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BC67BD-74F7-6D9C-D1DC-4753875CBD1D}" v="1619" dt="2025-03-07T09:22:51.837"/>
    <p1510:client id="{DBC796EB-0C33-1291-3275-67C9011687B8}" v="98" dt="2025-03-07T11:44:40.777"/>
    <p1510:client id="{DFEE76C2-F197-3509-9780-F21BBC3B6CD2}" v="1157" dt="2025-03-07T12:13:11.900"/>
    <p1510:client id="{FF61CD3E-F2EA-0762-827A-9BB9036BAC67}" v="488" dt="2025-03-06T11:34:27.0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FF61CD3E-F2EA-0762-827A-9BB9036BAC67}"/>
    <pc:docChg chg="addSld modSld addMainMaster delMainMaster">
      <pc:chgData name="Rebecca Francis-Davies" userId="S::r.francis-davies@uwtsd.ac.uk::caf69e2c-2198-47a4-8268-c57958bd4ca9" providerId="AD" clId="Web-{FF61CD3E-F2EA-0762-827A-9BB9036BAC67}" dt="2025-03-06T11:34:27.170" v="490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FF61CD3E-F2EA-0762-827A-9BB9036BAC67}" dt="2025-03-06T10:54:59.469" v="13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FF61CD3E-F2EA-0762-827A-9BB9036BAC67}" dt="2025-03-06T10:54:59.469" v="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FF61CD3E-F2EA-0762-827A-9BB9036BAC67}" dt="2025-03-06T10:54:59.469" v="1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FF61CD3E-F2EA-0762-827A-9BB9036BAC67}" dt="2025-03-06T10:54:59.469" v="13"/>
          <ac:spMkLst>
            <pc:docMk/>
            <pc:sldMk cId="109857222" sldId="256"/>
            <ac:spMk id="9" creationId="{5E5473D2-DD46-DFAF-84EC-264D6CE58B94}"/>
          </ac:spMkLst>
        </pc:spChg>
        <pc:picChg chg="add">
          <ac:chgData name="Rebecca Francis-Davies" userId="S::r.francis-davies@uwtsd.ac.uk::caf69e2c-2198-47a4-8268-c57958bd4ca9" providerId="AD" clId="Web-{FF61CD3E-F2EA-0762-827A-9BB9036BAC67}" dt="2025-03-06T10:54:59.469" v="13"/>
          <ac:picMkLst>
            <pc:docMk/>
            <pc:sldMk cId="109857222" sldId="256"/>
            <ac:picMk id="4" creationId="{3A45AC71-E695-2666-2663-2696C2B27067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FF61CD3E-F2EA-0762-827A-9BB9036BAC67}" dt="2025-03-06T10:56:12.612" v="38"/>
        <pc:sldMkLst>
          <pc:docMk/>
          <pc:sldMk cId="2022991712" sldId="257"/>
        </pc:sldMkLst>
        <pc:spChg chg="mod">
          <ac:chgData name="Rebecca Francis-Davies" userId="S::r.francis-davies@uwtsd.ac.uk::caf69e2c-2198-47a4-8268-c57958bd4ca9" providerId="AD" clId="Web-{FF61CD3E-F2EA-0762-827A-9BB9036BAC67}" dt="2025-03-06T10:56:12.612" v="38"/>
          <ac:spMkLst>
            <pc:docMk/>
            <pc:sldMk cId="2022991712" sldId="257"/>
            <ac:spMk id="2" creationId="{467252D1-5D44-9B93-8411-692084A43FF6}"/>
          </ac:spMkLst>
        </pc:spChg>
        <pc:spChg chg="del mod">
          <ac:chgData name="Rebecca Francis-Davies" userId="S::r.francis-davies@uwtsd.ac.uk::caf69e2c-2198-47a4-8268-c57958bd4ca9" providerId="AD" clId="Web-{FF61CD3E-F2EA-0762-827A-9BB9036BAC67}" dt="2025-03-06T10:56:12.612" v="38"/>
          <ac:spMkLst>
            <pc:docMk/>
            <pc:sldMk cId="2022991712" sldId="257"/>
            <ac:spMk id="3" creationId="{0511AB7A-9482-A7E2-67B2-4F78D72B4574}"/>
          </ac:spMkLst>
        </pc:spChg>
        <pc:spChg chg="add">
          <ac:chgData name="Rebecca Francis-Davies" userId="S::r.francis-davies@uwtsd.ac.uk::caf69e2c-2198-47a4-8268-c57958bd4ca9" providerId="AD" clId="Web-{FF61CD3E-F2EA-0762-827A-9BB9036BAC67}" dt="2025-03-06T10:56:12.612" v="38"/>
          <ac:spMkLst>
            <pc:docMk/>
            <pc:sldMk cId="2022991712" sldId="257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FF61CD3E-F2EA-0762-827A-9BB9036BAC67}" dt="2025-03-06T10:56:12.612" v="38"/>
          <ac:graphicFrameMkLst>
            <pc:docMk/>
            <pc:sldMk cId="2022991712" sldId="257"/>
            <ac:graphicFrameMk id="5" creationId="{C829F1A1-753C-C500-CAC8-112DFB9B1D53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F61CD3E-F2EA-0762-827A-9BB9036BAC67}" dt="2025-03-06T11:03:18.764" v="195"/>
        <pc:sldMkLst>
          <pc:docMk/>
          <pc:sldMk cId="2467397613" sldId="258"/>
        </pc:sldMkLst>
        <pc:spChg chg="mod">
          <ac:chgData name="Rebecca Francis-Davies" userId="S::r.francis-davies@uwtsd.ac.uk::caf69e2c-2198-47a4-8268-c57958bd4ca9" providerId="AD" clId="Web-{FF61CD3E-F2EA-0762-827A-9BB9036BAC67}" dt="2025-03-06T11:03:18.764" v="195"/>
          <ac:spMkLst>
            <pc:docMk/>
            <pc:sldMk cId="2467397613" sldId="258"/>
            <ac:spMk id="2" creationId="{F7AA3159-58CC-3302-DF21-35B062FDEF96}"/>
          </ac:spMkLst>
        </pc:spChg>
        <pc:spChg chg="del mod">
          <ac:chgData name="Rebecca Francis-Davies" userId="S::r.francis-davies@uwtsd.ac.uk::caf69e2c-2198-47a4-8268-c57958bd4ca9" providerId="AD" clId="Web-{FF61CD3E-F2EA-0762-827A-9BB9036BAC67}" dt="2025-03-06T11:03:18.764" v="195"/>
          <ac:spMkLst>
            <pc:docMk/>
            <pc:sldMk cId="2467397613" sldId="258"/>
            <ac:spMk id="3" creationId="{D8322DF7-6C5A-403C-CBE0-49906686FC28}"/>
          </ac:spMkLst>
        </pc:spChg>
        <pc:spChg chg="add">
          <ac:chgData name="Rebecca Francis-Davies" userId="S::r.francis-davies@uwtsd.ac.uk::caf69e2c-2198-47a4-8268-c57958bd4ca9" providerId="AD" clId="Web-{FF61CD3E-F2EA-0762-827A-9BB9036BAC67}" dt="2025-03-06T11:03:18.764" v="195"/>
          <ac:spMkLst>
            <pc:docMk/>
            <pc:sldMk cId="2467397613" sldId="258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FF61CD3E-F2EA-0762-827A-9BB9036BAC67}" dt="2025-03-06T11:03:18.764" v="195"/>
          <ac:graphicFrameMkLst>
            <pc:docMk/>
            <pc:sldMk cId="2467397613" sldId="258"/>
            <ac:graphicFrameMk id="5" creationId="{CBDDEC6E-7BA3-38D0-7181-B60795A33E5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F61CD3E-F2EA-0762-827A-9BB9036BAC67}" dt="2025-03-06T11:04:05.078" v="207"/>
        <pc:sldMkLst>
          <pc:docMk/>
          <pc:sldMk cId="2968818872" sldId="259"/>
        </pc:sldMkLst>
        <pc:spChg chg="mod">
          <ac:chgData name="Rebecca Francis-Davies" userId="S::r.francis-davies@uwtsd.ac.uk::caf69e2c-2198-47a4-8268-c57958bd4ca9" providerId="AD" clId="Web-{FF61CD3E-F2EA-0762-827A-9BB9036BAC67}" dt="2025-03-06T11:03:56.156" v="205"/>
          <ac:spMkLst>
            <pc:docMk/>
            <pc:sldMk cId="2968818872" sldId="259"/>
            <ac:spMk id="2" creationId="{2EF595E7-D581-B0FA-CFDB-461987074985}"/>
          </ac:spMkLst>
        </pc:spChg>
        <pc:spChg chg="del">
          <ac:chgData name="Rebecca Francis-Davies" userId="S::r.francis-davies@uwtsd.ac.uk::caf69e2c-2198-47a4-8268-c57958bd4ca9" providerId="AD" clId="Web-{FF61CD3E-F2EA-0762-827A-9BB9036BAC67}" dt="2025-03-06T11:03:52.578" v="204"/>
          <ac:spMkLst>
            <pc:docMk/>
            <pc:sldMk cId="2968818872" sldId="259"/>
            <ac:spMk id="3" creationId="{30A95FE2-8EDD-215D-A016-98F6560A28FB}"/>
          </ac:spMkLst>
        </pc:spChg>
        <pc:spChg chg="add del">
          <ac:chgData name="Rebecca Francis-Davies" userId="S::r.francis-davies@uwtsd.ac.uk::caf69e2c-2198-47a4-8268-c57958bd4ca9" providerId="AD" clId="Web-{FF61CD3E-F2EA-0762-827A-9BB9036BAC67}" dt="2025-03-06T11:04:05.078" v="207"/>
          <ac:spMkLst>
            <pc:docMk/>
            <pc:sldMk cId="2968818872" sldId="259"/>
            <ac:spMk id="9" creationId="{9B65F7F7-2FCE-8F01-53DE-15C39342BE99}"/>
          </ac:spMkLst>
        </pc:spChg>
        <pc:spChg chg="add">
          <ac:chgData name="Rebecca Francis-Davies" userId="S::r.francis-davies@uwtsd.ac.uk::caf69e2c-2198-47a4-8268-c57958bd4ca9" providerId="AD" clId="Web-{FF61CD3E-F2EA-0762-827A-9BB9036BAC67}" dt="2025-03-06T11:04:05.078" v="207"/>
          <ac:spMkLst>
            <pc:docMk/>
            <pc:sldMk cId="2968818872" sldId="259"/>
            <ac:spMk id="14" creationId="{9B65F7F7-2FCE-8F01-53DE-15C39342BE99}"/>
          </ac:spMkLst>
        </pc:spChg>
        <pc:picChg chg="add mod ord">
          <ac:chgData name="Rebecca Francis-Davies" userId="S::r.francis-davies@uwtsd.ac.uk::caf69e2c-2198-47a4-8268-c57958bd4ca9" providerId="AD" clId="Web-{FF61CD3E-F2EA-0762-827A-9BB9036BAC67}" dt="2025-03-06T11:04:05.078" v="207"/>
          <ac:picMkLst>
            <pc:docMk/>
            <pc:sldMk cId="2968818872" sldId="259"/>
            <ac:picMk id="4" creationId="{8F009B5C-E286-EBD4-04E2-3D98444D181F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FF61CD3E-F2EA-0762-827A-9BB9036BAC67}" dt="2025-03-06T11:06:22.988" v="284"/>
        <pc:sldMkLst>
          <pc:docMk/>
          <pc:sldMk cId="132548442" sldId="260"/>
        </pc:sldMkLst>
        <pc:spChg chg="mod">
          <ac:chgData name="Rebecca Francis-Davies" userId="S::r.francis-davies@uwtsd.ac.uk::caf69e2c-2198-47a4-8268-c57958bd4ca9" providerId="AD" clId="Web-{FF61CD3E-F2EA-0762-827A-9BB9036BAC67}" dt="2025-03-06T11:06:22.988" v="284"/>
          <ac:spMkLst>
            <pc:docMk/>
            <pc:sldMk cId="132548442" sldId="260"/>
            <ac:spMk id="2" creationId="{BC8288C9-6E8A-AF05-2655-8A6C4446C46B}"/>
          </ac:spMkLst>
        </pc:spChg>
        <pc:spChg chg="del mod">
          <ac:chgData name="Rebecca Francis-Davies" userId="S::r.francis-davies@uwtsd.ac.uk::caf69e2c-2198-47a4-8268-c57958bd4ca9" providerId="AD" clId="Web-{FF61CD3E-F2EA-0762-827A-9BB9036BAC67}" dt="2025-03-06T11:06:22.988" v="284"/>
          <ac:spMkLst>
            <pc:docMk/>
            <pc:sldMk cId="132548442" sldId="260"/>
            <ac:spMk id="3" creationId="{AE33C3C5-8B18-1B43-AEF5-28810AD9718A}"/>
          </ac:spMkLst>
        </pc:spChg>
        <pc:spChg chg="add">
          <ac:chgData name="Rebecca Francis-Davies" userId="S::r.francis-davies@uwtsd.ac.uk::caf69e2c-2198-47a4-8268-c57958bd4ca9" providerId="AD" clId="Web-{FF61CD3E-F2EA-0762-827A-9BB9036BAC67}" dt="2025-03-06T11:06:22.988" v="284"/>
          <ac:spMkLst>
            <pc:docMk/>
            <pc:sldMk cId="132548442" sldId="260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FF61CD3E-F2EA-0762-827A-9BB9036BAC67}" dt="2025-03-06T11:06:22.988" v="284"/>
          <ac:graphicFrameMkLst>
            <pc:docMk/>
            <pc:sldMk cId="132548442" sldId="260"/>
            <ac:graphicFrameMk id="5" creationId="{6020E576-06BB-C3E6-EF36-8BCE4662ED10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FF61CD3E-F2EA-0762-827A-9BB9036BAC67}" dt="2025-03-06T11:08:53.633" v="368" actId="20577"/>
        <pc:sldMkLst>
          <pc:docMk/>
          <pc:sldMk cId="1987956572" sldId="261"/>
        </pc:sldMkLst>
        <pc:spChg chg="mod">
          <ac:chgData name="Rebecca Francis-Davies" userId="S::r.francis-davies@uwtsd.ac.uk::caf69e2c-2198-47a4-8268-c57958bd4ca9" providerId="AD" clId="Web-{FF61CD3E-F2EA-0762-827A-9BB9036BAC67}" dt="2025-03-06T11:08:25.601" v="365"/>
          <ac:spMkLst>
            <pc:docMk/>
            <pc:sldMk cId="1987956572" sldId="261"/>
            <ac:spMk id="2" creationId="{6B4F5DC0-BA3B-6D93-2F4F-8F2B4AAA989A}"/>
          </ac:spMkLst>
        </pc:spChg>
        <pc:spChg chg="mod">
          <ac:chgData name="Rebecca Francis-Davies" userId="S::r.francis-davies@uwtsd.ac.uk::caf69e2c-2198-47a4-8268-c57958bd4ca9" providerId="AD" clId="Web-{FF61CD3E-F2EA-0762-827A-9BB9036BAC67}" dt="2025-03-06T11:08:53.633" v="368" actId="20577"/>
          <ac:spMkLst>
            <pc:docMk/>
            <pc:sldMk cId="1987956572" sldId="261"/>
            <ac:spMk id="3" creationId="{8FF03E14-AD96-1105-1A50-C6901EF6A85E}"/>
          </ac:spMkLst>
        </pc:spChg>
        <pc:spChg chg="add del">
          <ac:chgData name="Rebecca Francis-Davies" userId="S::r.francis-davies@uwtsd.ac.uk::caf69e2c-2198-47a4-8268-c57958bd4ca9" providerId="AD" clId="Web-{FF61CD3E-F2EA-0762-827A-9BB9036BAC67}" dt="2025-03-06T11:08:25.554" v="364"/>
          <ac:spMkLst>
            <pc:docMk/>
            <pc:sldMk cId="1987956572" sldId="261"/>
            <ac:spMk id="9" creationId="{2961259D-605E-E200-FF9F-7C8C71D7C8E4}"/>
          </ac:spMkLst>
        </pc:spChg>
        <pc:spChg chg="add">
          <ac:chgData name="Rebecca Francis-Davies" userId="S::r.francis-davies@uwtsd.ac.uk::caf69e2c-2198-47a4-8268-c57958bd4ca9" providerId="AD" clId="Web-{FF61CD3E-F2EA-0762-827A-9BB9036BAC67}" dt="2025-03-06T11:08:25.601" v="365"/>
          <ac:spMkLst>
            <pc:docMk/>
            <pc:sldMk cId="1987956572" sldId="261"/>
            <ac:spMk id="11" creationId="{92CC1E4F-F1F0-B945-BE50-C72A7103E8AC}"/>
          </ac:spMkLst>
        </pc:spChg>
        <pc:picChg chg="add del">
          <ac:chgData name="Rebecca Francis-Davies" userId="S::r.francis-davies@uwtsd.ac.uk::caf69e2c-2198-47a4-8268-c57958bd4ca9" providerId="AD" clId="Web-{FF61CD3E-F2EA-0762-827A-9BB9036BAC67}" dt="2025-03-06T11:08:25.554" v="364"/>
          <ac:picMkLst>
            <pc:docMk/>
            <pc:sldMk cId="1987956572" sldId="261"/>
            <ac:picMk id="5" creationId="{FA1A14AD-AFC7-E88B-5B78-A59D48A13D18}"/>
          </ac:picMkLst>
        </pc:picChg>
        <pc:picChg chg="add">
          <ac:chgData name="Rebecca Francis-Davies" userId="S::r.francis-davies@uwtsd.ac.uk::caf69e2c-2198-47a4-8268-c57958bd4ca9" providerId="AD" clId="Web-{FF61CD3E-F2EA-0762-827A-9BB9036BAC67}" dt="2025-03-06T11:08:25.601" v="365"/>
          <ac:picMkLst>
            <pc:docMk/>
            <pc:sldMk cId="1987956572" sldId="261"/>
            <ac:picMk id="12" creationId="{D5E4950C-397F-D919-ABBD-E6531C374A84}"/>
          </ac:picMkLst>
        </pc:picChg>
      </pc:sldChg>
      <pc:sldChg chg="addSp modSp new mod setBg">
        <pc:chgData name="Rebecca Francis-Davies" userId="S::r.francis-davies@uwtsd.ac.uk::caf69e2c-2198-47a4-8268-c57958bd4ca9" providerId="AD" clId="Web-{FF61CD3E-F2EA-0762-827A-9BB9036BAC67}" dt="2025-03-06T11:34:27.170" v="490"/>
        <pc:sldMkLst>
          <pc:docMk/>
          <pc:sldMk cId="2786994206" sldId="262"/>
        </pc:sldMkLst>
        <pc:spChg chg="mod">
          <ac:chgData name="Rebecca Francis-Davies" userId="S::r.francis-davies@uwtsd.ac.uk::caf69e2c-2198-47a4-8268-c57958bd4ca9" providerId="AD" clId="Web-{FF61CD3E-F2EA-0762-827A-9BB9036BAC67}" dt="2025-03-06T11:34:27.170" v="490"/>
          <ac:spMkLst>
            <pc:docMk/>
            <pc:sldMk cId="2786994206" sldId="262"/>
            <ac:spMk id="2" creationId="{06FEAD59-2C0F-C584-7237-A22B4160F30C}"/>
          </ac:spMkLst>
        </pc:spChg>
        <pc:spChg chg="mod">
          <ac:chgData name="Rebecca Francis-Davies" userId="S::r.francis-davies@uwtsd.ac.uk::caf69e2c-2198-47a4-8268-c57958bd4ca9" providerId="AD" clId="Web-{FF61CD3E-F2EA-0762-827A-9BB9036BAC67}" dt="2025-03-06T11:34:27.170" v="490"/>
          <ac:spMkLst>
            <pc:docMk/>
            <pc:sldMk cId="2786994206" sldId="262"/>
            <ac:spMk id="3" creationId="{A16B8B15-0B1F-48FF-3D10-80072AC620D5}"/>
          </ac:spMkLst>
        </pc:spChg>
        <pc:spChg chg="add">
          <ac:chgData name="Rebecca Francis-Davies" userId="S::r.francis-davies@uwtsd.ac.uk::caf69e2c-2198-47a4-8268-c57958bd4ca9" providerId="AD" clId="Web-{FF61CD3E-F2EA-0762-827A-9BB9036BAC67}" dt="2025-03-06T11:34:27.170" v="490"/>
          <ac:spMkLst>
            <pc:docMk/>
            <pc:sldMk cId="2786994206" sldId="262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FF61CD3E-F2EA-0762-827A-9BB9036BAC67}" dt="2025-03-06T11:34:27.170" v="490"/>
          <ac:picMkLst>
            <pc:docMk/>
            <pc:sldMk cId="2786994206" sldId="262"/>
            <ac:picMk id="5" creationId="{7C635E0D-C64B-688C-1F81-008201EEC75B}"/>
          </ac:picMkLst>
        </pc:picChg>
      </pc:sldChg>
      <pc:sldMasterChg chg="del delSldLayout">
        <pc:chgData name="Rebecca Francis-Davies" userId="S::r.francis-davies@uwtsd.ac.uk::caf69e2c-2198-47a4-8268-c57958bd4ca9" providerId="AD" clId="Web-{FF61CD3E-F2EA-0762-827A-9BB9036BAC67}" dt="2025-03-06T10:54:59.469" v="13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FF61CD3E-F2EA-0762-827A-9BB9036BAC67}" dt="2025-03-06T10:54:59.469" v="13"/>
        <pc:sldMasterMkLst>
          <pc:docMk/>
          <pc:sldMasterMk cId="3065828506" sldId="2147483721"/>
        </pc:sldMasterMkLst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1437503379" sldId="2147483710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2924733490" sldId="2147483711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1283698819" sldId="2147483712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1192131745" sldId="2147483713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2658555015" sldId="2147483714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2405804255" sldId="2147483715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2704218871" sldId="2147483716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3942952801" sldId="2147483717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4126717894" sldId="2147483718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591404917" sldId="2147483719"/>
          </pc:sldLayoutMkLst>
        </pc:sldLayoutChg>
        <pc:sldLayoutChg chg="add">
          <pc:chgData name="Rebecca Francis-Davies" userId="S::r.francis-davies@uwtsd.ac.uk::caf69e2c-2198-47a4-8268-c57958bd4ca9" providerId="AD" clId="Web-{FF61CD3E-F2EA-0762-827A-9BB9036BAC67}" dt="2025-03-06T10:54:59.469" v="13"/>
          <pc:sldLayoutMkLst>
            <pc:docMk/>
            <pc:sldMasterMk cId="3065828506" sldId="2147483721"/>
            <pc:sldLayoutMk cId="914783792" sldId="2147483720"/>
          </pc:sldLayoutMkLst>
        </pc:sldLayoutChg>
      </pc:sldMasterChg>
    </pc:docChg>
  </pc:docChgLst>
  <pc:docChgLst>
    <pc:chgData name="Rebecca Francis-Davies" userId="S::r.francis-davies@uwtsd.ac.uk::caf69e2c-2198-47a4-8268-c57958bd4ca9" providerId="AD" clId="Web-{DFEE76C2-F197-3509-9780-F21BBC3B6CD2}"/>
    <pc:docChg chg="addSld modSld">
      <pc:chgData name="Rebecca Francis-Davies" userId="S::r.francis-davies@uwtsd.ac.uk::caf69e2c-2198-47a4-8268-c57958bd4ca9" providerId="AD" clId="Web-{DFEE76C2-F197-3509-9780-F21BBC3B6CD2}" dt="2025-03-07T12:13:12.087" v="1156"/>
      <pc:docMkLst>
        <pc:docMk/>
      </pc:docMkLst>
      <pc:sldChg chg="addSp modSp mod setBg">
        <pc:chgData name="Rebecca Francis-Davies" userId="S::r.francis-davies@uwtsd.ac.uk::caf69e2c-2198-47a4-8268-c57958bd4ca9" providerId="AD" clId="Web-{DFEE76C2-F197-3509-9780-F21BBC3B6CD2}" dt="2025-03-07T12:00:26.762" v="440"/>
        <pc:sldMkLst>
          <pc:docMk/>
          <pc:sldMk cId="2162657254" sldId="277"/>
        </pc:sldMkLst>
        <pc:spChg chg="mod">
          <ac:chgData name="Rebecca Francis-Davies" userId="S::r.francis-davies@uwtsd.ac.uk::caf69e2c-2198-47a4-8268-c57958bd4ca9" providerId="AD" clId="Web-{DFEE76C2-F197-3509-9780-F21BBC3B6CD2}" dt="2025-03-07T12:00:26.762" v="440"/>
          <ac:spMkLst>
            <pc:docMk/>
            <pc:sldMk cId="2162657254" sldId="277"/>
            <ac:spMk id="2" creationId="{B2D65882-43A2-6E00-F086-A2CB417284E9}"/>
          </ac:spMkLst>
        </pc:spChg>
        <pc:spChg chg="mod">
          <ac:chgData name="Rebecca Francis-Davies" userId="S::r.francis-davies@uwtsd.ac.uk::caf69e2c-2198-47a4-8268-c57958bd4ca9" providerId="AD" clId="Web-{DFEE76C2-F197-3509-9780-F21BBC3B6CD2}" dt="2025-03-07T12:00:26.762" v="440"/>
          <ac:spMkLst>
            <pc:docMk/>
            <pc:sldMk cId="2162657254" sldId="277"/>
            <ac:spMk id="3" creationId="{37F9D75C-7BB5-CA9D-5152-5DEC2028BFA0}"/>
          </ac:spMkLst>
        </pc:spChg>
        <pc:spChg chg="add">
          <ac:chgData name="Rebecca Francis-Davies" userId="S::r.francis-davies@uwtsd.ac.uk::caf69e2c-2198-47a4-8268-c57958bd4ca9" providerId="AD" clId="Web-{DFEE76C2-F197-3509-9780-F21BBC3B6CD2}" dt="2025-03-07T12:00:26.762" v="440"/>
          <ac:spMkLst>
            <pc:docMk/>
            <pc:sldMk cId="2162657254" sldId="277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DFEE76C2-F197-3509-9780-F21BBC3B6CD2}" dt="2025-03-07T12:00:26.762" v="440"/>
          <ac:picMkLst>
            <pc:docMk/>
            <pc:sldMk cId="2162657254" sldId="277"/>
            <ac:picMk id="5" creationId="{60DBAA7D-AD85-A181-EEFC-E81BE5CCF888}"/>
          </ac:picMkLst>
        </pc:picChg>
      </pc:sldChg>
      <pc:sldChg chg="addSp modSp new mod setBg">
        <pc:chgData name="Rebecca Francis-Davies" userId="S::r.francis-davies@uwtsd.ac.uk::caf69e2c-2198-47a4-8268-c57958bd4ca9" providerId="AD" clId="Web-{DFEE76C2-F197-3509-9780-F21BBC3B6CD2}" dt="2025-03-07T12:03:08.674" v="600"/>
        <pc:sldMkLst>
          <pc:docMk/>
          <pc:sldMk cId="3924270927" sldId="278"/>
        </pc:sldMkLst>
        <pc:spChg chg="mod">
          <ac:chgData name="Rebecca Francis-Davies" userId="S::r.francis-davies@uwtsd.ac.uk::caf69e2c-2198-47a4-8268-c57958bd4ca9" providerId="AD" clId="Web-{DFEE76C2-F197-3509-9780-F21BBC3B6CD2}" dt="2025-03-07T12:03:08.674" v="600"/>
          <ac:spMkLst>
            <pc:docMk/>
            <pc:sldMk cId="3924270927" sldId="278"/>
            <ac:spMk id="2" creationId="{57C32A01-5B04-BCEA-85CA-0BC04BCB03C1}"/>
          </ac:spMkLst>
        </pc:spChg>
        <pc:spChg chg="mod">
          <ac:chgData name="Rebecca Francis-Davies" userId="S::r.francis-davies@uwtsd.ac.uk::caf69e2c-2198-47a4-8268-c57958bd4ca9" providerId="AD" clId="Web-{DFEE76C2-F197-3509-9780-F21BBC3B6CD2}" dt="2025-03-07T12:03:08.674" v="600"/>
          <ac:spMkLst>
            <pc:docMk/>
            <pc:sldMk cId="3924270927" sldId="278"/>
            <ac:spMk id="3" creationId="{BAA18361-D05A-EB8F-2D72-D99A6DE12DB3}"/>
          </ac:spMkLst>
        </pc:spChg>
        <pc:spChg chg="add">
          <ac:chgData name="Rebecca Francis-Davies" userId="S::r.francis-davies@uwtsd.ac.uk::caf69e2c-2198-47a4-8268-c57958bd4ca9" providerId="AD" clId="Web-{DFEE76C2-F197-3509-9780-F21BBC3B6CD2}" dt="2025-03-07T12:03:08.674" v="600"/>
          <ac:spMkLst>
            <pc:docMk/>
            <pc:sldMk cId="3924270927" sldId="278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DFEE76C2-F197-3509-9780-F21BBC3B6CD2}" dt="2025-03-07T12:03:08.674" v="600"/>
          <ac:picMkLst>
            <pc:docMk/>
            <pc:sldMk cId="3924270927" sldId="278"/>
            <ac:picMk id="5" creationId="{4F435C99-3738-C8F8-232C-CFDA224782CB}"/>
          </ac:picMkLst>
        </pc:picChg>
      </pc:sldChg>
      <pc:sldChg chg="addSp modSp new mod setBg">
        <pc:chgData name="Rebecca Francis-Davies" userId="S::r.francis-davies@uwtsd.ac.uk::caf69e2c-2198-47a4-8268-c57958bd4ca9" providerId="AD" clId="Web-{DFEE76C2-F197-3509-9780-F21BBC3B6CD2}" dt="2025-03-07T12:08:46.390" v="812"/>
        <pc:sldMkLst>
          <pc:docMk/>
          <pc:sldMk cId="182242916" sldId="279"/>
        </pc:sldMkLst>
        <pc:spChg chg="mod">
          <ac:chgData name="Rebecca Francis-Davies" userId="S::r.francis-davies@uwtsd.ac.uk::caf69e2c-2198-47a4-8268-c57958bd4ca9" providerId="AD" clId="Web-{DFEE76C2-F197-3509-9780-F21BBC3B6CD2}" dt="2025-03-07T12:08:46.390" v="812"/>
          <ac:spMkLst>
            <pc:docMk/>
            <pc:sldMk cId="182242916" sldId="279"/>
            <ac:spMk id="2" creationId="{581E2B6F-2485-7D08-5856-9BB22A7135F6}"/>
          </ac:spMkLst>
        </pc:spChg>
        <pc:spChg chg="mod">
          <ac:chgData name="Rebecca Francis-Davies" userId="S::r.francis-davies@uwtsd.ac.uk::caf69e2c-2198-47a4-8268-c57958bd4ca9" providerId="AD" clId="Web-{DFEE76C2-F197-3509-9780-F21BBC3B6CD2}" dt="2025-03-07T12:08:46.390" v="812"/>
          <ac:spMkLst>
            <pc:docMk/>
            <pc:sldMk cId="182242916" sldId="279"/>
            <ac:spMk id="3" creationId="{ACF69863-6404-8FCF-4236-98022942A27D}"/>
          </ac:spMkLst>
        </pc:spChg>
        <pc:spChg chg="add">
          <ac:chgData name="Rebecca Francis-Davies" userId="S::r.francis-davies@uwtsd.ac.uk::caf69e2c-2198-47a4-8268-c57958bd4ca9" providerId="AD" clId="Web-{DFEE76C2-F197-3509-9780-F21BBC3B6CD2}" dt="2025-03-07T12:08:46.390" v="812"/>
          <ac:spMkLst>
            <pc:docMk/>
            <pc:sldMk cId="182242916" sldId="279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DFEE76C2-F197-3509-9780-F21BBC3B6CD2}" dt="2025-03-07T12:08:46.390" v="812"/>
          <ac:picMkLst>
            <pc:docMk/>
            <pc:sldMk cId="182242916" sldId="279"/>
            <ac:picMk id="5" creationId="{3E92475D-25D7-3273-CDD1-4EC8623E9FBF}"/>
          </ac:picMkLst>
        </pc:picChg>
      </pc:sldChg>
      <pc:sldChg chg="addSp modSp new mod setBg">
        <pc:chgData name="Rebecca Francis-Davies" userId="S::r.francis-davies@uwtsd.ac.uk::caf69e2c-2198-47a4-8268-c57958bd4ca9" providerId="AD" clId="Web-{DFEE76C2-F197-3509-9780-F21BBC3B6CD2}" dt="2025-03-07T12:11:09.926" v="989" actId="20577"/>
        <pc:sldMkLst>
          <pc:docMk/>
          <pc:sldMk cId="3544340782" sldId="280"/>
        </pc:sldMkLst>
        <pc:spChg chg="mod">
          <ac:chgData name="Rebecca Francis-Davies" userId="S::r.francis-davies@uwtsd.ac.uk::caf69e2c-2198-47a4-8268-c57958bd4ca9" providerId="AD" clId="Web-{DFEE76C2-F197-3509-9780-F21BBC3B6CD2}" dt="2025-03-07T12:11:00.473" v="986"/>
          <ac:spMkLst>
            <pc:docMk/>
            <pc:sldMk cId="3544340782" sldId="280"/>
            <ac:spMk id="2" creationId="{8F230659-8755-8342-4864-DB0EC4EA894D}"/>
          </ac:spMkLst>
        </pc:spChg>
        <pc:spChg chg="mod">
          <ac:chgData name="Rebecca Francis-Davies" userId="S::r.francis-davies@uwtsd.ac.uk::caf69e2c-2198-47a4-8268-c57958bd4ca9" providerId="AD" clId="Web-{DFEE76C2-F197-3509-9780-F21BBC3B6CD2}" dt="2025-03-07T12:11:09.926" v="989" actId="20577"/>
          <ac:spMkLst>
            <pc:docMk/>
            <pc:sldMk cId="3544340782" sldId="280"/>
            <ac:spMk id="3" creationId="{0D32C940-8DC8-AA79-C432-4272C3C72EF1}"/>
          </ac:spMkLst>
        </pc:spChg>
        <pc:spChg chg="add">
          <ac:chgData name="Rebecca Francis-Davies" userId="S::r.francis-davies@uwtsd.ac.uk::caf69e2c-2198-47a4-8268-c57958bd4ca9" providerId="AD" clId="Web-{DFEE76C2-F197-3509-9780-F21BBC3B6CD2}" dt="2025-03-07T12:11:00.473" v="986"/>
          <ac:spMkLst>
            <pc:docMk/>
            <pc:sldMk cId="3544340782" sldId="280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DFEE76C2-F197-3509-9780-F21BBC3B6CD2}" dt="2025-03-07T12:11:00.473" v="986"/>
          <ac:picMkLst>
            <pc:docMk/>
            <pc:sldMk cId="3544340782" sldId="280"/>
            <ac:picMk id="5" creationId="{63085FBA-FB33-1039-C0D2-9F6A64B7D788}"/>
          </ac:picMkLst>
        </pc:picChg>
      </pc:sldChg>
      <pc:sldChg chg="addSp modSp new mod setBg">
        <pc:chgData name="Rebecca Francis-Davies" userId="S::r.francis-davies@uwtsd.ac.uk::caf69e2c-2198-47a4-8268-c57958bd4ca9" providerId="AD" clId="Web-{DFEE76C2-F197-3509-9780-F21BBC3B6CD2}" dt="2025-03-07T12:13:12.087" v="1156"/>
        <pc:sldMkLst>
          <pc:docMk/>
          <pc:sldMk cId="2532871212" sldId="281"/>
        </pc:sldMkLst>
        <pc:spChg chg="mod">
          <ac:chgData name="Rebecca Francis-Davies" userId="S::r.francis-davies@uwtsd.ac.uk::caf69e2c-2198-47a4-8268-c57958bd4ca9" providerId="AD" clId="Web-{DFEE76C2-F197-3509-9780-F21BBC3B6CD2}" dt="2025-03-07T12:13:12.087" v="1156"/>
          <ac:spMkLst>
            <pc:docMk/>
            <pc:sldMk cId="2532871212" sldId="281"/>
            <ac:spMk id="2" creationId="{1078280A-183E-574A-572E-84E3D5E51326}"/>
          </ac:spMkLst>
        </pc:spChg>
        <pc:spChg chg="mod">
          <ac:chgData name="Rebecca Francis-Davies" userId="S::r.francis-davies@uwtsd.ac.uk::caf69e2c-2198-47a4-8268-c57958bd4ca9" providerId="AD" clId="Web-{DFEE76C2-F197-3509-9780-F21BBC3B6CD2}" dt="2025-03-07T12:13:12.087" v="1156"/>
          <ac:spMkLst>
            <pc:docMk/>
            <pc:sldMk cId="2532871212" sldId="281"/>
            <ac:spMk id="3" creationId="{38C6B83C-0ED5-C5F6-16A8-24D113618494}"/>
          </ac:spMkLst>
        </pc:spChg>
        <pc:spChg chg="add">
          <ac:chgData name="Rebecca Francis-Davies" userId="S::r.francis-davies@uwtsd.ac.uk::caf69e2c-2198-47a4-8268-c57958bd4ca9" providerId="AD" clId="Web-{DFEE76C2-F197-3509-9780-F21BBC3B6CD2}" dt="2025-03-07T12:13:12.087" v="1156"/>
          <ac:spMkLst>
            <pc:docMk/>
            <pc:sldMk cId="2532871212" sldId="281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DFEE76C2-F197-3509-9780-F21BBC3B6CD2}" dt="2025-03-07T12:13:12.087" v="1156"/>
          <ac:picMkLst>
            <pc:docMk/>
            <pc:sldMk cId="2532871212" sldId="281"/>
            <ac:picMk id="5" creationId="{2B864DE1-7E13-117D-43CC-8BB3D3184EA3}"/>
          </ac:picMkLst>
        </pc:picChg>
      </pc:sldChg>
    </pc:docChg>
  </pc:docChgLst>
  <pc:docChgLst>
    <pc:chgData name="Rebecca Francis-Davies" userId="S::r.francis-davies@uwtsd.ac.uk::caf69e2c-2198-47a4-8268-c57958bd4ca9" providerId="AD" clId="Web-{5ABC67BD-74F7-6D9C-D1DC-4753875CBD1D}"/>
    <pc:docChg chg="addSld modSld">
      <pc:chgData name="Rebecca Francis-Davies" userId="S::r.francis-davies@uwtsd.ac.uk::caf69e2c-2198-47a4-8268-c57958bd4ca9" providerId="AD" clId="Web-{5ABC67BD-74F7-6D9C-D1DC-4753875CBD1D}" dt="2025-03-07T09:22:51.837" v="1617" actId="20577"/>
      <pc:docMkLst>
        <pc:docMk/>
      </pc:docMkLst>
      <pc:sldChg chg="modSp">
        <pc:chgData name="Rebecca Francis-Davies" userId="S::r.francis-davies@uwtsd.ac.uk::caf69e2c-2198-47a4-8268-c57958bd4ca9" providerId="AD" clId="Web-{5ABC67BD-74F7-6D9C-D1DC-4753875CBD1D}" dt="2025-03-06T11:55:01.097" v="554" actId="20577"/>
        <pc:sldMkLst>
          <pc:docMk/>
          <pc:sldMk cId="1987956572" sldId="261"/>
        </pc:sldMkLst>
        <pc:spChg chg="mod">
          <ac:chgData name="Rebecca Francis-Davies" userId="S::r.francis-davies@uwtsd.ac.uk::caf69e2c-2198-47a4-8268-c57958bd4ca9" providerId="AD" clId="Web-{5ABC67BD-74F7-6D9C-D1DC-4753875CBD1D}" dt="2025-03-06T11:55:01.097" v="554" actId="20577"/>
          <ac:spMkLst>
            <pc:docMk/>
            <pc:sldMk cId="1987956572" sldId="261"/>
            <ac:spMk id="3" creationId="{8FF03E14-AD96-1105-1A50-C6901EF6A85E}"/>
          </ac:spMkLst>
        </pc:spChg>
      </pc:sldChg>
      <pc:sldChg chg="addSp modSp new mod setBg">
        <pc:chgData name="Rebecca Francis-Davies" userId="S::r.francis-davies@uwtsd.ac.uk::caf69e2c-2198-47a4-8268-c57958bd4ca9" providerId="AD" clId="Web-{5ABC67BD-74F7-6D9C-D1DC-4753875CBD1D}" dt="2025-03-06T11:41:04.242" v="153"/>
        <pc:sldMkLst>
          <pc:docMk/>
          <pc:sldMk cId="506925605" sldId="263"/>
        </pc:sldMkLst>
        <pc:spChg chg="mod">
          <ac:chgData name="Rebecca Francis-Davies" userId="S::r.francis-davies@uwtsd.ac.uk::caf69e2c-2198-47a4-8268-c57958bd4ca9" providerId="AD" clId="Web-{5ABC67BD-74F7-6D9C-D1DC-4753875CBD1D}" dt="2025-03-06T11:41:04.242" v="153"/>
          <ac:spMkLst>
            <pc:docMk/>
            <pc:sldMk cId="506925605" sldId="263"/>
            <ac:spMk id="2" creationId="{FD4B3480-D6C1-E1CE-8BB3-8769EF444B8F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6T11:41:04.242" v="153"/>
          <ac:spMkLst>
            <pc:docMk/>
            <pc:sldMk cId="506925605" sldId="263"/>
            <ac:spMk id="3" creationId="{4601A685-01CA-28ED-1574-2B74C0C78D48}"/>
          </ac:spMkLst>
        </pc:spChg>
        <pc:spChg chg="add">
          <ac:chgData name="Rebecca Francis-Davies" userId="S::r.francis-davies@uwtsd.ac.uk::caf69e2c-2198-47a4-8268-c57958bd4ca9" providerId="AD" clId="Web-{5ABC67BD-74F7-6D9C-D1DC-4753875CBD1D}" dt="2025-03-06T11:41:04.242" v="153"/>
          <ac:spMkLst>
            <pc:docMk/>
            <pc:sldMk cId="506925605" sldId="263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5ABC67BD-74F7-6D9C-D1DC-4753875CBD1D}" dt="2025-03-06T11:41:04.242" v="153"/>
          <ac:picMkLst>
            <pc:docMk/>
            <pc:sldMk cId="506925605" sldId="263"/>
            <ac:picMk id="5" creationId="{643E1A4E-2DDB-BFCB-CD24-2ACD795FFA6E}"/>
          </ac:picMkLst>
        </pc:picChg>
      </pc:sldChg>
      <pc:sldChg chg="addSp modSp new mod setBg">
        <pc:chgData name="Rebecca Francis-Davies" userId="S::r.francis-davies@uwtsd.ac.uk::caf69e2c-2198-47a4-8268-c57958bd4ca9" providerId="AD" clId="Web-{5ABC67BD-74F7-6D9C-D1DC-4753875CBD1D}" dt="2025-03-06T11:42:20.354" v="250"/>
        <pc:sldMkLst>
          <pc:docMk/>
          <pc:sldMk cId="2130549259" sldId="264"/>
        </pc:sldMkLst>
        <pc:spChg chg="mod">
          <ac:chgData name="Rebecca Francis-Davies" userId="S::r.francis-davies@uwtsd.ac.uk::caf69e2c-2198-47a4-8268-c57958bd4ca9" providerId="AD" clId="Web-{5ABC67BD-74F7-6D9C-D1DC-4753875CBD1D}" dt="2025-03-06T11:42:20.354" v="250"/>
          <ac:spMkLst>
            <pc:docMk/>
            <pc:sldMk cId="2130549259" sldId="264"/>
            <ac:spMk id="2" creationId="{1E074450-71B9-0FFA-CE9F-7371D7367AF0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6T11:42:20.354" v="250"/>
          <ac:spMkLst>
            <pc:docMk/>
            <pc:sldMk cId="2130549259" sldId="264"/>
            <ac:spMk id="3" creationId="{99EBC501-88F4-0A30-0C68-58209E5B320E}"/>
          </ac:spMkLst>
        </pc:spChg>
        <pc:spChg chg="add">
          <ac:chgData name="Rebecca Francis-Davies" userId="S::r.francis-davies@uwtsd.ac.uk::caf69e2c-2198-47a4-8268-c57958bd4ca9" providerId="AD" clId="Web-{5ABC67BD-74F7-6D9C-D1DC-4753875CBD1D}" dt="2025-03-06T11:42:20.354" v="250"/>
          <ac:spMkLst>
            <pc:docMk/>
            <pc:sldMk cId="2130549259" sldId="264"/>
            <ac:spMk id="8" creationId="{F6F74C59-445A-9824-B537-A392A6ECEC3D}"/>
          </ac:spMkLst>
        </pc:spChg>
      </pc:sldChg>
      <pc:sldChg chg="addSp modSp new mod setBg">
        <pc:chgData name="Rebecca Francis-Davies" userId="S::r.francis-davies@uwtsd.ac.uk::caf69e2c-2198-47a4-8268-c57958bd4ca9" providerId="AD" clId="Web-{5ABC67BD-74F7-6D9C-D1DC-4753875CBD1D}" dt="2025-03-06T11:44:38.905" v="381"/>
        <pc:sldMkLst>
          <pc:docMk/>
          <pc:sldMk cId="3669593272" sldId="265"/>
        </pc:sldMkLst>
        <pc:spChg chg="mod">
          <ac:chgData name="Rebecca Francis-Davies" userId="S::r.francis-davies@uwtsd.ac.uk::caf69e2c-2198-47a4-8268-c57958bd4ca9" providerId="AD" clId="Web-{5ABC67BD-74F7-6D9C-D1DC-4753875CBD1D}" dt="2025-03-06T11:44:38.905" v="381"/>
          <ac:spMkLst>
            <pc:docMk/>
            <pc:sldMk cId="3669593272" sldId="265"/>
            <ac:spMk id="2" creationId="{5E37A391-55F3-9017-1977-344F4DE2605D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6T11:44:38.905" v="381"/>
          <ac:spMkLst>
            <pc:docMk/>
            <pc:sldMk cId="3669593272" sldId="265"/>
            <ac:spMk id="3" creationId="{40030EF6-E196-3E18-76AD-8FBAE597761C}"/>
          </ac:spMkLst>
        </pc:spChg>
        <pc:spChg chg="add">
          <ac:chgData name="Rebecca Francis-Davies" userId="S::r.francis-davies@uwtsd.ac.uk::caf69e2c-2198-47a4-8268-c57958bd4ca9" providerId="AD" clId="Web-{5ABC67BD-74F7-6D9C-D1DC-4753875CBD1D}" dt="2025-03-06T11:44:38.905" v="381"/>
          <ac:spMkLst>
            <pc:docMk/>
            <pc:sldMk cId="3669593272" sldId="265"/>
            <ac:spMk id="9" creationId="{92CC1E4F-F1F0-B945-BE50-C72A7103E8AC}"/>
          </ac:spMkLst>
        </pc:spChg>
        <pc:picChg chg="add">
          <ac:chgData name="Rebecca Francis-Davies" userId="S::r.francis-davies@uwtsd.ac.uk::caf69e2c-2198-47a4-8268-c57958bd4ca9" providerId="AD" clId="Web-{5ABC67BD-74F7-6D9C-D1DC-4753875CBD1D}" dt="2025-03-06T11:44:38.905" v="381"/>
          <ac:picMkLst>
            <pc:docMk/>
            <pc:sldMk cId="3669593272" sldId="265"/>
            <ac:picMk id="5" creationId="{F6F7C942-A2DB-8E06-4A39-A12EA7180620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5ABC67BD-74F7-6D9C-D1DC-4753875CBD1D}" dt="2025-03-06T11:45:53.720" v="446"/>
        <pc:sldMkLst>
          <pc:docMk/>
          <pc:sldMk cId="622335958" sldId="266"/>
        </pc:sldMkLst>
        <pc:spChg chg="mod">
          <ac:chgData name="Rebecca Francis-Davies" userId="S::r.francis-davies@uwtsd.ac.uk::caf69e2c-2198-47a4-8268-c57958bd4ca9" providerId="AD" clId="Web-{5ABC67BD-74F7-6D9C-D1DC-4753875CBD1D}" dt="2025-03-06T11:45:53.720" v="446"/>
          <ac:spMkLst>
            <pc:docMk/>
            <pc:sldMk cId="622335958" sldId="266"/>
            <ac:spMk id="2" creationId="{BC5EAFF2-8AE5-01E3-F003-ACEB07643A59}"/>
          </ac:spMkLst>
        </pc:spChg>
        <pc:spChg chg="del mod">
          <ac:chgData name="Rebecca Francis-Davies" userId="S::r.francis-davies@uwtsd.ac.uk::caf69e2c-2198-47a4-8268-c57958bd4ca9" providerId="AD" clId="Web-{5ABC67BD-74F7-6D9C-D1DC-4753875CBD1D}" dt="2025-03-06T11:45:53.720" v="446"/>
          <ac:spMkLst>
            <pc:docMk/>
            <pc:sldMk cId="622335958" sldId="266"/>
            <ac:spMk id="3" creationId="{95758A29-B852-2BA1-6201-27B9EBD55F17}"/>
          </ac:spMkLst>
        </pc:spChg>
        <pc:spChg chg="add">
          <ac:chgData name="Rebecca Francis-Davies" userId="S::r.francis-davies@uwtsd.ac.uk::caf69e2c-2198-47a4-8268-c57958bd4ca9" providerId="AD" clId="Web-{5ABC67BD-74F7-6D9C-D1DC-4753875CBD1D}" dt="2025-03-06T11:45:53.720" v="446"/>
          <ac:spMkLst>
            <pc:docMk/>
            <pc:sldMk cId="622335958" sldId="266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5ABC67BD-74F7-6D9C-D1DC-4753875CBD1D}" dt="2025-03-06T11:45:53.720" v="446"/>
          <ac:graphicFrameMkLst>
            <pc:docMk/>
            <pc:sldMk cId="622335958" sldId="266"/>
            <ac:graphicFrameMk id="5" creationId="{4D41CEFA-20B0-36C9-ED70-60530AEEC423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5ABC67BD-74F7-6D9C-D1DC-4753875CBD1D}" dt="2025-03-06T11:47:49.333" v="524"/>
        <pc:sldMkLst>
          <pc:docMk/>
          <pc:sldMk cId="4285957600" sldId="267"/>
        </pc:sldMkLst>
        <pc:spChg chg="mod">
          <ac:chgData name="Rebecca Francis-Davies" userId="S::r.francis-davies@uwtsd.ac.uk::caf69e2c-2198-47a4-8268-c57958bd4ca9" providerId="AD" clId="Web-{5ABC67BD-74F7-6D9C-D1DC-4753875CBD1D}" dt="2025-03-06T11:47:49.333" v="524"/>
          <ac:spMkLst>
            <pc:docMk/>
            <pc:sldMk cId="4285957600" sldId="267"/>
            <ac:spMk id="2" creationId="{0BBFF77C-0669-8A11-67B5-3FCDC425E577}"/>
          </ac:spMkLst>
        </pc:spChg>
        <pc:spChg chg="del mod">
          <ac:chgData name="Rebecca Francis-Davies" userId="S::r.francis-davies@uwtsd.ac.uk::caf69e2c-2198-47a4-8268-c57958bd4ca9" providerId="AD" clId="Web-{5ABC67BD-74F7-6D9C-D1DC-4753875CBD1D}" dt="2025-03-06T11:47:49.333" v="524"/>
          <ac:spMkLst>
            <pc:docMk/>
            <pc:sldMk cId="4285957600" sldId="267"/>
            <ac:spMk id="3" creationId="{DAED05C9-3C22-E577-0C5F-E6A17A2E77C8}"/>
          </ac:spMkLst>
        </pc:spChg>
        <pc:spChg chg="add">
          <ac:chgData name="Rebecca Francis-Davies" userId="S::r.francis-davies@uwtsd.ac.uk::caf69e2c-2198-47a4-8268-c57958bd4ca9" providerId="AD" clId="Web-{5ABC67BD-74F7-6D9C-D1DC-4753875CBD1D}" dt="2025-03-06T11:47:49.333" v="524"/>
          <ac:spMkLst>
            <pc:docMk/>
            <pc:sldMk cId="4285957600" sldId="267"/>
            <ac:spMk id="9" creationId="{353CF00F-82D0-0DBA-75D5-1D01B4526C68}"/>
          </ac:spMkLst>
        </pc:spChg>
        <pc:graphicFrameChg chg="add">
          <ac:chgData name="Rebecca Francis-Davies" userId="S::r.francis-davies@uwtsd.ac.uk::caf69e2c-2198-47a4-8268-c57958bd4ca9" providerId="AD" clId="Web-{5ABC67BD-74F7-6D9C-D1DC-4753875CBD1D}" dt="2025-03-06T11:47:49.333" v="524"/>
          <ac:graphicFrameMkLst>
            <pc:docMk/>
            <pc:sldMk cId="4285957600" sldId="267"/>
            <ac:graphicFrameMk id="5" creationId="{AD1CCC3E-0D96-0E31-C65C-7A1CE1B7C30C}"/>
          </ac:graphicFrameMkLst>
        </pc:graphicFrameChg>
      </pc:sldChg>
      <pc:sldChg chg="modSp new">
        <pc:chgData name="Rebecca Francis-Davies" userId="S::r.francis-davies@uwtsd.ac.uk::caf69e2c-2198-47a4-8268-c57958bd4ca9" providerId="AD" clId="Web-{5ABC67BD-74F7-6D9C-D1DC-4753875CBD1D}" dt="2025-03-06T12:05:42.477" v="836" actId="20577"/>
        <pc:sldMkLst>
          <pc:docMk/>
          <pc:sldMk cId="2247910299" sldId="268"/>
        </pc:sldMkLst>
        <pc:spChg chg="mod">
          <ac:chgData name="Rebecca Francis-Davies" userId="S::r.francis-davies@uwtsd.ac.uk::caf69e2c-2198-47a4-8268-c57958bd4ca9" providerId="AD" clId="Web-{5ABC67BD-74F7-6D9C-D1DC-4753875CBD1D}" dt="2025-03-06T11:55:10.535" v="564" actId="20577"/>
          <ac:spMkLst>
            <pc:docMk/>
            <pc:sldMk cId="2247910299" sldId="268"/>
            <ac:spMk id="2" creationId="{0F121975-7EA6-5220-8129-118B7E5413CB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6T12:05:42.477" v="836" actId="20577"/>
          <ac:spMkLst>
            <pc:docMk/>
            <pc:sldMk cId="2247910299" sldId="268"/>
            <ac:spMk id="3" creationId="{1FDAE0DF-1C38-7095-46B0-C4792AA7E37A}"/>
          </ac:spMkLst>
        </pc:spChg>
      </pc:sldChg>
      <pc:sldChg chg="addSp modSp new mod setBg">
        <pc:chgData name="Rebecca Francis-Davies" userId="S::r.francis-davies@uwtsd.ac.uk::caf69e2c-2198-47a4-8268-c57958bd4ca9" providerId="AD" clId="Web-{5ABC67BD-74F7-6D9C-D1DC-4753875CBD1D}" dt="2025-03-06T12:15:30.105" v="923"/>
        <pc:sldMkLst>
          <pc:docMk/>
          <pc:sldMk cId="3209755729" sldId="269"/>
        </pc:sldMkLst>
        <pc:spChg chg="mod">
          <ac:chgData name="Rebecca Francis-Davies" userId="S::r.francis-davies@uwtsd.ac.uk::caf69e2c-2198-47a4-8268-c57958bd4ca9" providerId="AD" clId="Web-{5ABC67BD-74F7-6D9C-D1DC-4753875CBD1D}" dt="2025-03-06T12:15:30.105" v="923"/>
          <ac:spMkLst>
            <pc:docMk/>
            <pc:sldMk cId="3209755729" sldId="269"/>
            <ac:spMk id="2" creationId="{783F7F70-3C57-EA6D-07FB-A9D012F7F111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6T12:15:30.105" v="923"/>
          <ac:spMkLst>
            <pc:docMk/>
            <pc:sldMk cId="3209755729" sldId="269"/>
            <ac:spMk id="3" creationId="{5E433434-2CEC-3D46-1B5E-427EFFDC37CC}"/>
          </ac:spMkLst>
        </pc:spChg>
        <pc:spChg chg="add">
          <ac:chgData name="Rebecca Francis-Davies" userId="S::r.francis-davies@uwtsd.ac.uk::caf69e2c-2198-47a4-8268-c57958bd4ca9" providerId="AD" clId="Web-{5ABC67BD-74F7-6D9C-D1DC-4753875CBD1D}" dt="2025-03-06T12:15:30.105" v="923"/>
          <ac:spMkLst>
            <pc:docMk/>
            <pc:sldMk cId="3209755729" sldId="269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5ABC67BD-74F7-6D9C-D1DC-4753875CBD1D}" dt="2025-03-06T12:15:30.105" v="923"/>
          <ac:picMkLst>
            <pc:docMk/>
            <pc:sldMk cId="3209755729" sldId="269"/>
            <ac:picMk id="5" creationId="{22D2D3BF-9CF9-51C0-9056-3191AB29BCE1}"/>
          </ac:picMkLst>
        </pc:picChg>
      </pc:sldChg>
      <pc:sldChg chg="addSp modSp new mod setBg">
        <pc:chgData name="Rebecca Francis-Davies" userId="S::r.francis-davies@uwtsd.ac.uk::caf69e2c-2198-47a4-8268-c57958bd4ca9" providerId="AD" clId="Web-{5ABC67BD-74F7-6D9C-D1DC-4753875CBD1D}" dt="2025-03-06T12:20:58.225" v="1064" actId="20577"/>
        <pc:sldMkLst>
          <pc:docMk/>
          <pc:sldMk cId="1527293060" sldId="270"/>
        </pc:sldMkLst>
        <pc:spChg chg="mod">
          <ac:chgData name="Rebecca Francis-Davies" userId="S::r.francis-davies@uwtsd.ac.uk::caf69e2c-2198-47a4-8268-c57958bd4ca9" providerId="AD" clId="Web-{5ABC67BD-74F7-6D9C-D1DC-4753875CBD1D}" dt="2025-03-06T12:19:13.222" v="1033"/>
          <ac:spMkLst>
            <pc:docMk/>
            <pc:sldMk cId="1527293060" sldId="270"/>
            <ac:spMk id="2" creationId="{2FA4FB53-A92E-E303-BACF-52965973EB88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6T12:20:58.225" v="1064" actId="20577"/>
          <ac:spMkLst>
            <pc:docMk/>
            <pc:sldMk cId="1527293060" sldId="270"/>
            <ac:spMk id="3" creationId="{1CE6EE6A-D670-F753-67AB-DCFADEF79F3B}"/>
          </ac:spMkLst>
        </pc:spChg>
        <pc:spChg chg="add">
          <ac:chgData name="Rebecca Francis-Davies" userId="S::r.francis-davies@uwtsd.ac.uk::caf69e2c-2198-47a4-8268-c57958bd4ca9" providerId="AD" clId="Web-{5ABC67BD-74F7-6D9C-D1DC-4753875CBD1D}" dt="2025-03-06T12:19:13.222" v="1033"/>
          <ac:spMkLst>
            <pc:docMk/>
            <pc:sldMk cId="1527293060" sldId="270"/>
            <ac:spMk id="10" creationId="{37B65277-82C6-6D08-6DCA-4A7DCC3B7136}"/>
          </ac:spMkLst>
        </pc:spChg>
        <pc:picChg chg="add">
          <ac:chgData name="Rebecca Francis-Davies" userId="S::r.francis-davies@uwtsd.ac.uk::caf69e2c-2198-47a4-8268-c57958bd4ca9" providerId="AD" clId="Web-{5ABC67BD-74F7-6D9C-D1DC-4753875CBD1D}" dt="2025-03-06T12:19:13.222" v="1033"/>
          <ac:picMkLst>
            <pc:docMk/>
            <pc:sldMk cId="1527293060" sldId="270"/>
            <ac:picMk id="7" creationId="{5B0A4BC4-6C86-CE02-7809-E2A97955479A}"/>
          </ac:picMkLst>
        </pc:picChg>
      </pc:sldChg>
      <pc:sldChg chg="modSp new">
        <pc:chgData name="Rebecca Francis-Davies" userId="S::r.francis-davies@uwtsd.ac.uk::caf69e2c-2198-47a4-8268-c57958bd4ca9" providerId="AD" clId="Web-{5ABC67BD-74F7-6D9C-D1DC-4753875CBD1D}" dt="2025-03-07T09:05:47.960" v="1237" actId="20577"/>
        <pc:sldMkLst>
          <pc:docMk/>
          <pc:sldMk cId="992523406" sldId="271"/>
        </pc:sldMkLst>
        <pc:spChg chg="mod">
          <ac:chgData name="Rebecca Francis-Davies" userId="S::r.francis-davies@uwtsd.ac.uk::caf69e2c-2198-47a4-8268-c57958bd4ca9" providerId="AD" clId="Web-{5ABC67BD-74F7-6D9C-D1DC-4753875CBD1D}" dt="2025-03-07T08:58:42.511" v="1067" actId="20577"/>
          <ac:spMkLst>
            <pc:docMk/>
            <pc:sldMk cId="992523406" sldId="271"/>
            <ac:spMk id="2" creationId="{35DAACC6-EE6D-F64D-C2F0-FE0C49CE4C26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7T09:05:47.960" v="1237" actId="20577"/>
          <ac:spMkLst>
            <pc:docMk/>
            <pc:sldMk cId="992523406" sldId="271"/>
            <ac:spMk id="3" creationId="{BD3A844E-81F4-0C5D-5597-7A830E4EA4BA}"/>
          </ac:spMkLst>
        </pc:spChg>
      </pc:sldChg>
      <pc:sldChg chg="modSp new">
        <pc:chgData name="Rebecca Francis-Davies" userId="S::r.francis-davies@uwtsd.ac.uk::caf69e2c-2198-47a4-8268-c57958bd4ca9" providerId="AD" clId="Web-{5ABC67BD-74F7-6D9C-D1DC-4753875CBD1D}" dt="2025-03-07T09:08:19.985" v="1307" actId="20577"/>
        <pc:sldMkLst>
          <pc:docMk/>
          <pc:sldMk cId="2774896068" sldId="272"/>
        </pc:sldMkLst>
        <pc:spChg chg="mod">
          <ac:chgData name="Rebecca Francis-Davies" userId="S::r.francis-davies@uwtsd.ac.uk::caf69e2c-2198-47a4-8268-c57958bd4ca9" providerId="AD" clId="Web-{5ABC67BD-74F7-6D9C-D1DC-4753875CBD1D}" dt="2025-03-07T09:06:51.542" v="1244" actId="20577"/>
          <ac:spMkLst>
            <pc:docMk/>
            <pc:sldMk cId="2774896068" sldId="272"/>
            <ac:spMk id="2" creationId="{6510A9D4-B6C4-0423-B906-056BE0037B4C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7T09:08:19.985" v="1307" actId="20577"/>
          <ac:spMkLst>
            <pc:docMk/>
            <pc:sldMk cId="2774896068" sldId="272"/>
            <ac:spMk id="3" creationId="{041237AB-828E-89DB-BD76-E1F3C5DDA47B}"/>
          </ac:spMkLst>
        </pc:spChg>
      </pc:sldChg>
      <pc:sldChg chg="modSp new">
        <pc:chgData name="Rebecca Francis-Davies" userId="S::r.francis-davies@uwtsd.ac.uk::caf69e2c-2198-47a4-8268-c57958bd4ca9" providerId="AD" clId="Web-{5ABC67BD-74F7-6D9C-D1DC-4753875CBD1D}" dt="2025-03-07T09:16:06.389" v="1474" actId="20577"/>
        <pc:sldMkLst>
          <pc:docMk/>
          <pc:sldMk cId="1401630799" sldId="273"/>
        </pc:sldMkLst>
        <pc:spChg chg="mod">
          <ac:chgData name="Rebecca Francis-Davies" userId="S::r.francis-davies@uwtsd.ac.uk::caf69e2c-2198-47a4-8268-c57958bd4ca9" providerId="AD" clId="Web-{5ABC67BD-74F7-6D9C-D1DC-4753875CBD1D}" dt="2025-03-07T09:13:28.473" v="1314" actId="20577"/>
          <ac:spMkLst>
            <pc:docMk/>
            <pc:sldMk cId="1401630799" sldId="273"/>
            <ac:spMk id="2" creationId="{4883B089-6CB2-ED16-738F-907B2C2DED55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7T09:16:06.389" v="1474" actId="20577"/>
          <ac:spMkLst>
            <pc:docMk/>
            <pc:sldMk cId="1401630799" sldId="273"/>
            <ac:spMk id="3" creationId="{A428932A-8EC9-70B6-C84D-C3A3E6B5B882}"/>
          </ac:spMkLst>
        </pc:spChg>
      </pc:sldChg>
      <pc:sldChg chg="modSp new">
        <pc:chgData name="Rebecca Francis-Davies" userId="S::r.francis-davies@uwtsd.ac.uk::caf69e2c-2198-47a4-8268-c57958bd4ca9" providerId="AD" clId="Web-{5ABC67BD-74F7-6D9C-D1DC-4753875CBD1D}" dt="2025-03-07T09:22:51.837" v="1617" actId="20577"/>
        <pc:sldMkLst>
          <pc:docMk/>
          <pc:sldMk cId="3863255979" sldId="274"/>
        </pc:sldMkLst>
        <pc:spChg chg="mod">
          <ac:chgData name="Rebecca Francis-Davies" userId="S::r.francis-davies@uwtsd.ac.uk::caf69e2c-2198-47a4-8268-c57958bd4ca9" providerId="AD" clId="Web-{5ABC67BD-74F7-6D9C-D1DC-4753875CBD1D}" dt="2025-03-07T09:22:51.837" v="1617" actId="20577"/>
          <ac:spMkLst>
            <pc:docMk/>
            <pc:sldMk cId="3863255979" sldId="274"/>
            <ac:spMk id="2" creationId="{B99A1BCE-F9FB-2370-18A5-4F72CE7C1508}"/>
          </ac:spMkLst>
        </pc:spChg>
        <pc:spChg chg="mod">
          <ac:chgData name="Rebecca Francis-Davies" userId="S::r.francis-davies@uwtsd.ac.uk::caf69e2c-2198-47a4-8268-c57958bd4ca9" providerId="AD" clId="Web-{5ABC67BD-74F7-6D9C-D1DC-4753875CBD1D}" dt="2025-03-07T09:22:27.195" v="1610" actId="20577"/>
          <ac:spMkLst>
            <pc:docMk/>
            <pc:sldMk cId="3863255979" sldId="274"/>
            <ac:spMk id="3" creationId="{CAA70348-6560-C01C-873B-97758D036587}"/>
          </ac:spMkLst>
        </pc:spChg>
      </pc:sldChg>
    </pc:docChg>
  </pc:docChgLst>
  <pc:docChgLst>
    <pc:chgData name="Rebecca Francis-Davies" userId="S::r.francis-davies@uwtsd.ac.uk::caf69e2c-2198-47a4-8268-c57958bd4ca9" providerId="AD" clId="Web-{DBC796EB-0C33-1291-3275-67C9011687B8}"/>
    <pc:docChg chg="addSld modSld">
      <pc:chgData name="Rebecca Francis-Davies" userId="S::r.francis-davies@uwtsd.ac.uk::caf69e2c-2198-47a4-8268-c57958bd4ca9" providerId="AD" clId="Web-{DBC796EB-0C33-1291-3275-67C9011687B8}" dt="2025-03-07T11:44:40.777" v="97" actId="20577"/>
      <pc:docMkLst>
        <pc:docMk/>
      </pc:docMkLst>
      <pc:sldChg chg="modSp new">
        <pc:chgData name="Rebecca Francis-Davies" userId="S::r.francis-davies@uwtsd.ac.uk::caf69e2c-2198-47a4-8268-c57958bd4ca9" providerId="AD" clId="Web-{DBC796EB-0C33-1291-3275-67C9011687B8}" dt="2025-03-07T11:43:00.884" v="84" actId="20577"/>
        <pc:sldMkLst>
          <pc:docMk/>
          <pc:sldMk cId="1624117734" sldId="275"/>
        </pc:sldMkLst>
        <pc:spChg chg="mod">
          <ac:chgData name="Rebecca Francis-Davies" userId="S::r.francis-davies@uwtsd.ac.uk::caf69e2c-2198-47a4-8268-c57958bd4ca9" providerId="AD" clId="Web-{DBC796EB-0C33-1291-3275-67C9011687B8}" dt="2025-03-07T11:41:23.210" v="7" actId="20577"/>
          <ac:spMkLst>
            <pc:docMk/>
            <pc:sldMk cId="1624117734" sldId="275"/>
            <ac:spMk id="2" creationId="{44A8871B-DED6-956D-42A4-D716A6C3770F}"/>
          </ac:spMkLst>
        </pc:spChg>
        <pc:spChg chg="mod">
          <ac:chgData name="Rebecca Francis-Davies" userId="S::r.francis-davies@uwtsd.ac.uk::caf69e2c-2198-47a4-8268-c57958bd4ca9" providerId="AD" clId="Web-{DBC796EB-0C33-1291-3275-67C9011687B8}" dt="2025-03-07T11:43:00.884" v="84" actId="20577"/>
          <ac:spMkLst>
            <pc:docMk/>
            <pc:sldMk cId="1624117734" sldId="275"/>
            <ac:spMk id="3" creationId="{3504A70E-B044-6221-52BE-BE695E64E47F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DBC796EB-0C33-1291-3275-67C9011687B8}" dt="2025-03-07T11:44:23.136" v="95"/>
        <pc:sldMkLst>
          <pc:docMk/>
          <pc:sldMk cId="4145101110" sldId="276"/>
        </pc:sldMkLst>
        <pc:spChg chg="mod ord">
          <ac:chgData name="Rebecca Francis-Davies" userId="S::r.francis-davies@uwtsd.ac.uk::caf69e2c-2198-47a4-8268-c57958bd4ca9" providerId="AD" clId="Web-{DBC796EB-0C33-1291-3275-67C9011687B8}" dt="2025-03-07T11:44:23.136" v="95"/>
          <ac:spMkLst>
            <pc:docMk/>
            <pc:sldMk cId="4145101110" sldId="276"/>
            <ac:spMk id="2" creationId="{E25CCA94-9975-F364-8DB0-0B6136304DCA}"/>
          </ac:spMkLst>
        </pc:spChg>
        <pc:spChg chg="del mod">
          <ac:chgData name="Rebecca Francis-Davies" userId="S::r.francis-davies@uwtsd.ac.uk::caf69e2c-2198-47a4-8268-c57958bd4ca9" providerId="AD" clId="Web-{DBC796EB-0C33-1291-3275-67C9011687B8}" dt="2025-03-07T11:44:19.871" v="94"/>
          <ac:spMkLst>
            <pc:docMk/>
            <pc:sldMk cId="4145101110" sldId="276"/>
            <ac:spMk id="3" creationId="{D0875264-E594-C516-6916-2BB65E7C3F4A}"/>
          </ac:spMkLst>
        </pc:spChg>
        <pc:spChg chg="add del">
          <ac:chgData name="Rebecca Francis-Davies" userId="S::r.francis-davies@uwtsd.ac.uk::caf69e2c-2198-47a4-8268-c57958bd4ca9" providerId="AD" clId="Web-{DBC796EB-0C33-1291-3275-67C9011687B8}" dt="2025-03-07T11:44:23.136" v="95"/>
          <ac:spMkLst>
            <pc:docMk/>
            <pc:sldMk cId="4145101110" sldId="276"/>
            <ac:spMk id="9" creationId="{9B65F7F7-2FCE-8F01-53DE-15C39342BE99}"/>
          </ac:spMkLst>
        </pc:spChg>
        <pc:spChg chg="add">
          <ac:chgData name="Rebecca Francis-Davies" userId="S::r.francis-davies@uwtsd.ac.uk::caf69e2c-2198-47a4-8268-c57958bd4ca9" providerId="AD" clId="Web-{DBC796EB-0C33-1291-3275-67C9011687B8}" dt="2025-03-07T11:44:23.136" v="95"/>
          <ac:spMkLst>
            <pc:docMk/>
            <pc:sldMk cId="4145101110" sldId="276"/>
            <ac:spMk id="14" creationId="{01187F7A-920C-B377-65E8-1CF4CBCE3C2C}"/>
          </ac:spMkLst>
        </pc:spChg>
        <pc:picChg chg="add del mod">
          <ac:chgData name="Rebecca Francis-Davies" userId="S::r.francis-davies@uwtsd.ac.uk::caf69e2c-2198-47a4-8268-c57958bd4ca9" providerId="AD" clId="Web-{DBC796EB-0C33-1291-3275-67C9011687B8}" dt="2025-03-07T11:44:15.792" v="93"/>
          <ac:picMkLst>
            <pc:docMk/>
            <pc:sldMk cId="4145101110" sldId="276"/>
            <ac:picMk id="4" creationId="{F04E5C02-712F-392A-3B5F-4B81AE352C2E}"/>
          </ac:picMkLst>
        </pc:picChg>
        <pc:picChg chg="add mod ord">
          <ac:chgData name="Rebecca Francis-Davies" userId="S::r.francis-davies@uwtsd.ac.uk::caf69e2c-2198-47a4-8268-c57958bd4ca9" providerId="AD" clId="Web-{DBC796EB-0C33-1291-3275-67C9011687B8}" dt="2025-03-07T11:44:23.136" v="95"/>
          <ac:picMkLst>
            <pc:docMk/>
            <pc:sldMk cId="4145101110" sldId="276"/>
            <ac:picMk id="5" creationId="{C07890D2-808D-DDDE-4CEB-B58132D9FD02}"/>
          </ac:picMkLst>
        </pc:picChg>
      </pc:sldChg>
      <pc:sldChg chg="modSp new">
        <pc:chgData name="Rebecca Francis-Davies" userId="S::r.francis-davies@uwtsd.ac.uk::caf69e2c-2198-47a4-8268-c57958bd4ca9" providerId="AD" clId="Web-{DBC796EB-0C33-1291-3275-67C9011687B8}" dt="2025-03-07T11:44:40.777" v="97" actId="20577"/>
        <pc:sldMkLst>
          <pc:docMk/>
          <pc:sldMk cId="2162657254" sldId="277"/>
        </pc:sldMkLst>
        <pc:spChg chg="mod">
          <ac:chgData name="Rebecca Francis-Davies" userId="S::r.francis-davies@uwtsd.ac.uk::caf69e2c-2198-47a4-8268-c57958bd4ca9" providerId="AD" clId="Web-{DBC796EB-0C33-1291-3275-67C9011687B8}" dt="2025-03-07T11:44:40.777" v="97" actId="20577"/>
          <ac:spMkLst>
            <pc:docMk/>
            <pc:sldMk cId="2162657254" sldId="277"/>
            <ac:spMk id="2" creationId="{B2D65882-43A2-6E00-F086-A2CB417284E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5E6640-93B8-49CF-A935-FE8B8D1747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DDBD7AF-520E-4FFC-BD9E-A697C1B6FA56}">
      <dgm:prSet/>
      <dgm:spPr/>
      <dgm:t>
        <a:bodyPr/>
        <a:lstStyle/>
        <a:p>
          <a:r>
            <a:rPr lang="en-US"/>
            <a:t>Porter's Five Forces</a:t>
          </a:r>
        </a:p>
      </dgm:t>
    </dgm:pt>
    <dgm:pt modelId="{983F081B-907D-49AA-B5F1-CCBADBF66BD8}" type="parTrans" cxnId="{04A877A6-C8B0-48BD-AB29-23D85C8DED59}">
      <dgm:prSet/>
      <dgm:spPr/>
      <dgm:t>
        <a:bodyPr/>
        <a:lstStyle/>
        <a:p>
          <a:endParaRPr lang="en-US"/>
        </a:p>
      </dgm:t>
    </dgm:pt>
    <dgm:pt modelId="{3CC82598-91F7-4924-A5FB-D0E95AC47EB0}" type="sibTrans" cxnId="{04A877A6-C8B0-48BD-AB29-23D85C8DED59}">
      <dgm:prSet/>
      <dgm:spPr/>
      <dgm:t>
        <a:bodyPr/>
        <a:lstStyle/>
        <a:p>
          <a:endParaRPr lang="en-US"/>
        </a:p>
      </dgm:t>
    </dgm:pt>
    <dgm:pt modelId="{B2FE78DD-D245-46E7-8087-BBDD786EDF4F}">
      <dgm:prSet/>
      <dgm:spPr/>
      <dgm:t>
        <a:bodyPr/>
        <a:lstStyle/>
        <a:p>
          <a:r>
            <a:rPr lang="en-US"/>
            <a:t>Application of knowledge (in groups)</a:t>
          </a:r>
        </a:p>
      </dgm:t>
    </dgm:pt>
    <dgm:pt modelId="{2C1B6A1A-9538-4711-923D-C10D03B914FC}" type="parTrans" cxnId="{4C694B9E-2524-4BB0-8116-0499848EAD99}">
      <dgm:prSet/>
      <dgm:spPr/>
      <dgm:t>
        <a:bodyPr/>
        <a:lstStyle/>
        <a:p>
          <a:endParaRPr lang="en-US"/>
        </a:p>
      </dgm:t>
    </dgm:pt>
    <dgm:pt modelId="{26554831-09FE-4BF2-A1FE-986780D7D000}" type="sibTrans" cxnId="{4C694B9E-2524-4BB0-8116-0499848EAD99}">
      <dgm:prSet/>
      <dgm:spPr/>
      <dgm:t>
        <a:bodyPr/>
        <a:lstStyle/>
        <a:p>
          <a:endParaRPr lang="en-US"/>
        </a:p>
      </dgm:t>
    </dgm:pt>
    <dgm:pt modelId="{E71000B8-A69D-4DBC-A57E-DC471024B4F8}">
      <dgm:prSet/>
      <dgm:spPr/>
      <dgm:t>
        <a:bodyPr/>
        <a:lstStyle/>
        <a:p>
          <a:r>
            <a:rPr lang="en-US"/>
            <a:t>Writing a business report</a:t>
          </a:r>
        </a:p>
      </dgm:t>
    </dgm:pt>
    <dgm:pt modelId="{23FDC784-2ADD-4CC6-BFE0-C03B9F487479}" type="parTrans" cxnId="{AA3A77AD-9C2C-4684-84A9-4CA032E1D451}">
      <dgm:prSet/>
      <dgm:spPr/>
      <dgm:t>
        <a:bodyPr/>
        <a:lstStyle/>
        <a:p>
          <a:endParaRPr lang="en-US"/>
        </a:p>
      </dgm:t>
    </dgm:pt>
    <dgm:pt modelId="{4E263E12-5849-4FEE-893F-0F995BC1C0DA}" type="sibTrans" cxnId="{AA3A77AD-9C2C-4684-84A9-4CA032E1D451}">
      <dgm:prSet/>
      <dgm:spPr/>
      <dgm:t>
        <a:bodyPr/>
        <a:lstStyle/>
        <a:p>
          <a:endParaRPr lang="en-US"/>
        </a:p>
      </dgm:t>
    </dgm:pt>
    <dgm:pt modelId="{D3C3FA4D-0ACB-4137-8A8E-40DA445CC51A}" type="pres">
      <dgm:prSet presAssocID="{4D5E6640-93B8-49CF-A935-FE8B8D1747FD}" presName="root" presStyleCnt="0">
        <dgm:presLayoutVars>
          <dgm:dir/>
          <dgm:resizeHandles val="exact"/>
        </dgm:presLayoutVars>
      </dgm:prSet>
      <dgm:spPr/>
    </dgm:pt>
    <dgm:pt modelId="{CE021AB7-EFC3-457C-8E37-D8FA676EC4F6}" type="pres">
      <dgm:prSet presAssocID="{7DDBD7AF-520E-4FFC-BD9E-A697C1B6FA56}" presName="compNode" presStyleCnt="0"/>
      <dgm:spPr/>
    </dgm:pt>
    <dgm:pt modelId="{0C1A30ED-1EF6-4C7F-9127-85433BE7EA43}" type="pres">
      <dgm:prSet presAssocID="{7DDBD7AF-520E-4FFC-BD9E-A697C1B6FA56}" presName="bgRect" presStyleLbl="bgShp" presStyleIdx="0" presStyleCnt="3"/>
      <dgm:spPr/>
    </dgm:pt>
    <dgm:pt modelId="{F60D0B46-55C3-4D76-95D6-84655D6F24BF}" type="pres">
      <dgm:prSet presAssocID="{7DDBD7AF-520E-4FFC-BD9E-A697C1B6FA5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34ACBF01-FF20-4B4B-8BEE-233BAE23C887}" type="pres">
      <dgm:prSet presAssocID="{7DDBD7AF-520E-4FFC-BD9E-A697C1B6FA56}" presName="spaceRect" presStyleCnt="0"/>
      <dgm:spPr/>
    </dgm:pt>
    <dgm:pt modelId="{AE285A93-D695-456B-810A-DFAC743FBF26}" type="pres">
      <dgm:prSet presAssocID="{7DDBD7AF-520E-4FFC-BD9E-A697C1B6FA56}" presName="parTx" presStyleLbl="revTx" presStyleIdx="0" presStyleCnt="3">
        <dgm:presLayoutVars>
          <dgm:chMax val="0"/>
          <dgm:chPref val="0"/>
        </dgm:presLayoutVars>
      </dgm:prSet>
      <dgm:spPr/>
    </dgm:pt>
    <dgm:pt modelId="{3BD46189-94BB-4C0A-8456-B5EC3F1F23B7}" type="pres">
      <dgm:prSet presAssocID="{3CC82598-91F7-4924-A5FB-D0E95AC47EB0}" presName="sibTrans" presStyleCnt="0"/>
      <dgm:spPr/>
    </dgm:pt>
    <dgm:pt modelId="{1B92819B-7438-40C9-B1F8-46A2AA9F5CE3}" type="pres">
      <dgm:prSet presAssocID="{B2FE78DD-D245-46E7-8087-BBDD786EDF4F}" presName="compNode" presStyleCnt="0"/>
      <dgm:spPr/>
    </dgm:pt>
    <dgm:pt modelId="{8F49987F-928A-444B-AD06-13B52DAEE5AE}" type="pres">
      <dgm:prSet presAssocID="{B2FE78DD-D245-46E7-8087-BBDD786EDF4F}" presName="bgRect" presStyleLbl="bgShp" presStyleIdx="1" presStyleCnt="3"/>
      <dgm:spPr/>
    </dgm:pt>
    <dgm:pt modelId="{081BA573-D83A-4117-8664-8DF242C49502}" type="pres">
      <dgm:prSet presAssocID="{B2FE78DD-D245-46E7-8087-BBDD786EDF4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7262842-60F2-4829-A413-4F2FBF228A90}" type="pres">
      <dgm:prSet presAssocID="{B2FE78DD-D245-46E7-8087-BBDD786EDF4F}" presName="spaceRect" presStyleCnt="0"/>
      <dgm:spPr/>
    </dgm:pt>
    <dgm:pt modelId="{6A02037D-2868-4EE3-BE1B-DF9A0EDE0D36}" type="pres">
      <dgm:prSet presAssocID="{B2FE78DD-D245-46E7-8087-BBDD786EDF4F}" presName="parTx" presStyleLbl="revTx" presStyleIdx="1" presStyleCnt="3">
        <dgm:presLayoutVars>
          <dgm:chMax val="0"/>
          <dgm:chPref val="0"/>
        </dgm:presLayoutVars>
      </dgm:prSet>
      <dgm:spPr/>
    </dgm:pt>
    <dgm:pt modelId="{7AACB6E1-F439-4669-948C-8D0E1AB07FE9}" type="pres">
      <dgm:prSet presAssocID="{26554831-09FE-4BF2-A1FE-986780D7D000}" presName="sibTrans" presStyleCnt="0"/>
      <dgm:spPr/>
    </dgm:pt>
    <dgm:pt modelId="{BA412C89-0CE1-4D42-B83E-B92797CC7873}" type="pres">
      <dgm:prSet presAssocID="{E71000B8-A69D-4DBC-A57E-DC471024B4F8}" presName="compNode" presStyleCnt="0"/>
      <dgm:spPr/>
    </dgm:pt>
    <dgm:pt modelId="{6B8353A0-BCB3-4294-A99E-66A526F430E4}" type="pres">
      <dgm:prSet presAssocID="{E71000B8-A69D-4DBC-A57E-DC471024B4F8}" presName="bgRect" presStyleLbl="bgShp" presStyleIdx="2" presStyleCnt="3"/>
      <dgm:spPr/>
    </dgm:pt>
    <dgm:pt modelId="{B4F6D51B-C570-4F7E-964C-1906DE312EB5}" type="pres">
      <dgm:prSet presAssocID="{E71000B8-A69D-4DBC-A57E-DC471024B4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A1F69E5-68CE-4F2D-A2FB-1274F6967F0E}" type="pres">
      <dgm:prSet presAssocID="{E71000B8-A69D-4DBC-A57E-DC471024B4F8}" presName="spaceRect" presStyleCnt="0"/>
      <dgm:spPr/>
    </dgm:pt>
    <dgm:pt modelId="{4972D29B-478C-4057-9D5C-00C1F9EE1FC1}" type="pres">
      <dgm:prSet presAssocID="{E71000B8-A69D-4DBC-A57E-DC471024B4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E997205-1AE2-4E58-8E9C-A21AF66FE72C}" type="presOf" srcId="{4D5E6640-93B8-49CF-A935-FE8B8D1747FD}" destId="{D3C3FA4D-0ACB-4137-8A8E-40DA445CC51A}" srcOrd="0" destOrd="0" presId="urn:microsoft.com/office/officeart/2018/2/layout/IconVerticalSolidList"/>
    <dgm:cxn modelId="{A672185B-7123-4DD2-8FD5-785D0EEC91C2}" type="presOf" srcId="{E71000B8-A69D-4DBC-A57E-DC471024B4F8}" destId="{4972D29B-478C-4057-9D5C-00C1F9EE1FC1}" srcOrd="0" destOrd="0" presId="urn:microsoft.com/office/officeart/2018/2/layout/IconVerticalSolidList"/>
    <dgm:cxn modelId="{16EEC45B-B077-44D2-8E2E-431175091F59}" type="presOf" srcId="{B2FE78DD-D245-46E7-8087-BBDD786EDF4F}" destId="{6A02037D-2868-4EE3-BE1B-DF9A0EDE0D36}" srcOrd="0" destOrd="0" presId="urn:microsoft.com/office/officeart/2018/2/layout/IconVerticalSolidList"/>
    <dgm:cxn modelId="{4C694B9E-2524-4BB0-8116-0499848EAD99}" srcId="{4D5E6640-93B8-49CF-A935-FE8B8D1747FD}" destId="{B2FE78DD-D245-46E7-8087-BBDD786EDF4F}" srcOrd="1" destOrd="0" parTransId="{2C1B6A1A-9538-4711-923D-C10D03B914FC}" sibTransId="{26554831-09FE-4BF2-A1FE-986780D7D000}"/>
    <dgm:cxn modelId="{04A877A6-C8B0-48BD-AB29-23D85C8DED59}" srcId="{4D5E6640-93B8-49CF-A935-FE8B8D1747FD}" destId="{7DDBD7AF-520E-4FFC-BD9E-A697C1B6FA56}" srcOrd="0" destOrd="0" parTransId="{983F081B-907D-49AA-B5F1-CCBADBF66BD8}" sibTransId="{3CC82598-91F7-4924-A5FB-D0E95AC47EB0}"/>
    <dgm:cxn modelId="{AA3A77AD-9C2C-4684-84A9-4CA032E1D451}" srcId="{4D5E6640-93B8-49CF-A935-FE8B8D1747FD}" destId="{E71000B8-A69D-4DBC-A57E-DC471024B4F8}" srcOrd="2" destOrd="0" parTransId="{23FDC784-2ADD-4CC6-BFE0-C03B9F487479}" sibTransId="{4E263E12-5849-4FEE-893F-0F995BC1C0DA}"/>
    <dgm:cxn modelId="{99A7AAFE-FADD-45D0-95CF-48C3D7FEAF29}" type="presOf" srcId="{7DDBD7AF-520E-4FFC-BD9E-A697C1B6FA56}" destId="{AE285A93-D695-456B-810A-DFAC743FBF26}" srcOrd="0" destOrd="0" presId="urn:microsoft.com/office/officeart/2018/2/layout/IconVerticalSolidList"/>
    <dgm:cxn modelId="{209BA510-DFBE-4297-A7E9-3C6EBFB6AAE7}" type="presParOf" srcId="{D3C3FA4D-0ACB-4137-8A8E-40DA445CC51A}" destId="{CE021AB7-EFC3-457C-8E37-D8FA676EC4F6}" srcOrd="0" destOrd="0" presId="urn:microsoft.com/office/officeart/2018/2/layout/IconVerticalSolidList"/>
    <dgm:cxn modelId="{5F414827-CCD5-4BD0-9EEB-8EA00028AEC9}" type="presParOf" srcId="{CE021AB7-EFC3-457C-8E37-D8FA676EC4F6}" destId="{0C1A30ED-1EF6-4C7F-9127-85433BE7EA43}" srcOrd="0" destOrd="0" presId="urn:microsoft.com/office/officeart/2018/2/layout/IconVerticalSolidList"/>
    <dgm:cxn modelId="{5F7DC013-70DB-4903-9FF3-1C4A4FA4079D}" type="presParOf" srcId="{CE021AB7-EFC3-457C-8E37-D8FA676EC4F6}" destId="{F60D0B46-55C3-4D76-95D6-84655D6F24BF}" srcOrd="1" destOrd="0" presId="urn:microsoft.com/office/officeart/2018/2/layout/IconVerticalSolidList"/>
    <dgm:cxn modelId="{16B8FD28-C272-4AB2-9082-21D646B2B032}" type="presParOf" srcId="{CE021AB7-EFC3-457C-8E37-D8FA676EC4F6}" destId="{34ACBF01-FF20-4B4B-8BEE-233BAE23C887}" srcOrd="2" destOrd="0" presId="urn:microsoft.com/office/officeart/2018/2/layout/IconVerticalSolidList"/>
    <dgm:cxn modelId="{51D900AC-11F6-4862-AA6D-4CD3764C0C5A}" type="presParOf" srcId="{CE021AB7-EFC3-457C-8E37-D8FA676EC4F6}" destId="{AE285A93-D695-456B-810A-DFAC743FBF26}" srcOrd="3" destOrd="0" presId="urn:microsoft.com/office/officeart/2018/2/layout/IconVerticalSolidList"/>
    <dgm:cxn modelId="{5F1E1496-3205-4366-B52C-2EC9179EFE45}" type="presParOf" srcId="{D3C3FA4D-0ACB-4137-8A8E-40DA445CC51A}" destId="{3BD46189-94BB-4C0A-8456-B5EC3F1F23B7}" srcOrd="1" destOrd="0" presId="urn:microsoft.com/office/officeart/2018/2/layout/IconVerticalSolidList"/>
    <dgm:cxn modelId="{CD4C9F61-C870-4327-A923-5F13DB1971E7}" type="presParOf" srcId="{D3C3FA4D-0ACB-4137-8A8E-40DA445CC51A}" destId="{1B92819B-7438-40C9-B1F8-46A2AA9F5CE3}" srcOrd="2" destOrd="0" presId="urn:microsoft.com/office/officeart/2018/2/layout/IconVerticalSolidList"/>
    <dgm:cxn modelId="{A1B791EC-4A67-4770-BC5C-2DA507BBD277}" type="presParOf" srcId="{1B92819B-7438-40C9-B1F8-46A2AA9F5CE3}" destId="{8F49987F-928A-444B-AD06-13B52DAEE5AE}" srcOrd="0" destOrd="0" presId="urn:microsoft.com/office/officeart/2018/2/layout/IconVerticalSolidList"/>
    <dgm:cxn modelId="{133183CA-FD38-4856-BD3F-95548826F491}" type="presParOf" srcId="{1B92819B-7438-40C9-B1F8-46A2AA9F5CE3}" destId="{081BA573-D83A-4117-8664-8DF242C49502}" srcOrd="1" destOrd="0" presId="urn:microsoft.com/office/officeart/2018/2/layout/IconVerticalSolidList"/>
    <dgm:cxn modelId="{EB3AECAE-85CE-4F97-9941-1A53AB6E5B15}" type="presParOf" srcId="{1B92819B-7438-40C9-B1F8-46A2AA9F5CE3}" destId="{C7262842-60F2-4829-A413-4F2FBF228A90}" srcOrd="2" destOrd="0" presId="urn:microsoft.com/office/officeart/2018/2/layout/IconVerticalSolidList"/>
    <dgm:cxn modelId="{0D5ADF24-45BF-4F81-9DCE-0A5BEA38D811}" type="presParOf" srcId="{1B92819B-7438-40C9-B1F8-46A2AA9F5CE3}" destId="{6A02037D-2868-4EE3-BE1B-DF9A0EDE0D36}" srcOrd="3" destOrd="0" presId="urn:microsoft.com/office/officeart/2018/2/layout/IconVerticalSolidList"/>
    <dgm:cxn modelId="{CDB7973F-088A-448C-A0C0-A57E95AA5DC9}" type="presParOf" srcId="{D3C3FA4D-0ACB-4137-8A8E-40DA445CC51A}" destId="{7AACB6E1-F439-4669-948C-8D0E1AB07FE9}" srcOrd="3" destOrd="0" presId="urn:microsoft.com/office/officeart/2018/2/layout/IconVerticalSolidList"/>
    <dgm:cxn modelId="{08B4E865-D6BC-4A35-B14A-45D10B08D152}" type="presParOf" srcId="{D3C3FA4D-0ACB-4137-8A8E-40DA445CC51A}" destId="{BA412C89-0CE1-4D42-B83E-B92797CC7873}" srcOrd="4" destOrd="0" presId="urn:microsoft.com/office/officeart/2018/2/layout/IconVerticalSolidList"/>
    <dgm:cxn modelId="{F282C346-888E-49F8-A627-46607550E181}" type="presParOf" srcId="{BA412C89-0CE1-4D42-B83E-B92797CC7873}" destId="{6B8353A0-BCB3-4294-A99E-66A526F430E4}" srcOrd="0" destOrd="0" presId="urn:microsoft.com/office/officeart/2018/2/layout/IconVerticalSolidList"/>
    <dgm:cxn modelId="{B750F977-EE90-4953-BE33-60288B30D6C3}" type="presParOf" srcId="{BA412C89-0CE1-4D42-B83E-B92797CC7873}" destId="{B4F6D51B-C570-4F7E-964C-1906DE312EB5}" srcOrd="1" destOrd="0" presId="urn:microsoft.com/office/officeart/2018/2/layout/IconVerticalSolidList"/>
    <dgm:cxn modelId="{70EE0C72-1EEB-4D4F-BF05-1047F6456419}" type="presParOf" srcId="{BA412C89-0CE1-4D42-B83E-B92797CC7873}" destId="{DA1F69E5-68CE-4F2D-A2FB-1274F6967F0E}" srcOrd="2" destOrd="0" presId="urn:microsoft.com/office/officeart/2018/2/layout/IconVerticalSolidList"/>
    <dgm:cxn modelId="{5C1082E9-1D31-4FDB-8E20-4A15BD146EA8}" type="presParOf" srcId="{BA412C89-0CE1-4D42-B83E-B92797CC7873}" destId="{4972D29B-478C-4057-9D5C-00C1F9EE1F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8B8315-8FAC-4AB0-83C8-DB897B2E81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B8B0A58-EA80-4A8A-9913-B792F406B9E3}">
      <dgm:prSet/>
      <dgm:spPr/>
      <dgm:t>
        <a:bodyPr/>
        <a:lstStyle/>
        <a:p>
          <a:r>
            <a:rPr lang="en-US"/>
            <a:t>Originated in an article in 1979 (HBR)</a:t>
          </a:r>
        </a:p>
      </dgm:t>
    </dgm:pt>
    <dgm:pt modelId="{0D50B227-D05A-4E35-B44E-AB7811407255}" type="parTrans" cxnId="{620C11E4-93EA-4295-A0BD-3EF8047E4DE4}">
      <dgm:prSet/>
      <dgm:spPr/>
      <dgm:t>
        <a:bodyPr/>
        <a:lstStyle/>
        <a:p>
          <a:endParaRPr lang="en-US"/>
        </a:p>
      </dgm:t>
    </dgm:pt>
    <dgm:pt modelId="{B6D74BA6-0E76-4B30-98A7-EEA027FBC372}" type="sibTrans" cxnId="{620C11E4-93EA-4295-A0BD-3EF8047E4DE4}">
      <dgm:prSet/>
      <dgm:spPr/>
      <dgm:t>
        <a:bodyPr/>
        <a:lstStyle/>
        <a:p>
          <a:endParaRPr lang="en-US"/>
        </a:p>
      </dgm:t>
    </dgm:pt>
    <dgm:pt modelId="{DA9A6C3E-297E-4B15-AE41-497CB5379B97}">
      <dgm:prSet/>
      <dgm:spPr/>
      <dgm:t>
        <a:bodyPr/>
        <a:lstStyle/>
        <a:p>
          <a:r>
            <a:rPr lang="en-US"/>
            <a:t>Model developed in response to SWOT analysis</a:t>
          </a:r>
        </a:p>
      </dgm:t>
    </dgm:pt>
    <dgm:pt modelId="{CA5972F1-5AB7-4F92-A371-1294505F05CD}" type="parTrans" cxnId="{837BF355-0247-4D91-B8E6-0A95129079F9}">
      <dgm:prSet/>
      <dgm:spPr/>
      <dgm:t>
        <a:bodyPr/>
        <a:lstStyle/>
        <a:p>
          <a:endParaRPr lang="en-US"/>
        </a:p>
      </dgm:t>
    </dgm:pt>
    <dgm:pt modelId="{F2C6C2C4-60FA-4FFE-BA0C-C7E3F9EE8CB8}" type="sibTrans" cxnId="{837BF355-0247-4D91-B8E6-0A95129079F9}">
      <dgm:prSet/>
      <dgm:spPr/>
      <dgm:t>
        <a:bodyPr/>
        <a:lstStyle/>
        <a:p>
          <a:endParaRPr lang="en-US"/>
        </a:p>
      </dgm:t>
    </dgm:pt>
    <dgm:pt modelId="{47444DC5-1911-434C-A8E0-A23275A6DD4F}">
      <dgm:prSet/>
      <dgm:spPr/>
      <dgm:t>
        <a:bodyPr/>
        <a:lstStyle/>
        <a:p>
          <a:r>
            <a:rPr lang="en-US"/>
            <a:t>Developed from industrial organisation economics to identify the five formces that determine competition intensity </a:t>
          </a:r>
        </a:p>
      </dgm:t>
    </dgm:pt>
    <dgm:pt modelId="{D24E41DA-4EBE-44F3-BFF8-6B7C57DAE82B}" type="parTrans" cxnId="{73BE420B-2324-4FF6-BE0D-10D780747B6E}">
      <dgm:prSet/>
      <dgm:spPr/>
      <dgm:t>
        <a:bodyPr/>
        <a:lstStyle/>
        <a:p>
          <a:endParaRPr lang="en-US"/>
        </a:p>
      </dgm:t>
    </dgm:pt>
    <dgm:pt modelId="{0EEA2D01-1A38-46A9-8331-E92A27F3C62C}" type="sibTrans" cxnId="{73BE420B-2324-4FF6-BE0D-10D780747B6E}">
      <dgm:prSet/>
      <dgm:spPr/>
      <dgm:t>
        <a:bodyPr/>
        <a:lstStyle/>
        <a:p>
          <a:endParaRPr lang="en-US"/>
        </a:p>
      </dgm:t>
    </dgm:pt>
    <dgm:pt modelId="{85DC3E82-8512-4E7B-B998-5D16BCE2A1D4}">
      <dgm:prSet/>
      <dgm:spPr/>
      <dgm:t>
        <a:bodyPr/>
        <a:lstStyle/>
        <a:p>
          <a:r>
            <a:rPr lang="en-US"/>
            <a:t>These forces were designed to help businesses analyse the competitive landscape of their industry and determine potential profitability</a:t>
          </a:r>
        </a:p>
      </dgm:t>
    </dgm:pt>
    <dgm:pt modelId="{4FA6E383-9F1A-403C-96E3-ED42F45480A4}" type="parTrans" cxnId="{E227F18E-25D1-4D4B-BDB1-2A350A9C3243}">
      <dgm:prSet/>
      <dgm:spPr/>
      <dgm:t>
        <a:bodyPr/>
        <a:lstStyle/>
        <a:p>
          <a:endParaRPr lang="en-US"/>
        </a:p>
      </dgm:t>
    </dgm:pt>
    <dgm:pt modelId="{659810DF-B8E2-47C2-BEB4-351BF4FBE799}" type="sibTrans" cxnId="{E227F18E-25D1-4D4B-BDB1-2A350A9C3243}">
      <dgm:prSet/>
      <dgm:spPr/>
      <dgm:t>
        <a:bodyPr/>
        <a:lstStyle/>
        <a:p>
          <a:endParaRPr lang="en-US"/>
        </a:p>
      </dgm:t>
    </dgm:pt>
    <dgm:pt modelId="{E936C470-3C38-43FA-A373-67C0F9623F0D}">
      <dgm:prSet/>
      <dgm:spPr/>
      <dgm:t>
        <a:bodyPr/>
        <a:lstStyle/>
        <a:p>
          <a:r>
            <a:rPr lang="en-US"/>
            <a:t>It has become a fundamental tool for strategists</a:t>
          </a:r>
        </a:p>
      </dgm:t>
    </dgm:pt>
    <dgm:pt modelId="{846E4CF8-98D7-4B7A-BDA6-A962292504CA}" type="parTrans" cxnId="{7539B46B-E611-4189-A71D-3E2E5B273E65}">
      <dgm:prSet/>
      <dgm:spPr/>
      <dgm:t>
        <a:bodyPr/>
        <a:lstStyle/>
        <a:p>
          <a:endParaRPr lang="en-US"/>
        </a:p>
      </dgm:t>
    </dgm:pt>
    <dgm:pt modelId="{029E7306-2147-4757-A87E-F09C4AF87D6C}" type="sibTrans" cxnId="{7539B46B-E611-4189-A71D-3E2E5B273E65}">
      <dgm:prSet/>
      <dgm:spPr/>
      <dgm:t>
        <a:bodyPr/>
        <a:lstStyle/>
        <a:p>
          <a:endParaRPr lang="en-US"/>
        </a:p>
      </dgm:t>
    </dgm:pt>
    <dgm:pt modelId="{7F940809-9871-4B75-8915-EC1D6B23E8A7}" type="pres">
      <dgm:prSet presAssocID="{598B8315-8FAC-4AB0-83C8-DB897B2E8120}" presName="root" presStyleCnt="0">
        <dgm:presLayoutVars>
          <dgm:dir/>
          <dgm:resizeHandles val="exact"/>
        </dgm:presLayoutVars>
      </dgm:prSet>
      <dgm:spPr/>
    </dgm:pt>
    <dgm:pt modelId="{C5B18F50-4252-4B9E-B7CE-FACF89462D53}" type="pres">
      <dgm:prSet presAssocID="{7B8B0A58-EA80-4A8A-9913-B792F406B9E3}" presName="compNode" presStyleCnt="0"/>
      <dgm:spPr/>
    </dgm:pt>
    <dgm:pt modelId="{1CD3B3C5-15FF-42C8-B805-F77297E0DF93}" type="pres">
      <dgm:prSet presAssocID="{7B8B0A58-EA80-4A8A-9913-B792F406B9E3}" presName="bgRect" presStyleLbl="bgShp" presStyleIdx="0" presStyleCnt="5"/>
      <dgm:spPr/>
    </dgm:pt>
    <dgm:pt modelId="{2EB11B71-0E30-4802-8234-4AB3E05AAF6A}" type="pres">
      <dgm:prSet presAssocID="{7B8B0A58-EA80-4A8A-9913-B792F406B9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B671772C-FEEC-47F1-B0AB-A802C94A8E94}" type="pres">
      <dgm:prSet presAssocID="{7B8B0A58-EA80-4A8A-9913-B792F406B9E3}" presName="spaceRect" presStyleCnt="0"/>
      <dgm:spPr/>
    </dgm:pt>
    <dgm:pt modelId="{2CE7369C-AB58-414E-98B9-E6DA985E2109}" type="pres">
      <dgm:prSet presAssocID="{7B8B0A58-EA80-4A8A-9913-B792F406B9E3}" presName="parTx" presStyleLbl="revTx" presStyleIdx="0" presStyleCnt="5">
        <dgm:presLayoutVars>
          <dgm:chMax val="0"/>
          <dgm:chPref val="0"/>
        </dgm:presLayoutVars>
      </dgm:prSet>
      <dgm:spPr/>
    </dgm:pt>
    <dgm:pt modelId="{4BE451FE-0B02-4936-A607-A74B9363D7B0}" type="pres">
      <dgm:prSet presAssocID="{B6D74BA6-0E76-4B30-98A7-EEA027FBC372}" presName="sibTrans" presStyleCnt="0"/>
      <dgm:spPr/>
    </dgm:pt>
    <dgm:pt modelId="{9231057F-FE35-49C7-B762-6007143FCD7C}" type="pres">
      <dgm:prSet presAssocID="{DA9A6C3E-297E-4B15-AE41-497CB5379B97}" presName="compNode" presStyleCnt="0"/>
      <dgm:spPr/>
    </dgm:pt>
    <dgm:pt modelId="{BEA39ED9-54CD-484B-8A39-FB336D8C9F05}" type="pres">
      <dgm:prSet presAssocID="{DA9A6C3E-297E-4B15-AE41-497CB5379B97}" presName="bgRect" presStyleLbl="bgShp" presStyleIdx="1" presStyleCnt="5"/>
      <dgm:spPr/>
    </dgm:pt>
    <dgm:pt modelId="{11B85D58-F256-4BD7-A451-7E3ACF766D06}" type="pres">
      <dgm:prSet presAssocID="{DA9A6C3E-297E-4B15-AE41-497CB5379B9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1A25C4D-696B-40E3-9B18-9D795E589804}" type="pres">
      <dgm:prSet presAssocID="{DA9A6C3E-297E-4B15-AE41-497CB5379B97}" presName="spaceRect" presStyleCnt="0"/>
      <dgm:spPr/>
    </dgm:pt>
    <dgm:pt modelId="{E883A427-7F23-4BF1-BC45-89CD81C5D535}" type="pres">
      <dgm:prSet presAssocID="{DA9A6C3E-297E-4B15-AE41-497CB5379B97}" presName="parTx" presStyleLbl="revTx" presStyleIdx="1" presStyleCnt="5">
        <dgm:presLayoutVars>
          <dgm:chMax val="0"/>
          <dgm:chPref val="0"/>
        </dgm:presLayoutVars>
      </dgm:prSet>
      <dgm:spPr/>
    </dgm:pt>
    <dgm:pt modelId="{E4803F17-2EAD-4F85-8C95-5F1CE240118F}" type="pres">
      <dgm:prSet presAssocID="{F2C6C2C4-60FA-4FFE-BA0C-C7E3F9EE8CB8}" presName="sibTrans" presStyleCnt="0"/>
      <dgm:spPr/>
    </dgm:pt>
    <dgm:pt modelId="{C9440943-BEEB-4448-9817-2F0D71870EDA}" type="pres">
      <dgm:prSet presAssocID="{47444DC5-1911-434C-A8E0-A23275A6DD4F}" presName="compNode" presStyleCnt="0"/>
      <dgm:spPr/>
    </dgm:pt>
    <dgm:pt modelId="{23F4BB1F-FBCA-4467-875B-C91BFFFFB97B}" type="pres">
      <dgm:prSet presAssocID="{47444DC5-1911-434C-A8E0-A23275A6DD4F}" presName="bgRect" presStyleLbl="bgShp" presStyleIdx="2" presStyleCnt="5"/>
      <dgm:spPr/>
    </dgm:pt>
    <dgm:pt modelId="{D0CE3275-812B-44DC-8434-15ADB5B0CAE1}" type="pres">
      <dgm:prSet presAssocID="{47444DC5-1911-434C-A8E0-A23275A6DD4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F655D03-9572-4A32-B3AE-A0987E096F94}" type="pres">
      <dgm:prSet presAssocID="{47444DC5-1911-434C-A8E0-A23275A6DD4F}" presName="spaceRect" presStyleCnt="0"/>
      <dgm:spPr/>
    </dgm:pt>
    <dgm:pt modelId="{A6C319EA-37A0-4236-9236-51BF26A54EE2}" type="pres">
      <dgm:prSet presAssocID="{47444DC5-1911-434C-A8E0-A23275A6DD4F}" presName="parTx" presStyleLbl="revTx" presStyleIdx="2" presStyleCnt="5">
        <dgm:presLayoutVars>
          <dgm:chMax val="0"/>
          <dgm:chPref val="0"/>
        </dgm:presLayoutVars>
      </dgm:prSet>
      <dgm:spPr/>
    </dgm:pt>
    <dgm:pt modelId="{98EF5F25-9A4A-440F-A5B9-1E5D42FDFB8B}" type="pres">
      <dgm:prSet presAssocID="{0EEA2D01-1A38-46A9-8331-E92A27F3C62C}" presName="sibTrans" presStyleCnt="0"/>
      <dgm:spPr/>
    </dgm:pt>
    <dgm:pt modelId="{E01FFDA8-3E26-4EBA-A531-F409863F2EED}" type="pres">
      <dgm:prSet presAssocID="{85DC3E82-8512-4E7B-B998-5D16BCE2A1D4}" presName="compNode" presStyleCnt="0"/>
      <dgm:spPr/>
    </dgm:pt>
    <dgm:pt modelId="{24A3E515-8B47-4F20-9025-EE626A650A3B}" type="pres">
      <dgm:prSet presAssocID="{85DC3E82-8512-4E7B-B998-5D16BCE2A1D4}" presName="bgRect" presStyleLbl="bgShp" presStyleIdx="3" presStyleCnt="5"/>
      <dgm:spPr/>
    </dgm:pt>
    <dgm:pt modelId="{D2F85DCB-D01A-49AE-B248-9994385E4393}" type="pres">
      <dgm:prSet presAssocID="{85DC3E82-8512-4E7B-B998-5D16BCE2A1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BE27BD87-AC57-496F-8505-A3A5C94AAA97}" type="pres">
      <dgm:prSet presAssocID="{85DC3E82-8512-4E7B-B998-5D16BCE2A1D4}" presName="spaceRect" presStyleCnt="0"/>
      <dgm:spPr/>
    </dgm:pt>
    <dgm:pt modelId="{AED5DAB8-7634-4B29-9B31-5BD99A2046AA}" type="pres">
      <dgm:prSet presAssocID="{85DC3E82-8512-4E7B-B998-5D16BCE2A1D4}" presName="parTx" presStyleLbl="revTx" presStyleIdx="3" presStyleCnt="5">
        <dgm:presLayoutVars>
          <dgm:chMax val="0"/>
          <dgm:chPref val="0"/>
        </dgm:presLayoutVars>
      </dgm:prSet>
      <dgm:spPr/>
    </dgm:pt>
    <dgm:pt modelId="{73D56F82-D9F6-4DE9-89A9-09E397347A2A}" type="pres">
      <dgm:prSet presAssocID="{659810DF-B8E2-47C2-BEB4-351BF4FBE799}" presName="sibTrans" presStyleCnt="0"/>
      <dgm:spPr/>
    </dgm:pt>
    <dgm:pt modelId="{CE881C1E-76B0-4661-AE60-38E4B2E20EDC}" type="pres">
      <dgm:prSet presAssocID="{E936C470-3C38-43FA-A373-67C0F9623F0D}" presName="compNode" presStyleCnt="0"/>
      <dgm:spPr/>
    </dgm:pt>
    <dgm:pt modelId="{B0906AF3-6FAB-4B5E-A5E1-C72A907C3E32}" type="pres">
      <dgm:prSet presAssocID="{E936C470-3C38-43FA-A373-67C0F9623F0D}" presName="bgRect" presStyleLbl="bgShp" presStyleIdx="4" presStyleCnt="5"/>
      <dgm:spPr/>
    </dgm:pt>
    <dgm:pt modelId="{C17823F7-E01F-47F4-9C0B-0D58E8558AEA}" type="pres">
      <dgm:prSet presAssocID="{E936C470-3C38-43FA-A373-67C0F9623F0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3E9EEEC3-7A15-4BEB-85B8-BD2AA8A985C8}" type="pres">
      <dgm:prSet presAssocID="{E936C470-3C38-43FA-A373-67C0F9623F0D}" presName="spaceRect" presStyleCnt="0"/>
      <dgm:spPr/>
    </dgm:pt>
    <dgm:pt modelId="{3BE21121-B48D-4046-BB08-B62F1E6B4322}" type="pres">
      <dgm:prSet presAssocID="{E936C470-3C38-43FA-A373-67C0F9623F0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3BE420B-2324-4FF6-BE0D-10D780747B6E}" srcId="{598B8315-8FAC-4AB0-83C8-DB897B2E8120}" destId="{47444DC5-1911-434C-A8E0-A23275A6DD4F}" srcOrd="2" destOrd="0" parTransId="{D24E41DA-4EBE-44F3-BFF8-6B7C57DAE82B}" sibTransId="{0EEA2D01-1A38-46A9-8331-E92A27F3C62C}"/>
    <dgm:cxn modelId="{0459B210-76BE-4D90-BF88-7E5598C4AA3B}" type="presOf" srcId="{DA9A6C3E-297E-4B15-AE41-497CB5379B97}" destId="{E883A427-7F23-4BF1-BC45-89CD81C5D535}" srcOrd="0" destOrd="0" presId="urn:microsoft.com/office/officeart/2018/2/layout/IconVerticalSolidList"/>
    <dgm:cxn modelId="{2471E11B-C2B0-4EFA-950A-1B4965D25460}" type="presOf" srcId="{598B8315-8FAC-4AB0-83C8-DB897B2E8120}" destId="{7F940809-9871-4B75-8915-EC1D6B23E8A7}" srcOrd="0" destOrd="0" presId="urn:microsoft.com/office/officeart/2018/2/layout/IconVerticalSolidList"/>
    <dgm:cxn modelId="{6B778229-997E-4B79-B08D-1E22BD29C077}" type="presOf" srcId="{E936C470-3C38-43FA-A373-67C0F9623F0D}" destId="{3BE21121-B48D-4046-BB08-B62F1E6B4322}" srcOrd="0" destOrd="0" presId="urn:microsoft.com/office/officeart/2018/2/layout/IconVerticalSolidList"/>
    <dgm:cxn modelId="{7539B46B-E611-4189-A71D-3E2E5B273E65}" srcId="{598B8315-8FAC-4AB0-83C8-DB897B2E8120}" destId="{E936C470-3C38-43FA-A373-67C0F9623F0D}" srcOrd="4" destOrd="0" parTransId="{846E4CF8-98D7-4B7A-BDA6-A962292504CA}" sibTransId="{029E7306-2147-4757-A87E-F09C4AF87D6C}"/>
    <dgm:cxn modelId="{D31DCF6F-0D72-47EA-82EB-48F62677BE61}" type="presOf" srcId="{7B8B0A58-EA80-4A8A-9913-B792F406B9E3}" destId="{2CE7369C-AB58-414E-98B9-E6DA985E2109}" srcOrd="0" destOrd="0" presId="urn:microsoft.com/office/officeart/2018/2/layout/IconVerticalSolidList"/>
    <dgm:cxn modelId="{837BF355-0247-4D91-B8E6-0A95129079F9}" srcId="{598B8315-8FAC-4AB0-83C8-DB897B2E8120}" destId="{DA9A6C3E-297E-4B15-AE41-497CB5379B97}" srcOrd="1" destOrd="0" parTransId="{CA5972F1-5AB7-4F92-A371-1294505F05CD}" sibTransId="{F2C6C2C4-60FA-4FFE-BA0C-C7E3F9EE8CB8}"/>
    <dgm:cxn modelId="{E227F18E-25D1-4D4B-BDB1-2A350A9C3243}" srcId="{598B8315-8FAC-4AB0-83C8-DB897B2E8120}" destId="{85DC3E82-8512-4E7B-B998-5D16BCE2A1D4}" srcOrd="3" destOrd="0" parTransId="{4FA6E383-9F1A-403C-96E3-ED42F45480A4}" sibTransId="{659810DF-B8E2-47C2-BEB4-351BF4FBE799}"/>
    <dgm:cxn modelId="{620C11E4-93EA-4295-A0BD-3EF8047E4DE4}" srcId="{598B8315-8FAC-4AB0-83C8-DB897B2E8120}" destId="{7B8B0A58-EA80-4A8A-9913-B792F406B9E3}" srcOrd="0" destOrd="0" parTransId="{0D50B227-D05A-4E35-B44E-AB7811407255}" sibTransId="{B6D74BA6-0E76-4B30-98A7-EEA027FBC372}"/>
    <dgm:cxn modelId="{3B9710E7-A64E-4698-AC71-AADBCA7570AB}" type="presOf" srcId="{47444DC5-1911-434C-A8E0-A23275A6DD4F}" destId="{A6C319EA-37A0-4236-9236-51BF26A54EE2}" srcOrd="0" destOrd="0" presId="urn:microsoft.com/office/officeart/2018/2/layout/IconVerticalSolidList"/>
    <dgm:cxn modelId="{043009EE-4DC6-4BD1-9C3C-A55FCE6F5B1A}" type="presOf" srcId="{85DC3E82-8512-4E7B-B998-5D16BCE2A1D4}" destId="{AED5DAB8-7634-4B29-9B31-5BD99A2046AA}" srcOrd="0" destOrd="0" presId="urn:microsoft.com/office/officeart/2018/2/layout/IconVerticalSolidList"/>
    <dgm:cxn modelId="{BDF99868-2FF3-4ECC-A513-22BA277037D3}" type="presParOf" srcId="{7F940809-9871-4B75-8915-EC1D6B23E8A7}" destId="{C5B18F50-4252-4B9E-B7CE-FACF89462D53}" srcOrd="0" destOrd="0" presId="urn:microsoft.com/office/officeart/2018/2/layout/IconVerticalSolidList"/>
    <dgm:cxn modelId="{C1D16664-E72B-4CCF-B455-55AFE649F8F7}" type="presParOf" srcId="{C5B18F50-4252-4B9E-B7CE-FACF89462D53}" destId="{1CD3B3C5-15FF-42C8-B805-F77297E0DF93}" srcOrd="0" destOrd="0" presId="urn:microsoft.com/office/officeart/2018/2/layout/IconVerticalSolidList"/>
    <dgm:cxn modelId="{89FF4799-E81D-4513-B3DF-89B8BFED6986}" type="presParOf" srcId="{C5B18F50-4252-4B9E-B7CE-FACF89462D53}" destId="{2EB11B71-0E30-4802-8234-4AB3E05AAF6A}" srcOrd="1" destOrd="0" presId="urn:microsoft.com/office/officeart/2018/2/layout/IconVerticalSolidList"/>
    <dgm:cxn modelId="{A0624119-B3B9-4AD9-A72B-8EF1F9718B22}" type="presParOf" srcId="{C5B18F50-4252-4B9E-B7CE-FACF89462D53}" destId="{B671772C-FEEC-47F1-B0AB-A802C94A8E94}" srcOrd="2" destOrd="0" presId="urn:microsoft.com/office/officeart/2018/2/layout/IconVerticalSolidList"/>
    <dgm:cxn modelId="{5266D64C-4DA1-4E96-8608-2197DB1F770A}" type="presParOf" srcId="{C5B18F50-4252-4B9E-B7CE-FACF89462D53}" destId="{2CE7369C-AB58-414E-98B9-E6DA985E2109}" srcOrd="3" destOrd="0" presId="urn:microsoft.com/office/officeart/2018/2/layout/IconVerticalSolidList"/>
    <dgm:cxn modelId="{D8C98895-E667-4712-AE19-79A573A6568D}" type="presParOf" srcId="{7F940809-9871-4B75-8915-EC1D6B23E8A7}" destId="{4BE451FE-0B02-4936-A607-A74B9363D7B0}" srcOrd="1" destOrd="0" presId="urn:microsoft.com/office/officeart/2018/2/layout/IconVerticalSolidList"/>
    <dgm:cxn modelId="{362F4E92-D17B-4F7A-A5F9-95C1AC226EDC}" type="presParOf" srcId="{7F940809-9871-4B75-8915-EC1D6B23E8A7}" destId="{9231057F-FE35-49C7-B762-6007143FCD7C}" srcOrd="2" destOrd="0" presId="urn:microsoft.com/office/officeart/2018/2/layout/IconVerticalSolidList"/>
    <dgm:cxn modelId="{6E2CCD61-41A6-4137-89ED-A218CAE79497}" type="presParOf" srcId="{9231057F-FE35-49C7-B762-6007143FCD7C}" destId="{BEA39ED9-54CD-484B-8A39-FB336D8C9F05}" srcOrd="0" destOrd="0" presId="urn:microsoft.com/office/officeart/2018/2/layout/IconVerticalSolidList"/>
    <dgm:cxn modelId="{32A7880F-8547-4FF0-B817-3A4DA5D6407C}" type="presParOf" srcId="{9231057F-FE35-49C7-B762-6007143FCD7C}" destId="{11B85D58-F256-4BD7-A451-7E3ACF766D06}" srcOrd="1" destOrd="0" presId="urn:microsoft.com/office/officeart/2018/2/layout/IconVerticalSolidList"/>
    <dgm:cxn modelId="{652C5713-B9BD-41FF-977A-C0BF15DE1E27}" type="presParOf" srcId="{9231057F-FE35-49C7-B762-6007143FCD7C}" destId="{91A25C4D-696B-40E3-9B18-9D795E589804}" srcOrd="2" destOrd="0" presId="urn:microsoft.com/office/officeart/2018/2/layout/IconVerticalSolidList"/>
    <dgm:cxn modelId="{7EF76D8E-BC86-4CEC-B742-9C4370D01480}" type="presParOf" srcId="{9231057F-FE35-49C7-B762-6007143FCD7C}" destId="{E883A427-7F23-4BF1-BC45-89CD81C5D535}" srcOrd="3" destOrd="0" presId="urn:microsoft.com/office/officeart/2018/2/layout/IconVerticalSolidList"/>
    <dgm:cxn modelId="{A7E47008-6106-4222-87C6-6FEFC8118014}" type="presParOf" srcId="{7F940809-9871-4B75-8915-EC1D6B23E8A7}" destId="{E4803F17-2EAD-4F85-8C95-5F1CE240118F}" srcOrd="3" destOrd="0" presId="urn:microsoft.com/office/officeart/2018/2/layout/IconVerticalSolidList"/>
    <dgm:cxn modelId="{F15242F0-B61C-4B3A-BED9-E4FAF0D85B9C}" type="presParOf" srcId="{7F940809-9871-4B75-8915-EC1D6B23E8A7}" destId="{C9440943-BEEB-4448-9817-2F0D71870EDA}" srcOrd="4" destOrd="0" presId="urn:microsoft.com/office/officeart/2018/2/layout/IconVerticalSolidList"/>
    <dgm:cxn modelId="{FDBA23CB-F6FE-42A6-8115-0504ABC1BD55}" type="presParOf" srcId="{C9440943-BEEB-4448-9817-2F0D71870EDA}" destId="{23F4BB1F-FBCA-4467-875B-C91BFFFFB97B}" srcOrd="0" destOrd="0" presId="urn:microsoft.com/office/officeart/2018/2/layout/IconVerticalSolidList"/>
    <dgm:cxn modelId="{558F04EC-08BF-413D-9905-7A6A046BD1CD}" type="presParOf" srcId="{C9440943-BEEB-4448-9817-2F0D71870EDA}" destId="{D0CE3275-812B-44DC-8434-15ADB5B0CAE1}" srcOrd="1" destOrd="0" presId="urn:microsoft.com/office/officeart/2018/2/layout/IconVerticalSolidList"/>
    <dgm:cxn modelId="{67E2AC42-26CE-410E-9593-7D52A6CF7644}" type="presParOf" srcId="{C9440943-BEEB-4448-9817-2F0D71870EDA}" destId="{2F655D03-9572-4A32-B3AE-A0987E096F94}" srcOrd="2" destOrd="0" presId="urn:microsoft.com/office/officeart/2018/2/layout/IconVerticalSolidList"/>
    <dgm:cxn modelId="{C19004CD-C715-482C-AF66-6E1FCC4A37A1}" type="presParOf" srcId="{C9440943-BEEB-4448-9817-2F0D71870EDA}" destId="{A6C319EA-37A0-4236-9236-51BF26A54EE2}" srcOrd="3" destOrd="0" presId="urn:microsoft.com/office/officeart/2018/2/layout/IconVerticalSolidList"/>
    <dgm:cxn modelId="{5377DF01-07DE-4E2B-B63D-EEFD52D7FFD4}" type="presParOf" srcId="{7F940809-9871-4B75-8915-EC1D6B23E8A7}" destId="{98EF5F25-9A4A-440F-A5B9-1E5D42FDFB8B}" srcOrd="5" destOrd="0" presId="urn:microsoft.com/office/officeart/2018/2/layout/IconVerticalSolidList"/>
    <dgm:cxn modelId="{FACE98C2-4072-4DF4-B810-49CC44F9191D}" type="presParOf" srcId="{7F940809-9871-4B75-8915-EC1D6B23E8A7}" destId="{E01FFDA8-3E26-4EBA-A531-F409863F2EED}" srcOrd="6" destOrd="0" presId="urn:microsoft.com/office/officeart/2018/2/layout/IconVerticalSolidList"/>
    <dgm:cxn modelId="{FDB771B5-BB72-4B07-8236-6CB2D2D217BE}" type="presParOf" srcId="{E01FFDA8-3E26-4EBA-A531-F409863F2EED}" destId="{24A3E515-8B47-4F20-9025-EE626A650A3B}" srcOrd="0" destOrd="0" presId="urn:microsoft.com/office/officeart/2018/2/layout/IconVerticalSolidList"/>
    <dgm:cxn modelId="{3006CD88-8903-4C2B-A57A-798241C2EA76}" type="presParOf" srcId="{E01FFDA8-3E26-4EBA-A531-F409863F2EED}" destId="{D2F85DCB-D01A-49AE-B248-9994385E4393}" srcOrd="1" destOrd="0" presId="urn:microsoft.com/office/officeart/2018/2/layout/IconVerticalSolidList"/>
    <dgm:cxn modelId="{7A021553-8D54-43E7-ABD2-CE22068794BF}" type="presParOf" srcId="{E01FFDA8-3E26-4EBA-A531-F409863F2EED}" destId="{BE27BD87-AC57-496F-8505-A3A5C94AAA97}" srcOrd="2" destOrd="0" presId="urn:microsoft.com/office/officeart/2018/2/layout/IconVerticalSolidList"/>
    <dgm:cxn modelId="{F54F6F53-3174-4B55-85B3-2624899DE3DC}" type="presParOf" srcId="{E01FFDA8-3E26-4EBA-A531-F409863F2EED}" destId="{AED5DAB8-7634-4B29-9B31-5BD99A2046AA}" srcOrd="3" destOrd="0" presId="urn:microsoft.com/office/officeart/2018/2/layout/IconVerticalSolidList"/>
    <dgm:cxn modelId="{FFFE0CEA-8F57-43C9-A5D6-45C2D42AEA30}" type="presParOf" srcId="{7F940809-9871-4B75-8915-EC1D6B23E8A7}" destId="{73D56F82-D9F6-4DE9-89A9-09E397347A2A}" srcOrd="7" destOrd="0" presId="urn:microsoft.com/office/officeart/2018/2/layout/IconVerticalSolidList"/>
    <dgm:cxn modelId="{0F9AB529-7917-4F51-96B5-0BD50A897829}" type="presParOf" srcId="{7F940809-9871-4B75-8915-EC1D6B23E8A7}" destId="{CE881C1E-76B0-4661-AE60-38E4B2E20EDC}" srcOrd="8" destOrd="0" presId="urn:microsoft.com/office/officeart/2018/2/layout/IconVerticalSolidList"/>
    <dgm:cxn modelId="{4C35C7CB-070B-448F-B62C-688826A68A73}" type="presParOf" srcId="{CE881C1E-76B0-4661-AE60-38E4B2E20EDC}" destId="{B0906AF3-6FAB-4B5E-A5E1-C72A907C3E32}" srcOrd="0" destOrd="0" presId="urn:microsoft.com/office/officeart/2018/2/layout/IconVerticalSolidList"/>
    <dgm:cxn modelId="{BD024DB1-130B-4315-811F-9EF9D5EE4435}" type="presParOf" srcId="{CE881C1E-76B0-4661-AE60-38E4B2E20EDC}" destId="{C17823F7-E01F-47F4-9C0B-0D58E8558AEA}" srcOrd="1" destOrd="0" presId="urn:microsoft.com/office/officeart/2018/2/layout/IconVerticalSolidList"/>
    <dgm:cxn modelId="{364F022C-4625-4604-AB68-F45749152E91}" type="presParOf" srcId="{CE881C1E-76B0-4661-AE60-38E4B2E20EDC}" destId="{3E9EEEC3-7A15-4BEB-85B8-BD2AA8A985C8}" srcOrd="2" destOrd="0" presId="urn:microsoft.com/office/officeart/2018/2/layout/IconVerticalSolidList"/>
    <dgm:cxn modelId="{BC2023F0-AAB6-4584-B995-6E230C16AFD0}" type="presParOf" srcId="{CE881C1E-76B0-4661-AE60-38E4B2E20EDC}" destId="{3BE21121-B48D-4046-BB08-B62F1E6B43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7A807C-678B-46EE-8462-F59E30B1CD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CAEDB5D-2C65-4027-8DF7-49DE29264C9D}">
      <dgm:prSet/>
      <dgm:spPr/>
      <dgm:t>
        <a:bodyPr/>
        <a:lstStyle/>
        <a:p>
          <a:r>
            <a:rPr lang="en-US"/>
            <a:t>Provides a structured approach to analysis</a:t>
          </a:r>
        </a:p>
      </dgm:t>
    </dgm:pt>
    <dgm:pt modelId="{C001B55E-C586-4868-8A5B-7A5C8E1B367F}" type="parTrans" cxnId="{41D95D7F-8FEE-41F1-AC94-1CDAF6DECD86}">
      <dgm:prSet/>
      <dgm:spPr/>
      <dgm:t>
        <a:bodyPr/>
        <a:lstStyle/>
        <a:p>
          <a:endParaRPr lang="en-US"/>
        </a:p>
      </dgm:t>
    </dgm:pt>
    <dgm:pt modelId="{ED4DC5F2-3AA3-46E7-A429-BF8781237DA9}" type="sibTrans" cxnId="{41D95D7F-8FEE-41F1-AC94-1CDAF6DECD86}">
      <dgm:prSet/>
      <dgm:spPr/>
      <dgm:t>
        <a:bodyPr/>
        <a:lstStyle/>
        <a:p>
          <a:endParaRPr lang="en-US"/>
        </a:p>
      </dgm:t>
    </dgm:pt>
    <dgm:pt modelId="{5F246377-F656-431A-9622-ED72716078E3}">
      <dgm:prSet/>
      <dgm:spPr/>
      <dgm:t>
        <a:bodyPr/>
        <a:lstStyle/>
        <a:p>
          <a:r>
            <a:rPr lang="en-US"/>
            <a:t>Versatile</a:t>
          </a:r>
        </a:p>
      </dgm:t>
    </dgm:pt>
    <dgm:pt modelId="{4ED9967C-1395-4B7B-9EBD-9BF5363076C9}" type="parTrans" cxnId="{82EAD116-6189-4113-9907-B9A927AE6D8B}">
      <dgm:prSet/>
      <dgm:spPr/>
      <dgm:t>
        <a:bodyPr/>
        <a:lstStyle/>
        <a:p>
          <a:endParaRPr lang="en-US"/>
        </a:p>
      </dgm:t>
    </dgm:pt>
    <dgm:pt modelId="{69F6F9B0-6658-4081-947A-0EC1594A8206}" type="sibTrans" cxnId="{82EAD116-6189-4113-9907-B9A927AE6D8B}">
      <dgm:prSet/>
      <dgm:spPr/>
      <dgm:t>
        <a:bodyPr/>
        <a:lstStyle/>
        <a:p>
          <a:endParaRPr lang="en-US"/>
        </a:p>
      </dgm:t>
    </dgm:pt>
    <dgm:pt modelId="{72956619-887F-46FA-98AB-2F50F37E505D}">
      <dgm:prSet/>
      <dgm:spPr/>
      <dgm:t>
        <a:bodyPr/>
        <a:lstStyle/>
        <a:p>
          <a:r>
            <a:rPr lang="en-US"/>
            <a:t>Provides a strategic focus to help organisations allocate resources and efforts to where they will have the most impact</a:t>
          </a:r>
        </a:p>
      </dgm:t>
    </dgm:pt>
    <dgm:pt modelId="{7333AF4E-3C2E-45A1-8615-CEE9591BE81A}" type="parTrans" cxnId="{B2EB3526-A625-462A-9C93-5B953128F0DB}">
      <dgm:prSet/>
      <dgm:spPr/>
      <dgm:t>
        <a:bodyPr/>
        <a:lstStyle/>
        <a:p>
          <a:endParaRPr lang="en-US"/>
        </a:p>
      </dgm:t>
    </dgm:pt>
    <dgm:pt modelId="{61D92276-FEF8-4051-8590-5FE734E05F3D}" type="sibTrans" cxnId="{B2EB3526-A625-462A-9C93-5B953128F0DB}">
      <dgm:prSet/>
      <dgm:spPr/>
      <dgm:t>
        <a:bodyPr/>
        <a:lstStyle/>
        <a:p>
          <a:endParaRPr lang="en-US"/>
        </a:p>
      </dgm:t>
    </dgm:pt>
    <dgm:pt modelId="{6EAB3978-C7AC-4A0A-A5B8-EB4BA4F98298}" type="pres">
      <dgm:prSet presAssocID="{1E7A807C-678B-46EE-8462-F59E30B1CD70}" presName="root" presStyleCnt="0">
        <dgm:presLayoutVars>
          <dgm:dir/>
          <dgm:resizeHandles val="exact"/>
        </dgm:presLayoutVars>
      </dgm:prSet>
      <dgm:spPr/>
    </dgm:pt>
    <dgm:pt modelId="{8087A154-BAF5-4A55-8BD5-7ABDDD61BA62}" type="pres">
      <dgm:prSet presAssocID="{CCAEDB5D-2C65-4027-8DF7-49DE29264C9D}" presName="compNode" presStyleCnt="0"/>
      <dgm:spPr/>
    </dgm:pt>
    <dgm:pt modelId="{E53DD739-AB25-49B5-A3A5-5D3ECE9164D9}" type="pres">
      <dgm:prSet presAssocID="{CCAEDB5D-2C65-4027-8DF7-49DE29264C9D}" presName="bgRect" presStyleLbl="bgShp" presStyleIdx="0" presStyleCnt="3"/>
      <dgm:spPr/>
    </dgm:pt>
    <dgm:pt modelId="{00A062A5-8AEA-4904-B34A-064D6357EDD6}" type="pres">
      <dgm:prSet presAssocID="{CCAEDB5D-2C65-4027-8DF7-49DE29264C9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DA4E85C-4F30-4A5D-A231-E136340F5B92}" type="pres">
      <dgm:prSet presAssocID="{CCAEDB5D-2C65-4027-8DF7-49DE29264C9D}" presName="spaceRect" presStyleCnt="0"/>
      <dgm:spPr/>
    </dgm:pt>
    <dgm:pt modelId="{037B2336-3345-4A38-A2AF-B72C82AA2A23}" type="pres">
      <dgm:prSet presAssocID="{CCAEDB5D-2C65-4027-8DF7-49DE29264C9D}" presName="parTx" presStyleLbl="revTx" presStyleIdx="0" presStyleCnt="3">
        <dgm:presLayoutVars>
          <dgm:chMax val="0"/>
          <dgm:chPref val="0"/>
        </dgm:presLayoutVars>
      </dgm:prSet>
      <dgm:spPr/>
    </dgm:pt>
    <dgm:pt modelId="{4EE67B9C-219C-4CED-979D-DDB8EBD5618A}" type="pres">
      <dgm:prSet presAssocID="{ED4DC5F2-3AA3-46E7-A429-BF8781237DA9}" presName="sibTrans" presStyleCnt="0"/>
      <dgm:spPr/>
    </dgm:pt>
    <dgm:pt modelId="{83D9E06A-F401-4A41-9F43-10024CD037FF}" type="pres">
      <dgm:prSet presAssocID="{5F246377-F656-431A-9622-ED72716078E3}" presName="compNode" presStyleCnt="0"/>
      <dgm:spPr/>
    </dgm:pt>
    <dgm:pt modelId="{E377FB9D-1839-4C3C-B5C5-63A94C9AEC92}" type="pres">
      <dgm:prSet presAssocID="{5F246377-F656-431A-9622-ED72716078E3}" presName="bgRect" presStyleLbl="bgShp" presStyleIdx="1" presStyleCnt="3"/>
      <dgm:spPr/>
    </dgm:pt>
    <dgm:pt modelId="{F9712F83-BAAC-49C8-A104-CAD150504C70}" type="pres">
      <dgm:prSet presAssocID="{5F246377-F656-431A-9622-ED72716078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6FAE8ADB-DC06-497A-89F8-85C626F8BD60}" type="pres">
      <dgm:prSet presAssocID="{5F246377-F656-431A-9622-ED72716078E3}" presName="spaceRect" presStyleCnt="0"/>
      <dgm:spPr/>
    </dgm:pt>
    <dgm:pt modelId="{555C56B7-A923-4340-8C6B-11F38557BA0B}" type="pres">
      <dgm:prSet presAssocID="{5F246377-F656-431A-9622-ED72716078E3}" presName="parTx" presStyleLbl="revTx" presStyleIdx="1" presStyleCnt="3">
        <dgm:presLayoutVars>
          <dgm:chMax val="0"/>
          <dgm:chPref val="0"/>
        </dgm:presLayoutVars>
      </dgm:prSet>
      <dgm:spPr/>
    </dgm:pt>
    <dgm:pt modelId="{9AEFDB2B-83AC-4A40-809D-040744806B37}" type="pres">
      <dgm:prSet presAssocID="{69F6F9B0-6658-4081-947A-0EC1594A8206}" presName="sibTrans" presStyleCnt="0"/>
      <dgm:spPr/>
    </dgm:pt>
    <dgm:pt modelId="{67E91B6C-D273-4D7D-A0F6-5DB0BB028E27}" type="pres">
      <dgm:prSet presAssocID="{72956619-887F-46FA-98AB-2F50F37E505D}" presName="compNode" presStyleCnt="0"/>
      <dgm:spPr/>
    </dgm:pt>
    <dgm:pt modelId="{1908C8E9-89E8-4676-A7E4-595110E4656C}" type="pres">
      <dgm:prSet presAssocID="{72956619-887F-46FA-98AB-2F50F37E505D}" presName="bgRect" presStyleLbl="bgShp" presStyleIdx="2" presStyleCnt="3"/>
      <dgm:spPr/>
    </dgm:pt>
    <dgm:pt modelId="{F8787569-A51B-476C-AB2E-BF5FC7736E56}" type="pres">
      <dgm:prSet presAssocID="{72956619-887F-46FA-98AB-2F50F37E505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CC5DE4B-D18A-48F9-8EA8-79D29EE6C2CE}" type="pres">
      <dgm:prSet presAssocID="{72956619-887F-46FA-98AB-2F50F37E505D}" presName="spaceRect" presStyleCnt="0"/>
      <dgm:spPr/>
    </dgm:pt>
    <dgm:pt modelId="{670D3DBC-5CB7-4C81-985F-831789524027}" type="pres">
      <dgm:prSet presAssocID="{72956619-887F-46FA-98AB-2F50F37E505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2EAD116-6189-4113-9907-B9A927AE6D8B}" srcId="{1E7A807C-678B-46EE-8462-F59E30B1CD70}" destId="{5F246377-F656-431A-9622-ED72716078E3}" srcOrd="1" destOrd="0" parTransId="{4ED9967C-1395-4B7B-9EBD-9BF5363076C9}" sibTransId="{69F6F9B0-6658-4081-947A-0EC1594A8206}"/>
    <dgm:cxn modelId="{B2EB3526-A625-462A-9C93-5B953128F0DB}" srcId="{1E7A807C-678B-46EE-8462-F59E30B1CD70}" destId="{72956619-887F-46FA-98AB-2F50F37E505D}" srcOrd="2" destOrd="0" parTransId="{7333AF4E-3C2E-45A1-8615-CEE9591BE81A}" sibTransId="{61D92276-FEF8-4051-8590-5FE734E05F3D}"/>
    <dgm:cxn modelId="{9A5C4429-E435-4C18-BBD7-773936EEBBC8}" type="presOf" srcId="{CCAEDB5D-2C65-4027-8DF7-49DE29264C9D}" destId="{037B2336-3345-4A38-A2AF-B72C82AA2A23}" srcOrd="0" destOrd="0" presId="urn:microsoft.com/office/officeart/2018/2/layout/IconVerticalSolidList"/>
    <dgm:cxn modelId="{41D95D7F-8FEE-41F1-AC94-1CDAF6DECD86}" srcId="{1E7A807C-678B-46EE-8462-F59E30B1CD70}" destId="{CCAEDB5D-2C65-4027-8DF7-49DE29264C9D}" srcOrd="0" destOrd="0" parTransId="{C001B55E-C586-4868-8A5B-7A5C8E1B367F}" sibTransId="{ED4DC5F2-3AA3-46E7-A429-BF8781237DA9}"/>
    <dgm:cxn modelId="{255CDC8C-4851-4B6B-86D4-9E08A339F0DA}" type="presOf" srcId="{1E7A807C-678B-46EE-8462-F59E30B1CD70}" destId="{6EAB3978-C7AC-4A0A-A5B8-EB4BA4F98298}" srcOrd="0" destOrd="0" presId="urn:microsoft.com/office/officeart/2018/2/layout/IconVerticalSolidList"/>
    <dgm:cxn modelId="{8788DFA7-2B9E-4344-B3B2-863998AFE5A5}" type="presOf" srcId="{5F246377-F656-431A-9622-ED72716078E3}" destId="{555C56B7-A923-4340-8C6B-11F38557BA0B}" srcOrd="0" destOrd="0" presId="urn:microsoft.com/office/officeart/2018/2/layout/IconVerticalSolidList"/>
    <dgm:cxn modelId="{DE2F57AC-BC20-47C5-BCA6-E0F84654D60F}" type="presOf" srcId="{72956619-887F-46FA-98AB-2F50F37E505D}" destId="{670D3DBC-5CB7-4C81-985F-831789524027}" srcOrd="0" destOrd="0" presId="urn:microsoft.com/office/officeart/2018/2/layout/IconVerticalSolidList"/>
    <dgm:cxn modelId="{176E2625-2462-4FEF-9775-F17EB0BFE22B}" type="presParOf" srcId="{6EAB3978-C7AC-4A0A-A5B8-EB4BA4F98298}" destId="{8087A154-BAF5-4A55-8BD5-7ABDDD61BA62}" srcOrd="0" destOrd="0" presId="urn:microsoft.com/office/officeart/2018/2/layout/IconVerticalSolidList"/>
    <dgm:cxn modelId="{631D6992-FFB4-4764-A9C4-A2B2460429FF}" type="presParOf" srcId="{8087A154-BAF5-4A55-8BD5-7ABDDD61BA62}" destId="{E53DD739-AB25-49B5-A3A5-5D3ECE9164D9}" srcOrd="0" destOrd="0" presId="urn:microsoft.com/office/officeart/2018/2/layout/IconVerticalSolidList"/>
    <dgm:cxn modelId="{8F007F82-3246-4ECE-AEF3-B5E6E436E780}" type="presParOf" srcId="{8087A154-BAF5-4A55-8BD5-7ABDDD61BA62}" destId="{00A062A5-8AEA-4904-B34A-064D6357EDD6}" srcOrd="1" destOrd="0" presId="urn:microsoft.com/office/officeart/2018/2/layout/IconVerticalSolidList"/>
    <dgm:cxn modelId="{8BDCF600-9738-47CB-A6CF-CC150F7DDDA6}" type="presParOf" srcId="{8087A154-BAF5-4A55-8BD5-7ABDDD61BA62}" destId="{CDA4E85C-4F30-4A5D-A231-E136340F5B92}" srcOrd="2" destOrd="0" presId="urn:microsoft.com/office/officeart/2018/2/layout/IconVerticalSolidList"/>
    <dgm:cxn modelId="{B9357978-25E9-4F2F-97B4-991E51C89DCB}" type="presParOf" srcId="{8087A154-BAF5-4A55-8BD5-7ABDDD61BA62}" destId="{037B2336-3345-4A38-A2AF-B72C82AA2A23}" srcOrd="3" destOrd="0" presId="urn:microsoft.com/office/officeart/2018/2/layout/IconVerticalSolidList"/>
    <dgm:cxn modelId="{3DE4BA1D-1A2B-43DF-977A-3CB83566F573}" type="presParOf" srcId="{6EAB3978-C7AC-4A0A-A5B8-EB4BA4F98298}" destId="{4EE67B9C-219C-4CED-979D-DDB8EBD5618A}" srcOrd="1" destOrd="0" presId="urn:microsoft.com/office/officeart/2018/2/layout/IconVerticalSolidList"/>
    <dgm:cxn modelId="{E5A4C860-7EBC-48D1-84A4-713B1B65BDC7}" type="presParOf" srcId="{6EAB3978-C7AC-4A0A-A5B8-EB4BA4F98298}" destId="{83D9E06A-F401-4A41-9F43-10024CD037FF}" srcOrd="2" destOrd="0" presId="urn:microsoft.com/office/officeart/2018/2/layout/IconVerticalSolidList"/>
    <dgm:cxn modelId="{6A911508-E2C9-4E29-93F4-487F7E13A054}" type="presParOf" srcId="{83D9E06A-F401-4A41-9F43-10024CD037FF}" destId="{E377FB9D-1839-4C3C-B5C5-63A94C9AEC92}" srcOrd="0" destOrd="0" presId="urn:microsoft.com/office/officeart/2018/2/layout/IconVerticalSolidList"/>
    <dgm:cxn modelId="{A6BA9D04-CD1F-4454-B6A0-14F36E1D15C5}" type="presParOf" srcId="{83D9E06A-F401-4A41-9F43-10024CD037FF}" destId="{F9712F83-BAAC-49C8-A104-CAD150504C70}" srcOrd="1" destOrd="0" presId="urn:microsoft.com/office/officeart/2018/2/layout/IconVerticalSolidList"/>
    <dgm:cxn modelId="{F178CF0D-082F-41EB-A1D6-EE85EA0E8949}" type="presParOf" srcId="{83D9E06A-F401-4A41-9F43-10024CD037FF}" destId="{6FAE8ADB-DC06-497A-89F8-85C626F8BD60}" srcOrd="2" destOrd="0" presId="urn:microsoft.com/office/officeart/2018/2/layout/IconVerticalSolidList"/>
    <dgm:cxn modelId="{709E609B-21D0-4A86-8D74-F1B9462A8902}" type="presParOf" srcId="{83D9E06A-F401-4A41-9F43-10024CD037FF}" destId="{555C56B7-A923-4340-8C6B-11F38557BA0B}" srcOrd="3" destOrd="0" presId="urn:microsoft.com/office/officeart/2018/2/layout/IconVerticalSolidList"/>
    <dgm:cxn modelId="{DE9C7AC4-68CD-4ADF-9159-3A13AC46DDB3}" type="presParOf" srcId="{6EAB3978-C7AC-4A0A-A5B8-EB4BA4F98298}" destId="{9AEFDB2B-83AC-4A40-809D-040744806B37}" srcOrd="3" destOrd="0" presId="urn:microsoft.com/office/officeart/2018/2/layout/IconVerticalSolidList"/>
    <dgm:cxn modelId="{16283AFA-EAD5-4177-9992-071E05C1D43D}" type="presParOf" srcId="{6EAB3978-C7AC-4A0A-A5B8-EB4BA4F98298}" destId="{67E91B6C-D273-4D7D-A0F6-5DB0BB028E27}" srcOrd="4" destOrd="0" presId="urn:microsoft.com/office/officeart/2018/2/layout/IconVerticalSolidList"/>
    <dgm:cxn modelId="{3AC5F07F-ABD4-4194-AB06-6524A9EAAB74}" type="presParOf" srcId="{67E91B6C-D273-4D7D-A0F6-5DB0BB028E27}" destId="{1908C8E9-89E8-4676-A7E4-595110E4656C}" srcOrd="0" destOrd="0" presId="urn:microsoft.com/office/officeart/2018/2/layout/IconVerticalSolidList"/>
    <dgm:cxn modelId="{4E2A8651-C6F4-464E-9FB5-07F6723A6299}" type="presParOf" srcId="{67E91B6C-D273-4D7D-A0F6-5DB0BB028E27}" destId="{F8787569-A51B-476C-AB2E-BF5FC7736E56}" srcOrd="1" destOrd="0" presId="urn:microsoft.com/office/officeart/2018/2/layout/IconVerticalSolidList"/>
    <dgm:cxn modelId="{4F5FB0EA-F24C-42E2-984A-02B1B2862C44}" type="presParOf" srcId="{67E91B6C-D273-4D7D-A0F6-5DB0BB028E27}" destId="{1CC5DE4B-D18A-48F9-8EA8-79D29EE6C2CE}" srcOrd="2" destOrd="0" presId="urn:microsoft.com/office/officeart/2018/2/layout/IconVerticalSolidList"/>
    <dgm:cxn modelId="{9F244375-62C3-464F-8DA5-7F7668654A17}" type="presParOf" srcId="{67E91B6C-D273-4D7D-A0F6-5DB0BB028E27}" destId="{670D3DBC-5CB7-4C81-985F-8317895240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571C5A-34AD-495C-8B2A-902C2E45A5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B3FD355-5865-4614-97CE-3CA5859D4EBF}">
      <dgm:prSet/>
      <dgm:spPr/>
      <dgm:t>
        <a:bodyPr/>
        <a:lstStyle/>
        <a:p>
          <a:r>
            <a:rPr lang="en-US"/>
            <a:t>Home-brewed coffee</a:t>
          </a:r>
        </a:p>
      </dgm:t>
    </dgm:pt>
    <dgm:pt modelId="{6D0DEE77-BA18-4F57-B8AB-91076DCEAB71}" type="parTrans" cxnId="{ADCFAC62-158C-467F-AD78-19EF65BBE22A}">
      <dgm:prSet/>
      <dgm:spPr/>
      <dgm:t>
        <a:bodyPr/>
        <a:lstStyle/>
        <a:p>
          <a:endParaRPr lang="en-US"/>
        </a:p>
      </dgm:t>
    </dgm:pt>
    <dgm:pt modelId="{48DD04A6-D339-4527-B13D-EBDEBE8E0112}" type="sibTrans" cxnId="{ADCFAC62-158C-467F-AD78-19EF65BBE22A}">
      <dgm:prSet/>
      <dgm:spPr/>
      <dgm:t>
        <a:bodyPr/>
        <a:lstStyle/>
        <a:p>
          <a:endParaRPr lang="en-US"/>
        </a:p>
      </dgm:t>
    </dgm:pt>
    <dgm:pt modelId="{E58E8587-8987-4D8A-AB3F-B54A2D5A1DCD}">
      <dgm:prSet/>
      <dgm:spPr/>
      <dgm:t>
        <a:bodyPr/>
        <a:lstStyle/>
        <a:p>
          <a:r>
            <a:rPr lang="en-US"/>
            <a:t>Energy drinks</a:t>
          </a:r>
        </a:p>
      </dgm:t>
    </dgm:pt>
    <dgm:pt modelId="{525EFB55-A909-43B9-9F97-F3612D61E3DC}" type="parTrans" cxnId="{81B01342-09EE-4C29-A021-15B3D0D11344}">
      <dgm:prSet/>
      <dgm:spPr/>
      <dgm:t>
        <a:bodyPr/>
        <a:lstStyle/>
        <a:p>
          <a:endParaRPr lang="en-US"/>
        </a:p>
      </dgm:t>
    </dgm:pt>
    <dgm:pt modelId="{DCADA959-3923-4106-B88B-400E4F89401C}" type="sibTrans" cxnId="{81B01342-09EE-4C29-A021-15B3D0D11344}">
      <dgm:prSet/>
      <dgm:spPr/>
      <dgm:t>
        <a:bodyPr/>
        <a:lstStyle/>
        <a:p>
          <a:endParaRPr lang="en-US"/>
        </a:p>
      </dgm:t>
    </dgm:pt>
    <dgm:pt modelId="{AF2E175D-28CA-47C8-B3EA-FF9896D886C7}">
      <dgm:prSet/>
      <dgm:spPr/>
      <dgm:t>
        <a:bodyPr/>
        <a:lstStyle/>
        <a:p>
          <a:r>
            <a:rPr lang="en-US"/>
            <a:t>Tea and other caffeinated beverages</a:t>
          </a:r>
        </a:p>
      </dgm:t>
    </dgm:pt>
    <dgm:pt modelId="{B3BBC9A6-E2C1-4B2A-88DB-24FA3FE0DC64}" type="parTrans" cxnId="{19AAB6F1-B160-40A9-B1C9-BC140638DBE0}">
      <dgm:prSet/>
      <dgm:spPr/>
      <dgm:t>
        <a:bodyPr/>
        <a:lstStyle/>
        <a:p>
          <a:endParaRPr lang="en-US"/>
        </a:p>
      </dgm:t>
    </dgm:pt>
    <dgm:pt modelId="{56AE9722-6008-41A3-96F1-FD6D6935CEAA}" type="sibTrans" cxnId="{19AAB6F1-B160-40A9-B1C9-BC140638DBE0}">
      <dgm:prSet/>
      <dgm:spPr/>
      <dgm:t>
        <a:bodyPr/>
        <a:lstStyle/>
        <a:p>
          <a:endParaRPr lang="en-US"/>
        </a:p>
      </dgm:t>
    </dgm:pt>
    <dgm:pt modelId="{4DB65E07-AC61-4191-BABC-F3450A23D18B}" type="pres">
      <dgm:prSet presAssocID="{68571C5A-34AD-495C-8B2A-902C2E45A539}" presName="root" presStyleCnt="0">
        <dgm:presLayoutVars>
          <dgm:dir/>
          <dgm:resizeHandles val="exact"/>
        </dgm:presLayoutVars>
      </dgm:prSet>
      <dgm:spPr/>
    </dgm:pt>
    <dgm:pt modelId="{466068E2-CF84-4583-B9C6-2BBCD7C9055C}" type="pres">
      <dgm:prSet presAssocID="{3B3FD355-5865-4614-97CE-3CA5859D4EBF}" presName="compNode" presStyleCnt="0"/>
      <dgm:spPr/>
    </dgm:pt>
    <dgm:pt modelId="{114808E2-09DC-4C3E-8763-598ADECD292D}" type="pres">
      <dgm:prSet presAssocID="{3B3FD355-5865-4614-97CE-3CA5859D4EBF}" presName="bgRect" presStyleLbl="bgShp" presStyleIdx="0" presStyleCnt="3"/>
      <dgm:spPr/>
    </dgm:pt>
    <dgm:pt modelId="{26541189-D0AF-4B2B-8D7D-C71CD10B80F7}" type="pres">
      <dgm:prSet presAssocID="{3B3FD355-5865-4614-97CE-3CA5859D4EB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29680676-F75B-4415-BB35-C5A11D0B3E8F}" type="pres">
      <dgm:prSet presAssocID="{3B3FD355-5865-4614-97CE-3CA5859D4EBF}" presName="spaceRect" presStyleCnt="0"/>
      <dgm:spPr/>
    </dgm:pt>
    <dgm:pt modelId="{0F5F612A-5BDD-4B32-BECA-4CBC2D9162E4}" type="pres">
      <dgm:prSet presAssocID="{3B3FD355-5865-4614-97CE-3CA5859D4EBF}" presName="parTx" presStyleLbl="revTx" presStyleIdx="0" presStyleCnt="3">
        <dgm:presLayoutVars>
          <dgm:chMax val="0"/>
          <dgm:chPref val="0"/>
        </dgm:presLayoutVars>
      </dgm:prSet>
      <dgm:spPr/>
    </dgm:pt>
    <dgm:pt modelId="{308FEA26-0123-4AED-A45A-E926479322D8}" type="pres">
      <dgm:prSet presAssocID="{48DD04A6-D339-4527-B13D-EBDEBE8E0112}" presName="sibTrans" presStyleCnt="0"/>
      <dgm:spPr/>
    </dgm:pt>
    <dgm:pt modelId="{A33EA95E-CA0D-43FF-90A2-19F077A86EC1}" type="pres">
      <dgm:prSet presAssocID="{E58E8587-8987-4D8A-AB3F-B54A2D5A1DCD}" presName="compNode" presStyleCnt="0"/>
      <dgm:spPr/>
    </dgm:pt>
    <dgm:pt modelId="{B28D3B12-D404-4A21-BA70-9D9E1BE1D461}" type="pres">
      <dgm:prSet presAssocID="{E58E8587-8987-4D8A-AB3F-B54A2D5A1DCD}" presName="bgRect" presStyleLbl="bgShp" presStyleIdx="1" presStyleCnt="3"/>
      <dgm:spPr/>
    </dgm:pt>
    <dgm:pt modelId="{2902AAA7-A7C9-45DF-8822-1B2A259B8C28}" type="pres">
      <dgm:prSet presAssocID="{E58E8587-8987-4D8A-AB3F-B54A2D5A1DC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er"/>
        </a:ext>
      </dgm:extLst>
    </dgm:pt>
    <dgm:pt modelId="{59214AAC-8A31-4B47-B267-FDA15B057D09}" type="pres">
      <dgm:prSet presAssocID="{E58E8587-8987-4D8A-AB3F-B54A2D5A1DCD}" presName="spaceRect" presStyleCnt="0"/>
      <dgm:spPr/>
    </dgm:pt>
    <dgm:pt modelId="{B0A06C5D-FEE2-4C64-BA12-8D42F575D45A}" type="pres">
      <dgm:prSet presAssocID="{E58E8587-8987-4D8A-AB3F-B54A2D5A1DCD}" presName="parTx" presStyleLbl="revTx" presStyleIdx="1" presStyleCnt="3">
        <dgm:presLayoutVars>
          <dgm:chMax val="0"/>
          <dgm:chPref val="0"/>
        </dgm:presLayoutVars>
      </dgm:prSet>
      <dgm:spPr/>
    </dgm:pt>
    <dgm:pt modelId="{60893877-C3FB-4285-90A2-56EDD7B29430}" type="pres">
      <dgm:prSet presAssocID="{DCADA959-3923-4106-B88B-400E4F89401C}" presName="sibTrans" presStyleCnt="0"/>
      <dgm:spPr/>
    </dgm:pt>
    <dgm:pt modelId="{AB7D15E2-6B3E-4207-8064-1451DD2B6708}" type="pres">
      <dgm:prSet presAssocID="{AF2E175D-28CA-47C8-B3EA-FF9896D886C7}" presName="compNode" presStyleCnt="0"/>
      <dgm:spPr/>
    </dgm:pt>
    <dgm:pt modelId="{F842C4EF-96F5-48A3-B671-A3193C2D6807}" type="pres">
      <dgm:prSet presAssocID="{AF2E175D-28CA-47C8-B3EA-FF9896D886C7}" presName="bgRect" presStyleLbl="bgShp" presStyleIdx="2" presStyleCnt="3"/>
      <dgm:spPr/>
    </dgm:pt>
    <dgm:pt modelId="{B59B462B-9C57-40A4-828F-C409027E29CC}" type="pres">
      <dgm:prSet presAssocID="{AF2E175D-28CA-47C8-B3EA-FF9896D886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EE1E9853-CAD1-445D-B108-2744CC702CFD}" type="pres">
      <dgm:prSet presAssocID="{AF2E175D-28CA-47C8-B3EA-FF9896D886C7}" presName="spaceRect" presStyleCnt="0"/>
      <dgm:spPr/>
    </dgm:pt>
    <dgm:pt modelId="{EC447736-B7A6-4CDE-89DF-5E4F7CA3F9F7}" type="pres">
      <dgm:prSet presAssocID="{AF2E175D-28CA-47C8-B3EA-FF9896D886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349E021-9C38-4E9F-8B0F-D62E20645914}" type="presOf" srcId="{3B3FD355-5865-4614-97CE-3CA5859D4EBF}" destId="{0F5F612A-5BDD-4B32-BECA-4CBC2D9162E4}" srcOrd="0" destOrd="0" presId="urn:microsoft.com/office/officeart/2018/2/layout/IconVerticalSolidList"/>
    <dgm:cxn modelId="{81B01342-09EE-4C29-A021-15B3D0D11344}" srcId="{68571C5A-34AD-495C-8B2A-902C2E45A539}" destId="{E58E8587-8987-4D8A-AB3F-B54A2D5A1DCD}" srcOrd="1" destOrd="0" parTransId="{525EFB55-A909-43B9-9F97-F3612D61E3DC}" sibTransId="{DCADA959-3923-4106-B88B-400E4F89401C}"/>
    <dgm:cxn modelId="{ADCFAC62-158C-467F-AD78-19EF65BBE22A}" srcId="{68571C5A-34AD-495C-8B2A-902C2E45A539}" destId="{3B3FD355-5865-4614-97CE-3CA5859D4EBF}" srcOrd="0" destOrd="0" parTransId="{6D0DEE77-BA18-4F57-B8AB-91076DCEAB71}" sibTransId="{48DD04A6-D339-4527-B13D-EBDEBE8E0112}"/>
    <dgm:cxn modelId="{300AFE73-38CE-4C6C-839B-D408AB1FD6B8}" type="presOf" srcId="{68571C5A-34AD-495C-8B2A-902C2E45A539}" destId="{4DB65E07-AC61-4191-BABC-F3450A23D18B}" srcOrd="0" destOrd="0" presId="urn:microsoft.com/office/officeart/2018/2/layout/IconVerticalSolidList"/>
    <dgm:cxn modelId="{F7380476-854E-4E1F-B664-BE3A391A04AA}" type="presOf" srcId="{E58E8587-8987-4D8A-AB3F-B54A2D5A1DCD}" destId="{B0A06C5D-FEE2-4C64-BA12-8D42F575D45A}" srcOrd="0" destOrd="0" presId="urn:microsoft.com/office/officeart/2018/2/layout/IconVerticalSolidList"/>
    <dgm:cxn modelId="{E679E456-4CE8-4465-8B82-1F4D0B40F1B8}" type="presOf" srcId="{AF2E175D-28CA-47C8-B3EA-FF9896D886C7}" destId="{EC447736-B7A6-4CDE-89DF-5E4F7CA3F9F7}" srcOrd="0" destOrd="0" presId="urn:microsoft.com/office/officeart/2018/2/layout/IconVerticalSolidList"/>
    <dgm:cxn modelId="{19AAB6F1-B160-40A9-B1C9-BC140638DBE0}" srcId="{68571C5A-34AD-495C-8B2A-902C2E45A539}" destId="{AF2E175D-28CA-47C8-B3EA-FF9896D886C7}" srcOrd="2" destOrd="0" parTransId="{B3BBC9A6-E2C1-4B2A-88DB-24FA3FE0DC64}" sibTransId="{56AE9722-6008-41A3-96F1-FD6D6935CEAA}"/>
    <dgm:cxn modelId="{EAF7D38A-FA13-4902-AF39-CF2BBC7EFEB3}" type="presParOf" srcId="{4DB65E07-AC61-4191-BABC-F3450A23D18B}" destId="{466068E2-CF84-4583-B9C6-2BBCD7C9055C}" srcOrd="0" destOrd="0" presId="urn:microsoft.com/office/officeart/2018/2/layout/IconVerticalSolidList"/>
    <dgm:cxn modelId="{E055BB75-D2E7-456D-8E54-24637EE1415F}" type="presParOf" srcId="{466068E2-CF84-4583-B9C6-2BBCD7C9055C}" destId="{114808E2-09DC-4C3E-8763-598ADECD292D}" srcOrd="0" destOrd="0" presId="urn:microsoft.com/office/officeart/2018/2/layout/IconVerticalSolidList"/>
    <dgm:cxn modelId="{4522E9AC-A68A-42EF-B588-367B7DAEF4C5}" type="presParOf" srcId="{466068E2-CF84-4583-B9C6-2BBCD7C9055C}" destId="{26541189-D0AF-4B2B-8D7D-C71CD10B80F7}" srcOrd="1" destOrd="0" presId="urn:microsoft.com/office/officeart/2018/2/layout/IconVerticalSolidList"/>
    <dgm:cxn modelId="{92F7257B-F24B-4798-95BA-515B871D39AB}" type="presParOf" srcId="{466068E2-CF84-4583-B9C6-2BBCD7C9055C}" destId="{29680676-F75B-4415-BB35-C5A11D0B3E8F}" srcOrd="2" destOrd="0" presId="urn:microsoft.com/office/officeart/2018/2/layout/IconVerticalSolidList"/>
    <dgm:cxn modelId="{4475F089-C350-45F0-95DA-2DF16B7154B5}" type="presParOf" srcId="{466068E2-CF84-4583-B9C6-2BBCD7C9055C}" destId="{0F5F612A-5BDD-4B32-BECA-4CBC2D9162E4}" srcOrd="3" destOrd="0" presId="urn:microsoft.com/office/officeart/2018/2/layout/IconVerticalSolidList"/>
    <dgm:cxn modelId="{27A4F7E1-E868-464D-9987-9334A028F50B}" type="presParOf" srcId="{4DB65E07-AC61-4191-BABC-F3450A23D18B}" destId="{308FEA26-0123-4AED-A45A-E926479322D8}" srcOrd="1" destOrd="0" presId="urn:microsoft.com/office/officeart/2018/2/layout/IconVerticalSolidList"/>
    <dgm:cxn modelId="{F6D5F4D0-AE6A-475E-A701-3C3DFACC3374}" type="presParOf" srcId="{4DB65E07-AC61-4191-BABC-F3450A23D18B}" destId="{A33EA95E-CA0D-43FF-90A2-19F077A86EC1}" srcOrd="2" destOrd="0" presId="urn:microsoft.com/office/officeart/2018/2/layout/IconVerticalSolidList"/>
    <dgm:cxn modelId="{90A963E3-8192-4506-A150-4207C87F6C99}" type="presParOf" srcId="{A33EA95E-CA0D-43FF-90A2-19F077A86EC1}" destId="{B28D3B12-D404-4A21-BA70-9D9E1BE1D461}" srcOrd="0" destOrd="0" presId="urn:microsoft.com/office/officeart/2018/2/layout/IconVerticalSolidList"/>
    <dgm:cxn modelId="{B3C31CE4-9D2B-487D-8F93-5DA5EF8D6474}" type="presParOf" srcId="{A33EA95E-CA0D-43FF-90A2-19F077A86EC1}" destId="{2902AAA7-A7C9-45DF-8822-1B2A259B8C28}" srcOrd="1" destOrd="0" presId="urn:microsoft.com/office/officeart/2018/2/layout/IconVerticalSolidList"/>
    <dgm:cxn modelId="{C384E077-D037-41FD-9DDA-4A3C84A117D8}" type="presParOf" srcId="{A33EA95E-CA0D-43FF-90A2-19F077A86EC1}" destId="{59214AAC-8A31-4B47-B267-FDA15B057D09}" srcOrd="2" destOrd="0" presId="urn:microsoft.com/office/officeart/2018/2/layout/IconVerticalSolidList"/>
    <dgm:cxn modelId="{D40DBDBA-9379-4499-A426-9D74A0E1CE9F}" type="presParOf" srcId="{A33EA95E-CA0D-43FF-90A2-19F077A86EC1}" destId="{B0A06C5D-FEE2-4C64-BA12-8D42F575D45A}" srcOrd="3" destOrd="0" presId="urn:microsoft.com/office/officeart/2018/2/layout/IconVerticalSolidList"/>
    <dgm:cxn modelId="{21D3217C-FD47-45D2-9FAF-C5177AC9AD80}" type="presParOf" srcId="{4DB65E07-AC61-4191-BABC-F3450A23D18B}" destId="{60893877-C3FB-4285-90A2-56EDD7B29430}" srcOrd="3" destOrd="0" presId="urn:microsoft.com/office/officeart/2018/2/layout/IconVerticalSolidList"/>
    <dgm:cxn modelId="{35B4B801-9254-4D7F-B0B4-B51D2F97F101}" type="presParOf" srcId="{4DB65E07-AC61-4191-BABC-F3450A23D18B}" destId="{AB7D15E2-6B3E-4207-8064-1451DD2B6708}" srcOrd="4" destOrd="0" presId="urn:microsoft.com/office/officeart/2018/2/layout/IconVerticalSolidList"/>
    <dgm:cxn modelId="{2F6F4060-82B2-45FE-AF92-FC6B1AC95F85}" type="presParOf" srcId="{AB7D15E2-6B3E-4207-8064-1451DD2B6708}" destId="{F842C4EF-96F5-48A3-B671-A3193C2D6807}" srcOrd="0" destOrd="0" presId="urn:microsoft.com/office/officeart/2018/2/layout/IconVerticalSolidList"/>
    <dgm:cxn modelId="{5D54D2B7-9A1B-4B95-8EFC-935AF2227210}" type="presParOf" srcId="{AB7D15E2-6B3E-4207-8064-1451DD2B6708}" destId="{B59B462B-9C57-40A4-828F-C409027E29CC}" srcOrd="1" destOrd="0" presId="urn:microsoft.com/office/officeart/2018/2/layout/IconVerticalSolidList"/>
    <dgm:cxn modelId="{23BC402D-0A21-4567-8824-39E37D0091D2}" type="presParOf" srcId="{AB7D15E2-6B3E-4207-8064-1451DD2B6708}" destId="{EE1E9853-CAD1-445D-B108-2744CC702CFD}" srcOrd="2" destOrd="0" presId="urn:microsoft.com/office/officeart/2018/2/layout/IconVerticalSolidList"/>
    <dgm:cxn modelId="{6CC8E7FB-F51B-4E2D-ADF4-8275A8FFAB0D}" type="presParOf" srcId="{AB7D15E2-6B3E-4207-8064-1451DD2B6708}" destId="{EC447736-B7A6-4CDE-89DF-5E4F7CA3F9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645878E-0A12-4A16-B7B0-D68BDB7A8D25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EDBB68-5921-4469-8DD2-08121AA9D835}">
      <dgm:prSet/>
      <dgm:spPr/>
      <dgm:t>
        <a:bodyPr/>
        <a:lstStyle/>
        <a:p>
          <a:r>
            <a:rPr lang="en-US"/>
            <a:t>Differentiate its products</a:t>
          </a:r>
        </a:p>
      </dgm:t>
    </dgm:pt>
    <dgm:pt modelId="{55B7F618-95AB-425B-9296-DC649450437D}" type="parTrans" cxnId="{AF853BF2-A174-49E1-BF2A-C15A724FB638}">
      <dgm:prSet/>
      <dgm:spPr/>
      <dgm:t>
        <a:bodyPr/>
        <a:lstStyle/>
        <a:p>
          <a:endParaRPr lang="en-US"/>
        </a:p>
      </dgm:t>
    </dgm:pt>
    <dgm:pt modelId="{0CAEF78B-F154-48F3-A15F-17D5BF30E260}" type="sibTrans" cxnId="{AF853BF2-A174-49E1-BF2A-C15A724FB638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1711D524-E757-4492-BC8A-B09C1C0094BD}">
      <dgm:prSet/>
      <dgm:spPr/>
      <dgm:t>
        <a:bodyPr/>
        <a:lstStyle/>
        <a:p>
          <a:r>
            <a:rPr lang="en-US"/>
            <a:t>Build strong brand loyalty</a:t>
          </a:r>
        </a:p>
      </dgm:t>
    </dgm:pt>
    <dgm:pt modelId="{BE8CD702-6B44-4E81-950B-26AB067F81C3}" type="parTrans" cxnId="{301377EA-A216-4388-9236-2DAE0BA023F9}">
      <dgm:prSet/>
      <dgm:spPr/>
      <dgm:t>
        <a:bodyPr/>
        <a:lstStyle/>
        <a:p>
          <a:endParaRPr lang="en-US"/>
        </a:p>
      </dgm:t>
    </dgm:pt>
    <dgm:pt modelId="{8E9520ED-1B72-43F0-B71B-C02F1E02B064}" type="sibTrans" cxnId="{301377EA-A216-4388-9236-2DAE0BA023F9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63BAD8F7-C456-453D-914F-5631D2DA9036}">
      <dgm:prSet/>
      <dgm:spPr/>
      <dgm:t>
        <a:bodyPr/>
        <a:lstStyle/>
        <a:p>
          <a:r>
            <a:rPr lang="en-US"/>
            <a:t>Manage its supply chain effectively</a:t>
          </a:r>
        </a:p>
      </dgm:t>
    </dgm:pt>
    <dgm:pt modelId="{5F11A80F-2C53-4F56-88BE-BFF0826B2B0B}" type="parTrans" cxnId="{7AC5E3AF-F273-47B4-9E13-0FFA78813BDA}">
      <dgm:prSet/>
      <dgm:spPr/>
      <dgm:t>
        <a:bodyPr/>
        <a:lstStyle/>
        <a:p>
          <a:endParaRPr lang="en-US"/>
        </a:p>
      </dgm:t>
    </dgm:pt>
    <dgm:pt modelId="{4EB0BC53-D0B1-480F-8135-4C640C716BA3}" type="sibTrans" cxnId="{7AC5E3AF-F273-47B4-9E13-0FFA78813BD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711DD735-F4FA-4D59-BB17-4879BEE091F8}">
      <dgm:prSet/>
      <dgm:spPr/>
      <dgm:t>
        <a:bodyPr/>
        <a:lstStyle/>
        <a:p>
          <a:r>
            <a:rPr lang="en-US"/>
            <a:t>Innovate its response to changing customer preferences</a:t>
          </a:r>
        </a:p>
      </dgm:t>
    </dgm:pt>
    <dgm:pt modelId="{D3EDF1B3-13FF-4EFE-9C1D-2EB9AE9B57E6}" type="parTrans" cxnId="{CE8CB46A-04BD-4E21-B797-2720E0B56935}">
      <dgm:prSet/>
      <dgm:spPr/>
      <dgm:t>
        <a:bodyPr/>
        <a:lstStyle/>
        <a:p>
          <a:endParaRPr lang="en-US"/>
        </a:p>
      </dgm:t>
    </dgm:pt>
    <dgm:pt modelId="{A504B581-37D9-4CD8-AB66-160E5DB14BC3}" type="sibTrans" cxnId="{CE8CB46A-04BD-4E21-B797-2720E0B56935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FF21488A-0C22-4116-9BF1-14569B9B838C}" type="pres">
      <dgm:prSet presAssocID="{2645878E-0A12-4A16-B7B0-D68BDB7A8D25}" presName="Name0" presStyleCnt="0">
        <dgm:presLayoutVars>
          <dgm:animLvl val="lvl"/>
          <dgm:resizeHandles val="exact"/>
        </dgm:presLayoutVars>
      </dgm:prSet>
      <dgm:spPr/>
    </dgm:pt>
    <dgm:pt modelId="{A7B65A94-B97A-423A-B426-D28FE7BE10C1}" type="pres">
      <dgm:prSet presAssocID="{0AEDBB68-5921-4469-8DD2-08121AA9D835}" presName="compositeNode" presStyleCnt="0">
        <dgm:presLayoutVars>
          <dgm:bulletEnabled val="1"/>
        </dgm:presLayoutVars>
      </dgm:prSet>
      <dgm:spPr/>
    </dgm:pt>
    <dgm:pt modelId="{B2EF187E-E99B-4868-97C0-46700F918AF5}" type="pres">
      <dgm:prSet presAssocID="{0AEDBB68-5921-4469-8DD2-08121AA9D835}" presName="bgRect" presStyleLbl="alignNode1" presStyleIdx="0" presStyleCnt="4"/>
      <dgm:spPr/>
    </dgm:pt>
    <dgm:pt modelId="{90D1A18D-7A02-4303-857D-DEF7B3583003}" type="pres">
      <dgm:prSet presAssocID="{0CAEF78B-F154-48F3-A15F-17D5BF30E260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63962B40-A9F9-4C43-973F-7B4CC6460933}" type="pres">
      <dgm:prSet presAssocID="{0AEDBB68-5921-4469-8DD2-08121AA9D835}" presName="nodeRect" presStyleLbl="alignNode1" presStyleIdx="0" presStyleCnt="4">
        <dgm:presLayoutVars>
          <dgm:bulletEnabled val="1"/>
        </dgm:presLayoutVars>
      </dgm:prSet>
      <dgm:spPr/>
    </dgm:pt>
    <dgm:pt modelId="{7465768C-D24A-4F59-95A7-4DC471EFA732}" type="pres">
      <dgm:prSet presAssocID="{0CAEF78B-F154-48F3-A15F-17D5BF30E260}" presName="sibTrans" presStyleCnt="0"/>
      <dgm:spPr/>
    </dgm:pt>
    <dgm:pt modelId="{9E10D840-D5A9-4113-8E95-641A6873B9A6}" type="pres">
      <dgm:prSet presAssocID="{1711D524-E757-4492-BC8A-B09C1C0094BD}" presName="compositeNode" presStyleCnt="0">
        <dgm:presLayoutVars>
          <dgm:bulletEnabled val="1"/>
        </dgm:presLayoutVars>
      </dgm:prSet>
      <dgm:spPr/>
    </dgm:pt>
    <dgm:pt modelId="{02A2692B-6CA5-40C0-8FDB-F1ED1D53300D}" type="pres">
      <dgm:prSet presAssocID="{1711D524-E757-4492-BC8A-B09C1C0094BD}" presName="bgRect" presStyleLbl="alignNode1" presStyleIdx="1" presStyleCnt="4"/>
      <dgm:spPr/>
    </dgm:pt>
    <dgm:pt modelId="{72081998-E82B-42B1-A54C-897ADED4BA7F}" type="pres">
      <dgm:prSet presAssocID="{8E9520ED-1B72-43F0-B71B-C02F1E02B064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1AE3D439-8A9B-4A4D-AA4B-A17A5FA99256}" type="pres">
      <dgm:prSet presAssocID="{1711D524-E757-4492-BC8A-B09C1C0094BD}" presName="nodeRect" presStyleLbl="alignNode1" presStyleIdx="1" presStyleCnt="4">
        <dgm:presLayoutVars>
          <dgm:bulletEnabled val="1"/>
        </dgm:presLayoutVars>
      </dgm:prSet>
      <dgm:spPr/>
    </dgm:pt>
    <dgm:pt modelId="{CA26CCEF-750F-4892-BA85-52791FAA8656}" type="pres">
      <dgm:prSet presAssocID="{8E9520ED-1B72-43F0-B71B-C02F1E02B064}" presName="sibTrans" presStyleCnt="0"/>
      <dgm:spPr/>
    </dgm:pt>
    <dgm:pt modelId="{BC9D9223-5D0D-43F8-9926-7F4BCCF23757}" type="pres">
      <dgm:prSet presAssocID="{63BAD8F7-C456-453D-914F-5631D2DA9036}" presName="compositeNode" presStyleCnt="0">
        <dgm:presLayoutVars>
          <dgm:bulletEnabled val="1"/>
        </dgm:presLayoutVars>
      </dgm:prSet>
      <dgm:spPr/>
    </dgm:pt>
    <dgm:pt modelId="{4777BB55-97FB-4610-B08D-0865B6208AFA}" type="pres">
      <dgm:prSet presAssocID="{63BAD8F7-C456-453D-914F-5631D2DA9036}" presName="bgRect" presStyleLbl="alignNode1" presStyleIdx="2" presStyleCnt="4"/>
      <dgm:spPr/>
    </dgm:pt>
    <dgm:pt modelId="{2FB868C9-5D24-4318-B390-389D997AA114}" type="pres">
      <dgm:prSet presAssocID="{4EB0BC53-D0B1-480F-8135-4C640C716BA3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52910CBF-2B68-4FD3-8757-65C04B52DEAC}" type="pres">
      <dgm:prSet presAssocID="{63BAD8F7-C456-453D-914F-5631D2DA9036}" presName="nodeRect" presStyleLbl="alignNode1" presStyleIdx="2" presStyleCnt="4">
        <dgm:presLayoutVars>
          <dgm:bulletEnabled val="1"/>
        </dgm:presLayoutVars>
      </dgm:prSet>
      <dgm:spPr/>
    </dgm:pt>
    <dgm:pt modelId="{CB6F926C-4917-4DEB-994C-1C590C26E07F}" type="pres">
      <dgm:prSet presAssocID="{4EB0BC53-D0B1-480F-8135-4C640C716BA3}" presName="sibTrans" presStyleCnt="0"/>
      <dgm:spPr/>
    </dgm:pt>
    <dgm:pt modelId="{CBF4675A-4B56-497E-8FEE-3D7697B7B5B3}" type="pres">
      <dgm:prSet presAssocID="{711DD735-F4FA-4D59-BB17-4879BEE091F8}" presName="compositeNode" presStyleCnt="0">
        <dgm:presLayoutVars>
          <dgm:bulletEnabled val="1"/>
        </dgm:presLayoutVars>
      </dgm:prSet>
      <dgm:spPr/>
    </dgm:pt>
    <dgm:pt modelId="{D4929034-D839-4830-8D44-B44374E3D08A}" type="pres">
      <dgm:prSet presAssocID="{711DD735-F4FA-4D59-BB17-4879BEE091F8}" presName="bgRect" presStyleLbl="alignNode1" presStyleIdx="3" presStyleCnt="4"/>
      <dgm:spPr/>
    </dgm:pt>
    <dgm:pt modelId="{91EEE868-7466-4F47-85E9-BF909A42ACB0}" type="pres">
      <dgm:prSet presAssocID="{A504B581-37D9-4CD8-AB66-160E5DB14BC3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70B68FF3-5823-4151-B87A-3EA58EB382A8}" type="pres">
      <dgm:prSet presAssocID="{711DD735-F4FA-4D59-BB17-4879BEE091F8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F17DC506-D9FE-4E92-9891-869C755609BE}" type="presOf" srcId="{A504B581-37D9-4CD8-AB66-160E5DB14BC3}" destId="{91EEE868-7466-4F47-85E9-BF909A42ACB0}" srcOrd="0" destOrd="0" presId="urn:microsoft.com/office/officeart/2016/7/layout/LinearBlockProcessNumbered"/>
    <dgm:cxn modelId="{0BD87619-06B8-43EA-8ADF-DEEA54CDD87C}" type="presOf" srcId="{0AEDBB68-5921-4469-8DD2-08121AA9D835}" destId="{63962B40-A9F9-4C43-973F-7B4CC6460933}" srcOrd="1" destOrd="0" presId="urn:microsoft.com/office/officeart/2016/7/layout/LinearBlockProcessNumbered"/>
    <dgm:cxn modelId="{FD7A381F-25DD-4520-A2A8-D103E81C6EEA}" type="presOf" srcId="{4EB0BC53-D0B1-480F-8135-4C640C716BA3}" destId="{2FB868C9-5D24-4318-B390-389D997AA114}" srcOrd="0" destOrd="0" presId="urn:microsoft.com/office/officeart/2016/7/layout/LinearBlockProcessNumbered"/>
    <dgm:cxn modelId="{B826C22F-46F8-4BDF-8B76-7DA5ED6EA9C9}" type="presOf" srcId="{711DD735-F4FA-4D59-BB17-4879BEE091F8}" destId="{D4929034-D839-4830-8D44-B44374E3D08A}" srcOrd="0" destOrd="0" presId="urn:microsoft.com/office/officeart/2016/7/layout/LinearBlockProcessNumbered"/>
    <dgm:cxn modelId="{D14CD037-6EA3-4057-8810-FB95EAD69950}" type="presOf" srcId="{0CAEF78B-F154-48F3-A15F-17D5BF30E260}" destId="{90D1A18D-7A02-4303-857D-DEF7B3583003}" srcOrd="0" destOrd="0" presId="urn:microsoft.com/office/officeart/2016/7/layout/LinearBlockProcessNumbered"/>
    <dgm:cxn modelId="{D575EE64-D51A-4D15-9976-2E3E37363E16}" type="presOf" srcId="{1711D524-E757-4492-BC8A-B09C1C0094BD}" destId="{1AE3D439-8A9B-4A4D-AA4B-A17A5FA99256}" srcOrd="1" destOrd="0" presId="urn:microsoft.com/office/officeart/2016/7/layout/LinearBlockProcessNumbered"/>
    <dgm:cxn modelId="{CE8CB46A-04BD-4E21-B797-2720E0B56935}" srcId="{2645878E-0A12-4A16-B7B0-D68BDB7A8D25}" destId="{711DD735-F4FA-4D59-BB17-4879BEE091F8}" srcOrd="3" destOrd="0" parTransId="{D3EDF1B3-13FF-4EFE-9C1D-2EB9AE9B57E6}" sibTransId="{A504B581-37D9-4CD8-AB66-160E5DB14BC3}"/>
    <dgm:cxn modelId="{B4D90092-FE09-41F8-9AEE-2A7FA6F72295}" type="presOf" srcId="{2645878E-0A12-4A16-B7B0-D68BDB7A8D25}" destId="{FF21488A-0C22-4116-9BF1-14569B9B838C}" srcOrd="0" destOrd="0" presId="urn:microsoft.com/office/officeart/2016/7/layout/LinearBlockProcessNumbered"/>
    <dgm:cxn modelId="{95D756A9-B1EB-4A61-B996-41622296E40C}" type="presOf" srcId="{711DD735-F4FA-4D59-BB17-4879BEE091F8}" destId="{70B68FF3-5823-4151-B87A-3EA58EB382A8}" srcOrd="1" destOrd="0" presId="urn:microsoft.com/office/officeart/2016/7/layout/LinearBlockProcessNumbered"/>
    <dgm:cxn modelId="{496DBFA9-C98C-4D80-9E0D-B1693FE2006E}" type="presOf" srcId="{8E9520ED-1B72-43F0-B71B-C02F1E02B064}" destId="{72081998-E82B-42B1-A54C-897ADED4BA7F}" srcOrd="0" destOrd="0" presId="urn:microsoft.com/office/officeart/2016/7/layout/LinearBlockProcessNumbered"/>
    <dgm:cxn modelId="{7AC5E3AF-F273-47B4-9E13-0FFA78813BDA}" srcId="{2645878E-0A12-4A16-B7B0-D68BDB7A8D25}" destId="{63BAD8F7-C456-453D-914F-5631D2DA9036}" srcOrd="2" destOrd="0" parTransId="{5F11A80F-2C53-4F56-88BE-BFF0826B2B0B}" sibTransId="{4EB0BC53-D0B1-480F-8135-4C640C716BA3}"/>
    <dgm:cxn modelId="{1E8C95B2-CB2B-4823-BF3C-8FF9E302BAA2}" type="presOf" srcId="{0AEDBB68-5921-4469-8DD2-08121AA9D835}" destId="{B2EF187E-E99B-4868-97C0-46700F918AF5}" srcOrd="0" destOrd="0" presId="urn:microsoft.com/office/officeart/2016/7/layout/LinearBlockProcessNumbered"/>
    <dgm:cxn modelId="{88C602C5-A6DE-48D2-A6D7-7D8D50CAB1DF}" type="presOf" srcId="{63BAD8F7-C456-453D-914F-5631D2DA9036}" destId="{52910CBF-2B68-4FD3-8757-65C04B52DEAC}" srcOrd="1" destOrd="0" presId="urn:microsoft.com/office/officeart/2016/7/layout/LinearBlockProcessNumbered"/>
    <dgm:cxn modelId="{73D117E6-B4F0-4C6A-998C-5504AEB81B13}" type="presOf" srcId="{63BAD8F7-C456-453D-914F-5631D2DA9036}" destId="{4777BB55-97FB-4610-B08D-0865B6208AFA}" srcOrd="0" destOrd="0" presId="urn:microsoft.com/office/officeart/2016/7/layout/LinearBlockProcessNumbered"/>
    <dgm:cxn modelId="{301377EA-A216-4388-9236-2DAE0BA023F9}" srcId="{2645878E-0A12-4A16-B7B0-D68BDB7A8D25}" destId="{1711D524-E757-4492-BC8A-B09C1C0094BD}" srcOrd="1" destOrd="0" parTransId="{BE8CD702-6B44-4E81-950B-26AB067F81C3}" sibTransId="{8E9520ED-1B72-43F0-B71B-C02F1E02B064}"/>
    <dgm:cxn modelId="{0DF7D4F0-07E5-455C-8A0C-B343113A5AF3}" type="presOf" srcId="{1711D524-E757-4492-BC8A-B09C1C0094BD}" destId="{02A2692B-6CA5-40C0-8FDB-F1ED1D53300D}" srcOrd="0" destOrd="0" presId="urn:microsoft.com/office/officeart/2016/7/layout/LinearBlockProcessNumbered"/>
    <dgm:cxn modelId="{AF853BF2-A174-49E1-BF2A-C15A724FB638}" srcId="{2645878E-0A12-4A16-B7B0-D68BDB7A8D25}" destId="{0AEDBB68-5921-4469-8DD2-08121AA9D835}" srcOrd="0" destOrd="0" parTransId="{55B7F618-95AB-425B-9296-DC649450437D}" sibTransId="{0CAEF78B-F154-48F3-A15F-17D5BF30E260}"/>
    <dgm:cxn modelId="{E24C88B3-869E-4B5A-82C2-9F38994C38E2}" type="presParOf" srcId="{FF21488A-0C22-4116-9BF1-14569B9B838C}" destId="{A7B65A94-B97A-423A-B426-D28FE7BE10C1}" srcOrd="0" destOrd="0" presId="urn:microsoft.com/office/officeart/2016/7/layout/LinearBlockProcessNumbered"/>
    <dgm:cxn modelId="{A5306DBA-1822-4415-B73A-8648627C5E67}" type="presParOf" srcId="{A7B65A94-B97A-423A-B426-D28FE7BE10C1}" destId="{B2EF187E-E99B-4868-97C0-46700F918AF5}" srcOrd="0" destOrd="0" presId="urn:microsoft.com/office/officeart/2016/7/layout/LinearBlockProcessNumbered"/>
    <dgm:cxn modelId="{18AFC02E-8027-4F83-AE38-33C1C44EB50F}" type="presParOf" srcId="{A7B65A94-B97A-423A-B426-D28FE7BE10C1}" destId="{90D1A18D-7A02-4303-857D-DEF7B3583003}" srcOrd="1" destOrd="0" presId="urn:microsoft.com/office/officeart/2016/7/layout/LinearBlockProcessNumbered"/>
    <dgm:cxn modelId="{0F226D3E-BB1F-4D66-8704-A33A05220D5E}" type="presParOf" srcId="{A7B65A94-B97A-423A-B426-D28FE7BE10C1}" destId="{63962B40-A9F9-4C43-973F-7B4CC6460933}" srcOrd="2" destOrd="0" presId="urn:microsoft.com/office/officeart/2016/7/layout/LinearBlockProcessNumbered"/>
    <dgm:cxn modelId="{F631F1E7-D92F-466C-8CAB-B2DECD3685C9}" type="presParOf" srcId="{FF21488A-0C22-4116-9BF1-14569B9B838C}" destId="{7465768C-D24A-4F59-95A7-4DC471EFA732}" srcOrd="1" destOrd="0" presId="urn:microsoft.com/office/officeart/2016/7/layout/LinearBlockProcessNumbered"/>
    <dgm:cxn modelId="{4BD2717A-B403-48AD-BE63-A11A40DEFCC4}" type="presParOf" srcId="{FF21488A-0C22-4116-9BF1-14569B9B838C}" destId="{9E10D840-D5A9-4113-8E95-641A6873B9A6}" srcOrd="2" destOrd="0" presId="urn:microsoft.com/office/officeart/2016/7/layout/LinearBlockProcessNumbered"/>
    <dgm:cxn modelId="{3F6B4F05-CD34-4F1C-B8E0-15F027DC6C6B}" type="presParOf" srcId="{9E10D840-D5A9-4113-8E95-641A6873B9A6}" destId="{02A2692B-6CA5-40C0-8FDB-F1ED1D53300D}" srcOrd="0" destOrd="0" presId="urn:microsoft.com/office/officeart/2016/7/layout/LinearBlockProcessNumbered"/>
    <dgm:cxn modelId="{EC4FD0D0-DE3E-4064-80AE-9DC3F603B19F}" type="presParOf" srcId="{9E10D840-D5A9-4113-8E95-641A6873B9A6}" destId="{72081998-E82B-42B1-A54C-897ADED4BA7F}" srcOrd="1" destOrd="0" presId="urn:microsoft.com/office/officeart/2016/7/layout/LinearBlockProcessNumbered"/>
    <dgm:cxn modelId="{497A9E4D-8B78-45EE-B028-41524F207980}" type="presParOf" srcId="{9E10D840-D5A9-4113-8E95-641A6873B9A6}" destId="{1AE3D439-8A9B-4A4D-AA4B-A17A5FA99256}" srcOrd="2" destOrd="0" presId="urn:microsoft.com/office/officeart/2016/7/layout/LinearBlockProcessNumbered"/>
    <dgm:cxn modelId="{95C42962-79C9-403C-BBD8-46EFAF16FAD5}" type="presParOf" srcId="{FF21488A-0C22-4116-9BF1-14569B9B838C}" destId="{CA26CCEF-750F-4892-BA85-52791FAA8656}" srcOrd="3" destOrd="0" presId="urn:microsoft.com/office/officeart/2016/7/layout/LinearBlockProcessNumbered"/>
    <dgm:cxn modelId="{5CD5ADFF-CE61-4F4F-85FD-11E4670EEE2D}" type="presParOf" srcId="{FF21488A-0C22-4116-9BF1-14569B9B838C}" destId="{BC9D9223-5D0D-43F8-9926-7F4BCCF23757}" srcOrd="4" destOrd="0" presId="urn:microsoft.com/office/officeart/2016/7/layout/LinearBlockProcessNumbered"/>
    <dgm:cxn modelId="{D1DE5B37-DDDD-4627-8514-A44A6AF04ABE}" type="presParOf" srcId="{BC9D9223-5D0D-43F8-9926-7F4BCCF23757}" destId="{4777BB55-97FB-4610-B08D-0865B6208AFA}" srcOrd="0" destOrd="0" presId="urn:microsoft.com/office/officeart/2016/7/layout/LinearBlockProcessNumbered"/>
    <dgm:cxn modelId="{1EF99EF1-944C-4E23-B39D-C5F895D3467A}" type="presParOf" srcId="{BC9D9223-5D0D-43F8-9926-7F4BCCF23757}" destId="{2FB868C9-5D24-4318-B390-389D997AA114}" srcOrd="1" destOrd="0" presId="urn:microsoft.com/office/officeart/2016/7/layout/LinearBlockProcessNumbered"/>
    <dgm:cxn modelId="{D49999D8-B762-4AE1-BD6F-885CF495C4E0}" type="presParOf" srcId="{BC9D9223-5D0D-43F8-9926-7F4BCCF23757}" destId="{52910CBF-2B68-4FD3-8757-65C04B52DEAC}" srcOrd="2" destOrd="0" presId="urn:microsoft.com/office/officeart/2016/7/layout/LinearBlockProcessNumbered"/>
    <dgm:cxn modelId="{B30BD522-7442-4EBD-B685-B58A98D64A4B}" type="presParOf" srcId="{FF21488A-0C22-4116-9BF1-14569B9B838C}" destId="{CB6F926C-4917-4DEB-994C-1C590C26E07F}" srcOrd="5" destOrd="0" presId="urn:microsoft.com/office/officeart/2016/7/layout/LinearBlockProcessNumbered"/>
    <dgm:cxn modelId="{54980684-4B73-49BB-989A-F7478F27EFB5}" type="presParOf" srcId="{FF21488A-0C22-4116-9BF1-14569B9B838C}" destId="{CBF4675A-4B56-497E-8FEE-3D7697B7B5B3}" srcOrd="6" destOrd="0" presId="urn:microsoft.com/office/officeart/2016/7/layout/LinearBlockProcessNumbered"/>
    <dgm:cxn modelId="{D28865DF-8FDC-44C6-98E5-920C118070CD}" type="presParOf" srcId="{CBF4675A-4B56-497E-8FEE-3D7697B7B5B3}" destId="{D4929034-D839-4830-8D44-B44374E3D08A}" srcOrd="0" destOrd="0" presId="urn:microsoft.com/office/officeart/2016/7/layout/LinearBlockProcessNumbered"/>
    <dgm:cxn modelId="{EE10EA73-50BE-4AD0-BE1F-974D509DA611}" type="presParOf" srcId="{CBF4675A-4B56-497E-8FEE-3D7697B7B5B3}" destId="{91EEE868-7466-4F47-85E9-BF909A42ACB0}" srcOrd="1" destOrd="0" presId="urn:microsoft.com/office/officeart/2016/7/layout/LinearBlockProcessNumbered"/>
    <dgm:cxn modelId="{F4647514-5339-4B1B-BDC5-8FA553E12451}" type="presParOf" srcId="{CBF4675A-4B56-497E-8FEE-3D7697B7B5B3}" destId="{70B68FF3-5823-4151-B87A-3EA58EB382A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1A30ED-1EF6-4C7F-9127-85433BE7EA43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0D0B46-55C3-4D76-95D6-84655D6F24BF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285A93-D695-456B-810A-DFAC743FBF26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Porter's Five Forces</a:t>
          </a:r>
        </a:p>
      </dsp:txBody>
      <dsp:txXfrm>
        <a:off x="1909124" y="706"/>
        <a:ext cx="5040315" cy="1652921"/>
      </dsp:txXfrm>
    </dsp:sp>
    <dsp:sp modelId="{8F49987F-928A-444B-AD06-13B52DAEE5AE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BA573-D83A-4117-8664-8DF242C49502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02037D-2868-4EE3-BE1B-DF9A0EDE0D36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Application of knowledge (in groups)</a:t>
          </a:r>
        </a:p>
      </dsp:txBody>
      <dsp:txXfrm>
        <a:off x="1909124" y="2066857"/>
        <a:ext cx="5040315" cy="1652921"/>
      </dsp:txXfrm>
    </dsp:sp>
    <dsp:sp modelId="{6B8353A0-BCB3-4294-A99E-66A526F430E4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F6D51B-C570-4F7E-964C-1906DE312EB5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2D29B-478C-4057-9D5C-00C1F9EE1FC1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Writing a business report</a:t>
          </a:r>
        </a:p>
      </dsp:txBody>
      <dsp:txXfrm>
        <a:off x="1909124" y="4133009"/>
        <a:ext cx="5040315" cy="16529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3B3C5-15FF-42C8-B805-F77297E0DF93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B11B71-0E30-4802-8234-4AB3E05AAF6A}">
      <dsp:nvSpPr>
        <dsp:cNvPr id="0" name=""/>
        <dsp:cNvSpPr/>
      </dsp:nvSpPr>
      <dsp:spPr>
        <a:xfrm>
          <a:off x="291287" y="221180"/>
          <a:ext cx="529612" cy="5296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E7369C-AB58-414E-98B9-E6DA985E2109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Originated in an article in 1979 (HBR)</a:t>
          </a:r>
        </a:p>
      </dsp:txBody>
      <dsp:txXfrm>
        <a:off x="1112187" y="4520"/>
        <a:ext cx="5837252" cy="962932"/>
      </dsp:txXfrm>
    </dsp:sp>
    <dsp:sp modelId="{BEA39ED9-54CD-484B-8A39-FB336D8C9F05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85D58-F256-4BD7-A451-7E3ACF766D06}">
      <dsp:nvSpPr>
        <dsp:cNvPr id="0" name=""/>
        <dsp:cNvSpPr/>
      </dsp:nvSpPr>
      <dsp:spPr>
        <a:xfrm>
          <a:off x="291287" y="1424846"/>
          <a:ext cx="529612" cy="5296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3A427-7F23-4BF1-BC45-89CD81C5D535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Model developed in response to SWOT analysis</a:t>
          </a:r>
        </a:p>
      </dsp:txBody>
      <dsp:txXfrm>
        <a:off x="1112187" y="1208186"/>
        <a:ext cx="5837252" cy="962932"/>
      </dsp:txXfrm>
    </dsp:sp>
    <dsp:sp modelId="{23F4BB1F-FBCA-4467-875B-C91BFFFFB97B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E3275-812B-44DC-8434-15ADB5B0CAE1}">
      <dsp:nvSpPr>
        <dsp:cNvPr id="0" name=""/>
        <dsp:cNvSpPr/>
      </dsp:nvSpPr>
      <dsp:spPr>
        <a:xfrm>
          <a:off x="291287" y="2628512"/>
          <a:ext cx="529612" cy="5296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319EA-37A0-4236-9236-51BF26A54EE2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Developed from industrial organisation economics to identify the five formces that determine competition intensity </a:t>
          </a:r>
        </a:p>
      </dsp:txBody>
      <dsp:txXfrm>
        <a:off x="1112187" y="2411852"/>
        <a:ext cx="5837252" cy="962932"/>
      </dsp:txXfrm>
    </dsp:sp>
    <dsp:sp modelId="{24A3E515-8B47-4F20-9025-EE626A650A3B}">
      <dsp:nvSpPr>
        <dsp:cNvPr id="0" name=""/>
        <dsp:cNvSpPr/>
      </dsp:nvSpPr>
      <dsp:spPr>
        <a:xfrm>
          <a:off x="0" y="3615517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85DCB-D01A-49AE-B248-9994385E4393}">
      <dsp:nvSpPr>
        <dsp:cNvPr id="0" name=""/>
        <dsp:cNvSpPr/>
      </dsp:nvSpPr>
      <dsp:spPr>
        <a:xfrm>
          <a:off x="291287" y="3832177"/>
          <a:ext cx="529612" cy="5296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5DAB8-7634-4B29-9B31-5BD99A2046AA}">
      <dsp:nvSpPr>
        <dsp:cNvPr id="0" name=""/>
        <dsp:cNvSpPr/>
      </dsp:nvSpPr>
      <dsp:spPr>
        <a:xfrm>
          <a:off x="1112187" y="3615517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These forces were designed to help businesses analyse the competitive landscape of their industry and determine potential profitability</a:t>
          </a:r>
        </a:p>
      </dsp:txBody>
      <dsp:txXfrm>
        <a:off x="1112187" y="3615517"/>
        <a:ext cx="5837252" cy="962932"/>
      </dsp:txXfrm>
    </dsp:sp>
    <dsp:sp modelId="{B0906AF3-6FAB-4B5E-A5E1-C72A907C3E32}">
      <dsp:nvSpPr>
        <dsp:cNvPr id="0" name=""/>
        <dsp:cNvSpPr/>
      </dsp:nvSpPr>
      <dsp:spPr>
        <a:xfrm>
          <a:off x="0" y="4819183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7823F7-E01F-47F4-9C0B-0D58E8558AEA}">
      <dsp:nvSpPr>
        <dsp:cNvPr id="0" name=""/>
        <dsp:cNvSpPr/>
      </dsp:nvSpPr>
      <dsp:spPr>
        <a:xfrm>
          <a:off x="291287" y="5035843"/>
          <a:ext cx="529612" cy="5296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21121-B48D-4046-BB08-B62F1E6B4322}">
      <dsp:nvSpPr>
        <dsp:cNvPr id="0" name=""/>
        <dsp:cNvSpPr/>
      </dsp:nvSpPr>
      <dsp:spPr>
        <a:xfrm>
          <a:off x="1112187" y="4819183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has become a fundamental tool for strategists</a:t>
          </a:r>
        </a:p>
      </dsp:txBody>
      <dsp:txXfrm>
        <a:off x="1112187" y="4819183"/>
        <a:ext cx="5837252" cy="9629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3DD739-AB25-49B5-A3A5-5D3ECE9164D9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A062A5-8AEA-4904-B34A-064D6357EDD6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B2336-3345-4A38-A2AF-B72C82AA2A23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Provides a structured approach to analysis</a:t>
          </a:r>
        </a:p>
      </dsp:txBody>
      <dsp:txXfrm>
        <a:off x="1909124" y="706"/>
        <a:ext cx="5040315" cy="1652921"/>
      </dsp:txXfrm>
    </dsp:sp>
    <dsp:sp modelId="{E377FB9D-1839-4C3C-B5C5-63A94C9AEC92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712F83-BAAC-49C8-A104-CAD150504C70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C56B7-A923-4340-8C6B-11F38557BA0B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Versatile</a:t>
          </a:r>
        </a:p>
      </dsp:txBody>
      <dsp:txXfrm>
        <a:off x="1909124" y="2066857"/>
        <a:ext cx="5040315" cy="1652921"/>
      </dsp:txXfrm>
    </dsp:sp>
    <dsp:sp modelId="{1908C8E9-89E8-4676-A7E4-595110E4656C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87569-A51B-476C-AB2E-BF5FC7736E56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D3DBC-5CB7-4C81-985F-831789524027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Provides a strategic focus to help organisations allocate resources and efforts to where they will have the most impact</a:t>
          </a:r>
        </a:p>
      </dsp:txBody>
      <dsp:txXfrm>
        <a:off x="1909124" y="4133009"/>
        <a:ext cx="5040315" cy="16529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4808E2-09DC-4C3E-8763-598ADECD292D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541189-D0AF-4B2B-8D7D-C71CD10B80F7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F612A-5BDD-4B32-BECA-4CBC2D9162E4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Home-brewed coffee</a:t>
          </a:r>
        </a:p>
      </dsp:txBody>
      <dsp:txXfrm>
        <a:off x="1909124" y="706"/>
        <a:ext cx="5040315" cy="1652921"/>
      </dsp:txXfrm>
    </dsp:sp>
    <dsp:sp modelId="{B28D3B12-D404-4A21-BA70-9D9E1BE1D461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2AAA7-A7C9-45DF-8822-1B2A259B8C28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A06C5D-FEE2-4C64-BA12-8D42F575D45A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Energy drinks</a:t>
          </a:r>
        </a:p>
      </dsp:txBody>
      <dsp:txXfrm>
        <a:off x="1909124" y="2066857"/>
        <a:ext cx="5040315" cy="1652921"/>
      </dsp:txXfrm>
    </dsp:sp>
    <dsp:sp modelId="{F842C4EF-96F5-48A3-B671-A3193C2D6807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B462B-9C57-40A4-828F-C409027E29CC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47736-B7A6-4CDE-89DF-5E4F7CA3F9F7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 and other caffeinated beverages</a:t>
          </a:r>
        </a:p>
      </dsp:txBody>
      <dsp:txXfrm>
        <a:off x="1909124" y="4133009"/>
        <a:ext cx="5040315" cy="16529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F187E-E99B-4868-97C0-46700F918AF5}">
      <dsp:nvSpPr>
        <dsp:cNvPr id="0" name=""/>
        <dsp:cNvSpPr/>
      </dsp:nvSpPr>
      <dsp:spPr>
        <a:xfrm>
          <a:off x="213" y="658411"/>
          <a:ext cx="2581275" cy="3097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0" rIns="254973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Differentiate its products</a:t>
          </a:r>
        </a:p>
      </dsp:txBody>
      <dsp:txXfrm>
        <a:off x="213" y="1897423"/>
        <a:ext cx="2581275" cy="1858518"/>
      </dsp:txXfrm>
    </dsp:sp>
    <dsp:sp modelId="{90D1A18D-7A02-4303-857D-DEF7B3583003}">
      <dsp:nvSpPr>
        <dsp:cNvPr id="0" name=""/>
        <dsp:cNvSpPr/>
      </dsp:nvSpPr>
      <dsp:spPr>
        <a:xfrm>
          <a:off x="213" y="658411"/>
          <a:ext cx="2581275" cy="123901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165100" rIns="25497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01</a:t>
          </a:r>
        </a:p>
      </dsp:txBody>
      <dsp:txXfrm>
        <a:off x="213" y="658411"/>
        <a:ext cx="2581275" cy="1239012"/>
      </dsp:txXfrm>
    </dsp:sp>
    <dsp:sp modelId="{02A2692B-6CA5-40C0-8FDB-F1ED1D53300D}">
      <dsp:nvSpPr>
        <dsp:cNvPr id="0" name=""/>
        <dsp:cNvSpPr/>
      </dsp:nvSpPr>
      <dsp:spPr>
        <a:xfrm>
          <a:off x="2787991" y="658411"/>
          <a:ext cx="2581275" cy="3097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0" rIns="254973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Build strong brand loyalty</a:t>
          </a:r>
        </a:p>
      </dsp:txBody>
      <dsp:txXfrm>
        <a:off x="2787991" y="1897423"/>
        <a:ext cx="2581275" cy="1858518"/>
      </dsp:txXfrm>
    </dsp:sp>
    <dsp:sp modelId="{72081998-E82B-42B1-A54C-897ADED4BA7F}">
      <dsp:nvSpPr>
        <dsp:cNvPr id="0" name=""/>
        <dsp:cNvSpPr/>
      </dsp:nvSpPr>
      <dsp:spPr>
        <a:xfrm>
          <a:off x="2787991" y="658411"/>
          <a:ext cx="2581275" cy="123901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165100" rIns="25497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02</a:t>
          </a:r>
        </a:p>
      </dsp:txBody>
      <dsp:txXfrm>
        <a:off x="2787991" y="658411"/>
        <a:ext cx="2581275" cy="1239012"/>
      </dsp:txXfrm>
    </dsp:sp>
    <dsp:sp modelId="{4777BB55-97FB-4610-B08D-0865B6208AFA}">
      <dsp:nvSpPr>
        <dsp:cNvPr id="0" name=""/>
        <dsp:cNvSpPr/>
      </dsp:nvSpPr>
      <dsp:spPr>
        <a:xfrm>
          <a:off x="5575769" y="658411"/>
          <a:ext cx="2581275" cy="3097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0" rIns="254973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Manage its supply chain effectively</a:t>
          </a:r>
        </a:p>
      </dsp:txBody>
      <dsp:txXfrm>
        <a:off x="5575769" y="1897423"/>
        <a:ext cx="2581275" cy="1858518"/>
      </dsp:txXfrm>
    </dsp:sp>
    <dsp:sp modelId="{2FB868C9-5D24-4318-B390-389D997AA114}">
      <dsp:nvSpPr>
        <dsp:cNvPr id="0" name=""/>
        <dsp:cNvSpPr/>
      </dsp:nvSpPr>
      <dsp:spPr>
        <a:xfrm>
          <a:off x="5575769" y="658411"/>
          <a:ext cx="2581275" cy="123901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165100" rIns="25497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03</a:t>
          </a:r>
        </a:p>
      </dsp:txBody>
      <dsp:txXfrm>
        <a:off x="5575769" y="658411"/>
        <a:ext cx="2581275" cy="1239012"/>
      </dsp:txXfrm>
    </dsp:sp>
    <dsp:sp modelId="{D4929034-D839-4830-8D44-B44374E3D08A}">
      <dsp:nvSpPr>
        <dsp:cNvPr id="0" name=""/>
        <dsp:cNvSpPr/>
      </dsp:nvSpPr>
      <dsp:spPr>
        <a:xfrm>
          <a:off x="8363547" y="658411"/>
          <a:ext cx="2581275" cy="30975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0" rIns="254973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Innovate its response to changing customer preferences</a:t>
          </a:r>
        </a:p>
      </dsp:txBody>
      <dsp:txXfrm>
        <a:off x="8363547" y="1897423"/>
        <a:ext cx="2581275" cy="1858518"/>
      </dsp:txXfrm>
    </dsp:sp>
    <dsp:sp modelId="{91EEE868-7466-4F47-85E9-BF909A42ACB0}">
      <dsp:nvSpPr>
        <dsp:cNvPr id="0" name=""/>
        <dsp:cNvSpPr/>
      </dsp:nvSpPr>
      <dsp:spPr>
        <a:xfrm>
          <a:off x="8363547" y="658411"/>
          <a:ext cx="2581275" cy="1239012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973" tIns="165100" rIns="254973" bIns="16510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04</a:t>
          </a:r>
        </a:p>
      </dsp:txBody>
      <dsp:txXfrm>
        <a:off x="8363547" y="658411"/>
        <a:ext cx="2581275" cy="1239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218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52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717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404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783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55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503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733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698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131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804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82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45AC71-E695-2666-2663-2696C2B270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86" r="17452" b="-4"/>
          <a:stretch/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algn="l"/>
            <a:r>
              <a:rPr lang="en-US" sz="4400"/>
              <a:t>Porter's Five Forces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3395" y="4524046"/>
            <a:ext cx="3614857" cy="131995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6 March 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252D1-5D44-9B93-8411-692084A43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Agenda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29F1A1-753C-C500-CAC8-112DFB9B1D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147727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2991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A3159-58CC-3302-DF21-35B062FDE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Porter's Five Forces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DDEC6E-7BA3-38D0-7181-B60795A33E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500921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7397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595E7-D581-B0FA-CFDB-461987074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1" y="501345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The model</a:t>
            </a:r>
          </a:p>
        </p:txBody>
      </p:sp>
      <p:pic>
        <p:nvPicPr>
          <p:cNvPr id="4" name="Content Placeholder 3" descr="A diagram of a competitive rivalry&#10;&#10;AI-generated content may be incorrect.">
            <a:extLst>
              <a:ext uri="{FF2B5EF4-FFF2-40B4-BE49-F238E27FC236}">
                <a16:creationId xmlns:a16="http://schemas.microsoft.com/office/drawing/2014/main" id="{8F009B5C-E286-EBD4-04E2-3D98444D18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2000" y="1782115"/>
            <a:ext cx="8128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818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288C9-6E8A-AF05-2655-8A6C4446C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20E576-06BB-C3E6-EF36-8BCE4662ED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0291479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548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Digital financial graphs in 3D">
            <a:extLst>
              <a:ext uri="{FF2B5EF4-FFF2-40B4-BE49-F238E27FC236}">
                <a16:creationId xmlns:a16="http://schemas.microsoft.com/office/drawing/2014/main" id="{D5E4950C-397F-D919-ABBD-E6531C374A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83" r="1178" b="-9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4F5DC0-BA3B-6D93-2F4F-8F2B4AAA9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527048"/>
          </a:xfrm>
        </p:spPr>
        <p:txBody>
          <a:bodyPr anchor="b">
            <a:normAutofit/>
          </a:bodyPr>
          <a:lstStyle/>
          <a:p>
            <a:r>
              <a:rPr lang="en-US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03E14-AD96-1105-1A50-C6901EF6A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Static model – the modern world is dynamic and fast moving</a:t>
            </a:r>
          </a:p>
          <a:p>
            <a:r>
              <a:rPr lang="en-US" sz="1800"/>
              <a:t>Over-simplifies reality</a:t>
            </a:r>
          </a:p>
          <a:p>
            <a:r>
              <a:rPr lang="en-US" sz="1800"/>
              <a:t>Limited scope: focuses on the industry </a:t>
            </a:r>
          </a:p>
          <a:p>
            <a:r>
              <a:rPr lang="en-US" sz="1800"/>
              <a:t>Lack of actionable insights</a:t>
            </a:r>
          </a:p>
          <a:p>
            <a:r>
              <a:rPr lang="en-US" sz="1800"/>
              <a:t>Difficult to </a:t>
            </a:r>
            <a:r>
              <a:rPr lang="en-US" sz="1800" err="1"/>
              <a:t>operationalise</a:t>
            </a:r>
            <a:r>
              <a:rPr lang="en-US" sz="1800"/>
              <a:t> </a:t>
            </a:r>
          </a:p>
          <a:p>
            <a:r>
              <a:rPr lang="en-US" sz="1800"/>
              <a:t>Concentrates on large businesses</a:t>
            </a:r>
          </a:p>
        </p:txBody>
      </p:sp>
    </p:spTree>
    <p:extLst>
      <p:ext uri="{BB962C8B-B14F-4D97-AF65-F5344CB8AC3E}">
        <p14:creationId xmlns:p14="http://schemas.microsoft.com/office/powerpoint/2010/main" val="1987956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ray of takeaway coffees">
            <a:extLst>
              <a:ext uri="{FF2B5EF4-FFF2-40B4-BE49-F238E27FC236}">
                <a16:creationId xmlns:a16="http://schemas.microsoft.com/office/drawing/2014/main" id="{7C635E0D-C64B-688C-1F81-008201EEC7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18" r="28681" b="-3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FEAD59-2C0F-C584-7237-A22B4160F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Starbucks &amp; the coffee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B8B15-0B1F-48FF-3D10-80072AC620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Competitive rivalry (high)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Industry is very competitive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Starbucks faces strong competition from other major chains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Local independents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Fast-food &amp; supermarkets offering coffee products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High level of rivalry forces Starbucks to continuously innovate and differentiate products and services </a:t>
            </a:r>
          </a:p>
        </p:txBody>
      </p:sp>
    </p:spTree>
    <p:extLst>
      <p:ext uri="{BB962C8B-B14F-4D97-AF65-F5344CB8AC3E}">
        <p14:creationId xmlns:p14="http://schemas.microsoft.com/office/powerpoint/2010/main" val="2786994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3E1A4E-2DDB-BFCB-CD24-2ACD795FFA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75" r="33060" b="6250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4B3480-D6C1-E1CE-8BB3-8769EF444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Threat of new entrants (moderate)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1A685-01CA-28ED-1574-2B74C0C78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Scaling to compete with Starbucks is challenging due to: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High capital requirements for expansion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Starbucks has strong brand recognition and customer loyalty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Starbucks has economies of scale in sourcing and operations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The rise of specialty coffee shops and the growing trend of home brewing present ongoing threats</a:t>
            </a:r>
          </a:p>
        </p:txBody>
      </p:sp>
    </p:spTree>
    <p:extLst>
      <p:ext uri="{BB962C8B-B14F-4D97-AF65-F5344CB8AC3E}">
        <p14:creationId xmlns:p14="http://schemas.microsoft.com/office/powerpoint/2010/main" val="506925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F74C59-445A-9824-B537-A392A6ECE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74450-71B9-0FFA-CE9F-7371D7367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1043569"/>
            <a:ext cx="4243753" cy="2371241"/>
          </a:xfrm>
        </p:spPr>
        <p:txBody>
          <a:bodyPr anchor="t">
            <a:normAutofit/>
          </a:bodyPr>
          <a:lstStyle/>
          <a:p>
            <a:r>
              <a:rPr lang="en-US"/>
              <a:t>Bargaining Power of suppliers (low to moderate)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BC501-88F4-0A30-0C68-58209E5B3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479" y="1068450"/>
            <a:ext cx="5106950" cy="498810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Starbucks has significant control over suppliers due to: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Large scale of operations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Direct relationships with coffee farmers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Diversified supplier base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This allows Starbucks to maintain quality control and manage costs effectively </a:t>
            </a:r>
          </a:p>
        </p:txBody>
      </p:sp>
    </p:spTree>
    <p:extLst>
      <p:ext uri="{BB962C8B-B14F-4D97-AF65-F5344CB8AC3E}">
        <p14:creationId xmlns:p14="http://schemas.microsoft.com/office/powerpoint/2010/main" val="2130549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ray of takeaway coffees">
            <a:extLst>
              <a:ext uri="{FF2B5EF4-FFF2-40B4-BE49-F238E27FC236}">
                <a16:creationId xmlns:a16="http://schemas.microsoft.com/office/drawing/2014/main" id="{F6F7C942-A2DB-8E06-4A39-A12EA71806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97" r="21260" b="-3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37A391-55F3-9017-1977-344F4DE26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527048"/>
          </a:xfrm>
        </p:spPr>
        <p:txBody>
          <a:bodyPr anchor="b">
            <a:normAutofit/>
          </a:bodyPr>
          <a:lstStyle/>
          <a:p>
            <a:r>
              <a:rPr lang="en-US" sz="3300"/>
              <a:t>Bargaining Power of Buyers (Moderate)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30EF6-E196-3E18-76AD-8FBAE5977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Customers have plenty of options for coffee, which gives them some power.  Starbucks mitigates this through: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Strong brand loyalty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Unique product offerings and customisation options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Convenience of locations and mobile ordering 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endParaRPr lang="en-US" sz="1700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700"/>
              <a:t>The company's ability to command premium prices indicates its success in managing buyer power</a:t>
            </a:r>
          </a:p>
        </p:txBody>
      </p:sp>
    </p:spTree>
    <p:extLst>
      <p:ext uri="{BB962C8B-B14F-4D97-AF65-F5344CB8AC3E}">
        <p14:creationId xmlns:p14="http://schemas.microsoft.com/office/powerpoint/2010/main" val="36695932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EAFF2-8AE5-01E3-F003-ACEB07643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/>
              <a:t>Threat of substitutes (moderate to high)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41CEFA-20B0-36C9-ED70-60530AEEC4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406727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23359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FF77C-0669-8A11-67B5-3FCDC425E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US"/>
              <a:t>Application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1CCC3E-0D96-0E31-C65C-7A1CE1B7C3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044687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59576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21975-7EA6-5220-8129-118B7E541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Critics – three schools of thought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AE0DF-1C38-7095-46B0-C4792AA7E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Minor adjustments are needed (Slater &amp; Olsen, 2020)</a:t>
            </a:r>
          </a:p>
          <a:p>
            <a:r>
              <a:rPr lang="en-US"/>
              <a:t>Moderate changes needed to take into account CSR, collaboration, strategic alliances and small businesses</a:t>
            </a:r>
          </a:p>
          <a:p>
            <a:r>
              <a:rPr lang="en-US"/>
              <a:t>Major changes needed such as combining with the Delta Model which emphasizes the importance of attracting, satisfying and retaining customers (Hax &amp; Wilde Li, 2001) or with Blue Ocean</a:t>
            </a:r>
          </a:p>
          <a:p>
            <a:r>
              <a:rPr lang="en-US"/>
              <a:t>Downes (1997) suggested adding three additional forces: globalization, digitalization and deregulation</a:t>
            </a:r>
          </a:p>
          <a:p>
            <a:r>
              <a:rPr lang="en-US"/>
              <a:t>Johnson (2014) level of innovativeness</a:t>
            </a:r>
          </a:p>
        </p:txBody>
      </p:sp>
    </p:spTree>
    <p:extLst>
      <p:ext uri="{BB962C8B-B14F-4D97-AF65-F5344CB8AC3E}">
        <p14:creationId xmlns:p14="http://schemas.microsoft.com/office/powerpoint/2010/main" val="2247910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D2D3BF-9CF9-51C0-9056-3191AB29BC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14" r="36620" b="6250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3F7F70-3C57-EA6D-07FB-A9D012F7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Application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33434-2CEC-3D46-1B5E-427EFFDC3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Group 1: Uber</a:t>
            </a:r>
          </a:p>
          <a:p>
            <a:r>
              <a:rPr lang="en-US" sz="1800"/>
              <a:t>Group 2: Netflix</a:t>
            </a:r>
          </a:p>
          <a:p>
            <a:r>
              <a:rPr lang="en-US" sz="1800"/>
              <a:t>Group 3: Tesla</a:t>
            </a:r>
          </a:p>
          <a:p>
            <a:r>
              <a:rPr lang="en-US" sz="1800"/>
              <a:t>Group 4: Apple</a:t>
            </a:r>
          </a:p>
          <a:p>
            <a:endParaRPr lang="en-US" sz="1800"/>
          </a:p>
          <a:p>
            <a:r>
              <a:rPr lang="en-US" sz="1800"/>
              <a:t>Carry out Porter's Five Forces analysis on your allocated company</a:t>
            </a:r>
          </a:p>
          <a:p>
            <a:r>
              <a:rPr lang="en-US" sz="1800"/>
              <a:t>Reflect 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3209755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4FB53-A92E-E303-BACF-52965973E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US"/>
              <a:t>Application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6EE6A-D670-F753-67AB-DCFADEF79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Based on your analysis: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Develop strategic recommendations for your company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Discuss the challenges and insights gained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Do you think the tool is fit for purpose?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If you were a new entrant to the market, what would your strategy be?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endParaRPr lang="en-US"/>
          </a:p>
          <a:p>
            <a:pPr marL="228600" lvl="1" indent="0">
              <a:buNone/>
            </a:pPr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5B0A4BC4-6C86-CE02-7809-E2A9795547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2930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AACC6-EE6D-F64D-C2F0-FE0C49CE4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A844E-81F4-0C5D-5597-7A830E4EA4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Allows you to apply theoretical knowledge and real-world scenarios, bridging the gap between academic learning and professional practice</a:t>
            </a:r>
          </a:p>
          <a:p>
            <a:r>
              <a:rPr lang="en-US"/>
              <a:t>It develops your ability to analyse complex situations, apply key issues and draw meaningful conclusions</a:t>
            </a:r>
          </a:p>
          <a:p>
            <a:r>
              <a:rPr lang="en-US"/>
              <a:t>Students gather, interpret and present data</a:t>
            </a:r>
          </a:p>
          <a:p>
            <a:r>
              <a:rPr lang="en-US"/>
              <a:t>Hones your ability to communicate complex information clearly and concisely</a:t>
            </a:r>
          </a:p>
          <a:p>
            <a:r>
              <a:rPr lang="en-US"/>
              <a:t>Practice the identification of problems and proposing solutions</a:t>
            </a:r>
          </a:p>
        </p:txBody>
      </p:sp>
    </p:spTree>
    <p:extLst>
      <p:ext uri="{BB962C8B-B14F-4D97-AF65-F5344CB8AC3E}">
        <p14:creationId xmlns:p14="http://schemas.microsoft.com/office/powerpoint/2010/main" val="9925234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0A9D4-B6C4-0423-B906-056BE0037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Academic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237AB-828E-89DB-BD76-E1F3C5DDA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Executive Summary </a:t>
            </a:r>
          </a:p>
          <a:p>
            <a:r>
              <a:rPr lang="en-US"/>
              <a:t>Table of contents</a:t>
            </a:r>
          </a:p>
          <a:p>
            <a:r>
              <a:rPr lang="en-US"/>
              <a:t>Introduction (approximately 10% of word count)</a:t>
            </a:r>
          </a:p>
          <a:p>
            <a:r>
              <a:rPr lang="en-US"/>
              <a:t>Main Findings – can include sub headings</a:t>
            </a:r>
          </a:p>
          <a:p>
            <a:r>
              <a:rPr lang="en-US"/>
              <a:t>Conclusion (around 10% again)</a:t>
            </a:r>
          </a:p>
          <a:p>
            <a:r>
              <a:rPr lang="en-US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27748960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3B089-6CB2-ED16-738F-907B2C2DE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932A-8EC9-70B6-C84D-C3A3E6B5B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You will do this section last</a:t>
            </a:r>
          </a:p>
          <a:p>
            <a:r>
              <a:rPr lang="en-US"/>
              <a:t>Aims to quickly inform readers about the most important aspects of the report</a:t>
            </a:r>
          </a:p>
          <a:p>
            <a:r>
              <a:rPr lang="en-US"/>
              <a:t>Should be no more than 5% of the full document's length – it is NOT included in your word count</a:t>
            </a:r>
          </a:p>
          <a:p>
            <a:r>
              <a:rPr lang="en-US"/>
              <a:t>Help signpost the reader – include: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A clear statement about the problem or issue being addressed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A brief description of the main findings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Key recommendations and conclusions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Any critical background information</a:t>
            </a:r>
          </a:p>
        </p:txBody>
      </p:sp>
    </p:spTree>
    <p:extLst>
      <p:ext uri="{BB962C8B-B14F-4D97-AF65-F5344CB8AC3E}">
        <p14:creationId xmlns:p14="http://schemas.microsoft.com/office/powerpoint/2010/main" val="14016307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A1BCE-F9FB-2370-18A5-4F72CE7C1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(10% of word count)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70348-6560-C01C-873B-97758D036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Provide context , including relevant details about the organisation you have chosen</a:t>
            </a:r>
          </a:p>
          <a:p>
            <a:r>
              <a:rPr lang="en-US"/>
              <a:t>Clearly define the aim of your report and what you set out to achieve</a:t>
            </a:r>
          </a:p>
          <a:p>
            <a:r>
              <a:rPr lang="en-US"/>
              <a:t>Scope – outline the specific aspect your report will cover and any limitations</a:t>
            </a:r>
          </a:p>
          <a:p>
            <a:r>
              <a:rPr lang="en-US"/>
              <a:t>Methodology – mention the methods you used to gather information &amp; data</a:t>
            </a:r>
          </a:p>
          <a:p>
            <a:r>
              <a:rPr lang="en-US"/>
              <a:t>Explain any key terms</a:t>
            </a:r>
          </a:p>
        </p:txBody>
      </p:sp>
    </p:spTree>
    <p:extLst>
      <p:ext uri="{BB962C8B-B14F-4D97-AF65-F5344CB8AC3E}">
        <p14:creationId xmlns:p14="http://schemas.microsoft.com/office/powerpoint/2010/main" val="38632559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8871B-DED6-956D-42A4-D716A6C37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4A70E-B044-6221-52BE-BE695E64E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Directly address the key issues raised in the report – I want to see a connection</a:t>
            </a:r>
          </a:p>
          <a:p>
            <a:r>
              <a:rPr lang="en-US"/>
              <a:t>Be explicit about what you are recommending</a:t>
            </a:r>
          </a:p>
          <a:p>
            <a:r>
              <a:rPr lang="en-US"/>
              <a:t>Justify your recommendations</a:t>
            </a:r>
          </a:p>
          <a:p>
            <a:r>
              <a:rPr lang="en-US"/>
              <a:t>Be SMART</a:t>
            </a:r>
          </a:p>
          <a:p>
            <a:r>
              <a:rPr lang="en-US"/>
              <a:t>Acknowledge any limitations</a:t>
            </a:r>
          </a:p>
          <a:p>
            <a:r>
              <a:rPr lang="en-US"/>
              <a:t>Explain the impact of your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6241177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1187F7A-920C-B377-65E8-1CF4CBCE3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bitesizelearning.co.uk">
            <a:extLst>
              <a:ext uri="{FF2B5EF4-FFF2-40B4-BE49-F238E27FC236}">
                <a16:creationId xmlns:a16="http://schemas.microsoft.com/office/drawing/2014/main" id="{C07890D2-808D-DDDE-4CEB-B58132D9FD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2230" b="5879"/>
          <a:stretch/>
        </p:blipFill>
        <p:spPr>
          <a:xfrm>
            <a:off x="20" y="10"/>
            <a:ext cx="12191980" cy="49083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5CCA94-9975-F364-8DB0-0B6136304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5293849"/>
            <a:ext cx="7202558" cy="11786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SMART</a:t>
            </a:r>
          </a:p>
        </p:txBody>
      </p:sp>
    </p:spTree>
    <p:extLst>
      <p:ext uri="{BB962C8B-B14F-4D97-AF65-F5344CB8AC3E}">
        <p14:creationId xmlns:p14="http://schemas.microsoft.com/office/powerpoint/2010/main" val="41451011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op view of books with different cover colors">
            <a:extLst>
              <a:ext uri="{FF2B5EF4-FFF2-40B4-BE49-F238E27FC236}">
                <a16:creationId xmlns:a16="http://schemas.microsoft.com/office/drawing/2014/main" id="{60DBAA7D-AD85-A181-EEFC-E81BE5CCF8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96" r="13445" b="11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D65882-43A2-6E00-F086-A2CB41728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Engagement with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9D75C-7BB5-CA9D-5152-5DEC2028B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Engagement with literature skills</a:t>
            </a:r>
          </a:p>
          <a:p>
            <a:pPr>
              <a:lnSpc>
                <a:spcPct val="110000"/>
              </a:lnSpc>
            </a:pPr>
            <a:r>
              <a:rPr lang="en-US" sz="1700"/>
              <a:t>Make sure all resources are listed in your bibliography.</a:t>
            </a:r>
          </a:p>
          <a:p>
            <a:pPr>
              <a:lnSpc>
                <a:spcPct val="110000"/>
              </a:lnSpc>
            </a:pPr>
            <a:r>
              <a:rPr lang="en-US" sz="1700"/>
              <a:t>Data, research etc need to be current – from within the last 5 years or so or a seminal piece of work like Porter (1979)</a:t>
            </a:r>
          </a:p>
          <a:p>
            <a:pPr>
              <a:lnSpc>
                <a:spcPct val="110000"/>
              </a:lnSpc>
            </a:pPr>
            <a:r>
              <a:rPr lang="en-US" sz="1700"/>
              <a:t>If you cannot find recent data, explain why</a:t>
            </a:r>
          </a:p>
          <a:p>
            <a:pPr>
              <a:lnSpc>
                <a:spcPct val="110000"/>
              </a:lnSpc>
            </a:pPr>
            <a:r>
              <a:rPr lang="en-US" sz="1700"/>
              <a:t>Access a wide range of resources that are relevant and focused on the task set.  </a:t>
            </a:r>
          </a:p>
          <a:p>
            <a:pPr>
              <a:lnSpc>
                <a:spcPct val="110000"/>
              </a:lnSpc>
            </a:pPr>
            <a:r>
              <a:rPr lang="en-US" sz="1700"/>
              <a:t>The range – textbooks, journals, current news articles (not the Daily Mail), relevant websites </a:t>
            </a:r>
          </a:p>
          <a:p>
            <a:pPr>
              <a:lnSpc>
                <a:spcPct val="110000"/>
              </a:lnSpc>
            </a:pPr>
            <a:r>
              <a:rPr lang="en-US" sz="1700"/>
              <a:t>This section is marked out of 10</a:t>
            </a:r>
          </a:p>
        </p:txBody>
      </p:sp>
    </p:spTree>
    <p:extLst>
      <p:ext uri="{BB962C8B-B14F-4D97-AF65-F5344CB8AC3E}">
        <p14:creationId xmlns:p14="http://schemas.microsoft.com/office/powerpoint/2010/main" val="21626572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435C99-3738-C8F8-232C-CFDA224782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23" r="36211" b="6250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C32A01-5B04-BCEA-85CA-0BC04BCB0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Knowledge and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18361-D05A-EB8F-2D72-D99A6DE12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Systematic understanding of knowledge</a:t>
            </a:r>
          </a:p>
          <a:p>
            <a:r>
              <a:rPr lang="en-US" sz="1800"/>
              <a:t>Critical awareness of current problems, new insights, informed by your studies</a:t>
            </a:r>
          </a:p>
          <a:p>
            <a:r>
              <a:rPr lang="en-US" sz="1800"/>
              <a:t>Knowledge relates to the facts, information and skills acquired through learning</a:t>
            </a:r>
          </a:p>
          <a:p>
            <a:r>
              <a:rPr lang="en-US" sz="1800"/>
              <a:t>Your mark will depend upon the extent to which you demonstrate your knowledge and understanding</a:t>
            </a:r>
          </a:p>
          <a:p>
            <a:r>
              <a:rPr lang="en-US" sz="1800"/>
              <a:t>20 marks for this section</a:t>
            </a:r>
          </a:p>
        </p:txBody>
      </p:sp>
    </p:spTree>
    <p:extLst>
      <p:ext uri="{BB962C8B-B14F-4D97-AF65-F5344CB8AC3E}">
        <p14:creationId xmlns:p14="http://schemas.microsoft.com/office/powerpoint/2010/main" val="39242709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3E92475D-25D7-3273-CDD1-4EC8623E9F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69" r="26263" b="10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1E2B6F-2485-7D08-5856-9BB22A71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Cognitive and Intellectual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69863-6404-8FCF-4236-98022942A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Critically evaluate current research and evaluate methodology</a:t>
            </a:r>
          </a:p>
          <a:p>
            <a:pPr>
              <a:lnSpc>
                <a:spcPct val="110000"/>
              </a:lnSpc>
            </a:pPr>
            <a:r>
              <a:rPr lang="en-US" sz="1500"/>
              <a:t>Develop critiques of methodology, propose new hypotheses </a:t>
            </a:r>
          </a:p>
          <a:p>
            <a:pPr>
              <a:lnSpc>
                <a:spcPct val="110000"/>
              </a:lnSpc>
            </a:pPr>
            <a:r>
              <a:rPr lang="en-US" sz="1500"/>
              <a:t>Deal with complex data and show evidence of sound judgement</a:t>
            </a:r>
          </a:p>
          <a:p>
            <a:pPr>
              <a:lnSpc>
                <a:spcPct val="110000"/>
              </a:lnSpc>
            </a:pPr>
            <a:r>
              <a:rPr lang="en-US" sz="1500"/>
              <a:t>Don't just describe: compare and contrast, say why, how, when, who, where and at what cost</a:t>
            </a:r>
          </a:p>
          <a:p>
            <a:pPr>
              <a:lnSpc>
                <a:spcPct val="110000"/>
              </a:lnSpc>
            </a:pPr>
            <a:r>
              <a:rPr lang="en-US" sz="1500"/>
              <a:t>Evidence that you have reflected upon the ideas of experts </a:t>
            </a:r>
          </a:p>
          <a:p>
            <a:pPr>
              <a:lnSpc>
                <a:spcPct val="110000"/>
              </a:lnSpc>
            </a:pPr>
            <a:r>
              <a:rPr lang="en-US" sz="1500"/>
              <a:t>Write persuasively </a:t>
            </a:r>
          </a:p>
          <a:p>
            <a:pPr>
              <a:lnSpc>
                <a:spcPct val="110000"/>
              </a:lnSpc>
            </a:pPr>
            <a:r>
              <a:rPr lang="en-US" sz="1500"/>
              <a:t>Where relevant, provide alternative solutions or options </a:t>
            </a:r>
          </a:p>
          <a:p>
            <a:pPr>
              <a:lnSpc>
                <a:spcPct val="110000"/>
              </a:lnSpc>
            </a:pPr>
            <a:r>
              <a:rPr lang="en-US" sz="1500"/>
              <a:t>30 marks for this section</a:t>
            </a:r>
          </a:p>
        </p:txBody>
      </p:sp>
    </p:spTree>
    <p:extLst>
      <p:ext uri="{BB962C8B-B14F-4D97-AF65-F5344CB8AC3E}">
        <p14:creationId xmlns:p14="http://schemas.microsoft.com/office/powerpoint/2010/main" val="1822429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63085FBA-FB33-1039-C0D2-9F6A64B7D7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9" r="20372" b="4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230659-8755-8342-4864-DB0EC4EA8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527048"/>
          </a:xfrm>
        </p:spPr>
        <p:txBody>
          <a:bodyPr anchor="b">
            <a:normAutofit/>
          </a:bodyPr>
          <a:lstStyle/>
          <a:p>
            <a:r>
              <a:rPr lang="en-US"/>
              <a:t>Practical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2C940-8DC8-AA79-C432-4272C3C72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You need to demonstrate originality in the application of knowledge</a:t>
            </a:r>
          </a:p>
          <a:p>
            <a:r>
              <a:rPr lang="en-US" sz="1800"/>
              <a:t>Use industry specific data as well as national and international economic information should be used to position of your chosen </a:t>
            </a:r>
            <a:r>
              <a:rPr lang="en-US" sz="1800" err="1"/>
              <a:t>organisation</a:t>
            </a:r>
            <a:r>
              <a:rPr lang="en-US" sz="1800"/>
              <a:t> in contrast to competitors</a:t>
            </a:r>
          </a:p>
          <a:p>
            <a:r>
              <a:rPr lang="en-US" sz="1800"/>
              <a:t>30 marks</a:t>
            </a:r>
          </a:p>
        </p:txBody>
      </p:sp>
    </p:spTree>
    <p:extLst>
      <p:ext uri="{BB962C8B-B14F-4D97-AF65-F5344CB8AC3E}">
        <p14:creationId xmlns:p14="http://schemas.microsoft.com/office/powerpoint/2010/main" val="35443407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red organizers">
            <a:extLst>
              <a:ext uri="{FF2B5EF4-FFF2-40B4-BE49-F238E27FC236}">
                <a16:creationId xmlns:a16="http://schemas.microsoft.com/office/drawing/2014/main" id="{2B864DE1-7E13-117D-43CC-8BB3D3184E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33" r="28414" b="-2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78280A-183E-574A-572E-84E3D5E51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5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/>
              <a:t>Transferable Skills for Life and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6B83C-0ED5-C5F6-16A8-24D113618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6035040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Your work should show evidence of the qualities and skills needed for postgraduate level employment</a:t>
            </a:r>
          </a:p>
          <a:p>
            <a:r>
              <a:rPr lang="en-US" sz="1800"/>
              <a:t>Independent learning</a:t>
            </a:r>
          </a:p>
          <a:p>
            <a:r>
              <a:rPr lang="en-US" sz="1800"/>
              <a:t>Use of appropriate media to communicate information and data</a:t>
            </a:r>
          </a:p>
          <a:p>
            <a:r>
              <a:rPr lang="en-US" sz="1800"/>
              <a:t>Clarity</a:t>
            </a:r>
          </a:p>
          <a:p>
            <a:r>
              <a:rPr lang="en-US" sz="1800"/>
              <a:t>Fluency of expression</a:t>
            </a:r>
          </a:p>
          <a:p>
            <a:r>
              <a:rPr lang="en-US" sz="1800"/>
              <a:t>Coherent and well-structured</a:t>
            </a:r>
          </a:p>
        </p:txBody>
      </p:sp>
    </p:spTree>
    <p:extLst>
      <p:ext uri="{BB962C8B-B14F-4D97-AF65-F5344CB8AC3E}">
        <p14:creationId xmlns:p14="http://schemas.microsoft.com/office/powerpoint/2010/main" val="253287121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VanillaVTI</vt:lpstr>
      <vt:lpstr>Porter's Five Forces</vt:lpstr>
      <vt:lpstr>Agenda</vt:lpstr>
      <vt:lpstr>Porter's Five Forces</vt:lpstr>
      <vt:lpstr>The model</vt:lpstr>
      <vt:lpstr>Strengths</vt:lpstr>
      <vt:lpstr>Weaknesses</vt:lpstr>
      <vt:lpstr>Starbucks &amp; the coffee industry</vt:lpstr>
      <vt:lpstr>Threat of new entrants (moderate)</vt:lpstr>
      <vt:lpstr>Bargaining Power of suppliers (low to moderate)</vt:lpstr>
      <vt:lpstr>Bargaining Power of Buyers (Moderate)</vt:lpstr>
      <vt:lpstr>Threat of substitutes (moderate to high)</vt:lpstr>
      <vt:lpstr>Application</vt:lpstr>
      <vt:lpstr>Critics – three schools of thought</vt:lpstr>
      <vt:lpstr>Application of learning</vt:lpstr>
      <vt:lpstr>Application of learning</vt:lpstr>
      <vt:lpstr>REPORT</vt:lpstr>
      <vt:lpstr>Academic expectations</vt:lpstr>
      <vt:lpstr>Executive Summary</vt:lpstr>
      <vt:lpstr>Introduction (10% of word count)</vt:lpstr>
      <vt:lpstr>Recommendations</vt:lpstr>
      <vt:lpstr>SMART</vt:lpstr>
      <vt:lpstr>Engagement with literature</vt:lpstr>
      <vt:lpstr>Knowledge and Understanding</vt:lpstr>
      <vt:lpstr>Cognitive and Intellectual skills</vt:lpstr>
      <vt:lpstr>Practical skills</vt:lpstr>
      <vt:lpstr>Transferable Skills for Life and Practice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2025-03-06T10:53:28Z</dcterms:created>
  <dcterms:modified xsi:type="dcterms:W3CDTF">2025-03-07T12:13:23Z</dcterms:modified>
</cp:coreProperties>
</file>