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72" r:id="rId5"/>
  </p:sldMasterIdLst>
  <p:notesMasterIdLst>
    <p:notesMasterId r:id="rId58"/>
  </p:notesMasterIdLst>
  <p:handoutMasterIdLst>
    <p:handoutMasterId r:id="rId59"/>
  </p:handoutMasterIdLst>
  <p:sldIdLst>
    <p:sldId id="283" r:id="rId6"/>
    <p:sldId id="289" r:id="rId7"/>
    <p:sldId id="290" r:id="rId8"/>
    <p:sldId id="291" r:id="rId9"/>
    <p:sldId id="292" r:id="rId10"/>
    <p:sldId id="341" r:id="rId11"/>
    <p:sldId id="294" r:id="rId12"/>
    <p:sldId id="295" r:id="rId13"/>
    <p:sldId id="296" r:id="rId14"/>
    <p:sldId id="297" r:id="rId15"/>
    <p:sldId id="298" r:id="rId16"/>
    <p:sldId id="299" r:id="rId17"/>
    <p:sldId id="300" r:id="rId18"/>
    <p:sldId id="301" r:id="rId19"/>
    <p:sldId id="302" r:id="rId20"/>
    <p:sldId id="303" r:id="rId21"/>
    <p:sldId id="304" r:id="rId22"/>
    <p:sldId id="305" r:id="rId23"/>
    <p:sldId id="306" r:id="rId24"/>
    <p:sldId id="307" r:id="rId25"/>
    <p:sldId id="308" r:id="rId26"/>
    <p:sldId id="309" r:id="rId27"/>
    <p:sldId id="310" r:id="rId28"/>
    <p:sldId id="311" r:id="rId29"/>
    <p:sldId id="312" r:id="rId30"/>
    <p:sldId id="313" r:id="rId31"/>
    <p:sldId id="314" r:id="rId32"/>
    <p:sldId id="319" r:id="rId33"/>
    <p:sldId id="315" r:id="rId34"/>
    <p:sldId id="316" r:id="rId35"/>
    <p:sldId id="317" r:id="rId36"/>
    <p:sldId id="318" r:id="rId37"/>
    <p:sldId id="320" r:id="rId38"/>
    <p:sldId id="321" r:id="rId39"/>
    <p:sldId id="322" r:id="rId40"/>
    <p:sldId id="323" r:id="rId41"/>
    <p:sldId id="324" r:id="rId42"/>
    <p:sldId id="325" r:id="rId43"/>
    <p:sldId id="326" r:id="rId44"/>
    <p:sldId id="327" r:id="rId45"/>
    <p:sldId id="328" r:id="rId46"/>
    <p:sldId id="330" r:id="rId47"/>
    <p:sldId id="331" r:id="rId48"/>
    <p:sldId id="340" r:id="rId49"/>
    <p:sldId id="332" r:id="rId50"/>
    <p:sldId id="333" r:id="rId51"/>
    <p:sldId id="334" r:id="rId52"/>
    <p:sldId id="335" r:id="rId53"/>
    <p:sldId id="336" r:id="rId54"/>
    <p:sldId id="337" r:id="rId55"/>
    <p:sldId id="338" r:id="rId56"/>
    <p:sldId id="339" r:id="rId57"/>
  </p:sldIdLst>
  <p:sldSz cx="9144000" cy="6858000" type="screen4x3"/>
  <p:notesSz cx="7010400" cy="9236075"/>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5pPr>
    <a:lvl6pPr marL="2286000" algn="l" defTabSz="914400" rtl="0" eaLnBrk="1" latinLnBrk="0" hangingPunct="1">
      <a:defRPr sz="3600" b="1" kern="1200">
        <a:solidFill>
          <a:schemeClr val="accent2"/>
        </a:solidFill>
        <a:latin typeface="Arial" panose="020B0604020202020204" pitchFamily="34" charset="0"/>
        <a:ea typeface="+mn-ea"/>
        <a:cs typeface="+mn-cs"/>
      </a:defRPr>
    </a:lvl6pPr>
    <a:lvl7pPr marL="2743200" algn="l" defTabSz="914400" rtl="0" eaLnBrk="1" latinLnBrk="0" hangingPunct="1">
      <a:defRPr sz="3600" b="1" kern="1200">
        <a:solidFill>
          <a:schemeClr val="accent2"/>
        </a:solidFill>
        <a:latin typeface="Arial" panose="020B0604020202020204" pitchFamily="34" charset="0"/>
        <a:ea typeface="+mn-ea"/>
        <a:cs typeface="+mn-cs"/>
      </a:defRPr>
    </a:lvl7pPr>
    <a:lvl8pPr marL="3200400" algn="l" defTabSz="914400" rtl="0" eaLnBrk="1" latinLnBrk="0" hangingPunct="1">
      <a:defRPr sz="3600" b="1" kern="1200">
        <a:solidFill>
          <a:schemeClr val="accent2"/>
        </a:solidFill>
        <a:latin typeface="Arial" panose="020B0604020202020204" pitchFamily="34" charset="0"/>
        <a:ea typeface="+mn-ea"/>
        <a:cs typeface="+mn-cs"/>
      </a:defRPr>
    </a:lvl8pPr>
    <a:lvl9pPr marL="3657600" algn="l" defTabSz="914400" rtl="0" eaLnBrk="1" latinLnBrk="0" hangingPunct="1">
      <a:defRPr sz="3600" b="1" kern="1200">
        <a:solidFill>
          <a:schemeClr val="accent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909">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969" autoAdjust="0"/>
    <p:restoredTop sz="86418" autoAdjust="0"/>
  </p:normalViewPr>
  <p:slideViewPr>
    <p:cSldViewPr snapToGrid="0">
      <p:cViewPr varScale="1">
        <p:scale>
          <a:sx n="99" d="100"/>
          <a:sy n="99" d="100"/>
        </p:scale>
        <p:origin x="1566" y="90"/>
      </p:cViewPr>
      <p:guideLst>
        <p:guide orient="horz" pos="27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909"/>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8c02c943-4b4b-4de2-a38e-320edf235171" providerId="ADAL" clId="{3A65C031-F9FF-6D44-83AF-3E4EE787F5DD}"/>
    <pc:docChg chg="undo redo custSel addSld delSld modSld sldOrd">
      <pc:chgData name="Geraint Forster" userId="8c02c943-4b4b-4de2-a38e-320edf235171" providerId="ADAL" clId="{3A65C031-F9FF-6D44-83AF-3E4EE787F5DD}" dt="2018-10-22T14:34:40.986" v="26" actId="1076"/>
      <pc:docMkLst>
        <pc:docMk/>
      </pc:docMkLst>
      <pc:sldChg chg="del">
        <pc:chgData name="Geraint Forster" userId="8c02c943-4b4b-4de2-a38e-320edf235171" providerId="ADAL" clId="{3A65C031-F9FF-6D44-83AF-3E4EE787F5DD}" dt="2018-10-22T13:25:10.011" v="0" actId="2696"/>
        <pc:sldMkLst>
          <pc:docMk/>
          <pc:sldMk cId="0" sldId="284"/>
        </pc:sldMkLst>
      </pc:sldChg>
      <pc:sldChg chg="modSp">
        <pc:chgData name="Geraint Forster" userId="8c02c943-4b4b-4de2-a38e-320edf235171" providerId="ADAL" clId="{3A65C031-F9FF-6D44-83AF-3E4EE787F5DD}" dt="2018-10-22T13:57:21.321" v="11" actId="1076"/>
        <pc:sldMkLst>
          <pc:docMk/>
          <pc:sldMk cId="0" sldId="302"/>
        </pc:sldMkLst>
        <pc:picChg chg="mod">
          <ac:chgData name="Geraint Forster" userId="8c02c943-4b4b-4de2-a38e-320edf235171" providerId="ADAL" clId="{3A65C031-F9FF-6D44-83AF-3E4EE787F5DD}" dt="2018-10-22T13:57:21.321" v="11" actId="1076"/>
          <ac:picMkLst>
            <pc:docMk/>
            <pc:sldMk cId="0" sldId="302"/>
            <ac:picMk id="31746" creationId="{C8AECDFC-7026-43DD-9002-0ABCD97A0036}"/>
          </ac:picMkLst>
        </pc:picChg>
      </pc:sldChg>
      <pc:sldChg chg="modSp">
        <pc:chgData name="Geraint Forster" userId="8c02c943-4b4b-4de2-a38e-320edf235171" providerId="ADAL" clId="{3A65C031-F9FF-6D44-83AF-3E4EE787F5DD}" dt="2018-10-22T13:57:23.250" v="12" actId="1076"/>
        <pc:sldMkLst>
          <pc:docMk/>
          <pc:sldMk cId="0" sldId="306"/>
        </pc:sldMkLst>
        <pc:picChg chg="mod">
          <ac:chgData name="Geraint Forster" userId="8c02c943-4b4b-4de2-a38e-320edf235171" providerId="ADAL" clId="{3A65C031-F9FF-6D44-83AF-3E4EE787F5DD}" dt="2018-10-22T13:57:23.250" v="12" actId="1076"/>
          <ac:picMkLst>
            <pc:docMk/>
            <pc:sldMk cId="0" sldId="306"/>
            <ac:picMk id="35842" creationId="{85BF4CE1-B753-4B36-BF99-85736D9978F3}"/>
          </ac:picMkLst>
        </pc:picChg>
      </pc:sldChg>
      <pc:sldChg chg="addSp delSp ord">
        <pc:chgData name="Geraint Forster" userId="8c02c943-4b4b-4de2-a38e-320edf235171" providerId="ADAL" clId="{3A65C031-F9FF-6D44-83AF-3E4EE787F5DD}" dt="2018-10-22T14:02:18.695" v="20" actId="1076"/>
        <pc:sldMkLst>
          <pc:docMk/>
          <pc:sldMk cId="0" sldId="314"/>
        </pc:sldMkLst>
        <pc:picChg chg="add del">
          <ac:chgData name="Geraint Forster" userId="8c02c943-4b4b-4de2-a38e-320edf235171" providerId="ADAL" clId="{3A65C031-F9FF-6D44-83AF-3E4EE787F5DD}" dt="2018-10-22T14:01:01.558" v="14" actId="931"/>
          <ac:picMkLst>
            <pc:docMk/>
            <pc:sldMk cId="0" sldId="314"/>
            <ac:picMk id="2" creationId="{6E54F2A4-11AD-1647-9FCE-C55A6B1D3B86}"/>
          </ac:picMkLst>
        </pc:picChg>
      </pc:sldChg>
      <pc:sldChg chg="ord">
        <pc:chgData name="Geraint Forster" userId="8c02c943-4b4b-4de2-a38e-320edf235171" providerId="ADAL" clId="{3A65C031-F9FF-6D44-83AF-3E4EE787F5DD}" dt="2018-10-22T14:02:14.041" v="19" actId="1076"/>
        <pc:sldMkLst>
          <pc:docMk/>
          <pc:sldMk cId="0" sldId="319"/>
        </pc:sldMkLst>
      </pc:sldChg>
      <pc:sldChg chg="modSp">
        <pc:chgData name="Geraint Forster" userId="8c02c943-4b4b-4de2-a38e-320edf235171" providerId="ADAL" clId="{3A65C031-F9FF-6D44-83AF-3E4EE787F5DD}" dt="2018-10-22T14:31:58.861" v="21" actId="1076"/>
        <pc:sldMkLst>
          <pc:docMk/>
          <pc:sldMk cId="0" sldId="328"/>
        </pc:sldMkLst>
        <pc:picChg chg="mod">
          <ac:chgData name="Geraint Forster" userId="8c02c943-4b4b-4de2-a38e-320edf235171" providerId="ADAL" clId="{3A65C031-F9FF-6D44-83AF-3E4EE787F5DD}" dt="2018-10-22T14:31:58.861" v="21" actId="1076"/>
          <ac:picMkLst>
            <pc:docMk/>
            <pc:sldMk cId="0" sldId="328"/>
            <ac:picMk id="68610" creationId="{34DC780D-E1DB-45BA-88F2-C5B9AEA57578}"/>
          </ac:picMkLst>
        </pc:picChg>
      </pc:sldChg>
      <pc:sldChg chg="modSp">
        <pc:chgData name="Geraint Forster" userId="8c02c943-4b4b-4de2-a38e-320edf235171" providerId="ADAL" clId="{3A65C031-F9FF-6D44-83AF-3E4EE787F5DD}" dt="2018-10-22T14:32:07.551" v="22" actId="1076"/>
        <pc:sldMkLst>
          <pc:docMk/>
          <pc:sldMk cId="0" sldId="331"/>
        </pc:sldMkLst>
        <pc:picChg chg="mod">
          <ac:chgData name="Geraint Forster" userId="8c02c943-4b4b-4de2-a38e-320edf235171" providerId="ADAL" clId="{3A65C031-F9FF-6D44-83AF-3E4EE787F5DD}" dt="2018-10-22T14:32:07.551" v="22" actId="1076"/>
          <ac:picMkLst>
            <pc:docMk/>
            <pc:sldMk cId="0" sldId="331"/>
            <ac:picMk id="70658" creationId="{916C24D2-CD6A-4A79-9D92-44A03C15AD18}"/>
          </ac:picMkLst>
        </pc:picChg>
      </pc:sldChg>
      <pc:sldChg chg="modSp">
        <pc:chgData name="Geraint Forster" userId="8c02c943-4b4b-4de2-a38e-320edf235171" providerId="ADAL" clId="{3A65C031-F9FF-6D44-83AF-3E4EE787F5DD}" dt="2018-10-22T14:33:24.416" v="25" actId="1076"/>
        <pc:sldMkLst>
          <pc:docMk/>
          <pc:sldMk cId="0" sldId="333"/>
        </pc:sldMkLst>
        <pc:picChg chg="mod">
          <ac:chgData name="Geraint Forster" userId="8c02c943-4b4b-4de2-a38e-320edf235171" providerId="ADAL" clId="{3A65C031-F9FF-6D44-83AF-3E4EE787F5DD}" dt="2018-10-22T14:33:24.416" v="25" actId="1076"/>
          <ac:picMkLst>
            <pc:docMk/>
            <pc:sldMk cId="0" sldId="333"/>
            <ac:picMk id="75778" creationId="{5072A1CD-8BB6-4E4F-8094-2648CAD9CE7E}"/>
          </ac:picMkLst>
        </pc:picChg>
      </pc:sldChg>
      <pc:sldChg chg="modSp">
        <pc:chgData name="Geraint Forster" userId="8c02c943-4b4b-4de2-a38e-320edf235171" providerId="ADAL" clId="{3A65C031-F9FF-6D44-83AF-3E4EE787F5DD}" dt="2018-10-22T14:34:40.986" v="26" actId="1076"/>
        <pc:sldMkLst>
          <pc:docMk/>
          <pc:sldMk cId="0" sldId="338"/>
        </pc:sldMkLst>
        <pc:picChg chg="mod">
          <ac:chgData name="Geraint Forster" userId="8c02c943-4b4b-4de2-a38e-320edf235171" providerId="ADAL" clId="{3A65C031-F9FF-6D44-83AF-3E4EE787F5DD}" dt="2018-10-22T14:34:40.986" v="26" actId="1076"/>
          <ac:picMkLst>
            <pc:docMk/>
            <pc:sldMk cId="0" sldId="338"/>
            <ac:picMk id="83970" creationId="{D66A71D4-C025-4BEE-82C8-077939CD82D6}"/>
          </ac:picMkLst>
        </pc:picChg>
      </pc:sldChg>
      <pc:sldChg chg="modSp">
        <pc:chgData name="Geraint Forster" userId="8c02c943-4b4b-4de2-a38e-320edf235171" providerId="ADAL" clId="{3A65C031-F9FF-6D44-83AF-3E4EE787F5DD}" dt="2018-10-22T14:32:18.985" v="24" actId="1576"/>
        <pc:sldMkLst>
          <pc:docMk/>
          <pc:sldMk cId="0" sldId="340"/>
        </pc:sldMkLst>
        <pc:picChg chg="mod">
          <ac:chgData name="Geraint Forster" userId="8c02c943-4b4b-4de2-a38e-320edf235171" providerId="ADAL" clId="{3A65C031-F9FF-6D44-83AF-3E4EE787F5DD}" dt="2018-10-22T14:32:18.985" v="24" actId="1576"/>
          <ac:picMkLst>
            <pc:docMk/>
            <pc:sldMk cId="0" sldId="340"/>
            <ac:picMk id="71682" creationId="{86248EDA-61FD-4FA9-AD3A-5E62188C2913}"/>
          </ac:picMkLst>
        </pc:picChg>
      </pc:sldChg>
      <pc:sldChg chg="addSp delSp modSp new">
        <pc:chgData name="Geraint Forster" userId="8c02c943-4b4b-4de2-a38e-320edf235171" providerId="ADAL" clId="{3A65C031-F9FF-6D44-83AF-3E4EE787F5DD}" dt="2018-10-22T13:57:20.078" v="10" actId="1076"/>
        <pc:sldMkLst>
          <pc:docMk/>
          <pc:sldMk cId="3887518707" sldId="341"/>
        </pc:sldMkLst>
        <pc:spChg chg="del">
          <ac:chgData name="Geraint Forster" userId="8c02c943-4b4b-4de2-a38e-320edf235171" providerId="ADAL" clId="{3A65C031-F9FF-6D44-83AF-3E4EE787F5DD}" dt="2018-10-22T13:29:31.032" v="2" actId="931"/>
          <ac:spMkLst>
            <pc:docMk/>
            <pc:sldMk cId="3887518707" sldId="341"/>
            <ac:spMk id="3" creationId="{E9E716EA-4980-BC4C-AD52-E34CCE5FEC0A}"/>
          </ac:spMkLst>
        </pc:spChg>
        <pc:picChg chg="add mod ord">
          <ac:chgData name="Geraint Forster" userId="8c02c943-4b4b-4de2-a38e-320edf235171" providerId="ADAL" clId="{3A65C031-F9FF-6D44-83AF-3E4EE787F5DD}" dt="2018-10-22T13:57:20.078" v="10" actId="1076"/>
          <ac:picMkLst>
            <pc:docMk/>
            <pc:sldMk cId="3887518707" sldId="341"/>
            <ac:picMk id="4" creationId="{19705BA4-1AFD-E14A-B385-D427BB9A650C}"/>
          </ac:picMkLst>
        </pc:picChg>
      </pc:sldChg>
      <pc:sldChg chg="addSp delSp modSp new del">
        <pc:chgData name="Geraint Forster" userId="8c02c943-4b4b-4de2-a38e-320edf235171" providerId="ADAL" clId="{3A65C031-F9FF-6D44-83AF-3E4EE787F5DD}" dt="2018-10-22T14:02:01.341" v="18" actId="2696"/>
        <pc:sldMkLst>
          <pc:docMk/>
          <pc:sldMk cId="56900200" sldId="342"/>
        </pc:sldMkLst>
        <pc:spChg chg="del">
          <ac:chgData name="Geraint Forster" userId="8c02c943-4b4b-4de2-a38e-320edf235171" providerId="ADAL" clId="{3A65C031-F9FF-6D44-83AF-3E4EE787F5DD}" dt="2018-10-22T14:01:12.747" v="16" actId="931"/>
          <ac:spMkLst>
            <pc:docMk/>
            <pc:sldMk cId="56900200" sldId="342"/>
            <ac:spMk id="3" creationId="{B23DE282-A1B2-564E-96A5-6BDAB35698BE}"/>
          </ac:spMkLst>
        </pc:spChg>
        <pc:picChg chg="add mod ord">
          <ac:chgData name="Geraint Forster" userId="8c02c943-4b4b-4de2-a38e-320edf235171" providerId="ADAL" clId="{3A65C031-F9FF-6D44-83AF-3E4EE787F5DD}" dt="2018-10-22T14:01:15.814" v="17" actId="1076"/>
          <ac:picMkLst>
            <pc:docMk/>
            <pc:sldMk cId="56900200" sldId="342"/>
            <ac:picMk id="4" creationId="{292F4400-E48E-484B-BF2A-EF2B972BB24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159BF7E2-27BA-47E8-B34E-6A75B594F984}"/>
              </a:ext>
            </a:extLst>
          </p:cNvPr>
          <p:cNvSpPr>
            <a:spLocks noGrp="1" noChangeArrowheads="1"/>
          </p:cNvSpPr>
          <p:nvPr>
            <p:ph type="hdr" sz="quarter"/>
          </p:nvPr>
        </p:nvSpPr>
        <p:spPr bwMode="auto">
          <a:xfrm>
            <a:off x="0"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44035" name="Rectangle 3">
            <a:extLst>
              <a:ext uri="{FF2B5EF4-FFF2-40B4-BE49-F238E27FC236}">
                <a16:creationId xmlns:a16="http://schemas.microsoft.com/office/drawing/2014/main" id="{2D0313F6-A509-49A7-9E2A-98961E0C1BB3}"/>
              </a:ext>
            </a:extLst>
          </p:cNvPr>
          <p:cNvSpPr>
            <a:spLocks noGrp="1" noChangeArrowheads="1"/>
          </p:cNvSpPr>
          <p:nvPr>
            <p:ph type="dt" sz="quarter" idx="1"/>
          </p:nvPr>
        </p:nvSpPr>
        <p:spPr bwMode="auto">
          <a:xfrm>
            <a:off x="3971925"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defRPr>
            </a:lvl1pPr>
          </a:lstStyle>
          <a:p>
            <a:pPr>
              <a:defRPr/>
            </a:pPr>
            <a:endParaRPr lang="en-US"/>
          </a:p>
        </p:txBody>
      </p:sp>
      <p:sp>
        <p:nvSpPr>
          <p:cNvPr id="44036" name="Rectangle 4">
            <a:extLst>
              <a:ext uri="{FF2B5EF4-FFF2-40B4-BE49-F238E27FC236}">
                <a16:creationId xmlns:a16="http://schemas.microsoft.com/office/drawing/2014/main" id="{D40F7210-EABF-4616-A1DB-40EB8911CD23}"/>
              </a:ext>
            </a:extLst>
          </p:cNvPr>
          <p:cNvSpPr>
            <a:spLocks noGrp="1" noChangeArrowheads="1"/>
          </p:cNvSpPr>
          <p:nvPr>
            <p:ph type="ftr" sz="quarter" idx="2"/>
          </p:nvPr>
        </p:nvSpPr>
        <p:spPr bwMode="auto">
          <a:xfrm>
            <a:off x="0"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44037" name="Rectangle 5">
            <a:extLst>
              <a:ext uri="{FF2B5EF4-FFF2-40B4-BE49-F238E27FC236}">
                <a16:creationId xmlns:a16="http://schemas.microsoft.com/office/drawing/2014/main" id="{3FF1C2B1-29AE-4216-A984-6F798DAEB41D}"/>
              </a:ext>
            </a:extLst>
          </p:cNvPr>
          <p:cNvSpPr>
            <a:spLocks noGrp="1" noChangeArrowheads="1"/>
          </p:cNvSpPr>
          <p:nvPr>
            <p:ph type="sldNum" sz="quarter" idx="3"/>
          </p:nvPr>
        </p:nvSpPr>
        <p:spPr bwMode="auto">
          <a:xfrm>
            <a:off x="3971925"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B7FB7A9F-B1BD-4738-B408-6C0DB374386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5861D96-521A-4906-A123-A2C0BD5446E8}"/>
              </a:ext>
            </a:extLst>
          </p:cNvPr>
          <p:cNvSpPr>
            <a:spLocks noGrp="1" noChangeArrowheads="1"/>
          </p:cNvSpPr>
          <p:nvPr>
            <p:ph type="hdr" sz="quarter"/>
          </p:nvPr>
        </p:nvSpPr>
        <p:spPr bwMode="auto">
          <a:xfrm>
            <a:off x="0"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13315" name="Rectangle 3">
            <a:extLst>
              <a:ext uri="{FF2B5EF4-FFF2-40B4-BE49-F238E27FC236}">
                <a16:creationId xmlns:a16="http://schemas.microsoft.com/office/drawing/2014/main" id="{117E7D5A-79BA-4C93-B794-73FBABEBC231}"/>
              </a:ext>
            </a:extLst>
          </p:cNvPr>
          <p:cNvSpPr>
            <a:spLocks noGrp="1" noChangeArrowheads="1"/>
          </p:cNvSpPr>
          <p:nvPr>
            <p:ph type="dt" idx="1"/>
          </p:nvPr>
        </p:nvSpPr>
        <p:spPr bwMode="auto">
          <a:xfrm>
            <a:off x="3971925"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defRPr>
            </a:lvl1pPr>
          </a:lstStyle>
          <a:p>
            <a:pPr>
              <a:defRPr/>
            </a:pPr>
            <a:endParaRPr lang="en-US"/>
          </a:p>
        </p:txBody>
      </p:sp>
      <p:sp>
        <p:nvSpPr>
          <p:cNvPr id="9220" name="Rectangle 4">
            <a:extLst>
              <a:ext uri="{FF2B5EF4-FFF2-40B4-BE49-F238E27FC236}">
                <a16:creationId xmlns:a16="http://schemas.microsoft.com/office/drawing/2014/main" id="{F567B59F-68C4-4DB6-9F73-EE822DBD6B23}"/>
              </a:ext>
            </a:extLst>
          </p:cNvPr>
          <p:cNvSpPr>
            <a:spLocks noGrp="1" noRot="1" noChangeAspect="1" noChangeArrowheads="1" noTextEdit="1"/>
          </p:cNvSpPr>
          <p:nvPr>
            <p:ph type="sldImg" idx="2"/>
          </p:nvPr>
        </p:nvSpPr>
        <p:spPr bwMode="auto">
          <a:xfrm>
            <a:off x="1195388" y="692150"/>
            <a:ext cx="4619625" cy="3463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E5955B30-4C26-4D68-8C06-A8328C385D82}"/>
              </a:ext>
            </a:extLst>
          </p:cNvPr>
          <p:cNvSpPr>
            <a:spLocks noGrp="1" noChangeArrowheads="1"/>
          </p:cNvSpPr>
          <p:nvPr>
            <p:ph type="body" sz="quarter" idx="3"/>
          </p:nvPr>
        </p:nvSpPr>
        <p:spPr bwMode="auto">
          <a:xfrm>
            <a:off x="935038" y="4387850"/>
            <a:ext cx="5140325" cy="4156075"/>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id="{FE4F6D3C-F9F5-4FF8-84E9-185BDF6226D4}"/>
              </a:ext>
            </a:extLst>
          </p:cNvPr>
          <p:cNvSpPr>
            <a:spLocks noGrp="1" noChangeArrowheads="1"/>
          </p:cNvSpPr>
          <p:nvPr>
            <p:ph type="ftr" sz="quarter" idx="4"/>
          </p:nvPr>
        </p:nvSpPr>
        <p:spPr bwMode="auto">
          <a:xfrm>
            <a:off x="0"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13319" name="Rectangle 7">
            <a:extLst>
              <a:ext uri="{FF2B5EF4-FFF2-40B4-BE49-F238E27FC236}">
                <a16:creationId xmlns:a16="http://schemas.microsoft.com/office/drawing/2014/main" id="{C513433F-B401-4F5B-BB80-B948FB4F29A5}"/>
              </a:ext>
            </a:extLst>
          </p:cNvPr>
          <p:cNvSpPr>
            <a:spLocks noGrp="1" noChangeArrowheads="1"/>
          </p:cNvSpPr>
          <p:nvPr>
            <p:ph type="sldNum" sz="quarter" idx="5"/>
          </p:nvPr>
        </p:nvSpPr>
        <p:spPr bwMode="auto">
          <a:xfrm>
            <a:off x="3971925"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F88D761A-15E9-4221-BC29-C1B6CAAA946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4AB7AB06-87ED-47D6-AE67-B210E6C0CEC1}"/>
              </a:ext>
            </a:extLst>
          </p:cNvPr>
          <p:cNvSpPr>
            <a:spLocks noGrp="1" noRot="1" noChangeAspect="1" noTextEdit="1"/>
          </p:cNvSpPr>
          <p:nvPr>
            <p:ph type="sldImg"/>
          </p:nvPr>
        </p:nvSpPr>
        <p:spPr>
          <a:ln/>
        </p:spPr>
      </p:sp>
      <p:sp>
        <p:nvSpPr>
          <p:cNvPr id="20482" name="Notes Placeholder 2">
            <a:extLst>
              <a:ext uri="{FF2B5EF4-FFF2-40B4-BE49-F238E27FC236}">
                <a16:creationId xmlns:a16="http://schemas.microsoft.com/office/drawing/2014/main" id="{5BF69071-28B1-42F8-93F2-BD9A7281C3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0483" name="Slide Number Placeholder 3">
            <a:extLst>
              <a:ext uri="{FF2B5EF4-FFF2-40B4-BE49-F238E27FC236}">
                <a16:creationId xmlns:a16="http://schemas.microsoft.com/office/drawing/2014/main" id="{A0857DBA-84A7-4D04-8F23-BF33AE8398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A1A23AC-6141-4675-B195-B1F28B3936DE}" type="slidenum">
              <a:rPr lang="en-US" altLang="en-US" smtClean="0"/>
              <a:pPr>
                <a:spcBef>
                  <a:spcPct val="0"/>
                </a:spcBef>
              </a:pPr>
              <a:t>8</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3CE39C7D-91DB-48E5-84C0-AFABB8914D18}"/>
              </a:ext>
            </a:extLst>
          </p:cNvPr>
          <p:cNvSpPr>
            <a:spLocks noGrp="1" noRot="1" noChangeAspect="1" noTextEdit="1"/>
          </p:cNvSpPr>
          <p:nvPr>
            <p:ph type="sldImg"/>
          </p:nvPr>
        </p:nvSpPr>
        <p:spPr>
          <a:ln/>
        </p:spPr>
      </p:sp>
      <p:sp>
        <p:nvSpPr>
          <p:cNvPr id="22530" name="Notes Placeholder 2">
            <a:extLst>
              <a:ext uri="{FF2B5EF4-FFF2-40B4-BE49-F238E27FC236}">
                <a16:creationId xmlns:a16="http://schemas.microsoft.com/office/drawing/2014/main" id="{0C4F07C0-E412-414E-AD40-FA6AAA46AE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2531" name="Slide Number Placeholder 3">
            <a:extLst>
              <a:ext uri="{FF2B5EF4-FFF2-40B4-BE49-F238E27FC236}">
                <a16:creationId xmlns:a16="http://schemas.microsoft.com/office/drawing/2014/main" id="{7056A58B-310E-42C2-8EA3-2741BC892C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0E31902-56C6-4286-9FCC-BC51CB559C1A}" type="slidenum">
              <a:rPr lang="en-US" altLang="en-US" smtClean="0"/>
              <a:pPr>
                <a:spcBef>
                  <a:spcPct val="0"/>
                </a:spcBef>
              </a:pPr>
              <a:t>9</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FCD00FFE-33D3-4BD4-8FBF-789ACB115E75}"/>
              </a:ext>
            </a:extLst>
          </p:cNvPr>
          <p:cNvSpPr>
            <a:spLocks noGrp="1" noRot="1" noChangeAspect="1" noTextEdit="1"/>
          </p:cNvSpPr>
          <p:nvPr>
            <p:ph type="sldImg"/>
          </p:nvPr>
        </p:nvSpPr>
        <p:spPr>
          <a:ln/>
        </p:spPr>
      </p:sp>
      <p:sp>
        <p:nvSpPr>
          <p:cNvPr id="24578" name="Notes Placeholder 2">
            <a:extLst>
              <a:ext uri="{FF2B5EF4-FFF2-40B4-BE49-F238E27FC236}">
                <a16:creationId xmlns:a16="http://schemas.microsoft.com/office/drawing/2014/main" id="{9868DC90-41CF-4192-895E-5690A7ABAD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79" name="Slide Number Placeholder 3">
            <a:extLst>
              <a:ext uri="{FF2B5EF4-FFF2-40B4-BE49-F238E27FC236}">
                <a16:creationId xmlns:a16="http://schemas.microsoft.com/office/drawing/2014/main" id="{6FE1C209-1622-4D07-867D-31C0F4CBA66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5DADED2-38C2-40D4-B0FA-12C1896C16EE}" type="slidenum">
              <a:rPr lang="en-US" altLang="en-US" smtClean="0"/>
              <a:pPr>
                <a:spcBef>
                  <a:spcPct val="0"/>
                </a:spcBef>
              </a:pPr>
              <a:t>10</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CECDD29D-1A50-4C99-B8AC-E23601559DB4}"/>
              </a:ext>
            </a:extLst>
          </p:cNvPr>
          <p:cNvSpPr>
            <a:spLocks noGrp="1" noRot="1" noChangeAspect="1" noTextEdit="1"/>
          </p:cNvSpPr>
          <p:nvPr>
            <p:ph type="sldImg"/>
          </p:nvPr>
        </p:nvSpPr>
        <p:spPr>
          <a:ln/>
        </p:spPr>
      </p:sp>
      <p:sp>
        <p:nvSpPr>
          <p:cNvPr id="26626" name="Notes Placeholder 2">
            <a:extLst>
              <a:ext uri="{FF2B5EF4-FFF2-40B4-BE49-F238E27FC236}">
                <a16:creationId xmlns:a16="http://schemas.microsoft.com/office/drawing/2014/main" id="{20CD74E9-CE98-4FCD-9EED-7F78B78490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7" name="Slide Number Placeholder 3">
            <a:extLst>
              <a:ext uri="{FF2B5EF4-FFF2-40B4-BE49-F238E27FC236}">
                <a16:creationId xmlns:a16="http://schemas.microsoft.com/office/drawing/2014/main" id="{197929C3-0D98-41E5-A1C3-A3F053DA7F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71576FA-DE50-4804-8E88-0A5C1E99AC43}" type="slidenum">
              <a:rPr lang="en-US" altLang="en-US" smtClean="0"/>
              <a:pPr>
                <a:spcBef>
                  <a:spcPct val="0"/>
                </a:spcBef>
              </a:pPr>
              <a:t>11</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153E73F7-5D05-4B80-80A0-56D33DD5A9B0}"/>
              </a:ext>
            </a:extLst>
          </p:cNvPr>
          <p:cNvSpPr>
            <a:spLocks noGrp="1" noRot="1" noChangeAspect="1" noTextEdit="1"/>
          </p:cNvSpPr>
          <p:nvPr>
            <p:ph type="sldImg"/>
          </p:nvPr>
        </p:nvSpPr>
        <p:spPr>
          <a:ln/>
        </p:spPr>
      </p:sp>
      <p:sp>
        <p:nvSpPr>
          <p:cNvPr id="30722" name="Notes Placeholder 2">
            <a:extLst>
              <a:ext uri="{FF2B5EF4-FFF2-40B4-BE49-F238E27FC236}">
                <a16:creationId xmlns:a16="http://schemas.microsoft.com/office/drawing/2014/main" id="{492F8CA2-5DCE-4561-ABAC-060BF620C0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3" name="Slide Number Placeholder 3">
            <a:extLst>
              <a:ext uri="{FF2B5EF4-FFF2-40B4-BE49-F238E27FC236}">
                <a16:creationId xmlns:a16="http://schemas.microsoft.com/office/drawing/2014/main" id="{241D5346-58A0-46B4-B555-17459B227B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3D63EC0-533F-4E3A-83A1-5AA16A61DACF}" type="slidenum">
              <a:rPr lang="en-US" altLang="en-US" smtClean="0"/>
              <a:pPr>
                <a:spcBef>
                  <a:spcPct val="0"/>
                </a:spcBef>
              </a:pPr>
              <a:t>14</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55C624ED-70A2-4152-A87A-CD8B0F50FD0A}"/>
              </a:ext>
            </a:extLst>
          </p:cNvPr>
          <p:cNvSpPr>
            <a:spLocks noGrp="1" noRot="1" noChangeAspect="1" noTextEdit="1"/>
          </p:cNvSpPr>
          <p:nvPr>
            <p:ph type="sldImg"/>
          </p:nvPr>
        </p:nvSpPr>
        <p:spPr>
          <a:ln/>
        </p:spPr>
      </p:sp>
      <p:sp>
        <p:nvSpPr>
          <p:cNvPr id="36866" name="Notes Placeholder 2">
            <a:extLst>
              <a:ext uri="{FF2B5EF4-FFF2-40B4-BE49-F238E27FC236}">
                <a16:creationId xmlns:a16="http://schemas.microsoft.com/office/drawing/2014/main" id="{D0D23360-8A4B-45B5-A25B-B4D2C08A4C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7" name="Slide Number Placeholder 3">
            <a:extLst>
              <a:ext uri="{FF2B5EF4-FFF2-40B4-BE49-F238E27FC236}">
                <a16:creationId xmlns:a16="http://schemas.microsoft.com/office/drawing/2014/main" id="{4C5F7D1F-6B54-4F81-83DD-3FBD69AA08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25EC6B00-DEAB-4633-9E6C-BA64F6496F56}" type="slidenum">
              <a:rPr lang="en-US" altLang="en-US" sz="1200" b="0" smtClean="0">
                <a:solidFill>
                  <a:schemeClr val="tx1"/>
                </a:solidFill>
                <a:latin typeface="Times New Roman" panose="02020603050405020304" pitchFamily="18" charset="0"/>
              </a:rPr>
              <a:pPr/>
              <a:t>19</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FBF43270-57A7-4A05-ACA3-C92A83A51CAC}"/>
              </a:ext>
            </a:extLst>
          </p:cNvPr>
          <p:cNvSpPr>
            <a:spLocks noGrp="1" noRot="1" noChangeAspect="1" noTextEdit="1"/>
          </p:cNvSpPr>
          <p:nvPr>
            <p:ph type="sldImg"/>
          </p:nvPr>
        </p:nvSpPr>
        <p:spPr>
          <a:ln/>
        </p:spPr>
      </p:sp>
      <p:sp>
        <p:nvSpPr>
          <p:cNvPr id="38914" name="Notes Placeholder 2">
            <a:extLst>
              <a:ext uri="{FF2B5EF4-FFF2-40B4-BE49-F238E27FC236}">
                <a16:creationId xmlns:a16="http://schemas.microsoft.com/office/drawing/2014/main" id="{1ADFC403-4407-4590-BF99-C3B3143885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5" name="Slide Number Placeholder 3">
            <a:extLst>
              <a:ext uri="{FF2B5EF4-FFF2-40B4-BE49-F238E27FC236}">
                <a16:creationId xmlns:a16="http://schemas.microsoft.com/office/drawing/2014/main" id="{2C78C676-08B7-43FF-9FA7-28490D00FE7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01D4C3D-4199-4A60-97BB-27CABBD89EAD}" type="slidenum">
              <a:rPr lang="en-US" altLang="en-US" smtClean="0"/>
              <a:pPr>
                <a:spcBef>
                  <a:spcPct val="0"/>
                </a:spcBef>
              </a:pPr>
              <a:t>20</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F2BF0A59-3D64-4879-B87C-0BEA0403C872}"/>
              </a:ext>
            </a:extLst>
          </p:cNvPr>
          <p:cNvSpPr>
            <a:spLocks noGrp="1" noRot="1" noChangeAspect="1" noTextEdit="1"/>
          </p:cNvSpPr>
          <p:nvPr>
            <p:ph type="sldImg"/>
          </p:nvPr>
        </p:nvSpPr>
        <p:spPr>
          <a:ln/>
        </p:spPr>
      </p:sp>
      <p:sp>
        <p:nvSpPr>
          <p:cNvPr id="40962" name="Notes Placeholder 2">
            <a:extLst>
              <a:ext uri="{FF2B5EF4-FFF2-40B4-BE49-F238E27FC236}">
                <a16:creationId xmlns:a16="http://schemas.microsoft.com/office/drawing/2014/main" id="{674F2143-F2E5-4AB3-B9CE-1F2E384A64B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0963" name="Slide Number Placeholder 3">
            <a:extLst>
              <a:ext uri="{FF2B5EF4-FFF2-40B4-BE49-F238E27FC236}">
                <a16:creationId xmlns:a16="http://schemas.microsoft.com/office/drawing/2014/main" id="{DC9CC51E-D30F-477E-B378-85E5949280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93847FA-C532-4D40-A6A8-55703F4A6F19}" type="slidenum">
              <a:rPr lang="en-US" altLang="en-US" smtClean="0"/>
              <a:pPr>
                <a:spcBef>
                  <a:spcPct val="0"/>
                </a:spcBef>
              </a:pPr>
              <a:t>21</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606A9C0C-4DF3-4461-8B4D-7E7C8C493D59}"/>
              </a:ext>
            </a:extLst>
          </p:cNvPr>
          <p:cNvSpPr>
            <a:spLocks noGrp="1" noRot="1" noChangeAspect="1" noTextEdit="1"/>
          </p:cNvSpPr>
          <p:nvPr>
            <p:ph type="sldImg"/>
          </p:nvPr>
        </p:nvSpPr>
        <p:spPr>
          <a:ln/>
        </p:spPr>
      </p:sp>
      <p:sp>
        <p:nvSpPr>
          <p:cNvPr id="45058" name="Notes Placeholder 2">
            <a:extLst>
              <a:ext uri="{FF2B5EF4-FFF2-40B4-BE49-F238E27FC236}">
                <a16:creationId xmlns:a16="http://schemas.microsoft.com/office/drawing/2014/main" id="{0B28238C-B39C-4A9B-8DF0-F4A6C40288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59" name="Slide Number Placeholder 3">
            <a:extLst>
              <a:ext uri="{FF2B5EF4-FFF2-40B4-BE49-F238E27FC236}">
                <a16:creationId xmlns:a16="http://schemas.microsoft.com/office/drawing/2014/main" id="{DE7E653D-4136-4E99-9136-16BD3B5892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27E62B6-D767-43D6-A0BB-004180BB6AB3}" type="slidenum">
              <a:rPr lang="en-US" altLang="en-US" smtClean="0"/>
              <a:pPr>
                <a:spcBef>
                  <a:spcPct val="0"/>
                </a:spcBef>
              </a:pPr>
              <a:t>24</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89FFB50B-4F66-487B-BB6A-7EDA5A6A009F}"/>
              </a:ext>
            </a:extLst>
          </p:cNvPr>
          <p:cNvSpPr>
            <a:spLocks noGrp="1" noRot="1" noChangeAspect="1" noTextEdit="1"/>
          </p:cNvSpPr>
          <p:nvPr>
            <p:ph type="sldImg"/>
          </p:nvPr>
        </p:nvSpPr>
        <p:spPr>
          <a:ln/>
        </p:spPr>
      </p:sp>
      <p:sp>
        <p:nvSpPr>
          <p:cNvPr id="48130" name="Notes Placeholder 2">
            <a:extLst>
              <a:ext uri="{FF2B5EF4-FFF2-40B4-BE49-F238E27FC236}">
                <a16:creationId xmlns:a16="http://schemas.microsoft.com/office/drawing/2014/main" id="{FA235315-DA11-44D2-9A48-E67D12043F3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1" name="Slide Number Placeholder 3">
            <a:extLst>
              <a:ext uri="{FF2B5EF4-FFF2-40B4-BE49-F238E27FC236}">
                <a16:creationId xmlns:a16="http://schemas.microsoft.com/office/drawing/2014/main" id="{4A54F75E-A10F-45AE-811D-C7DC57AE93A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A0B9B0D-B16B-4323-A980-700C149E96D6}" type="slidenum">
              <a:rPr lang="en-US" altLang="en-US" smtClean="0"/>
              <a:pPr>
                <a:spcBef>
                  <a:spcPct val="0"/>
                </a:spcBef>
              </a:pPr>
              <a:t>26</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5F5C1E39-97DE-407C-953E-8CBDC65B8A1F}"/>
              </a:ext>
            </a:extLst>
          </p:cNvPr>
          <p:cNvSpPr>
            <a:spLocks noGrp="1" noRot="1" noChangeAspect="1" noTextEdit="1"/>
          </p:cNvSpPr>
          <p:nvPr>
            <p:ph type="sldImg"/>
          </p:nvPr>
        </p:nvSpPr>
        <p:spPr>
          <a:ln/>
        </p:spPr>
      </p:sp>
      <p:sp>
        <p:nvSpPr>
          <p:cNvPr id="51202" name="Notes Placeholder 2">
            <a:extLst>
              <a:ext uri="{FF2B5EF4-FFF2-40B4-BE49-F238E27FC236}">
                <a16:creationId xmlns:a16="http://schemas.microsoft.com/office/drawing/2014/main" id="{87564E2B-4ABF-43C8-80DD-60B2B479C7B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1203" name="Slide Number Placeholder 3">
            <a:extLst>
              <a:ext uri="{FF2B5EF4-FFF2-40B4-BE49-F238E27FC236}">
                <a16:creationId xmlns:a16="http://schemas.microsoft.com/office/drawing/2014/main" id="{DAEA15B5-E66D-469D-B06E-58ADCBBCBE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30F6125-65C2-4F79-B245-80081CA36388}" type="slidenum">
              <a:rPr lang="en-US" altLang="en-US" smtClean="0"/>
              <a:pPr>
                <a:spcBef>
                  <a:spcPct val="0"/>
                </a:spcBef>
              </a:pPr>
              <a:t>29</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5B369769-4507-4374-8A21-5F094919E881}"/>
              </a:ext>
            </a:extLst>
          </p:cNvPr>
          <p:cNvSpPr>
            <a:spLocks noGrp="1" noRot="1" noChangeAspect="1" noTextEdit="1"/>
          </p:cNvSpPr>
          <p:nvPr>
            <p:ph type="sldImg"/>
          </p:nvPr>
        </p:nvSpPr>
        <p:spPr>
          <a:ln/>
        </p:spPr>
      </p:sp>
      <p:sp>
        <p:nvSpPr>
          <p:cNvPr id="54274" name="Notes Placeholder 2">
            <a:extLst>
              <a:ext uri="{FF2B5EF4-FFF2-40B4-BE49-F238E27FC236}">
                <a16:creationId xmlns:a16="http://schemas.microsoft.com/office/drawing/2014/main" id="{21F6EA14-0316-4230-90BE-3E684CEDC5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4275" name="Slide Number Placeholder 3">
            <a:extLst>
              <a:ext uri="{FF2B5EF4-FFF2-40B4-BE49-F238E27FC236}">
                <a16:creationId xmlns:a16="http://schemas.microsoft.com/office/drawing/2014/main" id="{9E15E506-9BF3-46AE-90F3-9545E9B124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C2F2EA-34F3-45DD-B4B2-D87380D5B052}" type="slidenum">
              <a:rPr lang="en-US" altLang="en-US" smtClean="0"/>
              <a:pPr>
                <a:spcBef>
                  <a:spcPct val="0"/>
                </a:spcBef>
              </a:pPr>
              <a:t>31</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a:extLst>
              <a:ext uri="{FF2B5EF4-FFF2-40B4-BE49-F238E27FC236}">
                <a16:creationId xmlns:a16="http://schemas.microsoft.com/office/drawing/2014/main" id="{33E49575-EE80-45C5-BD8A-D927ADADDEEB}"/>
              </a:ext>
            </a:extLst>
          </p:cNvPr>
          <p:cNvSpPr>
            <a:spLocks noGrp="1" noRot="1" noChangeAspect="1" noTextEdit="1"/>
          </p:cNvSpPr>
          <p:nvPr>
            <p:ph type="sldImg"/>
          </p:nvPr>
        </p:nvSpPr>
        <p:spPr>
          <a:ln/>
        </p:spPr>
      </p:sp>
      <p:sp>
        <p:nvSpPr>
          <p:cNvPr id="56322" name="Notes Placeholder 2">
            <a:extLst>
              <a:ext uri="{FF2B5EF4-FFF2-40B4-BE49-F238E27FC236}">
                <a16:creationId xmlns:a16="http://schemas.microsoft.com/office/drawing/2014/main" id="{19034331-A53D-4290-A6F0-14AFB4DE1C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6323" name="Slide Number Placeholder 3">
            <a:extLst>
              <a:ext uri="{FF2B5EF4-FFF2-40B4-BE49-F238E27FC236}">
                <a16:creationId xmlns:a16="http://schemas.microsoft.com/office/drawing/2014/main" id="{9A035A38-22D7-41B6-A443-82AB2E2CE11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9E9E2E9-D56B-4AF1-815B-DF5FDEE2A1B5}" type="slidenum">
              <a:rPr lang="en-US" altLang="en-US" smtClean="0"/>
              <a:pPr>
                <a:spcBef>
                  <a:spcPct val="0"/>
                </a:spcBef>
              </a:pPr>
              <a:t>32</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a:extLst>
              <a:ext uri="{FF2B5EF4-FFF2-40B4-BE49-F238E27FC236}">
                <a16:creationId xmlns:a16="http://schemas.microsoft.com/office/drawing/2014/main" id="{28E42EBC-694A-44C7-AC73-2BAD2DAF34F0}"/>
              </a:ext>
            </a:extLst>
          </p:cNvPr>
          <p:cNvSpPr>
            <a:spLocks noGrp="1" noRot="1" noChangeAspect="1" noTextEdit="1"/>
          </p:cNvSpPr>
          <p:nvPr>
            <p:ph type="sldImg"/>
          </p:nvPr>
        </p:nvSpPr>
        <p:spPr>
          <a:ln/>
        </p:spPr>
      </p:sp>
      <p:sp>
        <p:nvSpPr>
          <p:cNvPr id="60418" name="Notes Placeholder 2">
            <a:extLst>
              <a:ext uri="{FF2B5EF4-FFF2-40B4-BE49-F238E27FC236}">
                <a16:creationId xmlns:a16="http://schemas.microsoft.com/office/drawing/2014/main" id="{6DDF3A49-77FC-4B49-9608-AA448260628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0419" name="Slide Number Placeholder 3">
            <a:extLst>
              <a:ext uri="{FF2B5EF4-FFF2-40B4-BE49-F238E27FC236}">
                <a16:creationId xmlns:a16="http://schemas.microsoft.com/office/drawing/2014/main" id="{315A6E22-DED7-43D2-8E03-5AD0F27770B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BA6737-5D99-404F-A36D-A8464C23DDC5}" type="slidenum">
              <a:rPr lang="en-US" altLang="en-US" smtClean="0"/>
              <a:pPr>
                <a:spcBef>
                  <a:spcPct val="0"/>
                </a:spcBef>
              </a:pPr>
              <a:t>34</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a:extLst>
              <a:ext uri="{FF2B5EF4-FFF2-40B4-BE49-F238E27FC236}">
                <a16:creationId xmlns:a16="http://schemas.microsoft.com/office/drawing/2014/main" id="{64E478FB-69CD-43D5-BC17-293C2E0CE718}"/>
              </a:ext>
            </a:extLst>
          </p:cNvPr>
          <p:cNvSpPr>
            <a:spLocks noGrp="1" noRot="1" noChangeAspect="1" noTextEdit="1"/>
          </p:cNvSpPr>
          <p:nvPr>
            <p:ph type="sldImg"/>
          </p:nvPr>
        </p:nvSpPr>
        <p:spPr>
          <a:ln/>
        </p:spPr>
      </p:sp>
      <p:sp>
        <p:nvSpPr>
          <p:cNvPr id="62466" name="Notes Placeholder 2">
            <a:extLst>
              <a:ext uri="{FF2B5EF4-FFF2-40B4-BE49-F238E27FC236}">
                <a16:creationId xmlns:a16="http://schemas.microsoft.com/office/drawing/2014/main" id="{A83E9ADE-F65F-4608-833F-15041CA842B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2467" name="Slide Number Placeholder 3">
            <a:extLst>
              <a:ext uri="{FF2B5EF4-FFF2-40B4-BE49-F238E27FC236}">
                <a16:creationId xmlns:a16="http://schemas.microsoft.com/office/drawing/2014/main" id="{78147AFC-5E56-4379-9D96-EFD40E9A244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C6A3008-D488-4158-95E5-4E10CDF56213}" type="slidenum">
              <a:rPr lang="en-US" altLang="en-US" smtClean="0"/>
              <a:pPr>
                <a:spcBef>
                  <a:spcPct val="0"/>
                </a:spcBef>
              </a:pPr>
              <a:t>35</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a:extLst>
              <a:ext uri="{FF2B5EF4-FFF2-40B4-BE49-F238E27FC236}">
                <a16:creationId xmlns:a16="http://schemas.microsoft.com/office/drawing/2014/main" id="{B23E9CA8-20D2-4E45-AA1B-554D030F2880}"/>
              </a:ext>
            </a:extLst>
          </p:cNvPr>
          <p:cNvSpPr>
            <a:spLocks noGrp="1" noRot="1" noChangeAspect="1" noTextEdit="1"/>
          </p:cNvSpPr>
          <p:nvPr>
            <p:ph type="sldImg"/>
          </p:nvPr>
        </p:nvSpPr>
        <p:spPr>
          <a:ln/>
        </p:spPr>
      </p:sp>
      <p:sp>
        <p:nvSpPr>
          <p:cNvPr id="72706" name="Notes Placeholder 2">
            <a:extLst>
              <a:ext uri="{FF2B5EF4-FFF2-40B4-BE49-F238E27FC236}">
                <a16:creationId xmlns:a16="http://schemas.microsoft.com/office/drawing/2014/main" id="{3D00BDCF-F057-4BFB-82D2-34FC07F5E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72707" name="Slide Number Placeholder 3">
            <a:extLst>
              <a:ext uri="{FF2B5EF4-FFF2-40B4-BE49-F238E27FC236}">
                <a16:creationId xmlns:a16="http://schemas.microsoft.com/office/drawing/2014/main" id="{EBAC2CDC-82CC-4B76-ADB2-0A3E065626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E26538B2-886E-48FB-BC11-5EE21845D206}" type="slidenum">
              <a:rPr lang="en-US" altLang="en-US" sz="1200" b="0" smtClean="0">
                <a:solidFill>
                  <a:schemeClr val="tx1"/>
                </a:solidFill>
                <a:latin typeface="Times New Roman" panose="02020603050405020304" pitchFamily="18" charset="0"/>
              </a:rPr>
              <a:pPr/>
              <a:t>44</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37BF1365-B9AD-42B9-A3DB-C1A490908F94}"/>
              </a:ext>
            </a:extLst>
          </p:cNvPr>
          <p:cNvSpPr>
            <a:spLocks noGrp="1" noRot="1" noChangeAspect="1" noTextEdit="1"/>
          </p:cNvSpPr>
          <p:nvPr>
            <p:ph type="sldImg"/>
          </p:nvPr>
        </p:nvSpPr>
        <p:spPr>
          <a:ln/>
        </p:spPr>
      </p:sp>
      <p:sp>
        <p:nvSpPr>
          <p:cNvPr id="74754" name="Notes Placeholder 2">
            <a:extLst>
              <a:ext uri="{FF2B5EF4-FFF2-40B4-BE49-F238E27FC236}">
                <a16:creationId xmlns:a16="http://schemas.microsoft.com/office/drawing/2014/main" id="{75F0FE3D-DE43-48FE-B56D-F7A334448B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4755" name="Slide Number Placeholder 3">
            <a:extLst>
              <a:ext uri="{FF2B5EF4-FFF2-40B4-BE49-F238E27FC236}">
                <a16:creationId xmlns:a16="http://schemas.microsoft.com/office/drawing/2014/main" id="{F57A43E0-88F5-4C46-8032-F4128BE411D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E58EA75-71F6-4012-ABF0-4106602302B0}" type="slidenum">
              <a:rPr lang="en-US" altLang="en-US" smtClean="0"/>
              <a:pPr>
                <a:spcBef>
                  <a:spcPct val="0"/>
                </a:spcBef>
              </a:pPr>
              <a:t>45</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a:extLst>
              <a:ext uri="{FF2B5EF4-FFF2-40B4-BE49-F238E27FC236}">
                <a16:creationId xmlns:a16="http://schemas.microsoft.com/office/drawing/2014/main" id="{552C602B-0E6A-424E-A104-92ACC2BD68FF}"/>
              </a:ext>
            </a:extLst>
          </p:cNvPr>
          <p:cNvSpPr>
            <a:spLocks noGrp="1" noRot="1" noChangeAspect="1" noTextEdit="1"/>
          </p:cNvSpPr>
          <p:nvPr>
            <p:ph type="sldImg"/>
          </p:nvPr>
        </p:nvSpPr>
        <p:spPr>
          <a:ln/>
        </p:spPr>
      </p:sp>
      <p:sp>
        <p:nvSpPr>
          <p:cNvPr id="78850" name="Notes Placeholder 2">
            <a:extLst>
              <a:ext uri="{FF2B5EF4-FFF2-40B4-BE49-F238E27FC236}">
                <a16:creationId xmlns:a16="http://schemas.microsoft.com/office/drawing/2014/main" id="{4E1DF83C-0123-464E-817D-715259878F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8851" name="Slide Number Placeholder 3">
            <a:extLst>
              <a:ext uri="{FF2B5EF4-FFF2-40B4-BE49-F238E27FC236}">
                <a16:creationId xmlns:a16="http://schemas.microsoft.com/office/drawing/2014/main" id="{8D67C3E2-5066-4B9E-B197-6224ACF511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8D0DC9D-B224-4EEF-81AB-ACC0A4DA2629}" type="slidenum">
              <a:rPr lang="en-US" altLang="en-US" smtClean="0"/>
              <a:pPr>
                <a:spcBef>
                  <a:spcPct val="0"/>
                </a:spcBef>
              </a:pPr>
              <a:t>48</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a:extLst>
              <a:ext uri="{FF2B5EF4-FFF2-40B4-BE49-F238E27FC236}">
                <a16:creationId xmlns:a16="http://schemas.microsoft.com/office/drawing/2014/main" id="{7206E348-741D-4EB5-ACAC-AB6C60EEED68}"/>
              </a:ext>
            </a:extLst>
          </p:cNvPr>
          <p:cNvSpPr>
            <a:spLocks noGrp="1" noRot="1" noChangeAspect="1" noTextEdit="1"/>
          </p:cNvSpPr>
          <p:nvPr>
            <p:ph type="sldImg"/>
          </p:nvPr>
        </p:nvSpPr>
        <p:spPr>
          <a:ln/>
        </p:spPr>
      </p:sp>
      <p:sp>
        <p:nvSpPr>
          <p:cNvPr id="80898" name="Notes Placeholder 2">
            <a:extLst>
              <a:ext uri="{FF2B5EF4-FFF2-40B4-BE49-F238E27FC236}">
                <a16:creationId xmlns:a16="http://schemas.microsoft.com/office/drawing/2014/main" id="{E623E2D4-A8EC-436A-A5F7-262F4E0EF3B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0899" name="Slide Number Placeholder 3">
            <a:extLst>
              <a:ext uri="{FF2B5EF4-FFF2-40B4-BE49-F238E27FC236}">
                <a16:creationId xmlns:a16="http://schemas.microsoft.com/office/drawing/2014/main" id="{B9199256-3824-48F0-AC1A-41FBA041CF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75FAB2F-CD79-42EA-A7B8-F3D139CA687E}" type="slidenum">
              <a:rPr lang="en-US" altLang="en-US" smtClean="0"/>
              <a:pPr>
                <a:spcBef>
                  <a:spcPct val="0"/>
                </a:spcBef>
              </a:pPr>
              <a:t>49</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a:extLst>
              <a:ext uri="{FF2B5EF4-FFF2-40B4-BE49-F238E27FC236}">
                <a16:creationId xmlns:a16="http://schemas.microsoft.com/office/drawing/2014/main" id="{8E46F54F-434A-4B99-B5E6-50A39E47BBCB}"/>
              </a:ext>
            </a:extLst>
          </p:cNvPr>
          <p:cNvSpPr>
            <a:spLocks noGrp="1" noRot="1" noChangeAspect="1" noTextEdit="1"/>
          </p:cNvSpPr>
          <p:nvPr>
            <p:ph type="sldImg"/>
          </p:nvPr>
        </p:nvSpPr>
        <p:spPr>
          <a:ln/>
        </p:spPr>
      </p:sp>
      <p:sp>
        <p:nvSpPr>
          <p:cNvPr id="82946" name="Notes Placeholder 2">
            <a:extLst>
              <a:ext uri="{FF2B5EF4-FFF2-40B4-BE49-F238E27FC236}">
                <a16:creationId xmlns:a16="http://schemas.microsoft.com/office/drawing/2014/main" id="{07E4404C-C92F-42F4-BA40-E167A8EDC6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2947" name="Slide Number Placeholder 3">
            <a:extLst>
              <a:ext uri="{FF2B5EF4-FFF2-40B4-BE49-F238E27FC236}">
                <a16:creationId xmlns:a16="http://schemas.microsoft.com/office/drawing/2014/main" id="{18E4C375-7474-4B25-9DF9-1A3FCB4883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B7D0B35-8778-4BC0-A989-C1246DCA532D}" type="slidenum">
              <a:rPr lang="en-US" altLang="en-US" smtClean="0"/>
              <a:pPr>
                <a:spcBef>
                  <a:spcPct val="0"/>
                </a:spcBef>
              </a:pPr>
              <a:t>50</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2026059"/>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07833462"/>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3587362"/>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3157183771"/>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3211603753"/>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85330439"/>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73969175"/>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6615403"/>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3118476251"/>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433505136"/>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5788844"/>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4369B3C-33C5-41E3-AD0F-34AF1AD42CCE}"/>
              </a:ext>
            </a:extLst>
          </p:cNvPr>
          <p:cNvSpPr>
            <a:spLocks noGrp="1"/>
          </p:cNvSpPr>
          <p:nvPr>
            <p:ph type="dt" sz="half" idx="10"/>
          </p:nvPr>
        </p:nvSpPr>
        <p:spPr/>
        <p:txBody>
          <a:bodyPr/>
          <a:lstStyle>
            <a:lvl1pPr>
              <a:defRPr/>
            </a:lvl1pPr>
          </a:lstStyle>
          <a:p>
            <a:pPr>
              <a:defRPr/>
            </a:pPr>
            <a:fld id="{DF70DD3E-DE2D-4BF0-87E3-35043E2EA393}" type="datetimeFigureOut">
              <a:rPr lang="en-US"/>
              <a:pPr>
                <a:defRPr/>
              </a:pPr>
              <a:t>10/23/2018</a:t>
            </a:fld>
            <a:endParaRPr lang="en-US"/>
          </a:p>
        </p:txBody>
      </p:sp>
      <p:sp>
        <p:nvSpPr>
          <p:cNvPr id="5" name="Footer Placeholder 4">
            <a:extLst>
              <a:ext uri="{FF2B5EF4-FFF2-40B4-BE49-F238E27FC236}">
                <a16:creationId xmlns:a16="http://schemas.microsoft.com/office/drawing/2014/main" id="{5263F587-6468-4914-9787-B7DF2C38518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7EA2C39-E9BE-417D-B2FD-8B2678E9495E}"/>
              </a:ext>
            </a:extLst>
          </p:cNvPr>
          <p:cNvSpPr>
            <a:spLocks noGrp="1"/>
          </p:cNvSpPr>
          <p:nvPr>
            <p:ph type="sldNum" sz="quarter" idx="12"/>
          </p:nvPr>
        </p:nvSpPr>
        <p:spPr/>
        <p:txBody>
          <a:bodyPr/>
          <a:lstStyle>
            <a:lvl1pPr>
              <a:defRPr/>
            </a:lvl1pPr>
          </a:lstStyle>
          <a:p>
            <a:pPr>
              <a:defRPr/>
            </a:pPr>
            <a:fld id="{1AC206EF-7698-406F-8BAA-53E1B05B2E40}" type="slidenum">
              <a:rPr lang="en-US" altLang="en-US"/>
              <a:pPr>
                <a:defRPr/>
              </a:pPr>
              <a:t>‹#›</a:t>
            </a:fld>
            <a:endParaRPr lang="en-US" altLang="en-US"/>
          </a:p>
        </p:txBody>
      </p:sp>
    </p:spTree>
    <p:extLst>
      <p:ext uri="{BB962C8B-B14F-4D97-AF65-F5344CB8AC3E}">
        <p14:creationId xmlns:p14="http://schemas.microsoft.com/office/powerpoint/2010/main" val="15275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5BF7488-4494-4121-96CF-0AE0C900DB84}"/>
              </a:ext>
            </a:extLst>
          </p:cNvPr>
          <p:cNvSpPr>
            <a:spLocks noGrp="1"/>
          </p:cNvSpPr>
          <p:nvPr>
            <p:ph type="dt" sz="half" idx="10"/>
          </p:nvPr>
        </p:nvSpPr>
        <p:spPr/>
        <p:txBody>
          <a:bodyPr/>
          <a:lstStyle>
            <a:lvl1pPr>
              <a:defRPr/>
            </a:lvl1pPr>
          </a:lstStyle>
          <a:p>
            <a:pPr>
              <a:defRPr/>
            </a:pPr>
            <a:fld id="{8FCA0C0A-E98D-4566-AFAD-61DE7368A286}" type="datetimeFigureOut">
              <a:rPr lang="en-US"/>
              <a:pPr>
                <a:defRPr/>
              </a:pPr>
              <a:t>10/23/2018</a:t>
            </a:fld>
            <a:endParaRPr lang="en-US"/>
          </a:p>
        </p:txBody>
      </p:sp>
      <p:sp>
        <p:nvSpPr>
          <p:cNvPr id="8" name="Footer Placeholder 4">
            <a:extLst>
              <a:ext uri="{FF2B5EF4-FFF2-40B4-BE49-F238E27FC236}">
                <a16:creationId xmlns:a16="http://schemas.microsoft.com/office/drawing/2014/main" id="{89C029BC-3D50-4FAF-9D68-B0C9F7D873CA}"/>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3F211F87-4BA0-40E6-A6A5-8C81E76B9CDA}"/>
              </a:ext>
            </a:extLst>
          </p:cNvPr>
          <p:cNvSpPr>
            <a:spLocks noGrp="1"/>
          </p:cNvSpPr>
          <p:nvPr>
            <p:ph type="sldNum" sz="quarter" idx="12"/>
          </p:nvPr>
        </p:nvSpPr>
        <p:spPr/>
        <p:txBody>
          <a:bodyPr/>
          <a:lstStyle>
            <a:lvl1pPr>
              <a:defRPr/>
            </a:lvl1pPr>
          </a:lstStyle>
          <a:p>
            <a:pPr>
              <a:defRPr/>
            </a:pPr>
            <a:fld id="{92D99082-A2B8-40E4-A021-6A2C2901C03C}" type="slidenum">
              <a:rPr lang="en-US" altLang="en-US"/>
              <a:pPr>
                <a:defRPr/>
              </a:pPr>
              <a:t>‹#›</a:t>
            </a:fld>
            <a:endParaRPr lang="en-US" altLang="en-US"/>
          </a:p>
        </p:txBody>
      </p:sp>
    </p:spTree>
    <p:extLst>
      <p:ext uri="{BB962C8B-B14F-4D97-AF65-F5344CB8AC3E}">
        <p14:creationId xmlns:p14="http://schemas.microsoft.com/office/powerpoint/2010/main" val="2968052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1DE1259-931D-4342-990F-974E3844413B}"/>
              </a:ext>
            </a:extLst>
          </p:cNvPr>
          <p:cNvSpPr>
            <a:spLocks noGrp="1"/>
          </p:cNvSpPr>
          <p:nvPr>
            <p:ph type="dt" sz="half" idx="10"/>
          </p:nvPr>
        </p:nvSpPr>
        <p:spPr/>
        <p:txBody>
          <a:bodyPr/>
          <a:lstStyle>
            <a:lvl1pPr>
              <a:defRPr/>
            </a:lvl1pPr>
          </a:lstStyle>
          <a:p>
            <a:pPr>
              <a:defRPr/>
            </a:pPr>
            <a:fld id="{6F70F489-D90C-48C6-A9E9-1A1DD8134CC4}" type="datetimeFigureOut">
              <a:rPr lang="en-US"/>
              <a:pPr>
                <a:defRPr/>
              </a:pPr>
              <a:t>10/23/2018</a:t>
            </a:fld>
            <a:endParaRPr lang="en-US"/>
          </a:p>
        </p:txBody>
      </p:sp>
      <p:sp>
        <p:nvSpPr>
          <p:cNvPr id="3" name="Footer Placeholder 4">
            <a:extLst>
              <a:ext uri="{FF2B5EF4-FFF2-40B4-BE49-F238E27FC236}">
                <a16:creationId xmlns:a16="http://schemas.microsoft.com/office/drawing/2014/main" id="{CC76BB33-CA3B-4D0A-BCC2-AD772B157B0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AB8C4C15-99B5-41D9-8900-66215CFDB1BC}"/>
              </a:ext>
            </a:extLst>
          </p:cNvPr>
          <p:cNvSpPr>
            <a:spLocks noGrp="1"/>
          </p:cNvSpPr>
          <p:nvPr>
            <p:ph type="sldNum" sz="quarter" idx="12"/>
          </p:nvPr>
        </p:nvSpPr>
        <p:spPr/>
        <p:txBody>
          <a:bodyPr/>
          <a:lstStyle>
            <a:lvl1pPr>
              <a:defRPr/>
            </a:lvl1pPr>
          </a:lstStyle>
          <a:p>
            <a:pPr>
              <a:defRPr/>
            </a:pPr>
            <a:fld id="{BB57FF64-BCA6-43B0-9899-3DDB95F9B9C9}" type="slidenum">
              <a:rPr lang="en-US" altLang="en-US"/>
              <a:pPr>
                <a:defRPr/>
              </a:pPr>
              <a:t>‹#›</a:t>
            </a:fld>
            <a:endParaRPr lang="en-US" altLang="en-US"/>
          </a:p>
        </p:txBody>
      </p:sp>
    </p:spTree>
    <p:extLst>
      <p:ext uri="{BB962C8B-B14F-4D97-AF65-F5344CB8AC3E}">
        <p14:creationId xmlns:p14="http://schemas.microsoft.com/office/powerpoint/2010/main" val="1686709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0160938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a:extLst>
              <a:ext uri="{FF2B5EF4-FFF2-40B4-BE49-F238E27FC236}">
                <a16:creationId xmlns:a16="http://schemas.microsoft.com/office/drawing/2014/main" id="{BB507DD0-9743-4002-B2A7-C9CF15D909D6}"/>
              </a:ext>
            </a:extLst>
          </p:cNvPr>
          <p:cNvSpPr>
            <a:spLocks noGrp="1"/>
          </p:cNvSpPr>
          <p:nvPr>
            <p:ph type="dt" sz="half" idx="10"/>
          </p:nvPr>
        </p:nvSpPr>
        <p:spPr/>
        <p:txBody>
          <a:bodyPr/>
          <a:lstStyle>
            <a:lvl1pPr>
              <a:defRPr/>
            </a:lvl1pPr>
          </a:lstStyle>
          <a:p>
            <a:pPr>
              <a:defRPr/>
            </a:pPr>
            <a:fld id="{311BEE0D-AD80-4433-BD08-7295CB78D3D1}" type="datetimeFigureOut">
              <a:rPr lang="en-US"/>
              <a:pPr>
                <a:defRPr/>
              </a:pPr>
              <a:t>10/23/2018</a:t>
            </a:fld>
            <a:endParaRPr lang="en-US"/>
          </a:p>
        </p:txBody>
      </p:sp>
      <p:sp>
        <p:nvSpPr>
          <p:cNvPr id="5" name="Footer Placeholder 4">
            <a:extLst>
              <a:ext uri="{FF2B5EF4-FFF2-40B4-BE49-F238E27FC236}">
                <a16:creationId xmlns:a16="http://schemas.microsoft.com/office/drawing/2014/main" id="{0352292F-EF16-4AEA-AA71-EA321E9AC56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8EF56B1-58FC-4C4A-9D97-E62EA430DADE}"/>
              </a:ext>
            </a:extLst>
          </p:cNvPr>
          <p:cNvSpPr>
            <a:spLocks noGrp="1"/>
          </p:cNvSpPr>
          <p:nvPr>
            <p:ph type="sldNum" sz="quarter" idx="12"/>
          </p:nvPr>
        </p:nvSpPr>
        <p:spPr/>
        <p:txBody>
          <a:bodyPr/>
          <a:lstStyle>
            <a:lvl1pPr>
              <a:defRPr/>
            </a:lvl1pPr>
          </a:lstStyle>
          <a:p>
            <a:pPr>
              <a:defRPr/>
            </a:pPr>
            <a:fld id="{1225730B-1F60-4635-9EEF-C4721C191C5D}" type="slidenum">
              <a:rPr lang="en-US" altLang="en-US"/>
              <a:pPr>
                <a:defRPr/>
              </a:pPr>
              <a:t>‹#›</a:t>
            </a:fld>
            <a:endParaRPr lang="en-US" altLang="en-US"/>
          </a:p>
        </p:txBody>
      </p:sp>
    </p:spTree>
    <p:extLst>
      <p:ext uri="{BB962C8B-B14F-4D97-AF65-F5344CB8AC3E}">
        <p14:creationId xmlns:p14="http://schemas.microsoft.com/office/powerpoint/2010/main" val="3681669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91BD4D6C-2DF0-4FD9-9EBE-78385B2EA2B7}" type="datetimeFigureOut">
              <a:rPr lang="en-US" smtClean="0"/>
              <a:pPr>
                <a:defRPr/>
              </a:pPr>
              <a:t>10/23/2018</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28778601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311BEE0D-AD80-4433-BD08-7295CB78D3D1}" type="datetimeFigureOut">
              <a:rPr lang="en-US" smtClean="0"/>
              <a:pPr>
                <a:defRPr/>
              </a:pPr>
              <a:t>10/23/2018</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225730B-1F60-4635-9EEF-C4721C191C5D}" type="slidenum">
              <a:rPr lang="en-US" altLang="en-US" smtClean="0"/>
              <a:pPr>
                <a:defRPr/>
              </a:pPr>
              <a:t>‹#›</a:t>
            </a:fld>
            <a:endParaRPr lang="en-US" altLang="en-US"/>
          </a:p>
        </p:txBody>
      </p:sp>
    </p:spTree>
    <p:extLst>
      <p:ext uri="{BB962C8B-B14F-4D97-AF65-F5344CB8AC3E}">
        <p14:creationId xmlns:p14="http://schemas.microsoft.com/office/powerpoint/2010/main" val="36454788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6" name="Slide Number Placeholder 5"/>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752064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7" name="Slide Number Placeholder 6"/>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12736770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9" name="Slide Number Placeholder 8"/>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12453396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5" name="Slide Number Placeholder 4"/>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1267473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4" name="Slide Number Placeholder 3"/>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29222899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7" name="Slide Number Placeholder 6"/>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25367348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7" name="Slide Number Placeholder 6"/>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29727347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6" name="Slide Number Placeholder 5"/>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6383793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91BD4D6C-2DF0-4FD9-9EBE-78385B2EA2B7}" type="datetimeFigureOut">
              <a:rPr lang="en-US" smtClean="0"/>
              <a:pPr>
                <a:defRPr/>
              </a:pPr>
              <a:t>10/23/2018</a:t>
            </a:fld>
            <a:endParaRPr lang="en-US"/>
          </a:p>
        </p:txBody>
      </p:sp>
      <p:sp>
        <p:nvSpPr>
          <p:cNvPr id="6" name="Slide Number Placeholder 5"/>
          <p:cNvSpPr>
            <a:spLocks noGrp="1"/>
          </p:cNvSpPr>
          <p:nvPr>
            <p:ph type="sldNum" sz="quarter" idx="12"/>
          </p:nvPr>
        </p:nvSpPr>
        <p:spPr/>
        <p:txBody>
          <a:bodyPr/>
          <a:lstStyle/>
          <a:p>
            <a:pPr>
              <a:defRPr/>
            </a:pPr>
            <a:fld id="{05F11C90-B83F-489D-867E-B8E33B13C635}" type="slidenum">
              <a:rPr lang="en-US" altLang="en-US" smtClean="0"/>
              <a:pPr>
                <a:defRPr/>
              </a:pPr>
              <a:t>‹#›</a:t>
            </a:fld>
            <a:endParaRPr lang="en-US" altLang="en-US"/>
          </a:p>
        </p:txBody>
      </p:sp>
    </p:spTree>
    <p:extLst>
      <p:ext uri="{BB962C8B-B14F-4D97-AF65-F5344CB8AC3E}">
        <p14:creationId xmlns:p14="http://schemas.microsoft.com/office/powerpoint/2010/main" val="42767622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30DDF7E0-A786-49D9-90B8-494342E7C35D}"/>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lvl1pPr>
              <a:defRPr sz="3600" b="1">
                <a:solidFill>
                  <a:schemeClr val="accent2"/>
                </a:solidFill>
                <a:latin typeface="Arial" charset="0"/>
              </a:defRPr>
            </a:lvl1pPr>
            <a:lvl2pPr marL="742950" indent="-285750">
              <a:defRPr sz="3600" b="1">
                <a:solidFill>
                  <a:schemeClr val="accent2"/>
                </a:solidFill>
                <a:latin typeface="Arial" charset="0"/>
              </a:defRPr>
            </a:lvl2pPr>
            <a:lvl3pPr marL="1143000" indent="-228600">
              <a:defRPr sz="3600" b="1">
                <a:solidFill>
                  <a:schemeClr val="accent2"/>
                </a:solidFill>
                <a:latin typeface="Arial" charset="0"/>
              </a:defRPr>
            </a:lvl3pPr>
            <a:lvl4pPr marL="1600200" indent="-228600">
              <a:defRPr sz="3600" b="1">
                <a:solidFill>
                  <a:schemeClr val="accent2"/>
                </a:solidFill>
                <a:latin typeface="Arial" charset="0"/>
              </a:defRPr>
            </a:lvl4pPr>
            <a:lvl5pPr marL="2057400" indent="-228600">
              <a:defRPr sz="3600" b="1">
                <a:solidFill>
                  <a:schemeClr val="accent2"/>
                </a:solidFill>
                <a:latin typeface="Arial" charset="0"/>
              </a:defRPr>
            </a:lvl5pPr>
            <a:lvl6pPr marL="2514600" indent="-228600" eaLnBrk="0" fontAlgn="base" hangingPunct="0">
              <a:spcBef>
                <a:spcPct val="0"/>
              </a:spcBef>
              <a:spcAft>
                <a:spcPct val="0"/>
              </a:spcAft>
              <a:defRPr sz="3600" b="1">
                <a:solidFill>
                  <a:schemeClr val="accent2"/>
                </a:solidFill>
                <a:latin typeface="Arial" charset="0"/>
              </a:defRPr>
            </a:lvl6pPr>
            <a:lvl7pPr marL="2971800" indent="-228600" eaLnBrk="0" fontAlgn="base" hangingPunct="0">
              <a:spcBef>
                <a:spcPct val="0"/>
              </a:spcBef>
              <a:spcAft>
                <a:spcPct val="0"/>
              </a:spcAft>
              <a:defRPr sz="3600" b="1">
                <a:solidFill>
                  <a:schemeClr val="accent2"/>
                </a:solidFill>
                <a:latin typeface="Arial" charset="0"/>
              </a:defRPr>
            </a:lvl7pPr>
            <a:lvl8pPr marL="3429000" indent="-228600" eaLnBrk="0" fontAlgn="base" hangingPunct="0">
              <a:spcBef>
                <a:spcPct val="0"/>
              </a:spcBef>
              <a:spcAft>
                <a:spcPct val="0"/>
              </a:spcAft>
              <a:defRPr sz="3600" b="1">
                <a:solidFill>
                  <a:schemeClr val="accent2"/>
                </a:solidFill>
                <a:latin typeface="Arial" charset="0"/>
              </a:defRPr>
            </a:lvl8pPr>
            <a:lvl9pPr marL="3886200" indent="-228600" eaLnBrk="0" fontAlgn="base" hangingPunct="0">
              <a:spcBef>
                <a:spcPct val="0"/>
              </a:spcBef>
              <a:spcAft>
                <a:spcPct val="0"/>
              </a:spcAft>
              <a:defRPr sz="3600" b="1">
                <a:solidFill>
                  <a:schemeClr val="accent2"/>
                </a:solidFill>
                <a:latin typeface="Arial" charset="0"/>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DFFF2AC0-9D1D-47BB-81FF-A1618FA9E71D}"/>
              </a:ext>
            </a:extLst>
          </p:cNvPr>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a:extLst>
              <a:ext uri="{FF2B5EF4-FFF2-40B4-BE49-F238E27FC236}">
                <a16:creationId xmlns:a16="http://schemas.microsoft.com/office/drawing/2014/main" id="{231366C0-81CE-4A9F-96CE-F804D17591E6}"/>
              </a:ext>
            </a:extLst>
          </p:cNvPr>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9B0B07DD-9C65-48A3-986C-9D36262B79CA}"/>
              </a:ext>
            </a:extLst>
          </p:cNvPr>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ndParaRPr>
          </a:p>
        </p:txBody>
      </p:sp>
    </p:spTree>
  </p:cSld>
  <p:clrMap bg1="dk1" tx1="lt1" bg2="dk2" tx2="lt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8"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j-ea"/>
          <a:cs typeface="+mj-cs"/>
        </a:defRPr>
      </a:lvl1pPr>
      <a:lvl2pPr algn="ctr" rtl="0" eaLnBrk="0" fontAlgn="base" hangingPunct="0">
        <a:lnSpc>
          <a:spcPct val="85000"/>
        </a:lnSpc>
        <a:spcBef>
          <a:spcPct val="0"/>
        </a:spcBef>
        <a:spcAft>
          <a:spcPct val="0"/>
        </a:spcAft>
        <a:defRPr sz="3600" b="1">
          <a:solidFill>
            <a:srgbClr val="000000"/>
          </a:solidFill>
          <a:latin typeface="Arial" charset="0"/>
        </a:defRPr>
      </a:lvl2pPr>
      <a:lvl3pPr algn="ctr" rtl="0" eaLnBrk="0" fontAlgn="base" hangingPunct="0">
        <a:lnSpc>
          <a:spcPct val="85000"/>
        </a:lnSpc>
        <a:spcBef>
          <a:spcPct val="0"/>
        </a:spcBef>
        <a:spcAft>
          <a:spcPct val="0"/>
        </a:spcAft>
        <a:defRPr sz="3600" b="1">
          <a:solidFill>
            <a:srgbClr val="000000"/>
          </a:solidFill>
          <a:latin typeface="Arial" charset="0"/>
        </a:defRPr>
      </a:lvl3pPr>
      <a:lvl4pPr algn="ctr" rtl="0" eaLnBrk="0" fontAlgn="base" hangingPunct="0">
        <a:lnSpc>
          <a:spcPct val="85000"/>
        </a:lnSpc>
        <a:spcBef>
          <a:spcPct val="0"/>
        </a:spcBef>
        <a:spcAft>
          <a:spcPct val="0"/>
        </a:spcAft>
        <a:defRPr sz="3600" b="1">
          <a:solidFill>
            <a:srgbClr val="000000"/>
          </a:solidFill>
          <a:latin typeface="Arial" charset="0"/>
        </a:defRPr>
      </a:lvl4pPr>
      <a:lvl5pPr algn="ctr" rtl="0" eaLnBrk="0" fontAlgn="base" hangingPunct="0">
        <a:lnSpc>
          <a:spcPct val="85000"/>
        </a:lnSpc>
        <a:spcBef>
          <a:spcPct val="0"/>
        </a:spcBef>
        <a:spcAft>
          <a:spcPct val="0"/>
        </a:spcAft>
        <a:defRPr sz="3600" b="1">
          <a:solidFill>
            <a:srgbClr val="000000"/>
          </a:solidFill>
          <a:latin typeface="Arial"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n-ea"/>
          <a:cs typeface="+mn-cs"/>
        </a:defRPr>
      </a:lvl1pPr>
      <a:lvl2pPr marL="742950" indent="-285750" algn="l" rtl="0" eaLnBrk="0" fontAlgn="base" hangingPunct="0">
        <a:spcBef>
          <a:spcPct val="20000"/>
        </a:spcBef>
        <a:spcAft>
          <a:spcPct val="0"/>
        </a:spcAft>
        <a:buChar char="–"/>
        <a:defRPr sz="2400">
          <a:solidFill>
            <a:srgbClr val="000000"/>
          </a:solidFill>
          <a:latin typeface="+mn-lt"/>
        </a:defRPr>
      </a:lvl2pPr>
      <a:lvl3pPr marL="1143000" indent="-228600" algn="l" rtl="0" eaLnBrk="0" fontAlgn="base" hangingPunct="0">
        <a:spcBef>
          <a:spcPct val="20000"/>
        </a:spcBef>
        <a:spcAft>
          <a:spcPct val="0"/>
        </a:spcAft>
        <a:buChar char="•"/>
        <a:defRPr sz="2000">
          <a:solidFill>
            <a:srgbClr val="000000"/>
          </a:solidFill>
          <a:latin typeface="+mn-lt"/>
        </a:defRPr>
      </a:lvl3pPr>
      <a:lvl4pPr marL="1600200" indent="-228600" algn="l" rtl="0" eaLnBrk="0" fontAlgn="base" hangingPunct="0">
        <a:spcBef>
          <a:spcPct val="20000"/>
        </a:spcBef>
        <a:spcAft>
          <a:spcPct val="0"/>
        </a:spcAft>
        <a:buChar char="–"/>
        <a:defRPr>
          <a:solidFill>
            <a:srgbClr val="000000"/>
          </a:solidFill>
          <a:latin typeface="+mn-lt"/>
        </a:defRPr>
      </a:lvl4pPr>
      <a:lvl5pPr marL="2057400" indent="-228600" algn="l" rtl="0" eaLnBrk="0" fontAlgn="base" hangingPunct="0">
        <a:spcBef>
          <a:spcPct val="20000"/>
        </a:spcBef>
        <a:spcAft>
          <a:spcPct val="0"/>
        </a:spcAft>
        <a:buChar char="»"/>
        <a:defRPr sz="1600">
          <a:solidFill>
            <a:srgbClr val="000000"/>
          </a:solidFill>
          <a:latin typeface="+mn-lt"/>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648D16AC-9F5F-4100-B531-6130060E6862}"/>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lvl1pPr>
              <a:defRPr sz="3600" b="1">
                <a:solidFill>
                  <a:schemeClr val="accent2"/>
                </a:solidFill>
                <a:latin typeface="Arial" charset="0"/>
              </a:defRPr>
            </a:lvl1pPr>
            <a:lvl2pPr marL="742950" indent="-285750">
              <a:defRPr sz="3600" b="1">
                <a:solidFill>
                  <a:schemeClr val="accent2"/>
                </a:solidFill>
                <a:latin typeface="Arial" charset="0"/>
              </a:defRPr>
            </a:lvl2pPr>
            <a:lvl3pPr marL="1143000" indent="-228600">
              <a:defRPr sz="3600" b="1">
                <a:solidFill>
                  <a:schemeClr val="accent2"/>
                </a:solidFill>
                <a:latin typeface="Arial" charset="0"/>
              </a:defRPr>
            </a:lvl3pPr>
            <a:lvl4pPr marL="1600200" indent="-228600">
              <a:defRPr sz="3600" b="1">
                <a:solidFill>
                  <a:schemeClr val="accent2"/>
                </a:solidFill>
                <a:latin typeface="Arial" charset="0"/>
              </a:defRPr>
            </a:lvl4pPr>
            <a:lvl5pPr marL="2057400" indent="-228600">
              <a:defRPr sz="3600" b="1">
                <a:solidFill>
                  <a:schemeClr val="accent2"/>
                </a:solidFill>
                <a:latin typeface="Arial" charset="0"/>
              </a:defRPr>
            </a:lvl5pPr>
            <a:lvl6pPr marL="2514600" indent="-228600" eaLnBrk="0" fontAlgn="base" hangingPunct="0">
              <a:spcBef>
                <a:spcPct val="0"/>
              </a:spcBef>
              <a:spcAft>
                <a:spcPct val="0"/>
              </a:spcAft>
              <a:defRPr sz="3600" b="1">
                <a:solidFill>
                  <a:schemeClr val="accent2"/>
                </a:solidFill>
                <a:latin typeface="Arial" charset="0"/>
              </a:defRPr>
            </a:lvl6pPr>
            <a:lvl7pPr marL="2971800" indent="-228600" eaLnBrk="0" fontAlgn="base" hangingPunct="0">
              <a:spcBef>
                <a:spcPct val="0"/>
              </a:spcBef>
              <a:spcAft>
                <a:spcPct val="0"/>
              </a:spcAft>
              <a:defRPr sz="3600" b="1">
                <a:solidFill>
                  <a:schemeClr val="accent2"/>
                </a:solidFill>
                <a:latin typeface="Arial" charset="0"/>
              </a:defRPr>
            </a:lvl7pPr>
            <a:lvl8pPr marL="3429000" indent="-228600" eaLnBrk="0" fontAlgn="base" hangingPunct="0">
              <a:spcBef>
                <a:spcPct val="0"/>
              </a:spcBef>
              <a:spcAft>
                <a:spcPct val="0"/>
              </a:spcAft>
              <a:defRPr sz="3600" b="1">
                <a:solidFill>
                  <a:schemeClr val="accent2"/>
                </a:solidFill>
                <a:latin typeface="Arial" charset="0"/>
              </a:defRPr>
            </a:lvl8pPr>
            <a:lvl9pPr marL="3886200" indent="-228600" eaLnBrk="0" fontAlgn="base" hangingPunct="0">
              <a:spcBef>
                <a:spcPct val="0"/>
              </a:spcBef>
              <a:spcAft>
                <a:spcPct val="0"/>
              </a:spcAft>
              <a:defRPr sz="3600" b="1">
                <a:solidFill>
                  <a:schemeClr val="accent2"/>
                </a:solidFill>
                <a:latin typeface="Arial" charset="0"/>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A1415E57-3AC8-4B18-9677-AC0091A98524}"/>
              </a:ext>
            </a:extLst>
          </p:cNvPr>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a:extLst>
              <a:ext uri="{FF2B5EF4-FFF2-40B4-BE49-F238E27FC236}">
                <a16:creationId xmlns:a16="http://schemas.microsoft.com/office/drawing/2014/main" id="{2B897F68-3DF7-42FD-979A-EC5EE3C02431}"/>
              </a:ext>
            </a:extLst>
          </p:cNvPr>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8D21F2DE-04F1-47DB-AC11-B62E2645D27F}"/>
              </a:ext>
            </a:extLst>
          </p:cNvPr>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ndParaRPr>
          </a:p>
        </p:txBody>
      </p:sp>
    </p:spTree>
  </p:cSld>
  <p:clrMap bg1="dk1" tx1="lt1" bg2="dk2" tx2="lt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8"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j-ea"/>
          <a:cs typeface="+mj-cs"/>
        </a:defRPr>
      </a:lvl1pPr>
      <a:lvl2pPr algn="ctr" rtl="0" eaLnBrk="0" fontAlgn="base" hangingPunct="0">
        <a:lnSpc>
          <a:spcPct val="85000"/>
        </a:lnSpc>
        <a:spcBef>
          <a:spcPct val="0"/>
        </a:spcBef>
        <a:spcAft>
          <a:spcPct val="0"/>
        </a:spcAft>
        <a:defRPr sz="3600" b="1">
          <a:solidFill>
            <a:srgbClr val="000000"/>
          </a:solidFill>
          <a:latin typeface="Arial" charset="0"/>
        </a:defRPr>
      </a:lvl2pPr>
      <a:lvl3pPr algn="ctr" rtl="0" eaLnBrk="0" fontAlgn="base" hangingPunct="0">
        <a:lnSpc>
          <a:spcPct val="85000"/>
        </a:lnSpc>
        <a:spcBef>
          <a:spcPct val="0"/>
        </a:spcBef>
        <a:spcAft>
          <a:spcPct val="0"/>
        </a:spcAft>
        <a:defRPr sz="3600" b="1">
          <a:solidFill>
            <a:srgbClr val="000000"/>
          </a:solidFill>
          <a:latin typeface="Arial" charset="0"/>
        </a:defRPr>
      </a:lvl3pPr>
      <a:lvl4pPr algn="ctr" rtl="0" eaLnBrk="0" fontAlgn="base" hangingPunct="0">
        <a:lnSpc>
          <a:spcPct val="85000"/>
        </a:lnSpc>
        <a:spcBef>
          <a:spcPct val="0"/>
        </a:spcBef>
        <a:spcAft>
          <a:spcPct val="0"/>
        </a:spcAft>
        <a:defRPr sz="3600" b="1">
          <a:solidFill>
            <a:srgbClr val="000000"/>
          </a:solidFill>
          <a:latin typeface="Arial" charset="0"/>
        </a:defRPr>
      </a:lvl4pPr>
      <a:lvl5pPr algn="ctr" rtl="0" eaLnBrk="0" fontAlgn="base" hangingPunct="0">
        <a:lnSpc>
          <a:spcPct val="85000"/>
        </a:lnSpc>
        <a:spcBef>
          <a:spcPct val="0"/>
        </a:spcBef>
        <a:spcAft>
          <a:spcPct val="0"/>
        </a:spcAft>
        <a:defRPr sz="3600" b="1">
          <a:solidFill>
            <a:srgbClr val="000000"/>
          </a:solidFill>
          <a:latin typeface="Arial"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n-ea"/>
          <a:cs typeface="+mn-cs"/>
        </a:defRPr>
      </a:lvl1pPr>
      <a:lvl2pPr marL="742950" indent="-285750" algn="l" rtl="0" eaLnBrk="0" fontAlgn="base" hangingPunct="0">
        <a:spcBef>
          <a:spcPct val="20000"/>
        </a:spcBef>
        <a:spcAft>
          <a:spcPct val="0"/>
        </a:spcAft>
        <a:buChar char="–"/>
        <a:defRPr sz="2400">
          <a:solidFill>
            <a:srgbClr val="000000"/>
          </a:solidFill>
          <a:latin typeface="+mn-lt"/>
        </a:defRPr>
      </a:lvl2pPr>
      <a:lvl3pPr marL="1143000" indent="-228600" algn="l" rtl="0" eaLnBrk="0" fontAlgn="base" hangingPunct="0">
        <a:spcBef>
          <a:spcPct val="20000"/>
        </a:spcBef>
        <a:spcAft>
          <a:spcPct val="0"/>
        </a:spcAft>
        <a:buChar char="•"/>
        <a:defRPr sz="2000">
          <a:solidFill>
            <a:srgbClr val="000000"/>
          </a:solidFill>
          <a:latin typeface="+mn-lt"/>
        </a:defRPr>
      </a:lvl3pPr>
      <a:lvl4pPr marL="1600200" indent="-228600" algn="l" rtl="0" eaLnBrk="0" fontAlgn="base" hangingPunct="0">
        <a:spcBef>
          <a:spcPct val="20000"/>
        </a:spcBef>
        <a:spcAft>
          <a:spcPct val="0"/>
        </a:spcAft>
        <a:buChar char="–"/>
        <a:defRPr>
          <a:solidFill>
            <a:srgbClr val="000000"/>
          </a:solidFill>
          <a:latin typeface="+mn-lt"/>
        </a:defRPr>
      </a:lvl4pPr>
      <a:lvl5pPr marL="2057400" indent="-228600" algn="l" rtl="0" eaLnBrk="0" fontAlgn="base" hangingPunct="0">
        <a:spcBef>
          <a:spcPct val="20000"/>
        </a:spcBef>
        <a:spcAft>
          <a:spcPct val="0"/>
        </a:spcAft>
        <a:buChar char="»"/>
        <a:defRPr sz="1600">
          <a:solidFill>
            <a:srgbClr val="000000"/>
          </a:solidFill>
          <a:latin typeface="+mn-lt"/>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B80C6B-CB37-4153-BE5C-B2D063E3DAAB}"/>
              </a:ext>
            </a:extLst>
          </p:cNvPr>
          <p:cNvSpPr>
            <a:spLocks noGrp="1"/>
          </p:cNvSpPr>
          <p:nvPr>
            <p:ph type="title"/>
          </p:nvPr>
        </p:nvSpPr>
        <p:spPr bwMode="auto">
          <a:xfrm>
            <a:off x="317500" y="-20638"/>
            <a:ext cx="8499475" cy="1143001"/>
          </a:xfrm>
          <a:prstGeom prst="rect">
            <a:avLst/>
          </a:prstGeom>
          <a:noFill/>
          <a:ln>
            <a:noFill/>
          </a:ln>
          <a:effectLst>
            <a:outerShdw blurRad="50800" dist="38100" dir="2700000" rotWithShape="0">
              <a:srgbClr val="808080">
                <a:alpha val="7499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a:extLst>
              <a:ext uri="{FF2B5EF4-FFF2-40B4-BE49-F238E27FC236}">
                <a16:creationId xmlns:a16="http://schemas.microsoft.com/office/drawing/2014/main" id="{0F315D3A-41E3-4EA7-A088-CBBB6F0FBA99}"/>
              </a:ext>
            </a:extLst>
          </p:cNvPr>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CDDA115E-B33A-49C6-930E-3B12AF39D6B2}"/>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lnSpc>
                <a:spcPct val="85000"/>
              </a:lnSpc>
              <a:defRPr sz="1200">
                <a:solidFill>
                  <a:schemeClr val="tx1">
                    <a:tint val="75000"/>
                  </a:schemeClr>
                </a:solidFill>
                <a:latin typeface="Arial" charset="0"/>
              </a:defRPr>
            </a:lvl1pPr>
          </a:lstStyle>
          <a:p>
            <a:pPr>
              <a:defRPr/>
            </a:pPr>
            <a:fld id="{92BD3D97-293B-4A1F-8FEA-DF055319C3C7}" type="datetimeFigureOut">
              <a:rPr lang="en-US"/>
              <a:pPr>
                <a:defRPr/>
              </a:pPr>
              <a:t>10/23/2018</a:t>
            </a:fld>
            <a:endParaRPr lang="en-US"/>
          </a:p>
        </p:txBody>
      </p:sp>
      <p:sp>
        <p:nvSpPr>
          <p:cNvPr id="5" name="Footer Placeholder 4">
            <a:extLst>
              <a:ext uri="{FF2B5EF4-FFF2-40B4-BE49-F238E27FC236}">
                <a16:creationId xmlns:a16="http://schemas.microsoft.com/office/drawing/2014/main" id="{8E3F4FBB-9567-493C-935A-F0211D11C1FF}"/>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defRPr>
            </a:lvl1pPr>
          </a:lstStyle>
          <a:p>
            <a:pPr>
              <a:defRPr/>
            </a:pPr>
            <a:endParaRPr lang="en-US"/>
          </a:p>
        </p:txBody>
      </p:sp>
      <p:sp>
        <p:nvSpPr>
          <p:cNvPr id="6" name="Slide Number Placeholder 5">
            <a:extLst>
              <a:ext uri="{FF2B5EF4-FFF2-40B4-BE49-F238E27FC236}">
                <a16:creationId xmlns:a16="http://schemas.microsoft.com/office/drawing/2014/main" id="{F285DE2B-3B2A-469F-9DD0-59CC51308943}"/>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defRPr>
            </a:lvl1pPr>
          </a:lstStyle>
          <a:p>
            <a:pPr>
              <a:defRPr/>
            </a:pPr>
            <a:fld id="{31A68D86-0877-49AD-AC18-D3E9E655F96D}" type="slidenum">
              <a:rPr lang="en-US" altLang="en-US"/>
              <a:pPr>
                <a:defRPr/>
              </a:pPr>
              <a:t>‹#›</a:t>
            </a:fld>
            <a:endParaRPr lang="en-US" altLang="en-US"/>
          </a:p>
        </p:txBody>
      </p:sp>
      <p:sp>
        <p:nvSpPr>
          <p:cNvPr id="7" name="Rectangle 132">
            <a:extLst>
              <a:ext uri="{FF2B5EF4-FFF2-40B4-BE49-F238E27FC236}">
                <a16:creationId xmlns:a16="http://schemas.microsoft.com/office/drawing/2014/main" id="{1A2820EE-FA24-4146-B98F-39FCA335F3E6}"/>
              </a:ext>
            </a:extLst>
          </p:cNvPr>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3954" r:id="rId1"/>
    <p:sldLayoutId id="2147483955" r:id="rId2"/>
    <p:sldLayoutId id="2147483956" r:id="rId3"/>
    <p:sldLayoutId id="2147483959"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Arial (Headings)"/>
          <a:cs typeface="Arial (Headings)"/>
        </a:defRPr>
      </a:lvl1pPr>
      <a:lvl2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2pPr>
      <a:lvl3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3pPr>
      <a:lvl4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4pPr>
      <a:lvl5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Arial (Body)"/>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489818C-43F1-441F-AB28-490EB04404B1}"/>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lnSpc>
                <a:spcPct val="85000"/>
              </a:lnSpc>
              <a:defRPr sz="1200">
                <a:solidFill>
                  <a:schemeClr val="tx1">
                    <a:tint val="75000"/>
                  </a:schemeClr>
                </a:solidFill>
                <a:latin typeface="Arial" charset="0"/>
              </a:defRPr>
            </a:lvl1pPr>
          </a:lstStyle>
          <a:p>
            <a:pPr>
              <a:defRPr/>
            </a:pPr>
            <a:fld id="{91BD4D6C-2DF0-4FD9-9EBE-78385B2EA2B7}" type="datetimeFigureOut">
              <a:rPr lang="en-US"/>
              <a:pPr>
                <a:defRPr/>
              </a:pPr>
              <a:t>10/23/2018</a:t>
            </a:fld>
            <a:endParaRPr lang="en-US"/>
          </a:p>
        </p:txBody>
      </p:sp>
      <p:sp>
        <p:nvSpPr>
          <p:cNvPr id="5" name="Footer Placeholder 4">
            <a:extLst>
              <a:ext uri="{FF2B5EF4-FFF2-40B4-BE49-F238E27FC236}">
                <a16:creationId xmlns:a16="http://schemas.microsoft.com/office/drawing/2014/main" id="{EEF4E6C3-EF68-4E52-938A-395B9193DF28}"/>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defRPr>
            </a:lvl1pPr>
          </a:lstStyle>
          <a:p>
            <a:pPr>
              <a:defRPr/>
            </a:pPr>
            <a:endParaRPr lang="en-US"/>
          </a:p>
        </p:txBody>
      </p:sp>
      <p:sp>
        <p:nvSpPr>
          <p:cNvPr id="6" name="Slide Number Placeholder 5">
            <a:extLst>
              <a:ext uri="{FF2B5EF4-FFF2-40B4-BE49-F238E27FC236}">
                <a16:creationId xmlns:a16="http://schemas.microsoft.com/office/drawing/2014/main" id="{032DB741-38E3-4EB9-B481-C8A81529A369}"/>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defRPr>
            </a:lvl1pPr>
          </a:lstStyle>
          <a:p>
            <a:pPr>
              <a:defRPr/>
            </a:pPr>
            <a:fld id="{05F11C90-B83F-489D-867E-B8E33B13C635}" type="slidenum">
              <a:rPr lang="en-US" altLang="en-US"/>
              <a:pPr>
                <a:defRPr/>
              </a:pPr>
              <a:t>‹#›</a:t>
            </a:fld>
            <a:endParaRPr lang="en-US" altLang="en-US"/>
          </a:p>
        </p:txBody>
      </p:sp>
      <p:sp>
        <p:nvSpPr>
          <p:cNvPr id="7" name="Title Placeholder 6">
            <a:extLst>
              <a:ext uri="{FF2B5EF4-FFF2-40B4-BE49-F238E27FC236}">
                <a16:creationId xmlns:a16="http://schemas.microsoft.com/office/drawing/2014/main" id="{CAE39F8A-59E3-4EA7-91CE-2AB4061BDB52}"/>
              </a:ext>
            </a:extLst>
          </p:cNvPr>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a:extLst>
              <a:ext uri="{FF2B5EF4-FFF2-40B4-BE49-F238E27FC236}">
                <a16:creationId xmlns:a16="http://schemas.microsoft.com/office/drawing/2014/main" id="{648D6340-D446-444E-A8CC-87B6BBC4B41A}"/>
              </a:ext>
            </a:extLst>
          </p:cNvPr>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
        <p:nvSpPr>
          <p:cNvPr id="9" name="Rectangle 132">
            <a:extLst>
              <a:ext uri="{FF2B5EF4-FFF2-40B4-BE49-F238E27FC236}">
                <a16:creationId xmlns:a16="http://schemas.microsoft.com/office/drawing/2014/main" id="{EAAFE2AC-DE3C-46BB-A24B-2E994B43C473}"/>
              </a:ext>
            </a:extLst>
          </p:cNvPr>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
        <p:nvSpPr>
          <p:cNvPr id="7176" name="Text Placeholder 9">
            <a:extLst>
              <a:ext uri="{FF2B5EF4-FFF2-40B4-BE49-F238E27FC236}">
                <a16:creationId xmlns:a16="http://schemas.microsoft.com/office/drawing/2014/main" id="{60670382-1110-48FD-B9A7-6D75C2BF501A}"/>
              </a:ext>
            </a:extLst>
          </p:cNvPr>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57"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Arial (Headings)"/>
          <a:cs typeface="Arial (Headings)"/>
        </a:defRPr>
      </a:lvl1pPr>
      <a:lvl2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2pPr>
      <a:lvl3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3pPr>
      <a:lvl4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4pPr>
      <a:lvl5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Arial (Body)"/>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76334909"/>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 id="2147483978" r:id="rId6"/>
    <p:sldLayoutId id="2147483979" r:id="rId7"/>
    <p:sldLayoutId id="2147483980" r:id="rId8"/>
    <p:sldLayoutId id="2147483981" r:id="rId9"/>
    <p:sldLayoutId id="2147483982" r:id="rId10"/>
    <p:sldLayoutId id="21474839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hyperlink" Target="http://bcove.me/xbymdw35" TargetMode="External"/><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41557B7-E80B-4038-BAFC-FA81600B50B5}"/>
              </a:ext>
            </a:extLst>
          </p:cNvPr>
          <p:cNvSpPr>
            <a:spLocks noGrp="1"/>
          </p:cNvSpPr>
          <p:nvPr>
            <p:ph type="ctrTitle"/>
          </p:nvPr>
        </p:nvSpPr>
        <p:spPr/>
        <p:txBody>
          <a:bodyPr>
            <a:normAutofit fontScale="90000"/>
          </a:bodyPr>
          <a:lstStyle/>
          <a:p>
            <a:pPr>
              <a:defRPr/>
            </a:pPr>
            <a:r>
              <a:rPr lang="en-US" altLang="en-US" dirty="0"/>
              <a:t>Neural Control </a:t>
            </a:r>
            <a:br>
              <a:rPr lang="en-US" altLang="en-US" dirty="0"/>
            </a:br>
            <a:r>
              <a:rPr lang="en-US" altLang="en-US" dirty="0"/>
              <a:t>of Exercising Muscle</a:t>
            </a:r>
            <a:br>
              <a:rPr lang="en-US" altLang="en-US" dirty="0"/>
            </a:br>
            <a:endParaRPr lang="en-US" dirty="0">
              <a:ea typeface="+mj-ea"/>
            </a:endParaRPr>
          </a:p>
        </p:txBody>
      </p:sp>
      <p:sp>
        <p:nvSpPr>
          <p:cNvPr id="11265" name="Content Placeholder 1">
            <a:extLst>
              <a:ext uri="{FF2B5EF4-FFF2-40B4-BE49-F238E27FC236}">
                <a16:creationId xmlns:a16="http://schemas.microsoft.com/office/drawing/2014/main" id="{23749B98-5683-4EBE-87FD-E057B8CBC763}"/>
              </a:ext>
            </a:extLst>
          </p:cNvPr>
          <p:cNvSpPr>
            <a:spLocks noGrp="1"/>
          </p:cNvSpPr>
          <p:nvPr>
            <p:ph type="subTitle" idx="1"/>
          </p:nvPr>
        </p:nvSpPr>
        <p:spPr/>
        <p:txBody>
          <a:bodyPr/>
          <a:lstStyle/>
          <a:p>
            <a:pPr eaLnBrk="1" hangingPunct="1"/>
            <a:r>
              <a:rPr lang="en-US" altLang="en-US" dirty="0" smtClean="0"/>
              <a:t>Based on </a:t>
            </a:r>
            <a:r>
              <a:rPr lang="en-US" altLang="en-US" dirty="0" err="1" smtClean="0"/>
              <a:t>Ch</a:t>
            </a:r>
            <a:r>
              <a:rPr lang="en-US" altLang="en-US" dirty="0" smtClean="0"/>
              <a:t> 3 – Kenney, Wilmore &amp; </a:t>
            </a:r>
            <a:r>
              <a:rPr lang="en-US" altLang="en-US" dirty="0" err="1" smtClean="0"/>
              <a:t>Costill</a:t>
            </a:r>
            <a:r>
              <a:rPr lang="en-US" altLang="en-US" dirty="0" smtClean="0"/>
              <a:t> (2015)</a:t>
            </a:r>
            <a:endParaRPr lang="en-US" altLang="en-US"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2">
            <a:extLst>
              <a:ext uri="{FF2B5EF4-FFF2-40B4-BE49-F238E27FC236}">
                <a16:creationId xmlns:a16="http://schemas.microsoft.com/office/drawing/2014/main" id="{BD82C26E-0602-4828-A19B-BC356FC93BCA}"/>
              </a:ext>
            </a:extLst>
          </p:cNvPr>
          <p:cNvSpPr>
            <a:spLocks noGrp="1"/>
          </p:cNvSpPr>
          <p:nvPr>
            <p:ph type="title"/>
          </p:nvPr>
        </p:nvSpPr>
        <p:spPr/>
        <p:txBody>
          <a:bodyPr>
            <a:normAutofit fontScale="90000"/>
          </a:bodyPr>
          <a:lstStyle/>
          <a:p>
            <a:pPr eaLnBrk="1" hangingPunct="1">
              <a:defRPr/>
            </a:pPr>
            <a:r>
              <a:rPr lang="en-US" dirty="0">
                <a:effectLst/>
              </a:rPr>
              <a:t>Major Divisions </a:t>
            </a:r>
            <a:br>
              <a:rPr lang="en-US" dirty="0">
                <a:effectLst/>
              </a:rPr>
            </a:br>
            <a:r>
              <a:rPr lang="en-US" dirty="0">
                <a:effectLst/>
              </a:rPr>
              <a:t>of the Ne</a:t>
            </a:r>
            <a:r>
              <a:rPr lang="en-US" spc="100" dirty="0">
                <a:effectLst/>
              </a:rPr>
              <a:t>r</a:t>
            </a:r>
            <a:r>
              <a:rPr lang="en-US" dirty="0">
                <a:effectLst/>
              </a:rPr>
              <a:t>vous System</a:t>
            </a:r>
          </a:p>
        </p:txBody>
      </p:sp>
      <p:sp>
        <p:nvSpPr>
          <p:cNvPr id="12291" name="Content Placeholder 13">
            <a:extLst>
              <a:ext uri="{FF2B5EF4-FFF2-40B4-BE49-F238E27FC236}">
                <a16:creationId xmlns:a16="http://schemas.microsoft.com/office/drawing/2014/main" id="{95777947-1235-4F9F-A378-721A52FBBA01}"/>
              </a:ext>
            </a:extLst>
          </p:cNvPr>
          <p:cNvSpPr>
            <a:spLocks noGrp="1"/>
          </p:cNvSpPr>
          <p:nvPr>
            <p:ph idx="1"/>
          </p:nvPr>
        </p:nvSpPr>
        <p:spPr>
          <a:xfrm>
            <a:off x="571500" y="1874838"/>
            <a:ext cx="8051800" cy="3457558"/>
          </a:xfrm>
        </p:spPr>
        <p:txBody>
          <a:bodyPr>
            <a:normAutofit fontScale="92500" lnSpcReduction="20000"/>
          </a:bodyPr>
          <a:lstStyle/>
          <a:p>
            <a:pPr eaLnBrk="1" hangingPunct="1">
              <a:defRPr/>
            </a:pPr>
            <a:r>
              <a:rPr lang="en-US" altLang="en-US" dirty="0"/>
              <a:t>Central ne</a:t>
            </a:r>
            <a:r>
              <a:rPr lang="en-US" altLang="en-US" spc="100" dirty="0"/>
              <a:t>r</a:t>
            </a:r>
            <a:r>
              <a:rPr lang="en-US" altLang="en-US" dirty="0"/>
              <a:t>vous system: brain, spinal cord</a:t>
            </a:r>
          </a:p>
          <a:p>
            <a:pPr eaLnBrk="1" hangingPunct="1">
              <a:defRPr/>
            </a:pPr>
            <a:endParaRPr lang="en-US" altLang="en-US" sz="800" dirty="0"/>
          </a:p>
          <a:p>
            <a:pPr eaLnBrk="1" hangingPunct="1">
              <a:defRPr/>
            </a:pPr>
            <a:r>
              <a:rPr lang="en-US" altLang="en-US" dirty="0"/>
              <a:t>Peripheral ne</a:t>
            </a:r>
            <a:r>
              <a:rPr lang="en-US" altLang="en-US" spc="100" dirty="0"/>
              <a:t>r</a:t>
            </a:r>
            <a:r>
              <a:rPr lang="en-US" altLang="en-US" dirty="0"/>
              <a:t>vous system</a:t>
            </a:r>
          </a:p>
          <a:p>
            <a:pPr lvl="1" eaLnBrk="1" hangingPunct="1">
              <a:defRPr/>
            </a:pPr>
            <a:r>
              <a:rPr lang="en-US" altLang="en-US" dirty="0"/>
              <a:t>Senso</a:t>
            </a:r>
            <a:r>
              <a:rPr lang="en-US" altLang="en-US" spc="100" dirty="0"/>
              <a:t>r</a:t>
            </a:r>
            <a:r>
              <a:rPr lang="en-US" altLang="en-US" dirty="0"/>
              <a:t>y (afferent): incoming</a:t>
            </a:r>
          </a:p>
          <a:p>
            <a:pPr lvl="1" eaLnBrk="1" hangingPunct="1">
              <a:defRPr/>
            </a:pPr>
            <a:r>
              <a:rPr lang="en-US" altLang="en-US" dirty="0"/>
              <a:t>Motor (efferent): outgoing</a:t>
            </a:r>
          </a:p>
          <a:p>
            <a:pPr lvl="2" eaLnBrk="1" hangingPunct="1">
              <a:defRPr/>
            </a:pPr>
            <a:r>
              <a:rPr lang="en-US" altLang="en-US" sz="2400" dirty="0"/>
              <a:t>Somatic: voluntary, to skeletal muscles</a:t>
            </a:r>
          </a:p>
          <a:p>
            <a:pPr lvl="2" eaLnBrk="1" hangingPunct="1">
              <a:defRPr/>
            </a:pPr>
            <a:r>
              <a:rPr lang="en-US" altLang="en-US" sz="2400" dirty="0"/>
              <a:t>Autonomic: involuntary, to viscera</a:t>
            </a:r>
          </a:p>
          <a:p>
            <a:pPr lvl="3" eaLnBrk="1" hangingPunct="1">
              <a:defRPr/>
            </a:pPr>
            <a:r>
              <a:rPr lang="en-US" altLang="en-US" sz="2400" dirty="0"/>
              <a:t>Sympathetic</a:t>
            </a:r>
          </a:p>
          <a:p>
            <a:pPr lvl="3" eaLnBrk="1" hangingPunct="1">
              <a:defRPr/>
            </a:pPr>
            <a:r>
              <a:rPr lang="en-US" altLang="en-US" sz="2400" dirty="0"/>
              <a:t>Parasympathetic</a:t>
            </a:r>
          </a:p>
          <a:p>
            <a:pPr lvl="1"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2">
            <a:extLst>
              <a:ext uri="{FF2B5EF4-FFF2-40B4-BE49-F238E27FC236}">
                <a16:creationId xmlns:a16="http://schemas.microsoft.com/office/drawing/2014/main" id="{79DE523C-7329-4AC5-8D4C-74ABE203DC3E}"/>
              </a:ext>
            </a:extLst>
          </p:cNvPr>
          <p:cNvSpPr>
            <a:spLocks noGrp="1"/>
          </p:cNvSpPr>
          <p:nvPr>
            <p:ph type="title"/>
          </p:nvPr>
        </p:nvSpPr>
        <p:spPr/>
        <p:txBody>
          <a:bodyPr/>
          <a:lstStyle/>
          <a:p>
            <a:pPr eaLnBrk="1" hangingPunct="1"/>
            <a:r>
              <a:rPr lang="en-US" altLang="en-US">
                <a:effectLst/>
              </a:rPr>
              <a:t>Figure 3.1</a:t>
            </a:r>
          </a:p>
        </p:txBody>
      </p:sp>
      <p:pic>
        <p:nvPicPr>
          <p:cNvPr id="15362" name="Content Placeholder 2">
            <a:extLst>
              <a:ext uri="{FF2B5EF4-FFF2-40B4-BE49-F238E27FC236}">
                <a16:creationId xmlns:a16="http://schemas.microsoft.com/office/drawing/2014/main" id="{6149C772-CDFB-485F-A905-A34FED363D8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20900" y="274638"/>
            <a:ext cx="49022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2">
            <a:extLst>
              <a:ext uri="{FF2B5EF4-FFF2-40B4-BE49-F238E27FC236}">
                <a16:creationId xmlns:a16="http://schemas.microsoft.com/office/drawing/2014/main" id="{5EE7E854-3631-4FED-B652-F010B4AF09D9}"/>
              </a:ext>
            </a:extLst>
          </p:cNvPr>
          <p:cNvSpPr>
            <a:spLocks noGrp="1"/>
          </p:cNvSpPr>
          <p:nvPr>
            <p:ph type="title"/>
          </p:nvPr>
        </p:nvSpPr>
        <p:spPr/>
        <p:txBody>
          <a:bodyPr>
            <a:normAutofit fontScale="90000"/>
          </a:bodyPr>
          <a:lstStyle/>
          <a:p>
            <a:pPr eaLnBrk="1" hangingPunct="1">
              <a:defRPr/>
            </a:pPr>
            <a:r>
              <a:rPr lang="en-US" dirty="0">
                <a:effectLst/>
              </a:rPr>
              <a:t>Structure and Function </a:t>
            </a:r>
            <a:br>
              <a:rPr lang="en-US" dirty="0">
                <a:effectLst/>
              </a:rPr>
            </a:br>
            <a:r>
              <a:rPr lang="en-US" dirty="0">
                <a:effectLst/>
              </a:rPr>
              <a:t>of the Ne</a:t>
            </a:r>
            <a:r>
              <a:rPr lang="en-US" spc="100" dirty="0">
                <a:effectLst/>
              </a:rPr>
              <a:t>r</a:t>
            </a:r>
            <a:r>
              <a:rPr lang="en-US" dirty="0">
                <a:effectLst/>
              </a:rPr>
              <a:t>vous System</a:t>
            </a:r>
          </a:p>
        </p:txBody>
      </p:sp>
      <p:sp>
        <p:nvSpPr>
          <p:cNvPr id="14339" name="Content Placeholder 13">
            <a:extLst>
              <a:ext uri="{FF2B5EF4-FFF2-40B4-BE49-F238E27FC236}">
                <a16:creationId xmlns:a16="http://schemas.microsoft.com/office/drawing/2014/main" id="{7ECE0F3C-75BE-45BA-B73C-4F500861EE2F}"/>
              </a:ext>
            </a:extLst>
          </p:cNvPr>
          <p:cNvSpPr>
            <a:spLocks noGrp="1"/>
          </p:cNvSpPr>
          <p:nvPr>
            <p:ph idx="1"/>
          </p:nvPr>
        </p:nvSpPr>
        <p:spPr>
          <a:xfrm>
            <a:off x="571500" y="1874838"/>
            <a:ext cx="8051800" cy="3707815"/>
          </a:xfrm>
        </p:spPr>
        <p:txBody>
          <a:bodyPr>
            <a:normAutofit fontScale="92500"/>
          </a:bodyPr>
          <a:lstStyle/>
          <a:p>
            <a:pPr eaLnBrk="1" hangingPunct="1">
              <a:defRPr/>
            </a:pPr>
            <a:r>
              <a:rPr lang="en-US" altLang="en-US" dirty="0"/>
              <a:t>Neuron</a:t>
            </a:r>
          </a:p>
          <a:p>
            <a:pPr lvl="1" eaLnBrk="1" hangingPunct="1">
              <a:defRPr/>
            </a:pPr>
            <a:r>
              <a:rPr lang="en-US" altLang="en-US" dirty="0"/>
              <a:t>Basic structural unit of ne</a:t>
            </a:r>
            <a:r>
              <a:rPr lang="en-US" altLang="en-US" spc="100" dirty="0"/>
              <a:t>r</a:t>
            </a:r>
            <a:r>
              <a:rPr lang="en-US" altLang="en-US" dirty="0"/>
              <a:t>vous system</a:t>
            </a:r>
          </a:p>
          <a:p>
            <a:pPr lvl="1" eaLnBrk="1" hangingPunct="1">
              <a:defRPr/>
            </a:pPr>
            <a:r>
              <a:rPr lang="en-US" altLang="en-US" dirty="0"/>
              <a:t>Has same basic structure everywhere in body</a:t>
            </a:r>
          </a:p>
          <a:p>
            <a:pPr lvl="1" eaLnBrk="1" hangingPunct="1">
              <a:defRPr/>
            </a:pPr>
            <a:r>
              <a:rPr lang="en-US" altLang="en-US" dirty="0"/>
              <a:t>Has three major regions</a:t>
            </a:r>
          </a:p>
          <a:p>
            <a:pPr lvl="2" eaLnBrk="1" hangingPunct="1">
              <a:defRPr/>
            </a:pPr>
            <a:r>
              <a:rPr lang="en-US" altLang="en-US" sz="2400" dirty="0"/>
              <a:t>Cell body (soma)</a:t>
            </a:r>
          </a:p>
          <a:p>
            <a:pPr lvl="2" eaLnBrk="1" hangingPunct="1">
              <a:defRPr/>
            </a:pPr>
            <a:r>
              <a:rPr lang="en-US" altLang="en-US" sz="2400" dirty="0"/>
              <a:t>Dendrites</a:t>
            </a:r>
          </a:p>
          <a:p>
            <a:pPr lvl="2" eaLnBrk="1" hangingPunct="1">
              <a:defRPr/>
            </a:pPr>
            <a:r>
              <a:rPr lang="en-US" altLang="en-US" sz="2400" dirty="0"/>
              <a:t>Axon</a:t>
            </a:r>
          </a:p>
          <a:p>
            <a:pPr marL="914400" lvl="2" indent="0" algn="r" eaLnBrk="1" hangingPunct="1">
              <a:buFontTx/>
              <a:buNone/>
              <a:defRPr/>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2">
            <a:extLst>
              <a:ext uri="{FF2B5EF4-FFF2-40B4-BE49-F238E27FC236}">
                <a16:creationId xmlns:a16="http://schemas.microsoft.com/office/drawing/2014/main" id="{95DDF0EF-E849-4573-A75C-D7ACE1BBD73A}"/>
              </a:ext>
            </a:extLst>
          </p:cNvPr>
          <p:cNvSpPr>
            <a:spLocks noGrp="1"/>
          </p:cNvSpPr>
          <p:nvPr>
            <p:ph type="title"/>
          </p:nvPr>
        </p:nvSpPr>
        <p:spPr/>
        <p:txBody>
          <a:bodyPr>
            <a:normAutofit fontScale="90000"/>
          </a:bodyPr>
          <a:lstStyle/>
          <a:p>
            <a:pPr eaLnBrk="1" hangingPunct="1">
              <a:defRPr/>
            </a:pPr>
            <a:r>
              <a:rPr lang="en-US" dirty="0">
                <a:effectLst/>
              </a:rPr>
              <a:t>Structure and Function </a:t>
            </a:r>
            <a:br>
              <a:rPr lang="en-US" dirty="0">
                <a:effectLst/>
              </a:rPr>
            </a:br>
            <a:r>
              <a:rPr lang="en-US" dirty="0">
                <a:effectLst/>
              </a:rPr>
              <a:t>of the Ne</a:t>
            </a:r>
            <a:r>
              <a:rPr lang="en-US" spc="100" dirty="0">
                <a:effectLst/>
              </a:rPr>
              <a:t>r</a:t>
            </a:r>
            <a:r>
              <a:rPr lang="en-US" dirty="0">
                <a:effectLst/>
              </a:rPr>
              <a:t>vous System</a:t>
            </a:r>
            <a:r>
              <a:rPr lang="en-US" i="1" dirty="0">
                <a:effectLst/>
              </a:rPr>
              <a:t> </a:t>
            </a:r>
            <a:r>
              <a:rPr lang="en-US" sz="2400" i="1" dirty="0">
                <a:effectLst/>
              </a:rPr>
              <a:t>(continued)</a:t>
            </a:r>
          </a:p>
        </p:txBody>
      </p:sp>
      <p:sp>
        <p:nvSpPr>
          <p:cNvPr id="15363" name="Content Placeholder 13">
            <a:extLst>
              <a:ext uri="{FF2B5EF4-FFF2-40B4-BE49-F238E27FC236}">
                <a16:creationId xmlns:a16="http://schemas.microsoft.com/office/drawing/2014/main" id="{29AF01CC-C7B2-4C07-B1C9-CB614EF2EE4A}"/>
              </a:ext>
            </a:extLst>
          </p:cNvPr>
          <p:cNvSpPr>
            <a:spLocks noGrp="1"/>
          </p:cNvSpPr>
          <p:nvPr>
            <p:ph idx="1"/>
          </p:nvPr>
        </p:nvSpPr>
        <p:spPr>
          <a:xfrm>
            <a:off x="571500" y="1562101"/>
            <a:ext cx="8051800" cy="4001302"/>
          </a:xfrm>
        </p:spPr>
        <p:txBody>
          <a:bodyPr>
            <a:normAutofit fontScale="85000" lnSpcReduction="20000"/>
          </a:bodyPr>
          <a:lstStyle/>
          <a:p>
            <a:pPr eaLnBrk="1" hangingPunct="1">
              <a:defRPr/>
            </a:pPr>
            <a:r>
              <a:rPr lang="en-US" altLang="en-US" dirty="0"/>
              <a:t>Cell body</a:t>
            </a:r>
          </a:p>
          <a:p>
            <a:pPr lvl="1" eaLnBrk="1" hangingPunct="1">
              <a:defRPr/>
            </a:pPr>
            <a:r>
              <a:rPr lang="en-US" altLang="en-US" dirty="0"/>
              <a:t>Contains nucleus</a:t>
            </a:r>
          </a:p>
          <a:p>
            <a:pPr lvl="1" eaLnBrk="1" hangingPunct="1">
              <a:defRPr/>
            </a:pPr>
            <a:r>
              <a:rPr lang="en-US" altLang="en-US" dirty="0"/>
              <a:t>Cell processes radiate out</a:t>
            </a:r>
          </a:p>
          <a:p>
            <a:pPr lvl="1" eaLnBrk="1" hangingPunct="1">
              <a:defRPr/>
            </a:pPr>
            <a:endParaRPr lang="en-US" altLang="en-US" sz="800" dirty="0"/>
          </a:p>
          <a:p>
            <a:pPr eaLnBrk="1" hangingPunct="1">
              <a:defRPr/>
            </a:pPr>
            <a:r>
              <a:rPr lang="en-US" altLang="en-US" dirty="0"/>
              <a:t>Dendrites</a:t>
            </a:r>
          </a:p>
          <a:p>
            <a:pPr lvl="1" eaLnBrk="1" hangingPunct="1">
              <a:defRPr/>
            </a:pPr>
            <a:r>
              <a:rPr lang="en-US" altLang="en-US" dirty="0"/>
              <a:t>Receiver cell processes</a:t>
            </a:r>
          </a:p>
          <a:p>
            <a:pPr lvl="1" eaLnBrk="1" hangingPunct="1">
              <a:defRPr/>
            </a:pPr>
            <a:r>
              <a:rPr lang="en-US" altLang="en-US" dirty="0"/>
              <a:t>Carry impulse toward cell body</a:t>
            </a:r>
          </a:p>
          <a:p>
            <a:pPr lvl="1" eaLnBrk="1" hangingPunct="1">
              <a:defRPr/>
            </a:pPr>
            <a:endParaRPr lang="en-US" altLang="en-US" sz="800" dirty="0"/>
          </a:p>
          <a:p>
            <a:pPr eaLnBrk="1" hangingPunct="1">
              <a:defRPr/>
            </a:pPr>
            <a:r>
              <a:rPr lang="en-US" altLang="en-US" dirty="0"/>
              <a:t>Axon</a:t>
            </a:r>
          </a:p>
          <a:p>
            <a:pPr lvl="1" eaLnBrk="1" hangingPunct="1">
              <a:defRPr/>
            </a:pPr>
            <a:r>
              <a:rPr lang="en-US" altLang="en-US" dirty="0"/>
              <a:t>Sender cell process, sta</a:t>
            </a:r>
            <a:r>
              <a:rPr lang="en-US" spc="100" dirty="0"/>
              <a:t>r</a:t>
            </a:r>
            <a:r>
              <a:rPr lang="en-US" altLang="en-US" dirty="0"/>
              <a:t>ts at axon hillock</a:t>
            </a:r>
          </a:p>
          <a:p>
            <a:pPr lvl="1" eaLnBrk="1" hangingPunct="1">
              <a:defRPr/>
            </a:pPr>
            <a:r>
              <a:rPr lang="en-US" altLang="en-US" dirty="0"/>
              <a:t>End branches, axon terminals, neurotransmitters</a:t>
            </a:r>
          </a:p>
          <a:p>
            <a:pPr lvl="1" eaLnBrk="1" hangingPunct="1">
              <a:defRPr/>
            </a:pPr>
            <a:endParaRPr lang="en-US" altLang="en-US" sz="600" dirty="0"/>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F116D-1BDA-7246-AAEE-2AC5B9CBB13D}"/>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19705BA4-1AFD-E14A-B385-D427BB9A65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84987" y="280988"/>
            <a:ext cx="6628025" cy="5116512"/>
          </a:xfrm>
          <a:prstGeom prst="rect">
            <a:avLst/>
          </a:prstGeom>
        </p:spPr>
      </p:pic>
    </p:spTree>
    <p:extLst>
      <p:ext uri="{BB962C8B-B14F-4D97-AF65-F5344CB8AC3E}">
        <p14:creationId xmlns:p14="http://schemas.microsoft.com/office/powerpoint/2010/main" val="38875187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2">
            <a:extLst>
              <a:ext uri="{FF2B5EF4-FFF2-40B4-BE49-F238E27FC236}">
                <a16:creationId xmlns:a16="http://schemas.microsoft.com/office/drawing/2014/main" id="{480839CC-1030-4495-A612-48783DB90016}"/>
              </a:ext>
            </a:extLst>
          </p:cNvPr>
          <p:cNvSpPr>
            <a:spLocks noGrp="1"/>
          </p:cNvSpPr>
          <p:nvPr>
            <p:ph type="title"/>
          </p:nvPr>
        </p:nvSpPr>
        <p:spPr/>
        <p:txBody>
          <a:bodyPr>
            <a:normAutofit fontScale="90000"/>
          </a:bodyPr>
          <a:lstStyle/>
          <a:p>
            <a:pPr eaLnBrk="1" hangingPunct="1">
              <a:defRPr/>
            </a:pPr>
            <a:r>
              <a:rPr lang="en-US" dirty="0">
                <a:effectLst/>
              </a:rPr>
              <a:t>Structure and Function </a:t>
            </a:r>
            <a:br>
              <a:rPr lang="en-US" dirty="0">
                <a:effectLst/>
              </a:rPr>
            </a:br>
            <a:r>
              <a:rPr lang="en-US" dirty="0">
                <a:effectLst/>
              </a:rPr>
              <a:t>of the Ne</a:t>
            </a:r>
            <a:r>
              <a:rPr lang="en-US" spc="100" dirty="0">
                <a:effectLst/>
              </a:rPr>
              <a:t>r</a:t>
            </a:r>
            <a:r>
              <a:rPr lang="en-US" dirty="0">
                <a:effectLst/>
              </a:rPr>
              <a:t>vous System</a:t>
            </a:r>
            <a:r>
              <a:rPr lang="en-US" i="1" dirty="0">
                <a:effectLst/>
              </a:rPr>
              <a:t> </a:t>
            </a:r>
            <a:r>
              <a:rPr lang="en-US" sz="2400" i="1" dirty="0">
                <a:effectLst/>
              </a:rPr>
              <a:t>(continued)</a:t>
            </a:r>
            <a:endParaRPr lang="en-US" i="1" dirty="0">
              <a:effectLst/>
            </a:endParaRPr>
          </a:p>
        </p:txBody>
      </p:sp>
      <p:sp>
        <p:nvSpPr>
          <p:cNvPr id="18434" name="Content Placeholder 13">
            <a:extLst>
              <a:ext uri="{FF2B5EF4-FFF2-40B4-BE49-F238E27FC236}">
                <a16:creationId xmlns:a16="http://schemas.microsoft.com/office/drawing/2014/main" id="{D09AFC71-2DD7-4CE3-9245-BE0FA1EF3C22}"/>
              </a:ext>
            </a:extLst>
          </p:cNvPr>
          <p:cNvSpPr>
            <a:spLocks noGrp="1"/>
          </p:cNvSpPr>
          <p:nvPr>
            <p:ph idx="1"/>
          </p:nvPr>
        </p:nvSpPr>
        <p:spPr>
          <a:xfrm>
            <a:off x="571500" y="1874838"/>
            <a:ext cx="8051800" cy="4273550"/>
          </a:xfrm>
        </p:spPr>
        <p:txBody>
          <a:bodyPr/>
          <a:lstStyle/>
          <a:p>
            <a:pPr eaLnBrk="1" hangingPunct="1"/>
            <a:r>
              <a:rPr lang="en-US" altLang="en-US"/>
              <a:t>Electrical signal for communication between periphery and brain</a:t>
            </a:r>
          </a:p>
          <a:p>
            <a:pPr eaLnBrk="1" hangingPunct="1"/>
            <a:endParaRPr lang="en-US" altLang="en-US" sz="800"/>
          </a:p>
          <a:p>
            <a:pPr eaLnBrk="1" hangingPunct="1"/>
            <a:r>
              <a:rPr lang="en-US" altLang="en-US"/>
              <a:t>Must be generated by a stimulus</a:t>
            </a:r>
          </a:p>
          <a:p>
            <a:pPr eaLnBrk="1" hangingPunct="1"/>
            <a:endParaRPr lang="en-US" altLang="en-US" sz="800"/>
          </a:p>
          <a:p>
            <a:pPr eaLnBrk="1" hangingPunct="1"/>
            <a:r>
              <a:rPr lang="en-US" altLang="en-US"/>
              <a:t>Must be propagated down an axon</a:t>
            </a:r>
          </a:p>
          <a:p>
            <a:pPr eaLnBrk="1" hangingPunct="1"/>
            <a:endParaRPr lang="en-US" altLang="en-US" sz="800"/>
          </a:p>
          <a:p>
            <a:pPr eaLnBrk="1" hangingPunct="1"/>
            <a:r>
              <a:rPr lang="en-US" altLang="en-US"/>
              <a:t>Must be transmitted to next cell in line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2">
            <a:extLst>
              <a:ext uri="{FF2B5EF4-FFF2-40B4-BE49-F238E27FC236}">
                <a16:creationId xmlns:a16="http://schemas.microsoft.com/office/drawing/2014/main" id="{E1D65756-BB6C-4C7C-84B8-5A8A6109BF70}"/>
              </a:ext>
            </a:extLst>
          </p:cNvPr>
          <p:cNvSpPr>
            <a:spLocks noGrp="1"/>
          </p:cNvSpPr>
          <p:nvPr>
            <p:ph type="title"/>
          </p:nvPr>
        </p:nvSpPr>
        <p:spPr/>
        <p:txBody>
          <a:bodyPr/>
          <a:lstStyle/>
          <a:p>
            <a:pPr eaLnBrk="1" hangingPunct="1"/>
            <a:r>
              <a:rPr lang="en-US" altLang="en-US">
                <a:effectLst/>
              </a:rPr>
              <a:t>Resting Membrane Potential </a:t>
            </a:r>
          </a:p>
        </p:txBody>
      </p:sp>
      <p:sp>
        <p:nvSpPr>
          <p:cNvPr id="17411" name="Content Placeholder 13">
            <a:extLst>
              <a:ext uri="{FF2B5EF4-FFF2-40B4-BE49-F238E27FC236}">
                <a16:creationId xmlns:a16="http://schemas.microsoft.com/office/drawing/2014/main" id="{B051A13D-C242-4CB5-AF63-66D1AEF5DD04}"/>
              </a:ext>
            </a:extLst>
          </p:cNvPr>
          <p:cNvSpPr>
            <a:spLocks noGrp="1"/>
          </p:cNvSpPr>
          <p:nvPr>
            <p:ph idx="1"/>
          </p:nvPr>
        </p:nvSpPr>
        <p:spPr>
          <a:xfrm>
            <a:off x="571500" y="1874838"/>
            <a:ext cx="8051800" cy="3654425"/>
          </a:xfrm>
        </p:spPr>
        <p:txBody>
          <a:bodyPr>
            <a:normAutofit fontScale="92500" lnSpcReduction="10000"/>
          </a:bodyPr>
          <a:lstStyle/>
          <a:p>
            <a:pPr eaLnBrk="1" hangingPunct="1">
              <a:defRPr/>
            </a:pPr>
            <a:r>
              <a:rPr lang="en-US" altLang="en-US" dirty="0"/>
              <a:t>Difference in electrical charges between outside and inside of cell</a:t>
            </a:r>
          </a:p>
          <a:p>
            <a:pPr eaLnBrk="1" hangingPunct="1">
              <a:defRPr/>
            </a:pPr>
            <a:endParaRPr lang="en-US" altLang="en-US" sz="800" dirty="0"/>
          </a:p>
          <a:p>
            <a:pPr eaLnBrk="1" hangingPunct="1">
              <a:defRPr/>
            </a:pPr>
            <a:r>
              <a:rPr lang="en-US" altLang="en-US" dirty="0"/>
              <a:t>−70 mV</a:t>
            </a:r>
          </a:p>
          <a:p>
            <a:pPr eaLnBrk="1" hangingPunct="1">
              <a:defRPr/>
            </a:pPr>
            <a:endParaRPr lang="en-US" altLang="en-US" sz="800" dirty="0"/>
          </a:p>
          <a:p>
            <a:pPr eaLnBrk="1" hangingPunct="1">
              <a:defRPr/>
            </a:pPr>
            <a:r>
              <a:rPr lang="en-US" altLang="en-US" dirty="0"/>
              <a:t>Caused by uneven separation of charged ions</a:t>
            </a:r>
          </a:p>
          <a:p>
            <a:pPr eaLnBrk="1" hangingPunct="1">
              <a:defRPr/>
            </a:pPr>
            <a:endParaRPr lang="en-US" altLang="en-US" sz="800" dirty="0"/>
          </a:p>
          <a:p>
            <a:pPr eaLnBrk="1" hangingPunct="1">
              <a:defRPr/>
            </a:pPr>
            <a:r>
              <a:rPr lang="en-US" altLang="en-US" dirty="0"/>
              <a:t>Polarized</a:t>
            </a:r>
          </a:p>
          <a:p>
            <a:pPr marL="0" indent="0" algn="r" eaLnBrk="1" hangingPunct="1">
              <a:buFontTx/>
              <a:buNone/>
              <a:defRPr/>
            </a:pPr>
            <a:r>
              <a:rPr lang="en-US" altLang="en-US" sz="1400" b="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2">
            <a:extLst>
              <a:ext uri="{FF2B5EF4-FFF2-40B4-BE49-F238E27FC236}">
                <a16:creationId xmlns:a16="http://schemas.microsoft.com/office/drawing/2014/main" id="{E822C27F-4A3B-47CE-B52E-FB0C83C39B19}"/>
              </a:ext>
            </a:extLst>
          </p:cNvPr>
          <p:cNvSpPr>
            <a:spLocks noGrp="1"/>
          </p:cNvSpPr>
          <p:nvPr>
            <p:ph type="title"/>
          </p:nvPr>
        </p:nvSpPr>
        <p:spPr/>
        <p:txBody>
          <a:bodyPr>
            <a:normAutofit fontScale="90000"/>
          </a:bodyPr>
          <a:lstStyle/>
          <a:p>
            <a:pPr eaLnBrk="1" hangingPunct="1"/>
            <a:r>
              <a:rPr lang="en-US" altLang="en-US">
                <a:effectLst/>
              </a:rPr>
              <a:t>Resting Membrane Potential</a:t>
            </a:r>
            <a:r>
              <a:rPr lang="en-US" altLang="en-US" i="1">
                <a:effectLst/>
              </a:rPr>
              <a:t> </a:t>
            </a:r>
            <a:r>
              <a:rPr lang="en-US" altLang="en-US" sz="2400" i="1">
                <a:effectLst/>
              </a:rPr>
              <a:t>(continued)</a:t>
            </a:r>
            <a:r>
              <a:rPr lang="en-US" altLang="en-US" i="1">
                <a:effectLst/>
              </a:rPr>
              <a:t> </a:t>
            </a:r>
          </a:p>
        </p:txBody>
      </p:sp>
      <p:sp>
        <p:nvSpPr>
          <p:cNvPr id="21506" name="Content Placeholder 13">
            <a:extLst>
              <a:ext uri="{FF2B5EF4-FFF2-40B4-BE49-F238E27FC236}">
                <a16:creationId xmlns:a16="http://schemas.microsoft.com/office/drawing/2014/main" id="{0E42AA96-EE7E-4B84-BA6B-E38E39DFC0C2}"/>
              </a:ext>
            </a:extLst>
          </p:cNvPr>
          <p:cNvSpPr>
            <a:spLocks noGrp="1"/>
          </p:cNvSpPr>
          <p:nvPr>
            <p:ph idx="1"/>
          </p:nvPr>
        </p:nvSpPr>
        <p:spPr>
          <a:xfrm>
            <a:off x="571500" y="1743075"/>
            <a:ext cx="8051800" cy="3685573"/>
          </a:xfrm>
        </p:spPr>
        <p:txBody>
          <a:bodyPr>
            <a:normAutofit fontScale="85000" lnSpcReduction="20000"/>
          </a:bodyPr>
          <a:lstStyle/>
          <a:p>
            <a:pPr eaLnBrk="1" hangingPunct="1"/>
            <a:r>
              <a:rPr lang="en-US" altLang="en-US" dirty="0"/>
              <a:t>Why −70 mV?</a:t>
            </a:r>
          </a:p>
          <a:p>
            <a:pPr lvl="1" eaLnBrk="1" hangingPunct="1"/>
            <a:r>
              <a:rPr lang="en-US" altLang="en-US" dirty="0"/>
              <a:t>High [Na</a:t>
            </a:r>
            <a:r>
              <a:rPr lang="en-US" altLang="en-US" baseline="30000" dirty="0"/>
              <a:t>+</a:t>
            </a:r>
            <a:r>
              <a:rPr lang="en-US" altLang="en-US" dirty="0"/>
              <a:t>] outside cell, medium [K</a:t>
            </a:r>
            <a:r>
              <a:rPr lang="en-US" altLang="en-US" baseline="30000" dirty="0"/>
              <a:t>+</a:t>
            </a:r>
            <a:r>
              <a:rPr lang="en-US" altLang="en-US" dirty="0"/>
              <a:t>] inside cell</a:t>
            </a:r>
          </a:p>
          <a:p>
            <a:pPr lvl="1" eaLnBrk="1" hangingPunct="1"/>
            <a:r>
              <a:rPr lang="en-US" altLang="en-US" dirty="0"/>
              <a:t>Inside more negative relative to outside</a:t>
            </a:r>
          </a:p>
          <a:p>
            <a:pPr lvl="1" eaLnBrk="1" hangingPunct="1"/>
            <a:endParaRPr lang="en-US" altLang="en-US" sz="800" dirty="0"/>
          </a:p>
          <a:p>
            <a:pPr eaLnBrk="1" hangingPunct="1"/>
            <a:r>
              <a:rPr lang="en-US" altLang="en-US" dirty="0"/>
              <a:t>Na</a:t>
            </a:r>
            <a:r>
              <a:rPr lang="en-US" altLang="en-US" baseline="30000" dirty="0"/>
              <a:t>+</a:t>
            </a:r>
            <a:r>
              <a:rPr lang="en-US" altLang="en-US" dirty="0"/>
              <a:t> channels closed</a:t>
            </a:r>
          </a:p>
          <a:p>
            <a:pPr lvl="1" eaLnBrk="1" hangingPunct="1"/>
            <a:r>
              <a:rPr lang="en-US" altLang="en-US" dirty="0"/>
              <a:t>Na</a:t>
            </a:r>
            <a:r>
              <a:rPr lang="en-US" altLang="en-US" baseline="30000" dirty="0"/>
              <a:t>+</a:t>
            </a:r>
            <a:r>
              <a:rPr lang="en-US" altLang="en-US" dirty="0"/>
              <a:t> wants to enter cell but can’t</a:t>
            </a:r>
          </a:p>
          <a:p>
            <a:pPr lvl="1" eaLnBrk="1" hangingPunct="1"/>
            <a:r>
              <a:rPr lang="en-US" altLang="en-US" dirty="0"/>
              <a:t>Electrical and concentration gradients</a:t>
            </a:r>
          </a:p>
          <a:p>
            <a:pPr lvl="1" eaLnBrk="1" hangingPunct="1"/>
            <a:endParaRPr lang="en-US" altLang="en-US" sz="800" dirty="0"/>
          </a:p>
          <a:p>
            <a:pPr eaLnBrk="1" hangingPunct="1"/>
            <a:r>
              <a:rPr lang="en-US" altLang="en-US" dirty="0"/>
              <a:t>K</a:t>
            </a:r>
            <a:r>
              <a:rPr lang="en-US" altLang="en-US" baseline="30000" dirty="0"/>
              <a:t>+</a:t>
            </a:r>
            <a:r>
              <a:rPr lang="en-US" altLang="en-US" dirty="0"/>
              <a:t> channels open</a:t>
            </a:r>
          </a:p>
          <a:p>
            <a:pPr lvl="1" eaLnBrk="1" hangingPunct="1"/>
            <a:r>
              <a:rPr lang="en-US" altLang="en-US" dirty="0"/>
              <a:t>K</a:t>
            </a:r>
            <a:r>
              <a:rPr lang="en-US" altLang="en-US" baseline="30000" dirty="0"/>
              <a:t>+</a:t>
            </a:r>
            <a:r>
              <a:rPr lang="en-US" altLang="en-US" dirty="0"/>
              <a:t> leaves cell (concentration gradient)</a:t>
            </a:r>
          </a:p>
          <a:p>
            <a:pPr lvl="1" eaLnBrk="1" hangingPunct="1"/>
            <a:r>
              <a:rPr lang="en-US" altLang="en-US" dirty="0"/>
              <a:t>Offset by Na</a:t>
            </a:r>
            <a:r>
              <a:rPr lang="en-US" altLang="en-US" baseline="30000" dirty="0"/>
              <a:t>+</a:t>
            </a:r>
            <a:r>
              <a:rPr lang="en-US" altLang="en-US" dirty="0"/>
              <a:t>-K</a:t>
            </a:r>
            <a:r>
              <a:rPr lang="en-US" altLang="en-US" baseline="30000" dirty="0"/>
              <a:t>+</a:t>
            </a:r>
            <a:r>
              <a:rPr lang="en-US" altLang="en-US" dirty="0"/>
              <a:t> pumps</a:t>
            </a:r>
          </a:p>
          <a:p>
            <a:pPr lvl="1"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2">
            <a:extLst>
              <a:ext uri="{FF2B5EF4-FFF2-40B4-BE49-F238E27FC236}">
                <a16:creationId xmlns:a16="http://schemas.microsoft.com/office/drawing/2014/main" id="{E2B66B47-8D63-4AC6-B0E6-D528A88F4C78}"/>
              </a:ext>
            </a:extLst>
          </p:cNvPr>
          <p:cNvSpPr>
            <a:spLocks noGrp="1"/>
          </p:cNvSpPr>
          <p:nvPr>
            <p:ph type="title"/>
          </p:nvPr>
        </p:nvSpPr>
        <p:spPr/>
        <p:txBody>
          <a:bodyPr>
            <a:normAutofit fontScale="90000"/>
          </a:bodyPr>
          <a:lstStyle/>
          <a:p>
            <a:pPr eaLnBrk="1" hangingPunct="1"/>
            <a:r>
              <a:rPr lang="en-US" altLang="en-US">
                <a:effectLst/>
              </a:rPr>
              <a:t>Depolarization and Hyperpolarization </a:t>
            </a:r>
          </a:p>
        </p:txBody>
      </p:sp>
      <p:sp>
        <p:nvSpPr>
          <p:cNvPr id="21507" name="Content Placeholder 13">
            <a:extLst>
              <a:ext uri="{FF2B5EF4-FFF2-40B4-BE49-F238E27FC236}">
                <a16:creationId xmlns:a16="http://schemas.microsoft.com/office/drawing/2014/main" id="{39000145-E961-41A5-BE27-64DF46596285}"/>
              </a:ext>
            </a:extLst>
          </p:cNvPr>
          <p:cNvSpPr>
            <a:spLocks noGrp="1"/>
          </p:cNvSpPr>
          <p:nvPr>
            <p:ph idx="1"/>
          </p:nvPr>
        </p:nvSpPr>
        <p:spPr>
          <a:xfrm>
            <a:off x="571500" y="1577975"/>
            <a:ext cx="8051800" cy="3792922"/>
          </a:xfrm>
        </p:spPr>
        <p:txBody>
          <a:bodyPr>
            <a:normAutofit fontScale="85000" lnSpcReduction="20000"/>
          </a:bodyPr>
          <a:lstStyle/>
          <a:p>
            <a:pPr eaLnBrk="1" hangingPunct="1">
              <a:defRPr/>
            </a:pPr>
            <a:r>
              <a:rPr lang="en-US" altLang="en-US" dirty="0"/>
              <a:t>Depolarization</a:t>
            </a:r>
          </a:p>
          <a:p>
            <a:pPr lvl="1" eaLnBrk="1" hangingPunct="1">
              <a:defRPr/>
            </a:pPr>
            <a:r>
              <a:rPr lang="en-US" altLang="en-US" dirty="0"/>
              <a:t>Occurs when inside of cell becomes less negative, </a:t>
            </a:r>
            <a:br>
              <a:rPr lang="en-US" altLang="en-US" dirty="0"/>
            </a:br>
            <a:r>
              <a:rPr lang="en-US" altLang="en-US" dirty="0"/>
              <a:t>–70 mV </a:t>
            </a:r>
            <a:r>
              <a:rPr lang="en-US" altLang="en-US" dirty="0">
                <a:sym typeface="Wingdings" panose="05000000000000000000" pitchFamily="2" charset="2"/>
              </a:rPr>
              <a:t> 0 mV</a:t>
            </a:r>
          </a:p>
          <a:p>
            <a:pPr lvl="1" eaLnBrk="1" hangingPunct="1">
              <a:defRPr/>
            </a:pPr>
            <a:r>
              <a:rPr lang="en-US" altLang="en-US" dirty="0">
                <a:sym typeface="Wingdings" panose="05000000000000000000" pitchFamily="2" charset="2"/>
              </a:rPr>
              <a:t>More Na</a:t>
            </a:r>
            <a:r>
              <a:rPr lang="en-US" altLang="en-US" baseline="30000" dirty="0">
                <a:sym typeface="Wingdings" panose="05000000000000000000" pitchFamily="2" charset="2"/>
              </a:rPr>
              <a:t>+</a:t>
            </a:r>
            <a:r>
              <a:rPr lang="en-US" altLang="en-US" dirty="0">
                <a:sym typeface="Wingdings" panose="05000000000000000000" pitchFamily="2" charset="2"/>
              </a:rPr>
              <a:t> channels open, Na</a:t>
            </a:r>
            <a:r>
              <a:rPr lang="en-US" altLang="en-US" baseline="30000" dirty="0">
                <a:sym typeface="Wingdings" panose="05000000000000000000" pitchFamily="2" charset="2"/>
              </a:rPr>
              <a:t>+</a:t>
            </a:r>
            <a:r>
              <a:rPr lang="en-US" altLang="en-US" dirty="0">
                <a:sym typeface="Wingdings" panose="05000000000000000000" pitchFamily="2" charset="2"/>
              </a:rPr>
              <a:t> enters cell</a:t>
            </a:r>
          </a:p>
          <a:p>
            <a:pPr lvl="1" eaLnBrk="1" hangingPunct="1">
              <a:defRPr/>
            </a:pPr>
            <a:r>
              <a:rPr lang="en-US" altLang="en-US" dirty="0">
                <a:sym typeface="Wingdings" panose="05000000000000000000" pitchFamily="2" charset="2"/>
              </a:rPr>
              <a:t>Required for ne</a:t>
            </a:r>
            <a:r>
              <a:rPr lang="en-US" altLang="en-US" spc="100" dirty="0">
                <a:sym typeface="Wingdings" panose="05000000000000000000" pitchFamily="2" charset="2"/>
              </a:rPr>
              <a:t>r</a:t>
            </a:r>
            <a:r>
              <a:rPr lang="en-US" altLang="en-US" dirty="0">
                <a:sym typeface="Wingdings" panose="05000000000000000000" pitchFamily="2" charset="2"/>
              </a:rPr>
              <a:t>ve impulse to arise and travel</a:t>
            </a:r>
          </a:p>
          <a:p>
            <a:pPr lvl="1" eaLnBrk="1" hangingPunct="1">
              <a:defRPr/>
            </a:pPr>
            <a:endParaRPr lang="en-US" altLang="en-US" sz="800" dirty="0"/>
          </a:p>
          <a:p>
            <a:pPr eaLnBrk="1" hangingPunct="1">
              <a:defRPr/>
            </a:pPr>
            <a:r>
              <a:rPr lang="en-US" altLang="en-US" dirty="0"/>
              <a:t>Hyperpolarization</a:t>
            </a:r>
          </a:p>
          <a:p>
            <a:pPr lvl="1" eaLnBrk="1" hangingPunct="1">
              <a:defRPr/>
            </a:pPr>
            <a:r>
              <a:rPr lang="en-US" altLang="en-US" dirty="0"/>
              <a:t>Occurs when inside of cell becomes more negative, –70 mV </a:t>
            </a:r>
            <a:r>
              <a:rPr lang="en-US" altLang="en-US" dirty="0">
                <a:sym typeface="Wingdings" panose="05000000000000000000" pitchFamily="2" charset="2"/>
              </a:rPr>
              <a:t> −90 mV</a:t>
            </a:r>
            <a:endParaRPr lang="en-US" altLang="en-US" i="1" dirty="0">
              <a:sym typeface="Wingdings" panose="05000000000000000000" pitchFamily="2" charset="2"/>
            </a:endParaRPr>
          </a:p>
          <a:p>
            <a:pPr lvl="1" eaLnBrk="1" hangingPunct="1">
              <a:defRPr/>
            </a:pPr>
            <a:r>
              <a:rPr lang="en-US" altLang="en-US" dirty="0">
                <a:sym typeface="Wingdings" panose="05000000000000000000" pitchFamily="2" charset="2"/>
              </a:rPr>
              <a:t>More K</a:t>
            </a:r>
            <a:r>
              <a:rPr lang="en-US" altLang="en-US" baseline="30000" dirty="0">
                <a:sym typeface="Wingdings" panose="05000000000000000000" pitchFamily="2" charset="2"/>
              </a:rPr>
              <a:t>+</a:t>
            </a:r>
            <a:r>
              <a:rPr lang="en-US" altLang="en-US" dirty="0">
                <a:sym typeface="Wingdings" panose="05000000000000000000" pitchFamily="2" charset="2"/>
              </a:rPr>
              <a:t> channels open, K</a:t>
            </a:r>
            <a:r>
              <a:rPr lang="en-US" altLang="en-US" baseline="30000" dirty="0">
                <a:sym typeface="Wingdings" panose="05000000000000000000" pitchFamily="2" charset="2"/>
              </a:rPr>
              <a:t>+</a:t>
            </a:r>
            <a:r>
              <a:rPr lang="en-US" altLang="en-US" dirty="0">
                <a:sym typeface="Wingdings" panose="05000000000000000000" pitchFamily="2" charset="2"/>
              </a:rPr>
              <a:t> leaves cell</a:t>
            </a:r>
          </a:p>
          <a:p>
            <a:pPr lvl="1" eaLnBrk="1" hangingPunct="1">
              <a:defRPr/>
            </a:pPr>
            <a:r>
              <a:rPr lang="en-US" altLang="en-US" dirty="0">
                <a:sym typeface="Wingdings" panose="05000000000000000000" pitchFamily="2" charset="2"/>
              </a:rPr>
              <a:t>Makes it more difficult for ne</a:t>
            </a:r>
            <a:r>
              <a:rPr lang="en-US" altLang="en-US" spc="100" dirty="0">
                <a:sym typeface="Wingdings" panose="05000000000000000000" pitchFamily="2" charset="2"/>
              </a:rPr>
              <a:t>r</a:t>
            </a:r>
            <a:r>
              <a:rPr lang="en-US" altLang="en-US" dirty="0">
                <a:sym typeface="Wingdings" panose="05000000000000000000" pitchFamily="2" charset="2"/>
              </a:rPr>
              <a:t>ve impulse to arise</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2">
            <a:extLst>
              <a:ext uri="{FF2B5EF4-FFF2-40B4-BE49-F238E27FC236}">
                <a16:creationId xmlns:a16="http://schemas.microsoft.com/office/drawing/2014/main" id="{F43352C0-0204-41AE-915F-E37AF9B1E7D7}"/>
              </a:ext>
            </a:extLst>
          </p:cNvPr>
          <p:cNvSpPr>
            <a:spLocks noGrp="1"/>
          </p:cNvSpPr>
          <p:nvPr>
            <p:ph type="title"/>
          </p:nvPr>
        </p:nvSpPr>
        <p:spPr/>
        <p:txBody>
          <a:bodyPr/>
          <a:lstStyle/>
          <a:p>
            <a:pPr eaLnBrk="1" hangingPunct="1"/>
            <a:r>
              <a:rPr lang="en-US" altLang="en-US">
                <a:effectLst/>
              </a:rPr>
              <a:t>Graded and Action Potentials</a:t>
            </a:r>
          </a:p>
        </p:txBody>
      </p:sp>
      <p:sp>
        <p:nvSpPr>
          <p:cNvPr id="23555" name="Content Placeholder 13">
            <a:extLst>
              <a:ext uri="{FF2B5EF4-FFF2-40B4-BE49-F238E27FC236}">
                <a16:creationId xmlns:a16="http://schemas.microsoft.com/office/drawing/2014/main" id="{26D2CD32-3BE2-486F-B197-3C46949B6264}"/>
              </a:ext>
            </a:extLst>
          </p:cNvPr>
          <p:cNvSpPr>
            <a:spLocks noGrp="1"/>
          </p:cNvSpPr>
          <p:nvPr>
            <p:ph idx="1"/>
          </p:nvPr>
        </p:nvSpPr>
        <p:spPr>
          <a:xfrm>
            <a:off x="571500" y="1874838"/>
            <a:ext cx="8051800" cy="4273550"/>
          </a:xfrm>
        </p:spPr>
        <p:txBody>
          <a:bodyPr>
            <a:normAutofit lnSpcReduction="10000"/>
          </a:bodyPr>
          <a:lstStyle/>
          <a:p>
            <a:pPr eaLnBrk="1" hangingPunct="1">
              <a:defRPr/>
            </a:pPr>
            <a:r>
              <a:rPr lang="en-US" altLang="en-US" dirty="0"/>
              <a:t>Depolarization and hyperpolarization contribute to ne</a:t>
            </a:r>
            <a:r>
              <a:rPr lang="en-US" altLang="en-US" spc="100" dirty="0"/>
              <a:t>r</a:t>
            </a:r>
            <a:r>
              <a:rPr lang="en-US" altLang="en-US" dirty="0"/>
              <a:t>vous system function via</a:t>
            </a:r>
            <a:endParaRPr lang="en-US" altLang="en-US" sz="800" dirty="0"/>
          </a:p>
          <a:p>
            <a:pPr lvl="1" eaLnBrk="1" hangingPunct="1">
              <a:defRPr/>
            </a:pPr>
            <a:r>
              <a:rPr lang="en-US" altLang="en-US" dirty="0"/>
              <a:t>Graded potentials (GPs)</a:t>
            </a:r>
          </a:p>
          <a:p>
            <a:pPr lvl="2" eaLnBrk="1" hangingPunct="1">
              <a:defRPr/>
            </a:pPr>
            <a:r>
              <a:rPr lang="en-US" altLang="en-US" sz="2400" dirty="0"/>
              <a:t>Help cell body decide whether to pass signal to axon</a:t>
            </a:r>
          </a:p>
          <a:p>
            <a:pPr lvl="2" eaLnBrk="1" hangingPunct="1">
              <a:defRPr/>
            </a:pPr>
            <a:r>
              <a:rPr lang="en-US" altLang="en-US" sz="2400" dirty="0"/>
              <a:t>Can excite or inhibit a neuron</a:t>
            </a:r>
          </a:p>
          <a:p>
            <a:pPr lvl="2" eaLnBrk="1" hangingPunct="1">
              <a:defRPr/>
            </a:pPr>
            <a:endParaRPr lang="en-US" altLang="en-US" sz="400" dirty="0"/>
          </a:p>
          <a:p>
            <a:pPr lvl="1" eaLnBrk="1" hangingPunct="1">
              <a:defRPr/>
            </a:pPr>
            <a:r>
              <a:rPr lang="en-US" altLang="en-US" dirty="0"/>
              <a:t>Action potentials (APs)</a:t>
            </a:r>
          </a:p>
          <a:p>
            <a:pPr lvl="2" eaLnBrk="1" hangingPunct="1">
              <a:defRPr/>
            </a:pPr>
            <a:r>
              <a:rPr lang="en-US" altLang="en-US" sz="2400" dirty="0"/>
              <a:t>Pass signal down axon</a:t>
            </a:r>
          </a:p>
          <a:p>
            <a:pPr lvl="2" eaLnBrk="1" hangingPunct="1">
              <a:defRPr/>
            </a:pPr>
            <a:r>
              <a:rPr lang="en-US" altLang="en-US" sz="2400" dirty="0"/>
              <a:t>Only excitatory</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2">
            <a:extLst>
              <a:ext uri="{FF2B5EF4-FFF2-40B4-BE49-F238E27FC236}">
                <a16:creationId xmlns:a16="http://schemas.microsoft.com/office/drawing/2014/main" id="{06BEB40E-B2F5-443A-8FB7-D9565DDD9894}"/>
              </a:ext>
            </a:extLst>
          </p:cNvPr>
          <p:cNvSpPr>
            <a:spLocks noGrp="1"/>
          </p:cNvSpPr>
          <p:nvPr>
            <p:ph type="title"/>
          </p:nvPr>
        </p:nvSpPr>
        <p:spPr/>
        <p:txBody>
          <a:bodyPr/>
          <a:lstStyle/>
          <a:p>
            <a:pPr eaLnBrk="1" hangingPunct="1"/>
            <a:r>
              <a:rPr lang="en-US" altLang="en-US">
                <a:effectLst/>
              </a:rPr>
              <a:t>Graded Potentials</a:t>
            </a:r>
          </a:p>
        </p:txBody>
      </p:sp>
      <p:sp>
        <p:nvSpPr>
          <p:cNvPr id="27650" name="Content Placeholder 13">
            <a:extLst>
              <a:ext uri="{FF2B5EF4-FFF2-40B4-BE49-F238E27FC236}">
                <a16:creationId xmlns:a16="http://schemas.microsoft.com/office/drawing/2014/main" id="{BBF0450C-FD4D-4EDE-9CB9-8B598EB1D6E1}"/>
              </a:ext>
            </a:extLst>
          </p:cNvPr>
          <p:cNvSpPr>
            <a:spLocks noGrp="1"/>
          </p:cNvSpPr>
          <p:nvPr>
            <p:ph idx="1"/>
          </p:nvPr>
        </p:nvSpPr>
        <p:spPr>
          <a:xfrm>
            <a:off x="546100" y="1417638"/>
            <a:ext cx="8051800" cy="4039886"/>
          </a:xfrm>
        </p:spPr>
        <p:txBody>
          <a:bodyPr>
            <a:normAutofit fontScale="92500" lnSpcReduction="10000"/>
          </a:bodyPr>
          <a:lstStyle/>
          <a:p>
            <a:pPr eaLnBrk="1" hangingPunct="1"/>
            <a:r>
              <a:rPr lang="en-US" altLang="en-US" dirty="0"/>
              <a:t>Localized changes in membrane potential</a:t>
            </a:r>
          </a:p>
          <a:p>
            <a:pPr lvl="1" eaLnBrk="1" hangingPunct="1"/>
            <a:r>
              <a:rPr lang="en-US" altLang="en-US" dirty="0"/>
              <a:t>Generated by incoming signals from dendrites</a:t>
            </a:r>
          </a:p>
          <a:p>
            <a:pPr lvl="1" eaLnBrk="1" hangingPunct="1"/>
            <a:r>
              <a:rPr lang="en-US" altLang="en-US" dirty="0"/>
              <a:t>Inhibitory signal = K</a:t>
            </a:r>
            <a:r>
              <a:rPr lang="en-US" altLang="en-US" baseline="30000" dirty="0"/>
              <a:t>+</a:t>
            </a:r>
            <a:r>
              <a:rPr lang="en-US" altLang="en-US" dirty="0"/>
              <a:t> efflux = hyperpolarization</a:t>
            </a:r>
          </a:p>
          <a:p>
            <a:pPr lvl="1" eaLnBrk="1" hangingPunct="1"/>
            <a:r>
              <a:rPr lang="en-US" altLang="en-US" dirty="0"/>
              <a:t>Excitatory signal = Na</a:t>
            </a:r>
            <a:r>
              <a:rPr lang="en-US" altLang="en-US" baseline="30000" dirty="0"/>
              <a:t>+</a:t>
            </a:r>
            <a:r>
              <a:rPr lang="en-US" altLang="en-US" dirty="0"/>
              <a:t> influx = depolarization</a:t>
            </a:r>
          </a:p>
          <a:p>
            <a:pPr lvl="1" eaLnBrk="1" hangingPunct="1"/>
            <a:endParaRPr lang="en-US" altLang="en-US" sz="800" dirty="0"/>
          </a:p>
          <a:p>
            <a:pPr eaLnBrk="1" hangingPunct="1"/>
            <a:r>
              <a:rPr lang="en-US" altLang="en-US" dirty="0"/>
              <a:t>Strong GP </a:t>
            </a:r>
            <a:r>
              <a:rPr lang="en-US" altLang="en-US" dirty="0">
                <a:sym typeface="Wingdings" panose="05000000000000000000" pitchFamily="2" charset="2"/>
              </a:rPr>
              <a:t> AP</a:t>
            </a:r>
          </a:p>
          <a:p>
            <a:pPr lvl="1" eaLnBrk="1" hangingPunct="1"/>
            <a:r>
              <a:rPr lang="en-US" altLang="en-US" dirty="0">
                <a:sym typeface="Wingdings" panose="05000000000000000000" pitchFamily="2" charset="2"/>
              </a:rPr>
              <a:t>How strong? Must depolarize to threshold mV</a:t>
            </a:r>
            <a:endParaRPr lang="en-US" altLang="en-US" dirty="0"/>
          </a:p>
          <a:p>
            <a:pPr lvl="1" eaLnBrk="1" hangingPunct="1"/>
            <a:r>
              <a:rPr lang="en-US" altLang="en-US" dirty="0"/>
              <a:t>AP will be propagated down axon</a:t>
            </a:r>
          </a:p>
          <a:p>
            <a:pPr lvl="1" eaLnBrk="1" hangingPunct="1"/>
            <a:r>
              <a:rPr lang="en-US" altLang="en-US" dirty="0"/>
              <a:t>AP will be transmitted to next cell</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2">
            <a:extLst>
              <a:ext uri="{FF2B5EF4-FFF2-40B4-BE49-F238E27FC236}">
                <a16:creationId xmlns:a16="http://schemas.microsoft.com/office/drawing/2014/main" id="{8035B84A-AED6-4D63-8B58-40C48A1847CD}"/>
              </a:ext>
            </a:extLst>
          </p:cNvPr>
          <p:cNvSpPr>
            <a:spLocks noGrp="1"/>
          </p:cNvSpPr>
          <p:nvPr>
            <p:ph type="title"/>
          </p:nvPr>
        </p:nvSpPr>
        <p:spPr/>
        <p:txBody>
          <a:bodyPr/>
          <a:lstStyle/>
          <a:p>
            <a:pPr eaLnBrk="1" hangingPunct="1"/>
            <a:r>
              <a:rPr lang="en-US" altLang="en-US">
                <a:effectLst/>
              </a:rPr>
              <a:t>Action Potentials</a:t>
            </a:r>
          </a:p>
        </p:txBody>
      </p:sp>
      <p:sp>
        <p:nvSpPr>
          <p:cNvPr id="28674" name="Content Placeholder 13">
            <a:extLst>
              <a:ext uri="{FF2B5EF4-FFF2-40B4-BE49-F238E27FC236}">
                <a16:creationId xmlns:a16="http://schemas.microsoft.com/office/drawing/2014/main" id="{7350DA43-5769-44C3-A851-82953CFE4508}"/>
              </a:ext>
            </a:extLst>
          </p:cNvPr>
          <p:cNvSpPr>
            <a:spLocks noGrp="1"/>
          </p:cNvSpPr>
          <p:nvPr>
            <p:ph idx="1"/>
          </p:nvPr>
        </p:nvSpPr>
        <p:spPr>
          <a:xfrm>
            <a:off x="571500" y="1874838"/>
            <a:ext cx="8051800" cy="4273550"/>
          </a:xfrm>
        </p:spPr>
        <p:txBody>
          <a:bodyPr/>
          <a:lstStyle/>
          <a:p>
            <a:pPr eaLnBrk="1" hangingPunct="1"/>
            <a:r>
              <a:rPr lang="en-US" altLang="en-US"/>
              <a:t>Rapid, substantial depolarization</a:t>
            </a:r>
          </a:p>
          <a:p>
            <a:pPr eaLnBrk="1" hangingPunct="1"/>
            <a:endParaRPr lang="en-US" altLang="en-US" sz="800"/>
          </a:p>
          <a:p>
            <a:pPr eaLnBrk="1" hangingPunct="1"/>
            <a:r>
              <a:rPr lang="en-US" altLang="en-US"/>
              <a:t>Last ~1 ms</a:t>
            </a:r>
          </a:p>
          <a:p>
            <a:pPr eaLnBrk="1" hangingPunct="1"/>
            <a:endParaRPr lang="en-US" altLang="en-US" sz="800"/>
          </a:p>
          <a:p>
            <a:pPr eaLnBrk="1" hangingPunct="1"/>
            <a:r>
              <a:rPr lang="en-US" altLang="en-US"/>
              <a:t>Begin as GPs</a:t>
            </a:r>
          </a:p>
          <a:p>
            <a:pPr eaLnBrk="1" hangingPunct="1"/>
            <a:endParaRPr lang="en-US" altLang="en-US" sz="8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2">
            <a:extLst>
              <a:ext uri="{FF2B5EF4-FFF2-40B4-BE49-F238E27FC236}">
                <a16:creationId xmlns:a16="http://schemas.microsoft.com/office/drawing/2014/main" id="{4216E2C9-5EAE-435D-ADD8-7048CEFC9ADB}"/>
              </a:ext>
            </a:extLst>
          </p:cNvPr>
          <p:cNvSpPr>
            <a:spLocks noGrp="1"/>
          </p:cNvSpPr>
          <p:nvPr>
            <p:ph type="title"/>
          </p:nvPr>
        </p:nvSpPr>
        <p:spPr/>
        <p:txBody>
          <a:bodyPr>
            <a:normAutofit fontScale="90000"/>
          </a:bodyPr>
          <a:lstStyle/>
          <a:p>
            <a:pPr eaLnBrk="1" hangingPunct="1"/>
            <a:r>
              <a:rPr lang="en-US" altLang="en-US">
                <a:effectLst/>
              </a:rPr>
              <a:t>Action Potentials:</a:t>
            </a:r>
            <a:br>
              <a:rPr lang="en-US" altLang="en-US">
                <a:effectLst/>
              </a:rPr>
            </a:br>
            <a:r>
              <a:rPr lang="en-US" altLang="en-US">
                <a:effectLst/>
              </a:rPr>
              <a:t>Generating an AP</a:t>
            </a:r>
          </a:p>
        </p:txBody>
      </p:sp>
      <p:sp>
        <p:nvSpPr>
          <p:cNvPr id="29698" name="Content Placeholder 13">
            <a:extLst>
              <a:ext uri="{FF2B5EF4-FFF2-40B4-BE49-F238E27FC236}">
                <a16:creationId xmlns:a16="http://schemas.microsoft.com/office/drawing/2014/main" id="{27E329E9-C441-4A52-954F-CA2C9BDF0937}"/>
              </a:ext>
            </a:extLst>
          </p:cNvPr>
          <p:cNvSpPr>
            <a:spLocks noGrp="1"/>
          </p:cNvSpPr>
          <p:nvPr>
            <p:ph idx="1"/>
          </p:nvPr>
        </p:nvSpPr>
        <p:spPr>
          <a:xfrm>
            <a:off x="571500" y="1874838"/>
            <a:ext cx="8051800" cy="3438307"/>
          </a:xfrm>
        </p:spPr>
        <p:txBody>
          <a:bodyPr>
            <a:normAutofit fontScale="92500" lnSpcReduction="20000"/>
          </a:bodyPr>
          <a:lstStyle/>
          <a:p>
            <a:pPr eaLnBrk="1" hangingPunct="1"/>
            <a:r>
              <a:rPr lang="en-US" altLang="en-US" dirty="0"/>
              <a:t>If GP reaches threshold mV, AP </a:t>
            </a:r>
            <a:r>
              <a:rPr lang="en-US" altLang="en-US" i="1" dirty="0"/>
              <a:t>will</a:t>
            </a:r>
            <a:r>
              <a:rPr lang="en-US" altLang="en-US" dirty="0"/>
              <a:t> occur</a:t>
            </a:r>
          </a:p>
          <a:p>
            <a:pPr lvl="1" eaLnBrk="1" hangingPunct="1"/>
            <a:r>
              <a:rPr lang="en-US" altLang="en-US" dirty="0"/>
              <a:t>~−55 mV</a:t>
            </a:r>
          </a:p>
          <a:p>
            <a:pPr lvl="1" eaLnBrk="1" hangingPunct="1"/>
            <a:r>
              <a:rPr lang="en-US" altLang="en-US" dirty="0"/>
              <a:t>Threshold mV not reached = no action potential </a:t>
            </a:r>
          </a:p>
          <a:p>
            <a:pPr lvl="1" eaLnBrk="1" hangingPunct="1"/>
            <a:r>
              <a:rPr lang="en-US" altLang="en-US" dirty="0"/>
              <a:t>All-or-none principle</a:t>
            </a:r>
          </a:p>
          <a:p>
            <a:pPr lvl="1" eaLnBrk="1" hangingPunct="1"/>
            <a:endParaRPr lang="en-US" altLang="en-US" sz="800" dirty="0"/>
          </a:p>
          <a:p>
            <a:pPr eaLnBrk="1" hangingPunct="1"/>
            <a:r>
              <a:rPr lang="en-US" altLang="en-US" dirty="0"/>
              <a:t>−70 mV </a:t>
            </a:r>
            <a:r>
              <a:rPr lang="en-US" altLang="en-US" dirty="0">
                <a:sym typeface="Wingdings" panose="05000000000000000000" pitchFamily="2" charset="2"/>
              </a:rPr>
              <a:t> +30 mV  </a:t>
            </a:r>
            <a:r>
              <a:rPr lang="en-US" altLang="en-US" dirty="0"/>
              <a:t>−</a:t>
            </a:r>
            <a:r>
              <a:rPr lang="en-US" altLang="en-US" dirty="0">
                <a:sym typeface="Wingdings" panose="05000000000000000000" pitchFamily="2" charset="2"/>
              </a:rPr>
              <a:t>70 mV again</a:t>
            </a:r>
            <a:endParaRPr lang="en-US" altLang="en-US" sz="800" dirty="0">
              <a:sym typeface="Wingdings" panose="05000000000000000000" pitchFamily="2" charset="2"/>
            </a:endParaRPr>
          </a:p>
          <a:p>
            <a:pPr lvl="1" eaLnBrk="1" hangingPunct="1"/>
            <a:r>
              <a:rPr lang="en-US" altLang="en-US" dirty="0"/>
              <a:t>−</a:t>
            </a:r>
            <a:r>
              <a:rPr lang="en-US" altLang="en-US" dirty="0">
                <a:sym typeface="Wingdings" panose="05000000000000000000" pitchFamily="2" charset="2"/>
              </a:rPr>
              <a:t>70 to −55 mV: depolarizing GP, Na</a:t>
            </a:r>
            <a:r>
              <a:rPr lang="en-US" altLang="en-US" baseline="30000" dirty="0">
                <a:sym typeface="Wingdings" panose="05000000000000000000" pitchFamily="2" charset="2"/>
              </a:rPr>
              <a:t>+</a:t>
            </a:r>
            <a:r>
              <a:rPr lang="en-US" altLang="en-US" dirty="0">
                <a:sym typeface="Wingdings" panose="05000000000000000000" pitchFamily="2" charset="2"/>
              </a:rPr>
              <a:t> influx</a:t>
            </a:r>
          </a:p>
          <a:p>
            <a:pPr lvl="1" eaLnBrk="1" hangingPunct="1"/>
            <a:r>
              <a:rPr lang="en-US" altLang="en-US" dirty="0"/>
              <a:t>−</a:t>
            </a:r>
            <a:r>
              <a:rPr lang="en-US" altLang="en-US" dirty="0">
                <a:sym typeface="Wingdings" panose="05000000000000000000" pitchFamily="2" charset="2"/>
              </a:rPr>
              <a:t>55 to +30 mV: depolarizing AP, Na</a:t>
            </a:r>
            <a:r>
              <a:rPr lang="en-US" altLang="en-US" baseline="30000" dirty="0">
                <a:sym typeface="Wingdings" panose="05000000000000000000" pitchFamily="2" charset="2"/>
              </a:rPr>
              <a:t>+</a:t>
            </a:r>
            <a:r>
              <a:rPr lang="en-US" altLang="en-US" dirty="0">
                <a:sym typeface="Wingdings" panose="05000000000000000000" pitchFamily="2" charset="2"/>
              </a:rPr>
              <a:t> influx</a:t>
            </a:r>
          </a:p>
          <a:p>
            <a:pPr lvl="1" eaLnBrk="1" hangingPunct="1"/>
            <a:r>
              <a:rPr lang="en-US" altLang="en-US" dirty="0">
                <a:sym typeface="Wingdings" panose="05000000000000000000" pitchFamily="2" charset="2"/>
              </a:rPr>
              <a:t>+30 to −70 mV: repolarizing AP, K</a:t>
            </a:r>
            <a:r>
              <a:rPr lang="en-US" altLang="en-US" baseline="30000" dirty="0">
                <a:sym typeface="Wingdings" panose="05000000000000000000" pitchFamily="2" charset="2"/>
              </a:rPr>
              <a:t>+</a:t>
            </a:r>
            <a:r>
              <a:rPr lang="en-US" altLang="en-US" dirty="0">
                <a:sym typeface="Wingdings" panose="05000000000000000000" pitchFamily="2" charset="2"/>
              </a:rPr>
              <a:t> efflux</a:t>
            </a:r>
          </a:p>
          <a:p>
            <a:pPr lvl="1"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2">
            <a:extLst>
              <a:ext uri="{FF2B5EF4-FFF2-40B4-BE49-F238E27FC236}">
                <a16:creationId xmlns:a16="http://schemas.microsoft.com/office/drawing/2014/main" id="{8FC267D8-5E6B-41BB-A487-91CB45A21900}"/>
              </a:ext>
            </a:extLst>
          </p:cNvPr>
          <p:cNvSpPr>
            <a:spLocks noGrp="1"/>
          </p:cNvSpPr>
          <p:nvPr>
            <p:ph type="title"/>
          </p:nvPr>
        </p:nvSpPr>
        <p:spPr/>
        <p:txBody>
          <a:bodyPr/>
          <a:lstStyle/>
          <a:p>
            <a:pPr eaLnBrk="1" hangingPunct="1"/>
            <a:r>
              <a:rPr lang="en-US" altLang="en-US">
                <a:effectLst/>
              </a:rPr>
              <a:t>Figure 3.3</a:t>
            </a:r>
          </a:p>
        </p:txBody>
      </p:sp>
      <p:pic>
        <p:nvPicPr>
          <p:cNvPr id="31746" name="Content Placeholder 2">
            <a:extLst>
              <a:ext uri="{FF2B5EF4-FFF2-40B4-BE49-F238E27FC236}">
                <a16:creationId xmlns:a16="http://schemas.microsoft.com/office/drawing/2014/main" id="{C8AECDFC-7026-43DD-9002-0ABCD97A003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35012" y="460086"/>
            <a:ext cx="767397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2">
            <a:extLst>
              <a:ext uri="{FF2B5EF4-FFF2-40B4-BE49-F238E27FC236}">
                <a16:creationId xmlns:a16="http://schemas.microsoft.com/office/drawing/2014/main" id="{8260D537-02D3-4443-9622-442672069979}"/>
              </a:ext>
            </a:extLst>
          </p:cNvPr>
          <p:cNvSpPr>
            <a:spLocks noGrp="1"/>
          </p:cNvSpPr>
          <p:nvPr>
            <p:ph type="title"/>
          </p:nvPr>
        </p:nvSpPr>
        <p:spPr/>
        <p:txBody>
          <a:bodyPr>
            <a:normAutofit fontScale="90000"/>
          </a:bodyPr>
          <a:lstStyle/>
          <a:p>
            <a:pPr eaLnBrk="1" hangingPunct="1"/>
            <a:r>
              <a:rPr lang="en-US" altLang="en-US">
                <a:effectLst/>
              </a:rPr>
              <a:t>Action Potentials:</a:t>
            </a:r>
            <a:br>
              <a:rPr lang="en-US" altLang="en-US">
                <a:effectLst/>
              </a:rPr>
            </a:br>
            <a:r>
              <a:rPr lang="en-US" altLang="en-US">
                <a:effectLst/>
              </a:rPr>
              <a:t>Refractory Periods</a:t>
            </a:r>
          </a:p>
        </p:txBody>
      </p:sp>
      <p:sp>
        <p:nvSpPr>
          <p:cNvPr id="32770" name="Content Placeholder 13">
            <a:extLst>
              <a:ext uri="{FF2B5EF4-FFF2-40B4-BE49-F238E27FC236}">
                <a16:creationId xmlns:a16="http://schemas.microsoft.com/office/drawing/2014/main" id="{05B1A07F-8700-48D5-B823-A107862A7B16}"/>
              </a:ext>
            </a:extLst>
          </p:cNvPr>
          <p:cNvSpPr>
            <a:spLocks noGrp="1"/>
          </p:cNvSpPr>
          <p:nvPr>
            <p:ph idx="1"/>
          </p:nvPr>
        </p:nvSpPr>
        <p:spPr>
          <a:xfrm>
            <a:off x="571500" y="1874838"/>
            <a:ext cx="8051800" cy="3582686"/>
          </a:xfrm>
        </p:spPr>
        <p:txBody>
          <a:bodyPr>
            <a:normAutofit fontScale="85000" lnSpcReduction="10000"/>
          </a:bodyPr>
          <a:lstStyle/>
          <a:p>
            <a:pPr eaLnBrk="1" hangingPunct="1"/>
            <a:r>
              <a:rPr lang="en-US" altLang="en-US" dirty="0"/>
              <a:t>Absolute refractory period</a:t>
            </a:r>
          </a:p>
          <a:p>
            <a:pPr lvl="1" eaLnBrk="1" hangingPunct="1"/>
            <a:r>
              <a:rPr lang="en-US" altLang="en-US" dirty="0"/>
              <a:t>During depolarization</a:t>
            </a:r>
          </a:p>
          <a:p>
            <a:pPr lvl="1" eaLnBrk="1" hangingPunct="1"/>
            <a:r>
              <a:rPr lang="en-US" altLang="en-US" dirty="0"/>
              <a:t>Neuron unable to respond to another stimulus</a:t>
            </a:r>
          </a:p>
          <a:p>
            <a:pPr lvl="1" eaLnBrk="1" hangingPunct="1"/>
            <a:r>
              <a:rPr lang="en-US" altLang="en-US" dirty="0"/>
              <a:t>Na</a:t>
            </a:r>
            <a:r>
              <a:rPr lang="en-US" altLang="en-US" baseline="30000" dirty="0"/>
              <a:t>+</a:t>
            </a:r>
            <a:r>
              <a:rPr lang="en-US" altLang="en-US" dirty="0"/>
              <a:t> channels already open, can’t open more</a:t>
            </a:r>
          </a:p>
          <a:p>
            <a:pPr lvl="1" eaLnBrk="1" hangingPunct="1"/>
            <a:endParaRPr lang="en-US" altLang="en-US" sz="800" dirty="0"/>
          </a:p>
          <a:p>
            <a:pPr eaLnBrk="1" hangingPunct="1"/>
            <a:r>
              <a:rPr lang="en-US" altLang="en-US" dirty="0"/>
              <a:t>Relative refractory period</a:t>
            </a:r>
          </a:p>
          <a:p>
            <a:pPr lvl="1" eaLnBrk="1" hangingPunct="1"/>
            <a:r>
              <a:rPr lang="en-US" altLang="en-US" dirty="0"/>
              <a:t>During repolarization</a:t>
            </a:r>
          </a:p>
          <a:p>
            <a:pPr lvl="1" eaLnBrk="1" hangingPunct="1"/>
            <a:r>
              <a:rPr lang="en-US" altLang="en-US" dirty="0"/>
              <a:t>Neuron responds only to very strong stimulus</a:t>
            </a:r>
          </a:p>
          <a:p>
            <a:pPr lvl="1" eaLnBrk="1" hangingPunct="1"/>
            <a:r>
              <a:rPr lang="en-US" altLang="en-US" dirty="0"/>
              <a:t>K</a:t>
            </a:r>
            <a:r>
              <a:rPr lang="en-US" altLang="en-US" baseline="30000" dirty="0"/>
              <a:t>+</a:t>
            </a:r>
            <a:r>
              <a:rPr lang="en-US" altLang="en-US" dirty="0"/>
              <a:t> channels open (Na</a:t>
            </a:r>
            <a:r>
              <a:rPr lang="en-US" altLang="en-US" baseline="30000" dirty="0"/>
              <a:t>+</a:t>
            </a:r>
            <a:r>
              <a:rPr lang="en-US" altLang="en-US" dirty="0"/>
              <a:t> closed, could open again)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2">
            <a:extLst>
              <a:ext uri="{FF2B5EF4-FFF2-40B4-BE49-F238E27FC236}">
                <a16:creationId xmlns:a16="http://schemas.microsoft.com/office/drawing/2014/main" id="{FFF3C54B-5885-4EB1-92DE-E338AA4C63F6}"/>
              </a:ext>
            </a:extLst>
          </p:cNvPr>
          <p:cNvSpPr>
            <a:spLocks noGrp="1"/>
          </p:cNvSpPr>
          <p:nvPr>
            <p:ph type="title"/>
          </p:nvPr>
        </p:nvSpPr>
        <p:spPr/>
        <p:txBody>
          <a:bodyPr>
            <a:normAutofit fontScale="90000"/>
          </a:bodyPr>
          <a:lstStyle/>
          <a:p>
            <a:pPr eaLnBrk="1" hangingPunct="1"/>
            <a:r>
              <a:rPr lang="en-US" altLang="en-US">
                <a:effectLst/>
              </a:rPr>
              <a:t>Action Potentials:</a:t>
            </a:r>
            <a:br>
              <a:rPr lang="en-US" altLang="en-US">
                <a:effectLst/>
              </a:rPr>
            </a:br>
            <a:r>
              <a:rPr lang="en-US" altLang="en-US">
                <a:effectLst/>
              </a:rPr>
              <a:t>Propagation Down Axon</a:t>
            </a:r>
          </a:p>
        </p:txBody>
      </p:sp>
      <p:sp>
        <p:nvSpPr>
          <p:cNvPr id="33794" name="Content Placeholder 13">
            <a:extLst>
              <a:ext uri="{FF2B5EF4-FFF2-40B4-BE49-F238E27FC236}">
                <a16:creationId xmlns:a16="http://schemas.microsoft.com/office/drawing/2014/main" id="{3AFBD26E-B903-471C-A965-66006AAFEF1F}"/>
              </a:ext>
            </a:extLst>
          </p:cNvPr>
          <p:cNvSpPr>
            <a:spLocks noGrp="1"/>
          </p:cNvSpPr>
          <p:nvPr>
            <p:ph idx="1"/>
          </p:nvPr>
        </p:nvSpPr>
        <p:spPr>
          <a:xfrm>
            <a:off x="571500" y="1874838"/>
            <a:ext cx="8051800" cy="4273550"/>
          </a:xfrm>
        </p:spPr>
        <p:txBody>
          <a:bodyPr/>
          <a:lstStyle/>
          <a:p>
            <a:pPr eaLnBrk="1" hangingPunct="1"/>
            <a:r>
              <a:rPr lang="en-US" altLang="en-US"/>
              <a:t>Myelin: speeds up propagation </a:t>
            </a:r>
          </a:p>
          <a:p>
            <a:pPr lvl="1" eaLnBrk="1" hangingPunct="1"/>
            <a:r>
              <a:rPr lang="en-US" altLang="en-US"/>
              <a:t>Fatty sheath around axon (Schwann cells)</a:t>
            </a:r>
          </a:p>
          <a:p>
            <a:pPr lvl="1" eaLnBrk="1" hangingPunct="1"/>
            <a:r>
              <a:rPr lang="en-US" altLang="en-US"/>
              <a:t>Not continuous (nodes of Ranvier)</a:t>
            </a:r>
          </a:p>
          <a:p>
            <a:pPr lvl="1" eaLnBrk="1" hangingPunct="1"/>
            <a:r>
              <a:rPr lang="en-US" altLang="en-US"/>
              <a:t>Saltatory conduction</a:t>
            </a:r>
          </a:p>
          <a:p>
            <a:pPr lvl="1" eaLnBrk="1" hangingPunct="1"/>
            <a:r>
              <a:rPr lang="en-US" altLang="en-US"/>
              <a:t>Multiple sclerosis: degeneration of myelin</a:t>
            </a:r>
          </a:p>
          <a:p>
            <a:pPr lvl="1" eaLnBrk="1" hangingPunct="1"/>
            <a:endParaRPr lang="en-US" altLang="en-US" sz="800"/>
          </a:p>
          <a:p>
            <a:pPr eaLnBrk="1" hangingPunct="1"/>
            <a:r>
              <a:rPr lang="en-US" altLang="en-US"/>
              <a:t>Axon diameter: larger = faster</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2">
            <a:extLst>
              <a:ext uri="{FF2B5EF4-FFF2-40B4-BE49-F238E27FC236}">
                <a16:creationId xmlns:a16="http://schemas.microsoft.com/office/drawing/2014/main" id="{A731BE4B-45D6-4609-A171-FF932F5BD3E3}"/>
              </a:ext>
            </a:extLst>
          </p:cNvPr>
          <p:cNvSpPr>
            <a:spLocks noGrp="1"/>
          </p:cNvSpPr>
          <p:nvPr>
            <p:ph type="title"/>
          </p:nvPr>
        </p:nvSpPr>
        <p:spPr/>
        <p:txBody>
          <a:bodyPr>
            <a:normAutofit fontScale="90000"/>
          </a:bodyPr>
          <a:lstStyle/>
          <a:p>
            <a:pPr eaLnBrk="1" hangingPunct="1"/>
            <a:r>
              <a:rPr lang="en-US" altLang="en-US">
                <a:effectLst/>
              </a:rPr>
              <a:t>Synapse:</a:t>
            </a:r>
            <a:br>
              <a:rPr lang="en-US" altLang="en-US">
                <a:effectLst/>
              </a:rPr>
            </a:br>
            <a:r>
              <a:rPr lang="en-US" altLang="en-US">
                <a:effectLst/>
              </a:rPr>
              <a:t>Transmitting APs</a:t>
            </a:r>
          </a:p>
        </p:txBody>
      </p:sp>
      <p:sp>
        <p:nvSpPr>
          <p:cNvPr id="34818" name="Content Placeholder 13">
            <a:extLst>
              <a:ext uri="{FF2B5EF4-FFF2-40B4-BE49-F238E27FC236}">
                <a16:creationId xmlns:a16="http://schemas.microsoft.com/office/drawing/2014/main" id="{84D5B070-3A3B-4D50-BDC2-615F1B50D555}"/>
              </a:ext>
            </a:extLst>
          </p:cNvPr>
          <p:cNvSpPr>
            <a:spLocks noGrp="1"/>
          </p:cNvSpPr>
          <p:nvPr>
            <p:ph idx="1"/>
          </p:nvPr>
        </p:nvSpPr>
        <p:spPr>
          <a:xfrm>
            <a:off x="571500" y="1874838"/>
            <a:ext cx="8051800" cy="3534560"/>
          </a:xfrm>
        </p:spPr>
        <p:txBody>
          <a:bodyPr>
            <a:normAutofit fontScale="92500" lnSpcReduction="20000"/>
          </a:bodyPr>
          <a:lstStyle/>
          <a:p>
            <a:pPr eaLnBrk="1" hangingPunct="1"/>
            <a:r>
              <a:rPr lang="en-US" altLang="en-US" dirty="0"/>
              <a:t>Junction or gap between neurons</a:t>
            </a:r>
          </a:p>
          <a:p>
            <a:pPr lvl="1" eaLnBrk="1" hangingPunct="1"/>
            <a:r>
              <a:rPr lang="en-US" altLang="en-US" dirty="0"/>
              <a:t>Site of neuron-to-neuron communication</a:t>
            </a:r>
          </a:p>
          <a:p>
            <a:pPr lvl="1" eaLnBrk="1" hangingPunct="1"/>
            <a:r>
              <a:rPr lang="en-US" altLang="en-US" dirty="0"/>
              <a:t>AP must jump across synapse</a:t>
            </a:r>
          </a:p>
          <a:p>
            <a:pPr lvl="1" eaLnBrk="1" hangingPunct="1"/>
            <a:endParaRPr lang="en-US" altLang="en-US" sz="800" dirty="0"/>
          </a:p>
          <a:p>
            <a:pPr eaLnBrk="1" hangingPunct="1"/>
            <a:r>
              <a:rPr lang="en-US" altLang="en-US" dirty="0"/>
              <a:t>Axon </a:t>
            </a:r>
            <a:r>
              <a:rPr lang="en-US" altLang="en-US" dirty="0">
                <a:sym typeface="Wingdings" panose="05000000000000000000" pitchFamily="2" charset="2"/>
              </a:rPr>
              <a:t> synapse  dendrites</a:t>
            </a:r>
            <a:endParaRPr lang="en-US" altLang="en-US" dirty="0"/>
          </a:p>
          <a:p>
            <a:pPr lvl="1" eaLnBrk="1" hangingPunct="1"/>
            <a:r>
              <a:rPr lang="en-US" altLang="en-US" dirty="0"/>
              <a:t>Presynaptic cell </a:t>
            </a:r>
            <a:r>
              <a:rPr lang="en-US" altLang="en-US" dirty="0">
                <a:sym typeface="Wingdings" panose="05000000000000000000" pitchFamily="2" charset="2"/>
              </a:rPr>
              <a:t> synaptic cleft  postsynaptic cell</a:t>
            </a:r>
            <a:endParaRPr lang="en-US" altLang="en-US" dirty="0"/>
          </a:p>
          <a:p>
            <a:pPr lvl="1" eaLnBrk="1" hangingPunct="1"/>
            <a:r>
              <a:rPr lang="en-US" altLang="en-US" dirty="0"/>
              <a:t>Signal changes form across synapse</a:t>
            </a:r>
          </a:p>
          <a:p>
            <a:pPr lvl="1" eaLnBrk="1" hangingPunct="1"/>
            <a:r>
              <a:rPr lang="en-US" altLang="en-US" dirty="0"/>
              <a:t>Electrical </a:t>
            </a:r>
            <a:r>
              <a:rPr lang="en-US" altLang="en-US" dirty="0">
                <a:sym typeface="Wingdings" panose="05000000000000000000" pitchFamily="2" charset="2"/>
              </a:rPr>
              <a:t> </a:t>
            </a:r>
            <a:r>
              <a:rPr lang="en-US" altLang="en-US" dirty="0"/>
              <a:t>chemical </a:t>
            </a:r>
            <a:r>
              <a:rPr lang="en-US" altLang="en-US" dirty="0">
                <a:sym typeface="Wingdings" panose="05000000000000000000" pitchFamily="2" charset="2"/>
              </a:rPr>
              <a:t> </a:t>
            </a:r>
            <a:r>
              <a:rPr lang="en-US" altLang="en-US" dirty="0"/>
              <a:t>electrical</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2">
            <a:extLst>
              <a:ext uri="{FF2B5EF4-FFF2-40B4-BE49-F238E27FC236}">
                <a16:creationId xmlns:a16="http://schemas.microsoft.com/office/drawing/2014/main" id="{11E58D67-0693-487D-9007-8B8CB7C1FA44}"/>
              </a:ext>
            </a:extLst>
          </p:cNvPr>
          <p:cNvSpPr>
            <a:spLocks noGrp="1"/>
          </p:cNvSpPr>
          <p:nvPr>
            <p:ph type="title"/>
          </p:nvPr>
        </p:nvSpPr>
        <p:spPr/>
        <p:txBody>
          <a:bodyPr/>
          <a:lstStyle/>
          <a:p>
            <a:pPr eaLnBrk="1" hangingPunct="1"/>
            <a:r>
              <a:rPr lang="en-US" altLang="en-US">
                <a:effectLst/>
              </a:rPr>
              <a:t>Figure 3.4</a:t>
            </a:r>
          </a:p>
        </p:txBody>
      </p:sp>
      <p:pic>
        <p:nvPicPr>
          <p:cNvPr id="35842" name="Content Placeholder 2">
            <a:extLst>
              <a:ext uri="{FF2B5EF4-FFF2-40B4-BE49-F238E27FC236}">
                <a16:creationId xmlns:a16="http://schemas.microsoft.com/office/drawing/2014/main" id="{85BF4CE1-B753-4B36-BF99-85736D9978F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546100" y="280988"/>
            <a:ext cx="8051800" cy="50863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2">
            <a:extLst>
              <a:ext uri="{FF2B5EF4-FFF2-40B4-BE49-F238E27FC236}">
                <a16:creationId xmlns:a16="http://schemas.microsoft.com/office/drawing/2014/main" id="{29206147-17A0-4D20-A88A-044943F91009}"/>
              </a:ext>
            </a:extLst>
          </p:cNvPr>
          <p:cNvSpPr>
            <a:spLocks noGrp="1"/>
          </p:cNvSpPr>
          <p:nvPr>
            <p:ph type="title"/>
          </p:nvPr>
        </p:nvSpPr>
        <p:spPr/>
        <p:txBody>
          <a:bodyPr>
            <a:normAutofit fontScale="90000"/>
          </a:bodyPr>
          <a:lstStyle/>
          <a:p>
            <a:pPr eaLnBrk="1" hangingPunct="1"/>
            <a:r>
              <a:rPr lang="en-US" altLang="en-US">
                <a:effectLst/>
              </a:rPr>
              <a:t>Synapse:</a:t>
            </a:r>
            <a:br>
              <a:rPr lang="en-US" altLang="en-US">
                <a:effectLst/>
              </a:rPr>
            </a:br>
            <a:r>
              <a:rPr lang="en-US" altLang="en-US">
                <a:effectLst/>
              </a:rPr>
              <a:t>Transmitting APs</a:t>
            </a:r>
          </a:p>
        </p:txBody>
      </p:sp>
      <p:sp>
        <p:nvSpPr>
          <p:cNvPr id="35843" name="Content Placeholder 13">
            <a:extLst>
              <a:ext uri="{FF2B5EF4-FFF2-40B4-BE49-F238E27FC236}">
                <a16:creationId xmlns:a16="http://schemas.microsoft.com/office/drawing/2014/main" id="{059371D3-B85A-4EB2-9A2A-3899FD6FCC6E}"/>
              </a:ext>
            </a:extLst>
          </p:cNvPr>
          <p:cNvSpPr>
            <a:spLocks noGrp="1"/>
          </p:cNvSpPr>
          <p:nvPr>
            <p:ph idx="1"/>
          </p:nvPr>
        </p:nvSpPr>
        <p:spPr>
          <a:xfrm>
            <a:off x="571500" y="1874838"/>
            <a:ext cx="8051800" cy="3650063"/>
          </a:xfrm>
        </p:spPr>
        <p:txBody>
          <a:bodyPr>
            <a:normAutofit lnSpcReduction="10000"/>
          </a:bodyPr>
          <a:lstStyle/>
          <a:p>
            <a:pPr eaLnBrk="1" hangingPunct="1">
              <a:defRPr/>
            </a:pPr>
            <a:r>
              <a:rPr lang="en-US" altLang="en-US" dirty="0"/>
              <a:t>AP can only move in one direction</a:t>
            </a:r>
          </a:p>
          <a:p>
            <a:pPr eaLnBrk="1" hangingPunct="1">
              <a:defRPr/>
            </a:pPr>
            <a:endParaRPr lang="en-US" altLang="en-US" sz="800" dirty="0"/>
          </a:p>
          <a:p>
            <a:pPr eaLnBrk="1" hangingPunct="1">
              <a:defRPr/>
            </a:pPr>
            <a:r>
              <a:rPr lang="en-US" altLang="en-US" dirty="0"/>
              <a:t>Axon te</a:t>
            </a:r>
            <a:r>
              <a:rPr lang="en-US" spc="100" dirty="0"/>
              <a:t>r</a:t>
            </a:r>
            <a:r>
              <a:rPr lang="en-US" altLang="en-US" dirty="0"/>
              <a:t>minals contain </a:t>
            </a:r>
            <a:r>
              <a:rPr lang="en-US" altLang="en-US" i="1" dirty="0"/>
              <a:t>neurotransmitters</a:t>
            </a:r>
          </a:p>
          <a:p>
            <a:pPr lvl="1" eaLnBrk="1" hangingPunct="1">
              <a:defRPr/>
            </a:pPr>
            <a:r>
              <a:rPr lang="en-US" altLang="en-US" dirty="0"/>
              <a:t>Chemical messengers</a:t>
            </a:r>
          </a:p>
          <a:p>
            <a:pPr lvl="1" eaLnBrk="1" hangingPunct="1">
              <a:defRPr/>
            </a:pPr>
            <a:r>
              <a:rPr lang="en-US" altLang="en-US" dirty="0"/>
              <a:t>Carry electrical AP signal across synaptic cleft</a:t>
            </a:r>
          </a:p>
          <a:p>
            <a:pPr lvl="1" eaLnBrk="1" hangingPunct="1">
              <a:defRPr/>
            </a:pPr>
            <a:r>
              <a:rPr lang="en-US" altLang="en-US" dirty="0"/>
              <a:t>Bind to receptor on postsynaptic su</a:t>
            </a:r>
            <a:r>
              <a:rPr lang="en-US" spc="100" dirty="0"/>
              <a:t>r</a:t>
            </a:r>
            <a:r>
              <a:rPr lang="en-US" altLang="en-US" dirty="0"/>
              <a:t>face</a:t>
            </a:r>
          </a:p>
          <a:p>
            <a:pPr lvl="1" eaLnBrk="1" hangingPunct="1">
              <a:defRPr/>
            </a:pPr>
            <a:r>
              <a:rPr lang="en-US" altLang="en-US" dirty="0"/>
              <a:t>Stimulate GPs in postsynaptic neuron</a:t>
            </a:r>
          </a:p>
          <a:p>
            <a:pPr lvl="1"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2">
            <a:extLst>
              <a:ext uri="{FF2B5EF4-FFF2-40B4-BE49-F238E27FC236}">
                <a16:creationId xmlns:a16="http://schemas.microsoft.com/office/drawing/2014/main" id="{11F16671-F9F7-4C20-A4C9-BA71DE9FB900}"/>
              </a:ext>
            </a:extLst>
          </p:cNvPr>
          <p:cNvSpPr>
            <a:spLocks noGrp="1"/>
          </p:cNvSpPr>
          <p:nvPr>
            <p:ph type="title"/>
          </p:nvPr>
        </p:nvSpPr>
        <p:spPr/>
        <p:txBody>
          <a:bodyPr>
            <a:normAutofit fontScale="90000"/>
          </a:bodyPr>
          <a:lstStyle/>
          <a:p>
            <a:pPr eaLnBrk="1" hangingPunct="1"/>
            <a:r>
              <a:rPr lang="en-US" altLang="en-US">
                <a:effectLst/>
              </a:rPr>
              <a:t>Neuromuscular Junction:</a:t>
            </a:r>
            <a:br>
              <a:rPr lang="en-US" altLang="en-US">
                <a:effectLst/>
              </a:rPr>
            </a:br>
            <a:r>
              <a:rPr lang="en-US" altLang="en-US">
                <a:effectLst/>
              </a:rPr>
              <a:t>A Specialized Synapse</a:t>
            </a:r>
          </a:p>
        </p:txBody>
      </p:sp>
      <p:sp>
        <p:nvSpPr>
          <p:cNvPr id="39938" name="Content Placeholder 13">
            <a:extLst>
              <a:ext uri="{FF2B5EF4-FFF2-40B4-BE49-F238E27FC236}">
                <a16:creationId xmlns:a16="http://schemas.microsoft.com/office/drawing/2014/main" id="{BB4B07A3-ED83-4C4C-BDB5-A1EC165570C8}"/>
              </a:ext>
            </a:extLst>
          </p:cNvPr>
          <p:cNvSpPr>
            <a:spLocks noGrp="1"/>
          </p:cNvSpPr>
          <p:nvPr>
            <p:ph idx="1"/>
          </p:nvPr>
        </p:nvSpPr>
        <p:spPr>
          <a:xfrm>
            <a:off x="571500" y="1874838"/>
            <a:ext cx="8051800" cy="3553810"/>
          </a:xfrm>
        </p:spPr>
        <p:txBody>
          <a:bodyPr>
            <a:normAutofit fontScale="92500" lnSpcReduction="20000"/>
          </a:bodyPr>
          <a:lstStyle/>
          <a:p>
            <a:pPr eaLnBrk="1" hangingPunct="1"/>
            <a:r>
              <a:rPr lang="en-US" altLang="en-US" dirty="0"/>
              <a:t>Site of neuron-to-muscle communication</a:t>
            </a:r>
          </a:p>
          <a:p>
            <a:pPr lvl="1" eaLnBrk="1" hangingPunct="1"/>
            <a:r>
              <a:rPr lang="en-US" altLang="en-US" dirty="0"/>
              <a:t>Uses acetylcholine (</a:t>
            </a:r>
            <a:r>
              <a:rPr lang="en-US" altLang="en-US" dirty="0" err="1"/>
              <a:t>ACh</a:t>
            </a:r>
            <a:r>
              <a:rPr lang="en-US" altLang="en-US" dirty="0"/>
              <a:t>) as its neurotransmitter</a:t>
            </a:r>
          </a:p>
          <a:p>
            <a:pPr lvl="1" eaLnBrk="1" hangingPunct="1"/>
            <a:r>
              <a:rPr lang="en-US" altLang="en-US" dirty="0"/>
              <a:t>Excitatory: passes AP along to muscle</a:t>
            </a:r>
          </a:p>
          <a:p>
            <a:pPr lvl="1" eaLnBrk="1" hangingPunct="1"/>
            <a:endParaRPr lang="en-US" altLang="en-US" sz="800" dirty="0"/>
          </a:p>
          <a:p>
            <a:pPr eaLnBrk="1" hangingPunct="1"/>
            <a:r>
              <a:rPr lang="en-US" altLang="en-US" dirty="0"/>
              <a:t>Postsynaptic cell = muscle fiber</a:t>
            </a:r>
          </a:p>
          <a:p>
            <a:pPr lvl="1" eaLnBrk="1" hangingPunct="1"/>
            <a:r>
              <a:rPr lang="en-US" altLang="en-US" dirty="0" err="1"/>
              <a:t>ACh</a:t>
            </a:r>
            <a:r>
              <a:rPr lang="en-US" altLang="en-US" dirty="0"/>
              <a:t> binds to receptor at motor end plate</a:t>
            </a:r>
          </a:p>
          <a:p>
            <a:pPr lvl="1" eaLnBrk="1" hangingPunct="1"/>
            <a:r>
              <a:rPr lang="en-US" altLang="en-US" dirty="0"/>
              <a:t>Causes depolarization</a:t>
            </a:r>
          </a:p>
          <a:p>
            <a:pPr lvl="1" eaLnBrk="1" hangingPunct="1"/>
            <a:r>
              <a:rPr lang="en-US" altLang="en-US" dirty="0"/>
              <a:t>AP moves along </a:t>
            </a:r>
            <a:r>
              <a:rPr lang="en-US" altLang="en-US" dirty="0" err="1"/>
              <a:t>plasmalemma</a:t>
            </a:r>
            <a:r>
              <a:rPr lang="en-US" altLang="en-US" dirty="0"/>
              <a:t>, down T-tubules</a:t>
            </a:r>
          </a:p>
          <a:p>
            <a:pPr lvl="1" eaLnBrk="1" hangingPunct="1"/>
            <a:r>
              <a:rPr lang="en-US" altLang="en-US" dirty="0"/>
              <a:t>Repolarization, refractory period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2">
            <a:extLst>
              <a:ext uri="{FF2B5EF4-FFF2-40B4-BE49-F238E27FC236}">
                <a16:creationId xmlns:a16="http://schemas.microsoft.com/office/drawing/2014/main" id="{ADF81754-28A5-4D42-9091-13F461ED664E}"/>
              </a:ext>
            </a:extLst>
          </p:cNvPr>
          <p:cNvSpPr>
            <a:spLocks noGrp="1"/>
          </p:cNvSpPr>
          <p:nvPr>
            <p:ph type="title"/>
          </p:nvPr>
        </p:nvSpPr>
        <p:spPr/>
        <p:txBody>
          <a:bodyPr/>
          <a:lstStyle/>
          <a:p>
            <a:pPr eaLnBrk="1" hangingPunct="1"/>
            <a:r>
              <a:rPr lang="en-US" altLang="en-US">
                <a:effectLst/>
              </a:rPr>
              <a:t>Figure 3.5</a:t>
            </a:r>
          </a:p>
        </p:txBody>
      </p:sp>
      <p:pic>
        <p:nvPicPr>
          <p:cNvPr id="41986" name="Content Placeholder 2">
            <a:extLst>
              <a:ext uri="{FF2B5EF4-FFF2-40B4-BE49-F238E27FC236}">
                <a16:creationId xmlns:a16="http://schemas.microsoft.com/office/drawing/2014/main" id="{1420F66D-CD52-4AF2-866A-DBDE866AC1C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46100" y="1637315"/>
            <a:ext cx="8051800" cy="28178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2">
            <a:extLst>
              <a:ext uri="{FF2B5EF4-FFF2-40B4-BE49-F238E27FC236}">
                <a16:creationId xmlns:a16="http://schemas.microsoft.com/office/drawing/2014/main" id="{8EABAAF2-24B7-4F0F-859E-3CBABF8DE463}"/>
              </a:ext>
            </a:extLst>
          </p:cNvPr>
          <p:cNvSpPr>
            <a:spLocks noGrp="1"/>
          </p:cNvSpPr>
          <p:nvPr>
            <p:ph type="title"/>
          </p:nvPr>
        </p:nvSpPr>
        <p:spPr/>
        <p:txBody>
          <a:bodyPr/>
          <a:lstStyle/>
          <a:p>
            <a:pPr eaLnBrk="1" hangingPunct="1"/>
            <a:r>
              <a:rPr lang="en-US" altLang="en-US">
                <a:effectLst/>
              </a:rPr>
              <a:t>Neurotransmitters</a:t>
            </a:r>
          </a:p>
        </p:txBody>
      </p:sp>
      <p:sp>
        <p:nvSpPr>
          <p:cNvPr id="40963" name="Content Placeholder 13">
            <a:extLst>
              <a:ext uri="{FF2B5EF4-FFF2-40B4-BE49-F238E27FC236}">
                <a16:creationId xmlns:a16="http://schemas.microsoft.com/office/drawing/2014/main" id="{B7C56F82-A5FF-463E-B1E1-EBAF15781C4B}"/>
              </a:ext>
            </a:extLst>
          </p:cNvPr>
          <p:cNvSpPr>
            <a:spLocks noGrp="1"/>
          </p:cNvSpPr>
          <p:nvPr>
            <p:ph idx="1"/>
          </p:nvPr>
        </p:nvSpPr>
        <p:spPr>
          <a:xfrm>
            <a:off x="571500" y="1722438"/>
            <a:ext cx="8051800" cy="3831339"/>
          </a:xfrm>
        </p:spPr>
        <p:txBody>
          <a:bodyPr>
            <a:normAutofit fontScale="85000" lnSpcReduction="10000"/>
          </a:bodyPr>
          <a:lstStyle/>
          <a:p>
            <a:pPr eaLnBrk="1" hangingPunct="1">
              <a:defRPr/>
            </a:pPr>
            <a:r>
              <a:rPr lang="en-US" altLang="en-US" dirty="0"/>
              <a:t>50+ known or suspected</a:t>
            </a:r>
          </a:p>
          <a:p>
            <a:pPr eaLnBrk="1" hangingPunct="1">
              <a:defRPr/>
            </a:pPr>
            <a:endParaRPr lang="en-US" altLang="en-US" sz="800" dirty="0"/>
          </a:p>
          <a:p>
            <a:pPr eaLnBrk="1" hangingPunct="1">
              <a:defRPr/>
            </a:pPr>
            <a:r>
              <a:rPr lang="en-US" altLang="en-US" dirty="0"/>
              <a:t>Two major categories</a:t>
            </a:r>
          </a:p>
          <a:p>
            <a:pPr lvl="1" eaLnBrk="1" hangingPunct="1">
              <a:defRPr/>
            </a:pPr>
            <a:r>
              <a:rPr lang="en-US" altLang="en-US" dirty="0"/>
              <a:t>Small molecule, rapid acting</a:t>
            </a:r>
          </a:p>
          <a:p>
            <a:pPr lvl="1" eaLnBrk="1" hangingPunct="1">
              <a:defRPr/>
            </a:pPr>
            <a:r>
              <a:rPr lang="en-US" altLang="en-US" dirty="0"/>
              <a:t>Large molecule neuropeptides, slow acting</a:t>
            </a:r>
          </a:p>
          <a:p>
            <a:pPr lvl="1" eaLnBrk="1" hangingPunct="1">
              <a:defRPr/>
            </a:pPr>
            <a:endParaRPr lang="en-US" altLang="en-US" sz="800" dirty="0"/>
          </a:p>
          <a:p>
            <a:pPr eaLnBrk="1" hangingPunct="1">
              <a:defRPr/>
            </a:pPr>
            <a:r>
              <a:rPr lang="en-US" altLang="en-US" dirty="0" err="1"/>
              <a:t>ACh</a:t>
            </a:r>
            <a:r>
              <a:rPr lang="en-US" altLang="en-US" dirty="0"/>
              <a:t> and norepinephrine (NE) govern exercise</a:t>
            </a:r>
          </a:p>
          <a:p>
            <a:pPr lvl="1" eaLnBrk="1" hangingPunct="1">
              <a:defRPr/>
            </a:pPr>
            <a:r>
              <a:rPr lang="en-US" altLang="en-US" dirty="0" err="1"/>
              <a:t>ACh</a:t>
            </a:r>
            <a:r>
              <a:rPr lang="en-US" altLang="en-US" dirty="0"/>
              <a:t> stimulates skeletal muscle contraction, mediates parasympathetic ne</a:t>
            </a:r>
            <a:r>
              <a:rPr lang="en-US" altLang="en-US" spc="100" dirty="0"/>
              <a:t>r</a:t>
            </a:r>
            <a:r>
              <a:rPr lang="en-US" altLang="en-US" dirty="0"/>
              <a:t>vous system effects</a:t>
            </a:r>
          </a:p>
          <a:p>
            <a:pPr lvl="1" eaLnBrk="1" hangingPunct="1">
              <a:defRPr/>
            </a:pPr>
            <a:r>
              <a:rPr lang="en-US" altLang="en-US" dirty="0"/>
              <a:t>NE mediates sympathetic ne</a:t>
            </a:r>
            <a:r>
              <a:rPr lang="en-US" altLang="en-US" spc="100" dirty="0"/>
              <a:t>r</a:t>
            </a:r>
            <a:r>
              <a:rPr lang="en-US" altLang="en-US" dirty="0"/>
              <a:t>vous system effects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2">
            <a:extLst>
              <a:ext uri="{FF2B5EF4-FFF2-40B4-BE49-F238E27FC236}">
                <a16:creationId xmlns:a16="http://schemas.microsoft.com/office/drawing/2014/main" id="{4AD7B465-C62A-4AFC-8506-9159BEFBC954}"/>
              </a:ext>
            </a:extLst>
          </p:cNvPr>
          <p:cNvSpPr>
            <a:spLocks noGrp="1"/>
          </p:cNvSpPr>
          <p:nvPr>
            <p:ph type="title"/>
          </p:nvPr>
        </p:nvSpPr>
        <p:spPr/>
        <p:txBody>
          <a:bodyPr/>
          <a:lstStyle/>
          <a:p>
            <a:pPr eaLnBrk="1" hangingPunct="1"/>
            <a:r>
              <a:rPr lang="en-US" altLang="en-US">
                <a:effectLst/>
              </a:rPr>
              <a:t>Postsynaptic Response</a:t>
            </a:r>
          </a:p>
        </p:txBody>
      </p:sp>
      <p:sp>
        <p:nvSpPr>
          <p:cNvPr id="44034" name="Content Placeholder 13">
            <a:extLst>
              <a:ext uri="{FF2B5EF4-FFF2-40B4-BE49-F238E27FC236}">
                <a16:creationId xmlns:a16="http://schemas.microsoft.com/office/drawing/2014/main" id="{CF060877-6F8A-4CFE-B347-DAE22065A770}"/>
              </a:ext>
            </a:extLst>
          </p:cNvPr>
          <p:cNvSpPr>
            <a:spLocks noGrp="1"/>
          </p:cNvSpPr>
          <p:nvPr>
            <p:ph idx="1"/>
          </p:nvPr>
        </p:nvSpPr>
        <p:spPr>
          <a:xfrm>
            <a:off x="571500" y="1874838"/>
            <a:ext cx="8051800" cy="3505684"/>
          </a:xfrm>
        </p:spPr>
        <p:txBody>
          <a:bodyPr>
            <a:normAutofit fontScale="85000" lnSpcReduction="20000"/>
          </a:bodyPr>
          <a:lstStyle/>
          <a:p>
            <a:pPr eaLnBrk="1" hangingPunct="1"/>
            <a:r>
              <a:rPr lang="en-US" altLang="en-US" dirty="0"/>
              <a:t>Neurotransmitters trigger GPs on new cell</a:t>
            </a:r>
          </a:p>
          <a:p>
            <a:pPr eaLnBrk="1" hangingPunct="1"/>
            <a:endParaRPr lang="en-US" altLang="en-US" sz="800" dirty="0"/>
          </a:p>
          <a:p>
            <a:pPr eaLnBrk="1" hangingPunct="1"/>
            <a:r>
              <a:rPr lang="en-US" altLang="en-US" dirty="0"/>
              <a:t>Excitatory postsynaptic potential (EPSP)</a:t>
            </a:r>
          </a:p>
          <a:p>
            <a:pPr lvl="1" eaLnBrk="1" hangingPunct="1"/>
            <a:r>
              <a:rPr lang="en-US" altLang="en-US" dirty="0"/>
              <a:t>Depolarizing, excitatory, promotes AP</a:t>
            </a:r>
          </a:p>
          <a:p>
            <a:pPr lvl="1" eaLnBrk="1" hangingPunct="1"/>
            <a:r>
              <a:rPr lang="en-US" altLang="en-US" dirty="0"/>
              <a:t>Summation: multiple EPSPs = more depolarizing</a:t>
            </a:r>
          </a:p>
          <a:p>
            <a:pPr lvl="1" eaLnBrk="1" hangingPunct="1"/>
            <a:r>
              <a:rPr lang="en-US" altLang="en-US" dirty="0"/>
              <a:t>Reach threshold depolarization </a:t>
            </a:r>
            <a:r>
              <a:rPr lang="en-US" altLang="en-US" dirty="0">
                <a:sym typeface="Wingdings" panose="05000000000000000000" pitchFamily="2" charset="2"/>
              </a:rPr>
              <a:t> AP will occur</a:t>
            </a:r>
          </a:p>
          <a:p>
            <a:pPr lvl="1" eaLnBrk="1" hangingPunct="1"/>
            <a:endParaRPr lang="en-US" altLang="en-US" sz="800" dirty="0"/>
          </a:p>
          <a:p>
            <a:pPr eaLnBrk="1" hangingPunct="1"/>
            <a:r>
              <a:rPr lang="en-US" altLang="en-US" dirty="0"/>
              <a:t>Inhibitory postsynaptic potential (IPSP)</a:t>
            </a:r>
          </a:p>
          <a:p>
            <a:pPr lvl="1" eaLnBrk="1" hangingPunct="1"/>
            <a:r>
              <a:rPr lang="en-US" altLang="en-US" dirty="0"/>
              <a:t>Hyperpolarizing, inhibitory, prevents AP</a:t>
            </a:r>
          </a:p>
          <a:p>
            <a:pPr lvl="1" eaLnBrk="1" hangingPunct="1"/>
            <a:r>
              <a:rPr lang="en-US" altLang="en-US" dirty="0"/>
              <a:t>Summation: multiple IPSPs = more hyperpolarizing</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a:extLst>
              <a:ext uri="{FF2B5EF4-FFF2-40B4-BE49-F238E27FC236}">
                <a16:creationId xmlns:a16="http://schemas.microsoft.com/office/drawing/2014/main" id="{4B02B84D-8581-4EBA-B94A-1FD653BFD00D}"/>
              </a:ext>
            </a:extLst>
          </p:cNvPr>
          <p:cNvSpPr>
            <a:spLocks noGrp="1"/>
          </p:cNvSpPr>
          <p:nvPr>
            <p:ph type="title"/>
          </p:nvPr>
        </p:nvSpPr>
        <p:spPr/>
        <p:txBody>
          <a:bodyPr/>
          <a:lstStyle/>
          <a:p>
            <a:pPr eaLnBrk="1" hangingPunct="1">
              <a:defRPr/>
            </a:pPr>
            <a:r>
              <a:rPr lang="en-US" dirty="0">
                <a:effectLst/>
              </a:rPr>
              <a:t>Central Ne</a:t>
            </a:r>
            <a:r>
              <a:rPr lang="en-US" spc="100" dirty="0">
                <a:effectLst/>
              </a:rPr>
              <a:t>r</a:t>
            </a:r>
            <a:r>
              <a:rPr lang="en-US" dirty="0">
                <a:effectLst/>
              </a:rPr>
              <a:t>vous System</a:t>
            </a:r>
          </a:p>
        </p:txBody>
      </p:sp>
      <p:sp>
        <p:nvSpPr>
          <p:cNvPr id="46082" name="Content Placeholder 13">
            <a:extLst>
              <a:ext uri="{FF2B5EF4-FFF2-40B4-BE49-F238E27FC236}">
                <a16:creationId xmlns:a16="http://schemas.microsoft.com/office/drawing/2014/main" id="{420251B0-92BD-466C-B36D-D1F92A32B6DB}"/>
              </a:ext>
            </a:extLst>
          </p:cNvPr>
          <p:cNvSpPr>
            <a:spLocks noGrp="1"/>
          </p:cNvSpPr>
          <p:nvPr>
            <p:ph idx="1"/>
          </p:nvPr>
        </p:nvSpPr>
        <p:spPr>
          <a:xfrm>
            <a:off x="571500" y="1874838"/>
            <a:ext cx="8051800" cy="4273550"/>
          </a:xfrm>
        </p:spPr>
        <p:txBody>
          <a:bodyPr/>
          <a:lstStyle/>
          <a:p>
            <a:pPr eaLnBrk="1" hangingPunct="1"/>
            <a:r>
              <a:rPr lang="en-US" altLang="en-US"/>
              <a:t>Brain</a:t>
            </a:r>
          </a:p>
          <a:p>
            <a:pPr lvl="1" eaLnBrk="1" hangingPunct="1"/>
            <a:r>
              <a:rPr lang="en-US" altLang="en-US"/>
              <a:t>Cerebrum</a:t>
            </a:r>
          </a:p>
          <a:p>
            <a:pPr lvl="1" eaLnBrk="1" hangingPunct="1"/>
            <a:r>
              <a:rPr lang="en-US" altLang="en-US"/>
              <a:t>Diencephalon</a:t>
            </a:r>
          </a:p>
          <a:p>
            <a:pPr lvl="1" eaLnBrk="1" hangingPunct="1"/>
            <a:r>
              <a:rPr lang="en-US" altLang="en-US"/>
              <a:t>Cerebellum</a:t>
            </a:r>
          </a:p>
          <a:p>
            <a:pPr lvl="1" eaLnBrk="1" hangingPunct="1"/>
            <a:r>
              <a:rPr lang="en-US" altLang="en-US"/>
              <a:t>Brain stem</a:t>
            </a:r>
          </a:p>
          <a:p>
            <a:pPr lvl="1" eaLnBrk="1" hangingPunct="1"/>
            <a:endParaRPr lang="en-US" altLang="en-US" sz="800"/>
          </a:p>
          <a:p>
            <a:pPr eaLnBrk="1" hangingPunct="1"/>
            <a:r>
              <a:rPr lang="en-US" altLang="en-US"/>
              <a:t>Spinal cord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2">
            <a:extLst>
              <a:ext uri="{FF2B5EF4-FFF2-40B4-BE49-F238E27FC236}">
                <a16:creationId xmlns:a16="http://schemas.microsoft.com/office/drawing/2014/main" id="{F6C0D1B5-2AF1-41A7-8A87-E1B60B8CB979}"/>
              </a:ext>
            </a:extLst>
          </p:cNvPr>
          <p:cNvSpPr>
            <a:spLocks noGrp="1"/>
          </p:cNvSpPr>
          <p:nvPr>
            <p:ph type="title"/>
          </p:nvPr>
        </p:nvSpPr>
        <p:spPr/>
        <p:txBody>
          <a:bodyPr/>
          <a:lstStyle/>
          <a:p>
            <a:pPr eaLnBrk="1" hangingPunct="1"/>
            <a:r>
              <a:rPr lang="en-US" altLang="en-US">
                <a:effectLst/>
              </a:rPr>
              <a:t>Brain: Cerebrum</a:t>
            </a:r>
          </a:p>
        </p:txBody>
      </p:sp>
      <p:sp>
        <p:nvSpPr>
          <p:cNvPr id="45059" name="Content Placeholder 13">
            <a:extLst>
              <a:ext uri="{FF2B5EF4-FFF2-40B4-BE49-F238E27FC236}">
                <a16:creationId xmlns:a16="http://schemas.microsoft.com/office/drawing/2014/main" id="{E63D2994-8965-4192-AD60-CC3EAF6D25DF}"/>
              </a:ext>
            </a:extLst>
          </p:cNvPr>
          <p:cNvSpPr>
            <a:spLocks noGrp="1"/>
          </p:cNvSpPr>
          <p:nvPr>
            <p:ph idx="1"/>
          </p:nvPr>
        </p:nvSpPr>
        <p:spPr>
          <a:xfrm>
            <a:off x="571500" y="1874838"/>
            <a:ext cx="8051800" cy="3630813"/>
          </a:xfrm>
        </p:spPr>
        <p:txBody>
          <a:bodyPr>
            <a:normAutofit lnSpcReduction="10000"/>
          </a:bodyPr>
          <a:lstStyle/>
          <a:p>
            <a:pPr eaLnBrk="1" hangingPunct="1">
              <a:defRPr/>
            </a:pPr>
            <a:r>
              <a:rPr lang="en-US" altLang="en-US" dirty="0"/>
              <a:t>Left and right hemispheres</a:t>
            </a:r>
          </a:p>
          <a:p>
            <a:pPr lvl="1" eaLnBrk="1" hangingPunct="1">
              <a:defRPr/>
            </a:pPr>
            <a:r>
              <a:rPr lang="en-US" altLang="en-US" dirty="0"/>
              <a:t>Connected by corpus callosum, which allows </a:t>
            </a:r>
            <a:r>
              <a:rPr lang="en-US" altLang="en-US" dirty="0" err="1"/>
              <a:t>interhemisphere</a:t>
            </a:r>
            <a:r>
              <a:rPr lang="en-US" altLang="en-US" dirty="0"/>
              <a:t> communication</a:t>
            </a:r>
          </a:p>
          <a:p>
            <a:pPr lvl="1" eaLnBrk="1" hangingPunct="1">
              <a:defRPr/>
            </a:pPr>
            <a:endParaRPr lang="en-US" altLang="en-US" sz="800" dirty="0"/>
          </a:p>
          <a:p>
            <a:pPr eaLnBrk="1" hangingPunct="1">
              <a:defRPr/>
            </a:pPr>
            <a:r>
              <a:rPr lang="en-US" altLang="en-US" dirty="0"/>
              <a:t>Cerebral co</a:t>
            </a:r>
            <a:r>
              <a:rPr lang="en-US" spc="100" dirty="0"/>
              <a:t>r</a:t>
            </a:r>
            <a:r>
              <a:rPr lang="en-US" altLang="en-US" dirty="0"/>
              <a:t>tex</a:t>
            </a:r>
          </a:p>
          <a:p>
            <a:pPr lvl="1" eaLnBrk="1" hangingPunct="1">
              <a:defRPr/>
            </a:pPr>
            <a:r>
              <a:rPr lang="en-US" altLang="en-US" dirty="0"/>
              <a:t>Oute</a:t>
            </a:r>
            <a:r>
              <a:rPr lang="en-US" spc="100" dirty="0"/>
              <a:t>r</a:t>
            </a:r>
            <a:r>
              <a:rPr lang="en-US" altLang="en-US" dirty="0"/>
              <a:t>most layer of cerebrum</a:t>
            </a:r>
          </a:p>
          <a:p>
            <a:pPr lvl="1" eaLnBrk="1" hangingPunct="1">
              <a:defRPr/>
            </a:pPr>
            <a:r>
              <a:rPr lang="en-US" altLang="en-US" dirty="0"/>
              <a:t>Gray matter (</a:t>
            </a:r>
            <a:r>
              <a:rPr lang="en-US" altLang="en-US" dirty="0" err="1"/>
              <a:t>nonmyelinated</a:t>
            </a:r>
            <a:r>
              <a:rPr lang="en-US" altLang="en-US" dirty="0"/>
              <a:t>)</a:t>
            </a:r>
          </a:p>
          <a:p>
            <a:pPr lvl="1" eaLnBrk="1" hangingPunct="1">
              <a:defRPr/>
            </a:pPr>
            <a:r>
              <a:rPr lang="en-US" altLang="en-US" dirty="0"/>
              <a:t>Conscious brain (mind, intellect, awareness)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2">
            <a:extLst>
              <a:ext uri="{FF2B5EF4-FFF2-40B4-BE49-F238E27FC236}">
                <a16:creationId xmlns:a16="http://schemas.microsoft.com/office/drawing/2014/main" id="{70A4EFFF-6759-4AA1-A2D8-C0A17F218969}"/>
              </a:ext>
            </a:extLst>
          </p:cNvPr>
          <p:cNvSpPr>
            <a:spLocks noGrp="1"/>
          </p:cNvSpPr>
          <p:nvPr>
            <p:ph type="title"/>
          </p:nvPr>
        </p:nvSpPr>
        <p:spPr/>
        <p:txBody>
          <a:bodyPr/>
          <a:lstStyle/>
          <a:p>
            <a:pPr eaLnBrk="1" hangingPunct="1"/>
            <a:r>
              <a:rPr lang="en-US" altLang="en-US">
                <a:effectLst/>
              </a:rPr>
              <a:t>Cerebrum: Five Lobes</a:t>
            </a:r>
          </a:p>
        </p:txBody>
      </p:sp>
      <p:sp>
        <p:nvSpPr>
          <p:cNvPr id="47107" name="Content Placeholder 13">
            <a:extLst>
              <a:ext uri="{FF2B5EF4-FFF2-40B4-BE49-F238E27FC236}">
                <a16:creationId xmlns:a16="http://schemas.microsoft.com/office/drawing/2014/main" id="{52CA9E4B-70C9-4671-8138-9B75E26FFD19}"/>
              </a:ext>
            </a:extLst>
          </p:cNvPr>
          <p:cNvSpPr>
            <a:spLocks noGrp="1"/>
          </p:cNvSpPr>
          <p:nvPr>
            <p:ph idx="1"/>
          </p:nvPr>
        </p:nvSpPr>
        <p:spPr>
          <a:xfrm>
            <a:off x="571500" y="1874838"/>
            <a:ext cx="8051800" cy="3582686"/>
          </a:xfrm>
        </p:spPr>
        <p:txBody>
          <a:bodyPr>
            <a:normAutofit lnSpcReduction="10000"/>
          </a:bodyPr>
          <a:lstStyle/>
          <a:p>
            <a:pPr eaLnBrk="1" hangingPunct="1">
              <a:defRPr/>
            </a:pPr>
            <a:r>
              <a:rPr lang="en-US" altLang="en-US" dirty="0"/>
              <a:t>Four supe</a:t>
            </a:r>
            <a:r>
              <a:rPr lang="en-US" altLang="en-US" spc="100" dirty="0"/>
              <a:t>r</a:t>
            </a:r>
            <a:r>
              <a:rPr lang="en-US" altLang="en-US" dirty="0"/>
              <a:t>ficial (outer) lobes</a:t>
            </a:r>
          </a:p>
          <a:p>
            <a:pPr lvl="1" eaLnBrk="1" hangingPunct="1">
              <a:defRPr/>
            </a:pPr>
            <a:r>
              <a:rPr lang="en-US" altLang="en-US" dirty="0"/>
              <a:t>Frontal: general intellect, motor control</a:t>
            </a:r>
          </a:p>
          <a:p>
            <a:pPr lvl="1" eaLnBrk="1" hangingPunct="1">
              <a:defRPr/>
            </a:pPr>
            <a:r>
              <a:rPr lang="en-US" altLang="en-US" dirty="0"/>
              <a:t>Temporal: auditory input, interpretation</a:t>
            </a:r>
          </a:p>
          <a:p>
            <a:pPr lvl="1" eaLnBrk="1" hangingPunct="1">
              <a:defRPr/>
            </a:pPr>
            <a:r>
              <a:rPr lang="en-US" altLang="en-US" dirty="0"/>
              <a:t>Parietal: general sensory input, interpretation</a:t>
            </a:r>
          </a:p>
          <a:p>
            <a:pPr lvl="1" eaLnBrk="1" hangingPunct="1">
              <a:defRPr/>
            </a:pPr>
            <a:r>
              <a:rPr lang="en-US" altLang="en-US" dirty="0"/>
              <a:t>Occipital: visual input, interpretation</a:t>
            </a:r>
          </a:p>
          <a:p>
            <a:pPr lvl="1" eaLnBrk="1" hangingPunct="1">
              <a:defRPr/>
            </a:pPr>
            <a:endParaRPr lang="en-US" altLang="en-US" sz="800" dirty="0"/>
          </a:p>
          <a:p>
            <a:pPr eaLnBrk="1" hangingPunct="1">
              <a:defRPr/>
            </a:pPr>
            <a:r>
              <a:rPr lang="en-US" altLang="en-US" dirty="0"/>
              <a:t>One central (deep) lobe</a:t>
            </a:r>
          </a:p>
          <a:p>
            <a:pPr lvl="1" eaLnBrk="1" hangingPunct="1">
              <a:defRPr/>
            </a:pPr>
            <a:r>
              <a:rPr lang="en-US" altLang="en-US" dirty="0"/>
              <a:t>Insular: emotion, self-perception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2">
            <a:extLst>
              <a:ext uri="{FF2B5EF4-FFF2-40B4-BE49-F238E27FC236}">
                <a16:creationId xmlns:a16="http://schemas.microsoft.com/office/drawing/2014/main" id="{31D1901A-03F4-441A-96F3-5334CFFC4F92}"/>
              </a:ext>
            </a:extLst>
          </p:cNvPr>
          <p:cNvSpPr>
            <a:spLocks noGrp="1"/>
          </p:cNvSpPr>
          <p:nvPr>
            <p:ph type="title"/>
          </p:nvPr>
        </p:nvSpPr>
        <p:spPr/>
        <p:txBody>
          <a:bodyPr/>
          <a:lstStyle/>
          <a:p>
            <a:pPr eaLnBrk="1" hangingPunct="1"/>
            <a:r>
              <a:rPr lang="en-US" altLang="en-US">
                <a:effectLst/>
              </a:rPr>
              <a:t>Figure 3.6</a:t>
            </a:r>
          </a:p>
        </p:txBody>
      </p:sp>
      <p:pic>
        <p:nvPicPr>
          <p:cNvPr id="57346" name="Content Placeholder 2">
            <a:extLst>
              <a:ext uri="{FF2B5EF4-FFF2-40B4-BE49-F238E27FC236}">
                <a16:creationId xmlns:a16="http://schemas.microsoft.com/office/drawing/2014/main" id="{A893F7A2-C883-4128-BFD8-BAED230D042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82946" y="392396"/>
            <a:ext cx="693102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2">
            <a:extLst>
              <a:ext uri="{FF2B5EF4-FFF2-40B4-BE49-F238E27FC236}">
                <a16:creationId xmlns:a16="http://schemas.microsoft.com/office/drawing/2014/main" id="{A14E1F92-C03C-4B08-973E-81EBC6B01807}"/>
              </a:ext>
            </a:extLst>
          </p:cNvPr>
          <p:cNvSpPr>
            <a:spLocks noGrp="1"/>
          </p:cNvSpPr>
          <p:nvPr>
            <p:ph type="title"/>
          </p:nvPr>
        </p:nvSpPr>
        <p:spPr/>
        <p:txBody>
          <a:bodyPr>
            <a:normAutofit fontScale="90000"/>
          </a:bodyPr>
          <a:lstStyle/>
          <a:p>
            <a:pPr eaLnBrk="1" hangingPunct="1"/>
            <a:r>
              <a:rPr lang="en-US" altLang="en-US">
                <a:effectLst/>
              </a:rPr>
              <a:t>Cerebrum: Regions of Interest </a:t>
            </a:r>
            <a:br>
              <a:rPr lang="en-US" altLang="en-US">
                <a:effectLst/>
              </a:rPr>
            </a:br>
            <a:r>
              <a:rPr lang="en-US" altLang="en-US">
                <a:effectLst/>
              </a:rPr>
              <a:t>for Exercise Physiology</a:t>
            </a:r>
          </a:p>
        </p:txBody>
      </p:sp>
      <p:sp>
        <p:nvSpPr>
          <p:cNvPr id="48131" name="Content Placeholder 13">
            <a:extLst>
              <a:ext uri="{FF2B5EF4-FFF2-40B4-BE49-F238E27FC236}">
                <a16:creationId xmlns:a16="http://schemas.microsoft.com/office/drawing/2014/main" id="{EF0F98A1-AA23-42D0-9D6E-0554C57F91AD}"/>
              </a:ext>
            </a:extLst>
          </p:cNvPr>
          <p:cNvSpPr>
            <a:spLocks noGrp="1"/>
          </p:cNvSpPr>
          <p:nvPr>
            <p:ph idx="1"/>
          </p:nvPr>
        </p:nvSpPr>
        <p:spPr>
          <a:xfrm>
            <a:off x="571500" y="1874838"/>
            <a:ext cx="8051800" cy="3669314"/>
          </a:xfrm>
        </p:spPr>
        <p:txBody>
          <a:bodyPr>
            <a:normAutofit fontScale="85000" lnSpcReduction="10000"/>
          </a:bodyPr>
          <a:lstStyle/>
          <a:p>
            <a:pPr eaLnBrk="1" hangingPunct="1">
              <a:defRPr/>
            </a:pPr>
            <a:r>
              <a:rPr lang="en-US" altLang="en-US" dirty="0"/>
              <a:t>Primary motor co</a:t>
            </a:r>
            <a:r>
              <a:rPr lang="en-US" altLang="en-US" spc="100" dirty="0"/>
              <a:t>r</a:t>
            </a:r>
            <a:r>
              <a:rPr lang="en-US" altLang="en-US" dirty="0"/>
              <a:t>tex (frontal lobe)</a:t>
            </a:r>
          </a:p>
          <a:p>
            <a:pPr lvl="1" eaLnBrk="1" hangingPunct="1">
              <a:defRPr/>
            </a:pPr>
            <a:r>
              <a:rPr lang="en-US" altLang="en-US" dirty="0"/>
              <a:t>Conscious control of skeletal muscle movement</a:t>
            </a:r>
          </a:p>
          <a:p>
            <a:pPr lvl="1" eaLnBrk="1" hangingPunct="1">
              <a:defRPr/>
            </a:pPr>
            <a:r>
              <a:rPr lang="en-US" altLang="en-US" dirty="0"/>
              <a:t>Pyramidal cells </a:t>
            </a:r>
            <a:r>
              <a:rPr lang="en-US" altLang="en-US" dirty="0">
                <a:sym typeface="Wingdings" panose="05000000000000000000" pitchFamily="2" charset="2"/>
              </a:rPr>
              <a:t> </a:t>
            </a:r>
            <a:r>
              <a:rPr lang="en-US" altLang="en-US" dirty="0" err="1">
                <a:sym typeface="Wingdings" panose="05000000000000000000" pitchFamily="2" charset="2"/>
              </a:rPr>
              <a:t>co</a:t>
            </a:r>
            <a:r>
              <a:rPr lang="en-US" spc="100" dirty="0" err="1"/>
              <a:t>r</a:t>
            </a:r>
            <a:r>
              <a:rPr lang="en-US" altLang="en-US" dirty="0" err="1">
                <a:sym typeface="Wingdings" panose="05000000000000000000" pitchFamily="2" charset="2"/>
              </a:rPr>
              <a:t>ticospinal</a:t>
            </a:r>
            <a:r>
              <a:rPr lang="en-US" altLang="en-US" dirty="0">
                <a:sym typeface="Wingdings" panose="05000000000000000000" pitchFamily="2" charset="2"/>
              </a:rPr>
              <a:t> tract  spinal cord</a:t>
            </a:r>
          </a:p>
          <a:p>
            <a:pPr lvl="1" eaLnBrk="1" hangingPunct="1">
              <a:defRPr/>
            </a:pPr>
            <a:endParaRPr lang="en-US" altLang="en-US" sz="800" dirty="0"/>
          </a:p>
          <a:p>
            <a:pPr eaLnBrk="1" hangingPunct="1">
              <a:defRPr/>
            </a:pPr>
            <a:r>
              <a:rPr lang="en-US" altLang="en-US" dirty="0"/>
              <a:t>Basal ganglia (cerebral white matter)</a:t>
            </a:r>
          </a:p>
          <a:p>
            <a:pPr lvl="1" eaLnBrk="1" hangingPunct="1">
              <a:defRPr/>
            </a:pPr>
            <a:r>
              <a:rPr lang="en-US" altLang="en-US" dirty="0"/>
              <a:t>Clusters of cell bodies deep in cerebral co</a:t>
            </a:r>
            <a:r>
              <a:rPr lang="en-US" spc="100" dirty="0"/>
              <a:t>r</a:t>
            </a:r>
            <a:r>
              <a:rPr lang="en-US" altLang="en-US" dirty="0"/>
              <a:t>tex</a:t>
            </a:r>
          </a:p>
          <a:p>
            <a:pPr lvl="1" eaLnBrk="1" hangingPunct="1">
              <a:defRPr/>
            </a:pPr>
            <a:r>
              <a:rPr lang="en-US" altLang="en-US" dirty="0"/>
              <a:t>Help initiate sustained or repetitive movements</a:t>
            </a:r>
          </a:p>
          <a:p>
            <a:pPr lvl="1" eaLnBrk="1" hangingPunct="1">
              <a:defRPr/>
            </a:pPr>
            <a:r>
              <a:rPr lang="en-US" altLang="en-US" dirty="0"/>
              <a:t>Walking, running, posture, muscle tone</a:t>
            </a:r>
          </a:p>
          <a:p>
            <a:pPr lvl="1" eaLnBrk="1" hangingPunct="1">
              <a:defRPr/>
            </a:pPr>
            <a:endParaRPr lang="en-US" altLang="en-US" sz="800" dirty="0"/>
          </a:p>
          <a:p>
            <a:pPr eaLnBrk="1" hangingPunct="1">
              <a:defRPr/>
            </a:pPr>
            <a:r>
              <a:rPr lang="en-US" altLang="en-US" dirty="0"/>
              <a:t>Primary senso</a:t>
            </a:r>
            <a:r>
              <a:rPr lang="en-US" altLang="en-US" spc="100" dirty="0"/>
              <a:t>r</a:t>
            </a:r>
            <a:r>
              <a:rPr lang="en-US" altLang="en-US" dirty="0"/>
              <a:t>y co</a:t>
            </a:r>
            <a:r>
              <a:rPr lang="en-US" altLang="en-US" spc="100" dirty="0"/>
              <a:t>r</a:t>
            </a:r>
            <a:r>
              <a:rPr lang="en-US" altLang="en-US" dirty="0"/>
              <a:t>tex (parietal lobe)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2">
            <a:extLst>
              <a:ext uri="{FF2B5EF4-FFF2-40B4-BE49-F238E27FC236}">
                <a16:creationId xmlns:a16="http://schemas.microsoft.com/office/drawing/2014/main" id="{6CC3D659-0B35-4DB0-B32B-47E5CE4D0ED1}"/>
              </a:ext>
            </a:extLst>
          </p:cNvPr>
          <p:cNvSpPr>
            <a:spLocks noGrp="1"/>
          </p:cNvSpPr>
          <p:nvPr>
            <p:ph type="title"/>
          </p:nvPr>
        </p:nvSpPr>
        <p:spPr/>
        <p:txBody>
          <a:bodyPr/>
          <a:lstStyle/>
          <a:p>
            <a:pPr eaLnBrk="1" hangingPunct="1"/>
            <a:r>
              <a:rPr lang="en-US" altLang="en-US">
                <a:effectLst/>
              </a:rPr>
              <a:t>Brain: Diencephalon</a:t>
            </a:r>
          </a:p>
        </p:txBody>
      </p:sp>
      <p:sp>
        <p:nvSpPr>
          <p:cNvPr id="50179" name="Content Placeholder 13">
            <a:extLst>
              <a:ext uri="{FF2B5EF4-FFF2-40B4-BE49-F238E27FC236}">
                <a16:creationId xmlns:a16="http://schemas.microsoft.com/office/drawing/2014/main" id="{1FEC67E2-4814-4D3B-A5C7-9E6FFD76FE4E}"/>
              </a:ext>
            </a:extLst>
          </p:cNvPr>
          <p:cNvSpPr>
            <a:spLocks noGrp="1"/>
          </p:cNvSpPr>
          <p:nvPr>
            <p:ph idx="1"/>
          </p:nvPr>
        </p:nvSpPr>
        <p:spPr>
          <a:xfrm>
            <a:off x="571500" y="1681163"/>
            <a:ext cx="8051800" cy="3708984"/>
          </a:xfrm>
        </p:spPr>
        <p:txBody>
          <a:bodyPr>
            <a:normAutofit fontScale="85000" lnSpcReduction="10000"/>
          </a:bodyPr>
          <a:lstStyle/>
          <a:p>
            <a:pPr eaLnBrk="1" hangingPunct="1">
              <a:defRPr/>
            </a:pPr>
            <a:r>
              <a:rPr lang="en-US" altLang="en-US" dirty="0"/>
              <a:t>Thalamus</a:t>
            </a:r>
          </a:p>
          <a:p>
            <a:pPr lvl="1" eaLnBrk="1" hangingPunct="1">
              <a:defRPr/>
            </a:pPr>
            <a:r>
              <a:rPr lang="en-US" altLang="en-US" dirty="0"/>
              <a:t>Major sensory relay center</a:t>
            </a:r>
          </a:p>
          <a:p>
            <a:pPr lvl="1" eaLnBrk="1" hangingPunct="1">
              <a:defRPr/>
            </a:pPr>
            <a:r>
              <a:rPr lang="en-US" altLang="en-US" dirty="0"/>
              <a:t>Dete</a:t>
            </a:r>
            <a:r>
              <a:rPr lang="en-US" spc="100" dirty="0"/>
              <a:t>r</a:t>
            </a:r>
            <a:r>
              <a:rPr lang="en-US" altLang="en-US" dirty="0"/>
              <a:t>mines what we are consciously aware of</a:t>
            </a:r>
          </a:p>
          <a:p>
            <a:pPr lvl="1" eaLnBrk="1" hangingPunct="1">
              <a:defRPr/>
            </a:pPr>
            <a:endParaRPr lang="en-US" altLang="en-US" sz="800" dirty="0"/>
          </a:p>
          <a:p>
            <a:pPr eaLnBrk="1" hangingPunct="1">
              <a:defRPr/>
            </a:pPr>
            <a:r>
              <a:rPr lang="en-US" altLang="en-US" dirty="0"/>
              <a:t>Hypothalamus</a:t>
            </a:r>
          </a:p>
          <a:p>
            <a:pPr lvl="1" eaLnBrk="1" hangingPunct="1">
              <a:defRPr/>
            </a:pPr>
            <a:r>
              <a:rPr lang="en-US" altLang="en-US" dirty="0"/>
              <a:t>Maintains homeostasis, regulates internal environment</a:t>
            </a:r>
          </a:p>
          <a:p>
            <a:pPr lvl="2" eaLnBrk="1" hangingPunct="1">
              <a:defRPr/>
            </a:pPr>
            <a:r>
              <a:rPr lang="en-US" altLang="en-US" sz="2400" dirty="0"/>
              <a:t>Neuroendocrine control</a:t>
            </a:r>
          </a:p>
          <a:p>
            <a:pPr lvl="2" eaLnBrk="1" hangingPunct="1">
              <a:defRPr/>
            </a:pPr>
            <a:r>
              <a:rPr lang="en-US" altLang="en-US" sz="2400" dirty="0"/>
              <a:t>Appetite, food intake, thirst/fluid balance, sleep</a:t>
            </a:r>
          </a:p>
          <a:p>
            <a:pPr lvl="2" eaLnBrk="1" hangingPunct="1">
              <a:defRPr/>
            </a:pPr>
            <a:r>
              <a:rPr lang="en-US" altLang="en-US" sz="2400" dirty="0"/>
              <a:t>Blood pressure, hea</a:t>
            </a:r>
            <a:r>
              <a:rPr lang="en-US" sz="2400" spc="100" dirty="0"/>
              <a:t>r</a:t>
            </a:r>
            <a:r>
              <a:rPr lang="en-US" altLang="en-US" sz="2400" dirty="0"/>
              <a:t>t rate, breathing, body temperature</a:t>
            </a:r>
          </a:p>
          <a:p>
            <a:pPr lvl="1"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2">
            <a:extLst>
              <a:ext uri="{FF2B5EF4-FFF2-40B4-BE49-F238E27FC236}">
                <a16:creationId xmlns:a16="http://schemas.microsoft.com/office/drawing/2014/main" id="{8E000B2C-0B2C-472F-9979-58F89FA9CA3F}"/>
              </a:ext>
            </a:extLst>
          </p:cNvPr>
          <p:cNvSpPr>
            <a:spLocks noGrp="1"/>
          </p:cNvSpPr>
          <p:nvPr>
            <p:ph type="title"/>
          </p:nvPr>
        </p:nvSpPr>
        <p:spPr/>
        <p:txBody>
          <a:bodyPr/>
          <a:lstStyle/>
          <a:p>
            <a:pPr eaLnBrk="1" hangingPunct="1"/>
            <a:r>
              <a:rPr lang="en-US" altLang="en-US">
                <a:effectLst/>
              </a:rPr>
              <a:t>Brain: Cerebellum</a:t>
            </a:r>
          </a:p>
        </p:txBody>
      </p:sp>
      <p:sp>
        <p:nvSpPr>
          <p:cNvPr id="51203" name="Content Placeholder 13">
            <a:extLst>
              <a:ext uri="{FF2B5EF4-FFF2-40B4-BE49-F238E27FC236}">
                <a16:creationId xmlns:a16="http://schemas.microsoft.com/office/drawing/2014/main" id="{EB196A39-4DCD-46D4-820D-BF5E8B2D2E3C}"/>
              </a:ext>
            </a:extLst>
          </p:cNvPr>
          <p:cNvSpPr>
            <a:spLocks noGrp="1"/>
          </p:cNvSpPr>
          <p:nvPr>
            <p:ph idx="1"/>
          </p:nvPr>
        </p:nvSpPr>
        <p:spPr>
          <a:xfrm>
            <a:off x="571500" y="1711325"/>
            <a:ext cx="8051800" cy="3823201"/>
          </a:xfrm>
        </p:spPr>
        <p:txBody>
          <a:bodyPr>
            <a:normAutofit fontScale="92500" lnSpcReduction="20000"/>
          </a:bodyPr>
          <a:lstStyle/>
          <a:p>
            <a:pPr eaLnBrk="1" hangingPunct="1">
              <a:defRPr/>
            </a:pPr>
            <a:r>
              <a:rPr lang="en-US" altLang="en-US" dirty="0"/>
              <a:t>Controls rapid, complex movements</a:t>
            </a:r>
          </a:p>
          <a:p>
            <a:pPr eaLnBrk="1" hangingPunct="1">
              <a:defRPr/>
            </a:pPr>
            <a:endParaRPr lang="en-US" altLang="en-US" sz="800" dirty="0"/>
          </a:p>
          <a:p>
            <a:pPr eaLnBrk="1" hangingPunct="1">
              <a:defRPr/>
            </a:pPr>
            <a:r>
              <a:rPr lang="en-US" altLang="en-US" dirty="0"/>
              <a:t>Coordinates timing, sequence of movements</a:t>
            </a:r>
          </a:p>
          <a:p>
            <a:pPr eaLnBrk="1" hangingPunct="1">
              <a:defRPr/>
            </a:pPr>
            <a:endParaRPr lang="en-US" altLang="en-US" sz="800" dirty="0"/>
          </a:p>
          <a:p>
            <a:pPr eaLnBrk="1" hangingPunct="1">
              <a:defRPr/>
            </a:pPr>
            <a:r>
              <a:rPr lang="en-US" altLang="en-US" dirty="0"/>
              <a:t>Compares actual to intended movements and initiates correction</a:t>
            </a:r>
          </a:p>
          <a:p>
            <a:pPr eaLnBrk="1" hangingPunct="1">
              <a:defRPr/>
            </a:pPr>
            <a:endParaRPr lang="en-US" altLang="en-US" sz="800" dirty="0"/>
          </a:p>
          <a:p>
            <a:pPr eaLnBrk="1" hangingPunct="1">
              <a:defRPr/>
            </a:pPr>
            <a:r>
              <a:rPr lang="en-US" altLang="en-US" dirty="0"/>
              <a:t>Accounts for body position, muscle status</a:t>
            </a:r>
          </a:p>
          <a:p>
            <a:pPr eaLnBrk="1" hangingPunct="1">
              <a:defRPr/>
            </a:pPr>
            <a:endParaRPr lang="en-US" altLang="en-US" sz="800" dirty="0"/>
          </a:p>
          <a:p>
            <a:pPr eaLnBrk="1" hangingPunct="1">
              <a:defRPr/>
            </a:pPr>
            <a:r>
              <a:rPr lang="en-US" altLang="en-US" dirty="0"/>
              <a:t>Receives input from primary motor co</a:t>
            </a:r>
            <a:r>
              <a:rPr lang="en-US" spc="100" dirty="0"/>
              <a:t>r</a:t>
            </a:r>
            <a:r>
              <a:rPr lang="en-US" altLang="en-US" dirty="0"/>
              <a:t>tex, helps execute and refine movements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2">
            <a:extLst>
              <a:ext uri="{FF2B5EF4-FFF2-40B4-BE49-F238E27FC236}">
                <a16:creationId xmlns:a16="http://schemas.microsoft.com/office/drawing/2014/main" id="{0F736971-3C1A-44EE-8F54-1D9842995D9F}"/>
              </a:ext>
            </a:extLst>
          </p:cNvPr>
          <p:cNvSpPr>
            <a:spLocks noGrp="1"/>
          </p:cNvSpPr>
          <p:nvPr>
            <p:ph type="title"/>
          </p:nvPr>
        </p:nvSpPr>
        <p:spPr/>
        <p:txBody>
          <a:bodyPr/>
          <a:lstStyle/>
          <a:p>
            <a:pPr eaLnBrk="1" hangingPunct="1"/>
            <a:r>
              <a:rPr lang="en-US" altLang="en-US">
                <a:effectLst/>
              </a:rPr>
              <a:t>Brain: Brain Stem</a:t>
            </a:r>
          </a:p>
        </p:txBody>
      </p:sp>
      <p:sp>
        <p:nvSpPr>
          <p:cNvPr id="53251" name="Content Placeholder 13">
            <a:extLst>
              <a:ext uri="{FF2B5EF4-FFF2-40B4-BE49-F238E27FC236}">
                <a16:creationId xmlns:a16="http://schemas.microsoft.com/office/drawing/2014/main" id="{CCECD2DF-B777-48C2-B2FB-5128BF529280}"/>
              </a:ext>
            </a:extLst>
          </p:cNvPr>
          <p:cNvSpPr>
            <a:spLocks noGrp="1"/>
          </p:cNvSpPr>
          <p:nvPr>
            <p:ph idx="1"/>
          </p:nvPr>
        </p:nvSpPr>
        <p:spPr>
          <a:xfrm>
            <a:off x="593725" y="1577975"/>
            <a:ext cx="8051800" cy="3985427"/>
          </a:xfrm>
        </p:spPr>
        <p:txBody>
          <a:bodyPr>
            <a:normAutofit fontScale="85000" lnSpcReduction="10000"/>
          </a:bodyPr>
          <a:lstStyle/>
          <a:p>
            <a:pPr eaLnBrk="1" hangingPunct="1">
              <a:defRPr/>
            </a:pPr>
            <a:r>
              <a:rPr lang="en-US" altLang="en-US" dirty="0"/>
              <a:t>Relays info</a:t>
            </a:r>
            <a:r>
              <a:rPr lang="en-US" spc="100" dirty="0"/>
              <a:t>r</a:t>
            </a:r>
            <a:r>
              <a:rPr lang="en-US" altLang="en-US" dirty="0"/>
              <a:t>mation between brain and spinal cord</a:t>
            </a:r>
          </a:p>
          <a:p>
            <a:pPr eaLnBrk="1" hangingPunct="1">
              <a:defRPr/>
            </a:pPr>
            <a:endParaRPr lang="en-US" altLang="en-US" sz="800" dirty="0"/>
          </a:p>
          <a:p>
            <a:pPr eaLnBrk="1" hangingPunct="1">
              <a:defRPr/>
            </a:pPr>
            <a:r>
              <a:rPr lang="en-US" altLang="en-US" dirty="0"/>
              <a:t>Midbrain, pons, medulla oblongata</a:t>
            </a:r>
          </a:p>
          <a:p>
            <a:pPr eaLnBrk="1" hangingPunct="1">
              <a:defRPr/>
            </a:pPr>
            <a:endParaRPr lang="en-US" altLang="en-US" sz="800" dirty="0"/>
          </a:p>
          <a:p>
            <a:pPr eaLnBrk="1" hangingPunct="1">
              <a:defRPr/>
            </a:pPr>
            <a:r>
              <a:rPr lang="en-US" altLang="en-US" dirty="0"/>
              <a:t>Reticular fo</a:t>
            </a:r>
            <a:r>
              <a:rPr lang="en-US" spc="100" dirty="0"/>
              <a:t>r</a:t>
            </a:r>
            <a:r>
              <a:rPr lang="en-US" altLang="en-US" dirty="0"/>
              <a:t>mation</a:t>
            </a:r>
          </a:p>
          <a:p>
            <a:pPr lvl="1" eaLnBrk="1" hangingPunct="1">
              <a:defRPr/>
            </a:pPr>
            <a:r>
              <a:rPr lang="en-US" altLang="en-US" dirty="0"/>
              <a:t>Coordinates skeletal muscle function and tone</a:t>
            </a:r>
          </a:p>
          <a:p>
            <a:pPr lvl="1" eaLnBrk="1" hangingPunct="1">
              <a:defRPr/>
            </a:pPr>
            <a:r>
              <a:rPr lang="en-US" altLang="en-US" dirty="0"/>
              <a:t>Controls cardiovascular and respiratory function</a:t>
            </a:r>
          </a:p>
          <a:p>
            <a:pPr lvl="1" eaLnBrk="1" hangingPunct="1">
              <a:defRPr/>
            </a:pPr>
            <a:endParaRPr lang="en-US" altLang="en-US" sz="800" dirty="0"/>
          </a:p>
          <a:p>
            <a:pPr eaLnBrk="1" hangingPunct="1">
              <a:defRPr/>
            </a:pPr>
            <a:r>
              <a:rPr lang="en-US" altLang="en-US" dirty="0"/>
              <a:t>Analgesia system</a:t>
            </a:r>
          </a:p>
          <a:p>
            <a:pPr lvl="1" eaLnBrk="1" hangingPunct="1">
              <a:defRPr/>
            </a:pPr>
            <a:r>
              <a:rPr lang="en-US" altLang="en-US" dirty="0"/>
              <a:t>Opioid substances modulate pain here</a:t>
            </a:r>
          </a:p>
          <a:p>
            <a:pPr lvl="1" eaLnBrk="1" hangingPunct="1">
              <a:buFontTx/>
              <a:buNone/>
              <a:defRPr/>
            </a:pPr>
            <a:r>
              <a:rPr lang="en-US" altLang="en-US" dirty="0">
                <a:latin typeface="Symbol" panose="05050102010706020507" pitchFamily="18" charset="2"/>
              </a:rPr>
              <a:t>- b</a:t>
            </a:r>
            <a:r>
              <a:rPr lang="en-US" altLang="en-US" dirty="0"/>
              <a:t>-Endorphin release with exercise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2">
            <a:extLst>
              <a:ext uri="{FF2B5EF4-FFF2-40B4-BE49-F238E27FC236}">
                <a16:creationId xmlns:a16="http://schemas.microsoft.com/office/drawing/2014/main" id="{9366BFE6-6A40-4665-8BF1-5B43D667BF55}"/>
              </a:ext>
            </a:extLst>
          </p:cNvPr>
          <p:cNvSpPr>
            <a:spLocks noGrp="1"/>
          </p:cNvSpPr>
          <p:nvPr>
            <p:ph type="title"/>
          </p:nvPr>
        </p:nvSpPr>
        <p:spPr/>
        <p:txBody>
          <a:bodyPr/>
          <a:lstStyle/>
          <a:p>
            <a:pPr eaLnBrk="1" hangingPunct="1"/>
            <a:r>
              <a:rPr lang="en-US" altLang="en-US">
                <a:effectLst/>
              </a:rPr>
              <a:t>Spinal Cord</a:t>
            </a:r>
          </a:p>
        </p:txBody>
      </p:sp>
      <p:sp>
        <p:nvSpPr>
          <p:cNvPr id="56323" name="Content Placeholder 13">
            <a:extLst>
              <a:ext uri="{FF2B5EF4-FFF2-40B4-BE49-F238E27FC236}">
                <a16:creationId xmlns:a16="http://schemas.microsoft.com/office/drawing/2014/main" id="{5D850C7F-A3A5-46CF-B0F5-1DCC70251B23}"/>
              </a:ext>
            </a:extLst>
          </p:cNvPr>
          <p:cNvSpPr>
            <a:spLocks noGrp="1"/>
          </p:cNvSpPr>
          <p:nvPr>
            <p:ph idx="1"/>
          </p:nvPr>
        </p:nvSpPr>
        <p:spPr>
          <a:xfrm>
            <a:off x="571500" y="1874838"/>
            <a:ext cx="8051800" cy="4273550"/>
          </a:xfrm>
        </p:spPr>
        <p:txBody>
          <a:bodyPr/>
          <a:lstStyle/>
          <a:p>
            <a:pPr eaLnBrk="1" hangingPunct="1">
              <a:defRPr/>
            </a:pPr>
            <a:r>
              <a:rPr lang="en-US" altLang="en-US" dirty="0"/>
              <a:t>Continuous with medulla oblongata</a:t>
            </a:r>
          </a:p>
          <a:p>
            <a:pPr eaLnBrk="1" hangingPunct="1">
              <a:defRPr/>
            </a:pPr>
            <a:endParaRPr lang="en-US" altLang="en-US" sz="800" dirty="0"/>
          </a:p>
          <a:p>
            <a:pPr eaLnBrk="1" hangingPunct="1">
              <a:defRPr/>
            </a:pPr>
            <a:r>
              <a:rPr lang="en-US" altLang="en-US" dirty="0"/>
              <a:t>Tracts of ne</a:t>
            </a:r>
            <a:r>
              <a:rPr lang="en-US" altLang="en-US" spc="100" dirty="0"/>
              <a:t>r</a:t>
            </a:r>
            <a:r>
              <a:rPr lang="en-US" altLang="en-US" dirty="0"/>
              <a:t>ve fibers permit two-way conduction of ne</a:t>
            </a:r>
            <a:r>
              <a:rPr lang="en-US" altLang="en-US" spc="100" dirty="0"/>
              <a:t>r</a:t>
            </a:r>
            <a:r>
              <a:rPr lang="en-US" altLang="en-US" dirty="0"/>
              <a:t>ve impulses</a:t>
            </a:r>
          </a:p>
          <a:p>
            <a:pPr lvl="1" eaLnBrk="1" hangingPunct="1">
              <a:defRPr/>
            </a:pPr>
            <a:r>
              <a:rPr lang="en-US" altLang="en-US" dirty="0"/>
              <a:t>Ascending afferent (sensory) fibers</a:t>
            </a:r>
          </a:p>
          <a:p>
            <a:pPr lvl="1" eaLnBrk="1" hangingPunct="1">
              <a:defRPr/>
            </a:pPr>
            <a:r>
              <a:rPr lang="en-US" altLang="en-US" dirty="0"/>
              <a:t>Descending efferent (motor) fibers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a:extLst>
              <a:ext uri="{FF2B5EF4-FFF2-40B4-BE49-F238E27FC236}">
                <a16:creationId xmlns:a16="http://schemas.microsoft.com/office/drawing/2014/main" id="{95D91667-6706-4C73-8F02-AC786AFADA49}"/>
              </a:ext>
            </a:extLst>
          </p:cNvPr>
          <p:cNvSpPr>
            <a:spLocks noGrp="1"/>
          </p:cNvSpPr>
          <p:nvPr>
            <p:ph type="title"/>
          </p:nvPr>
        </p:nvSpPr>
        <p:spPr/>
        <p:txBody>
          <a:bodyPr/>
          <a:lstStyle/>
          <a:p>
            <a:pPr eaLnBrk="1" hangingPunct="1">
              <a:defRPr/>
            </a:pPr>
            <a:r>
              <a:rPr lang="en-US" dirty="0">
                <a:effectLst/>
              </a:rPr>
              <a:t>Peripheral Ne</a:t>
            </a:r>
            <a:r>
              <a:rPr lang="en-US" altLang="en-US" spc="100" dirty="0">
                <a:effectLst/>
              </a:rPr>
              <a:t>r</a:t>
            </a:r>
            <a:r>
              <a:rPr lang="en-US" dirty="0">
                <a:effectLst/>
              </a:rPr>
              <a:t>vous System</a:t>
            </a:r>
          </a:p>
        </p:txBody>
      </p:sp>
      <p:sp>
        <p:nvSpPr>
          <p:cNvPr id="57347" name="Content Placeholder 13">
            <a:extLst>
              <a:ext uri="{FF2B5EF4-FFF2-40B4-BE49-F238E27FC236}">
                <a16:creationId xmlns:a16="http://schemas.microsoft.com/office/drawing/2014/main" id="{0B14DDC1-563D-41A3-A40B-1B4D7901FC6C}"/>
              </a:ext>
            </a:extLst>
          </p:cNvPr>
          <p:cNvSpPr>
            <a:spLocks noGrp="1"/>
          </p:cNvSpPr>
          <p:nvPr>
            <p:ph idx="1"/>
          </p:nvPr>
        </p:nvSpPr>
        <p:spPr>
          <a:xfrm>
            <a:off x="571500" y="1874838"/>
            <a:ext cx="8051800" cy="3496059"/>
          </a:xfrm>
        </p:spPr>
        <p:txBody>
          <a:bodyPr>
            <a:normAutofit fontScale="92500" lnSpcReduction="20000"/>
          </a:bodyPr>
          <a:lstStyle/>
          <a:p>
            <a:pPr eaLnBrk="1" hangingPunct="1">
              <a:defRPr/>
            </a:pPr>
            <a:r>
              <a:rPr lang="en-US" altLang="en-US" dirty="0"/>
              <a:t>Connects to brain and spinal cord via</a:t>
            </a:r>
          </a:p>
          <a:p>
            <a:pPr lvl="1" eaLnBrk="1" hangingPunct="1">
              <a:defRPr/>
            </a:pPr>
            <a:r>
              <a:rPr lang="en-US" altLang="en-US" dirty="0"/>
              <a:t>12 pairs of cranial ne</a:t>
            </a:r>
            <a:r>
              <a:rPr lang="en-US" altLang="en-US" spc="100" dirty="0"/>
              <a:t>r</a:t>
            </a:r>
            <a:r>
              <a:rPr lang="en-US" altLang="en-US" dirty="0"/>
              <a:t>ves (connect to brain)</a:t>
            </a:r>
          </a:p>
          <a:p>
            <a:pPr lvl="1" eaLnBrk="1" hangingPunct="1">
              <a:defRPr/>
            </a:pPr>
            <a:r>
              <a:rPr lang="en-US" altLang="en-US" dirty="0"/>
              <a:t>31 pairs of spinal ne</a:t>
            </a:r>
            <a:r>
              <a:rPr lang="en-US" altLang="en-US" spc="100" dirty="0"/>
              <a:t>r</a:t>
            </a:r>
            <a:r>
              <a:rPr lang="en-US" altLang="en-US" dirty="0"/>
              <a:t>ves (connect to spinal cord)</a:t>
            </a:r>
          </a:p>
          <a:p>
            <a:pPr lvl="1" eaLnBrk="1" hangingPunct="1">
              <a:defRPr/>
            </a:pPr>
            <a:r>
              <a:rPr lang="en-US" altLang="en-US" dirty="0"/>
              <a:t>Both types directly supply skeletal muscles</a:t>
            </a:r>
          </a:p>
          <a:p>
            <a:pPr lvl="1" eaLnBrk="1" hangingPunct="1">
              <a:defRPr/>
            </a:pPr>
            <a:endParaRPr lang="en-US" altLang="en-US" sz="800" dirty="0"/>
          </a:p>
          <a:p>
            <a:pPr eaLnBrk="1" hangingPunct="1">
              <a:defRPr/>
            </a:pPr>
            <a:r>
              <a:rPr lang="en-US" altLang="en-US" dirty="0"/>
              <a:t>Two major divisions</a:t>
            </a:r>
          </a:p>
          <a:p>
            <a:pPr lvl="1" eaLnBrk="1" hangingPunct="1">
              <a:defRPr/>
            </a:pPr>
            <a:r>
              <a:rPr lang="en-US" altLang="en-US" dirty="0"/>
              <a:t>Sensory (afferent) division</a:t>
            </a:r>
          </a:p>
          <a:p>
            <a:pPr lvl="1" eaLnBrk="1" hangingPunct="1">
              <a:defRPr/>
            </a:pPr>
            <a:r>
              <a:rPr lang="en-US" altLang="en-US" dirty="0"/>
              <a:t>Motor (efferent) division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2">
            <a:extLst>
              <a:ext uri="{FF2B5EF4-FFF2-40B4-BE49-F238E27FC236}">
                <a16:creationId xmlns:a16="http://schemas.microsoft.com/office/drawing/2014/main" id="{03A89109-62E9-4130-A95A-9216983B7472}"/>
              </a:ext>
            </a:extLst>
          </p:cNvPr>
          <p:cNvSpPr>
            <a:spLocks noGrp="1"/>
          </p:cNvSpPr>
          <p:nvPr>
            <p:ph type="title"/>
          </p:nvPr>
        </p:nvSpPr>
        <p:spPr/>
        <p:txBody>
          <a:bodyPr/>
          <a:lstStyle/>
          <a:p>
            <a:pPr eaLnBrk="1" hangingPunct="1"/>
            <a:r>
              <a:rPr lang="en-US" altLang="en-US">
                <a:effectLst/>
              </a:rPr>
              <a:t>Sensory Division</a:t>
            </a:r>
          </a:p>
        </p:txBody>
      </p:sp>
      <p:sp>
        <p:nvSpPr>
          <p:cNvPr id="59395" name="Content Placeholder 13">
            <a:extLst>
              <a:ext uri="{FF2B5EF4-FFF2-40B4-BE49-F238E27FC236}">
                <a16:creationId xmlns:a16="http://schemas.microsoft.com/office/drawing/2014/main" id="{19AD4739-DD62-4B29-985C-44141089D035}"/>
              </a:ext>
            </a:extLst>
          </p:cNvPr>
          <p:cNvSpPr>
            <a:spLocks noGrp="1"/>
          </p:cNvSpPr>
          <p:nvPr>
            <p:ph idx="1"/>
          </p:nvPr>
        </p:nvSpPr>
        <p:spPr>
          <a:xfrm>
            <a:off x="546100" y="1417638"/>
            <a:ext cx="8051800" cy="4273550"/>
          </a:xfrm>
        </p:spPr>
        <p:txBody>
          <a:bodyPr>
            <a:normAutofit lnSpcReduction="10000"/>
          </a:bodyPr>
          <a:lstStyle/>
          <a:p>
            <a:pPr eaLnBrk="1" hangingPunct="1">
              <a:defRPr/>
            </a:pPr>
            <a:r>
              <a:rPr lang="en-US" altLang="en-US" dirty="0"/>
              <a:t>Transmits info</a:t>
            </a:r>
            <a:r>
              <a:rPr lang="en-US" spc="100" dirty="0"/>
              <a:t>r</a:t>
            </a:r>
            <a:r>
              <a:rPr lang="en-US" altLang="en-US" dirty="0"/>
              <a:t>mation from periphery to brain</a:t>
            </a:r>
          </a:p>
          <a:p>
            <a:pPr eaLnBrk="1" hangingPunct="1">
              <a:defRPr/>
            </a:pPr>
            <a:endParaRPr lang="en-US" altLang="en-US" sz="800" dirty="0"/>
          </a:p>
          <a:p>
            <a:pPr eaLnBrk="1" hangingPunct="1">
              <a:defRPr/>
            </a:pPr>
            <a:r>
              <a:rPr lang="en-US" altLang="en-US" dirty="0"/>
              <a:t>Major families of sensory receptors</a:t>
            </a:r>
          </a:p>
          <a:p>
            <a:pPr lvl="1" eaLnBrk="1" hangingPunct="1">
              <a:defRPr/>
            </a:pPr>
            <a:r>
              <a:rPr lang="en-US" altLang="en-US" dirty="0"/>
              <a:t>Mechanoreceptors: physical forces</a:t>
            </a:r>
          </a:p>
          <a:p>
            <a:pPr lvl="1" eaLnBrk="1" hangingPunct="1">
              <a:defRPr/>
            </a:pPr>
            <a:r>
              <a:rPr lang="en-US" altLang="en-US" dirty="0" err="1"/>
              <a:t>The</a:t>
            </a:r>
            <a:r>
              <a:rPr lang="en-US" spc="100" dirty="0" err="1"/>
              <a:t>r</a:t>
            </a:r>
            <a:r>
              <a:rPr lang="en-US" altLang="en-US" dirty="0" err="1"/>
              <a:t>moreceptors</a:t>
            </a:r>
            <a:r>
              <a:rPr lang="en-US" altLang="en-US" dirty="0"/>
              <a:t>: temperature</a:t>
            </a:r>
          </a:p>
          <a:p>
            <a:pPr lvl="1" eaLnBrk="1" hangingPunct="1">
              <a:defRPr/>
            </a:pPr>
            <a:r>
              <a:rPr lang="en-US" altLang="en-US" dirty="0"/>
              <a:t>Nociceptors: pain</a:t>
            </a:r>
          </a:p>
          <a:p>
            <a:pPr lvl="1" eaLnBrk="1" hangingPunct="1">
              <a:defRPr/>
            </a:pPr>
            <a:r>
              <a:rPr lang="en-US" altLang="en-US" dirty="0"/>
              <a:t>Photoreceptors: light</a:t>
            </a:r>
          </a:p>
          <a:p>
            <a:pPr lvl="1" eaLnBrk="1" hangingPunct="1">
              <a:defRPr/>
            </a:pPr>
            <a:r>
              <a:rPr lang="en-US" altLang="en-US" dirty="0"/>
              <a:t>Chemoreceptors: chemical stimuli</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2">
            <a:extLst>
              <a:ext uri="{FF2B5EF4-FFF2-40B4-BE49-F238E27FC236}">
                <a16:creationId xmlns:a16="http://schemas.microsoft.com/office/drawing/2014/main" id="{548039F6-27FA-498B-9D2F-EB9BA54BB744}"/>
              </a:ext>
            </a:extLst>
          </p:cNvPr>
          <p:cNvSpPr>
            <a:spLocks noGrp="1"/>
          </p:cNvSpPr>
          <p:nvPr>
            <p:ph type="title"/>
          </p:nvPr>
        </p:nvSpPr>
        <p:spPr/>
        <p:txBody>
          <a:bodyPr>
            <a:normAutofit fontScale="90000"/>
          </a:bodyPr>
          <a:lstStyle/>
          <a:p>
            <a:pPr eaLnBrk="1" hangingPunct="1"/>
            <a:r>
              <a:rPr lang="en-US" altLang="en-US">
                <a:effectLst/>
              </a:rPr>
              <a:t>Sensory Division: Special Families </a:t>
            </a:r>
            <a:br>
              <a:rPr lang="en-US" altLang="en-US">
                <a:effectLst/>
              </a:rPr>
            </a:br>
            <a:r>
              <a:rPr lang="en-US" altLang="en-US">
                <a:effectLst/>
              </a:rPr>
              <a:t>of Sensory Receptors </a:t>
            </a:r>
          </a:p>
        </p:txBody>
      </p:sp>
      <p:sp>
        <p:nvSpPr>
          <p:cNvPr id="63490" name="Content Placeholder 13">
            <a:extLst>
              <a:ext uri="{FF2B5EF4-FFF2-40B4-BE49-F238E27FC236}">
                <a16:creationId xmlns:a16="http://schemas.microsoft.com/office/drawing/2014/main" id="{10BB020D-92C1-4F14-8BD9-C245940039BE}"/>
              </a:ext>
            </a:extLst>
          </p:cNvPr>
          <p:cNvSpPr>
            <a:spLocks noGrp="1"/>
          </p:cNvSpPr>
          <p:nvPr>
            <p:ph idx="1"/>
          </p:nvPr>
        </p:nvSpPr>
        <p:spPr>
          <a:xfrm>
            <a:off x="571500" y="1749425"/>
            <a:ext cx="8051800" cy="3717724"/>
          </a:xfrm>
        </p:spPr>
        <p:txBody>
          <a:bodyPr>
            <a:normAutofit fontScale="85000" lnSpcReduction="20000"/>
          </a:bodyPr>
          <a:lstStyle/>
          <a:p>
            <a:pPr eaLnBrk="1" hangingPunct="1"/>
            <a:r>
              <a:rPr lang="en-US" altLang="en-US" dirty="0"/>
              <a:t>Joint kinesthetic receptors</a:t>
            </a:r>
          </a:p>
          <a:p>
            <a:pPr lvl="1" eaLnBrk="1" hangingPunct="1"/>
            <a:r>
              <a:rPr lang="en-US" altLang="en-US" dirty="0"/>
              <a:t>Sensitive to joint angles, rate of angle change</a:t>
            </a:r>
          </a:p>
          <a:p>
            <a:pPr lvl="1" eaLnBrk="1" hangingPunct="1"/>
            <a:r>
              <a:rPr lang="en-US" altLang="en-US" dirty="0"/>
              <a:t>Sense joint position, movement</a:t>
            </a:r>
          </a:p>
          <a:p>
            <a:pPr eaLnBrk="1" hangingPunct="1"/>
            <a:endParaRPr lang="en-US" altLang="en-US" sz="800" dirty="0"/>
          </a:p>
          <a:p>
            <a:pPr eaLnBrk="1" hangingPunct="1"/>
            <a:r>
              <a:rPr lang="en-US" altLang="en-US" dirty="0"/>
              <a:t>Muscle spindles</a:t>
            </a:r>
          </a:p>
          <a:p>
            <a:pPr lvl="1" eaLnBrk="1" hangingPunct="1"/>
            <a:r>
              <a:rPr lang="en-US" altLang="en-US" dirty="0"/>
              <a:t>Sensitive to muscle length, rate of length change</a:t>
            </a:r>
          </a:p>
          <a:p>
            <a:pPr lvl="1" eaLnBrk="1" hangingPunct="1"/>
            <a:r>
              <a:rPr lang="en-US" altLang="en-US" dirty="0"/>
              <a:t>Sense muscle stretch</a:t>
            </a:r>
          </a:p>
          <a:p>
            <a:pPr eaLnBrk="1" hangingPunct="1">
              <a:buFontTx/>
              <a:buNone/>
            </a:pPr>
            <a:endParaRPr lang="en-US" altLang="en-US" sz="800" dirty="0"/>
          </a:p>
          <a:p>
            <a:pPr eaLnBrk="1" hangingPunct="1"/>
            <a:r>
              <a:rPr lang="en-US" altLang="en-US" dirty="0"/>
              <a:t>Golgi tendon organs</a:t>
            </a:r>
          </a:p>
          <a:p>
            <a:pPr lvl="1" eaLnBrk="1" hangingPunct="1"/>
            <a:r>
              <a:rPr lang="en-US" altLang="en-US" dirty="0"/>
              <a:t>Sensitive to tension in tendon</a:t>
            </a:r>
          </a:p>
          <a:p>
            <a:pPr lvl="1" eaLnBrk="1" hangingPunct="1"/>
            <a:r>
              <a:rPr lang="en-US" altLang="en-US" dirty="0"/>
              <a:t>Sense strength of contraction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2">
            <a:extLst>
              <a:ext uri="{FF2B5EF4-FFF2-40B4-BE49-F238E27FC236}">
                <a16:creationId xmlns:a16="http://schemas.microsoft.com/office/drawing/2014/main" id="{05710C60-C4AC-4750-B332-1153FDCF11F5}"/>
              </a:ext>
            </a:extLst>
          </p:cNvPr>
          <p:cNvSpPr>
            <a:spLocks noGrp="1"/>
          </p:cNvSpPr>
          <p:nvPr>
            <p:ph type="title"/>
          </p:nvPr>
        </p:nvSpPr>
        <p:spPr/>
        <p:txBody>
          <a:bodyPr/>
          <a:lstStyle/>
          <a:p>
            <a:pPr eaLnBrk="1" hangingPunct="1"/>
            <a:r>
              <a:rPr lang="en-US" altLang="en-US">
                <a:effectLst/>
              </a:rPr>
              <a:t>Motor Division</a:t>
            </a:r>
          </a:p>
        </p:txBody>
      </p:sp>
      <p:sp>
        <p:nvSpPr>
          <p:cNvPr id="62467" name="Content Placeholder 13">
            <a:extLst>
              <a:ext uri="{FF2B5EF4-FFF2-40B4-BE49-F238E27FC236}">
                <a16:creationId xmlns:a16="http://schemas.microsoft.com/office/drawing/2014/main" id="{FE3DC173-AE9F-45A6-80AF-0D4351AACDB7}"/>
              </a:ext>
            </a:extLst>
          </p:cNvPr>
          <p:cNvSpPr>
            <a:spLocks noGrp="1"/>
          </p:cNvSpPr>
          <p:nvPr>
            <p:ph idx="1"/>
          </p:nvPr>
        </p:nvSpPr>
        <p:spPr>
          <a:xfrm>
            <a:off x="571500" y="1874838"/>
            <a:ext cx="8051800" cy="4273550"/>
          </a:xfrm>
        </p:spPr>
        <p:txBody>
          <a:bodyPr/>
          <a:lstStyle/>
          <a:p>
            <a:pPr eaLnBrk="1" hangingPunct="1">
              <a:defRPr/>
            </a:pPr>
            <a:r>
              <a:rPr lang="en-US" altLang="en-US" dirty="0"/>
              <a:t>Transmits info</a:t>
            </a:r>
            <a:r>
              <a:rPr lang="en-US" spc="100" dirty="0"/>
              <a:t>r</a:t>
            </a:r>
            <a:r>
              <a:rPr lang="en-US" altLang="en-US" dirty="0"/>
              <a:t>mation from brain to periphery</a:t>
            </a:r>
          </a:p>
          <a:p>
            <a:pPr eaLnBrk="1" hangingPunct="1">
              <a:defRPr/>
            </a:pPr>
            <a:endParaRPr lang="en-US" altLang="en-US" sz="800" dirty="0"/>
          </a:p>
          <a:p>
            <a:pPr eaLnBrk="1" hangingPunct="1">
              <a:defRPr/>
            </a:pPr>
            <a:r>
              <a:rPr lang="en-US" altLang="en-US" dirty="0"/>
              <a:t>Two divisions</a:t>
            </a:r>
          </a:p>
          <a:p>
            <a:pPr lvl="1" eaLnBrk="1" hangingPunct="1">
              <a:defRPr/>
            </a:pPr>
            <a:r>
              <a:rPr lang="en-US" altLang="en-US" dirty="0"/>
              <a:t>Autonomic: regulates visceral activity</a:t>
            </a:r>
          </a:p>
          <a:p>
            <a:pPr lvl="1" eaLnBrk="1" hangingPunct="1">
              <a:defRPr/>
            </a:pPr>
            <a:r>
              <a:rPr lang="en-US" altLang="en-US" dirty="0"/>
              <a:t>Somatic: stimulates skeletal muscle activity</a:t>
            </a:r>
          </a:p>
          <a:p>
            <a:pPr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a:extLst>
              <a:ext uri="{FF2B5EF4-FFF2-40B4-BE49-F238E27FC236}">
                <a16:creationId xmlns:a16="http://schemas.microsoft.com/office/drawing/2014/main" id="{23761ED6-C49F-435D-B451-FD80721C6400}"/>
              </a:ext>
            </a:extLst>
          </p:cNvPr>
          <p:cNvSpPr>
            <a:spLocks noGrp="1"/>
          </p:cNvSpPr>
          <p:nvPr>
            <p:ph type="title"/>
          </p:nvPr>
        </p:nvSpPr>
        <p:spPr/>
        <p:txBody>
          <a:bodyPr>
            <a:normAutofit fontScale="90000"/>
          </a:bodyPr>
          <a:lstStyle/>
          <a:p>
            <a:pPr eaLnBrk="1" hangingPunct="1">
              <a:defRPr/>
            </a:pPr>
            <a:r>
              <a:rPr lang="en-US" dirty="0">
                <a:effectLst/>
              </a:rPr>
              <a:t>Motor Division: </a:t>
            </a:r>
            <a:br>
              <a:rPr lang="en-US" dirty="0">
                <a:effectLst/>
              </a:rPr>
            </a:br>
            <a:r>
              <a:rPr lang="en-US" dirty="0">
                <a:effectLst/>
              </a:rPr>
              <a:t>Autonomic Ne</a:t>
            </a:r>
            <a:r>
              <a:rPr lang="en-US" altLang="en-US" spc="100" dirty="0">
                <a:effectLst/>
              </a:rPr>
              <a:t>r</a:t>
            </a:r>
            <a:r>
              <a:rPr lang="en-US" dirty="0">
                <a:effectLst/>
              </a:rPr>
              <a:t>vous System</a:t>
            </a:r>
          </a:p>
        </p:txBody>
      </p:sp>
      <p:sp>
        <p:nvSpPr>
          <p:cNvPr id="63491" name="Content Placeholder 13">
            <a:extLst>
              <a:ext uri="{FF2B5EF4-FFF2-40B4-BE49-F238E27FC236}">
                <a16:creationId xmlns:a16="http://schemas.microsoft.com/office/drawing/2014/main" id="{4F758903-FAD0-4DC0-973F-D05F71C4C2DE}"/>
              </a:ext>
            </a:extLst>
          </p:cNvPr>
          <p:cNvSpPr>
            <a:spLocks noGrp="1"/>
          </p:cNvSpPr>
          <p:nvPr>
            <p:ph idx="1"/>
          </p:nvPr>
        </p:nvSpPr>
        <p:spPr>
          <a:xfrm>
            <a:off x="560388" y="1946275"/>
            <a:ext cx="8051800" cy="3627438"/>
          </a:xfrm>
        </p:spPr>
        <p:txBody>
          <a:bodyPr>
            <a:normAutofit fontScale="92500" lnSpcReduction="10000"/>
          </a:bodyPr>
          <a:lstStyle/>
          <a:p>
            <a:pPr eaLnBrk="1" hangingPunct="1">
              <a:defRPr/>
            </a:pPr>
            <a:r>
              <a:rPr lang="en-US" altLang="en-US" dirty="0"/>
              <a:t>Controls involuntary internal functions</a:t>
            </a:r>
          </a:p>
          <a:p>
            <a:pPr eaLnBrk="1" hangingPunct="1">
              <a:defRPr/>
            </a:pPr>
            <a:endParaRPr lang="en-US" altLang="en-US" sz="800" dirty="0"/>
          </a:p>
          <a:p>
            <a:pPr eaLnBrk="1" hangingPunct="1">
              <a:defRPr/>
            </a:pPr>
            <a:r>
              <a:rPr lang="en-US" altLang="en-US" dirty="0"/>
              <a:t>Exercise-related autonomic regulation</a:t>
            </a:r>
          </a:p>
          <a:p>
            <a:pPr lvl="1" eaLnBrk="1" hangingPunct="1">
              <a:defRPr/>
            </a:pPr>
            <a:r>
              <a:rPr lang="en-US" altLang="en-US" dirty="0"/>
              <a:t>Hea</a:t>
            </a:r>
            <a:r>
              <a:rPr lang="en-US" spc="100" dirty="0"/>
              <a:t>r</a:t>
            </a:r>
            <a:r>
              <a:rPr lang="en-US" altLang="en-US" dirty="0"/>
              <a:t>t rate, blood pressure</a:t>
            </a:r>
          </a:p>
          <a:p>
            <a:pPr lvl="1" eaLnBrk="1" hangingPunct="1">
              <a:defRPr/>
            </a:pPr>
            <a:r>
              <a:rPr lang="en-US" altLang="en-US" dirty="0"/>
              <a:t>Lung function</a:t>
            </a:r>
          </a:p>
          <a:p>
            <a:pPr lvl="1" eaLnBrk="1" hangingPunct="1">
              <a:defRPr/>
            </a:pPr>
            <a:endParaRPr lang="en-US" altLang="en-US" sz="800" dirty="0"/>
          </a:p>
          <a:p>
            <a:pPr eaLnBrk="1" hangingPunct="1">
              <a:defRPr/>
            </a:pPr>
            <a:r>
              <a:rPr lang="en-US" altLang="en-US" dirty="0"/>
              <a:t>Two complementary divisions</a:t>
            </a:r>
          </a:p>
          <a:p>
            <a:pPr lvl="1" eaLnBrk="1" hangingPunct="1">
              <a:defRPr/>
            </a:pPr>
            <a:r>
              <a:rPr lang="en-US" altLang="en-US" dirty="0"/>
              <a:t>Sympathetic ne</a:t>
            </a:r>
            <a:r>
              <a:rPr lang="en-US" altLang="en-US" spc="100" dirty="0"/>
              <a:t>r</a:t>
            </a:r>
            <a:r>
              <a:rPr lang="en-US" altLang="en-US" dirty="0"/>
              <a:t>vous system</a:t>
            </a:r>
          </a:p>
          <a:p>
            <a:pPr lvl="1" eaLnBrk="1" hangingPunct="1">
              <a:defRPr/>
            </a:pPr>
            <a:r>
              <a:rPr lang="en-US" altLang="en-US" dirty="0"/>
              <a:t>Parasympathetic ne</a:t>
            </a:r>
            <a:r>
              <a:rPr lang="en-US" altLang="en-US" spc="100" dirty="0"/>
              <a:t>r</a:t>
            </a:r>
            <a:r>
              <a:rPr lang="en-US" altLang="en-US" dirty="0"/>
              <a:t>vous system</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a:extLst>
              <a:ext uri="{FF2B5EF4-FFF2-40B4-BE49-F238E27FC236}">
                <a16:creationId xmlns:a16="http://schemas.microsoft.com/office/drawing/2014/main" id="{F76A1810-C031-4B28-800A-1A583EC065B6}"/>
              </a:ext>
            </a:extLst>
          </p:cNvPr>
          <p:cNvSpPr>
            <a:spLocks noGrp="1"/>
          </p:cNvSpPr>
          <p:nvPr>
            <p:ph type="title"/>
          </p:nvPr>
        </p:nvSpPr>
        <p:spPr/>
        <p:txBody>
          <a:bodyPr>
            <a:normAutofit fontScale="90000"/>
          </a:bodyPr>
          <a:lstStyle/>
          <a:p>
            <a:pPr eaLnBrk="1" hangingPunct="1">
              <a:defRPr/>
            </a:pPr>
            <a:r>
              <a:rPr lang="en-US" dirty="0">
                <a:effectLst/>
              </a:rPr>
              <a:t>Autonomic Ne</a:t>
            </a:r>
            <a:r>
              <a:rPr lang="en-US" altLang="en-US" spc="100" dirty="0">
                <a:effectLst/>
              </a:rPr>
              <a:t>r</a:t>
            </a:r>
            <a:r>
              <a:rPr lang="en-US" dirty="0">
                <a:effectLst/>
              </a:rPr>
              <a:t>vous System:</a:t>
            </a:r>
            <a:br>
              <a:rPr lang="en-US" dirty="0">
                <a:effectLst/>
              </a:rPr>
            </a:br>
            <a:r>
              <a:rPr lang="en-US" dirty="0">
                <a:effectLst/>
              </a:rPr>
              <a:t>Sympathetic</a:t>
            </a:r>
          </a:p>
        </p:txBody>
      </p:sp>
      <p:sp>
        <p:nvSpPr>
          <p:cNvPr id="64515" name="Content Placeholder 13">
            <a:extLst>
              <a:ext uri="{FF2B5EF4-FFF2-40B4-BE49-F238E27FC236}">
                <a16:creationId xmlns:a16="http://schemas.microsoft.com/office/drawing/2014/main" id="{F471BF77-D1DA-42DB-BBE3-4F91A1D0E2C2}"/>
              </a:ext>
            </a:extLst>
          </p:cNvPr>
          <p:cNvSpPr>
            <a:spLocks noGrp="1"/>
          </p:cNvSpPr>
          <p:nvPr>
            <p:ph idx="1"/>
          </p:nvPr>
        </p:nvSpPr>
        <p:spPr>
          <a:xfrm>
            <a:off x="571500" y="1874838"/>
            <a:ext cx="8051800" cy="3630813"/>
          </a:xfrm>
        </p:spPr>
        <p:txBody>
          <a:bodyPr>
            <a:normAutofit lnSpcReduction="10000"/>
          </a:bodyPr>
          <a:lstStyle/>
          <a:p>
            <a:pPr eaLnBrk="1" hangingPunct="1">
              <a:defRPr/>
            </a:pPr>
            <a:r>
              <a:rPr lang="en-US" altLang="en-US" dirty="0"/>
              <a:t>Fight or flight: Prepares body for exercise</a:t>
            </a:r>
          </a:p>
          <a:p>
            <a:pPr eaLnBrk="1" hangingPunct="1">
              <a:defRPr/>
            </a:pPr>
            <a:endParaRPr lang="en-US" altLang="en-US" sz="800" dirty="0"/>
          </a:p>
          <a:p>
            <a:pPr eaLnBrk="1" hangingPunct="1">
              <a:defRPr/>
            </a:pPr>
            <a:r>
              <a:rPr lang="en-US" altLang="en-US" dirty="0"/>
              <a:t>Sympathetic stimulation</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Hea</a:t>
            </a:r>
            <a:r>
              <a:rPr lang="en-US" spc="100" dirty="0"/>
              <a:t>r</a:t>
            </a:r>
            <a:r>
              <a:rPr lang="en-US" altLang="en-US" dirty="0"/>
              <a:t>t rate, blood pressure </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Blood flow to muscles</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Ai</a:t>
            </a:r>
            <a:r>
              <a:rPr lang="en-US" spc="100" dirty="0"/>
              <a:t>r</a:t>
            </a:r>
            <a:r>
              <a:rPr lang="en-US" altLang="en-US" dirty="0"/>
              <a:t>way diameter (bronchodilation)</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Metabolic rate, glucose levels, FFA levels</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Mental activity</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a:extLst>
              <a:ext uri="{FF2B5EF4-FFF2-40B4-BE49-F238E27FC236}">
                <a16:creationId xmlns:a16="http://schemas.microsoft.com/office/drawing/2014/main" id="{BD27F671-C5BC-46E0-AA3A-E9C1B7E93867}"/>
              </a:ext>
            </a:extLst>
          </p:cNvPr>
          <p:cNvSpPr>
            <a:spLocks noGrp="1"/>
          </p:cNvSpPr>
          <p:nvPr>
            <p:ph type="title"/>
          </p:nvPr>
        </p:nvSpPr>
        <p:spPr/>
        <p:txBody>
          <a:bodyPr>
            <a:normAutofit fontScale="90000"/>
          </a:bodyPr>
          <a:lstStyle/>
          <a:p>
            <a:pPr eaLnBrk="1" hangingPunct="1">
              <a:defRPr/>
            </a:pPr>
            <a:r>
              <a:rPr lang="en-US" dirty="0">
                <a:effectLst/>
              </a:rPr>
              <a:t>Autonomic Ne</a:t>
            </a:r>
            <a:r>
              <a:rPr lang="en-US" altLang="en-US" spc="100" dirty="0">
                <a:effectLst/>
              </a:rPr>
              <a:t>r</a:t>
            </a:r>
            <a:r>
              <a:rPr lang="en-US" dirty="0">
                <a:effectLst/>
              </a:rPr>
              <a:t>vous System:</a:t>
            </a:r>
            <a:br>
              <a:rPr lang="en-US" dirty="0">
                <a:effectLst/>
              </a:rPr>
            </a:br>
            <a:r>
              <a:rPr lang="en-US" dirty="0">
                <a:effectLst/>
              </a:rPr>
              <a:t>Parasympathetic</a:t>
            </a:r>
          </a:p>
        </p:txBody>
      </p:sp>
      <p:sp>
        <p:nvSpPr>
          <p:cNvPr id="65539" name="Content Placeholder 13">
            <a:extLst>
              <a:ext uri="{FF2B5EF4-FFF2-40B4-BE49-F238E27FC236}">
                <a16:creationId xmlns:a16="http://schemas.microsoft.com/office/drawing/2014/main" id="{6A0AEAFE-B7C3-4D6A-A795-CFD9CC2F98A9}"/>
              </a:ext>
            </a:extLst>
          </p:cNvPr>
          <p:cNvSpPr>
            <a:spLocks noGrp="1"/>
          </p:cNvSpPr>
          <p:nvPr>
            <p:ph idx="1"/>
          </p:nvPr>
        </p:nvSpPr>
        <p:spPr>
          <a:xfrm>
            <a:off x="571500" y="1874838"/>
            <a:ext cx="8051800" cy="3582686"/>
          </a:xfrm>
        </p:spPr>
        <p:txBody>
          <a:bodyPr>
            <a:normAutofit fontScale="92500" lnSpcReduction="20000"/>
          </a:bodyPr>
          <a:lstStyle/>
          <a:p>
            <a:pPr eaLnBrk="1" hangingPunct="1">
              <a:defRPr/>
            </a:pPr>
            <a:r>
              <a:rPr lang="en-US" altLang="en-US" dirty="0"/>
              <a:t>Rest and digest</a:t>
            </a:r>
          </a:p>
          <a:p>
            <a:pPr lvl="1" eaLnBrk="1" hangingPunct="1">
              <a:defRPr/>
            </a:pPr>
            <a:r>
              <a:rPr lang="en-US" altLang="en-US" dirty="0"/>
              <a:t>Active at rest</a:t>
            </a:r>
          </a:p>
          <a:p>
            <a:pPr lvl="1" eaLnBrk="1" hangingPunct="1">
              <a:defRPr/>
            </a:pPr>
            <a:r>
              <a:rPr lang="en-US" altLang="en-US" dirty="0"/>
              <a:t>Opposes sympathetic effects</a:t>
            </a:r>
          </a:p>
          <a:p>
            <a:pPr lvl="1" eaLnBrk="1" hangingPunct="1">
              <a:defRPr/>
            </a:pPr>
            <a:endParaRPr lang="en-US" altLang="en-US" sz="800" dirty="0"/>
          </a:p>
          <a:p>
            <a:pPr eaLnBrk="1" hangingPunct="1">
              <a:defRPr/>
            </a:pPr>
            <a:r>
              <a:rPr lang="en-US" altLang="en-US" dirty="0"/>
              <a:t>Parasympathetic stimulation includes</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Digestion, urination</a:t>
            </a:r>
          </a:p>
          <a:p>
            <a:pPr lvl="1" eaLnBrk="1" hangingPunct="1">
              <a:defRPr/>
            </a:pPr>
            <a:r>
              <a:rPr lang="en-US" altLang="en-US" dirty="0"/>
              <a:t>Conse</a:t>
            </a:r>
            <a:r>
              <a:rPr lang="en-US" altLang="en-US" spc="100" dirty="0"/>
              <a:t>r</a:t>
            </a:r>
            <a:r>
              <a:rPr lang="en-US" altLang="en-US" dirty="0"/>
              <a:t>vation of energy</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Hea</a:t>
            </a:r>
            <a:r>
              <a:rPr lang="en-US" spc="100" dirty="0"/>
              <a:t>r</a:t>
            </a:r>
            <a:r>
              <a:rPr lang="en-US" altLang="en-US" dirty="0"/>
              <a:t>t rate </a:t>
            </a:r>
          </a:p>
          <a:p>
            <a:pPr lvl="1" eaLnBrk="1" hangingPunct="1">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Diameter of vessels and ai</a:t>
            </a:r>
            <a:r>
              <a:rPr lang="en-US" spc="100" dirty="0"/>
              <a:t>r</a:t>
            </a:r>
            <a:r>
              <a:rPr lang="en-US" altLang="en-US" dirty="0"/>
              <a:t>ways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2">
            <a:extLst>
              <a:ext uri="{FF2B5EF4-FFF2-40B4-BE49-F238E27FC236}">
                <a16:creationId xmlns:a16="http://schemas.microsoft.com/office/drawing/2014/main" id="{12892836-01E2-492E-8E88-33A34E0C8A02}"/>
              </a:ext>
            </a:extLst>
          </p:cNvPr>
          <p:cNvSpPr>
            <a:spLocks noGrp="1"/>
          </p:cNvSpPr>
          <p:nvPr>
            <p:ph type="title"/>
          </p:nvPr>
        </p:nvSpPr>
        <p:spPr/>
        <p:txBody>
          <a:bodyPr/>
          <a:lstStyle/>
          <a:p>
            <a:pPr eaLnBrk="1" hangingPunct="1"/>
            <a:r>
              <a:rPr lang="en-US" altLang="en-US">
                <a:effectLst/>
              </a:rPr>
              <a:t>Table 3.1</a:t>
            </a:r>
          </a:p>
        </p:txBody>
      </p:sp>
      <p:pic>
        <p:nvPicPr>
          <p:cNvPr id="68610" name="Content Placeholder 2">
            <a:extLst>
              <a:ext uri="{FF2B5EF4-FFF2-40B4-BE49-F238E27FC236}">
                <a16:creationId xmlns:a16="http://schemas.microsoft.com/office/drawing/2014/main" id="{34DC780D-E1DB-45BA-88F2-C5B9AEA5757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38237" y="547111"/>
            <a:ext cx="6867525" cy="381000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2">
            <a:extLst>
              <a:ext uri="{FF2B5EF4-FFF2-40B4-BE49-F238E27FC236}">
                <a16:creationId xmlns:a16="http://schemas.microsoft.com/office/drawing/2014/main" id="{67827EF8-88CA-411E-891A-B3373BD40F72}"/>
              </a:ext>
            </a:extLst>
          </p:cNvPr>
          <p:cNvSpPr>
            <a:spLocks noGrp="1"/>
          </p:cNvSpPr>
          <p:nvPr>
            <p:ph type="title"/>
          </p:nvPr>
        </p:nvSpPr>
        <p:spPr/>
        <p:txBody>
          <a:bodyPr/>
          <a:lstStyle/>
          <a:p>
            <a:pPr eaLnBrk="1" hangingPunct="1"/>
            <a:r>
              <a:rPr lang="en-US" altLang="en-US">
                <a:effectLst/>
              </a:rPr>
              <a:t>Sensory-Motor Integration</a:t>
            </a:r>
          </a:p>
        </p:txBody>
      </p:sp>
      <p:sp>
        <p:nvSpPr>
          <p:cNvPr id="67587" name="Content Placeholder 13">
            <a:extLst>
              <a:ext uri="{FF2B5EF4-FFF2-40B4-BE49-F238E27FC236}">
                <a16:creationId xmlns:a16="http://schemas.microsoft.com/office/drawing/2014/main" id="{C843F08D-3847-4356-8CB0-FA35074374C6}"/>
              </a:ext>
            </a:extLst>
          </p:cNvPr>
          <p:cNvSpPr>
            <a:spLocks noGrp="1"/>
          </p:cNvSpPr>
          <p:nvPr>
            <p:ph idx="1"/>
          </p:nvPr>
        </p:nvSpPr>
        <p:spPr>
          <a:xfrm>
            <a:off x="582613" y="1668463"/>
            <a:ext cx="8051800" cy="3769811"/>
          </a:xfrm>
        </p:spPr>
        <p:txBody>
          <a:bodyPr>
            <a:normAutofit fontScale="85000" lnSpcReduction="20000"/>
          </a:bodyPr>
          <a:lstStyle/>
          <a:p>
            <a:pPr eaLnBrk="1" hangingPunct="1">
              <a:defRPr/>
            </a:pPr>
            <a:r>
              <a:rPr lang="en-US" altLang="en-US" dirty="0"/>
              <a:t>Process of communication and interaction between sensory and motor systems</a:t>
            </a:r>
          </a:p>
          <a:p>
            <a:pPr eaLnBrk="1" hangingPunct="1">
              <a:defRPr/>
            </a:pPr>
            <a:endParaRPr lang="en-US" altLang="en-US" sz="800" dirty="0"/>
          </a:p>
          <a:p>
            <a:pPr eaLnBrk="1" hangingPunct="1">
              <a:defRPr/>
            </a:pPr>
            <a:r>
              <a:rPr lang="en-US" altLang="en-US" dirty="0"/>
              <a:t>Five sequential steps</a:t>
            </a:r>
          </a:p>
          <a:p>
            <a:pPr marL="457200" lvl="1" indent="0" eaLnBrk="1" hangingPunct="1">
              <a:buFontTx/>
              <a:buNone/>
              <a:defRPr/>
            </a:pPr>
            <a:r>
              <a:rPr lang="en-US" altLang="en-US" dirty="0"/>
              <a:t>1. Stimulus sensed by sensory receptor</a:t>
            </a:r>
          </a:p>
          <a:p>
            <a:pPr marL="457200" lvl="1" indent="0" eaLnBrk="1" hangingPunct="1">
              <a:buFontTx/>
              <a:buNone/>
              <a:defRPr/>
            </a:pPr>
            <a:r>
              <a:rPr lang="en-US" altLang="en-US" dirty="0"/>
              <a:t>2. Sensory AP sent on sensory neurons to CNS</a:t>
            </a:r>
          </a:p>
          <a:p>
            <a:pPr marL="457200" lvl="1" indent="0" eaLnBrk="1" hangingPunct="1">
              <a:buFontTx/>
              <a:buNone/>
              <a:defRPr/>
            </a:pPr>
            <a:r>
              <a:rPr lang="en-US" altLang="en-US" dirty="0"/>
              <a:t>3. CNS interprets sensory info</a:t>
            </a:r>
            <a:r>
              <a:rPr lang="en-US" spc="100" dirty="0"/>
              <a:t>r</a:t>
            </a:r>
            <a:r>
              <a:rPr lang="en-US" altLang="en-US" dirty="0"/>
              <a:t>mation, sends out response</a:t>
            </a:r>
          </a:p>
          <a:p>
            <a:pPr marL="457200" lvl="1" indent="0" eaLnBrk="1" hangingPunct="1">
              <a:buFontTx/>
              <a:buNone/>
              <a:defRPr/>
            </a:pPr>
            <a:r>
              <a:rPr lang="en-US" altLang="en-US" dirty="0"/>
              <a:t>4. Motor AP sent out on </a:t>
            </a:r>
            <a:r>
              <a:rPr lang="en-US" altLang="en-US" dirty="0">
                <a:latin typeface="Symbol" panose="05050102010706020507" pitchFamily="18" charset="2"/>
              </a:rPr>
              <a:t>a</a:t>
            </a:r>
            <a:r>
              <a:rPr lang="en-US" altLang="en-US" dirty="0"/>
              <a:t>-motor neurons</a:t>
            </a:r>
          </a:p>
          <a:p>
            <a:pPr marL="457200" lvl="1" indent="0" eaLnBrk="1" hangingPunct="1">
              <a:buFontTx/>
              <a:buNone/>
              <a:defRPr/>
            </a:pPr>
            <a:r>
              <a:rPr lang="en-US" altLang="en-US" dirty="0"/>
              <a:t>5. Motor AP arrives at skeletal muscle, response occurs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2">
            <a:extLst>
              <a:ext uri="{FF2B5EF4-FFF2-40B4-BE49-F238E27FC236}">
                <a16:creationId xmlns:a16="http://schemas.microsoft.com/office/drawing/2014/main" id="{45B82625-29BD-4551-85F6-0D416DCDFBC0}"/>
              </a:ext>
            </a:extLst>
          </p:cNvPr>
          <p:cNvSpPr>
            <a:spLocks noGrp="1"/>
          </p:cNvSpPr>
          <p:nvPr>
            <p:ph type="title"/>
          </p:nvPr>
        </p:nvSpPr>
        <p:spPr/>
        <p:txBody>
          <a:bodyPr/>
          <a:lstStyle/>
          <a:p>
            <a:pPr eaLnBrk="1" hangingPunct="1"/>
            <a:r>
              <a:rPr lang="en-US" altLang="en-US">
                <a:effectLst/>
              </a:rPr>
              <a:t>Figure 3.7</a:t>
            </a:r>
          </a:p>
        </p:txBody>
      </p:sp>
      <p:pic>
        <p:nvPicPr>
          <p:cNvPr id="70658" name="Content Placeholder 2">
            <a:extLst>
              <a:ext uri="{FF2B5EF4-FFF2-40B4-BE49-F238E27FC236}">
                <a16:creationId xmlns:a16="http://schemas.microsoft.com/office/drawing/2014/main" id="{916C24D2-CD6A-4A79-9D92-44A03C15AD1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35075" y="412607"/>
            <a:ext cx="667385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2">
            <a:extLst>
              <a:ext uri="{FF2B5EF4-FFF2-40B4-BE49-F238E27FC236}">
                <a16:creationId xmlns:a16="http://schemas.microsoft.com/office/drawing/2014/main" id="{DD090743-4D2A-40AE-AE38-53293BD38FA2}"/>
              </a:ext>
            </a:extLst>
          </p:cNvPr>
          <p:cNvSpPr>
            <a:spLocks noGrp="1"/>
          </p:cNvSpPr>
          <p:nvPr>
            <p:ph type="title"/>
          </p:nvPr>
        </p:nvSpPr>
        <p:spPr/>
        <p:txBody>
          <a:bodyPr/>
          <a:lstStyle/>
          <a:p>
            <a:pPr eaLnBrk="1" hangingPunct="1"/>
            <a:r>
              <a:rPr lang="en-US" altLang="en-US">
                <a:effectLst/>
              </a:rPr>
              <a:t>Animation 3.7</a:t>
            </a:r>
          </a:p>
        </p:txBody>
      </p:sp>
      <p:pic>
        <p:nvPicPr>
          <p:cNvPr id="71682" name="Content Placeholder 2">
            <a:hlinkClick r:id="rId3" invalidUrl="http://bcove.me/xbymdw35"/>
            <a:extLst>
              <a:ext uri="{FF2B5EF4-FFF2-40B4-BE49-F238E27FC236}">
                <a16:creationId xmlns:a16="http://schemas.microsoft.com/office/drawing/2014/main" id="{86248EDA-61FD-4FA9-AD3A-5E62188C2913}"/>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235075" y="366424"/>
            <a:ext cx="667385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2">
            <a:extLst>
              <a:ext uri="{FF2B5EF4-FFF2-40B4-BE49-F238E27FC236}">
                <a16:creationId xmlns:a16="http://schemas.microsoft.com/office/drawing/2014/main" id="{004CCD1E-CE53-47F2-AA3D-0944A42A075B}"/>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Sensory Input</a:t>
            </a:r>
          </a:p>
        </p:txBody>
      </p:sp>
      <p:sp>
        <p:nvSpPr>
          <p:cNvPr id="68611" name="Content Placeholder 13">
            <a:extLst>
              <a:ext uri="{FF2B5EF4-FFF2-40B4-BE49-F238E27FC236}">
                <a16:creationId xmlns:a16="http://schemas.microsoft.com/office/drawing/2014/main" id="{10ADCD72-6B9F-40BF-99DB-0BDED2C895AC}"/>
              </a:ext>
            </a:extLst>
          </p:cNvPr>
          <p:cNvSpPr>
            <a:spLocks noGrp="1"/>
          </p:cNvSpPr>
          <p:nvPr>
            <p:ph idx="1"/>
          </p:nvPr>
        </p:nvSpPr>
        <p:spPr>
          <a:xfrm>
            <a:off x="571500" y="1874838"/>
            <a:ext cx="8051800" cy="3573061"/>
          </a:xfrm>
        </p:spPr>
        <p:txBody>
          <a:bodyPr>
            <a:normAutofit fontScale="92500" lnSpcReduction="20000"/>
          </a:bodyPr>
          <a:lstStyle/>
          <a:p>
            <a:pPr eaLnBrk="1" hangingPunct="1">
              <a:defRPr/>
            </a:pPr>
            <a:r>
              <a:rPr lang="en-US" altLang="en-US" dirty="0"/>
              <a:t>Can be integrated at many points in CNS</a:t>
            </a:r>
          </a:p>
          <a:p>
            <a:pPr eaLnBrk="1" hangingPunct="1">
              <a:defRPr/>
            </a:pPr>
            <a:endParaRPr lang="en-US" altLang="en-US" sz="800" dirty="0"/>
          </a:p>
          <a:p>
            <a:pPr eaLnBrk="1" hangingPunct="1">
              <a:defRPr/>
            </a:pPr>
            <a:r>
              <a:rPr lang="en-US" altLang="en-US" dirty="0"/>
              <a:t>Complexity of integration increases with  ascent through CNS</a:t>
            </a:r>
          </a:p>
          <a:p>
            <a:pPr lvl="1" eaLnBrk="1" hangingPunct="1">
              <a:defRPr/>
            </a:pPr>
            <a:r>
              <a:rPr lang="en-US" altLang="en-US" dirty="0"/>
              <a:t>Spinal cord</a:t>
            </a:r>
          </a:p>
          <a:p>
            <a:pPr lvl="1" eaLnBrk="1" hangingPunct="1">
              <a:defRPr/>
            </a:pPr>
            <a:r>
              <a:rPr lang="en-US" altLang="en-US" dirty="0"/>
              <a:t>Lower brain stem</a:t>
            </a:r>
          </a:p>
          <a:p>
            <a:pPr lvl="1" eaLnBrk="1" hangingPunct="1">
              <a:defRPr/>
            </a:pPr>
            <a:r>
              <a:rPr lang="en-US" altLang="en-US" dirty="0"/>
              <a:t>Cerebellum</a:t>
            </a:r>
          </a:p>
          <a:p>
            <a:pPr lvl="1" eaLnBrk="1" hangingPunct="1">
              <a:defRPr/>
            </a:pPr>
            <a:r>
              <a:rPr lang="en-US" altLang="en-US" dirty="0"/>
              <a:t>Thalamus</a:t>
            </a:r>
          </a:p>
          <a:p>
            <a:pPr lvl="1" eaLnBrk="1" hangingPunct="1">
              <a:defRPr/>
            </a:pPr>
            <a:r>
              <a:rPr lang="en-US" altLang="en-US" dirty="0"/>
              <a:t>Cerebral co</a:t>
            </a:r>
            <a:r>
              <a:rPr lang="en-US" spc="100" dirty="0"/>
              <a:t>r</a:t>
            </a:r>
            <a:r>
              <a:rPr lang="en-US" altLang="en-US" dirty="0"/>
              <a:t>tex (primary sensory co</a:t>
            </a:r>
            <a:r>
              <a:rPr lang="en-US" spc="100" dirty="0"/>
              <a:t>r</a:t>
            </a:r>
            <a:r>
              <a:rPr lang="en-US" altLang="en-US" dirty="0"/>
              <a:t>tex)</a:t>
            </a:r>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a:p>
            <a:pPr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2">
            <a:extLst>
              <a:ext uri="{FF2B5EF4-FFF2-40B4-BE49-F238E27FC236}">
                <a16:creationId xmlns:a16="http://schemas.microsoft.com/office/drawing/2014/main" id="{CC65CC2D-54AC-4537-9D96-85A4E752684F}"/>
              </a:ext>
            </a:extLst>
          </p:cNvPr>
          <p:cNvSpPr>
            <a:spLocks noGrp="1"/>
          </p:cNvSpPr>
          <p:nvPr>
            <p:ph type="title"/>
          </p:nvPr>
        </p:nvSpPr>
        <p:spPr/>
        <p:txBody>
          <a:bodyPr/>
          <a:lstStyle/>
          <a:p>
            <a:pPr eaLnBrk="1" hangingPunct="1"/>
            <a:r>
              <a:rPr lang="en-US" altLang="en-US">
                <a:effectLst/>
              </a:rPr>
              <a:t>Figure 3.8</a:t>
            </a:r>
          </a:p>
        </p:txBody>
      </p:sp>
      <p:pic>
        <p:nvPicPr>
          <p:cNvPr id="75778" name="Content Placeholder 2">
            <a:extLst>
              <a:ext uri="{FF2B5EF4-FFF2-40B4-BE49-F238E27FC236}">
                <a16:creationId xmlns:a16="http://schemas.microsoft.com/office/drawing/2014/main" id="{5072A1CD-8BB6-4E4F-8094-2648CAD9CE7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93706" y="574242"/>
            <a:ext cx="612140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Title 12">
            <a:extLst>
              <a:ext uri="{FF2B5EF4-FFF2-40B4-BE49-F238E27FC236}">
                <a16:creationId xmlns:a16="http://schemas.microsoft.com/office/drawing/2014/main" id="{39DFF288-D183-4710-B031-1CFCC6E0D65D}"/>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Sensory Input</a:t>
            </a:r>
            <a:r>
              <a:rPr lang="en-US" altLang="en-US" i="1">
                <a:effectLst/>
              </a:rPr>
              <a:t> </a:t>
            </a:r>
            <a:r>
              <a:rPr lang="en-US" altLang="en-US" sz="2400" i="1">
                <a:effectLst/>
              </a:rPr>
              <a:t>(continued)</a:t>
            </a:r>
          </a:p>
        </p:txBody>
      </p:sp>
      <p:sp>
        <p:nvSpPr>
          <p:cNvPr id="74755" name="Content Placeholder 13">
            <a:extLst>
              <a:ext uri="{FF2B5EF4-FFF2-40B4-BE49-F238E27FC236}">
                <a16:creationId xmlns:a16="http://schemas.microsoft.com/office/drawing/2014/main" id="{868F8BE5-CC30-4C73-AD00-28493687658D}"/>
              </a:ext>
            </a:extLst>
          </p:cNvPr>
          <p:cNvSpPr>
            <a:spLocks noGrp="1"/>
          </p:cNvSpPr>
          <p:nvPr>
            <p:ph idx="1"/>
          </p:nvPr>
        </p:nvSpPr>
        <p:spPr>
          <a:xfrm>
            <a:off x="560388" y="1981200"/>
            <a:ext cx="8051800" cy="3375025"/>
          </a:xfrm>
        </p:spPr>
        <p:txBody>
          <a:bodyPr>
            <a:normAutofit fontScale="92500" lnSpcReduction="10000"/>
          </a:bodyPr>
          <a:lstStyle/>
          <a:p>
            <a:pPr eaLnBrk="1" hangingPunct="1">
              <a:defRPr/>
            </a:pPr>
            <a:r>
              <a:rPr lang="en-US" altLang="en-US" dirty="0"/>
              <a:t>Sensory input can evoke motor response regardless of point of integration</a:t>
            </a:r>
          </a:p>
          <a:p>
            <a:pPr lvl="1" eaLnBrk="1" hangingPunct="1">
              <a:defRPr/>
            </a:pPr>
            <a:r>
              <a:rPr lang="en-US" altLang="en-US" dirty="0"/>
              <a:t>Spinal cord</a:t>
            </a:r>
          </a:p>
          <a:p>
            <a:pPr lvl="1" eaLnBrk="1" hangingPunct="1">
              <a:defRPr/>
            </a:pPr>
            <a:r>
              <a:rPr lang="en-US" altLang="en-US" dirty="0"/>
              <a:t>Lower region of brain</a:t>
            </a:r>
          </a:p>
          <a:p>
            <a:pPr lvl="1" eaLnBrk="1" hangingPunct="1">
              <a:defRPr/>
            </a:pPr>
            <a:r>
              <a:rPr lang="en-US" altLang="en-US" dirty="0"/>
              <a:t>Motor area of cerebral co</a:t>
            </a:r>
            <a:r>
              <a:rPr lang="en-US" spc="100" dirty="0"/>
              <a:t>r</a:t>
            </a:r>
            <a:r>
              <a:rPr lang="en-US" altLang="en-US" dirty="0"/>
              <a:t>tex</a:t>
            </a:r>
          </a:p>
          <a:p>
            <a:pPr lvl="1" eaLnBrk="1" hangingPunct="1">
              <a:defRPr/>
            </a:pPr>
            <a:endParaRPr lang="en-US" altLang="en-US" sz="800" dirty="0"/>
          </a:p>
          <a:p>
            <a:pPr eaLnBrk="1" hangingPunct="1">
              <a:defRPr/>
            </a:pPr>
            <a:r>
              <a:rPr lang="en-US" altLang="en-US" dirty="0"/>
              <a:t>As level of control moves from spinal cord to cerebral co</a:t>
            </a:r>
            <a:r>
              <a:rPr lang="en-US" spc="100" dirty="0"/>
              <a:t>r</a:t>
            </a:r>
            <a:r>
              <a:rPr lang="en-US" altLang="en-US" dirty="0"/>
              <a:t>tex, movement complexity </a:t>
            </a:r>
            <a:r>
              <a:rPr lang="en-US" altLang="en-US" normalizeH="1" dirty="0">
                <a:latin typeface="Wingdings" panose="05000000000000000000" pitchFamily="2" charset="2"/>
                <a:sym typeface="Wingdings" panose="05000000000000000000" pitchFamily="2" charset="2"/>
              </a:rPr>
              <a:t> </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2">
            <a:extLst>
              <a:ext uri="{FF2B5EF4-FFF2-40B4-BE49-F238E27FC236}">
                <a16:creationId xmlns:a16="http://schemas.microsoft.com/office/drawing/2014/main" id="{81070CAD-53EF-4B94-9457-8339498DC1A0}"/>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Reflex Activity</a:t>
            </a:r>
          </a:p>
        </p:txBody>
      </p:sp>
      <p:sp>
        <p:nvSpPr>
          <p:cNvPr id="77826" name="Content Placeholder 13">
            <a:extLst>
              <a:ext uri="{FF2B5EF4-FFF2-40B4-BE49-F238E27FC236}">
                <a16:creationId xmlns:a16="http://schemas.microsoft.com/office/drawing/2014/main" id="{4F029BF0-B717-48B0-A354-3079DCAEC0A5}"/>
              </a:ext>
            </a:extLst>
          </p:cNvPr>
          <p:cNvSpPr>
            <a:spLocks noGrp="1"/>
          </p:cNvSpPr>
          <p:nvPr>
            <p:ph idx="1"/>
          </p:nvPr>
        </p:nvSpPr>
        <p:spPr>
          <a:xfrm>
            <a:off x="582613" y="1947863"/>
            <a:ext cx="8051800" cy="2971800"/>
          </a:xfrm>
        </p:spPr>
        <p:txBody>
          <a:bodyPr>
            <a:normAutofit fontScale="92500" lnSpcReduction="10000"/>
          </a:bodyPr>
          <a:lstStyle/>
          <a:p>
            <a:pPr eaLnBrk="1" hangingPunct="1"/>
            <a:r>
              <a:rPr lang="en-US" altLang="en-US"/>
              <a:t>Motor reflex</a:t>
            </a:r>
          </a:p>
          <a:p>
            <a:pPr lvl="1" eaLnBrk="1" hangingPunct="1"/>
            <a:r>
              <a:rPr lang="en-US" altLang="en-US"/>
              <a:t>Instant, preprogrammed response to a given stimulus</a:t>
            </a:r>
          </a:p>
          <a:p>
            <a:pPr lvl="1" eaLnBrk="1" hangingPunct="1"/>
            <a:r>
              <a:rPr lang="en-US" altLang="en-US"/>
              <a:t>Response to stimulus identical each time</a:t>
            </a:r>
          </a:p>
          <a:p>
            <a:pPr lvl="1" eaLnBrk="1" hangingPunct="1"/>
            <a:r>
              <a:rPr lang="en-US" altLang="en-US"/>
              <a:t>Occurs before conscious awareness</a:t>
            </a:r>
          </a:p>
          <a:p>
            <a:pPr lvl="1" eaLnBrk="1" hangingPunct="1"/>
            <a:endParaRPr lang="en-US" altLang="en-US" sz="800"/>
          </a:p>
          <a:p>
            <a:pPr eaLnBrk="1" hangingPunct="1"/>
            <a:r>
              <a:rPr lang="en-US" altLang="en-US"/>
              <a:t>Impulse integrated at lower, simple levels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2">
            <a:extLst>
              <a:ext uri="{FF2B5EF4-FFF2-40B4-BE49-F238E27FC236}">
                <a16:creationId xmlns:a16="http://schemas.microsoft.com/office/drawing/2014/main" id="{4ACF9611-2631-49AA-8D8B-B23C4BA950F5}"/>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Muscle Spindles</a:t>
            </a:r>
          </a:p>
        </p:txBody>
      </p:sp>
      <p:sp>
        <p:nvSpPr>
          <p:cNvPr id="77827" name="Content Placeholder 13">
            <a:extLst>
              <a:ext uri="{FF2B5EF4-FFF2-40B4-BE49-F238E27FC236}">
                <a16:creationId xmlns:a16="http://schemas.microsoft.com/office/drawing/2014/main" id="{A23B4027-2E48-40F9-9653-084410042085}"/>
              </a:ext>
            </a:extLst>
          </p:cNvPr>
          <p:cNvSpPr>
            <a:spLocks noGrp="1"/>
          </p:cNvSpPr>
          <p:nvPr>
            <p:ph idx="1"/>
          </p:nvPr>
        </p:nvSpPr>
        <p:spPr>
          <a:xfrm>
            <a:off x="582613" y="1619251"/>
            <a:ext cx="8051800" cy="3790148"/>
          </a:xfrm>
        </p:spPr>
        <p:txBody>
          <a:bodyPr>
            <a:normAutofit fontScale="85000" lnSpcReduction="20000"/>
          </a:bodyPr>
          <a:lstStyle/>
          <a:p>
            <a:pPr eaLnBrk="1" hangingPunct="1">
              <a:defRPr/>
            </a:pPr>
            <a:r>
              <a:rPr lang="en-US" altLang="en-US" dirty="0"/>
              <a:t>Specialized </a:t>
            </a:r>
            <a:r>
              <a:rPr lang="en-US" altLang="en-US" dirty="0" err="1"/>
              <a:t>intrafusal</a:t>
            </a:r>
            <a:r>
              <a:rPr lang="en-US" altLang="en-US" dirty="0"/>
              <a:t> muscle fibers</a:t>
            </a:r>
          </a:p>
          <a:p>
            <a:pPr lvl="1" eaLnBrk="1" hangingPunct="1">
              <a:defRPr/>
            </a:pPr>
            <a:r>
              <a:rPr lang="en-US" altLang="en-US" dirty="0"/>
              <a:t>Different from no</a:t>
            </a:r>
            <a:r>
              <a:rPr lang="en-US" spc="100" dirty="0"/>
              <a:t>r</a:t>
            </a:r>
            <a:r>
              <a:rPr lang="en-US" altLang="en-US" dirty="0"/>
              <a:t>mal (</a:t>
            </a:r>
            <a:r>
              <a:rPr lang="en-US" altLang="en-US" dirty="0" err="1"/>
              <a:t>extrafusal</a:t>
            </a:r>
            <a:r>
              <a:rPr lang="en-US" altLang="en-US" dirty="0"/>
              <a:t>) muscle fibers</a:t>
            </a:r>
          </a:p>
          <a:p>
            <a:pPr lvl="1" eaLnBrk="1" hangingPunct="1">
              <a:defRPr/>
            </a:pPr>
            <a:r>
              <a:rPr lang="en-US" altLang="en-US" dirty="0"/>
              <a:t>Inne</a:t>
            </a:r>
            <a:r>
              <a:rPr lang="en-US" altLang="en-US" spc="100" dirty="0"/>
              <a:t>r</a:t>
            </a:r>
            <a:r>
              <a:rPr lang="en-US" altLang="en-US" dirty="0"/>
              <a:t>vated by </a:t>
            </a:r>
            <a:r>
              <a:rPr lang="en-US" altLang="en-US" dirty="0">
                <a:latin typeface="Symbol" panose="05050102010706020507" pitchFamily="18" charset="2"/>
              </a:rPr>
              <a:t>g</a:t>
            </a:r>
            <a:r>
              <a:rPr lang="en-US" altLang="en-US" dirty="0"/>
              <a:t>-motor neurons</a:t>
            </a:r>
          </a:p>
          <a:p>
            <a:pPr lvl="1" eaLnBrk="1" hangingPunct="1">
              <a:defRPr/>
            </a:pPr>
            <a:r>
              <a:rPr lang="en-US" altLang="en-US" dirty="0"/>
              <a:t>Sensory receptors for muscle fiber stretch</a:t>
            </a:r>
          </a:p>
          <a:p>
            <a:pPr lvl="1" eaLnBrk="1" hangingPunct="1">
              <a:defRPr/>
            </a:pPr>
            <a:endParaRPr lang="en-US" altLang="en-US" sz="800" dirty="0"/>
          </a:p>
          <a:p>
            <a:pPr eaLnBrk="1" hangingPunct="1">
              <a:defRPr/>
            </a:pPr>
            <a:r>
              <a:rPr lang="en-US" altLang="en-US" dirty="0"/>
              <a:t>When stretched, muscle spindle sensory neuron </a:t>
            </a:r>
          </a:p>
          <a:p>
            <a:pPr lvl="1" eaLnBrk="1" hangingPunct="1">
              <a:defRPr/>
            </a:pPr>
            <a:r>
              <a:rPr lang="en-US" altLang="en-US" dirty="0"/>
              <a:t>Synapses in spinal cord with an </a:t>
            </a:r>
            <a:r>
              <a:rPr lang="en-US" altLang="en-US" dirty="0">
                <a:latin typeface="Symbol" panose="05050102010706020507" pitchFamily="18" charset="2"/>
              </a:rPr>
              <a:t>a</a:t>
            </a:r>
            <a:r>
              <a:rPr lang="en-US" altLang="en-US" dirty="0"/>
              <a:t>-motor neuron</a:t>
            </a:r>
          </a:p>
          <a:p>
            <a:pPr lvl="1" eaLnBrk="1" hangingPunct="1">
              <a:defRPr/>
            </a:pPr>
            <a:r>
              <a:rPr lang="en-US" altLang="en-US" dirty="0"/>
              <a:t>Triggers reflex muscle contraction</a:t>
            </a:r>
          </a:p>
          <a:p>
            <a:pPr lvl="1" eaLnBrk="1" hangingPunct="1">
              <a:defRPr/>
            </a:pPr>
            <a:r>
              <a:rPr lang="en-US" altLang="en-US" dirty="0"/>
              <a:t>Prevents fu</a:t>
            </a:r>
            <a:r>
              <a:rPr lang="en-US" spc="100" dirty="0"/>
              <a:t>r</a:t>
            </a:r>
            <a:r>
              <a:rPr lang="en-US" altLang="en-US" dirty="0"/>
              <a:t>ther (damaging) stretch</a:t>
            </a:r>
          </a:p>
          <a:p>
            <a:pPr lvl="1" eaLnBrk="1" hangingPunct="1">
              <a:defRPr/>
            </a:pPr>
            <a:r>
              <a:rPr lang="en-US" altLang="en-US" dirty="0"/>
              <a:t>Stretch reflex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2">
            <a:extLst>
              <a:ext uri="{FF2B5EF4-FFF2-40B4-BE49-F238E27FC236}">
                <a16:creationId xmlns:a16="http://schemas.microsoft.com/office/drawing/2014/main" id="{9B177340-0377-4315-959E-DC076CC98CF2}"/>
              </a:ext>
            </a:extLst>
          </p:cNvPr>
          <p:cNvSpPr>
            <a:spLocks noGrp="1"/>
          </p:cNvSpPr>
          <p:nvPr>
            <p:ph type="title"/>
          </p:nvPr>
        </p:nvSpPr>
        <p:spPr/>
        <p:txBody>
          <a:bodyPr>
            <a:normAutofit fontScale="90000"/>
          </a:bodyPr>
          <a:lstStyle/>
          <a:p>
            <a:pPr eaLnBrk="1" hangingPunct="1"/>
            <a:r>
              <a:rPr lang="en-US" altLang="en-US">
                <a:effectLst/>
              </a:rPr>
              <a:t>Sensory-Motor Integration:</a:t>
            </a:r>
            <a:br>
              <a:rPr lang="en-US" altLang="en-US">
                <a:effectLst/>
              </a:rPr>
            </a:br>
            <a:r>
              <a:rPr lang="en-US" altLang="en-US">
                <a:effectLst/>
              </a:rPr>
              <a:t>Golgi Tendon Organs</a:t>
            </a:r>
          </a:p>
        </p:txBody>
      </p:sp>
      <p:sp>
        <p:nvSpPr>
          <p:cNvPr id="81922" name="Content Placeholder 13">
            <a:extLst>
              <a:ext uri="{FF2B5EF4-FFF2-40B4-BE49-F238E27FC236}">
                <a16:creationId xmlns:a16="http://schemas.microsoft.com/office/drawing/2014/main" id="{C896B307-C310-4C22-A37C-08B30A7F2312}"/>
              </a:ext>
            </a:extLst>
          </p:cNvPr>
          <p:cNvSpPr>
            <a:spLocks noGrp="1"/>
          </p:cNvSpPr>
          <p:nvPr>
            <p:ph idx="1"/>
          </p:nvPr>
        </p:nvSpPr>
        <p:spPr>
          <a:xfrm>
            <a:off x="549275" y="1935163"/>
            <a:ext cx="8051800" cy="3493485"/>
          </a:xfrm>
        </p:spPr>
        <p:txBody>
          <a:bodyPr>
            <a:normAutofit fontScale="92500" lnSpcReduction="20000"/>
          </a:bodyPr>
          <a:lstStyle/>
          <a:p>
            <a:pPr eaLnBrk="1" hangingPunct="1"/>
            <a:r>
              <a:rPr lang="en-US" altLang="en-US" dirty="0"/>
              <a:t>Sensory receptor embedded in tendon</a:t>
            </a:r>
          </a:p>
          <a:p>
            <a:pPr lvl="1" eaLnBrk="1" hangingPunct="1"/>
            <a:r>
              <a:rPr lang="en-US" altLang="en-US" dirty="0"/>
              <a:t>Associated with 5 to 25 muscle fibers</a:t>
            </a:r>
          </a:p>
          <a:p>
            <a:pPr lvl="1" eaLnBrk="1" hangingPunct="1"/>
            <a:r>
              <a:rPr lang="en-US" altLang="en-US" dirty="0"/>
              <a:t>Sensitive to tension in tendon (strain gauge)</a:t>
            </a:r>
          </a:p>
          <a:p>
            <a:pPr lvl="2" eaLnBrk="1" hangingPunct="1"/>
            <a:endParaRPr lang="en-US" altLang="en-US" sz="800" dirty="0"/>
          </a:p>
          <a:p>
            <a:pPr eaLnBrk="1" hangingPunct="1"/>
            <a:r>
              <a:rPr lang="en-US" altLang="en-US" dirty="0"/>
              <a:t>When stimulated by excessive tension, Golgi tendon organs </a:t>
            </a:r>
          </a:p>
          <a:p>
            <a:pPr lvl="1" eaLnBrk="1" hangingPunct="1"/>
            <a:r>
              <a:rPr lang="en-US" altLang="en-US" dirty="0"/>
              <a:t>Inhibit agonists, excite antagonists</a:t>
            </a:r>
          </a:p>
          <a:p>
            <a:pPr lvl="1" eaLnBrk="1" hangingPunct="1"/>
            <a:r>
              <a:rPr lang="en-US" altLang="en-US" dirty="0"/>
              <a:t>Prevent excessive tension in muscle/tendon</a:t>
            </a:r>
          </a:p>
          <a:p>
            <a:pPr lvl="1" eaLnBrk="1" hangingPunct="1"/>
            <a:r>
              <a:rPr lang="en-US" altLang="en-US" dirty="0"/>
              <a:t>Reduce potential for injury</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2">
            <a:extLst>
              <a:ext uri="{FF2B5EF4-FFF2-40B4-BE49-F238E27FC236}">
                <a16:creationId xmlns:a16="http://schemas.microsoft.com/office/drawing/2014/main" id="{7CBEF743-5EDA-461C-9B5A-E49553D38D6F}"/>
              </a:ext>
            </a:extLst>
          </p:cNvPr>
          <p:cNvSpPr>
            <a:spLocks noGrp="1"/>
          </p:cNvSpPr>
          <p:nvPr>
            <p:ph type="title"/>
          </p:nvPr>
        </p:nvSpPr>
        <p:spPr/>
        <p:txBody>
          <a:bodyPr/>
          <a:lstStyle/>
          <a:p>
            <a:pPr eaLnBrk="1" hangingPunct="1"/>
            <a:r>
              <a:rPr lang="en-US" altLang="en-US">
                <a:effectLst/>
              </a:rPr>
              <a:t>Figure 3.9	</a:t>
            </a:r>
          </a:p>
        </p:txBody>
      </p:sp>
      <p:pic>
        <p:nvPicPr>
          <p:cNvPr id="83970" name="Content Placeholder 2">
            <a:extLst>
              <a:ext uri="{FF2B5EF4-FFF2-40B4-BE49-F238E27FC236}">
                <a16:creationId xmlns:a16="http://schemas.microsoft.com/office/drawing/2014/main" id="{D66A71D4-C025-4BEE-82C8-077939CD82D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79487" y="448109"/>
            <a:ext cx="7185025"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2">
            <a:extLst>
              <a:ext uri="{FF2B5EF4-FFF2-40B4-BE49-F238E27FC236}">
                <a16:creationId xmlns:a16="http://schemas.microsoft.com/office/drawing/2014/main" id="{AF52B64B-82FB-401B-91AA-AB0DDC07FD88}"/>
              </a:ext>
            </a:extLst>
          </p:cNvPr>
          <p:cNvSpPr>
            <a:spLocks noGrp="1"/>
          </p:cNvSpPr>
          <p:nvPr>
            <p:ph type="title"/>
          </p:nvPr>
        </p:nvSpPr>
        <p:spPr/>
        <p:txBody>
          <a:bodyPr/>
          <a:lstStyle/>
          <a:p>
            <a:pPr eaLnBrk="1" hangingPunct="1"/>
            <a:r>
              <a:rPr lang="en-US" altLang="en-US">
                <a:effectLst/>
              </a:rPr>
              <a:t>Motor Response</a:t>
            </a:r>
          </a:p>
        </p:txBody>
      </p:sp>
      <p:sp>
        <p:nvSpPr>
          <p:cNvPr id="82947" name="Content Placeholder 13">
            <a:extLst>
              <a:ext uri="{FF2B5EF4-FFF2-40B4-BE49-F238E27FC236}">
                <a16:creationId xmlns:a16="http://schemas.microsoft.com/office/drawing/2014/main" id="{9737A740-4D06-4422-A0B8-8414D80892DA}"/>
              </a:ext>
            </a:extLst>
          </p:cNvPr>
          <p:cNvSpPr>
            <a:spLocks noGrp="1"/>
          </p:cNvSpPr>
          <p:nvPr>
            <p:ph idx="1"/>
          </p:nvPr>
        </p:nvSpPr>
        <p:spPr>
          <a:xfrm>
            <a:off x="571500" y="1874838"/>
            <a:ext cx="8051800" cy="3592311"/>
          </a:xfrm>
        </p:spPr>
        <p:txBody>
          <a:bodyPr>
            <a:normAutofit fontScale="92500" lnSpcReduction="20000"/>
          </a:bodyPr>
          <a:lstStyle/>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Symbol" panose="05050102010706020507" pitchFamily="18" charset="2"/>
              </a:rPr>
              <a:t>a</a:t>
            </a:r>
            <a:r>
              <a:rPr lang="en-US" altLang="en-US" dirty="0"/>
              <a:t>-Motor neuron carries AP to muscle</a:t>
            </a:r>
          </a:p>
          <a:p>
            <a:pPr eaLnBrk="1" hangingPunct="1">
              <a:defRPr/>
            </a:pPr>
            <a:endParaRPr lang="en-US" altLang="en-US" sz="800" dirty="0"/>
          </a:p>
          <a:p>
            <a:pPr eaLnBrk="1" hangingPunct="1">
              <a:defRPr/>
            </a:pPr>
            <a:r>
              <a:rPr lang="en-US" altLang="en-US" dirty="0"/>
              <a:t>AP spreads to muscle fibers of motor unit</a:t>
            </a:r>
          </a:p>
          <a:p>
            <a:pPr lvl="1" eaLnBrk="1" hangingPunct="1">
              <a:defRPr/>
            </a:pPr>
            <a:r>
              <a:rPr lang="en-US" altLang="en-US" dirty="0"/>
              <a:t>Fine motor control: fewer fibers per motor unit</a:t>
            </a:r>
          </a:p>
          <a:p>
            <a:pPr lvl="1" eaLnBrk="1" hangingPunct="1">
              <a:defRPr/>
            </a:pPr>
            <a:r>
              <a:rPr lang="en-US" altLang="en-US" dirty="0"/>
              <a:t>Gross motor control: more fibers per motor unit</a:t>
            </a:r>
          </a:p>
          <a:p>
            <a:pPr lvl="1" eaLnBrk="1" hangingPunct="1">
              <a:defRPr/>
            </a:pPr>
            <a:endParaRPr lang="en-US" altLang="en-US" sz="800" dirty="0"/>
          </a:p>
          <a:p>
            <a:pPr eaLnBrk="1" hangingPunct="1">
              <a:defRPr/>
            </a:pPr>
            <a:r>
              <a:rPr lang="en-US" altLang="en-US" dirty="0"/>
              <a:t>Homogeneity of motor units</a:t>
            </a:r>
          </a:p>
          <a:p>
            <a:pPr lvl="1" eaLnBrk="1" hangingPunct="1">
              <a:defRPr/>
            </a:pPr>
            <a:r>
              <a:rPr lang="en-US" altLang="en-US" dirty="0"/>
              <a:t>Fiber types not mixed within a given motor unit</a:t>
            </a:r>
          </a:p>
          <a:p>
            <a:pPr lvl="1" eaLnBrk="1" hangingPunct="1">
              <a:defRPr/>
            </a:pPr>
            <a:r>
              <a:rPr lang="en-US" altLang="en-US" dirty="0"/>
              <a:t>Either type I fibers </a:t>
            </a:r>
            <a:r>
              <a:rPr lang="en-US" altLang="en-US" i="1" dirty="0"/>
              <a:t>or</a:t>
            </a:r>
            <a:r>
              <a:rPr lang="en-US" altLang="en-US" dirty="0"/>
              <a:t> type II fibers</a:t>
            </a:r>
          </a:p>
          <a:p>
            <a:pPr lvl="1" eaLnBrk="1" hangingPunct="1">
              <a:defRPr/>
            </a:pPr>
            <a:r>
              <a:rPr lang="en-US" altLang="en-US" dirty="0"/>
              <a:t>Motor neuron may actually dete</a:t>
            </a:r>
            <a:r>
              <a:rPr lang="en-US" spc="100" dirty="0"/>
              <a:t>r</a:t>
            </a:r>
            <a:r>
              <a:rPr lang="en-US" altLang="en-US" dirty="0"/>
              <a:t>mine fiber type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20F24604-5A6A-41F4-BB04-4C3669D9A545}" vid="{267164F6-FA3C-4AA4-B16E-B3C9A9883C7D}"/>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134</TotalTime>
  <Words>1753</Words>
  <Application>Microsoft Office PowerPoint</Application>
  <PresentationFormat>On-screen Show (4:3)</PresentationFormat>
  <Paragraphs>409</Paragraphs>
  <Slides>52</Slides>
  <Notes>20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52</vt:i4>
      </vt:variant>
    </vt:vector>
  </HeadingPairs>
  <TitlesOfParts>
    <vt:vector size="64" baseType="lpstr">
      <vt:lpstr>Arial</vt:lpstr>
      <vt:lpstr>Arial (Body)</vt:lpstr>
      <vt:lpstr>Arial (Headings)</vt:lpstr>
      <vt:lpstr>Myriad Pro</vt:lpstr>
      <vt:lpstr>Symbol</vt:lpstr>
      <vt:lpstr>Times New Roman</vt:lpstr>
      <vt:lpstr>Wingdings</vt:lpstr>
      <vt:lpstr>Kenney template</vt:lpstr>
      <vt:lpstr>1_Kenney</vt:lpstr>
      <vt:lpstr>Office Theme</vt:lpstr>
      <vt:lpstr>1_Office Theme</vt:lpstr>
      <vt:lpstr>UWTSD</vt:lpstr>
      <vt:lpstr>Neural Control  of Exercising Muscle </vt:lpstr>
      <vt:lpstr>Major Divisions  of the Nervous System</vt:lpstr>
      <vt:lpstr>Figure 3.1</vt:lpstr>
      <vt:lpstr>Structure and Function  of the Nervous System</vt:lpstr>
      <vt:lpstr>Structure and Function  of the Nervous System (continued)</vt:lpstr>
      <vt:lpstr>PowerPoint Presentation</vt:lpstr>
      <vt:lpstr>Structure and Function  of the Nervous System (continued)</vt:lpstr>
      <vt:lpstr>Resting Membrane Potential </vt:lpstr>
      <vt:lpstr>Resting Membrane Potential (continued) </vt:lpstr>
      <vt:lpstr>Depolarization and Hyperpolarization </vt:lpstr>
      <vt:lpstr>Graded and Action Potentials</vt:lpstr>
      <vt:lpstr>Graded Potentials</vt:lpstr>
      <vt:lpstr>Action Potentials</vt:lpstr>
      <vt:lpstr>Action Potentials: Generating an AP</vt:lpstr>
      <vt:lpstr>Figure 3.3</vt:lpstr>
      <vt:lpstr>Action Potentials: Refractory Periods</vt:lpstr>
      <vt:lpstr>Action Potentials: Propagation Down Axon</vt:lpstr>
      <vt:lpstr>Synapse: Transmitting APs</vt:lpstr>
      <vt:lpstr>Figure 3.4</vt:lpstr>
      <vt:lpstr>Synapse: Transmitting APs</vt:lpstr>
      <vt:lpstr>Neuromuscular Junction: A Specialized Synapse</vt:lpstr>
      <vt:lpstr>Figure 3.5</vt:lpstr>
      <vt:lpstr>Neurotransmitters</vt:lpstr>
      <vt:lpstr>Postsynaptic Response</vt:lpstr>
      <vt:lpstr>Central Nervous System</vt:lpstr>
      <vt:lpstr>Brain: Cerebrum</vt:lpstr>
      <vt:lpstr>Cerebrum: Five Lobes</vt:lpstr>
      <vt:lpstr>Figure 3.6</vt:lpstr>
      <vt:lpstr>Cerebrum: Regions of Interest  for Exercise Physiology</vt:lpstr>
      <vt:lpstr>Brain: Diencephalon</vt:lpstr>
      <vt:lpstr>Brain: Cerebellum</vt:lpstr>
      <vt:lpstr>Brain: Brain Stem</vt:lpstr>
      <vt:lpstr>Spinal Cord</vt:lpstr>
      <vt:lpstr>Peripheral Nervous System</vt:lpstr>
      <vt:lpstr>Sensory Division</vt:lpstr>
      <vt:lpstr>Sensory Division: Special Families  of Sensory Receptors </vt:lpstr>
      <vt:lpstr>Motor Division</vt:lpstr>
      <vt:lpstr>Motor Division:  Autonomic Nervous System</vt:lpstr>
      <vt:lpstr>Autonomic Nervous System: Sympathetic</vt:lpstr>
      <vt:lpstr>Autonomic Nervous System: Parasympathetic</vt:lpstr>
      <vt:lpstr>Table 3.1</vt:lpstr>
      <vt:lpstr>Sensory-Motor Integration</vt:lpstr>
      <vt:lpstr>Figure 3.7</vt:lpstr>
      <vt:lpstr>Animation 3.7</vt:lpstr>
      <vt:lpstr>Sensory-Motor Integration: Sensory Input</vt:lpstr>
      <vt:lpstr>Figure 3.8</vt:lpstr>
      <vt:lpstr>Sensory-Motor Integration: Sensory Input (continued)</vt:lpstr>
      <vt:lpstr>Sensory-Motor Integration: Reflex Activity</vt:lpstr>
      <vt:lpstr>Sensory-Motor Integration: Muscle Spindles</vt:lpstr>
      <vt:lpstr>Sensory-Motor Integration: Golgi Tendon Organs</vt:lpstr>
      <vt:lpstr>Figure 3.9 </vt:lpstr>
      <vt:lpstr>Motor Response</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59</cp:revision>
  <cp:lastPrinted>2015-04-17T15:53:41Z</cp:lastPrinted>
  <dcterms:created xsi:type="dcterms:W3CDTF">2011-09-08T15:45:31Z</dcterms:created>
  <dcterms:modified xsi:type="dcterms:W3CDTF">2018-10-23T08:12:18Z</dcterms:modified>
</cp:coreProperties>
</file>