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62" r:id="rId3"/>
    <p:sldId id="267" r:id="rId4"/>
    <p:sldId id="261" r:id="rId5"/>
    <p:sldId id="258" r:id="rId6"/>
    <p:sldId id="272" r:id="rId7"/>
    <p:sldId id="265" r:id="rId8"/>
    <p:sldId id="273" r:id="rId9"/>
    <p:sldId id="260" r:id="rId10"/>
    <p:sldId id="270" r:id="rId11"/>
    <p:sldId id="269" r:id="rId12"/>
    <p:sldId id="279" r:id="rId13"/>
    <p:sldId id="280" r:id="rId14"/>
    <p:sldId id="282"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D90CEF-5567-49D1-8A93-5A91D108D173}" type="datetimeFigureOut">
              <a:rPr lang="en-GB" smtClean="0"/>
              <a:t>25/11/2023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AE5E06-C6B1-44F5-A06D-C5CB69305A4D}" type="slidenum">
              <a:rPr lang="en-GB" smtClean="0"/>
              <a:t>‹#›</a:t>
            </a:fld>
            <a:endParaRPr lang="en-GB"/>
          </a:p>
        </p:txBody>
      </p:sp>
    </p:spTree>
    <p:extLst>
      <p:ext uri="{BB962C8B-B14F-4D97-AF65-F5344CB8AC3E}">
        <p14:creationId xmlns:p14="http://schemas.microsoft.com/office/powerpoint/2010/main" val="665962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63da1a438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63da1a438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g6320de4b7d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6320de4b7d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lnSpc>
                <a:spcPct val="150000"/>
              </a:lnSpc>
              <a:spcBef>
                <a:spcPts val="600"/>
              </a:spcBef>
              <a:spcAft>
                <a:spcPts val="800"/>
              </a:spcAft>
              <a:buNone/>
            </a:pPr>
            <a:r>
              <a:rPr lang="en-IN" sz="1800" kern="100" dirty="0">
                <a:effectLst/>
                <a:latin typeface="Times New Roman" panose="02020603050405020304" pitchFamily="18" charset="0"/>
                <a:ea typeface="Calibri" panose="020F0502020204030204" pitchFamily="34" charset="0"/>
              </a:rPr>
              <a:t>Online training programmes are cost effective since the companies do not have to spend more monetary resources on the training programmes and hiring trainers for the purposes of teaching their employees about organisational practises since online platforms are more efficient (Hoe, et al., 2021). Along with that these training sessions are also advantages for providing the flexibility and accessibility to the employees due to which it is appreciated by the workers of an organisation who are technical savvy. Following that, for the employees who are not technical savvy the organisation is inclined to develop more user-friendly dashboards and interactive interfaces so that they can learn without any interruptions.</a:t>
            </a:r>
            <a:br>
              <a:rPr lang="en-IN" dirty="0">
                <a:effectLst/>
              </a:rPr>
            </a:br>
            <a:r>
              <a:rPr lang="en-IN" sz="1800" kern="100" dirty="0">
                <a:effectLst/>
                <a:latin typeface="Times New Roman" panose="02020603050405020304" pitchFamily="18" charset="0"/>
                <a:ea typeface="Calibri" panose="020F0502020204030204" pitchFamily="34" charset="0"/>
              </a:rPr>
              <a:t>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6320de4b7d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g6320de4b7d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lnSpc>
                <a:spcPct val="150000"/>
              </a:lnSpc>
              <a:spcBef>
                <a:spcPts val="600"/>
              </a:spcBef>
              <a:spcAft>
                <a:spcPts val="800"/>
              </a:spcAft>
              <a:buNone/>
            </a:pPr>
            <a:r>
              <a:rPr lang="en-IN" sz="1800" dirty="0">
                <a:effectLst/>
                <a:latin typeface="Times New Roman" panose="02020603050405020304" pitchFamily="18" charset="0"/>
                <a:ea typeface="Calibri" panose="020F0502020204030204" pitchFamily="34" charset="0"/>
              </a:rPr>
              <a:t>There are several factors that make the online platforms more feasible and beneficial for organising the training sessions and skill enhancing programmes rather than on offline platforms (Alam, 2022). One of the benefits provided by the online platforms for training sessions is that it has availability of data more than offline once since the technologies like search engine optimization and big data analysis provide the digital platforms more information.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6320de4b7d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6320de4b7d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kern="100" dirty="0">
                <a:effectLst/>
                <a:latin typeface="Times New Roman" panose="02020603050405020304" pitchFamily="18" charset="0"/>
                <a:ea typeface="Calibri" panose="020F0502020204030204" pitchFamily="34" charset="0"/>
              </a:rPr>
              <a:t>Online classroom and digital channels provided by Google to train the employees are famous all around the world that are known for providing regular classes for improving the skill set of workers along with enhancing their productivity (Tamah, 2020). Furthermore, a learning management system (LMS) established by Google is also an inspiration for the newly emerging IT companies.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70c12e5f0d_1_1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70c12e5f0d_1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kern="100" dirty="0">
                <a:effectLst/>
                <a:latin typeface="Times New Roman" panose="02020603050405020304" pitchFamily="18" charset="0"/>
                <a:ea typeface="Calibri" panose="020F0502020204030204" pitchFamily="34" charset="0"/>
              </a:rPr>
              <a:t>The training programmes in contest of virtual training and augmented reality are helpful for the employees to learn since it is beneficial for them to learn about technical nuances along with digital developments (Howard and </a:t>
            </a:r>
            <a:r>
              <a:rPr lang="en-IN" sz="1800" kern="100" dirty="0" err="1">
                <a:effectLst/>
                <a:latin typeface="Times New Roman" panose="02020603050405020304" pitchFamily="18" charset="0"/>
                <a:ea typeface="Calibri" panose="020F0502020204030204" pitchFamily="34" charset="0"/>
              </a:rPr>
              <a:t>Gutworth</a:t>
            </a:r>
            <a:r>
              <a:rPr lang="en-IN" sz="1800" kern="100" dirty="0">
                <a:effectLst/>
                <a:latin typeface="Times New Roman" panose="02020603050405020304" pitchFamily="18" charset="0"/>
                <a:ea typeface="Calibri" panose="020F0502020204030204" pitchFamily="34" charset="0"/>
              </a:rPr>
              <a:t>, 2020). Furthermore, the E learning platforms are also convenient and user friendly for the employees since they are not too complex for the workers who are not technical savvy.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g6321c206cc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9" name="Google Shape;409;g6321c206cc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kern="100" dirty="0">
                <a:effectLst/>
                <a:latin typeface="Times New Roman" panose="02020603050405020304" pitchFamily="18" charset="0"/>
                <a:ea typeface="Calibri" panose="020F0502020204030204" pitchFamily="34" charset="0"/>
              </a:rPr>
              <a:t>Adobe itself is a software development establishment which focuses on providing application and web development to its clients that are known all around the world. Therefore, to sustain this international image of the organisation along with enhancing the productivity of employees the organisation announces e-learning sessions and software development classes that are dedicated to enhance the potential of employees. Furthermore, adobe connect is a platform which focuses on sharing the skill sets of employees between each other and encouraging the colleagues to learn new software skills. </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g6320de4b7d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6" name="Google Shape;256;g6320de4b7d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kern="100" dirty="0">
                <a:effectLst/>
                <a:latin typeface="Times New Roman" panose="02020603050405020304" pitchFamily="18" charset="0"/>
                <a:ea typeface="Calibri" panose="020F0502020204030204" pitchFamily="34" charset="0"/>
              </a:rPr>
              <a:t>Virtual assistants on online platforms is one of the most prominent and appreciated service provided by digital developments, since it helps the individuals with learning new subjects without any human assistance (Li and Yang, 2021). Furthermore, IBM also provides cloud training programmes that are dedicated to the avail the learning sessions on a prior basis and which can be accessed by the employees whenever they want in remote areas.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63da1a4385_0_163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63da1a4385_0_163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lnSpc>
                <a:spcPct val="150000"/>
              </a:lnSpc>
              <a:spcBef>
                <a:spcPts val="600"/>
              </a:spcBef>
              <a:spcAft>
                <a:spcPts val="800"/>
              </a:spcAft>
              <a:buNone/>
            </a:pPr>
            <a:r>
              <a:rPr lang="en-IN" sz="1800" kern="100" dirty="0">
                <a:effectLst/>
                <a:latin typeface="Times New Roman" panose="02020603050405020304" pitchFamily="18" charset="0"/>
                <a:ea typeface="Calibri" panose="020F0502020204030204" pitchFamily="34" charset="0"/>
              </a:rPr>
              <a:t>There are several reasons and leading forces that are responsible for enhancing the requirement of training programmes and technological platforms provided to the employers and recruiters of an organisation. The employers and recruiters need to be accountable and responsible about the organisational activities along with the distribution of workforce revealed in the professional institution. Therefore, it is essential for training them on digital channels and making more aware about the organisational regulations and policies</a:t>
            </a:r>
          </a:p>
          <a:p>
            <a:pPr marL="158750" indent="0" algn="l">
              <a:lnSpc>
                <a:spcPct val="107000"/>
              </a:lnSpc>
              <a:spcBef>
                <a:spcPts val="600"/>
              </a:spcBef>
              <a:spcAft>
                <a:spcPts val="800"/>
              </a:spcAft>
              <a:buNone/>
            </a:pPr>
            <a:br>
              <a:rPr lang="en-IN" dirty="0">
                <a:effectLst/>
              </a:rPr>
            </a:br>
            <a:r>
              <a:rPr lang="en-IN" sz="1800" kern="100" dirty="0">
                <a:effectLst/>
                <a:latin typeface="Times New Roman" panose="02020603050405020304" pitchFamily="18" charset="0"/>
                <a:ea typeface="Calibri" panose="020F0502020204030204" pitchFamily="34" charset="0"/>
              </a:rPr>
              <a:t> </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6320de4b7d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6320de4b7d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600"/>
              </a:spcBef>
              <a:spcAft>
                <a:spcPts val="600"/>
              </a:spcAft>
              <a:buNone/>
            </a:pPr>
            <a:r>
              <a:rPr lang="en-IN" sz="1800" kern="100" dirty="0">
                <a:effectLst/>
                <a:latin typeface="Times New Roman" panose="02020603050405020304" pitchFamily="18" charset="0"/>
                <a:ea typeface="Calibri" panose="020F0502020204030204" pitchFamily="34" charset="0"/>
              </a:rPr>
              <a:t>Since Bank of America is one of the renowned organisations that are precursors of financial establishments in the world therefore it can conveniently afford exceedingly remarkable monetary resources to train its employees (</a:t>
            </a:r>
            <a:r>
              <a:rPr lang="en-IN" sz="1800" kern="100" dirty="0" err="1">
                <a:effectLst/>
                <a:latin typeface="Times New Roman" panose="02020603050405020304" pitchFamily="18" charset="0"/>
                <a:ea typeface="Calibri" panose="020F0502020204030204" pitchFamily="34" charset="0"/>
              </a:rPr>
              <a:t>Otoo</a:t>
            </a:r>
            <a:r>
              <a:rPr lang="en-IN" sz="1800" kern="100" dirty="0">
                <a:effectLst/>
                <a:latin typeface="Times New Roman" panose="02020603050405020304" pitchFamily="18" charset="0"/>
                <a:ea typeface="Calibri" panose="020F0502020204030204" pitchFamily="34" charset="0"/>
              </a:rPr>
              <a:t>, 2019). Following that the higher authorities of training programmes along with human resource management focuses on specialised scale programmes that are dedicated to train the employees accordingly their designation and specialities. The specialised training programmes are beneficial for training the employers on the basis of their expertise.</a:t>
            </a:r>
          </a:p>
          <a:p>
            <a:pPr marL="158750" indent="0">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70c12e5f0d_1_4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70c12e5f0d_1_4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kern="100" dirty="0">
                <a:effectLst/>
                <a:latin typeface="Times New Roman" panose="02020603050405020304" pitchFamily="18" charset="0"/>
                <a:ea typeface="Calibri" panose="020F0502020204030204" pitchFamily="34" charset="0"/>
              </a:rPr>
              <a:t>Salesforce provides the training programmes and learning sessions to the employees that are focused on the format of gaming styles and enjoyable sessions rather than boring and monotonous. These formats and interfaces are beneficial for keeping the employees engaged in enhancing their skill sets and improving their potential to work in the organisation and make attractive software. Along with that, the personalised sessions and customised experiences also beneficial for enhancing the understanding of employees towards organisational operations by resolving their queries that occur frequently on a routine basis.</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63e8071fd6_2_9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63e8071fd6_2_9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800" dirty="0">
                <a:effectLst/>
                <a:latin typeface="Times New Roman" panose="02020603050405020304" pitchFamily="18" charset="0"/>
                <a:ea typeface="Calibri" panose="020F0502020204030204" pitchFamily="34" charset="0"/>
              </a:rPr>
              <a:t>One of the most remarkable and distinguished approach of Hiltons employer learning programmes is that it provides the recruiters a portal on which they can learn everything about the workforce and hiring processes. Furthermore, the human resource management (HRM) and recruiter teams are also provided big data analysis and search in the optimization techniques gather extensive knowledge about the candidates and potential employees who are working in the organisation</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5"/>
        <p:cNvGrpSpPr/>
        <p:nvPr/>
      </p:nvGrpSpPr>
      <p:grpSpPr>
        <a:xfrm>
          <a:off x="0" y="0"/>
          <a:ext cx="0" cy="0"/>
          <a:chOff x="0" y="0"/>
          <a:chExt cx="0" cy="0"/>
        </a:xfrm>
      </p:grpSpPr>
      <p:sp>
        <p:nvSpPr>
          <p:cNvPr id="786" name="Google Shape;786;g6409c117da_1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7" name="Google Shape;787;g6409c117da_1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lnSpc>
                <a:spcPct val="150000"/>
              </a:lnSpc>
              <a:spcBef>
                <a:spcPts val="600"/>
              </a:spcBef>
              <a:spcAft>
                <a:spcPts val="800"/>
              </a:spcAft>
              <a:buNone/>
            </a:pPr>
            <a:r>
              <a:rPr lang="en-IN" sz="1800" kern="100" dirty="0">
                <a:effectLst/>
                <a:latin typeface="Times New Roman" panose="02020603050405020304" pitchFamily="18" charset="0"/>
                <a:ea typeface="Calibri" panose="020F0502020204030204" pitchFamily="34" charset="0"/>
              </a:rPr>
              <a:t>Since Microsoft is renowned organisation in the field of software development and web portal designing; therefore, the establishment now focuses more on offering soft skill training to the employees to improve their interpersonal skills. Following that, the technological platforms are used to provide recorded sessions and cloud training programmes that are dedicated to enhance their scale and context of interpersonal collaborations.</a:t>
            </a:r>
          </a:p>
          <a:p>
            <a:pPr marL="158750" indent="0" algn="l">
              <a:lnSpc>
                <a:spcPct val="107000"/>
              </a:lnSpc>
              <a:spcBef>
                <a:spcPts val="600"/>
              </a:spcBef>
              <a:spcAft>
                <a:spcPts val="800"/>
              </a:spcAft>
              <a:buNone/>
            </a:pPr>
            <a:endParaRPr lang="en-IN" sz="1800" kern="100" dirty="0">
              <a:effectLst/>
              <a:latin typeface="Times New Roman" panose="02020603050405020304" pitchFamily="18" charset="0"/>
              <a:ea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95B08-52F4-432B-8F95-31B18D8EAD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82063A3-1FA9-4D05-ACAC-D3CE3F3AEA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0E1BD5-CD4F-4A41-ADBB-0440FA8765EF}"/>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A88954E2-C3C6-444A-AB7E-F8F1F013EB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5E433F-1659-4FD0-86E4-C27A7DCE7D97}"/>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67697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EE819-DCD2-40A6-8382-B44646E005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A874C-D0C8-450F-ACE8-D03B4B938EF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5C37AD-EC9C-4577-8D86-9B1DC764CE75}"/>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D8552469-15FD-4CC9-9A54-0C55FE8F19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7A8AF-654D-447D-B46B-5196398CC68A}"/>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515331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54468-C3AF-4662-8054-761A1221AB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D58314-F531-45A4-B428-27715599FF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EA58D2-5BD9-44E8-9BBE-E2A0E1ADB552}"/>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0180ABF5-375D-47A3-A5D8-5E2E833304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8FFA50-3989-42C6-96F1-AACBC517CCA7}"/>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15711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76A3-E2C8-4604-955E-05623D20C6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8CD010-686C-44EF-9001-7D1EA24365B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BAD7A1-769A-4648-9F71-E4B79ACA6BE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3AB6F0-BE85-481E-88F0-EDABB8C77DFA}"/>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6" name="Footer Placeholder 5">
            <a:extLst>
              <a:ext uri="{FF2B5EF4-FFF2-40B4-BE49-F238E27FC236}">
                <a16:creationId xmlns:a16="http://schemas.microsoft.com/office/drawing/2014/main" id="{93D6A6A3-9B55-44D4-8ACC-060BEF324A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06ADA-25AC-470A-88FD-FCC6FDC26463}"/>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3045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309DE-458B-4BD4-82B3-FDBB5F1850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DDD463-5629-4AF5-9BCD-C2E08DEA21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B26F260-6EA3-4D5E-B62D-4825B25DAA0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0E38F1-E2D9-43D3-A475-ECAA24CF9E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5EC213D-7941-465E-BC3C-7AD5DD97BF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17F582-CC17-468A-B99B-3FFA7BA1BF3C}"/>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8" name="Footer Placeholder 7">
            <a:extLst>
              <a:ext uri="{FF2B5EF4-FFF2-40B4-BE49-F238E27FC236}">
                <a16:creationId xmlns:a16="http://schemas.microsoft.com/office/drawing/2014/main" id="{427A5E4E-89FB-4094-88FD-1449CB662A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7F3588-8DC6-4E08-8BD7-DBCFFFE66416}"/>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768212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92A4-FFDB-4983-A079-61EF191883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F40076-74C7-4655-9A73-7F3966D2C4E7}"/>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4" name="Footer Placeholder 3">
            <a:extLst>
              <a:ext uri="{FF2B5EF4-FFF2-40B4-BE49-F238E27FC236}">
                <a16:creationId xmlns:a16="http://schemas.microsoft.com/office/drawing/2014/main" id="{5D82E28B-192B-4222-9581-F45F90944E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814D39-BED2-4C49-BD39-3F7CE7C49074}"/>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4055923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F13F25-5E48-4774-9227-8B47862707BE}"/>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3" name="Footer Placeholder 2">
            <a:extLst>
              <a:ext uri="{FF2B5EF4-FFF2-40B4-BE49-F238E27FC236}">
                <a16:creationId xmlns:a16="http://schemas.microsoft.com/office/drawing/2014/main" id="{CE8EBB4C-6A3C-4DEC-AD56-88A4097710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225BC9-95D0-4D02-BFE2-F5BBA5ED4786}"/>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3368402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803C-B655-4AE6-B04F-BA29142F22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35D8A3-63E7-404C-B5EB-161790A3D4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C20575-DC41-4139-968F-40E2157BC9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8784A6B-8020-4468-9F2C-847170CE1C2D}"/>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6" name="Footer Placeholder 5">
            <a:extLst>
              <a:ext uri="{FF2B5EF4-FFF2-40B4-BE49-F238E27FC236}">
                <a16:creationId xmlns:a16="http://schemas.microsoft.com/office/drawing/2014/main" id="{741D7099-4A69-472E-BD0A-D73EBAD8C4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37E52D-477B-41A6-8464-0EDE32740A8F}"/>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8080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B324B-FFD4-4A80-8C90-8CFF2C2F68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4E068B-3549-4234-A810-931B574EA6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1429E-C44B-4C65-8A8B-C30E8E51E6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6E0D34-FE7C-46A5-B76B-74E8D68BE39F}"/>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6" name="Footer Placeholder 5">
            <a:extLst>
              <a:ext uri="{FF2B5EF4-FFF2-40B4-BE49-F238E27FC236}">
                <a16:creationId xmlns:a16="http://schemas.microsoft.com/office/drawing/2014/main" id="{DE1DEA1A-3068-4ABA-AFE9-035A766E6D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070C68-21B9-4E4E-8A02-FB47B155F390}"/>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935805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88174-7EF5-4AB9-86EF-A7B2694C6A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C7746B-9F82-4E74-872A-A2199BA340F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5181AC-C743-4425-B2C1-A46CD6668423}"/>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AE91B646-6461-45BD-94E9-BDE620858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7522A-AEC0-4EC6-9304-151ED9859468}"/>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4110625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FEE927-8E77-44DB-AE39-CA81BE0697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853126-AAA8-4F81-A52B-33F60E675B6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3E79E-4F98-4776-897F-860C241A44CF}"/>
              </a:ext>
            </a:extLst>
          </p:cNvPr>
          <p:cNvSpPr>
            <a:spLocks noGrp="1"/>
          </p:cNvSpPr>
          <p:nvPr>
            <p:ph type="dt" sz="half" idx="10"/>
          </p:nvPr>
        </p:nvSpPr>
        <p:spPr/>
        <p:txBody>
          <a:body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8CD3E594-0D9E-4D75-89F2-88226B38A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B8333-48C9-4943-B0C2-55D350DD0220}"/>
              </a:ext>
            </a:extLst>
          </p:cNvPr>
          <p:cNvSpPr>
            <a:spLocks noGrp="1"/>
          </p:cNvSpPr>
          <p:nvPr>
            <p:ph type="sldNum" sz="quarter" idx="12"/>
          </p:nvPr>
        </p:nvSpPr>
        <p:spPr/>
        <p:txBody>
          <a:bodyPr/>
          <a:lstStyle/>
          <a:p>
            <a:fld id="{B95F68E8-CABB-4BA2-B3C0-FCC71396032C}" type="slidenum">
              <a:rPr lang="en-GB" smtClean="0"/>
              <a:t>‹#›</a:t>
            </a:fld>
            <a:endParaRPr lang="en-GB"/>
          </a:p>
        </p:txBody>
      </p:sp>
    </p:spTree>
    <p:extLst>
      <p:ext uri="{BB962C8B-B14F-4D97-AF65-F5344CB8AC3E}">
        <p14:creationId xmlns:p14="http://schemas.microsoft.com/office/powerpoint/2010/main" val="2350775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10"/>
          <p:cNvSpPr txBox="1">
            <a:spLocks noGrp="1"/>
          </p:cNvSpPr>
          <p:nvPr>
            <p:ph type="ctrTitle"/>
          </p:nvPr>
        </p:nvSpPr>
        <p:spPr>
          <a:xfrm flipH="1">
            <a:off x="822464" y="2118823"/>
            <a:ext cx="4402400" cy="17672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4000">
                <a:solidFill>
                  <a:schemeClr val="accent1"/>
                </a:solidFill>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36" name="Google Shape;36;p10"/>
          <p:cNvSpPr txBox="1">
            <a:spLocks noGrp="1"/>
          </p:cNvSpPr>
          <p:nvPr>
            <p:ph type="subTitle" idx="1"/>
          </p:nvPr>
        </p:nvSpPr>
        <p:spPr>
          <a:xfrm flipH="1">
            <a:off x="822597" y="3775693"/>
            <a:ext cx="3108400" cy="116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Tree>
    <p:extLst>
      <p:ext uri="{BB962C8B-B14F-4D97-AF65-F5344CB8AC3E}">
        <p14:creationId xmlns:p14="http://schemas.microsoft.com/office/powerpoint/2010/main" val="1804487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16"/>
          <p:cNvSpPr txBox="1">
            <a:spLocks noGrp="1"/>
          </p:cNvSpPr>
          <p:nvPr>
            <p:ph type="ctrTitle"/>
          </p:nvPr>
        </p:nvSpPr>
        <p:spPr>
          <a:xfrm flipH="1">
            <a:off x="3391537" y="1661273"/>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84" name="Google Shape;84;p16"/>
          <p:cNvSpPr txBox="1">
            <a:spLocks noGrp="1"/>
          </p:cNvSpPr>
          <p:nvPr>
            <p:ph type="subTitle" idx="1"/>
          </p:nvPr>
        </p:nvSpPr>
        <p:spPr>
          <a:xfrm flipH="1">
            <a:off x="3022137" y="2170380"/>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85" name="Google Shape;85;p16"/>
          <p:cNvSpPr txBox="1">
            <a:spLocks noGrp="1"/>
          </p:cNvSpPr>
          <p:nvPr>
            <p:ph type="ctrTitle" idx="2"/>
          </p:nvPr>
        </p:nvSpPr>
        <p:spPr>
          <a:xfrm flipH="1">
            <a:off x="3391537" y="4767044"/>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86" name="Google Shape;86;p16"/>
          <p:cNvSpPr txBox="1">
            <a:spLocks noGrp="1"/>
          </p:cNvSpPr>
          <p:nvPr>
            <p:ph type="subTitle" idx="3"/>
          </p:nvPr>
        </p:nvSpPr>
        <p:spPr>
          <a:xfrm flipH="1">
            <a:off x="3022144" y="5277733"/>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87" name="Google Shape;87;p16"/>
          <p:cNvSpPr txBox="1">
            <a:spLocks noGrp="1"/>
          </p:cNvSpPr>
          <p:nvPr>
            <p:ph type="ctrTitle" idx="4"/>
          </p:nvPr>
        </p:nvSpPr>
        <p:spPr>
          <a:xfrm flipH="1">
            <a:off x="3391537" y="3213796"/>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88" name="Google Shape;88;p16"/>
          <p:cNvSpPr txBox="1">
            <a:spLocks noGrp="1"/>
          </p:cNvSpPr>
          <p:nvPr>
            <p:ph type="subTitle" idx="5"/>
          </p:nvPr>
        </p:nvSpPr>
        <p:spPr>
          <a:xfrm flipH="1">
            <a:off x="3022144" y="3722900"/>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89" name="Google Shape;89;p16"/>
          <p:cNvSpPr txBox="1">
            <a:spLocks noGrp="1"/>
          </p:cNvSpPr>
          <p:nvPr>
            <p:ph type="ctrTitle" idx="6"/>
          </p:nvPr>
        </p:nvSpPr>
        <p:spPr>
          <a:xfrm flipH="1">
            <a:off x="6719663" y="3213795"/>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90" name="Google Shape;90;p16"/>
          <p:cNvSpPr txBox="1">
            <a:spLocks noGrp="1"/>
          </p:cNvSpPr>
          <p:nvPr>
            <p:ph type="subTitle" idx="7"/>
          </p:nvPr>
        </p:nvSpPr>
        <p:spPr>
          <a:xfrm flipH="1">
            <a:off x="6350263" y="3724475"/>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91" name="Google Shape;91;p16"/>
          <p:cNvSpPr txBox="1">
            <a:spLocks noGrp="1"/>
          </p:cNvSpPr>
          <p:nvPr>
            <p:ph type="ctrTitle" idx="8"/>
          </p:nvPr>
        </p:nvSpPr>
        <p:spPr>
          <a:xfrm flipH="1">
            <a:off x="6719663" y="4767044"/>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92" name="Google Shape;92;p16"/>
          <p:cNvSpPr txBox="1">
            <a:spLocks noGrp="1"/>
          </p:cNvSpPr>
          <p:nvPr>
            <p:ph type="subTitle" idx="9"/>
          </p:nvPr>
        </p:nvSpPr>
        <p:spPr>
          <a:xfrm flipH="1">
            <a:off x="6350263" y="5277724"/>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93" name="Google Shape;93;p16"/>
          <p:cNvSpPr txBox="1">
            <a:spLocks noGrp="1"/>
          </p:cNvSpPr>
          <p:nvPr>
            <p:ph type="ctrTitle" idx="13"/>
          </p:nvPr>
        </p:nvSpPr>
        <p:spPr>
          <a:xfrm flipH="1">
            <a:off x="6719663" y="1661273"/>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400"/>
              <a:buNone/>
              <a:defRPr>
                <a:solidFill>
                  <a:schemeClr val="accent1"/>
                </a:solidFill>
              </a:defRPr>
            </a:lvl1pPr>
            <a:lvl2pPr lvl="1" algn="ctr" rtl="0">
              <a:spcBef>
                <a:spcPts val="0"/>
              </a:spcBef>
              <a:spcAft>
                <a:spcPts val="0"/>
              </a:spcAft>
              <a:buClr>
                <a:srgbClr val="434343"/>
              </a:buClr>
              <a:buSzPts val="1400"/>
              <a:buNone/>
              <a:defRPr sz="1867">
                <a:solidFill>
                  <a:srgbClr val="434343"/>
                </a:solidFill>
              </a:defRPr>
            </a:lvl2pPr>
            <a:lvl3pPr lvl="2" algn="ctr" rtl="0">
              <a:spcBef>
                <a:spcPts val="0"/>
              </a:spcBef>
              <a:spcAft>
                <a:spcPts val="0"/>
              </a:spcAft>
              <a:buClr>
                <a:srgbClr val="434343"/>
              </a:buClr>
              <a:buSzPts val="1400"/>
              <a:buNone/>
              <a:defRPr sz="1867">
                <a:solidFill>
                  <a:srgbClr val="434343"/>
                </a:solidFill>
              </a:defRPr>
            </a:lvl3pPr>
            <a:lvl4pPr lvl="3" algn="ctr" rtl="0">
              <a:spcBef>
                <a:spcPts val="0"/>
              </a:spcBef>
              <a:spcAft>
                <a:spcPts val="0"/>
              </a:spcAft>
              <a:buClr>
                <a:srgbClr val="434343"/>
              </a:buClr>
              <a:buSzPts val="1400"/>
              <a:buNone/>
              <a:defRPr sz="1867">
                <a:solidFill>
                  <a:srgbClr val="434343"/>
                </a:solidFill>
              </a:defRPr>
            </a:lvl4pPr>
            <a:lvl5pPr lvl="4" algn="ctr" rtl="0">
              <a:spcBef>
                <a:spcPts val="0"/>
              </a:spcBef>
              <a:spcAft>
                <a:spcPts val="0"/>
              </a:spcAft>
              <a:buClr>
                <a:srgbClr val="434343"/>
              </a:buClr>
              <a:buSzPts val="1400"/>
              <a:buNone/>
              <a:defRPr sz="1867">
                <a:solidFill>
                  <a:srgbClr val="434343"/>
                </a:solidFill>
              </a:defRPr>
            </a:lvl5pPr>
            <a:lvl6pPr lvl="5" algn="ctr" rtl="0">
              <a:spcBef>
                <a:spcPts val="0"/>
              </a:spcBef>
              <a:spcAft>
                <a:spcPts val="0"/>
              </a:spcAft>
              <a:buClr>
                <a:srgbClr val="434343"/>
              </a:buClr>
              <a:buSzPts val="1400"/>
              <a:buNone/>
              <a:defRPr sz="1867">
                <a:solidFill>
                  <a:srgbClr val="434343"/>
                </a:solidFill>
              </a:defRPr>
            </a:lvl6pPr>
            <a:lvl7pPr lvl="6" algn="ctr" rtl="0">
              <a:spcBef>
                <a:spcPts val="0"/>
              </a:spcBef>
              <a:spcAft>
                <a:spcPts val="0"/>
              </a:spcAft>
              <a:buClr>
                <a:srgbClr val="434343"/>
              </a:buClr>
              <a:buSzPts val="1400"/>
              <a:buNone/>
              <a:defRPr sz="1867">
                <a:solidFill>
                  <a:srgbClr val="434343"/>
                </a:solidFill>
              </a:defRPr>
            </a:lvl7pPr>
            <a:lvl8pPr lvl="7" algn="ctr" rtl="0">
              <a:spcBef>
                <a:spcPts val="0"/>
              </a:spcBef>
              <a:spcAft>
                <a:spcPts val="0"/>
              </a:spcAft>
              <a:buClr>
                <a:srgbClr val="434343"/>
              </a:buClr>
              <a:buSzPts val="1400"/>
              <a:buNone/>
              <a:defRPr sz="1867">
                <a:solidFill>
                  <a:srgbClr val="434343"/>
                </a:solidFill>
              </a:defRPr>
            </a:lvl8pPr>
            <a:lvl9pPr lvl="8" algn="ctr" rtl="0">
              <a:spcBef>
                <a:spcPts val="0"/>
              </a:spcBef>
              <a:spcAft>
                <a:spcPts val="0"/>
              </a:spcAft>
              <a:buClr>
                <a:srgbClr val="434343"/>
              </a:buClr>
              <a:buSzPts val="1400"/>
              <a:buNone/>
              <a:defRPr sz="1867">
                <a:solidFill>
                  <a:srgbClr val="434343"/>
                </a:solidFill>
              </a:defRPr>
            </a:lvl9pPr>
          </a:lstStyle>
          <a:p>
            <a:endParaRPr/>
          </a:p>
        </p:txBody>
      </p:sp>
      <p:sp>
        <p:nvSpPr>
          <p:cNvPr id="94" name="Google Shape;94;p16"/>
          <p:cNvSpPr txBox="1">
            <a:spLocks noGrp="1"/>
          </p:cNvSpPr>
          <p:nvPr>
            <p:ph type="subTitle" idx="14"/>
          </p:nvPr>
        </p:nvSpPr>
        <p:spPr>
          <a:xfrm flipH="1">
            <a:off x="6350263" y="2170380"/>
            <a:ext cx="28196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95" name="Google Shape;95;p16"/>
          <p:cNvSpPr txBox="1">
            <a:spLocks noGrp="1"/>
          </p:cNvSpPr>
          <p:nvPr>
            <p:ph type="title" idx="15"/>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41927541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ms 2">
  <p:cSld name="Title and three columms 2">
    <p:bg>
      <p:bgPr>
        <a:blipFill>
          <a:blip r:embed="rId2">
            <a:alphaModFix/>
          </a:blip>
          <a:stretch>
            <a:fillRect/>
          </a:stretch>
        </a:blipFill>
        <a:effectLst/>
      </p:bgPr>
    </p:bg>
    <p:spTree>
      <p:nvGrpSpPr>
        <p:cNvPr id="1" name="Shape 74"/>
        <p:cNvGrpSpPr/>
        <p:nvPr/>
      </p:nvGrpSpPr>
      <p:grpSpPr>
        <a:xfrm>
          <a:off x="0" y="0"/>
          <a:ext cx="0" cy="0"/>
          <a:chOff x="0" y="0"/>
          <a:chExt cx="0" cy="0"/>
        </a:xfrm>
      </p:grpSpPr>
      <p:sp>
        <p:nvSpPr>
          <p:cNvPr id="75" name="Google Shape;75;p15"/>
          <p:cNvSpPr txBox="1">
            <a:spLocks noGrp="1"/>
          </p:cNvSpPr>
          <p:nvPr>
            <p:ph type="ctrTitle"/>
          </p:nvPr>
        </p:nvSpPr>
        <p:spPr>
          <a:xfrm flipH="1">
            <a:off x="1318973" y="3242252"/>
            <a:ext cx="2682800" cy="770400"/>
          </a:xfrm>
          <a:prstGeom prst="rect">
            <a:avLst/>
          </a:prstGeom>
        </p:spPr>
        <p:txBody>
          <a:bodyPr spcFirstLastPara="1" wrap="square" lIns="91425" tIns="91425" rIns="91425" bIns="91425" anchor="b" anchorCtr="0">
            <a:noAutofit/>
          </a:bodyPr>
          <a:lstStyle>
            <a:lvl1pPr lvl="0" algn="r" rtl="0">
              <a:spcBef>
                <a:spcPts val="0"/>
              </a:spcBef>
              <a:spcAft>
                <a:spcPts val="0"/>
              </a:spcAft>
              <a:buSzPts val="2400"/>
              <a:buNone/>
              <a:defRPr sz="2933"/>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76" name="Google Shape;76;p15"/>
          <p:cNvSpPr txBox="1">
            <a:spLocks noGrp="1"/>
          </p:cNvSpPr>
          <p:nvPr>
            <p:ph type="subTitle" idx="1"/>
          </p:nvPr>
        </p:nvSpPr>
        <p:spPr>
          <a:xfrm flipH="1">
            <a:off x="954173" y="3771319"/>
            <a:ext cx="3047600" cy="1167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77" name="Google Shape;77;p15"/>
          <p:cNvSpPr txBox="1">
            <a:spLocks noGrp="1"/>
          </p:cNvSpPr>
          <p:nvPr>
            <p:ph type="ctrTitle" idx="2"/>
          </p:nvPr>
        </p:nvSpPr>
        <p:spPr>
          <a:xfrm flipH="1">
            <a:off x="7672343" y="4333121"/>
            <a:ext cx="2080800" cy="7704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933"/>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78" name="Google Shape;78;p15"/>
          <p:cNvSpPr txBox="1">
            <a:spLocks noGrp="1"/>
          </p:cNvSpPr>
          <p:nvPr>
            <p:ph type="subTitle" idx="3"/>
          </p:nvPr>
        </p:nvSpPr>
        <p:spPr>
          <a:xfrm flipH="1">
            <a:off x="7672343" y="4861831"/>
            <a:ext cx="3047600" cy="116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79" name="Google Shape;79;p15"/>
          <p:cNvSpPr txBox="1">
            <a:spLocks noGrp="1"/>
          </p:cNvSpPr>
          <p:nvPr>
            <p:ph type="ctrTitle" idx="4"/>
          </p:nvPr>
        </p:nvSpPr>
        <p:spPr>
          <a:xfrm flipH="1">
            <a:off x="8127113" y="1864105"/>
            <a:ext cx="2080800" cy="7704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sz="2933"/>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80" name="Google Shape;80;p15"/>
          <p:cNvSpPr txBox="1">
            <a:spLocks noGrp="1"/>
          </p:cNvSpPr>
          <p:nvPr>
            <p:ph type="subTitle" idx="5"/>
          </p:nvPr>
        </p:nvSpPr>
        <p:spPr>
          <a:xfrm flipH="1">
            <a:off x="8127113" y="2392815"/>
            <a:ext cx="3047600" cy="116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81" name="Google Shape;81;p15"/>
          <p:cNvSpPr txBox="1">
            <a:spLocks noGrp="1"/>
          </p:cNvSpPr>
          <p:nvPr>
            <p:ph type="title" idx="6"/>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3342689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able of contents">
  <p:cSld name="Table of contents">
    <p:bg>
      <p:bgPr>
        <a:blipFill>
          <a:blip r:embed="rId2">
            <a:alphaModFix/>
          </a:blip>
          <a:stretch>
            <a:fillRect/>
          </a:stretch>
        </a:blipFill>
        <a:effectLst/>
      </p:bgPr>
    </p:bg>
    <p:spTree>
      <p:nvGrpSpPr>
        <p:cNvPr id="1" name="Shape 39"/>
        <p:cNvGrpSpPr/>
        <p:nvPr/>
      </p:nvGrpSpPr>
      <p:grpSpPr>
        <a:xfrm>
          <a:off x="0" y="0"/>
          <a:ext cx="0" cy="0"/>
          <a:chOff x="0" y="0"/>
          <a:chExt cx="0" cy="0"/>
        </a:xfrm>
      </p:grpSpPr>
      <p:sp>
        <p:nvSpPr>
          <p:cNvPr id="40" name="Google Shape;40;p12"/>
          <p:cNvSpPr txBox="1">
            <a:spLocks noGrp="1"/>
          </p:cNvSpPr>
          <p:nvPr>
            <p:ph type="ctrTitle"/>
          </p:nvPr>
        </p:nvSpPr>
        <p:spPr>
          <a:xfrm flipH="1">
            <a:off x="1031000" y="2314295"/>
            <a:ext cx="3338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solidFill>
                  <a:schemeClr val="accent1"/>
                </a:solidFill>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41" name="Google Shape;41;p12"/>
          <p:cNvSpPr txBox="1">
            <a:spLocks noGrp="1"/>
          </p:cNvSpPr>
          <p:nvPr>
            <p:ph type="subTitle" idx="1"/>
          </p:nvPr>
        </p:nvSpPr>
        <p:spPr>
          <a:xfrm flipH="1">
            <a:off x="1031000" y="2991928"/>
            <a:ext cx="3338800" cy="99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 name="Google Shape;42;p12"/>
          <p:cNvSpPr txBox="1">
            <a:spLocks noGrp="1"/>
          </p:cNvSpPr>
          <p:nvPr>
            <p:ph type="title" idx="2" hasCustomPrompt="1"/>
          </p:nvPr>
        </p:nvSpPr>
        <p:spPr>
          <a:xfrm>
            <a:off x="2347632" y="1651468"/>
            <a:ext cx="7056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4800"/>
            </a:lvl1pPr>
            <a:lvl2pPr lvl="1"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9pPr>
          </a:lstStyle>
          <a:p>
            <a:r>
              <a:t>xx%</a:t>
            </a:r>
          </a:p>
        </p:txBody>
      </p:sp>
      <p:sp>
        <p:nvSpPr>
          <p:cNvPr id="43" name="Google Shape;43;p12"/>
          <p:cNvSpPr txBox="1">
            <a:spLocks noGrp="1"/>
          </p:cNvSpPr>
          <p:nvPr>
            <p:ph type="ctrTitle" idx="3"/>
          </p:nvPr>
        </p:nvSpPr>
        <p:spPr>
          <a:xfrm flipH="1">
            <a:off x="4506201" y="2314385"/>
            <a:ext cx="31796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solidFill>
                  <a:schemeClr val="accent1"/>
                </a:solidFill>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44" name="Google Shape;44;p12"/>
          <p:cNvSpPr txBox="1">
            <a:spLocks noGrp="1"/>
          </p:cNvSpPr>
          <p:nvPr>
            <p:ph type="subTitle" idx="4"/>
          </p:nvPr>
        </p:nvSpPr>
        <p:spPr>
          <a:xfrm flipH="1">
            <a:off x="4369800" y="2991932"/>
            <a:ext cx="3452400" cy="99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 name="Google Shape;45;p12"/>
          <p:cNvSpPr txBox="1">
            <a:spLocks noGrp="1"/>
          </p:cNvSpPr>
          <p:nvPr>
            <p:ph type="title" idx="5" hasCustomPrompt="1"/>
          </p:nvPr>
        </p:nvSpPr>
        <p:spPr>
          <a:xfrm>
            <a:off x="5464399" y="1651483"/>
            <a:ext cx="12632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4800"/>
            </a:lvl1pPr>
            <a:lvl2pPr lvl="1"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9pPr>
          </a:lstStyle>
          <a:p>
            <a:r>
              <a:t>xx%</a:t>
            </a:r>
          </a:p>
        </p:txBody>
      </p:sp>
      <p:sp>
        <p:nvSpPr>
          <p:cNvPr id="46" name="Google Shape;46;p12"/>
          <p:cNvSpPr txBox="1">
            <a:spLocks noGrp="1"/>
          </p:cNvSpPr>
          <p:nvPr>
            <p:ph type="ctrTitle" idx="6"/>
          </p:nvPr>
        </p:nvSpPr>
        <p:spPr>
          <a:xfrm flipH="1">
            <a:off x="7723616" y="2322796"/>
            <a:ext cx="327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solidFill>
                  <a:schemeClr val="accent1"/>
                </a:solidFill>
              </a:defRPr>
            </a:lvl1pPr>
            <a:lvl2pPr lvl="1" rtl="0">
              <a:spcBef>
                <a:spcPts val="0"/>
              </a:spcBef>
              <a:spcAft>
                <a:spcPts val="0"/>
              </a:spcAft>
              <a:buClr>
                <a:srgbClr val="434343"/>
              </a:buClr>
              <a:buSzPts val="1800"/>
              <a:buNone/>
              <a:defRPr sz="2400">
                <a:solidFill>
                  <a:srgbClr val="434343"/>
                </a:solidFill>
              </a:defRPr>
            </a:lvl2pPr>
            <a:lvl3pPr lvl="2" rtl="0">
              <a:spcBef>
                <a:spcPts val="0"/>
              </a:spcBef>
              <a:spcAft>
                <a:spcPts val="0"/>
              </a:spcAft>
              <a:buClr>
                <a:srgbClr val="434343"/>
              </a:buClr>
              <a:buSzPts val="1800"/>
              <a:buNone/>
              <a:defRPr sz="2400">
                <a:solidFill>
                  <a:srgbClr val="434343"/>
                </a:solidFill>
              </a:defRPr>
            </a:lvl3pPr>
            <a:lvl4pPr lvl="3" rtl="0">
              <a:spcBef>
                <a:spcPts val="0"/>
              </a:spcBef>
              <a:spcAft>
                <a:spcPts val="0"/>
              </a:spcAft>
              <a:buClr>
                <a:srgbClr val="434343"/>
              </a:buClr>
              <a:buSzPts val="1800"/>
              <a:buNone/>
              <a:defRPr sz="2400">
                <a:solidFill>
                  <a:srgbClr val="434343"/>
                </a:solidFill>
              </a:defRPr>
            </a:lvl4pPr>
            <a:lvl5pPr lvl="4" rtl="0">
              <a:spcBef>
                <a:spcPts val="0"/>
              </a:spcBef>
              <a:spcAft>
                <a:spcPts val="0"/>
              </a:spcAft>
              <a:buClr>
                <a:srgbClr val="434343"/>
              </a:buClr>
              <a:buSzPts val="1800"/>
              <a:buNone/>
              <a:defRPr sz="2400">
                <a:solidFill>
                  <a:srgbClr val="434343"/>
                </a:solidFill>
              </a:defRPr>
            </a:lvl5pPr>
            <a:lvl6pPr lvl="5" rtl="0">
              <a:spcBef>
                <a:spcPts val="0"/>
              </a:spcBef>
              <a:spcAft>
                <a:spcPts val="0"/>
              </a:spcAft>
              <a:buClr>
                <a:srgbClr val="434343"/>
              </a:buClr>
              <a:buSzPts val="1800"/>
              <a:buNone/>
              <a:defRPr sz="2400">
                <a:solidFill>
                  <a:srgbClr val="434343"/>
                </a:solidFill>
              </a:defRPr>
            </a:lvl6pPr>
            <a:lvl7pPr lvl="6" rtl="0">
              <a:spcBef>
                <a:spcPts val="0"/>
              </a:spcBef>
              <a:spcAft>
                <a:spcPts val="0"/>
              </a:spcAft>
              <a:buClr>
                <a:srgbClr val="434343"/>
              </a:buClr>
              <a:buSzPts val="1800"/>
              <a:buNone/>
              <a:defRPr sz="2400">
                <a:solidFill>
                  <a:srgbClr val="434343"/>
                </a:solidFill>
              </a:defRPr>
            </a:lvl7pPr>
            <a:lvl8pPr lvl="7" rtl="0">
              <a:spcBef>
                <a:spcPts val="0"/>
              </a:spcBef>
              <a:spcAft>
                <a:spcPts val="0"/>
              </a:spcAft>
              <a:buClr>
                <a:srgbClr val="434343"/>
              </a:buClr>
              <a:buSzPts val="1800"/>
              <a:buNone/>
              <a:defRPr sz="2400">
                <a:solidFill>
                  <a:srgbClr val="434343"/>
                </a:solidFill>
              </a:defRPr>
            </a:lvl8pPr>
            <a:lvl9pPr lvl="8" rtl="0">
              <a:spcBef>
                <a:spcPts val="0"/>
              </a:spcBef>
              <a:spcAft>
                <a:spcPts val="0"/>
              </a:spcAft>
              <a:buClr>
                <a:srgbClr val="434343"/>
              </a:buClr>
              <a:buSzPts val="1800"/>
              <a:buNone/>
              <a:defRPr sz="2400">
                <a:solidFill>
                  <a:srgbClr val="434343"/>
                </a:solidFill>
              </a:defRPr>
            </a:lvl9pPr>
          </a:lstStyle>
          <a:p>
            <a:endParaRPr/>
          </a:p>
        </p:txBody>
      </p:sp>
      <p:sp>
        <p:nvSpPr>
          <p:cNvPr id="47" name="Google Shape;47;p12"/>
          <p:cNvSpPr txBox="1">
            <a:spLocks noGrp="1"/>
          </p:cNvSpPr>
          <p:nvPr>
            <p:ph type="subTitle" idx="7"/>
          </p:nvPr>
        </p:nvSpPr>
        <p:spPr>
          <a:xfrm flipH="1">
            <a:off x="7632817" y="2991920"/>
            <a:ext cx="3452400" cy="99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48" name="Google Shape;48;p12"/>
          <p:cNvSpPr txBox="1">
            <a:spLocks noGrp="1"/>
          </p:cNvSpPr>
          <p:nvPr>
            <p:ph type="title" idx="8" hasCustomPrompt="1"/>
          </p:nvPr>
        </p:nvSpPr>
        <p:spPr>
          <a:xfrm>
            <a:off x="8656816" y="1652093"/>
            <a:ext cx="14044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4800"/>
            </a:lvl1pPr>
            <a:lvl2pPr lvl="1"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9pPr>
          </a:lstStyle>
          <a:p>
            <a:r>
              <a:t>xx%</a:t>
            </a:r>
          </a:p>
        </p:txBody>
      </p:sp>
      <p:sp>
        <p:nvSpPr>
          <p:cNvPr id="49" name="Google Shape;49;p12"/>
          <p:cNvSpPr txBox="1">
            <a:spLocks noGrp="1"/>
          </p:cNvSpPr>
          <p:nvPr>
            <p:ph type="ctrTitle" idx="9"/>
          </p:nvPr>
        </p:nvSpPr>
        <p:spPr>
          <a:xfrm flipH="1">
            <a:off x="2723141" y="4543985"/>
            <a:ext cx="327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solidFill>
                  <a:schemeClr val="accent1"/>
                </a:solidFill>
              </a:defRPr>
            </a:lvl1pPr>
            <a:lvl2pPr lvl="1" rtl="0">
              <a:spcBef>
                <a:spcPts val="0"/>
              </a:spcBef>
              <a:spcAft>
                <a:spcPts val="0"/>
              </a:spcAft>
              <a:buClr>
                <a:srgbClr val="434343"/>
              </a:buClr>
              <a:buSzPts val="1800"/>
              <a:buNone/>
              <a:defRPr sz="2400">
                <a:solidFill>
                  <a:srgbClr val="434343"/>
                </a:solidFill>
              </a:defRPr>
            </a:lvl2pPr>
            <a:lvl3pPr lvl="2" rtl="0">
              <a:spcBef>
                <a:spcPts val="0"/>
              </a:spcBef>
              <a:spcAft>
                <a:spcPts val="0"/>
              </a:spcAft>
              <a:buClr>
                <a:srgbClr val="434343"/>
              </a:buClr>
              <a:buSzPts val="1800"/>
              <a:buNone/>
              <a:defRPr sz="2400">
                <a:solidFill>
                  <a:srgbClr val="434343"/>
                </a:solidFill>
              </a:defRPr>
            </a:lvl3pPr>
            <a:lvl4pPr lvl="3" rtl="0">
              <a:spcBef>
                <a:spcPts val="0"/>
              </a:spcBef>
              <a:spcAft>
                <a:spcPts val="0"/>
              </a:spcAft>
              <a:buClr>
                <a:srgbClr val="434343"/>
              </a:buClr>
              <a:buSzPts val="1800"/>
              <a:buNone/>
              <a:defRPr sz="2400">
                <a:solidFill>
                  <a:srgbClr val="434343"/>
                </a:solidFill>
              </a:defRPr>
            </a:lvl4pPr>
            <a:lvl5pPr lvl="4" rtl="0">
              <a:spcBef>
                <a:spcPts val="0"/>
              </a:spcBef>
              <a:spcAft>
                <a:spcPts val="0"/>
              </a:spcAft>
              <a:buClr>
                <a:srgbClr val="434343"/>
              </a:buClr>
              <a:buSzPts val="1800"/>
              <a:buNone/>
              <a:defRPr sz="2400">
                <a:solidFill>
                  <a:srgbClr val="434343"/>
                </a:solidFill>
              </a:defRPr>
            </a:lvl5pPr>
            <a:lvl6pPr lvl="5" rtl="0">
              <a:spcBef>
                <a:spcPts val="0"/>
              </a:spcBef>
              <a:spcAft>
                <a:spcPts val="0"/>
              </a:spcAft>
              <a:buClr>
                <a:srgbClr val="434343"/>
              </a:buClr>
              <a:buSzPts val="1800"/>
              <a:buNone/>
              <a:defRPr sz="2400">
                <a:solidFill>
                  <a:srgbClr val="434343"/>
                </a:solidFill>
              </a:defRPr>
            </a:lvl6pPr>
            <a:lvl7pPr lvl="6" rtl="0">
              <a:spcBef>
                <a:spcPts val="0"/>
              </a:spcBef>
              <a:spcAft>
                <a:spcPts val="0"/>
              </a:spcAft>
              <a:buClr>
                <a:srgbClr val="434343"/>
              </a:buClr>
              <a:buSzPts val="1800"/>
              <a:buNone/>
              <a:defRPr sz="2400">
                <a:solidFill>
                  <a:srgbClr val="434343"/>
                </a:solidFill>
              </a:defRPr>
            </a:lvl7pPr>
            <a:lvl8pPr lvl="7" rtl="0">
              <a:spcBef>
                <a:spcPts val="0"/>
              </a:spcBef>
              <a:spcAft>
                <a:spcPts val="0"/>
              </a:spcAft>
              <a:buClr>
                <a:srgbClr val="434343"/>
              </a:buClr>
              <a:buSzPts val="1800"/>
              <a:buNone/>
              <a:defRPr sz="2400">
                <a:solidFill>
                  <a:srgbClr val="434343"/>
                </a:solidFill>
              </a:defRPr>
            </a:lvl8pPr>
            <a:lvl9pPr lvl="8" rtl="0">
              <a:spcBef>
                <a:spcPts val="0"/>
              </a:spcBef>
              <a:spcAft>
                <a:spcPts val="0"/>
              </a:spcAft>
              <a:buClr>
                <a:srgbClr val="434343"/>
              </a:buClr>
              <a:buSzPts val="1800"/>
              <a:buNone/>
              <a:defRPr sz="2400">
                <a:solidFill>
                  <a:srgbClr val="434343"/>
                </a:solidFill>
              </a:defRPr>
            </a:lvl9pPr>
          </a:lstStyle>
          <a:p>
            <a:endParaRPr/>
          </a:p>
        </p:txBody>
      </p:sp>
      <p:sp>
        <p:nvSpPr>
          <p:cNvPr id="50" name="Google Shape;50;p12"/>
          <p:cNvSpPr txBox="1">
            <a:spLocks noGrp="1"/>
          </p:cNvSpPr>
          <p:nvPr>
            <p:ph type="subTitle" idx="13"/>
          </p:nvPr>
        </p:nvSpPr>
        <p:spPr>
          <a:xfrm flipH="1">
            <a:off x="2723141" y="5225021"/>
            <a:ext cx="3270800" cy="77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1" name="Google Shape;51;p12"/>
          <p:cNvSpPr txBox="1">
            <a:spLocks noGrp="1"/>
          </p:cNvSpPr>
          <p:nvPr>
            <p:ph type="title" idx="14" hasCustomPrompt="1"/>
          </p:nvPr>
        </p:nvSpPr>
        <p:spPr>
          <a:xfrm>
            <a:off x="3726941" y="3870779"/>
            <a:ext cx="12632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4800"/>
            </a:lvl1pPr>
            <a:lvl2pPr lvl="1"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9pPr>
          </a:lstStyle>
          <a:p>
            <a:r>
              <a:t>xx%</a:t>
            </a:r>
          </a:p>
        </p:txBody>
      </p:sp>
      <p:sp>
        <p:nvSpPr>
          <p:cNvPr id="52" name="Google Shape;52;p12"/>
          <p:cNvSpPr txBox="1">
            <a:spLocks noGrp="1"/>
          </p:cNvSpPr>
          <p:nvPr>
            <p:ph type="ctrTitle" idx="15"/>
          </p:nvPr>
        </p:nvSpPr>
        <p:spPr>
          <a:xfrm flipH="1">
            <a:off x="6094861" y="4543985"/>
            <a:ext cx="327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solidFill>
                  <a:schemeClr val="accent1"/>
                </a:solidFill>
              </a:defRPr>
            </a:lvl1pPr>
            <a:lvl2pPr lvl="1" rtl="0">
              <a:spcBef>
                <a:spcPts val="0"/>
              </a:spcBef>
              <a:spcAft>
                <a:spcPts val="0"/>
              </a:spcAft>
              <a:buClr>
                <a:srgbClr val="434343"/>
              </a:buClr>
              <a:buSzPts val="1800"/>
              <a:buNone/>
              <a:defRPr sz="2400">
                <a:solidFill>
                  <a:srgbClr val="434343"/>
                </a:solidFill>
              </a:defRPr>
            </a:lvl2pPr>
            <a:lvl3pPr lvl="2" rtl="0">
              <a:spcBef>
                <a:spcPts val="0"/>
              </a:spcBef>
              <a:spcAft>
                <a:spcPts val="0"/>
              </a:spcAft>
              <a:buClr>
                <a:srgbClr val="434343"/>
              </a:buClr>
              <a:buSzPts val="1800"/>
              <a:buNone/>
              <a:defRPr sz="2400">
                <a:solidFill>
                  <a:srgbClr val="434343"/>
                </a:solidFill>
              </a:defRPr>
            </a:lvl3pPr>
            <a:lvl4pPr lvl="3" rtl="0">
              <a:spcBef>
                <a:spcPts val="0"/>
              </a:spcBef>
              <a:spcAft>
                <a:spcPts val="0"/>
              </a:spcAft>
              <a:buClr>
                <a:srgbClr val="434343"/>
              </a:buClr>
              <a:buSzPts val="1800"/>
              <a:buNone/>
              <a:defRPr sz="2400">
                <a:solidFill>
                  <a:srgbClr val="434343"/>
                </a:solidFill>
              </a:defRPr>
            </a:lvl4pPr>
            <a:lvl5pPr lvl="4" rtl="0">
              <a:spcBef>
                <a:spcPts val="0"/>
              </a:spcBef>
              <a:spcAft>
                <a:spcPts val="0"/>
              </a:spcAft>
              <a:buClr>
                <a:srgbClr val="434343"/>
              </a:buClr>
              <a:buSzPts val="1800"/>
              <a:buNone/>
              <a:defRPr sz="2400">
                <a:solidFill>
                  <a:srgbClr val="434343"/>
                </a:solidFill>
              </a:defRPr>
            </a:lvl5pPr>
            <a:lvl6pPr lvl="5" rtl="0">
              <a:spcBef>
                <a:spcPts val="0"/>
              </a:spcBef>
              <a:spcAft>
                <a:spcPts val="0"/>
              </a:spcAft>
              <a:buClr>
                <a:srgbClr val="434343"/>
              </a:buClr>
              <a:buSzPts val="1800"/>
              <a:buNone/>
              <a:defRPr sz="2400">
                <a:solidFill>
                  <a:srgbClr val="434343"/>
                </a:solidFill>
              </a:defRPr>
            </a:lvl6pPr>
            <a:lvl7pPr lvl="6" rtl="0">
              <a:spcBef>
                <a:spcPts val="0"/>
              </a:spcBef>
              <a:spcAft>
                <a:spcPts val="0"/>
              </a:spcAft>
              <a:buClr>
                <a:srgbClr val="434343"/>
              </a:buClr>
              <a:buSzPts val="1800"/>
              <a:buNone/>
              <a:defRPr sz="2400">
                <a:solidFill>
                  <a:srgbClr val="434343"/>
                </a:solidFill>
              </a:defRPr>
            </a:lvl7pPr>
            <a:lvl8pPr lvl="7" rtl="0">
              <a:spcBef>
                <a:spcPts val="0"/>
              </a:spcBef>
              <a:spcAft>
                <a:spcPts val="0"/>
              </a:spcAft>
              <a:buClr>
                <a:srgbClr val="434343"/>
              </a:buClr>
              <a:buSzPts val="1800"/>
              <a:buNone/>
              <a:defRPr sz="2400">
                <a:solidFill>
                  <a:srgbClr val="434343"/>
                </a:solidFill>
              </a:defRPr>
            </a:lvl8pPr>
            <a:lvl9pPr lvl="8" rtl="0">
              <a:spcBef>
                <a:spcPts val="0"/>
              </a:spcBef>
              <a:spcAft>
                <a:spcPts val="0"/>
              </a:spcAft>
              <a:buClr>
                <a:srgbClr val="434343"/>
              </a:buClr>
              <a:buSzPts val="1800"/>
              <a:buNone/>
              <a:defRPr sz="2400">
                <a:solidFill>
                  <a:srgbClr val="434343"/>
                </a:solidFill>
              </a:defRPr>
            </a:lvl9pPr>
          </a:lstStyle>
          <a:p>
            <a:endParaRPr/>
          </a:p>
        </p:txBody>
      </p:sp>
      <p:sp>
        <p:nvSpPr>
          <p:cNvPr id="53" name="Google Shape;53;p12"/>
          <p:cNvSpPr txBox="1">
            <a:spLocks noGrp="1"/>
          </p:cNvSpPr>
          <p:nvPr>
            <p:ph type="subTitle" idx="16"/>
          </p:nvPr>
        </p:nvSpPr>
        <p:spPr>
          <a:xfrm flipH="1">
            <a:off x="6140461" y="5225021"/>
            <a:ext cx="3179600" cy="770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sz="1867"/>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200"/>
              <a:buNone/>
              <a:defRPr/>
            </a:lvl3pPr>
            <a:lvl4pPr lvl="3" rtl="0">
              <a:lnSpc>
                <a:spcPct val="100000"/>
              </a:lnSpc>
              <a:spcBef>
                <a:spcPts val="0"/>
              </a:spcBef>
              <a:spcAft>
                <a:spcPts val="0"/>
              </a:spcAft>
              <a:buSzPts val="1200"/>
              <a:buNone/>
              <a:defRPr/>
            </a:lvl4pPr>
            <a:lvl5pPr lvl="4" rtl="0">
              <a:lnSpc>
                <a:spcPct val="100000"/>
              </a:lnSpc>
              <a:spcBef>
                <a:spcPts val="0"/>
              </a:spcBef>
              <a:spcAft>
                <a:spcPts val="0"/>
              </a:spcAft>
              <a:buSzPts val="1200"/>
              <a:buNone/>
              <a:defRPr/>
            </a:lvl5pPr>
            <a:lvl6pPr lvl="5" rtl="0">
              <a:lnSpc>
                <a:spcPct val="100000"/>
              </a:lnSpc>
              <a:spcBef>
                <a:spcPts val="0"/>
              </a:spcBef>
              <a:spcAft>
                <a:spcPts val="0"/>
              </a:spcAft>
              <a:buSzPts val="1200"/>
              <a:buNone/>
              <a:defRPr/>
            </a:lvl6pPr>
            <a:lvl7pPr lvl="6" rtl="0">
              <a:lnSpc>
                <a:spcPct val="100000"/>
              </a:lnSpc>
              <a:spcBef>
                <a:spcPts val="0"/>
              </a:spcBef>
              <a:spcAft>
                <a:spcPts val="0"/>
              </a:spcAft>
              <a:buSzPts val="1200"/>
              <a:buNone/>
              <a:defRPr/>
            </a:lvl7pPr>
            <a:lvl8pPr lvl="7" rtl="0">
              <a:lnSpc>
                <a:spcPct val="100000"/>
              </a:lnSpc>
              <a:spcBef>
                <a:spcPts val="0"/>
              </a:spcBef>
              <a:spcAft>
                <a:spcPts val="0"/>
              </a:spcAft>
              <a:buSzPts val="1200"/>
              <a:buNone/>
              <a:defRPr/>
            </a:lvl8pPr>
            <a:lvl9pPr lvl="8" rtl="0">
              <a:lnSpc>
                <a:spcPct val="100000"/>
              </a:lnSpc>
              <a:spcBef>
                <a:spcPts val="0"/>
              </a:spcBef>
              <a:spcAft>
                <a:spcPts val="0"/>
              </a:spcAft>
              <a:buSzPts val="1200"/>
              <a:buNone/>
              <a:defRPr/>
            </a:lvl9pPr>
          </a:lstStyle>
          <a:p>
            <a:endParaRPr/>
          </a:p>
        </p:txBody>
      </p:sp>
      <p:sp>
        <p:nvSpPr>
          <p:cNvPr id="54" name="Google Shape;54;p12"/>
          <p:cNvSpPr txBox="1">
            <a:spLocks noGrp="1"/>
          </p:cNvSpPr>
          <p:nvPr>
            <p:ph type="title" idx="17" hasCustomPrompt="1"/>
          </p:nvPr>
        </p:nvSpPr>
        <p:spPr>
          <a:xfrm>
            <a:off x="7098661" y="3870779"/>
            <a:ext cx="1263200" cy="7704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5500"/>
              <a:buNone/>
              <a:defRPr sz="4800"/>
            </a:lvl1pPr>
            <a:lvl2pPr lvl="1"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2pPr>
            <a:lvl3pPr lvl="2"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3pPr>
            <a:lvl4pPr lvl="3"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4pPr>
            <a:lvl5pPr lvl="4"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5pPr>
            <a:lvl6pPr lvl="5"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6pPr>
            <a:lvl7pPr lvl="6"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7pPr>
            <a:lvl8pPr lvl="7"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8pPr>
            <a:lvl9pPr lvl="8" rtl="0">
              <a:spcBef>
                <a:spcPts val="0"/>
              </a:spcBef>
              <a:spcAft>
                <a:spcPts val="0"/>
              </a:spcAft>
              <a:buSzPts val="5500"/>
              <a:buFont typeface="Fira Sans Extra Condensed Medium"/>
              <a:buNone/>
              <a:defRPr sz="7333">
                <a:latin typeface="Fira Sans Extra Condensed Medium"/>
                <a:ea typeface="Fira Sans Extra Condensed Medium"/>
                <a:cs typeface="Fira Sans Extra Condensed Medium"/>
                <a:sym typeface="Fira Sans Extra Condensed Medium"/>
              </a:defRPr>
            </a:lvl9pPr>
          </a:lstStyle>
          <a:p>
            <a:r>
              <a:t>xx%</a:t>
            </a:r>
          </a:p>
        </p:txBody>
      </p:sp>
      <p:sp>
        <p:nvSpPr>
          <p:cNvPr id="55" name="Google Shape;55;p12"/>
          <p:cNvSpPr txBox="1">
            <a:spLocks noGrp="1"/>
          </p:cNvSpPr>
          <p:nvPr>
            <p:ph type="title" idx="18"/>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1331438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3"/>
          <p:cNvSpPr txBox="1">
            <a:spLocks noGrp="1"/>
          </p:cNvSpPr>
          <p:nvPr>
            <p:ph type="ctrTitle"/>
          </p:nvPr>
        </p:nvSpPr>
        <p:spPr>
          <a:xfrm flipH="1">
            <a:off x="8736573" y="2681143"/>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58" name="Google Shape;58;p13"/>
          <p:cNvSpPr txBox="1">
            <a:spLocks noGrp="1"/>
          </p:cNvSpPr>
          <p:nvPr>
            <p:ph type="subTitle" idx="1"/>
          </p:nvPr>
        </p:nvSpPr>
        <p:spPr>
          <a:xfrm flipH="1">
            <a:off x="8630275" y="3297433"/>
            <a:ext cx="22932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59" name="Google Shape;59;p13"/>
          <p:cNvSpPr txBox="1">
            <a:spLocks noGrp="1"/>
          </p:cNvSpPr>
          <p:nvPr>
            <p:ph type="ctrTitle" idx="2"/>
          </p:nvPr>
        </p:nvSpPr>
        <p:spPr>
          <a:xfrm flipH="1">
            <a:off x="5055599" y="3284771"/>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60" name="Google Shape;60;p13"/>
          <p:cNvSpPr txBox="1">
            <a:spLocks noGrp="1"/>
          </p:cNvSpPr>
          <p:nvPr>
            <p:ph type="subTitle" idx="3"/>
          </p:nvPr>
        </p:nvSpPr>
        <p:spPr>
          <a:xfrm flipH="1">
            <a:off x="5055599" y="3917895"/>
            <a:ext cx="20808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61" name="Google Shape;61;p13"/>
          <p:cNvSpPr txBox="1">
            <a:spLocks noGrp="1"/>
          </p:cNvSpPr>
          <p:nvPr>
            <p:ph type="ctrTitle" idx="4"/>
          </p:nvPr>
        </p:nvSpPr>
        <p:spPr>
          <a:xfrm flipH="1">
            <a:off x="1428799" y="2681143"/>
            <a:ext cx="2080800" cy="770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62" name="Google Shape;62;p13"/>
          <p:cNvSpPr txBox="1">
            <a:spLocks noGrp="1"/>
          </p:cNvSpPr>
          <p:nvPr>
            <p:ph type="subTitle" idx="5"/>
          </p:nvPr>
        </p:nvSpPr>
        <p:spPr>
          <a:xfrm flipH="1">
            <a:off x="1428800" y="3297433"/>
            <a:ext cx="2080800" cy="116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63" name="Google Shape;63;p13"/>
          <p:cNvSpPr txBox="1">
            <a:spLocks noGrp="1"/>
          </p:cNvSpPr>
          <p:nvPr>
            <p:ph type="title" idx="6"/>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1333474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bg>
      <p:bgPr>
        <a:blipFill>
          <a:blip r:embed="rId2">
            <a:alphaModFix/>
          </a:blip>
          <a:stretch>
            <a:fillRect/>
          </a:stretch>
        </a:blipFill>
        <a:effectLst/>
      </p:bgPr>
    </p:bg>
    <p:spTree>
      <p:nvGrpSpPr>
        <p:cNvPr id="1" name="Shape 26"/>
        <p:cNvGrpSpPr/>
        <p:nvPr/>
      </p:nvGrpSpPr>
      <p:grpSpPr>
        <a:xfrm>
          <a:off x="0" y="0"/>
          <a:ext cx="0" cy="0"/>
          <a:chOff x="0" y="0"/>
          <a:chExt cx="0" cy="0"/>
        </a:xfrm>
      </p:grpSpPr>
      <p:sp>
        <p:nvSpPr>
          <p:cNvPr id="27" name="Google Shape;27;p7"/>
          <p:cNvSpPr txBox="1">
            <a:spLocks noGrp="1"/>
          </p:cNvSpPr>
          <p:nvPr>
            <p:ph type="subTitle" idx="1"/>
          </p:nvPr>
        </p:nvSpPr>
        <p:spPr>
          <a:xfrm flipH="1">
            <a:off x="728767" y="3357633"/>
            <a:ext cx="10734400" cy="2507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rgbClr val="434343"/>
              </a:buClr>
              <a:buSzPts val="1200"/>
              <a:buFont typeface="Raleway"/>
              <a:buAutoNum type="arabicPeriod"/>
              <a:defRPr sz="1600"/>
            </a:lvl1pPr>
            <a:lvl2pPr lvl="1" algn="ctr" rtl="0">
              <a:lnSpc>
                <a:spcPct val="100000"/>
              </a:lnSpc>
              <a:spcBef>
                <a:spcPts val="0"/>
              </a:spcBef>
              <a:spcAft>
                <a:spcPts val="0"/>
              </a:spcAft>
              <a:buClr>
                <a:srgbClr val="434343"/>
              </a:buClr>
              <a:buSzPts val="1200"/>
              <a:buFont typeface="Roboto Condensed Light"/>
              <a:buAutoNum type="alphaLcPeriod"/>
              <a:defRPr sz="1600"/>
            </a:lvl2pPr>
            <a:lvl3pPr lvl="2" algn="ctr" rtl="0">
              <a:lnSpc>
                <a:spcPct val="100000"/>
              </a:lnSpc>
              <a:spcBef>
                <a:spcPts val="0"/>
              </a:spcBef>
              <a:spcAft>
                <a:spcPts val="0"/>
              </a:spcAft>
              <a:buClr>
                <a:srgbClr val="434343"/>
              </a:buClr>
              <a:buSzPts val="1200"/>
              <a:buFont typeface="Roboto Condensed Light"/>
              <a:buAutoNum type="romanLcPeriod"/>
              <a:defRPr sz="1600"/>
            </a:lvl3pPr>
            <a:lvl4pPr lvl="3" algn="ctr" rtl="0">
              <a:lnSpc>
                <a:spcPct val="100000"/>
              </a:lnSpc>
              <a:spcBef>
                <a:spcPts val="0"/>
              </a:spcBef>
              <a:spcAft>
                <a:spcPts val="0"/>
              </a:spcAft>
              <a:buClr>
                <a:srgbClr val="434343"/>
              </a:buClr>
              <a:buSzPts val="1200"/>
              <a:buFont typeface="Roboto Condensed Light"/>
              <a:buAutoNum type="arabicPeriod"/>
              <a:defRPr sz="1600"/>
            </a:lvl4pPr>
            <a:lvl5pPr lvl="4" algn="ctr" rtl="0">
              <a:lnSpc>
                <a:spcPct val="100000"/>
              </a:lnSpc>
              <a:spcBef>
                <a:spcPts val="0"/>
              </a:spcBef>
              <a:spcAft>
                <a:spcPts val="0"/>
              </a:spcAft>
              <a:buClr>
                <a:srgbClr val="434343"/>
              </a:buClr>
              <a:buSzPts val="1200"/>
              <a:buFont typeface="Roboto Condensed Light"/>
              <a:buAutoNum type="alphaLcPeriod"/>
              <a:defRPr sz="1600"/>
            </a:lvl5pPr>
            <a:lvl6pPr lvl="5" algn="ctr" rtl="0">
              <a:lnSpc>
                <a:spcPct val="100000"/>
              </a:lnSpc>
              <a:spcBef>
                <a:spcPts val="0"/>
              </a:spcBef>
              <a:spcAft>
                <a:spcPts val="0"/>
              </a:spcAft>
              <a:buClr>
                <a:srgbClr val="434343"/>
              </a:buClr>
              <a:buSzPts val="1200"/>
              <a:buFont typeface="Roboto Condensed Light"/>
              <a:buAutoNum type="romanLcPeriod"/>
              <a:defRPr sz="1600"/>
            </a:lvl6pPr>
            <a:lvl7pPr lvl="6" algn="ctr" rtl="0">
              <a:lnSpc>
                <a:spcPct val="100000"/>
              </a:lnSpc>
              <a:spcBef>
                <a:spcPts val="0"/>
              </a:spcBef>
              <a:spcAft>
                <a:spcPts val="0"/>
              </a:spcAft>
              <a:buClr>
                <a:srgbClr val="434343"/>
              </a:buClr>
              <a:buSzPts val="1200"/>
              <a:buFont typeface="Roboto Condensed Light"/>
              <a:buAutoNum type="arabicPeriod"/>
              <a:defRPr sz="1600"/>
            </a:lvl7pPr>
            <a:lvl8pPr lvl="7" algn="ctr" rtl="0">
              <a:lnSpc>
                <a:spcPct val="100000"/>
              </a:lnSpc>
              <a:spcBef>
                <a:spcPts val="0"/>
              </a:spcBef>
              <a:spcAft>
                <a:spcPts val="0"/>
              </a:spcAft>
              <a:buClr>
                <a:srgbClr val="434343"/>
              </a:buClr>
              <a:buSzPts val="1200"/>
              <a:buFont typeface="Roboto Condensed Light"/>
              <a:buAutoNum type="alphaLcPeriod"/>
              <a:defRPr sz="1600"/>
            </a:lvl8pPr>
            <a:lvl9pPr lvl="8" algn="ctr" rtl="0">
              <a:lnSpc>
                <a:spcPct val="100000"/>
              </a:lnSpc>
              <a:spcBef>
                <a:spcPts val="0"/>
              </a:spcBef>
              <a:spcAft>
                <a:spcPts val="0"/>
              </a:spcAft>
              <a:buClr>
                <a:srgbClr val="434343"/>
              </a:buClr>
              <a:buSzPts val="1200"/>
              <a:buFont typeface="Roboto Condensed Light"/>
              <a:buAutoNum type="romanLcPeriod"/>
              <a:defRPr sz="1600"/>
            </a:lvl9pPr>
          </a:lstStyle>
          <a:p>
            <a:endParaRPr/>
          </a:p>
        </p:txBody>
      </p:sp>
      <p:sp>
        <p:nvSpPr>
          <p:cNvPr id="28" name="Google Shape;28;p7"/>
          <p:cNvSpPr txBox="1">
            <a:spLocks noGrp="1"/>
          </p:cNvSpPr>
          <p:nvPr>
            <p:ph type="title"/>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2293233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4"/>
          <p:cNvSpPr txBox="1">
            <a:spLocks noGrp="1"/>
          </p:cNvSpPr>
          <p:nvPr>
            <p:ph type="body" idx="1"/>
          </p:nvPr>
        </p:nvSpPr>
        <p:spPr>
          <a:xfrm>
            <a:off x="949973" y="1730333"/>
            <a:ext cx="4170800" cy="3878400"/>
          </a:xfrm>
          <a:prstGeom prst="rect">
            <a:avLst/>
          </a:prstGeom>
        </p:spPr>
        <p:txBody>
          <a:bodyPr spcFirstLastPara="1" wrap="square" lIns="91425" tIns="91425" rIns="91425" bIns="91425" anchor="b" anchorCtr="0">
            <a:noAutofit/>
          </a:bodyPr>
          <a:lstStyle>
            <a:lvl1pPr marL="609585" lvl="0" indent="-440256">
              <a:lnSpc>
                <a:spcPct val="100000"/>
              </a:lnSpc>
              <a:spcBef>
                <a:spcPts val="0"/>
              </a:spcBef>
              <a:spcAft>
                <a:spcPts val="0"/>
              </a:spcAft>
              <a:buSzPts val="1600"/>
              <a:buFont typeface="Nunito Light"/>
              <a:buChar char="●"/>
              <a:defRPr/>
            </a:lvl1pPr>
            <a:lvl2pPr marL="1219170" lvl="1" indent="-440256">
              <a:spcBef>
                <a:spcPts val="2133"/>
              </a:spcBef>
              <a:spcAft>
                <a:spcPts val="0"/>
              </a:spcAft>
              <a:buSzPts val="1600"/>
              <a:buFont typeface="Nunito Light"/>
              <a:buChar char="○"/>
              <a:defRPr/>
            </a:lvl2pPr>
            <a:lvl3pPr marL="1828754" lvl="2" indent="-431789">
              <a:spcBef>
                <a:spcPts val="2133"/>
              </a:spcBef>
              <a:spcAft>
                <a:spcPts val="0"/>
              </a:spcAft>
              <a:buSzPts val="1500"/>
              <a:buFont typeface="Nunito Light"/>
              <a:buChar char="■"/>
              <a:defRPr/>
            </a:lvl3pPr>
            <a:lvl4pPr marL="2438339" lvl="3" indent="-431789">
              <a:spcBef>
                <a:spcPts val="2133"/>
              </a:spcBef>
              <a:spcAft>
                <a:spcPts val="0"/>
              </a:spcAft>
              <a:buSzPts val="1500"/>
              <a:buFont typeface="Nunito Light"/>
              <a:buChar char="●"/>
              <a:defRPr/>
            </a:lvl4pPr>
            <a:lvl5pPr marL="3047924" lvl="4" indent="-406390">
              <a:spcBef>
                <a:spcPts val="2133"/>
              </a:spcBef>
              <a:spcAft>
                <a:spcPts val="0"/>
              </a:spcAft>
              <a:buSzPts val="1200"/>
              <a:buFont typeface="Nunito Light"/>
              <a:buChar char="○"/>
              <a:defRPr/>
            </a:lvl5pPr>
            <a:lvl6pPr marL="3657509" lvl="5" indent="-406390">
              <a:spcBef>
                <a:spcPts val="2133"/>
              </a:spcBef>
              <a:spcAft>
                <a:spcPts val="0"/>
              </a:spcAft>
              <a:buSzPts val="1200"/>
              <a:buFont typeface="Nunito Light"/>
              <a:buChar char="■"/>
              <a:defRPr/>
            </a:lvl6pPr>
            <a:lvl7pPr marL="4267093" lvl="6" indent="-414856">
              <a:spcBef>
                <a:spcPts val="2133"/>
              </a:spcBef>
              <a:spcAft>
                <a:spcPts val="0"/>
              </a:spcAft>
              <a:buSzPts val="1300"/>
              <a:buFont typeface="Nunito Light"/>
              <a:buChar char="●"/>
              <a:defRPr/>
            </a:lvl7pPr>
            <a:lvl8pPr marL="4876678" lvl="7" indent="-414856">
              <a:spcBef>
                <a:spcPts val="2133"/>
              </a:spcBef>
              <a:spcAft>
                <a:spcPts val="0"/>
              </a:spcAft>
              <a:buSzPts val="1300"/>
              <a:buFont typeface="Nunito Light"/>
              <a:buChar char="○"/>
              <a:defRPr/>
            </a:lvl8pPr>
            <a:lvl9pPr marL="5486263" lvl="8" indent="-406390">
              <a:spcBef>
                <a:spcPts val="2133"/>
              </a:spcBef>
              <a:spcAft>
                <a:spcPts val="2133"/>
              </a:spcAft>
              <a:buSzPts val="1200"/>
              <a:buFont typeface="Nunito Light"/>
              <a:buChar char="■"/>
              <a:defRPr/>
            </a:lvl9pPr>
          </a:lstStyle>
          <a:p>
            <a:endParaRPr/>
          </a:p>
        </p:txBody>
      </p:sp>
      <p:sp>
        <p:nvSpPr>
          <p:cNvPr id="17" name="Google Shape;17;p4"/>
          <p:cNvSpPr txBox="1">
            <a:spLocks noGrp="1"/>
          </p:cNvSpPr>
          <p:nvPr>
            <p:ph type="title"/>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2267493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bg>
      <p:bgPr>
        <a:blipFill>
          <a:blip r:embed="rId2">
            <a:alphaModFix/>
          </a:blip>
          <a:stretch>
            <a:fillRect/>
          </a:stretch>
        </a:blipFill>
        <a:effectLst/>
      </p:bgPr>
    </p:bg>
    <p:spTree>
      <p:nvGrpSpPr>
        <p:cNvPr id="1" name="Shape 64"/>
        <p:cNvGrpSpPr/>
        <p:nvPr/>
      </p:nvGrpSpPr>
      <p:grpSpPr>
        <a:xfrm>
          <a:off x="0" y="0"/>
          <a:ext cx="0" cy="0"/>
          <a:chOff x="0" y="0"/>
          <a:chExt cx="0" cy="0"/>
        </a:xfrm>
      </p:grpSpPr>
      <p:sp>
        <p:nvSpPr>
          <p:cNvPr id="65" name="Google Shape;65;p14"/>
          <p:cNvSpPr txBox="1">
            <a:spLocks noGrp="1"/>
          </p:cNvSpPr>
          <p:nvPr>
            <p:ph type="ctrTitle"/>
          </p:nvPr>
        </p:nvSpPr>
        <p:spPr>
          <a:xfrm flipH="1">
            <a:off x="6834891" y="4712109"/>
            <a:ext cx="2492400" cy="77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66" name="Google Shape;66;p14"/>
          <p:cNvSpPr txBox="1">
            <a:spLocks noGrp="1"/>
          </p:cNvSpPr>
          <p:nvPr>
            <p:ph type="subTitle" idx="1"/>
          </p:nvPr>
        </p:nvSpPr>
        <p:spPr>
          <a:xfrm flipH="1">
            <a:off x="6834891" y="3955800"/>
            <a:ext cx="2492400" cy="85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67" name="Google Shape;67;p14"/>
          <p:cNvSpPr txBox="1">
            <a:spLocks noGrp="1"/>
          </p:cNvSpPr>
          <p:nvPr>
            <p:ph type="ctrTitle" idx="2"/>
          </p:nvPr>
        </p:nvSpPr>
        <p:spPr>
          <a:xfrm flipH="1">
            <a:off x="6867091" y="2780581"/>
            <a:ext cx="2428000" cy="61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68" name="Google Shape;68;p14"/>
          <p:cNvSpPr txBox="1">
            <a:spLocks noGrp="1"/>
          </p:cNvSpPr>
          <p:nvPr>
            <p:ph type="subTitle" idx="3"/>
          </p:nvPr>
        </p:nvSpPr>
        <p:spPr>
          <a:xfrm flipH="1">
            <a:off x="6834891" y="2022867"/>
            <a:ext cx="2492400" cy="85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69" name="Google Shape;69;p14"/>
          <p:cNvSpPr txBox="1">
            <a:spLocks noGrp="1"/>
          </p:cNvSpPr>
          <p:nvPr>
            <p:ph type="ctrTitle" idx="4"/>
          </p:nvPr>
        </p:nvSpPr>
        <p:spPr>
          <a:xfrm flipH="1">
            <a:off x="2989289" y="2785248"/>
            <a:ext cx="2391600" cy="61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70" name="Google Shape;70;p14"/>
          <p:cNvSpPr txBox="1">
            <a:spLocks noGrp="1"/>
          </p:cNvSpPr>
          <p:nvPr>
            <p:ph type="subTitle" idx="5"/>
          </p:nvPr>
        </p:nvSpPr>
        <p:spPr>
          <a:xfrm flipH="1">
            <a:off x="2938889" y="2022880"/>
            <a:ext cx="2492400" cy="85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71" name="Google Shape;71;p14"/>
          <p:cNvSpPr txBox="1">
            <a:spLocks noGrp="1"/>
          </p:cNvSpPr>
          <p:nvPr>
            <p:ph type="ctrTitle" idx="6"/>
          </p:nvPr>
        </p:nvSpPr>
        <p:spPr>
          <a:xfrm flipH="1">
            <a:off x="2938889" y="4712109"/>
            <a:ext cx="2492400" cy="77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400"/>
              <a:buNone/>
              <a:defRPr/>
            </a:lvl1pPr>
            <a:lvl2pPr lvl="1" algn="ctr" rtl="0">
              <a:spcBef>
                <a:spcPts val="0"/>
              </a:spcBef>
              <a:spcAft>
                <a:spcPts val="0"/>
              </a:spcAft>
              <a:buClr>
                <a:srgbClr val="434343"/>
              </a:buClr>
              <a:buSzPts val="1800"/>
              <a:buNone/>
              <a:defRPr sz="2400">
                <a:solidFill>
                  <a:srgbClr val="434343"/>
                </a:solidFill>
              </a:defRPr>
            </a:lvl2pPr>
            <a:lvl3pPr lvl="2" algn="ctr" rtl="0">
              <a:spcBef>
                <a:spcPts val="0"/>
              </a:spcBef>
              <a:spcAft>
                <a:spcPts val="0"/>
              </a:spcAft>
              <a:buClr>
                <a:srgbClr val="434343"/>
              </a:buClr>
              <a:buSzPts val="1800"/>
              <a:buNone/>
              <a:defRPr sz="2400">
                <a:solidFill>
                  <a:srgbClr val="434343"/>
                </a:solidFill>
              </a:defRPr>
            </a:lvl3pPr>
            <a:lvl4pPr lvl="3" algn="ctr" rtl="0">
              <a:spcBef>
                <a:spcPts val="0"/>
              </a:spcBef>
              <a:spcAft>
                <a:spcPts val="0"/>
              </a:spcAft>
              <a:buClr>
                <a:srgbClr val="434343"/>
              </a:buClr>
              <a:buSzPts val="1800"/>
              <a:buNone/>
              <a:defRPr sz="2400">
                <a:solidFill>
                  <a:srgbClr val="434343"/>
                </a:solidFill>
              </a:defRPr>
            </a:lvl4pPr>
            <a:lvl5pPr lvl="4" algn="ctr" rtl="0">
              <a:spcBef>
                <a:spcPts val="0"/>
              </a:spcBef>
              <a:spcAft>
                <a:spcPts val="0"/>
              </a:spcAft>
              <a:buClr>
                <a:srgbClr val="434343"/>
              </a:buClr>
              <a:buSzPts val="1800"/>
              <a:buNone/>
              <a:defRPr sz="2400">
                <a:solidFill>
                  <a:srgbClr val="434343"/>
                </a:solidFill>
              </a:defRPr>
            </a:lvl5pPr>
            <a:lvl6pPr lvl="5" algn="ctr" rtl="0">
              <a:spcBef>
                <a:spcPts val="0"/>
              </a:spcBef>
              <a:spcAft>
                <a:spcPts val="0"/>
              </a:spcAft>
              <a:buClr>
                <a:srgbClr val="434343"/>
              </a:buClr>
              <a:buSzPts val="1800"/>
              <a:buNone/>
              <a:defRPr sz="2400">
                <a:solidFill>
                  <a:srgbClr val="434343"/>
                </a:solidFill>
              </a:defRPr>
            </a:lvl6pPr>
            <a:lvl7pPr lvl="6" algn="ctr" rtl="0">
              <a:spcBef>
                <a:spcPts val="0"/>
              </a:spcBef>
              <a:spcAft>
                <a:spcPts val="0"/>
              </a:spcAft>
              <a:buClr>
                <a:srgbClr val="434343"/>
              </a:buClr>
              <a:buSzPts val="1800"/>
              <a:buNone/>
              <a:defRPr sz="2400">
                <a:solidFill>
                  <a:srgbClr val="434343"/>
                </a:solidFill>
              </a:defRPr>
            </a:lvl7pPr>
            <a:lvl8pPr lvl="7" algn="ctr" rtl="0">
              <a:spcBef>
                <a:spcPts val="0"/>
              </a:spcBef>
              <a:spcAft>
                <a:spcPts val="0"/>
              </a:spcAft>
              <a:buClr>
                <a:srgbClr val="434343"/>
              </a:buClr>
              <a:buSzPts val="1800"/>
              <a:buNone/>
              <a:defRPr sz="2400">
                <a:solidFill>
                  <a:srgbClr val="434343"/>
                </a:solidFill>
              </a:defRPr>
            </a:lvl8pPr>
            <a:lvl9pPr lvl="8" algn="ctr" rtl="0">
              <a:spcBef>
                <a:spcPts val="0"/>
              </a:spcBef>
              <a:spcAft>
                <a:spcPts val="0"/>
              </a:spcAft>
              <a:buClr>
                <a:srgbClr val="434343"/>
              </a:buClr>
              <a:buSzPts val="1800"/>
              <a:buNone/>
              <a:defRPr sz="2400">
                <a:solidFill>
                  <a:srgbClr val="434343"/>
                </a:solidFill>
              </a:defRPr>
            </a:lvl9pPr>
          </a:lstStyle>
          <a:p>
            <a:endParaRPr/>
          </a:p>
        </p:txBody>
      </p:sp>
      <p:sp>
        <p:nvSpPr>
          <p:cNvPr id="72" name="Google Shape;72;p14"/>
          <p:cNvSpPr txBox="1">
            <a:spLocks noGrp="1"/>
          </p:cNvSpPr>
          <p:nvPr>
            <p:ph type="subTitle" idx="7"/>
          </p:nvPr>
        </p:nvSpPr>
        <p:spPr>
          <a:xfrm flipH="1">
            <a:off x="2938889" y="3955800"/>
            <a:ext cx="2492400" cy="85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867"/>
            </a:lvl1pPr>
            <a:lvl2pPr lvl="1" algn="ctr" rtl="0">
              <a:lnSpc>
                <a:spcPct val="100000"/>
              </a:lnSpc>
              <a:spcBef>
                <a:spcPts val="0"/>
              </a:spcBef>
              <a:spcAft>
                <a:spcPts val="0"/>
              </a:spcAft>
              <a:buSzPts val="1200"/>
              <a:buNone/>
              <a:defRPr sz="1600"/>
            </a:lvl2pPr>
            <a:lvl3pPr lvl="2" algn="ctr" rtl="0">
              <a:lnSpc>
                <a:spcPct val="100000"/>
              </a:lnSpc>
              <a:spcBef>
                <a:spcPts val="0"/>
              </a:spcBef>
              <a:spcAft>
                <a:spcPts val="0"/>
              </a:spcAft>
              <a:buSzPts val="1200"/>
              <a:buNone/>
              <a:defRPr sz="1600"/>
            </a:lvl3pPr>
            <a:lvl4pPr lvl="3" algn="ctr" rtl="0">
              <a:lnSpc>
                <a:spcPct val="100000"/>
              </a:lnSpc>
              <a:spcBef>
                <a:spcPts val="0"/>
              </a:spcBef>
              <a:spcAft>
                <a:spcPts val="0"/>
              </a:spcAft>
              <a:buSzPts val="1200"/>
              <a:buNone/>
              <a:defRPr sz="1600"/>
            </a:lvl4pPr>
            <a:lvl5pPr lvl="4" algn="ctr" rtl="0">
              <a:lnSpc>
                <a:spcPct val="100000"/>
              </a:lnSpc>
              <a:spcBef>
                <a:spcPts val="0"/>
              </a:spcBef>
              <a:spcAft>
                <a:spcPts val="0"/>
              </a:spcAft>
              <a:buSzPts val="1200"/>
              <a:buNone/>
              <a:defRPr sz="1600"/>
            </a:lvl5pPr>
            <a:lvl6pPr lvl="5" algn="ctr" rtl="0">
              <a:lnSpc>
                <a:spcPct val="100000"/>
              </a:lnSpc>
              <a:spcBef>
                <a:spcPts val="0"/>
              </a:spcBef>
              <a:spcAft>
                <a:spcPts val="0"/>
              </a:spcAft>
              <a:buSzPts val="1200"/>
              <a:buNone/>
              <a:defRPr sz="1600"/>
            </a:lvl6pPr>
            <a:lvl7pPr lvl="6" algn="ctr" rtl="0">
              <a:lnSpc>
                <a:spcPct val="100000"/>
              </a:lnSpc>
              <a:spcBef>
                <a:spcPts val="0"/>
              </a:spcBef>
              <a:spcAft>
                <a:spcPts val="0"/>
              </a:spcAft>
              <a:buSzPts val="1200"/>
              <a:buNone/>
              <a:defRPr sz="1600"/>
            </a:lvl7pPr>
            <a:lvl8pPr lvl="7" algn="ctr" rtl="0">
              <a:lnSpc>
                <a:spcPct val="100000"/>
              </a:lnSpc>
              <a:spcBef>
                <a:spcPts val="0"/>
              </a:spcBef>
              <a:spcAft>
                <a:spcPts val="0"/>
              </a:spcAft>
              <a:buSzPts val="1200"/>
              <a:buNone/>
              <a:defRPr sz="1600"/>
            </a:lvl8pPr>
            <a:lvl9pPr lvl="8" algn="ctr" rtl="0">
              <a:lnSpc>
                <a:spcPct val="100000"/>
              </a:lnSpc>
              <a:spcBef>
                <a:spcPts val="0"/>
              </a:spcBef>
              <a:spcAft>
                <a:spcPts val="0"/>
              </a:spcAft>
              <a:buSzPts val="1200"/>
              <a:buNone/>
              <a:defRPr sz="1600"/>
            </a:lvl9pPr>
          </a:lstStyle>
          <a:p>
            <a:endParaRPr/>
          </a:p>
        </p:txBody>
      </p:sp>
      <p:sp>
        <p:nvSpPr>
          <p:cNvPr id="73" name="Google Shape;73;p14"/>
          <p:cNvSpPr txBox="1">
            <a:spLocks noGrp="1"/>
          </p:cNvSpPr>
          <p:nvPr>
            <p:ph type="title" idx="8"/>
          </p:nvPr>
        </p:nvSpPr>
        <p:spPr>
          <a:xfrm>
            <a:off x="3228000" y="378144"/>
            <a:ext cx="5736000" cy="8400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4800"/>
            </a:lvl1pPr>
            <a:lvl2pPr lvl="1" algn="ctr" rtl="0">
              <a:spcBef>
                <a:spcPts val="0"/>
              </a:spcBef>
              <a:spcAft>
                <a:spcPts val="0"/>
              </a:spcAft>
              <a:buNone/>
              <a:defRPr sz="4800">
                <a:solidFill>
                  <a:schemeClr val="accent2"/>
                </a:solidFill>
              </a:defRPr>
            </a:lvl2pPr>
            <a:lvl3pPr lvl="2" algn="ctr" rtl="0">
              <a:spcBef>
                <a:spcPts val="0"/>
              </a:spcBef>
              <a:spcAft>
                <a:spcPts val="0"/>
              </a:spcAft>
              <a:buNone/>
              <a:defRPr sz="4800">
                <a:solidFill>
                  <a:schemeClr val="accent2"/>
                </a:solidFill>
              </a:defRPr>
            </a:lvl3pPr>
            <a:lvl4pPr lvl="3" algn="ctr" rtl="0">
              <a:spcBef>
                <a:spcPts val="0"/>
              </a:spcBef>
              <a:spcAft>
                <a:spcPts val="0"/>
              </a:spcAft>
              <a:buNone/>
              <a:defRPr sz="4800">
                <a:solidFill>
                  <a:schemeClr val="accent2"/>
                </a:solidFill>
              </a:defRPr>
            </a:lvl4pPr>
            <a:lvl5pPr lvl="4" algn="ctr" rtl="0">
              <a:spcBef>
                <a:spcPts val="0"/>
              </a:spcBef>
              <a:spcAft>
                <a:spcPts val="0"/>
              </a:spcAft>
              <a:buNone/>
              <a:defRPr sz="4800">
                <a:solidFill>
                  <a:schemeClr val="accent2"/>
                </a:solidFill>
              </a:defRPr>
            </a:lvl5pPr>
            <a:lvl6pPr lvl="5" algn="ctr" rtl="0">
              <a:spcBef>
                <a:spcPts val="0"/>
              </a:spcBef>
              <a:spcAft>
                <a:spcPts val="0"/>
              </a:spcAft>
              <a:buNone/>
              <a:defRPr sz="4800">
                <a:solidFill>
                  <a:schemeClr val="accent2"/>
                </a:solidFill>
              </a:defRPr>
            </a:lvl6pPr>
            <a:lvl7pPr lvl="6" algn="ctr" rtl="0">
              <a:spcBef>
                <a:spcPts val="0"/>
              </a:spcBef>
              <a:spcAft>
                <a:spcPts val="0"/>
              </a:spcAft>
              <a:buNone/>
              <a:defRPr sz="4800">
                <a:solidFill>
                  <a:schemeClr val="accent2"/>
                </a:solidFill>
              </a:defRPr>
            </a:lvl7pPr>
            <a:lvl8pPr lvl="7" algn="ctr" rtl="0">
              <a:spcBef>
                <a:spcPts val="0"/>
              </a:spcBef>
              <a:spcAft>
                <a:spcPts val="0"/>
              </a:spcAft>
              <a:buNone/>
              <a:defRPr sz="4800">
                <a:solidFill>
                  <a:schemeClr val="accent2"/>
                </a:solidFill>
              </a:defRPr>
            </a:lvl8pPr>
            <a:lvl9pPr lvl="8" algn="ctr" rtl="0">
              <a:spcBef>
                <a:spcPts val="0"/>
              </a:spcBef>
              <a:spcAft>
                <a:spcPts val="0"/>
              </a:spcAft>
              <a:buNone/>
              <a:defRPr sz="4800">
                <a:solidFill>
                  <a:schemeClr val="accent2"/>
                </a:solidFill>
              </a:defRPr>
            </a:lvl9pPr>
          </a:lstStyle>
          <a:p>
            <a:endParaRPr/>
          </a:p>
        </p:txBody>
      </p:sp>
    </p:spTree>
    <p:extLst>
      <p:ext uri="{BB962C8B-B14F-4D97-AF65-F5344CB8AC3E}">
        <p14:creationId xmlns:p14="http://schemas.microsoft.com/office/powerpoint/2010/main" val="2320480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BC1587-C25B-4E34-AD56-A309297825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1352C4-F241-4237-889E-1D61101F29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649DB-A4EB-44A0-87CB-A90DAA7B0E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8B4F76-6AA2-4E0C-A578-A4BBA2AD0136}" type="datetimeFigureOut">
              <a:rPr lang="en-GB" smtClean="0"/>
              <a:t>25/11/2023</a:t>
            </a:fld>
            <a:endParaRPr lang="en-GB"/>
          </a:p>
        </p:txBody>
      </p:sp>
      <p:sp>
        <p:nvSpPr>
          <p:cNvPr id="5" name="Footer Placeholder 4">
            <a:extLst>
              <a:ext uri="{FF2B5EF4-FFF2-40B4-BE49-F238E27FC236}">
                <a16:creationId xmlns:a16="http://schemas.microsoft.com/office/drawing/2014/main" id="{92EF34F8-E0F6-47AC-BEA1-EECC7B20F5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860EC5-08A4-49EE-9177-7692745C4C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5F68E8-CABB-4BA2-B3C0-FCC71396032C}" type="slidenum">
              <a:rPr lang="en-GB" smtClean="0"/>
              <a:t>‹#›</a:t>
            </a:fld>
            <a:endParaRPr lang="en-GB"/>
          </a:p>
        </p:txBody>
      </p:sp>
    </p:spTree>
    <p:extLst>
      <p:ext uri="{BB962C8B-B14F-4D97-AF65-F5344CB8AC3E}">
        <p14:creationId xmlns:p14="http://schemas.microsoft.com/office/powerpoint/2010/main" val="3458643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7" name="Picture 6">
            <a:extLst>
              <a:ext uri="{FF2B5EF4-FFF2-40B4-BE49-F238E27FC236}">
                <a16:creationId xmlns:a16="http://schemas.microsoft.com/office/drawing/2014/main" id="{D7C245F1-435E-C1AC-961D-65DA1FE8A158}"/>
              </a:ext>
            </a:extLst>
          </p:cNvPr>
          <p:cNvPicPr>
            <a:picLocks noChangeAspect="1"/>
          </p:cNvPicPr>
          <p:nvPr/>
        </p:nvPicPr>
        <p:blipFill>
          <a:blip r:embed="rId3"/>
          <a:stretch>
            <a:fillRect/>
          </a:stretch>
        </p:blipFill>
        <p:spPr>
          <a:xfrm>
            <a:off x="0" y="-131805"/>
            <a:ext cx="12260174" cy="6989805"/>
          </a:xfrm>
          <a:prstGeom prst="rect">
            <a:avLst/>
          </a:prstGeom>
        </p:spPr>
      </p:pic>
      <p:sp>
        <p:nvSpPr>
          <p:cNvPr id="9" name="TextBox 8">
            <a:extLst>
              <a:ext uri="{FF2B5EF4-FFF2-40B4-BE49-F238E27FC236}">
                <a16:creationId xmlns:a16="http://schemas.microsoft.com/office/drawing/2014/main" id="{4703B537-8459-3CF6-51B1-56BA248731C6}"/>
              </a:ext>
            </a:extLst>
          </p:cNvPr>
          <p:cNvSpPr txBox="1"/>
          <p:nvPr/>
        </p:nvSpPr>
        <p:spPr>
          <a:xfrm>
            <a:off x="7437120" y="1017997"/>
            <a:ext cx="4348480" cy="4297715"/>
          </a:xfrm>
          <a:prstGeom prst="rect">
            <a:avLst/>
          </a:prstGeom>
          <a:noFill/>
        </p:spPr>
        <p:txBody>
          <a:bodyPr wrap="square">
            <a:spAutoFit/>
          </a:bodyPr>
          <a:lstStyle/>
          <a:p>
            <a:pPr>
              <a:lnSpc>
                <a:spcPct val="150000"/>
              </a:lnSpc>
              <a:spcBef>
                <a:spcPts val="800"/>
              </a:spcBef>
              <a:spcAft>
                <a:spcPts val="800"/>
              </a:spcAft>
            </a:pPr>
            <a:r>
              <a:rPr lang="en-IN" sz="3733" b="1" kern="100" dirty="0">
                <a:solidFill>
                  <a:schemeClr val="bg1"/>
                </a:solidFill>
                <a:latin typeface="Times New Roman" panose="02020603050405020304" pitchFamily="18" charset="0"/>
                <a:ea typeface="Calibri" panose="020F0502020204030204" pitchFamily="34" charset="0"/>
              </a:rPr>
              <a:t>Managing People </a:t>
            </a:r>
            <a:br>
              <a:rPr lang="en-US" sz="3733" b="1" kern="100" dirty="0">
                <a:solidFill>
                  <a:schemeClr val="bg1"/>
                </a:solidFill>
                <a:latin typeface="Times New Roman" panose="02020603050405020304" pitchFamily="18" charset="0"/>
                <a:ea typeface="Calibri" panose="020F0502020204030204" pitchFamily="34" charset="0"/>
              </a:rPr>
            </a:br>
            <a:r>
              <a:rPr lang="en-US" sz="3733" b="1" kern="100" dirty="0">
                <a:solidFill>
                  <a:schemeClr val="bg1"/>
                </a:solidFill>
                <a:latin typeface="Times New Roman" panose="02020603050405020304" pitchFamily="18" charset="0"/>
                <a:ea typeface="Calibri" panose="020F0502020204030204" pitchFamily="34" charset="0"/>
              </a:rPr>
              <a:t>: The </a:t>
            </a:r>
            <a:r>
              <a:rPr lang="en-IN" sz="3733" b="1" kern="100" dirty="0">
                <a:solidFill>
                  <a:schemeClr val="bg1"/>
                </a:solidFill>
                <a:latin typeface="Times New Roman" panose="02020603050405020304" pitchFamily="18" charset="0"/>
                <a:ea typeface="Calibri" panose="020F0502020204030204" pitchFamily="34" charset="0"/>
              </a:rPr>
              <a:t>importance of technology in training </a:t>
            </a:r>
            <a:r>
              <a:rPr lang="en-US" sz="3733" b="1" kern="100" dirty="0">
                <a:solidFill>
                  <a:schemeClr val="bg1"/>
                </a:solidFill>
                <a:latin typeface="Times New Roman" panose="02020603050405020304" pitchFamily="18" charset="0"/>
                <a:ea typeface="Calibri" panose="020F0502020204030204" pitchFamily="34" charset="0"/>
              </a:rPr>
              <a:t>employers and employees</a:t>
            </a:r>
            <a:endParaRPr lang="en-IN" sz="3733" kern="100" dirty="0">
              <a:solidFill>
                <a:schemeClr val="bg1"/>
              </a:solidFill>
              <a:latin typeface="Times New Roman" panose="02020603050405020304" pitchFamily="18" charset="0"/>
              <a:ea typeface="Calibri" panose="020F0502020204030204" pitchFamily="34" charset="0"/>
            </a:endParaRPr>
          </a:p>
        </p:txBody>
      </p:sp>
      <p:pic>
        <p:nvPicPr>
          <p:cNvPr id="4" name="Picture 7">
            <a:extLst>
              <a:ext uri="{FF2B5EF4-FFF2-40B4-BE49-F238E27FC236}">
                <a16:creationId xmlns:a16="http://schemas.microsoft.com/office/drawing/2014/main" id="{F7BD3481-72C0-41D5-B410-6EE1F061F6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579"/>
            <a:ext cx="3855909" cy="19195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1643485-9EDA-4AE4-B0B4-62D8FE159B6D}"/>
              </a:ext>
            </a:extLst>
          </p:cNvPr>
          <p:cNvSpPr/>
          <p:nvPr/>
        </p:nvSpPr>
        <p:spPr>
          <a:xfrm>
            <a:off x="1" y="5058032"/>
            <a:ext cx="4876800" cy="1354217"/>
          </a:xfrm>
          <a:prstGeom prst="rect">
            <a:avLst/>
          </a:prstGeom>
        </p:spPr>
        <p:txBody>
          <a:bodyPr wrap="square">
            <a:spAutoFit/>
          </a:bodyPr>
          <a:lstStyle/>
          <a:p>
            <a:pPr marL="0" marR="0" lvl="0" indent="0" defTabSz="914400" eaLnBrk="0" fontAlgn="base" latinLnBrk="0" hangingPunct="0">
              <a:lnSpc>
                <a:spcPct val="100000"/>
              </a:lnSpc>
              <a:spcBef>
                <a:spcPct val="0"/>
              </a:spcBef>
              <a:spcAft>
                <a:spcPct val="0"/>
              </a:spcAft>
              <a:buClrTx/>
              <a:buSzTx/>
              <a:buFontTx/>
              <a:buChar char="•"/>
              <a:tabLst/>
              <a:defRPr/>
            </a:pPr>
            <a:r>
              <a:rPr kumimoji="0" lang="en-GB" altLang="en-US" sz="1100" b="0" i="0" u="none" strike="noStrike" kern="0" cap="none" spc="0" normalizeH="0" baseline="0" noProof="0" dirty="0">
                <a:ln>
                  <a:noFill/>
                </a:ln>
                <a:solidFill>
                  <a:srgbClr val="383536"/>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GB" altLang="zh-CN" sz="1600" b="0" i="0" u="none" strike="noStrike" kern="0" cap="none" spc="0" normalizeH="0" baseline="0" noProof="0" dirty="0">
                <a:ln>
                  <a:noFill/>
                </a:ln>
                <a:solidFill>
                  <a:srgbClr val="383536"/>
                </a:solidFill>
                <a:effectLst/>
                <a:highlight>
                  <a:srgbClr val="C0C0C0"/>
                </a:highlight>
                <a:uLnTx/>
                <a:uFillTx/>
                <a:latin typeface="Times New Roman" panose="02020603050405020304" pitchFamily="18" charset="0"/>
                <a:ea typeface="Calibri" panose="020F0502020204030204" pitchFamily="34" charset="0"/>
                <a:cs typeface="Times New Roman" panose="02020603050405020304" pitchFamily="18" charset="0"/>
              </a:rPr>
              <a:t>Name : Petrica Dana</a:t>
            </a:r>
            <a:endParaRPr kumimoji="0" lang="en-GB" altLang="zh-CN" sz="800" b="0" i="0" u="none" strike="noStrike" kern="0" cap="none" spc="0" normalizeH="0" baseline="0" noProof="0" dirty="0">
              <a:ln>
                <a:noFill/>
              </a:ln>
              <a:solidFill>
                <a:srgbClr val="383536"/>
              </a:solidFill>
              <a:effectLst/>
              <a:highlight>
                <a:srgbClr val="C0C0C0"/>
              </a:highlight>
              <a:uLnTx/>
              <a:uFillTx/>
              <a:latin typeface="Arial"/>
              <a:ea typeface="宋体" panose="02010600030101010101" pitchFamily="2" charset="-122"/>
            </a:endParaRPr>
          </a:p>
          <a:p>
            <a:pPr marL="0" marR="0" lvl="0" indent="0" defTabSz="914400" eaLnBrk="0" fontAlgn="base" latinLnBrk="0" hangingPunct="0">
              <a:lnSpc>
                <a:spcPct val="100000"/>
              </a:lnSpc>
              <a:spcBef>
                <a:spcPct val="0"/>
              </a:spcBef>
              <a:spcAft>
                <a:spcPct val="0"/>
              </a:spcAft>
              <a:buClrTx/>
              <a:buSzTx/>
              <a:buFontTx/>
              <a:buChar char="•"/>
              <a:tabLst/>
              <a:defRPr/>
            </a:pPr>
            <a:r>
              <a:rPr kumimoji="0" lang="en-GB" altLang="zh-CN" sz="1600" b="0" i="0" u="none" strike="noStrike" kern="0" cap="none" spc="0" normalizeH="0" baseline="0" noProof="0" dirty="0">
                <a:ln>
                  <a:noFill/>
                </a:ln>
                <a:solidFill>
                  <a:srgbClr val="383536"/>
                </a:solidFill>
                <a:effectLst/>
                <a:highlight>
                  <a:srgbClr val="C0C0C0"/>
                </a:highlight>
                <a:uLnTx/>
                <a:uFillTx/>
                <a:latin typeface="Times New Roman" panose="02020603050405020304" pitchFamily="18" charset="0"/>
                <a:ea typeface="Calibri" panose="020F0502020204030204" pitchFamily="34" charset="0"/>
                <a:cs typeface="Times New Roman" panose="02020603050405020304" pitchFamily="18" charset="0"/>
              </a:rPr>
              <a:t>     Student ID -2215984</a:t>
            </a:r>
            <a:endParaRPr kumimoji="0" lang="en-GB" altLang="zh-CN" sz="800" b="0" i="0" u="none" strike="noStrike" kern="0" cap="none" spc="0" normalizeH="0" baseline="0" noProof="0" dirty="0">
              <a:ln>
                <a:noFill/>
              </a:ln>
              <a:solidFill>
                <a:srgbClr val="383536"/>
              </a:solidFill>
              <a:effectLst/>
              <a:highlight>
                <a:srgbClr val="C0C0C0"/>
              </a:highlight>
              <a:uLnTx/>
              <a:uFillTx/>
              <a:latin typeface="Arial"/>
              <a:ea typeface="宋体" panose="02010600030101010101" pitchFamily="2" charset="-122"/>
            </a:endParaRPr>
          </a:p>
          <a:p>
            <a:pPr marL="0" marR="0" lvl="0" indent="0" defTabSz="914400" eaLnBrk="0" fontAlgn="base" latinLnBrk="0" hangingPunct="0">
              <a:lnSpc>
                <a:spcPct val="100000"/>
              </a:lnSpc>
              <a:spcBef>
                <a:spcPct val="0"/>
              </a:spcBef>
              <a:spcAft>
                <a:spcPct val="0"/>
              </a:spcAft>
              <a:buClrTx/>
              <a:buSzTx/>
              <a:buFontTx/>
              <a:buChar char="•"/>
              <a:tabLst/>
              <a:defRPr/>
            </a:pPr>
            <a:r>
              <a:rPr kumimoji="0" lang="en-GB" altLang="zh-CN" sz="1600" b="0" i="0" u="none" strike="noStrike" kern="0" cap="none" spc="0" normalizeH="0" baseline="0" noProof="0" dirty="0">
                <a:ln>
                  <a:noFill/>
                </a:ln>
                <a:solidFill>
                  <a:srgbClr val="383536"/>
                </a:solidFill>
                <a:effectLst/>
                <a:highlight>
                  <a:srgbClr val="C0C0C0"/>
                </a:highlight>
                <a:uLnTx/>
                <a:uFillTx/>
                <a:latin typeface="Times New Roman" panose="02020603050405020304" pitchFamily="18" charset="0"/>
                <a:ea typeface="Calibri" panose="020F0502020204030204" pitchFamily="34" charset="0"/>
                <a:cs typeface="Times New Roman" panose="02020603050405020304" pitchFamily="18" charset="0"/>
              </a:rPr>
              <a:t>     Module code –LCBB 5004</a:t>
            </a:r>
            <a:endParaRPr kumimoji="0" lang="en-GB" altLang="zh-CN" sz="800" b="0" i="0" u="none" strike="noStrike" kern="0" cap="none" spc="0" normalizeH="0" baseline="0" noProof="0" dirty="0">
              <a:ln>
                <a:noFill/>
              </a:ln>
              <a:solidFill>
                <a:srgbClr val="383536"/>
              </a:solidFill>
              <a:effectLst/>
              <a:highlight>
                <a:srgbClr val="C0C0C0"/>
              </a:highlight>
              <a:uLnTx/>
              <a:uFillTx/>
              <a:latin typeface="Arial"/>
              <a:ea typeface="宋体" panose="02010600030101010101" pitchFamily="2" charset="-122"/>
            </a:endParaRPr>
          </a:p>
          <a:p>
            <a:pPr marL="0" marR="0" lvl="0" indent="0" defTabSz="914400" eaLnBrk="0" fontAlgn="base" latinLnBrk="0" hangingPunct="0">
              <a:lnSpc>
                <a:spcPct val="100000"/>
              </a:lnSpc>
              <a:spcBef>
                <a:spcPct val="0"/>
              </a:spcBef>
              <a:spcAft>
                <a:spcPct val="0"/>
              </a:spcAft>
              <a:buClrTx/>
              <a:buSzTx/>
              <a:buFontTx/>
              <a:buChar char="•"/>
              <a:tabLst/>
              <a:defRPr/>
            </a:pPr>
            <a:r>
              <a:rPr kumimoji="0" lang="en-GB" altLang="zh-CN" sz="1600" b="0" i="0" u="none" strike="noStrike" kern="0" cap="none" spc="0" normalizeH="0" baseline="0" noProof="0" dirty="0">
                <a:ln>
                  <a:noFill/>
                </a:ln>
                <a:solidFill>
                  <a:srgbClr val="383536"/>
                </a:solidFill>
                <a:effectLst/>
                <a:highlight>
                  <a:srgbClr val="C0C0C0"/>
                </a:highlight>
                <a:uLnTx/>
                <a:uFillTx/>
                <a:latin typeface="Times New Roman" panose="02020603050405020304" pitchFamily="18" charset="0"/>
                <a:ea typeface="Calibri" panose="020F0502020204030204" pitchFamily="34" charset="0"/>
                <a:cs typeface="Times New Roman" panose="02020603050405020304" pitchFamily="18" charset="0"/>
              </a:rPr>
              <a:t>     Module name – Managing People</a:t>
            </a:r>
            <a:endParaRPr kumimoji="0" lang="en-GB" altLang="zh-CN" sz="800" b="0" i="0" u="none" strike="noStrike" kern="0" cap="none" spc="0" normalizeH="0" baseline="0" noProof="0" dirty="0">
              <a:ln>
                <a:noFill/>
              </a:ln>
              <a:solidFill>
                <a:srgbClr val="383536"/>
              </a:solidFill>
              <a:effectLst/>
              <a:highlight>
                <a:srgbClr val="C0C0C0"/>
              </a:highlight>
              <a:uLnTx/>
              <a:uFillTx/>
              <a:latin typeface="Arial"/>
              <a:ea typeface="宋体" panose="02010600030101010101" pitchFamily="2" charset="-122"/>
            </a:endParaRPr>
          </a:p>
          <a:p>
            <a:pPr marL="0" marR="0" lvl="0" indent="0" defTabSz="914400" eaLnBrk="1" fontAlgn="auto" latinLnBrk="0" hangingPunct="1">
              <a:lnSpc>
                <a:spcPct val="100000"/>
              </a:lnSpc>
              <a:spcBef>
                <a:spcPts val="0"/>
              </a:spcBef>
              <a:spcAft>
                <a:spcPts val="0"/>
              </a:spcAft>
              <a:buClrTx/>
              <a:buSzTx/>
              <a:buFontTx/>
              <a:buChar char="•"/>
              <a:tabLst/>
              <a:defRPr/>
            </a:pPr>
            <a:r>
              <a:rPr kumimoji="0" lang="en-GB" altLang="zh-CN" sz="1600" b="0" i="0" u="none" strike="noStrike" kern="0" cap="none" spc="0" normalizeH="0" baseline="0" noProof="0" dirty="0">
                <a:ln>
                  <a:noFill/>
                </a:ln>
                <a:solidFill>
                  <a:srgbClr val="383536"/>
                </a:solidFill>
                <a:effectLst/>
                <a:highlight>
                  <a:srgbClr val="C0C0C0"/>
                </a:highlight>
                <a:uLnTx/>
                <a:uFillTx/>
                <a:latin typeface="Times New Roman" panose="02020603050405020304" pitchFamily="18" charset="0"/>
                <a:ea typeface="Calibri" panose="020F0502020204030204" pitchFamily="34" charset="0"/>
                <a:cs typeface="Times New Roman" panose="02020603050405020304" pitchFamily="18" charset="0"/>
              </a:rPr>
              <a:t>     Lecturer-</a:t>
            </a:r>
            <a:r>
              <a:rPr kumimoji="0" lang="en-GB" sz="1800" b="0" i="0" u="none" strike="noStrike" kern="0" cap="none" spc="0" normalizeH="0" baseline="0" noProof="0" dirty="0">
                <a:ln>
                  <a:noFill/>
                </a:ln>
                <a:solidFill>
                  <a:srgbClr val="1D2125"/>
                </a:solidFill>
                <a:effectLst/>
                <a:highlight>
                  <a:srgbClr val="C0C0C0"/>
                </a:highlight>
                <a:uLnTx/>
                <a:uFillTx/>
                <a:latin typeface="-apple-system"/>
              </a:rPr>
              <a:t>Dr </a:t>
            </a:r>
            <a:r>
              <a:rPr kumimoji="0" lang="en-GB" sz="1800" b="0" i="0" u="none" strike="noStrike" kern="0" cap="none" spc="0" normalizeH="0" baseline="0" noProof="0" dirty="0" err="1">
                <a:ln>
                  <a:noFill/>
                </a:ln>
                <a:solidFill>
                  <a:srgbClr val="1D2125"/>
                </a:solidFill>
                <a:effectLst/>
                <a:highlight>
                  <a:srgbClr val="C0C0C0"/>
                </a:highlight>
                <a:uLnTx/>
                <a:uFillTx/>
                <a:latin typeface="-apple-system"/>
              </a:rPr>
              <a:t>Mushfiqur</a:t>
            </a:r>
            <a:r>
              <a:rPr kumimoji="0" lang="en-GB" sz="1800" b="0" i="0" u="none" strike="noStrike" kern="0" cap="none" spc="0" normalizeH="0" baseline="0" noProof="0" dirty="0">
                <a:ln>
                  <a:noFill/>
                </a:ln>
                <a:solidFill>
                  <a:srgbClr val="1D2125"/>
                </a:solidFill>
                <a:effectLst/>
                <a:highlight>
                  <a:srgbClr val="C0C0C0"/>
                </a:highlight>
                <a:uLnTx/>
                <a:uFillTx/>
                <a:latin typeface="-apple-system"/>
              </a:rPr>
              <a:t> Rahman</a:t>
            </a:r>
            <a:endParaRPr kumimoji="0" lang="en-GB" sz="1800" b="0" i="0" u="none" strike="noStrike" kern="0" cap="none" spc="0" normalizeH="0" baseline="0" noProof="0" dirty="0">
              <a:ln>
                <a:noFill/>
              </a:ln>
              <a:solidFill>
                <a:sysClr val="windowText" lastClr="000000"/>
              </a:solidFill>
              <a:effectLst/>
              <a:highlight>
                <a:srgbClr val="C0C0C0"/>
              </a:highlight>
              <a:uLnTx/>
              <a:uFillTx/>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33"/>
          <p:cNvSpPr/>
          <p:nvPr/>
        </p:nvSpPr>
        <p:spPr>
          <a:xfrm rot="-7658695">
            <a:off x="3785882" y="4390578"/>
            <a:ext cx="15440573" cy="5276389"/>
          </a:xfrm>
          <a:custGeom>
            <a:avLst/>
            <a:gdLst/>
            <a:ahLst/>
            <a:cxnLst/>
            <a:rect l="l" t="t" r="r" b="b"/>
            <a:pathLst>
              <a:path w="83363" h="28487" extrusionOk="0">
                <a:moveTo>
                  <a:pt x="8782" y="9751"/>
                </a:moveTo>
                <a:cubicBezTo>
                  <a:pt x="9904" y="9751"/>
                  <a:pt x="11008" y="10189"/>
                  <a:pt x="11833" y="11014"/>
                </a:cubicBezTo>
                <a:cubicBezTo>
                  <a:pt x="13059" y="12240"/>
                  <a:pt x="13428" y="14096"/>
                  <a:pt x="12762" y="15705"/>
                </a:cubicBezTo>
                <a:cubicBezTo>
                  <a:pt x="12096" y="17313"/>
                  <a:pt x="10530" y="18362"/>
                  <a:pt x="8787" y="18362"/>
                </a:cubicBezTo>
                <a:cubicBezTo>
                  <a:pt x="6406" y="18362"/>
                  <a:pt x="4478" y="16435"/>
                  <a:pt x="4478" y="14054"/>
                </a:cubicBezTo>
                <a:cubicBezTo>
                  <a:pt x="4478" y="12318"/>
                  <a:pt x="5527" y="10745"/>
                  <a:pt x="7136" y="10079"/>
                </a:cubicBezTo>
                <a:cubicBezTo>
                  <a:pt x="7668" y="9858"/>
                  <a:pt x="8227" y="9751"/>
                  <a:pt x="8782" y="9751"/>
                </a:cubicBezTo>
                <a:close/>
                <a:moveTo>
                  <a:pt x="68293" y="3038"/>
                </a:moveTo>
                <a:cubicBezTo>
                  <a:pt x="69712" y="3038"/>
                  <a:pt x="71143" y="3313"/>
                  <a:pt x="72507" y="3879"/>
                </a:cubicBezTo>
                <a:cubicBezTo>
                  <a:pt x="76624" y="5586"/>
                  <a:pt x="79309" y="9604"/>
                  <a:pt x="79309" y="14054"/>
                </a:cubicBezTo>
                <a:cubicBezTo>
                  <a:pt x="79309" y="20140"/>
                  <a:pt x="74378" y="25072"/>
                  <a:pt x="68298" y="25072"/>
                </a:cubicBezTo>
                <a:cubicBezTo>
                  <a:pt x="63842" y="25072"/>
                  <a:pt x="59824" y="22386"/>
                  <a:pt x="58116" y="18270"/>
                </a:cubicBezTo>
                <a:cubicBezTo>
                  <a:pt x="56409" y="14153"/>
                  <a:pt x="57351" y="9420"/>
                  <a:pt x="60504" y="6267"/>
                </a:cubicBezTo>
                <a:cubicBezTo>
                  <a:pt x="62613" y="4158"/>
                  <a:pt x="65428" y="3038"/>
                  <a:pt x="68293" y="3038"/>
                </a:cubicBezTo>
                <a:close/>
                <a:moveTo>
                  <a:pt x="69116" y="1"/>
                </a:moveTo>
                <a:cubicBezTo>
                  <a:pt x="67760" y="1"/>
                  <a:pt x="66394" y="195"/>
                  <a:pt x="65060" y="591"/>
                </a:cubicBezTo>
                <a:cubicBezTo>
                  <a:pt x="64458" y="697"/>
                  <a:pt x="63863" y="839"/>
                  <a:pt x="63275" y="1038"/>
                </a:cubicBezTo>
                <a:cubicBezTo>
                  <a:pt x="60618" y="1895"/>
                  <a:pt x="58201" y="3595"/>
                  <a:pt x="55573" y="5388"/>
                </a:cubicBezTo>
                <a:cubicBezTo>
                  <a:pt x="51215" y="8364"/>
                  <a:pt x="46241" y="11574"/>
                  <a:pt x="38504" y="11574"/>
                </a:cubicBezTo>
                <a:cubicBezTo>
                  <a:pt x="35209" y="11574"/>
                  <a:pt x="27315" y="10837"/>
                  <a:pt x="20492" y="10128"/>
                </a:cubicBezTo>
                <a:cubicBezTo>
                  <a:pt x="19046" y="9980"/>
                  <a:pt x="17644" y="9824"/>
                  <a:pt x="16347" y="9682"/>
                </a:cubicBezTo>
                <a:cubicBezTo>
                  <a:pt x="14753" y="6941"/>
                  <a:pt x="11848" y="5331"/>
                  <a:pt x="8792" y="5331"/>
                </a:cubicBezTo>
                <a:cubicBezTo>
                  <a:pt x="8016" y="5331"/>
                  <a:pt x="7231" y="5435"/>
                  <a:pt x="6455" y="5650"/>
                </a:cubicBezTo>
                <a:cubicBezTo>
                  <a:pt x="2629" y="6713"/>
                  <a:pt x="0" y="10228"/>
                  <a:pt x="64" y="14203"/>
                </a:cubicBezTo>
                <a:cubicBezTo>
                  <a:pt x="128" y="18178"/>
                  <a:pt x="2863" y="21607"/>
                  <a:pt x="6725" y="22542"/>
                </a:cubicBezTo>
                <a:cubicBezTo>
                  <a:pt x="7415" y="22711"/>
                  <a:pt x="8109" y="22792"/>
                  <a:pt x="8796" y="22792"/>
                </a:cubicBezTo>
                <a:cubicBezTo>
                  <a:pt x="11951" y="22792"/>
                  <a:pt x="14933" y="21074"/>
                  <a:pt x="16481" y="18199"/>
                </a:cubicBezTo>
                <a:cubicBezTo>
                  <a:pt x="17629" y="18078"/>
                  <a:pt x="18855" y="17944"/>
                  <a:pt x="20123" y="17816"/>
                </a:cubicBezTo>
                <a:cubicBezTo>
                  <a:pt x="27032" y="17108"/>
                  <a:pt x="35152" y="16342"/>
                  <a:pt x="38504" y="16342"/>
                </a:cubicBezTo>
                <a:cubicBezTo>
                  <a:pt x="49422" y="16342"/>
                  <a:pt x="54829" y="22719"/>
                  <a:pt x="60795" y="25802"/>
                </a:cubicBezTo>
                <a:cubicBezTo>
                  <a:pt x="63258" y="27575"/>
                  <a:pt x="66177" y="28486"/>
                  <a:pt x="69121" y="28486"/>
                </a:cubicBezTo>
                <a:cubicBezTo>
                  <a:pt x="70987" y="28486"/>
                  <a:pt x="72864" y="28120"/>
                  <a:pt x="74640" y="27375"/>
                </a:cubicBezTo>
                <a:cubicBezTo>
                  <a:pt x="79210" y="25455"/>
                  <a:pt x="82455" y="21295"/>
                  <a:pt x="83207" y="16392"/>
                </a:cubicBezTo>
                <a:cubicBezTo>
                  <a:pt x="83313" y="15683"/>
                  <a:pt x="83362" y="14968"/>
                  <a:pt x="83362" y="14252"/>
                </a:cubicBezTo>
                <a:cubicBezTo>
                  <a:pt x="83362" y="9951"/>
                  <a:pt x="81428" y="5891"/>
                  <a:pt x="78091" y="3184"/>
                </a:cubicBezTo>
                <a:cubicBezTo>
                  <a:pt x="75521" y="1099"/>
                  <a:pt x="72345" y="1"/>
                  <a:pt x="69116"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39" name="Google Shape;239;p33"/>
          <p:cNvSpPr/>
          <p:nvPr/>
        </p:nvSpPr>
        <p:spPr>
          <a:xfrm>
            <a:off x="6436700" y="1083000"/>
            <a:ext cx="4066000" cy="4066800"/>
          </a:xfrm>
          <a:prstGeom prst="ellipse">
            <a:avLst/>
          </a:prstGeom>
          <a:solidFill>
            <a:schemeClr val="lt1"/>
          </a:solidFill>
          <a:ln w="1143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7" name="TextBox 6">
            <a:extLst>
              <a:ext uri="{FF2B5EF4-FFF2-40B4-BE49-F238E27FC236}">
                <a16:creationId xmlns:a16="http://schemas.microsoft.com/office/drawing/2014/main" id="{850DC568-D6D7-FE90-0F85-077336F5B113}"/>
              </a:ext>
            </a:extLst>
          </p:cNvPr>
          <p:cNvSpPr txBox="1"/>
          <p:nvPr/>
        </p:nvSpPr>
        <p:spPr>
          <a:xfrm>
            <a:off x="156804" y="1414885"/>
            <a:ext cx="5412509" cy="5943935"/>
          </a:xfrm>
          <a:prstGeom prst="rect">
            <a:avLst/>
          </a:prstGeom>
          <a:noFill/>
        </p:spPr>
        <p:txBody>
          <a:bodyPr wrap="square">
            <a:spAutoFit/>
          </a:bodyPr>
          <a:lstStyle/>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Flexibility and convenience: The offline platforms for training and development sessions are do not provide flexibility to learn from remote areas or arbitrary hours (</a:t>
            </a:r>
            <a:r>
              <a:rPr lang="en-IN" sz="1867" kern="100" dirty="0" err="1">
                <a:latin typeface="Times New Roman" panose="02020603050405020304" pitchFamily="18" charset="0"/>
                <a:ea typeface="Calibri" panose="020F0502020204030204" pitchFamily="34" charset="0"/>
              </a:rPr>
              <a:t>Tanpipat</a:t>
            </a:r>
            <a:r>
              <a:rPr lang="en-IN" sz="1867" kern="100" dirty="0">
                <a:latin typeface="Times New Roman" panose="02020603050405020304" pitchFamily="18" charset="0"/>
                <a:ea typeface="Calibri" panose="020F0502020204030204" pitchFamily="34" charset="0"/>
              </a:rPr>
              <a:t>, 2023)</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Accessibility: The online platforms are accessible to a large range of individuals who are working in professional organisations unlike the offline ones</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Personalised experience: Latest drastically inconvenient on offline platforms to provide personalised experience to the employees which is more feasible on online platforms. </a:t>
            </a:r>
          </a:p>
          <a:p>
            <a:pPr>
              <a:lnSpc>
                <a:spcPct val="150000"/>
              </a:lnSpc>
              <a:spcBef>
                <a:spcPts val="800"/>
              </a:spcBef>
              <a:spcAft>
                <a:spcPts val="1067"/>
              </a:spcAft>
            </a:pPr>
            <a:r>
              <a:rPr lang="en-IN" sz="1867" kern="100" dirty="0">
                <a:latin typeface="Times New Roman" panose="02020603050405020304" pitchFamily="18" charset="0"/>
                <a:ea typeface="Calibri" panose="020F0502020204030204" pitchFamily="34" charset="0"/>
              </a:rPr>
              <a:t> </a:t>
            </a:r>
          </a:p>
        </p:txBody>
      </p:sp>
      <p:sp>
        <p:nvSpPr>
          <p:cNvPr id="9" name="TextBox 8">
            <a:extLst>
              <a:ext uri="{FF2B5EF4-FFF2-40B4-BE49-F238E27FC236}">
                <a16:creationId xmlns:a16="http://schemas.microsoft.com/office/drawing/2014/main" id="{05909CF0-0FD4-29CE-AD27-CFD5D2B1586A}"/>
              </a:ext>
            </a:extLst>
          </p:cNvPr>
          <p:cNvSpPr txBox="1"/>
          <p:nvPr/>
        </p:nvSpPr>
        <p:spPr>
          <a:xfrm>
            <a:off x="2231076" y="208525"/>
            <a:ext cx="8411248" cy="634341"/>
          </a:xfrm>
          <a:prstGeom prst="rect">
            <a:avLst/>
          </a:prstGeom>
          <a:noFill/>
        </p:spPr>
        <p:txBody>
          <a:bodyPr wrap="square">
            <a:spAutoFit/>
          </a:bodyPr>
          <a:lstStyle/>
          <a:p>
            <a:pPr>
              <a:lnSpc>
                <a:spcPct val="150000"/>
              </a:lnSpc>
              <a:spcBef>
                <a:spcPts val="800"/>
              </a:spcBef>
              <a:spcAft>
                <a:spcPts val="1067"/>
              </a:spcAft>
            </a:pPr>
            <a:r>
              <a:rPr lang="en-IN" sz="2667" b="1" kern="100" dirty="0">
                <a:latin typeface="Times New Roman" panose="02020603050405020304" pitchFamily="18" charset="0"/>
                <a:ea typeface="Calibri" panose="020F0502020204030204" pitchFamily="34" charset="0"/>
              </a:rPr>
              <a:t>Importance of technology in training and development </a:t>
            </a:r>
          </a:p>
        </p:txBody>
      </p:sp>
      <p:pic>
        <p:nvPicPr>
          <p:cNvPr id="9222" name="Picture 6" descr="Instructional Design Principles for Remote Teaching and Learning ...">
            <a:extLst>
              <a:ext uri="{FF2B5EF4-FFF2-40B4-BE49-F238E27FC236}">
                <a16:creationId xmlns:a16="http://schemas.microsoft.com/office/drawing/2014/main" id="{1B727C29-C6B4-BC1E-4593-CD480B309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2282" y="1028982"/>
            <a:ext cx="4174836" cy="41748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7" name="Title 26">
            <a:extLst>
              <a:ext uri="{FF2B5EF4-FFF2-40B4-BE49-F238E27FC236}">
                <a16:creationId xmlns:a16="http://schemas.microsoft.com/office/drawing/2014/main" id="{67F4DC88-2960-D664-8F12-EB2BE461E9AA}"/>
              </a:ext>
            </a:extLst>
          </p:cNvPr>
          <p:cNvSpPr>
            <a:spLocks noGrp="1"/>
          </p:cNvSpPr>
          <p:nvPr>
            <p:ph type="title" idx="15"/>
          </p:nvPr>
        </p:nvSpPr>
        <p:spPr>
          <a:xfrm>
            <a:off x="678761" y="156471"/>
            <a:ext cx="11291564" cy="840000"/>
          </a:xfrm>
        </p:spPr>
        <p:txBody>
          <a:bodyPr/>
          <a:lstStyle/>
          <a:p>
            <a:r>
              <a:rPr lang="en-IN" b="1" kern="100" dirty="0">
                <a:latin typeface="Times New Roman" panose="02020603050405020304" pitchFamily="18" charset="0"/>
                <a:ea typeface="Calibri" panose="020F0502020204030204" pitchFamily="34" charset="0"/>
              </a:rPr>
              <a:t>Importance of technology in training and development </a:t>
            </a:r>
            <a:br>
              <a:rPr lang="en-IN" b="1" kern="100" dirty="0">
                <a:latin typeface="Times New Roman" panose="02020603050405020304" pitchFamily="18" charset="0"/>
                <a:ea typeface="Calibri" panose="020F0502020204030204" pitchFamily="34" charset="0"/>
              </a:rPr>
            </a:br>
            <a:endParaRPr lang="en-IN" dirty="0"/>
          </a:p>
        </p:txBody>
      </p:sp>
      <p:sp>
        <p:nvSpPr>
          <p:cNvPr id="29" name="TextBox 28">
            <a:extLst>
              <a:ext uri="{FF2B5EF4-FFF2-40B4-BE49-F238E27FC236}">
                <a16:creationId xmlns:a16="http://schemas.microsoft.com/office/drawing/2014/main" id="{C7566B1E-8150-4C4C-B906-6045A45C8E77}"/>
              </a:ext>
            </a:extLst>
          </p:cNvPr>
          <p:cNvSpPr txBox="1"/>
          <p:nvPr/>
        </p:nvSpPr>
        <p:spPr>
          <a:xfrm>
            <a:off x="2058060" y="1857945"/>
            <a:ext cx="8532969" cy="5688160"/>
          </a:xfrm>
          <a:prstGeom prst="rect">
            <a:avLst/>
          </a:prstGeom>
          <a:noFill/>
        </p:spPr>
        <p:txBody>
          <a:bodyPr wrap="square">
            <a:spAutoFit/>
          </a:bodyPr>
          <a:lstStyle/>
          <a:p>
            <a:pPr marL="380990" indent="-380990">
              <a:lnSpc>
                <a:spcPct val="150000"/>
              </a:lnSpc>
              <a:spcBef>
                <a:spcPts val="800"/>
              </a:spcBef>
              <a:spcAft>
                <a:spcPts val="1067"/>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Cost effective: Online platforms are more cost effective than offline channels since they are in excess of five range of employees working in professional organisations (Castro and </a:t>
            </a:r>
            <a:r>
              <a:rPr lang="en-IN" sz="2133" kern="100" dirty="0" err="1">
                <a:latin typeface="Times New Roman" panose="02020603050405020304" pitchFamily="18" charset="0"/>
                <a:ea typeface="Calibri" panose="020F0502020204030204" pitchFamily="34" charset="0"/>
              </a:rPr>
              <a:t>Tumibay</a:t>
            </a:r>
            <a:r>
              <a:rPr lang="en-IN" sz="2133" kern="100" dirty="0">
                <a:latin typeface="Times New Roman" panose="02020603050405020304" pitchFamily="18" charset="0"/>
                <a:ea typeface="Calibri" panose="020F0502020204030204" pitchFamily="34" charset="0"/>
              </a:rPr>
              <a:t>, 2022)</a:t>
            </a:r>
          </a:p>
          <a:p>
            <a:pPr marL="380990" indent="-380990">
              <a:lnSpc>
                <a:spcPct val="150000"/>
              </a:lnSpc>
              <a:spcBef>
                <a:spcPts val="800"/>
              </a:spcBef>
              <a:spcAft>
                <a:spcPts val="1067"/>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Engaging learning facilities: Online platforms can be accessed arbitrarily and from remote areas. Therefore, they are not monotonous and tend to be more engaging. </a:t>
            </a:r>
          </a:p>
          <a:p>
            <a:pPr marL="380990" indent="-380990">
              <a:lnSpc>
                <a:spcPct val="150000"/>
              </a:lnSpc>
              <a:spcBef>
                <a:spcPts val="800"/>
              </a:spcBef>
              <a:spcAft>
                <a:spcPts val="1067"/>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Improved data availability: Due to the technologies like search engine optimization (SEO) and big data analysis, the data availability has been enhanced on online platforms</a:t>
            </a:r>
          </a:p>
          <a:p>
            <a:pPr>
              <a:lnSpc>
                <a:spcPct val="150000"/>
              </a:lnSpc>
              <a:spcBef>
                <a:spcPts val="800"/>
              </a:spcBef>
              <a:spcAft>
                <a:spcPts val="1067"/>
              </a:spcAft>
            </a:pPr>
            <a:endParaRPr lang="en-IN" sz="2133" kern="100" dirty="0">
              <a:latin typeface="Times New Roman" panose="02020603050405020304" pitchFamily="18" charset="0"/>
              <a:ea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pic>
        <p:nvPicPr>
          <p:cNvPr id="1026" name="Picture 2" descr="google-logo-icon-PNG-Transparent-Background | Salesforce Ben">
            <a:extLst>
              <a:ext uri="{FF2B5EF4-FFF2-40B4-BE49-F238E27FC236}">
                <a16:creationId xmlns:a16="http://schemas.microsoft.com/office/drawing/2014/main" id="{F650DD10-8757-A356-7A24-8E509F370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8653" y="1381699"/>
            <a:ext cx="4080720" cy="4080720"/>
          </a:xfrm>
          <a:prstGeom prst="rect">
            <a:avLst/>
          </a:prstGeom>
          <a:noFill/>
          <a:extLst>
            <a:ext uri="{909E8E84-426E-40DD-AFC4-6F175D3DCCD1}">
              <a14:hiddenFill xmlns:a14="http://schemas.microsoft.com/office/drawing/2010/main">
                <a:solidFill>
                  <a:srgbClr val="FFFFFF"/>
                </a:solidFill>
              </a14:hiddenFill>
            </a:ext>
          </a:extLst>
        </p:spPr>
      </p:pic>
      <p:sp>
        <p:nvSpPr>
          <p:cNvPr id="217" name="Google Shape;217;p32"/>
          <p:cNvSpPr txBox="1">
            <a:spLocks noGrp="1"/>
          </p:cNvSpPr>
          <p:nvPr>
            <p:ph type="title" idx="6"/>
          </p:nvPr>
        </p:nvSpPr>
        <p:spPr>
          <a:xfrm>
            <a:off x="3051013" y="273619"/>
            <a:ext cx="5736000" cy="840000"/>
          </a:xfrm>
          <a:prstGeom prst="rect">
            <a:avLst/>
          </a:prstGeom>
        </p:spPr>
        <p:txBody>
          <a:bodyPr spcFirstLastPara="1" vert="horz" wrap="square" lIns="121900" tIns="121900" rIns="121900" bIns="121900" rtlCol="0" anchor="t" anchorCtr="0">
            <a:noAutofit/>
          </a:bodyPr>
          <a:lstStyle/>
          <a:p>
            <a:r>
              <a:rPr lang="en-IN" dirty="0"/>
              <a:t>Google</a:t>
            </a:r>
            <a:endParaRPr dirty="0"/>
          </a:p>
        </p:txBody>
      </p:sp>
      <p:sp>
        <p:nvSpPr>
          <p:cNvPr id="218" name="Google Shape;218;p32"/>
          <p:cNvSpPr/>
          <p:nvPr/>
        </p:nvSpPr>
        <p:spPr>
          <a:xfrm rot="5990292">
            <a:off x="5644996" y="3815039"/>
            <a:ext cx="2575953" cy="1175543"/>
          </a:xfrm>
          <a:custGeom>
            <a:avLst/>
            <a:gdLst/>
            <a:ahLst/>
            <a:cxnLst/>
            <a:rect l="l" t="t" r="r" b="b"/>
            <a:pathLst>
              <a:path w="91506" h="41759" extrusionOk="0">
                <a:moveTo>
                  <a:pt x="68494" y="4454"/>
                </a:moveTo>
                <a:cubicBezTo>
                  <a:pt x="72710" y="4454"/>
                  <a:pt x="76855" y="6104"/>
                  <a:pt x="79946" y="9204"/>
                </a:cubicBezTo>
                <a:cubicBezTo>
                  <a:pt x="84553" y="13825"/>
                  <a:pt x="85923" y="20778"/>
                  <a:pt x="83408" y="26812"/>
                </a:cubicBezTo>
                <a:cubicBezTo>
                  <a:pt x="80911" y="32836"/>
                  <a:pt x="75021" y="36747"/>
                  <a:pt x="68506" y="36747"/>
                </a:cubicBezTo>
                <a:cubicBezTo>
                  <a:pt x="68494" y="36747"/>
                  <a:pt x="68482" y="36747"/>
                  <a:pt x="68470" y="36747"/>
                </a:cubicBezTo>
                <a:cubicBezTo>
                  <a:pt x="59553" y="36733"/>
                  <a:pt x="52346" y="29497"/>
                  <a:pt x="52360" y="20580"/>
                </a:cubicBezTo>
                <a:cubicBezTo>
                  <a:pt x="52360" y="14037"/>
                  <a:pt x="56317" y="8158"/>
                  <a:pt x="62351" y="5671"/>
                </a:cubicBezTo>
                <a:cubicBezTo>
                  <a:pt x="64338" y="4852"/>
                  <a:pt x="66425" y="4454"/>
                  <a:pt x="68494" y="4454"/>
                </a:cubicBezTo>
                <a:close/>
                <a:moveTo>
                  <a:pt x="69707" y="1"/>
                </a:moveTo>
                <a:cubicBezTo>
                  <a:pt x="67735" y="1"/>
                  <a:pt x="65749" y="280"/>
                  <a:pt x="63807" y="852"/>
                </a:cubicBezTo>
                <a:cubicBezTo>
                  <a:pt x="52010" y="2757"/>
                  <a:pt x="44539" y="16878"/>
                  <a:pt x="24919" y="16878"/>
                </a:cubicBezTo>
                <a:cubicBezTo>
                  <a:pt x="24889" y="16878"/>
                  <a:pt x="24860" y="16878"/>
                  <a:pt x="24831" y="16878"/>
                </a:cubicBezTo>
                <a:cubicBezTo>
                  <a:pt x="20520" y="16863"/>
                  <a:pt x="10826" y="15987"/>
                  <a:pt x="1682" y="15040"/>
                </a:cubicBezTo>
                <a:lnTo>
                  <a:pt x="1682" y="15040"/>
                </a:lnTo>
                <a:cubicBezTo>
                  <a:pt x="1795" y="16143"/>
                  <a:pt x="1824" y="17245"/>
                  <a:pt x="1781" y="18347"/>
                </a:cubicBezTo>
                <a:cubicBezTo>
                  <a:pt x="1640" y="20919"/>
                  <a:pt x="1046" y="23435"/>
                  <a:pt x="1" y="25767"/>
                </a:cubicBezTo>
                <a:cubicBezTo>
                  <a:pt x="9610" y="24820"/>
                  <a:pt x="20252" y="23873"/>
                  <a:pt x="24816" y="23873"/>
                </a:cubicBezTo>
                <a:cubicBezTo>
                  <a:pt x="40828" y="23915"/>
                  <a:pt x="48742" y="33257"/>
                  <a:pt x="57476" y="37807"/>
                </a:cubicBezTo>
                <a:cubicBezTo>
                  <a:pt x="61097" y="40414"/>
                  <a:pt x="65389" y="41759"/>
                  <a:pt x="69716" y="41759"/>
                </a:cubicBezTo>
                <a:cubicBezTo>
                  <a:pt x="72380" y="41759"/>
                  <a:pt x="75058" y="41249"/>
                  <a:pt x="77600" y="40210"/>
                </a:cubicBezTo>
                <a:cubicBezTo>
                  <a:pt x="84270" y="37482"/>
                  <a:pt x="89061" y="31504"/>
                  <a:pt x="90290" y="24396"/>
                </a:cubicBezTo>
                <a:cubicBezTo>
                  <a:pt x="91506" y="17302"/>
                  <a:pt x="88962" y="10066"/>
                  <a:pt x="83577" y="5275"/>
                </a:cubicBezTo>
                <a:cubicBezTo>
                  <a:pt x="79706" y="1831"/>
                  <a:pt x="74753" y="1"/>
                  <a:pt x="6970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19" name="Google Shape;219;p32"/>
          <p:cNvSpPr/>
          <p:nvPr/>
        </p:nvSpPr>
        <p:spPr>
          <a:xfrm rot="-1853308">
            <a:off x="4082435" y="2621670"/>
            <a:ext cx="3988819" cy="1281033"/>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220" name="Google Shape;220;p32"/>
          <p:cNvSpPr/>
          <p:nvPr/>
        </p:nvSpPr>
        <p:spPr>
          <a:xfrm rot="-207137">
            <a:off x="6352393" y="4562251"/>
            <a:ext cx="956536" cy="956536"/>
          </a:xfrm>
          <a:prstGeom prst="ellipse">
            <a:avLst/>
          </a:prstGeom>
          <a:solidFill>
            <a:schemeClr val="accent4"/>
          </a:solidFill>
          <a:ln w="381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221" name="Google Shape;221;p32"/>
          <p:cNvSpPr/>
          <p:nvPr/>
        </p:nvSpPr>
        <p:spPr>
          <a:xfrm>
            <a:off x="4486551" y="3439700"/>
            <a:ext cx="956400" cy="956400"/>
          </a:xfrm>
          <a:prstGeom prst="ellipse">
            <a:avLst/>
          </a:prstGeom>
          <a:solidFill>
            <a:schemeClr val="accent1"/>
          </a:solidFill>
          <a:ln w="381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222" name="Google Shape;222;p32"/>
          <p:cNvSpPr/>
          <p:nvPr/>
        </p:nvSpPr>
        <p:spPr>
          <a:xfrm>
            <a:off x="6771251" y="2082133"/>
            <a:ext cx="956400" cy="956400"/>
          </a:xfrm>
          <a:prstGeom prst="ellipse">
            <a:avLst/>
          </a:prstGeom>
          <a:solidFill>
            <a:schemeClr val="accent2"/>
          </a:solidFill>
          <a:ln w="381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223" name="Google Shape;223;p32"/>
          <p:cNvSpPr txBox="1">
            <a:spLocks noGrp="1"/>
          </p:cNvSpPr>
          <p:nvPr>
            <p:ph type="ctrTitle"/>
          </p:nvPr>
        </p:nvSpPr>
        <p:spPr>
          <a:xfrm flipH="1">
            <a:off x="1318973" y="3242252"/>
            <a:ext cx="2682800" cy="770400"/>
          </a:xfrm>
          <a:prstGeom prst="rect">
            <a:avLst/>
          </a:prstGeom>
        </p:spPr>
        <p:txBody>
          <a:bodyPr spcFirstLastPara="1" vert="horz" wrap="square" lIns="121900" tIns="121900" rIns="121900" bIns="121900" rtlCol="0" anchor="b" anchorCtr="0">
            <a:noAutofit/>
          </a:bodyPr>
          <a:lstStyle/>
          <a:p>
            <a:r>
              <a:rPr lang="en" dirty="0"/>
              <a:t>Google amplify</a:t>
            </a:r>
            <a:endParaRPr dirty="0"/>
          </a:p>
        </p:txBody>
      </p:sp>
      <p:sp>
        <p:nvSpPr>
          <p:cNvPr id="224" name="Google Shape;224;p32"/>
          <p:cNvSpPr txBox="1">
            <a:spLocks noGrp="1"/>
          </p:cNvSpPr>
          <p:nvPr>
            <p:ph type="subTitle" idx="1"/>
          </p:nvPr>
        </p:nvSpPr>
        <p:spPr>
          <a:xfrm flipH="1">
            <a:off x="954173" y="3771319"/>
            <a:ext cx="3047600" cy="1167200"/>
          </a:xfrm>
          <a:prstGeom prst="rect">
            <a:avLst/>
          </a:prstGeom>
        </p:spPr>
        <p:txBody>
          <a:bodyPr spcFirstLastPara="1" vert="horz" wrap="square" lIns="121900" tIns="121900" rIns="121900" bIns="121900" rtlCol="0" anchor="t" anchorCtr="0">
            <a:noAutofit/>
          </a:bodyPr>
          <a:lstStyle/>
          <a:p>
            <a:pPr marL="0" indent="0"/>
            <a:r>
              <a:rPr lang="en-IN" kern="100" dirty="0">
                <a:latin typeface="Times New Roman" panose="02020603050405020304" pitchFamily="18" charset="0"/>
                <a:ea typeface="Calibri" panose="020F0502020204030204" pitchFamily="34" charset="0"/>
              </a:rPr>
              <a:t>Google amplifier is an online channel which is dedicated to circulate the training content within the employees quite frequently (Gillespie, 2019)</a:t>
            </a:r>
            <a:endParaRPr lang="en-US" dirty="0"/>
          </a:p>
        </p:txBody>
      </p:sp>
      <p:sp>
        <p:nvSpPr>
          <p:cNvPr id="225" name="Google Shape;225;p32"/>
          <p:cNvSpPr txBox="1">
            <a:spLocks noGrp="1"/>
          </p:cNvSpPr>
          <p:nvPr>
            <p:ph type="ctrTitle" idx="2"/>
          </p:nvPr>
        </p:nvSpPr>
        <p:spPr>
          <a:xfrm flipH="1">
            <a:off x="7672343" y="4350773"/>
            <a:ext cx="2080800" cy="770400"/>
          </a:xfrm>
          <a:prstGeom prst="rect">
            <a:avLst/>
          </a:prstGeom>
        </p:spPr>
        <p:txBody>
          <a:bodyPr spcFirstLastPara="1" vert="horz" wrap="square" lIns="121900" tIns="121900" rIns="121900" bIns="121900" rtlCol="0" anchor="b" anchorCtr="0">
            <a:noAutofit/>
          </a:bodyPr>
          <a:lstStyle/>
          <a:p>
            <a:r>
              <a:rPr lang="en-IN" dirty="0"/>
              <a:t>Code-labs</a:t>
            </a:r>
            <a:endParaRPr dirty="0"/>
          </a:p>
        </p:txBody>
      </p:sp>
      <p:sp>
        <p:nvSpPr>
          <p:cNvPr id="226" name="Google Shape;226;p32"/>
          <p:cNvSpPr txBox="1">
            <a:spLocks noGrp="1"/>
          </p:cNvSpPr>
          <p:nvPr>
            <p:ph type="subTitle" idx="3"/>
          </p:nvPr>
        </p:nvSpPr>
        <p:spPr>
          <a:xfrm flipH="1">
            <a:off x="7672343" y="4879483"/>
            <a:ext cx="3047600" cy="1167200"/>
          </a:xfrm>
          <a:prstGeom prst="rect">
            <a:avLst/>
          </a:prstGeom>
        </p:spPr>
        <p:txBody>
          <a:bodyPr spcFirstLastPara="1" vert="horz" wrap="square" lIns="121900" tIns="121900" rIns="121900" bIns="121900" rtlCol="0" anchor="t" anchorCtr="0">
            <a:noAutofit/>
          </a:bodyPr>
          <a:lstStyle/>
          <a:p>
            <a:pPr marL="0" indent="0"/>
            <a:r>
              <a:rPr lang="en-IN" dirty="0">
                <a:effectLst/>
                <a:latin typeface="Times New Roman" panose="02020603050405020304" pitchFamily="18" charset="0"/>
                <a:ea typeface="Calibri" panose="020F0502020204030204" pitchFamily="34" charset="0"/>
              </a:rPr>
              <a:t>Code-labs is a platform developed by the programmers of Google to help the employees learn more about coding nuances</a:t>
            </a:r>
            <a:endParaRPr dirty="0"/>
          </a:p>
        </p:txBody>
      </p:sp>
      <p:sp>
        <p:nvSpPr>
          <p:cNvPr id="227" name="Google Shape;227;p32"/>
          <p:cNvSpPr txBox="1">
            <a:spLocks noGrp="1"/>
          </p:cNvSpPr>
          <p:nvPr>
            <p:ph type="ctrTitle"/>
          </p:nvPr>
        </p:nvSpPr>
        <p:spPr>
          <a:xfrm flipH="1">
            <a:off x="4458551" y="3652333"/>
            <a:ext cx="1012400" cy="531200"/>
          </a:xfrm>
          <a:prstGeom prst="rect">
            <a:avLst/>
          </a:prstGeom>
        </p:spPr>
        <p:txBody>
          <a:bodyPr spcFirstLastPara="1" vert="horz" wrap="square" lIns="121900" tIns="121900" rIns="121900" bIns="121900" rtlCol="0" anchor="ctr" anchorCtr="0">
            <a:noAutofit/>
          </a:bodyPr>
          <a:lstStyle/>
          <a:p>
            <a:pPr algn="ctr"/>
            <a:r>
              <a:rPr lang="en" sz="4000">
                <a:solidFill>
                  <a:schemeClr val="lt1"/>
                </a:solidFill>
              </a:rPr>
              <a:t>01</a:t>
            </a:r>
            <a:endParaRPr sz="4000">
              <a:solidFill>
                <a:schemeClr val="lt1"/>
              </a:solidFill>
            </a:endParaRPr>
          </a:p>
        </p:txBody>
      </p:sp>
      <p:sp>
        <p:nvSpPr>
          <p:cNvPr id="228" name="Google Shape;228;p32"/>
          <p:cNvSpPr txBox="1">
            <a:spLocks noGrp="1"/>
          </p:cNvSpPr>
          <p:nvPr>
            <p:ph type="ctrTitle"/>
          </p:nvPr>
        </p:nvSpPr>
        <p:spPr>
          <a:xfrm flipH="1">
            <a:off x="6729551" y="2237788"/>
            <a:ext cx="1039600" cy="632000"/>
          </a:xfrm>
          <a:prstGeom prst="rect">
            <a:avLst/>
          </a:prstGeom>
        </p:spPr>
        <p:txBody>
          <a:bodyPr spcFirstLastPara="1" vert="horz" wrap="square" lIns="121900" tIns="121900" rIns="121900" bIns="121900" rtlCol="0" anchor="ctr" anchorCtr="0">
            <a:noAutofit/>
          </a:bodyPr>
          <a:lstStyle/>
          <a:p>
            <a:pPr algn="ctr"/>
            <a:r>
              <a:rPr lang="en" sz="4000">
                <a:solidFill>
                  <a:schemeClr val="lt1"/>
                </a:solidFill>
              </a:rPr>
              <a:t>02</a:t>
            </a:r>
            <a:endParaRPr sz="4000">
              <a:solidFill>
                <a:schemeClr val="lt1"/>
              </a:solidFill>
            </a:endParaRPr>
          </a:p>
        </p:txBody>
      </p:sp>
      <p:sp>
        <p:nvSpPr>
          <p:cNvPr id="229" name="Google Shape;229;p32"/>
          <p:cNvSpPr txBox="1">
            <a:spLocks noGrp="1"/>
          </p:cNvSpPr>
          <p:nvPr>
            <p:ph type="ctrTitle"/>
          </p:nvPr>
        </p:nvSpPr>
        <p:spPr>
          <a:xfrm flipH="1">
            <a:off x="6445851" y="4717000"/>
            <a:ext cx="769200" cy="632000"/>
          </a:xfrm>
          <a:prstGeom prst="rect">
            <a:avLst/>
          </a:prstGeom>
        </p:spPr>
        <p:txBody>
          <a:bodyPr spcFirstLastPara="1" vert="horz" wrap="square" lIns="121900" tIns="121900" rIns="121900" bIns="121900" rtlCol="0" anchor="ctr" anchorCtr="0">
            <a:noAutofit/>
          </a:bodyPr>
          <a:lstStyle/>
          <a:p>
            <a:pPr algn="ctr"/>
            <a:r>
              <a:rPr lang="en" sz="4000">
                <a:solidFill>
                  <a:schemeClr val="lt1"/>
                </a:solidFill>
              </a:rPr>
              <a:t>03</a:t>
            </a:r>
            <a:endParaRPr sz="4000">
              <a:solidFill>
                <a:schemeClr val="lt1"/>
              </a:solidFill>
            </a:endParaRPr>
          </a:p>
        </p:txBody>
      </p:sp>
      <p:sp>
        <p:nvSpPr>
          <p:cNvPr id="230" name="Google Shape;230;p32"/>
          <p:cNvSpPr txBox="1">
            <a:spLocks noGrp="1"/>
          </p:cNvSpPr>
          <p:nvPr>
            <p:ph type="ctrTitle" idx="4"/>
          </p:nvPr>
        </p:nvSpPr>
        <p:spPr>
          <a:xfrm flipH="1">
            <a:off x="8127113" y="1864105"/>
            <a:ext cx="2080800" cy="770400"/>
          </a:xfrm>
          <a:prstGeom prst="rect">
            <a:avLst/>
          </a:prstGeom>
        </p:spPr>
        <p:txBody>
          <a:bodyPr spcFirstLastPara="1" vert="horz" wrap="square" lIns="121900" tIns="121900" rIns="121900" bIns="121900" rtlCol="0" anchor="b" anchorCtr="0">
            <a:noAutofit/>
          </a:bodyPr>
          <a:lstStyle/>
          <a:p>
            <a:r>
              <a:rPr lang="en-IN" dirty="0"/>
              <a:t>Online classrooms</a:t>
            </a:r>
            <a:endParaRPr dirty="0"/>
          </a:p>
        </p:txBody>
      </p:sp>
      <p:sp>
        <p:nvSpPr>
          <p:cNvPr id="231" name="Google Shape;231;p32"/>
          <p:cNvSpPr txBox="1">
            <a:spLocks noGrp="1"/>
          </p:cNvSpPr>
          <p:nvPr>
            <p:ph type="subTitle" idx="5"/>
          </p:nvPr>
        </p:nvSpPr>
        <p:spPr>
          <a:xfrm flipH="1">
            <a:off x="8127113" y="2392815"/>
            <a:ext cx="3047600" cy="1167200"/>
          </a:xfrm>
          <a:prstGeom prst="rect">
            <a:avLst/>
          </a:prstGeom>
        </p:spPr>
        <p:txBody>
          <a:bodyPr spcFirstLastPara="1" vert="horz" wrap="square" lIns="121900" tIns="121900" rIns="121900" bIns="121900" rtlCol="0" anchor="t" anchorCtr="0">
            <a:noAutofit/>
          </a:bodyPr>
          <a:lstStyle/>
          <a:p>
            <a:pPr marL="0" indent="0"/>
            <a:r>
              <a:rPr lang="en-IN" dirty="0">
                <a:effectLst/>
                <a:latin typeface="Times New Roman" panose="02020603050405020304" pitchFamily="18" charset="0"/>
                <a:ea typeface="Calibri" panose="020F0502020204030204" pitchFamily="34" charset="0"/>
              </a:rPr>
              <a:t>Google is a renowned organisation which has observed to focus on using technological platforms and online classrooms to train the employees</a:t>
            </a:r>
            <a:r>
              <a:rPr lang="en-IN" sz="2400" kern="100" dirty="0">
                <a:latin typeface="Times New Roman" panose="02020603050405020304" pitchFamily="18" charset="0"/>
                <a:ea typeface="Calibri" panose="020F0502020204030204" pitchFamily="34" charset="0"/>
              </a:rPr>
              <a:t>. </a:t>
            </a:r>
          </a:p>
          <a:p>
            <a:pPr marL="0" indent="0"/>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9"/>
          <p:cNvSpPr txBox="1">
            <a:spLocks noGrp="1"/>
          </p:cNvSpPr>
          <p:nvPr>
            <p:ph type="title" idx="18"/>
          </p:nvPr>
        </p:nvSpPr>
        <p:spPr>
          <a:xfrm>
            <a:off x="3228000" y="363212"/>
            <a:ext cx="5736000" cy="840000"/>
          </a:xfrm>
          <a:prstGeom prst="rect">
            <a:avLst/>
          </a:prstGeom>
        </p:spPr>
        <p:txBody>
          <a:bodyPr spcFirstLastPara="1" vert="horz" wrap="square" lIns="121900" tIns="121900" rIns="121900" bIns="121900" rtlCol="0" anchor="t" anchorCtr="0">
            <a:noAutofit/>
          </a:bodyPr>
          <a:lstStyle/>
          <a:p>
            <a:r>
              <a:rPr lang="en-IN" sz="5333" kern="100" dirty="0">
                <a:latin typeface="Times New Roman" panose="02020603050405020304" pitchFamily="18" charset="0"/>
                <a:ea typeface="Calibri" panose="020F0502020204030204" pitchFamily="34" charset="0"/>
              </a:rPr>
              <a:t>Maersk</a:t>
            </a:r>
            <a:br>
              <a:rPr lang="en-IN" sz="5333" kern="100" dirty="0">
                <a:latin typeface="Times New Roman" panose="02020603050405020304" pitchFamily="18" charset="0"/>
                <a:ea typeface="Calibri" panose="020F0502020204030204" pitchFamily="34" charset="0"/>
              </a:rPr>
            </a:br>
            <a:endParaRPr lang="en-IN" sz="5333" dirty="0"/>
          </a:p>
        </p:txBody>
      </p:sp>
      <p:sp>
        <p:nvSpPr>
          <p:cNvPr id="142" name="Google Shape;142;p29"/>
          <p:cNvSpPr txBox="1">
            <a:spLocks noGrp="1"/>
          </p:cNvSpPr>
          <p:nvPr>
            <p:ph type="ctrTitle"/>
          </p:nvPr>
        </p:nvSpPr>
        <p:spPr>
          <a:xfrm flipH="1">
            <a:off x="279777" y="2111231"/>
            <a:ext cx="3338800" cy="770400"/>
          </a:xfrm>
          <a:prstGeom prst="rect">
            <a:avLst/>
          </a:prstGeom>
        </p:spPr>
        <p:txBody>
          <a:bodyPr spcFirstLastPara="1" vert="horz" wrap="square" lIns="121900" tIns="121900" rIns="121900" bIns="121900" rtlCol="0" anchor="b" anchorCtr="0">
            <a:noAutofit/>
          </a:bodyPr>
          <a:lstStyle/>
          <a:p>
            <a:r>
              <a:rPr lang="en-IN" sz="2400" dirty="0">
                <a:latin typeface="Times New Roman" panose="02020603050405020304" pitchFamily="18" charset="0"/>
                <a:ea typeface="Calibri" panose="020F0502020204030204" pitchFamily="34" charset="0"/>
              </a:rPr>
              <a:t>Virtual training programs</a:t>
            </a:r>
            <a:endParaRPr dirty="0"/>
          </a:p>
        </p:txBody>
      </p:sp>
      <p:sp>
        <p:nvSpPr>
          <p:cNvPr id="143" name="Google Shape;143;p29"/>
          <p:cNvSpPr txBox="1">
            <a:spLocks noGrp="1"/>
          </p:cNvSpPr>
          <p:nvPr>
            <p:ph type="subTitle" idx="1"/>
          </p:nvPr>
        </p:nvSpPr>
        <p:spPr>
          <a:xfrm flipH="1">
            <a:off x="149099" y="3026803"/>
            <a:ext cx="3338800" cy="994400"/>
          </a:xfrm>
          <a:prstGeom prst="rect">
            <a:avLst/>
          </a:prstGeom>
        </p:spPr>
        <p:txBody>
          <a:bodyPr spcFirstLastPara="1" vert="horz" wrap="square" lIns="121900" tIns="121900" rIns="121900" bIns="121900" rtlCol="0" anchor="t" anchorCtr="0">
            <a:noAutofit/>
          </a:bodyPr>
          <a:lstStyle/>
          <a:p>
            <a:pPr marL="0" indent="0"/>
            <a:r>
              <a:rPr lang="en-IN" sz="2400" kern="100" dirty="0">
                <a:latin typeface="Times New Roman" panose="02020603050405020304" pitchFamily="18" charset="0"/>
                <a:ea typeface="Calibri" panose="020F0502020204030204" pitchFamily="34" charset="0"/>
              </a:rPr>
              <a:t>The training programmes provided on virtual platforms are excellent quality focused on virtual reality (VR) (Fisher, et al., 2020)</a:t>
            </a:r>
          </a:p>
          <a:p>
            <a:pPr marL="0" indent="0"/>
            <a:endParaRPr lang="en-US" dirty="0"/>
          </a:p>
        </p:txBody>
      </p:sp>
      <p:sp>
        <p:nvSpPr>
          <p:cNvPr id="144" name="Google Shape;144;p29"/>
          <p:cNvSpPr txBox="1">
            <a:spLocks noGrp="1"/>
          </p:cNvSpPr>
          <p:nvPr>
            <p:ph type="ctrTitle" idx="3"/>
          </p:nvPr>
        </p:nvSpPr>
        <p:spPr>
          <a:xfrm flipH="1">
            <a:off x="4506200" y="3844828"/>
            <a:ext cx="3179600" cy="770400"/>
          </a:xfrm>
          <a:prstGeom prst="rect">
            <a:avLst/>
          </a:prstGeom>
        </p:spPr>
        <p:txBody>
          <a:bodyPr spcFirstLastPara="1" vert="horz" wrap="square" lIns="121900" tIns="121900" rIns="121900" bIns="121900" rtlCol="0" anchor="b" anchorCtr="0">
            <a:noAutofit/>
          </a:bodyPr>
          <a:lstStyle/>
          <a:p>
            <a:r>
              <a:rPr lang="en-IN" sz="2400" dirty="0">
                <a:latin typeface="Times New Roman" panose="02020603050405020304" pitchFamily="18" charset="0"/>
                <a:ea typeface="Calibri" panose="020F0502020204030204" pitchFamily="34" charset="0"/>
              </a:rPr>
              <a:t>Augmented reality</a:t>
            </a:r>
            <a:endParaRPr dirty="0"/>
          </a:p>
        </p:txBody>
      </p:sp>
      <p:sp>
        <p:nvSpPr>
          <p:cNvPr id="145" name="Google Shape;145;p29"/>
          <p:cNvSpPr txBox="1">
            <a:spLocks noGrp="1"/>
          </p:cNvSpPr>
          <p:nvPr>
            <p:ph type="subTitle" idx="4"/>
          </p:nvPr>
        </p:nvSpPr>
        <p:spPr>
          <a:xfrm flipH="1">
            <a:off x="4369800" y="4615228"/>
            <a:ext cx="3452400" cy="994400"/>
          </a:xfrm>
          <a:prstGeom prst="rect">
            <a:avLst/>
          </a:prstGeom>
        </p:spPr>
        <p:txBody>
          <a:bodyPr spcFirstLastPara="1" vert="horz" wrap="square" lIns="121900" tIns="121900" rIns="121900" bIns="121900" rtlCol="0" anchor="t" anchorCtr="0">
            <a:noAutofit/>
          </a:bodyPr>
          <a:lstStyle/>
          <a:p>
            <a:pPr marL="0" indent="0"/>
            <a:r>
              <a:rPr lang="en-IN" sz="2400" kern="100" dirty="0">
                <a:latin typeface="Times New Roman" panose="02020603050405020304" pitchFamily="18" charset="0"/>
                <a:ea typeface="Calibri" panose="020F0502020204030204" pitchFamily="34" charset="0"/>
              </a:rPr>
              <a:t>The augmented reality (AR) and virtual sessions help the employees to learn about technical nuances. </a:t>
            </a:r>
          </a:p>
          <a:p>
            <a:pPr marL="0" indent="0"/>
            <a:endParaRPr dirty="0"/>
          </a:p>
        </p:txBody>
      </p:sp>
      <p:sp>
        <p:nvSpPr>
          <p:cNvPr id="146" name="Google Shape;146;p29"/>
          <p:cNvSpPr txBox="1">
            <a:spLocks noGrp="1"/>
          </p:cNvSpPr>
          <p:nvPr>
            <p:ph type="ctrTitle" idx="6"/>
          </p:nvPr>
        </p:nvSpPr>
        <p:spPr>
          <a:xfrm flipH="1">
            <a:off x="8459823" y="1433897"/>
            <a:ext cx="3270800" cy="770400"/>
          </a:xfrm>
          <a:prstGeom prst="rect">
            <a:avLst/>
          </a:prstGeom>
        </p:spPr>
        <p:txBody>
          <a:bodyPr spcFirstLastPara="1" vert="horz" wrap="square" lIns="121900" tIns="121900" rIns="121900" bIns="121900" rtlCol="0" anchor="b" anchorCtr="0">
            <a:noAutofit/>
          </a:bodyPr>
          <a:lstStyle/>
          <a:p>
            <a:r>
              <a:rPr lang="en-IN" sz="2400" dirty="0">
                <a:latin typeface="Times New Roman" panose="02020603050405020304" pitchFamily="18" charset="0"/>
                <a:ea typeface="Calibri" panose="020F0502020204030204" pitchFamily="34" charset="0"/>
              </a:rPr>
              <a:t>E-learning</a:t>
            </a:r>
            <a:endParaRPr dirty="0"/>
          </a:p>
        </p:txBody>
      </p:sp>
      <p:sp>
        <p:nvSpPr>
          <p:cNvPr id="147" name="Google Shape;147;p29"/>
          <p:cNvSpPr txBox="1">
            <a:spLocks noGrp="1"/>
          </p:cNvSpPr>
          <p:nvPr>
            <p:ph type="subTitle" idx="7"/>
          </p:nvPr>
        </p:nvSpPr>
        <p:spPr>
          <a:xfrm flipH="1">
            <a:off x="8459823" y="2204297"/>
            <a:ext cx="3452400" cy="994400"/>
          </a:xfrm>
          <a:prstGeom prst="rect">
            <a:avLst/>
          </a:prstGeom>
        </p:spPr>
        <p:txBody>
          <a:bodyPr spcFirstLastPara="1" vert="horz" wrap="square" lIns="121900" tIns="121900" rIns="121900" bIns="121900" rtlCol="0" anchor="t" anchorCtr="0">
            <a:noAutofit/>
          </a:bodyPr>
          <a:lstStyle/>
          <a:p>
            <a:pPr marL="0" indent="0"/>
            <a:r>
              <a:rPr lang="en-IN" sz="2400" dirty="0">
                <a:latin typeface="Times New Roman" panose="02020603050405020304" pitchFamily="18" charset="0"/>
                <a:ea typeface="Calibri" panose="020F0502020204030204" pitchFamily="34" charset="0"/>
              </a:rPr>
              <a:t>There are several prepared courses and customised training programmes that have been fed in the cloud memory of this organisation’s portals.</a:t>
            </a:r>
            <a:endParaRPr dirty="0"/>
          </a:p>
        </p:txBody>
      </p:sp>
      <p:pic>
        <p:nvPicPr>
          <p:cNvPr id="2050" name="Picture 2" descr="maersk-logo-1 – PNG e Vetor - Download de Logo">
            <a:extLst>
              <a:ext uri="{FF2B5EF4-FFF2-40B4-BE49-F238E27FC236}">
                <a16:creationId xmlns:a16="http://schemas.microsoft.com/office/drawing/2014/main" id="{66111A61-06C7-5D79-9EEE-C5F16C3EE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9003" y="1623513"/>
            <a:ext cx="2505836" cy="22213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10"/>
        <p:cNvGrpSpPr/>
        <p:nvPr/>
      </p:nvGrpSpPr>
      <p:grpSpPr>
        <a:xfrm>
          <a:off x="0" y="0"/>
          <a:ext cx="0" cy="0"/>
          <a:chOff x="0" y="0"/>
          <a:chExt cx="0" cy="0"/>
        </a:xfrm>
      </p:grpSpPr>
      <p:sp>
        <p:nvSpPr>
          <p:cNvPr id="412" name="Google Shape;412;p43"/>
          <p:cNvSpPr txBox="1">
            <a:spLocks noGrp="1"/>
          </p:cNvSpPr>
          <p:nvPr>
            <p:ph type="ctrTitle" idx="4294967295"/>
          </p:nvPr>
        </p:nvSpPr>
        <p:spPr>
          <a:xfrm>
            <a:off x="3477329" y="2780800"/>
            <a:ext cx="2261747" cy="777200"/>
          </a:xfrm>
          <a:prstGeom prst="rect">
            <a:avLst/>
          </a:prstGeom>
        </p:spPr>
        <p:txBody>
          <a:bodyPr spcFirstLastPara="1" vert="horz" wrap="square" lIns="121900" tIns="121900" rIns="121900" bIns="121900" rtlCol="0" anchor="t" anchorCtr="0">
            <a:noAutofit/>
          </a:bodyPr>
          <a:lstStyle/>
          <a:p>
            <a:pPr>
              <a:spcBef>
                <a:spcPts val="0"/>
              </a:spcBef>
            </a:pPr>
            <a:r>
              <a:rPr lang="en-IN" sz="2400" b="1" dirty="0">
                <a:latin typeface="Times New Roman" panose="02020603050405020304" pitchFamily="18" charset="0"/>
                <a:ea typeface="Calibri" panose="020F0502020204030204" pitchFamily="34" charset="0"/>
              </a:rPr>
              <a:t>Software development</a:t>
            </a:r>
            <a:endParaRPr b="1" dirty="0"/>
          </a:p>
        </p:txBody>
      </p:sp>
      <p:sp>
        <p:nvSpPr>
          <p:cNvPr id="414" name="Google Shape;414;p43"/>
          <p:cNvSpPr txBox="1">
            <a:spLocks noGrp="1"/>
          </p:cNvSpPr>
          <p:nvPr>
            <p:ph type="ctrTitle" idx="4294967295"/>
          </p:nvPr>
        </p:nvSpPr>
        <p:spPr>
          <a:xfrm>
            <a:off x="7589176" y="1451421"/>
            <a:ext cx="1715600" cy="777200"/>
          </a:xfrm>
          <a:prstGeom prst="rect">
            <a:avLst/>
          </a:prstGeom>
        </p:spPr>
        <p:txBody>
          <a:bodyPr spcFirstLastPara="1" vert="horz" wrap="square" lIns="121900" tIns="121900" rIns="121900" bIns="121900" rtlCol="0" anchor="t" anchorCtr="0">
            <a:noAutofit/>
          </a:bodyPr>
          <a:lstStyle/>
          <a:p>
            <a:pPr algn="r">
              <a:spcBef>
                <a:spcPts val="0"/>
              </a:spcBef>
            </a:pPr>
            <a:r>
              <a:rPr lang="en-IN" sz="2400" b="1" dirty="0">
                <a:latin typeface="Times New Roman" panose="02020603050405020304" pitchFamily="18" charset="0"/>
                <a:ea typeface="Calibri" panose="020F0502020204030204" pitchFamily="34" charset="0"/>
              </a:rPr>
              <a:t>Adobe connects</a:t>
            </a:r>
            <a:endParaRPr b="1" dirty="0"/>
          </a:p>
        </p:txBody>
      </p:sp>
      <p:sp>
        <p:nvSpPr>
          <p:cNvPr id="416" name="Google Shape;416;p43"/>
          <p:cNvSpPr txBox="1">
            <a:spLocks noGrp="1"/>
          </p:cNvSpPr>
          <p:nvPr>
            <p:ph type="ctrTitle" idx="4294967295"/>
          </p:nvPr>
        </p:nvSpPr>
        <p:spPr>
          <a:xfrm>
            <a:off x="7627432" y="4226951"/>
            <a:ext cx="1806400" cy="777200"/>
          </a:xfrm>
          <a:prstGeom prst="rect">
            <a:avLst/>
          </a:prstGeom>
        </p:spPr>
        <p:txBody>
          <a:bodyPr spcFirstLastPara="1" vert="horz" wrap="square" lIns="121900" tIns="121900" rIns="121900" bIns="121900" rtlCol="0" anchor="t" anchorCtr="0">
            <a:noAutofit/>
          </a:bodyPr>
          <a:lstStyle/>
          <a:p>
            <a:pPr algn="r">
              <a:spcBef>
                <a:spcPts val="0"/>
              </a:spcBef>
            </a:pPr>
            <a:r>
              <a:rPr lang="en-IN" sz="2400" b="1" dirty="0">
                <a:latin typeface="Times New Roman" panose="02020603050405020304" pitchFamily="18" charset="0"/>
                <a:ea typeface="Calibri" panose="020F0502020204030204" pitchFamily="34" charset="0"/>
              </a:rPr>
              <a:t>E-learning</a:t>
            </a:r>
            <a:endParaRPr b="1" dirty="0"/>
          </a:p>
        </p:txBody>
      </p:sp>
      <p:sp>
        <p:nvSpPr>
          <p:cNvPr id="418" name="Google Shape;418;p43"/>
          <p:cNvSpPr/>
          <p:nvPr/>
        </p:nvSpPr>
        <p:spPr>
          <a:xfrm rot="10800000">
            <a:off x="-1218942" y="3194821"/>
            <a:ext cx="3574409" cy="1147944"/>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419" name="Google Shape;419;p43"/>
          <p:cNvSpPr/>
          <p:nvPr/>
        </p:nvSpPr>
        <p:spPr>
          <a:xfrm>
            <a:off x="1093400" y="2971800"/>
            <a:ext cx="1611600" cy="1594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420" name="Google Shape;420;p43"/>
          <p:cNvSpPr/>
          <p:nvPr/>
        </p:nvSpPr>
        <p:spPr>
          <a:xfrm>
            <a:off x="1293181" y="3169400"/>
            <a:ext cx="1212000" cy="1198800"/>
          </a:xfrm>
          <a:prstGeom prst="ellipse">
            <a:avLst/>
          </a:prstGeom>
          <a:solidFill>
            <a:schemeClr val="accent1"/>
          </a:solidFill>
          <a:ln w="762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421" name="Google Shape;421;p43"/>
          <p:cNvSpPr/>
          <p:nvPr/>
        </p:nvSpPr>
        <p:spPr>
          <a:xfrm rot="10800000" flipH="1">
            <a:off x="9854092" y="1835321"/>
            <a:ext cx="3574409" cy="1147944"/>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422" name="Google Shape;422;p43"/>
          <p:cNvSpPr/>
          <p:nvPr/>
        </p:nvSpPr>
        <p:spPr>
          <a:xfrm flipH="1">
            <a:off x="9504557" y="1612300"/>
            <a:ext cx="1611600" cy="1594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423" name="Google Shape;423;p43"/>
          <p:cNvSpPr/>
          <p:nvPr/>
        </p:nvSpPr>
        <p:spPr>
          <a:xfrm flipH="1">
            <a:off x="9704376" y="1809900"/>
            <a:ext cx="1212000" cy="1198800"/>
          </a:xfrm>
          <a:prstGeom prst="ellipse">
            <a:avLst/>
          </a:prstGeom>
          <a:solidFill>
            <a:schemeClr val="accent2"/>
          </a:solidFill>
          <a:ln w="762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sp>
        <p:nvSpPr>
          <p:cNvPr id="424" name="Google Shape;424;p43"/>
          <p:cNvSpPr/>
          <p:nvPr/>
        </p:nvSpPr>
        <p:spPr>
          <a:xfrm rot="10800000" flipH="1">
            <a:off x="9854092" y="4382421"/>
            <a:ext cx="3574409" cy="1147944"/>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425" name="Google Shape;425;p43"/>
          <p:cNvSpPr/>
          <p:nvPr/>
        </p:nvSpPr>
        <p:spPr>
          <a:xfrm flipH="1">
            <a:off x="9504557" y="4159400"/>
            <a:ext cx="1611600" cy="1594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426" name="Google Shape;426;p43"/>
          <p:cNvSpPr/>
          <p:nvPr/>
        </p:nvSpPr>
        <p:spPr>
          <a:xfrm flipH="1">
            <a:off x="9704376" y="4357000"/>
            <a:ext cx="1212000" cy="1198800"/>
          </a:xfrm>
          <a:prstGeom prst="ellipse">
            <a:avLst/>
          </a:prstGeom>
          <a:solidFill>
            <a:schemeClr val="accent4"/>
          </a:solidFill>
          <a:ln w="76200" cap="flat" cmpd="sng">
            <a:solidFill>
              <a:schemeClr val="lt2"/>
            </a:solidFill>
            <a:prstDash val="solid"/>
            <a:round/>
            <a:headEnd type="none" w="sm" len="sm"/>
            <a:tailEnd type="none" w="sm" len="sm"/>
          </a:ln>
        </p:spPr>
        <p:txBody>
          <a:bodyPr spcFirstLastPara="1" wrap="square" lIns="121900" tIns="121900" rIns="121900" bIns="121900" anchor="ctr" anchorCtr="0">
            <a:noAutofit/>
          </a:bodyPr>
          <a:lstStyle/>
          <a:p>
            <a:endParaRPr sz="2400"/>
          </a:p>
        </p:txBody>
      </p:sp>
      <p:grpSp>
        <p:nvGrpSpPr>
          <p:cNvPr id="427" name="Google Shape;427;p43"/>
          <p:cNvGrpSpPr/>
          <p:nvPr/>
        </p:nvGrpSpPr>
        <p:grpSpPr>
          <a:xfrm>
            <a:off x="10063052" y="4711118"/>
            <a:ext cx="494633" cy="490567"/>
            <a:chOff x="1679325" y="831100"/>
            <a:chExt cx="370975" cy="367925"/>
          </a:xfrm>
        </p:grpSpPr>
        <p:sp>
          <p:nvSpPr>
            <p:cNvPr id="428" name="Google Shape;428;p43"/>
            <p:cNvSpPr/>
            <p:nvPr/>
          </p:nvSpPr>
          <p:spPr>
            <a:xfrm>
              <a:off x="1679325" y="1050875"/>
              <a:ext cx="151225" cy="148150"/>
            </a:xfrm>
            <a:custGeom>
              <a:avLst/>
              <a:gdLst/>
              <a:ahLst/>
              <a:cxnLst/>
              <a:rect l="l" t="t" r="r" b="b"/>
              <a:pathLst>
                <a:path w="6049" h="5926" extrusionOk="0">
                  <a:moveTo>
                    <a:pt x="5448" y="1"/>
                  </a:moveTo>
                  <a:lnTo>
                    <a:pt x="4691" y="757"/>
                  </a:lnTo>
                  <a:lnTo>
                    <a:pt x="4621" y="683"/>
                  </a:lnTo>
                  <a:cubicBezTo>
                    <a:pt x="4372" y="434"/>
                    <a:pt x="4045" y="309"/>
                    <a:pt x="3718" y="309"/>
                  </a:cubicBezTo>
                  <a:cubicBezTo>
                    <a:pt x="3392" y="309"/>
                    <a:pt x="3065" y="434"/>
                    <a:pt x="2816" y="683"/>
                  </a:cubicBezTo>
                  <a:lnTo>
                    <a:pt x="495" y="3007"/>
                  </a:lnTo>
                  <a:cubicBezTo>
                    <a:pt x="0" y="3506"/>
                    <a:pt x="0" y="4310"/>
                    <a:pt x="495" y="4809"/>
                  </a:cubicBezTo>
                  <a:lnTo>
                    <a:pt x="1240" y="5554"/>
                  </a:lnTo>
                  <a:cubicBezTo>
                    <a:pt x="1490" y="5801"/>
                    <a:pt x="1815" y="5925"/>
                    <a:pt x="2141" y="5925"/>
                  </a:cubicBezTo>
                  <a:cubicBezTo>
                    <a:pt x="2467" y="5925"/>
                    <a:pt x="2792" y="5801"/>
                    <a:pt x="3042" y="5554"/>
                  </a:cubicBezTo>
                  <a:lnTo>
                    <a:pt x="5366" y="3230"/>
                  </a:lnTo>
                  <a:cubicBezTo>
                    <a:pt x="5861" y="2730"/>
                    <a:pt x="5861" y="1923"/>
                    <a:pt x="5366" y="1428"/>
                  </a:cubicBezTo>
                  <a:lnTo>
                    <a:pt x="5292" y="1354"/>
                  </a:lnTo>
                  <a:lnTo>
                    <a:pt x="6048" y="601"/>
                  </a:lnTo>
                  <a:cubicBezTo>
                    <a:pt x="5939" y="508"/>
                    <a:pt x="5838" y="414"/>
                    <a:pt x="5736" y="313"/>
                  </a:cubicBezTo>
                  <a:cubicBezTo>
                    <a:pt x="5635" y="211"/>
                    <a:pt x="5541" y="106"/>
                    <a:pt x="5448"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29" name="Google Shape;429;p43"/>
            <p:cNvSpPr/>
            <p:nvPr/>
          </p:nvSpPr>
          <p:spPr>
            <a:xfrm>
              <a:off x="1788025" y="831100"/>
              <a:ext cx="262275" cy="249025"/>
            </a:xfrm>
            <a:custGeom>
              <a:avLst/>
              <a:gdLst/>
              <a:ahLst/>
              <a:cxnLst/>
              <a:rect l="l" t="t" r="r" b="b"/>
              <a:pathLst>
                <a:path w="10491" h="9961" extrusionOk="0">
                  <a:moveTo>
                    <a:pt x="5227" y="2575"/>
                  </a:moveTo>
                  <a:cubicBezTo>
                    <a:pt x="5336" y="2575"/>
                    <a:pt x="5444" y="2617"/>
                    <a:pt x="5526" y="2701"/>
                  </a:cubicBezTo>
                  <a:lnTo>
                    <a:pt x="6095" y="3270"/>
                  </a:lnTo>
                  <a:cubicBezTo>
                    <a:pt x="6259" y="3434"/>
                    <a:pt x="6259" y="3703"/>
                    <a:pt x="6095" y="3866"/>
                  </a:cubicBezTo>
                  <a:lnTo>
                    <a:pt x="6095" y="3870"/>
                  </a:lnTo>
                  <a:cubicBezTo>
                    <a:pt x="6011" y="3952"/>
                    <a:pt x="5902" y="3993"/>
                    <a:pt x="5793" y="3993"/>
                  </a:cubicBezTo>
                  <a:cubicBezTo>
                    <a:pt x="5685" y="3993"/>
                    <a:pt x="5577" y="3952"/>
                    <a:pt x="5495" y="3870"/>
                  </a:cubicBezTo>
                  <a:lnTo>
                    <a:pt x="4925" y="3301"/>
                  </a:lnTo>
                  <a:cubicBezTo>
                    <a:pt x="4762" y="3133"/>
                    <a:pt x="4762" y="2864"/>
                    <a:pt x="4925" y="2701"/>
                  </a:cubicBezTo>
                  <a:cubicBezTo>
                    <a:pt x="5009" y="2617"/>
                    <a:pt x="5118" y="2575"/>
                    <a:pt x="5227" y="2575"/>
                  </a:cubicBezTo>
                  <a:close/>
                  <a:moveTo>
                    <a:pt x="4096" y="4274"/>
                  </a:moveTo>
                  <a:cubicBezTo>
                    <a:pt x="4205" y="4274"/>
                    <a:pt x="4313" y="4315"/>
                    <a:pt x="4395" y="4397"/>
                  </a:cubicBezTo>
                  <a:cubicBezTo>
                    <a:pt x="4559" y="4565"/>
                    <a:pt x="4559" y="4834"/>
                    <a:pt x="4395" y="4997"/>
                  </a:cubicBezTo>
                  <a:lnTo>
                    <a:pt x="3830" y="5567"/>
                  </a:lnTo>
                  <a:cubicBezTo>
                    <a:pt x="3747" y="5653"/>
                    <a:pt x="3636" y="5696"/>
                    <a:pt x="3525" y="5696"/>
                  </a:cubicBezTo>
                  <a:cubicBezTo>
                    <a:pt x="3415" y="5696"/>
                    <a:pt x="3305" y="5654"/>
                    <a:pt x="3221" y="5571"/>
                  </a:cubicBezTo>
                  <a:cubicBezTo>
                    <a:pt x="3054" y="5403"/>
                    <a:pt x="3057" y="5130"/>
                    <a:pt x="3229" y="4966"/>
                  </a:cubicBezTo>
                  <a:lnTo>
                    <a:pt x="3794" y="4397"/>
                  </a:lnTo>
                  <a:cubicBezTo>
                    <a:pt x="3878" y="4315"/>
                    <a:pt x="3987" y="4274"/>
                    <a:pt x="4096" y="4274"/>
                  </a:cubicBezTo>
                  <a:close/>
                  <a:moveTo>
                    <a:pt x="7498" y="4270"/>
                  </a:moveTo>
                  <a:cubicBezTo>
                    <a:pt x="7606" y="4270"/>
                    <a:pt x="7715" y="4311"/>
                    <a:pt x="7799" y="4393"/>
                  </a:cubicBezTo>
                  <a:cubicBezTo>
                    <a:pt x="7967" y="4561"/>
                    <a:pt x="7963" y="4837"/>
                    <a:pt x="7792" y="5001"/>
                  </a:cubicBezTo>
                  <a:lnTo>
                    <a:pt x="7226" y="5567"/>
                  </a:lnTo>
                  <a:cubicBezTo>
                    <a:pt x="7143" y="5654"/>
                    <a:pt x="7030" y="5698"/>
                    <a:pt x="6918" y="5698"/>
                  </a:cubicBezTo>
                  <a:cubicBezTo>
                    <a:pt x="6809" y="5698"/>
                    <a:pt x="6700" y="5657"/>
                    <a:pt x="6618" y="5575"/>
                  </a:cubicBezTo>
                  <a:cubicBezTo>
                    <a:pt x="6450" y="5407"/>
                    <a:pt x="6454" y="5130"/>
                    <a:pt x="6626" y="4966"/>
                  </a:cubicBezTo>
                  <a:lnTo>
                    <a:pt x="7191" y="4401"/>
                  </a:lnTo>
                  <a:cubicBezTo>
                    <a:pt x="7274" y="4313"/>
                    <a:pt x="7386" y="4270"/>
                    <a:pt x="7498" y="4270"/>
                  </a:cubicBezTo>
                  <a:close/>
                  <a:moveTo>
                    <a:pt x="5226" y="5971"/>
                  </a:moveTo>
                  <a:cubicBezTo>
                    <a:pt x="5335" y="5971"/>
                    <a:pt x="5444" y="6013"/>
                    <a:pt x="5526" y="6097"/>
                  </a:cubicBezTo>
                  <a:lnTo>
                    <a:pt x="6095" y="6662"/>
                  </a:lnTo>
                  <a:cubicBezTo>
                    <a:pt x="6263" y="6826"/>
                    <a:pt x="6263" y="7099"/>
                    <a:pt x="6095" y="7267"/>
                  </a:cubicBezTo>
                  <a:cubicBezTo>
                    <a:pt x="6011" y="7349"/>
                    <a:pt x="5902" y="7390"/>
                    <a:pt x="5793" y="7390"/>
                  </a:cubicBezTo>
                  <a:cubicBezTo>
                    <a:pt x="5685" y="7390"/>
                    <a:pt x="5577" y="7349"/>
                    <a:pt x="5495" y="7267"/>
                  </a:cubicBezTo>
                  <a:lnTo>
                    <a:pt x="4925" y="6698"/>
                  </a:lnTo>
                  <a:cubicBezTo>
                    <a:pt x="4762" y="6534"/>
                    <a:pt x="4758" y="6265"/>
                    <a:pt x="4925" y="6097"/>
                  </a:cubicBezTo>
                  <a:cubicBezTo>
                    <a:pt x="5007" y="6013"/>
                    <a:pt x="5116" y="5971"/>
                    <a:pt x="5226" y="5971"/>
                  </a:cubicBezTo>
                  <a:close/>
                  <a:moveTo>
                    <a:pt x="5508" y="0"/>
                  </a:moveTo>
                  <a:cubicBezTo>
                    <a:pt x="4550" y="0"/>
                    <a:pt x="3588" y="276"/>
                    <a:pt x="2745" y="840"/>
                  </a:cubicBezTo>
                  <a:cubicBezTo>
                    <a:pt x="768" y="2158"/>
                    <a:pt x="0" y="4689"/>
                    <a:pt x="909" y="6885"/>
                  </a:cubicBezTo>
                  <a:cubicBezTo>
                    <a:pt x="1690" y="8770"/>
                    <a:pt x="3526" y="9960"/>
                    <a:pt x="5506" y="9960"/>
                  </a:cubicBezTo>
                  <a:cubicBezTo>
                    <a:pt x="5827" y="9960"/>
                    <a:pt x="6152" y="9929"/>
                    <a:pt x="6477" y="9864"/>
                  </a:cubicBezTo>
                  <a:cubicBezTo>
                    <a:pt x="8809" y="9400"/>
                    <a:pt x="10486" y="7357"/>
                    <a:pt x="10490" y="4982"/>
                  </a:cubicBezTo>
                  <a:cubicBezTo>
                    <a:pt x="10486" y="3660"/>
                    <a:pt x="9964" y="2396"/>
                    <a:pt x="9032" y="1460"/>
                  </a:cubicBezTo>
                  <a:cubicBezTo>
                    <a:pt x="8068" y="497"/>
                    <a:pt x="6793" y="0"/>
                    <a:pt x="5508" y="0"/>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grpSp>
      <p:grpSp>
        <p:nvGrpSpPr>
          <p:cNvPr id="430" name="Google Shape;430;p43"/>
          <p:cNvGrpSpPr/>
          <p:nvPr/>
        </p:nvGrpSpPr>
        <p:grpSpPr>
          <a:xfrm>
            <a:off x="1653867" y="3565985"/>
            <a:ext cx="490600" cy="405633"/>
            <a:chOff x="1666925" y="1999525"/>
            <a:chExt cx="367950" cy="304225"/>
          </a:xfrm>
        </p:grpSpPr>
        <p:sp>
          <p:nvSpPr>
            <p:cNvPr id="431" name="Google Shape;431;p43"/>
            <p:cNvSpPr/>
            <p:nvPr/>
          </p:nvSpPr>
          <p:spPr>
            <a:xfrm>
              <a:off x="1974700" y="2126875"/>
              <a:ext cx="60075" cy="42525"/>
            </a:xfrm>
            <a:custGeom>
              <a:avLst/>
              <a:gdLst/>
              <a:ahLst/>
              <a:cxnLst/>
              <a:rect l="l" t="t" r="r" b="b"/>
              <a:pathLst>
                <a:path w="2403" h="1701" extrusionOk="0">
                  <a:moveTo>
                    <a:pt x="1" y="0"/>
                  </a:moveTo>
                  <a:lnTo>
                    <a:pt x="1" y="1276"/>
                  </a:lnTo>
                  <a:cubicBezTo>
                    <a:pt x="1" y="1509"/>
                    <a:pt x="188" y="1701"/>
                    <a:pt x="422" y="1701"/>
                  </a:cubicBezTo>
                  <a:lnTo>
                    <a:pt x="2403" y="1701"/>
                  </a:lnTo>
                  <a:lnTo>
                    <a:pt x="2403" y="425"/>
                  </a:lnTo>
                  <a:cubicBezTo>
                    <a:pt x="2403" y="191"/>
                    <a:pt x="2216" y="0"/>
                    <a:pt x="1982" y="0"/>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2" name="Google Shape;432;p43"/>
            <p:cNvSpPr/>
            <p:nvPr/>
          </p:nvSpPr>
          <p:spPr>
            <a:xfrm>
              <a:off x="1666925" y="2126875"/>
              <a:ext cx="367950" cy="176875"/>
            </a:xfrm>
            <a:custGeom>
              <a:avLst/>
              <a:gdLst/>
              <a:ahLst/>
              <a:cxnLst/>
              <a:rect l="l" t="t" r="r" b="b"/>
              <a:pathLst>
                <a:path w="14718" h="7075" extrusionOk="0">
                  <a:moveTo>
                    <a:pt x="3257" y="0"/>
                  </a:moveTo>
                  <a:lnTo>
                    <a:pt x="3257" y="1276"/>
                  </a:lnTo>
                  <a:cubicBezTo>
                    <a:pt x="3257" y="1977"/>
                    <a:pt x="2688" y="2547"/>
                    <a:pt x="1982" y="2547"/>
                  </a:cubicBezTo>
                  <a:lnTo>
                    <a:pt x="1" y="2547"/>
                  </a:lnTo>
                  <a:lnTo>
                    <a:pt x="1" y="4820"/>
                  </a:lnTo>
                  <a:cubicBezTo>
                    <a:pt x="5" y="6064"/>
                    <a:pt x="1015" y="7074"/>
                    <a:pt x="2259" y="7074"/>
                  </a:cubicBezTo>
                  <a:lnTo>
                    <a:pt x="3963" y="7074"/>
                  </a:lnTo>
                  <a:cubicBezTo>
                    <a:pt x="3966" y="7074"/>
                    <a:pt x="3970" y="7074"/>
                    <a:pt x="3973" y="7074"/>
                  </a:cubicBezTo>
                  <a:cubicBezTo>
                    <a:pt x="4827" y="7074"/>
                    <a:pt x="5602" y="6591"/>
                    <a:pt x="5983" y="5826"/>
                  </a:cubicBezTo>
                  <a:lnTo>
                    <a:pt x="6100" y="5588"/>
                  </a:lnTo>
                  <a:cubicBezTo>
                    <a:pt x="6359" y="5070"/>
                    <a:pt x="6859" y="4810"/>
                    <a:pt x="7359" y="4810"/>
                  </a:cubicBezTo>
                  <a:cubicBezTo>
                    <a:pt x="7859" y="4810"/>
                    <a:pt x="8360" y="5070"/>
                    <a:pt x="8619" y="5588"/>
                  </a:cubicBezTo>
                  <a:lnTo>
                    <a:pt x="8740" y="5826"/>
                  </a:lnTo>
                  <a:cubicBezTo>
                    <a:pt x="9117" y="6591"/>
                    <a:pt x="9896" y="7074"/>
                    <a:pt x="10746" y="7074"/>
                  </a:cubicBezTo>
                  <a:cubicBezTo>
                    <a:pt x="10749" y="7074"/>
                    <a:pt x="10752" y="7074"/>
                    <a:pt x="10756" y="7074"/>
                  </a:cubicBezTo>
                  <a:lnTo>
                    <a:pt x="12460" y="7074"/>
                  </a:lnTo>
                  <a:cubicBezTo>
                    <a:pt x="13708" y="7074"/>
                    <a:pt x="14714" y="6064"/>
                    <a:pt x="14718" y="4820"/>
                  </a:cubicBezTo>
                  <a:lnTo>
                    <a:pt x="14718" y="2547"/>
                  </a:lnTo>
                  <a:lnTo>
                    <a:pt x="12737" y="2547"/>
                  </a:lnTo>
                  <a:cubicBezTo>
                    <a:pt x="12031" y="2547"/>
                    <a:pt x="11462" y="1977"/>
                    <a:pt x="11462" y="1276"/>
                  </a:cubicBezTo>
                  <a:lnTo>
                    <a:pt x="11462" y="0"/>
                  </a:ln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3" name="Google Shape;433;p43"/>
            <p:cNvSpPr/>
            <p:nvPr/>
          </p:nvSpPr>
          <p:spPr>
            <a:xfrm>
              <a:off x="1666925" y="2126875"/>
              <a:ext cx="60175" cy="42525"/>
            </a:xfrm>
            <a:custGeom>
              <a:avLst/>
              <a:gdLst/>
              <a:ahLst/>
              <a:cxnLst/>
              <a:rect l="l" t="t" r="r" b="b"/>
              <a:pathLst>
                <a:path w="2407" h="1701" extrusionOk="0">
                  <a:moveTo>
                    <a:pt x="426" y="0"/>
                  </a:moveTo>
                  <a:cubicBezTo>
                    <a:pt x="192" y="0"/>
                    <a:pt x="1" y="191"/>
                    <a:pt x="1" y="425"/>
                  </a:cubicBezTo>
                  <a:lnTo>
                    <a:pt x="1" y="1701"/>
                  </a:lnTo>
                  <a:lnTo>
                    <a:pt x="1982" y="1701"/>
                  </a:lnTo>
                  <a:cubicBezTo>
                    <a:pt x="2216" y="1701"/>
                    <a:pt x="2407" y="1509"/>
                    <a:pt x="2407" y="1276"/>
                  </a:cubicBezTo>
                  <a:lnTo>
                    <a:pt x="2407" y="0"/>
                  </a:ln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4" name="Google Shape;434;p43"/>
            <p:cNvSpPr/>
            <p:nvPr/>
          </p:nvSpPr>
          <p:spPr>
            <a:xfrm>
              <a:off x="1882675" y="1999525"/>
              <a:ext cx="129600" cy="106225"/>
            </a:xfrm>
            <a:custGeom>
              <a:avLst/>
              <a:gdLst/>
              <a:ahLst/>
              <a:cxnLst/>
              <a:rect l="l" t="t" r="r" b="b"/>
              <a:pathLst>
                <a:path w="5184" h="4249" extrusionOk="0">
                  <a:moveTo>
                    <a:pt x="1190" y="0"/>
                  </a:moveTo>
                  <a:cubicBezTo>
                    <a:pt x="1058" y="0"/>
                    <a:pt x="925" y="22"/>
                    <a:pt x="796" y="68"/>
                  </a:cubicBezTo>
                  <a:cubicBezTo>
                    <a:pt x="320" y="235"/>
                    <a:pt x="1" y="688"/>
                    <a:pt x="5" y="1191"/>
                  </a:cubicBezTo>
                  <a:lnTo>
                    <a:pt x="5" y="1557"/>
                  </a:lnTo>
                  <a:cubicBezTo>
                    <a:pt x="1" y="1791"/>
                    <a:pt x="192" y="1982"/>
                    <a:pt x="426" y="1982"/>
                  </a:cubicBezTo>
                  <a:cubicBezTo>
                    <a:pt x="664" y="1982"/>
                    <a:pt x="851" y="1791"/>
                    <a:pt x="851" y="1557"/>
                  </a:cubicBezTo>
                  <a:lnTo>
                    <a:pt x="851" y="1191"/>
                  </a:lnTo>
                  <a:cubicBezTo>
                    <a:pt x="851" y="984"/>
                    <a:pt x="1020" y="851"/>
                    <a:pt x="1195" y="851"/>
                  </a:cubicBezTo>
                  <a:cubicBezTo>
                    <a:pt x="1290" y="851"/>
                    <a:pt x="1387" y="891"/>
                    <a:pt x="1459" y="980"/>
                  </a:cubicBezTo>
                  <a:lnTo>
                    <a:pt x="4091" y="4248"/>
                  </a:lnTo>
                  <a:lnTo>
                    <a:pt x="5183" y="4248"/>
                  </a:lnTo>
                  <a:lnTo>
                    <a:pt x="2118" y="446"/>
                  </a:lnTo>
                  <a:cubicBezTo>
                    <a:pt x="1888" y="159"/>
                    <a:pt x="1544" y="0"/>
                    <a:pt x="1190" y="0"/>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5" name="Google Shape;435;p43"/>
            <p:cNvSpPr/>
            <p:nvPr/>
          </p:nvSpPr>
          <p:spPr>
            <a:xfrm>
              <a:off x="1689650" y="1999550"/>
              <a:ext cx="129500" cy="106200"/>
            </a:xfrm>
            <a:custGeom>
              <a:avLst/>
              <a:gdLst/>
              <a:ahLst/>
              <a:cxnLst/>
              <a:rect l="l" t="t" r="r" b="b"/>
              <a:pathLst>
                <a:path w="5180" h="4248" extrusionOk="0">
                  <a:moveTo>
                    <a:pt x="3985" y="1"/>
                  </a:moveTo>
                  <a:cubicBezTo>
                    <a:pt x="3633" y="1"/>
                    <a:pt x="3291" y="159"/>
                    <a:pt x="3062" y="445"/>
                  </a:cubicBezTo>
                  <a:lnTo>
                    <a:pt x="0" y="4247"/>
                  </a:lnTo>
                  <a:lnTo>
                    <a:pt x="1088" y="4247"/>
                  </a:lnTo>
                  <a:lnTo>
                    <a:pt x="3721" y="979"/>
                  </a:lnTo>
                  <a:cubicBezTo>
                    <a:pt x="3792" y="890"/>
                    <a:pt x="3889" y="850"/>
                    <a:pt x="3985" y="850"/>
                  </a:cubicBezTo>
                  <a:cubicBezTo>
                    <a:pt x="4160" y="850"/>
                    <a:pt x="4329" y="983"/>
                    <a:pt x="4329" y="1190"/>
                  </a:cubicBezTo>
                  <a:lnTo>
                    <a:pt x="4329" y="1556"/>
                  </a:lnTo>
                  <a:cubicBezTo>
                    <a:pt x="4329" y="1790"/>
                    <a:pt x="4516" y="1981"/>
                    <a:pt x="4754" y="1981"/>
                  </a:cubicBezTo>
                  <a:cubicBezTo>
                    <a:pt x="4988" y="1981"/>
                    <a:pt x="5179" y="1790"/>
                    <a:pt x="5179" y="1556"/>
                  </a:cubicBezTo>
                  <a:lnTo>
                    <a:pt x="5179" y="1190"/>
                  </a:lnTo>
                  <a:cubicBezTo>
                    <a:pt x="5179" y="687"/>
                    <a:pt x="4859" y="238"/>
                    <a:pt x="4384" y="71"/>
                  </a:cubicBezTo>
                  <a:cubicBezTo>
                    <a:pt x="4253" y="24"/>
                    <a:pt x="4118" y="1"/>
                    <a:pt x="3985"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grpSp>
      <p:grpSp>
        <p:nvGrpSpPr>
          <p:cNvPr id="436" name="Google Shape;436;p43"/>
          <p:cNvGrpSpPr/>
          <p:nvPr/>
        </p:nvGrpSpPr>
        <p:grpSpPr>
          <a:xfrm>
            <a:off x="10117333" y="2164018"/>
            <a:ext cx="386067" cy="490533"/>
            <a:chOff x="1105600" y="2545250"/>
            <a:chExt cx="289550" cy="367900"/>
          </a:xfrm>
        </p:grpSpPr>
        <p:sp>
          <p:nvSpPr>
            <p:cNvPr id="437" name="Google Shape;437;p43"/>
            <p:cNvSpPr/>
            <p:nvPr/>
          </p:nvSpPr>
          <p:spPr>
            <a:xfrm>
              <a:off x="1319475" y="2545250"/>
              <a:ext cx="51025" cy="48025"/>
            </a:xfrm>
            <a:custGeom>
              <a:avLst/>
              <a:gdLst/>
              <a:ahLst/>
              <a:cxnLst/>
              <a:rect l="l" t="t" r="r" b="b"/>
              <a:pathLst>
                <a:path w="2041" h="1921" extrusionOk="0">
                  <a:moveTo>
                    <a:pt x="648" y="1"/>
                  </a:moveTo>
                  <a:cubicBezTo>
                    <a:pt x="425" y="1"/>
                    <a:pt x="202" y="59"/>
                    <a:pt x="1" y="178"/>
                  </a:cubicBezTo>
                  <a:cubicBezTo>
                    <a:pt x="204" y="279"/>
                    <a:pt x="387" y="412"/>
                    <a:pt x="547" y="572"/>
                  </a:cubicBezTo>
                  <a:lnTo>
                    <a:pt x="1350" y="1375"/>
                  </a:lnTo>
                  <a:cubicBezTo>
                    <a:pt x="1510" y="1535"/>
                    <a:pt x="1642" y="1718"/>
                    <a:pt x="1744" y="1921"/>
                  </a:cubicBezTo>
                  <a:cubicBezTo>
                    <a:pt x="2040" y="1422"/>
                    <a:pt x="1958" y="782"/>
                    <a:pt x="1549" y="373"/>
                  </a:cubicBezTo>
                  <a:cubicBezTo>
                    <a:pt x="1304" y="128"/>
                    <a:pt x="978" y="1"/>
                    <a:pt x="648"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8" name="Google Shape;438;p43"/>
            <p:cNvSpPr/>
            <p:nvPr/>
          </p:nvSpPr>
          <p:spPr>
            <a:xfrm>
              <a:off x="1191575" y="2565250"/>
              <a:ext cx="158925" cy="153225"/>
            </a:xfrm>
            <a:custGeom>
              <a:avLst/>
              <a:gdLst/>
              <a:ahLst/>
              <a:cxnLst/>
              <a:rect l="l" t="t" r="r" b="b"/>
              <a:pathLst>
                <a:path w="6357" h="6129" extrusionOk="0">
                  <a:moveTo>
                    <a:pt x="4157" y="1"/>
                  </a:moveTo>
                  <a:cubicBezTo>
                    <a:pt x="3832" y="1"/>
                    <a:pt x="3506" y="125"/>
                    <a:pt x="3257" y="372"/>
                  </a:cubicBezTo>
                  <a:lnTo>
                    <a:pt x="1256" y="2373"/>
                  </a:lnTo>
                  <a:cubicBezTo>
                    <a:pt x="921" y="2708"/>
                    <a:pt x="800" y="3199"/>
                    <a:pt x="940" y="3652"/>
                  </a:cubicBezTo>
                  <a:lnTo>
                    <a:pt x="531" y="4003"/>
                  </a:lnTo>
                  <a:cubicBezTo>
                    <a:pt x="145" y="4326"/>
                    <a:pt x="0" y="4861"/>
                    <a:pt x="176" y="5336"/>
                  </a:cubicBezTo>
                  <a:cubicBezTo>
                    <a:pt x="351" y="5812"/>
                    <a:pt x="804" y="6128"/>
                    <a:pt x="1311" y="6128"/>
                  </a:cubicBezTo>
                  <a:lnTo>
                    <a:pt x="1361" y="6128"/>
                  </a:lnTo>
                  <a:cubicBezTo>
                    <a:pt x="1697" y="6112"/>
                    <a:pt x="2013" y="5960"/>
                    <a:pt x="2231" y="5703"/>
                  </a:cubicBezTo>
                  <a:lnTo>
                    <a:pt x="2578" y="5290"/>
                  </a:lnTo>
                  <a:cubicBezTo>
                    <a:pt x="2703" y="5330"/>
                    <a:pt x="2832" y="5349"/>
                    <a:pt x="2960" y="5349"/>
                  </a:cubicBezTo>
                  <a:cubicBezTo>
                    <a:pt x="3293" y="5349"/>
                    <a:pt x="3619" y="5217"/>
                    <a:pt x="3861" y="4978"/>
                  </a:cubicBezTo>
                  <a:lnTo>
                    <a:pt x="5858" y="2977"/>
                  </a:lnTo>
                  <a:cubicBezTo>
                    <a:pt x="6357" y="2478"/>
                    <a:pt x="6357" y="1671"/>
                    <a:pt x="5858" y="1176"/>
                  </a:cubicBezTo>
                  <a:lnTo>
                    <a:pt x="5058" y="372"/>
                  </a:lnTo>
                  <a:cubicBezTo>
                    <a:pt x="4809" y="125"/>
                    <a:pt x="4483" y="1"/>
                    <a:pt x="4157"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39" name="Google Shape;439;p43"/>
            <p:cNvSpPr/>
            <p:nvPr/>
          </p:nvSpPr>
          <p:spPr>
            <a:xfrm>
              <a:off x="1304950" y="2646875"/>
              <a:ext cx="83875" cy="175800"/>
            </a:xfrm>
            <a:custGeom>
              <a:avLst/>
              <a:gdLst/>
              <a:ahLst/>
              <a:cxnLst/>
              <a:rect l="l" t="t" r="r" b="b"/>
              <a:pathLst>
                <a:path w="3355" h="7032" extrusionOk="0">
                  <a:moveTo>
                    <a:pt x="2184" y="1"/>
                  </a:moveTo>
                  <a:cubicBezTo>
                    <a:pt x="2106" y="110"/>
                    <a:pt x="2025" y="215"/>
                    <a:pt x="1931" y="309"/>
                  </a:cubicBezTo>
                  <a:lnTo>
                    <a:pt x="184" y="2056"/>
                  </a:lnTo>
                  <a:cubicBezTo>
                    <a:pt x="695" y="2918"/>
                    <a:pt x="621" y="4002"/>
                    <a:pt x="1" y="4786"/>
                  </a:cubicBezTo>
                  <a:cubicBezTo>
                    <a:pt x="79" y="4832"/>
                    <a:pt x="157" y="4883"/>
                    <a:pt x="235" y="4934"/>
                  </a:cubicBezTo>
                  <a:cubicBezTo>
                    <a:pt x="862" y="5355"/>
                    <a:pt x="1346" y="5955"/>
                    <a:pt x="1627" y="6661"/>
                  </a:cubicBezTo>
                  <a:lnTo>
                    <a:pt x="1775" y="7032"/>
                  </a:lnTo>
                  <a:cubicBezTo>
                    <a:pt x="2785" y="6049"/>
                    <a:pt x="3350" y="4700"/>
                    <a:pt x="3350" y="3292"/>
                  </a:cubicBezTo>
                  <a:cubicBezTo>
                    <a:pt x="3354" y="2465"/>
                    <a:pt x="3155" y="1646"/>
                    <a:pt x="2777" y="909"/>
                  </a:cubicBezTo>
                  <a:cubicBezTo>
                    <a:pt x="2613" y="586"/>
                    <a:pt x="2411" y="282"/>
                    <a:pt x="2184"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40" name="Google Shape;440;p43"/>
            <p:cNvSpPr/>
            <p:nvPr/>
          </p:nvSpPr>
          <p:spPr>
            <a:xfrm>
              <a:off x="1105600" y="2746800"/>
              <a:ext cx="126450" cy="77925"/>
            </a:xfrm>
            <a:custGeom>
              <a:avLst/>
              <a:gdLst/>
              <a:ahLst/>
              <a:cxnLst/>
              <a:rect l="l" t="t" r="r" b="b"/>
              <a:pathLst>
                <a:path w="5058" h="3117" extrusionOk="0">
                  <a:moveTo>
                    <a:pt x="1275" y="1"/>
                  </a:moveTo>
                  <a:cubicBezTo>
                    <a:pt x="573" y="1"/>
                    <a:pt x="4" y="570"/>
                    <a:pt x="4" y="1276"/>
                  </a:cubicBezTo>
                  <a:lnTo>
                    <a:pt x="4" y="1841"/>
                  </a:lnTo>
                  <a:cubicBezTo>
                    <a:pt x="0" y="2543"/>
                    <a:pt x="573" y="3113"/>
                    <a:pt x="1275" y="3117"/>
                  </a:cubicBezTo>
                  <a:lnTo>
                    <a:pt x="2398" y="3117"/>
                  </a:lnTo>
                  <a:lnTo>
                    <a:pt x="2578" y="2664"/>
                  </a:lnTo>
                  <a:cubicBezTo>
                    <a:pt x="3014" y="1572"/>
                    <a:pt x="3927" y="750"/>
                    <a:pt x="5058" y="430"/>
                  </a:cubicBezTo>
                  <a:cubicBezTo>
                    <a:pt x="4816" y="157"/>
                    <a:pt x="4469" y="1"/>
                    <a:pt x="4106"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sp>
          <p:nvSpPr>
            <p:cNvPr id="441" name="Google Shape;441;p43"/>
            <p:cNvSpPr/>
            <p:nvPr/>
          </p:nvSpPr>
          <p:spPr>
            <a:xfrm>
              <a:off x="1119225" y="2775175"/>
              <a:ext cx="275925" cy="137975"/>
            </a:xfrm>
            <a:custGeom>
              <a:avLst/>
              <a:gdLst/>
              <a:ahLst/>
              <a:cxnLst/>
              <a:rect l="l" t="t" r="r" b="b"/>
              <a:pathLst>
                <a:path w="11037" h="5519" extrusionOk="0">
                  <a:moveTo>
                    <a:pt x="6108" y="1697"/>
                  </a:moveTo>
                  <a:cubicBezTo>
                    <a:pt x="6342" y="1697"/>
                    <a:pt x="6533" y="1888"/>
                    <a:pt x="6533" y="2122"/>
                  </a:cubicBezTo>
                  <a:cubicBezTo>
                    <a:pt x="6533" y="2356"/>
                    <a:pt x="6342" y="2547"/>
                    <a:pt x="6108" y="2547"/>
                  </a:cubicBezTo>
                  <a:lnTo>
                    <a:pt x="4977" y="2547"/>
                  </a:lnTo>
                  <a:cubicBezTo>
                    <a:pt x="4743" y="2547"/>
                    <a:pt x="4552" y="2356"/>
                    <a:pt x="4552" y="2122"/>
                  </a:cubicBezTo>
                  <a:cubicBezTo>
                    <a:pt x="4552" y="1888"/>
                    <a:pt x="4743" y="1697"/>
                    <a:pt x="4977" y="1697"/>
                  </a:cubicBezTo>
                  <a:close/>
                  <a:moveTo>
                    <a:pt x="5542" y="1"/>
                  </a:moveTo>
                  <a:cubicBezTo>
                    <a:pt x="4345" y="1"/>
                    <a:pt x="3265" y="730"/>
                    <a:pt x="2820" y="1841"/>
                  </a:cubicBezTo>
                  <a:lnTo>
                    <a:pt x="2427" y="2828"/>
                  </a:lnTo>
                  <a:lnTo>
                    <a:pt x="1370" y="2828"/>
                  </a:lnTo>
                  <a:cubicBezTo>
                    <a:pt x="1363" y="2828"/>
                    <a:pt x="1355" y="2828"/>
                    <a:pt x="1348" y="2828"/>
                  </a:cubicBezTo>
                  <a:cubicBezTo>
                    <a:pt x="605" y="2828"/>
                    <a:pt x="1" y="3428"/>
                    <a:pt x="1" y="4173"/>
                  </a:cubicBezTo>
                  <a:cubicBezTo>
                    <a:pt x="1" y="4919"/>
                    <a:pt x="605" y="5519"/>
                    <a:pt x="1348" y="5519"/>
                  </a:cubicBezTo>
                  <a:cubicBezTo>
                    <a:pt x="1355" y="5519"/>
                    <a:pt x="1363" y="5519"/>
                    <a:pt x="1370" y="5518"/>
                  </a:cubicBezTo>
                  <a:lnTo>
                    <a:pt x="9719" y="5518"/>
                  </a:lnTo>
                  <a:cubicBezTo>
                    <a:pt x="10448" y="5503"/>
                    <a:pt x="11037" y="4906"/>
                    <a:pt x="11037" y="4173"/>
                  </a:cubicBezTo>
                  <a:cubicBezTo>
                    <a:pt x="11037" y="3440"/>
                    <a:pt x="10448" y="2843"/>
                    <a:pt x="9719" y="2828"/>
                  </a:cubicBezTo>
                  <a:lnTo>
                    <a:pt x="8662" y="2828"/>
                  </a:lnTo>
                  <a:lnTo>
                    <a:pt x="8264" y="1841"/>
                  </a:lnTo>
                  <a:cubicBezTo>
                    <a:pt x="7820" y="730"/>
                    <a:pt x="6743" y="1"/>
                    <a:pt x="5542" y="1"/>
                  </a:cubicBezTo>
                  <a:close/>
                </a:path>
              </a:pathLst>
            </a:custGeom>
            <a:solidFill>
              <a:schemeClr val="lt1"/>
            </a:solidFill>
            <a:ln>
              <a:noFill/>
            </a:ln>
          </p:spPr>
          <p:txBody>
            <a:bodyPr spcFirstLastPara="1" wrap="square" lIns="121900" tIns="121900" rIns="121900" bIns="121900" anchor="ctr" anchorCtr="0">
              <a:noAutofit/>
            </a:bodyPr>
            <a:lstStyle/>
            <a:p>
              <a:endParaRPr sz="2400">
                <a:solidFill>
                  <a:schemeClr val="dk1"/>
                </a:solidFill>
              </a:endParaRPr>
            </a:p>
          </p:txBody>
        </p:sp>
      </p:grpSp>
      <p:sp>
        <p:nvSpPr>
          <p:cNvPr id="3" name="TextBox 2">
            <a:extLst>
              <a:ext uri="{FF2B5EF4-FFF2-40B4-BE49-F238E27FC236}">
                <a16:creationId xmlns:a16="http://schemas.microsoft.com/office/drawing/2014/main" id="{2196E297-B629-073A-BC7B-285FAC1EB1DE}"/>
              </a:ext>
            </a:extLst>
          </p:cNvPr>
          <p:cNvSpPr txBox="1"/>
          <p:nvPr/>
        </p:nvSpPr>
        <p:spPr>
          <a:xfrm>
            <a:off x="2757304" y="3636801"/>
            <a:ext cx="2877600" cy="2965555"/>
          </a:xfrm>
          <a:prstGeom prst="rect">
            <a:avLst/>
          </a:prstGeom>
          <a:noFill/>
        </p:spPr>
        <p:txBody>
          <a:bodyPr wrap="square">
            <a:spAutoFit/>
          </a:bodyPr>
          <a:lstStyle/>
          <a:p>
            <a:pPr algn="ctr">
              <a:spcBef>
                <a:spcPts val="800"/>
              </a:spcBef>
              <a:spcAft>
                <a:spcPts val="800"/>
              </a:spcAft>
            </a:pPr>
            <a:r>
              <a:rPr lang="en-IN" sz="1867" kern="100" dirty="0">
                <a:latin typeface="Times New Roman" panose="02020603050405020304" pitchFamily="18" charset="0"/>
                <a:ea typeface="Calibri" panose="020F0502020204030204" pitchFamily="34" charset="0"/>
              </a:rPr>
              <a:t>Software development: Since Adobe is an organisation which is running its businesses in software industry it provides employees relevant sessions and training programmes in remote areas (</a:t>
            </a:r>
            <a:r>
              <a:rPr lang="en-IN" sz="1867" kern="100" dirty="0" err="1">
                <a:latin typeface="Times New Roman" panose="02020603050405020304" pitchFamily="18" charset="0"/>
                <a:ea typeface="Calibri" panose="020F0502020204030204" pitchFamily="34" charset="0"/>
              </a:rPr>
              <a:t>Sukariasih</a:t>
            </a:r>
            <a:r>
              <a:rPr lang="en-IN" sz="1867" kern="100" dirty="0">
                <a:latin typeface="Times New Roman" panose="02020603050405020304" pitchFamily="18" charset="0"/>
                <a:ea typeface="Calibri" panose="020F0502020204030204" pitchFamily="34" charset="0"/>
              </a:rPr>
              <a:t>, 2019)</a:t>
            </a:r>
          </a:p>
        </p:txBody>
      </p:sp>
      <p:sp>
        <p:nvSpPr>
          <p:cNvPr id="5" name="TextBox 4">
            <a:extLst>
              <a:ext uri="{FF2B5EF4-FFF2-40B4-BE49-F238E27FC236}">
                <a16:creationId xmlns:a16="http://schemas.microsoft.com/office/drawing/2014/main" id="{8BEBFB36-AEDC-BD24-E47E-DB1561348AA6}"/>
              </a:ext>
            </a:extLst>
          </p:cNvPr>
          <p:cNvSpPr txBox="1"/>
          <p:nvPr/>
        </p:nvSpPr>
        <p:spPr>
          <a:xfrm>
            <a:off x="6407234" y="2271491"/>
            <a:ext cx="3371273" cy="1816266"/>
          </a:xfrm>
          <a:prstGeom prst="rect">
            <a:avLst/>
          </a:prstGeom>
          <a:noFill/>
        </p:spPr>
        <p:txBody>
          <a:bodyPr wrap="square">
            <a:spAutoFit/>
          </a:bodyPr>
          <a:lstStyle/>
          <a:p>
            <a:pPr algn="ctr">
              <a:spcBef>
                <a:spcPts val="800"/>
              </a:spcBef>
              <a:spcAft>
                <a:spcPts val="800"/>
              </a:spcAft>
            </a:pPr>
            <a:r>
              <a:rPr lang="en-IN" sz="1867" kern="100" dirty="0">
                <a:latin typeface="Times New Roman" panose="02020603050405020304" pitchFamily="18" charset="0"/>
                <a:ea typeface="Calibri" panose="020F0502020204030204" pitchFamily="34" charset="0"/>
              </a:rPr>
              <a:t>The organisation focuses on collaborating and sharing the skill sets of employees to each other for improving their technical skills along with professionalism and soft skills</a:t>
            </a:r>
          </a:p>
        </p:txBody>
      </p:sp>
      <p:sp>
        <p:nvSpPr>
          <p:cNvPr id="7" name="TextBox 6">
            <a:extLst>
              <a:ext uri="{FF2B5EF4-FFF2-40B4-BE49-F238E27FC236}">
                <a16:creationId xmlns:a16="http://schemas.microsoft.com/office/drawing/2014/main" id="{08C35D98-8101-FE51-9AC4-7A0363E3B335}"/>
              </a:ext>
            </a:extLst>
          </p:cNvPr>
          <p:cNvSpPr txBox="1"/>
          <p:nvPr/>
        </p:nvSpPr>
        <p:spPr>
          <a:xfrm>
            <a:off x="6204823" y="4777341"/>
            <a:ext cx="3574411" cy="1816266"/>
          </a:xfrm>
          <a:prstGeom prst="rect">
            <a:avLst/>
          </a:prstGeom>
          <a:noFill/>
        </p:spPr>
        <p:txBody>
          <a:bodyPr wrap="square">
            <a:spAutoFit/>
          </a:bodyPr>
          <a:lstStyle/>
          <a:p>
            <a:pPr algn="ctr">
              <a:spcBef>
                <a:spcPts val="800"/>
              </a:spcBef>
              <a:spcAft>
                <a:spcPts val="800"/>
              </a:spcAft>
            </a:pPr>
            <a:r>
              <a:rPr lang="en-IN" sz="1867" kern="100" dirty="0">
                <a:latin typeface="Times New Roman" panose="02020603050405020304" pitchFamily="18" charset="0"/>
                <a:ea typeface="Calibri" panose="020F0502020204030204" pitchFamily="34" charset="0"/>
              </a:rPr>
              <a:t>The E-learning platforms developed by Adobe are essential for the employees to be updated about the new training programmes and unfamiliar projects that have to be assigned to the employees.</a:t>
            </a:r>
          </a:p>
        </p:txBody>
      </p:sp>
      <p:pic>
        <p:nvPicPr>
          <p:cNvPr id="4098" name="Picture 2" descr="Adobe Logo | Symbol, History, PNG (3840*2160)">
            <a:extLst>
              <a:ext uri="{FF2B5EF4-FFF2-40B4-BE49-F238E27FC236}">
                <a16:creationId xmlns:a16="http://schemas.microsoft.com/office/drawing/2014/main" id="{344D4A49-744F-EE65-41DC-9E193EDB6F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2780" y="-620566"/>
            <a:ext cx="4987225" cy="30482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3074" name="Picture 2" descr="Ibm Work From Home Jobs">
            <a:extLst>
              <a:ext uri="{FF2B5EF4-FFF2-40B4-BE49-F238E27FC236}">
                <a16:creationId xmlns:a16="http://schemas.microsoft.com/office/drawing/2014/main" id="{01BC862D-C66E-8648-1CCF-1DF6E26CF7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8481" y="-72930"/>
            <a:ext cx="5353711" cy="2810699"/>
          </a:xfrm>
          <a:prstGeom prst="rect">
            <a:avLst/>
          </a:prstGeom>
          <a:noFill/>
          <a:extLst>
            <a:ext uri="{909E8E84-426E-40DD-AFC4-6F175D3DCCD1}">
              <a14:hiddenFill xmlns:a14="http://schemas.microsoft.com/office/drawing/2010/main">
                <a:solidFill>
                  <a:srgbClr val="FFFFFF"/>
                </a:solidFill>
              </a14:hiddenFill>
            </a:ext>
          </a:extLst>
        </p:spPr>
      </p:pic>
      <p:sp>
        <p:nvSpPr>
          <p:cNvPr id="259" name="Google Shape;259;p36"/>
          <p:cNvSpPr/>
          <p:nvPr/>
        </p:nvSpPr>
        <p:spPr>
          <a:xfrm rot="-4352175" flipH="1">
            <a:off x="8588153" y="2131869"/>
            <a:ext cx="2967279" cy="952960"/>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accent4"/>
          </a:solidFill>
          <a:ln>
            <a:noFill/>
          </a:ln>
        </p:spPr>
        <p:txBody>
          <a:bodyPr spcFirstLastPara="1" wrap="square" lIns="121900" tIns="121900" rIns="121900" bIns="121900" anchor="ctr" anchorCtr="0">
            <a:noAutofit/>
          </a:bodyPr>
          <a:lstStyle/>
          <a:p>
            <a:endParaRPr sz="2400"/>
          </a:p>
        </p:txBody>
      </p:sp>
      <p:sp>
        <p:nvSpPr>
          <p:cNvPr id="260" name="Google Shape;260;p36"/>
          <p:cNvSpPr/>
          <p:nvPr/>
        </p:nvSpPr>
        <p:spPr>
          <a:xfrm rot="-3668310" flipH="1">
            <a:off x="5127042" y="2461897"/>
            <a:ext cx="2967337" cy="952979"/>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accent2"/>
          </a:solidFill>
          <a:ln>
            <a:noFill/>
          </a:ln>
        </p:spPr>
        <p:txBody>
          <a:bodyPr spcFirstLastPara="1" wrap="square" lIns="121900" tIns="121900" rIns="121900" bIns="121900" anchor="ctr" anchorCtr="0">
            <a:noAutofit/>
          </a:bodyPr>
          <a:lstStyle/>
          <a:p>
            <a:endParaRPr sz="2400"/>
          </a:p>
        </p:txBody>
      </p:sp>
      <p:sp>
        <p:nvSpPr>
          <p:cNvPr id="261" name="Google Shape;261;p36"/>
          <p:cNvSpPr/>
          <p:nvPr/>
        </p:nvSpPr>
        <p:spPr>
          <a:xfrm rot="3668310">
            <a:off x="326496" y="2039128"/>
            <a:ext cx="2967337" cy="952979"/>
          </a:xfrm>
          <a:custGeom>
            <a:avLst/>
            <a:gdLst/>
            <a:ahLst/>
            <a:cxnLst/>
            <a:rect l="l" t="t" r="r" b="b"/>
            <a:pathLst>
              <a:path w="89019" h="28589" extrusionOk="0">
                <a:moveTo>
                  <a:pt x="74558" y="1"/>
                </a:moveTo>
                <a:cubicBezTo>
                  <a:pt x="67992" y="1"/>
                  <a:pt x="62168" y="4518"/>
                  <a:pt x="60655" y="11043"/>
                </a:cubicBezTo>
                <a:cubicBezTo>
                  <a:pt x="59369" y="11170"/>
                  <a:pt x="58069" y="11297"/>
                  <a:pt x="56783" y="11424"/>
                </a:cubicBezTo>
                <a:cubicBezTo>
                  <a:pt x="54833" y="11594"/>
                  <a:pt x="52967" y="11764"/>
                  <a:pt x="51258" y="11891"/>
                </a:cubicBezTo>
                <a:cubicBezTo>
                  <a:pt x="48784" y="12089"/>
                  <a:pt x="46665" y="12216"/>
                  <a:pt x="45336" y="12216"/>
                </a:cubicBezTo>
                <a:cubicBezTo>
                  <a:pt x="43315" y="12216"/>
                  <a:pt x="41309" y="11976"/>
                  <a:pt x="39344" y="11509"/>
                </a:cubicBezTo>
                <a:cubicBezTo>
                  <a:pt x="36504" y="10817"/>
                  <a:pt x="34101" y="9672"/>
                  <a:pt x="31939" y="8400"/>
                </a:cubicBezTo>
                <a:cubicBezTo>
                  <a:pt x="29014" y="6676"/>
                  <a:pt x="26526" y="4712"/>
                  <a:pt x="23983" y="3270"/>
                </a:cubicBezTo>
                <a:cubicBezTo>
                  <a:pt x="21387" y="1140"/>
                  <a:pt x="18178" y="26"/>
                  <a:pt x="14925" y="26"/>
                </a:cubicBezTo>
                <a:cubicBezTo>
                  <a:pt x="13238" y="26"/>
                  <a:pt x="11539" y="325"/>
                  <a:pt x="9907" y="939"/>
                </a:cubicBezTo>
                <a:cubicBezTo>
                  <a:pt x="5131" y="2719"/>
                  <a:pt x="1682" y="6916"/>
                  <a:pt x="834" y="11947"/>
                </a:cubicBezTo>
                <a:cubicBezTo>
                  <a:pt x="1" y="16978"/>
                  <a:pt x="1894" y="22080"/>
                  <a:pt x="5823" y="25316"/>
                </a:cubicBezTo>
                <a:cubicBezTo>
                  <a:pt x="8430" y="27465"/>
                  <a:pt x="11655" y="28589"/>
                  <a:pt x="14921" y="28589"/>
                </a:cubicBezTo>
                <a:cubicBezTo>
                  <a:pt x="16595" y="28589"/>
                  <a:pt x="18280" y="28294"/>
                  <a:pt x="19898" y="27690"/>
                </a:cubicBezTo>
                <a:cubicBezTo>
                  <a:pt x="23954" y="26631"/>
                  <a:pt x="27346" y="23550"/>
                  <a:pt x="31656" y="20964"/>
                </a:cubicBezTo>
                <a:cubicBezTo>
                  <a:pt x="33903" y="19607"/>
                  <a:pt x="36391" y="18406"/>
                  <a:pt x="39344" y="17685"/>
                </a:cubicBezTo>
                <a:cubicBezTo>
                  <a:pt x="41254" y="17218"/>
                  <a:pt x="43204" y="16978"/>
                  <a:pt x="45168" y="16978"/>
                </a:cubicBezTo>
                <a:cubicBezTo>
                  <a:pt x="45224" y="16978"/>
                  <a:pt x="45280" y="16978"/>
                  <a:pt x="45336" y="16978"/>
                </a:cubicBezTo>
                <a:cubicBezTo>
                  <a:pt x="46622" y="16978"/>
                  <a:pt x="48643" y="17091"/>
                  <a:pt x="51031" y="17275"/>
                </a:cubicBezTo>
                <a:cubicBezTo>
                  <a:pt x="52826" y="17402"/>
                  <a:pt x="54833" y="17586"/>
                  <a:pt x="56896" y="17784"/>
                </a:cubicBezTo>
                <a:cubicBezTo>
                  <a:pt x="58196" y="17897"/>
                  <a:pt x="59511" y="18038"/>
                  <a:pt x="60825" y="18165"/>
                </a:cubicBezTo>
                <a:cubicBezTo>
                  <a:pt x="62578" y="24391"/>
                  <a:pt x="68250" y="28572"/>
                  <a:pt x="74543" y="28572"/>
                </a:cubicBezTo>
                <a:cubicBezTo>
                  <a:pt x="75249" y="28572"/>
                  <a:pt x="75964" y="28520"/>
                  <a:pt x="76681" y="28411"/>
                </a:cubicBezTo>
                <a:cubicBezTo>
                  <a:pt x="83804" y="27351"/>
                  <a:pt x="89018" y="21147"/>
                  <a:pt x="88849" y="13954"/>
                </a:cubicBezTo>
                <a:cubicBezTo>
                  <a:pt x="88679" y="6761"/>
                  <a:pt x="83196" y="811"/>
                  <a:pt x="76031" y="76"/>
                </a:cubicBezTo>
                <a:cubicBezTo>
                  <a:pt x="75537" y="26"/>
                  <a:pt x="75046" y="1"/>
                  <a:pt x="74558" y="1"/>
                </a:cubicBezTo>
                <a:close/>
              </a:path>
            </a:pathLst>
          </a:custGeom>
          <a:solidFill>
            <a:schemeClr val="accent1"/>
          </a:solidFill>
          <a:ln>
            <a:noFill/>
          </a:ln>
        </p:spPr>
        <p:txBody>
          <a:bodyPr spcFirstLastPara="1" wrap="square" lIns="121900" tIns="121900" rIns="121900" bIns="121900" anchor="ctr" anchorCtr="0">
            <a:noAutofit/>
          </a:bodyPr>
          <a:lstStyle/>
          <a:p>
            <a:endParaRPr sz="2400"/>
          </a:p>
        </p:txBody>
      </p:sp>
      <p:sp>
        <p:nvSpPr>
          <p:cNvPr id="262" name="Google Shape;262;p36"/>
          <p:cNvSpPr/>
          <p:nvPr/>
        </p:nvSpPr>
        <p:spPr>
          <a:xfrm>
            <a:off x="823200" y="2212167"/>
            <a:ext cx="3292000" cy="3292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263" name="Google Shape;263;p36"/>
          <p:cNvSpPr/>
          <p:nvPr/>
        </p:nvSpPr>
        <p:spPr>
          <a:xfrm>
            <a:off x="4440419" y="3883567"/>
            <a:ext cx="3292000" cy="3292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264" name="Google Shape;264;p36"/>
          <p:cNvSpPr/>
          <p:nvPr/>
        </p:nvSpPr>
        <p:spPr>
          <a:xfrm>
            <a:off x="8069392" y="2237567"/>
            <a:ext cx="3292000" cy="3292000"/>
          </a:xfrm>
          <a:prstGeom prst="ellipse">
            <a:avLst/>
          </a:prstGeom>
          <a:solidFill>
            <a:schemeClr val="lt1"/>
          </a:solidFill>
          <a:ln>
            <a:noFill/>
          </a:ln>
        </p:spPr>
        <p:txBody>
          <a:bodyPr spcFirstLastPara="1" wrap="square" lIns="121900" tIns="121900" rIns="121900" bIns="121900" anchor="ctr" anchorCtr="0">
            <a:noAutofit/>
          </a:bodyPr>
          <a:lstStyle/>
          <a:p>
            <a:endParaRPr sz="2400"/>
          </a:p>
        </p:txBody>
      </p:sp>
      <p:sp>
        <p:nvSpPr>
          <p:cNvPr id="265" name="Google Shape;265;p36"/>
          <p:cNvSpPr txBox="1">
            <a:spLocks noGrp="1"/>
          </p:cNvSpPr>
          <p:nvPr>
            <p:ph type="ctrTitle" idx="4"/>
          </p:nvPr>
        </p:nvSpPr>
        <p:spPr>
          <a:xfrm flipH="1">
            <a:off x="1428799" y="2681143"/>
            <a:ext cx="2080800" cy="770400"/>
          </a:xfrm>
          <a:prstGeom prst="rect">
            <a:avLst/>
          </a:prstGeom>
        </p:spPr>
        <p:txBody>
          <a:bodyPr spcFirstLastPara="1" vert="horz" wrap="square" lIns="121900" tIns="121900" rIns="121900" bIns="121900" rtlCol="0" anchor="b" anchorCtr="0">
            <a:noAutofit/>
          </a:bodyPr>
          <a:lstStyle/>
          <a:p>
            <a:r>
              <a:rPr lang="en" dirty="0"/>
              <a:t>Virtual assitance</a:t>
            </a:r>
            <a:endParaRPr dirty="0"/>
          </a:p>
        </p:txBody>
      </p:sp>
      <p:sp>
        <p:nvSpPr>
          <p:cNvPr id="266" name="Google Shape;266;p36"/>
          <p:cNvSpPr txBox="1">
            <a:spLocks noGrp="1"/>
          </p:cNvSpPr>
          <p:nvPr>
            <p:ph type="ctrTitle"/>
          </p:nvPr>
        </p:nvSpPr>
        <p:spPr>
          <a:xfrm flipH="1">
            <a:off x="8736573" y="2681143"/>
            <a:ext cx="2080800" cy="770400"/>
          </a:xfrm>
          <a:prstGeom prst="rect">
            <a:avLst/>
          </a:prstGeom>
        </p:spPr>
        <p:txBody>
          <a:bodyPr spcFirstLastPara="1" vert="horz" wrap="square" lIns="121900" tIns="121900" rIns="121900" bIns="121900" rtlCol="0" anchor="b" anchorCtr="0">
            <a:noAutofit/>
          </a:bodyPr>
          <a:lstStyle/>
          <a:p>
            <a:r>
              <a:rPr lang="en-IN" dirty="0"/>
              <a:t>Skill builder</a:t>
            </a:r>
            <a:endParaRPr dirty="0"/>
          </a:p>
        </p:txBody>
      </p:sp>
      <p:sp>
        <p:nvSpPr>
          <p:cNvPr id="268" name="Google Shape;268;p36"/>
          <p:cNvSpPr txBox="1">
            <a:spLocks noGrp="1"/>
          </p:cNvSpPr>
          <p:nvPr>
            <p:ph type="subTitle" idx="5"/>
          </p:nvPr>
        </p:nvSpPr>
        <p:spPr>
          <a:xfrm flipH="1">
            <a:off x="628621" y="3450256"/>
            <a:ext cx="3650779" cy="1167200"/>
          </a:xfrm>
          <a:prstGeom prst="rect">
            <a:avLst/>
          </a:prstGeom>
        </p:spPr>
        <p:txBody>
          <a:bodyPr spcFirstLastPara="1" vert="horz" wrap="square" lIns="121900" tIns="121900" rIns="121900" bIns="121900" rtlCol="0" anchor="t" anchorCtr="0">
            <a:noAutofit/>
          </a:bodyPr>
          <a:lstStyle/>
          <a:p>
            <a:pPr marL="0" indent="0"/>
            <a:r>
              <a:rPr lang="en-IN" sz="2400" kern="100" dirty="0">
                <a:latin typeface="Times New Roman" panose="02020603050405020304" pitchFamily="18" charset="0"/>
                <a:ea typeface="Calibri" panose="020F0502020204030204" pitchFamily="34" charset="0"/>
              </a:rPr>
              <a:t>The virtual assistants and automatic chat boards are beneficial for the employees to learn without causing inconvenience to authorities (</a:t>
            </a:r>
            <a:r>
              <a:rPr lang="en-IN" sz="2400" kern="100" dirty="0" err="1">
                <a:latin typeface="Times New Roman" panose="02020603050405020304" pitchFamily="18" charset="0"/>
                <a:ea typeface="Calibri" panose="020F0502020204030204" pitchFamily="34" charset="0"/>
              </a:rPr>
              <a:t>Soofastaei</a:t>
            </a:r>
            <a:r>
              <a:rPr lang="en-IN" sz="2400" kern="100" dirty="0">
                <a:latin typeface="Times New Roman" panose="02020603050405020304" pitchFamily="18" charset="0"/>
                <a:ea typeface="Calibri" panose="020F0502020204030204" pitchFamily="34" charset="0"/>
              </a:rPr>
              <a:t>, 2021). </a:t>
            </a:r>
          </a:p>
          <a:p>
            <a:pPr marL="0" indent="0"/>
            <a:endParaRPr lang="en-US" dirty="0"/>
          </a:p>
        </p:txBody>
      </p:sp>
      <p:sp>
        <p:nvSpPr>
          <p:cNvPr id="269" name="Google Shape;269;p36"/>
          <p:cNvSpPr txBox="1">
            <a:spLocks noGrp="1"/>
          </p:cNvSpPr>
          <p:nvPr>
            <p:ph type="ctrTitle" idx="2"/>
          </p:nvPr>
        </p:nvSpPr>
        <p:spPr>
          <a:xfrm flipH="1">
            <a:off x="5092784" y="3603107"/>
            <a:ext cx="2080800" cy="770400"/>
          </a:xfrm>
          <a:prstGeom prst="rect">
            <a:avLst/>
          </a:prstGeom>
        </p:spPr>
        <p:txBody>
          <a:bodyPr spcFirstLastPara="1" vert="horz" wrap="square" lIns="121900" tIns="121900" rIns="121900" bIns="121900" rtlCol="0" anchor="b" anchorCtr="0">
            <a:noAutofit/>
          </a:bodyPr>
          <a:lstStyle/>
          <a:p>
            <a:r>
              <a:rPr lang="en" dirty="0"/>
              <a:t>Cloud training</a:t>
            </a:r>
            <a:endParaRPr dirty="0"/>
          </a:p>
        </p:txBody>
      </p:sp>
      <p:sp>
        <p:nvSpPr>
          <p:cNvPr id="270" name="Google Shape;270;p36"/>
          <p:cNvSpPr txBox="1">
            <a:spLocks noGrp="1"/>
          </p:cNvSpPr>
          <p:nvPr>
            <p:ph type="subTitle" idx="3"/>
          </p:nvPr>
        </p:nvSpPr>
        <p:spPr>
          <a:xfrm flipH="1">
            <a:off x="4337927" y="4037135"/>
            <a:ext cx="3574676" cy="1167200"/>
          </a:xfrm>
          <a:prstGeom prst="rect">
            <a:avLst/>
          </a:prstGeom>
        </p:spPr>
        <p:txBody>
          <a:bodyPr spcFirstLastPara="1" vert="horz" wrap="square" lIns="121900" tIns="121900" rIns="121900" bIns="121900" rtlCol="0" anchor="t" anchorCtr="0">
            <a:noAutofit/>
          </a:bodyPr>
          <a:lstStyle/>
          <a:p>
            <a:pPr marL="0" indent="0"/>
            <a:r>
              <a:rPr lang="en-IN" sz="2400" kern="100" dirty="0">
                <a:latin typeface="Times New Roman" panose="02020603050405020304" pitchFamily="18" charset="0"/>
                <a:ea typeface="Calibri" panose="020F0502020204030204" pitchFamily="34" charset="0"/>
              </a:rPr>
              <a:t>The cloud training platforms are the channels on which training sessions are previously uploaded and can be accessed at any time.</a:t>
            </a:r>
          </a:p>
          <a:p>
            <a:pPr marL="0" indent="0"/>
            <a:endParaRPr lang="en-IN" sz="2400" kern="100" dirty="0">
              <a:latin typeface="Times New Roman" panose="02020603050405020304" pitchFamily="18" charset="0"/>
              <a:ea typeface="Calibri" panose="020F0502020204030204" pitchFamily="34" charset="0"/>
            </a:endParaRPr>
          </a:p>
          <a:p>
            <a:pPr marL="0" indent="0"/>
            <a:endParaRPr dirty="0"/>
          </a:p>
        </p:txBody>
      </p:sp>
      <p:sp>
        <p:nvSpPr>
          <p:cNvPr id="271" name="Google Shape;271;p36"/>
          <p:cNvSpPr txBox="1">
            <a:spLocks noGrp="1"/>
          </p:cNvSpPr>
          <p:nvPr>
            <p:ph type="ctrTitle" idx="4"/>
          </p:nvPr>
        </p:nvSpPr>
        <p:spPr>
          <a:xfrm flipH="1">
            <a:off x="315160" y="1278163"/>
            <a:ext cx="2080800" cy="770400"/>
          </a:xfrm>
          <a:prstGeom prst="rect">
            <a:avLst/>
          </a:prstGeom>
        </p:spPr>
        <p:txBody>
          <a:bodyPr spcFirstLastPara="1" vert="horz" wrap="square" lIns="121900" tIns="121900" rIns="121900" bIns="121900" rtlCol="0" anchor="ctr" anchorCtr="0">
            <a:noAutofit/>
          </a:bodyPr>
          <a:lstStyle/>
          <a:p>
            <a:r>
              <a:rPr lang="en" sz="6400">
                <a:solidFill>
                  <a:schemeClr val="lt1"/>
                </a:solidFill>
              </a:rPr>
              <a:t>01</a:t>
            </a:r>
            <a:endParaRPr sz="6400">
              <a:solidFill>
                <a:schemeClr val="lt1"/>
              </a:solidFill>
            </a:endParaRPr>
          </a:p>
        </p:txBody>
      </p:sp>
      <p:sp>
        <p:nvSpPr>
          <p:cNvPr id="272" name="Google Shape;272;p36"/>
          <p:cNvSpPr txBox="1">
            <a:spLocks noGrp="1"/>
          </p:cNvSpPr>
          <p:nvPr>
            <p:ph type="ctrTitle"/>
          </p:nvPr>
        </p:nvSpPr>
        <p:spPr>
          <a:xfrm flipH="1">
            <a:off x="9309881" y="1278163"/>
            <a:ext cx="2080800" cy="770400"/>
          </a:xfrm>
          <a:prstGeom prst="rect">
            <a:avLst/>
          </a:prstGeom>
        </p:spPr>
        <p:txBody>
          <a:bodyPr spcFirstLastPara="1" vert="horz" wrap="square" lIns="121900" tIns="121900" rIns="121900" bIns="121900" rtlCol="0" anchor="ctr" anchorCtr="0">
            <a:noAutofit/>
          </a:bodyPr>
          <a:lstStyle/>
          <a:p>
            <a:r>
              <a:rPr lang="en" sz="6400">
                <a:solidFill>
                  <a:schemeClr val="lt1"/>
                </a:solidFill>
              </a:rPr>
              <a:t>03</a:t>
            </a:r>
            <a:endParaRPr sz="6400">
              <a:solidFill>
                <a:schemeClr val="lt1"/>
              </a:solidFill>
            </a:endParaRPr>
          </a:p>
        </p:txBody>
      </p:sp>
      <p:sp>
        <p:nvSpPr>
          <p:cNvPr id="273" name="Google Shape;273;p36"/>
          <p:cNvSpPr txBox="1">
            <a:spLocks noGrp="1"/>
          </p:cNvSpPr>
          <p:nvPr>
            <p:ph type="ctrTitle" idx="2"/>
          </p:nvPr>
        </p:nvSpPr>
        <p:spPr>
          <a:xfrm flipH="1">
            <a:off x="6012991" y="1653665"/>
            <a:ext cx="2080800" cy="770400"/>
          </a:xfrm>
          <a:prstGeom prst="rect">
            <a:avLst/>
          </a:prstGeom>
        </p:spPr>
        <p:txBody>
          <a:bodyPr spcFirstLastPara="1" vert="horz" wrap="square" lIns="121900" tIns="121900" rIns="121900" bIns="121900" rtlCol="0" anchor="ctr" anchorCtr="0">
            <a:noAutofit/>
          </a:bodyPr>
          <a:lstStyle/>
          <a:p>
            <a:r>
              <a:rPr lang="en" sz="6400" dirty="0">
                <a:solidFill>
                  <a:schemeClr val="lt1"/>
                </a:solidFill>
              </a:rPr>
              <a:t>02</a:t>
            </a:r>
            <a:endParaRPr sz="6400" dirty="0">
              <a:solidFill>
                <a:schemeClr val="lt1"/>
              </a:solidFill>
            </a:endParaRPr>
          </a:p>
        </p:txBody>
      </p:sp>
      <p:sp>
        <p:nvSpPr>
          <p:cNvPr id="3" name="TextBox 2">
            <a:extLst>
              <a:ext uri="{FF2B5EF4-FFF2-40B4-BE49-F238E27FC236}">
                <a16:creationId xmlns:a16="http://schemas.microsoft.com/office/drawing/2014/main" id="{F0AFCAAF-8FF1-89AF-E9A9-10702F08B1C5}"/>
              </a:ext>
            </a:extLst>
          </p:cNvPr>
          <p:cNvSpPr txBox="1"/>
          <p:nvPr/>
        </p:nvSpPr>
        <p:spPr>
          <a:xfrm>
            <a:off x="7971130" y="3608157"/>
            <a:ext cx="3873537" cy="2523640"/>
          </a:xfrm>
          <a:prstGeom prst="rect">
            <a:avLst/>
          </a:prstGeom>
          <a:noFill/>
        </p:spPr>
        <p:txBody>
          <a:bodyPr wrap="square">
            <a:spAutoFit/>
          </a:bodyPr>
          <a:lstStyle/>
          <a:p>
            <a:pPr algn="ctr">
              <a:spcBef>
                <a:spcPts val="800"/>
              </a:spcBef>
              <a:spcAft>
                <a:spcPts val="800"/>
              </a:spcAft>
            </a:pPr>
            <a:r>
              <a:rPr lang="en-IN" sz="2400" kern="100" dirty="0">
                <a:solidFill>
                  <a:schemeClr val="dk1"/>
                </a:solidFill>
                <a:latin typeface="Times New Roman" panose="02020603050405020304" pitchFamily="18" charset="0"/>
                <a:ea typeface="Calibri" panose="020F0502020204030204" pitchFamily="34" charset="0"/>
                <a:cs typeface="Hind Vadodara Light"/>
                <a:sym typeface="Hind Vadodara Light"/>
              </a:rPr>
              <a:t>The IBM skill builder application provided by the organisation is beneficial for the employees to learn soft skills and hard skills</a:t>
            </a:r>
            <a:r>
              <a:rPr lang="en-IN" sz="1867" kern="100" dirty="0">
                <a:latin typeface="Times New Roman" panose="02020603050405020304" pitchFamily="18" charset="0"/>
                <a:ea typeface="Calibri" panose="020F0502020204030204" pitchFamily="34" charset="0"/>
              </a:rPr>
              <a:t>. </a:t>
            </a:r>
          </a:p>
          <a:p>
            <a:pPr algn="ctr">
              <a:lnSpc>
                <a:spcPct val="150000"/>
              </a:lnSpc>
              <a:spcBef>
                <a:spcPts val="800"/>
              </a:spcBef>
              <a:spcAft>
                <a:spcPts val="800"/>
              </a:spcAft>
            </a:pPr>
            <a:r>
              <a:rPr lang="en-IN" sz="1867" kern="100" dirty="0">
                <a:latin typeface="Times New Roman" panose="02020603050405020304" pitchFamily="18" charset="0"/>
                <a:ea typeface="Calibri" panose="020F050202020403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8"/>
          <p:cNvSpPr txBox="1">
            <a:spLocks noGrp="1"/>
          </p:cNvSpPr>
          <p:nvPr>
            <p:ph type="title"/>
          </p:nvPr>
        </p:nvSpPr>
        <p:spPr>
          <a:xfrm>
            <a:off x="3228000" y="562872"/>
            <a:ext cx="5736000" cy="840000"/>
          </a:xfrm>
          <a:prstGeom prst="rect">
            <a:avLst/>
          </a:prstGeom>
        </p:spPr>
        <p:txBody>
          <a:bodyPr spcFirstLastPara="1" vert="horz" wrap="square" lIns="121900" tIns="121900" rIns="121900" bIns="121900" rtlCol="0" anchor="t" anchorCtr="0">
            <a:noAutofit/>
          </a:bodyPr>
          <a:lstStyle/>
          <a:p>
            <a:r>
              <a:rPr lang="en-IN" sz="4267" dirty="0"/>
              <a:t>Importance of employer training programs </a:t>
            </a:r>
            <a:endParaRPr sz="4267" dirty="0"/>
          </a:p>
        </p:txBody>
      </p:sp>
      <p:sp>
        <p:nvSpPr>
          <p:cNvPr id="5" name="TextBox 4">
            <a:extLst>
              <a:ext uri="{FF2B5EF4-FFF2-40B4-BE49-F238E27FC236}">
                <a16:creationId xmlns:a16="http://schemas.microsoft.com/office/drawing/2014/main" id="{963AF5B0-1BA1-6F48-2AA3-F41D90CE76A4}"/>
              </a:ext>
            </a:extLst>
          </p:cNvPr>
          <p:cNvSpPr txBox="1"/>
          <p:nvPr/>
        </p:nvSpPr>
        <p:spPr>
          <a:xfrm>
            <a:off x="1283855" y="3001456"/>
            <a:ext cx="9624291" cy="3976217"/>
          </a:xfrm>
          <a:prstGeom prst="rect">
            <a:avLst/>
          </a:prstGeom>
          <a:noFill/>
        </p:spPr>
        <p:txBody>
          <a:bodyPr wrap="square">
            <a:spAutoFit/>
          </a:bodyPr>
          <a:lstStyle/>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Increasing accountability: The recruiters and higher authorities along with employers need to be trained on technological platforms so that their accountability can be enhanced (</a:t>
            </a:r>
            <a:r>
              <a:rPr lang="en-IN" sz="1867" kern="100" dirty="0" err="1">
                <a:latin typeface="Times New Roman" panose="02020603050405020304" pitchFamily="18" charset="0"/>
                <a:ea typeface="Calibri" panose="020F0502020204030204" pitchFamily="34" charset="0"/>
              </a:rPr>
              <a:t>Alsuraihi</a:t>
            </a:r>
            <a:r>
              <a:rPr lang="en-IN" sz="1867" kern="100" dirty="0">
                <a:latin typeface="Times New Roman" panose="02020603050405020304" pitchFamily="18" charset="0"/>
                <a:ea typeface="Calibri" panose="020F0502020204030204" pitchFamily="34" charset="0"/>
              </a:rPr>
              <a:t>, 2021)</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Becoming aware: The employers need to be more educated and aware about the organisational practises along with the distribution of workforce among employees</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Acquisition: The employers and recruiters in an organisation along with HRM are also responsible for acquisition of employees which enhances the requirement training on technological platforms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pic>
        <p:nvPicPr>
          <p:cNvPr id="6146" name="Picture 2" descr="bank-of-america-4-png-transparent-logo - Atlanta Police Foundation">
            <a:extLst>
              <a:ext uri="{FF2B5EF4-FFF2-40B4-BE49-F238E27FC236}">
                <a16:creationId xmlns:a16="http://schemas.microsoft.com/office/drawing/2014/main" id="{95B7D054-4C07-DDF0-3A04-D75E6AED60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6601" y="-1354665"/>
            <a:ext cx="5078889" cy="5078889"/>
          </a:xfrm>
          <a:prstGeom prst="rect">
            <a:avLst/>
          </a:prstGeom>
          <a:noFill/>
          <a:extLst>
            <a:ext uri="{909E8E84-426E-40DD-AFC4-6F175D3DCCD1}">
              <a14:hiddenFill xmlns:a14="http://schemas.microsoft.com/office/drawing/2010/main">
                <a:solidFill>
                  <a:srgbClr val="FFFFFF"/>
                </a:solidFill>
              </a14:hiddenFill>
            </a:ext>
          </a:extLst>
        </p:spPr>
      </p:pic>
      <p:sp>
        <p:nvSpPr>
          <p:cNvPr id="169" name="Google Shape;169;p31"/>
          <p:cNvSpPr/>
          <p:nvPr/>
        </p:nvSpPr>
        <p:spPr>
          <a:xfrm>
            <a:off x="-760264" y="-387400"/>
            <a:ext cx="7632800" cy="7632800"/>
          </a:xfrm>
          <a:prstGeom prst="ellipse">
            <a:avLst/>
          </a:prstGeom>
          <a:solidFill>
            <a:schemeClr val="accent2"/>
          </a:solidFill>
          <a:ln>
            <a:noFill/>
          </a:ln>
        </p:spPr>
        <p:txBody>
          <a:bodyPr spcFirstLastPara="1" wrap="square" lIns="121900" tIns="121900" rIns="121900" bIns="121900" anchor="ctr" anchorCtr="0">
            <a:noAutofit/>
          </a:bodyPr>
          <a:lstStyle/>
          <a:p>
            <a:endParaRPr lang="en-IN" sz="2400" dirty="0"/>
          </a:p>
        </p:txBody>
      </p:sp>
      <p:sp>
        <p:nvSpPr>
          <p:cNvPr id="5" name="TextBox 4">
            <a:extLst>
              <a:ext uri="{FF2B5EF4-FFF2-40B4-BE49-F238E27FC236}">
                <a16:creationId xmlns:a16="http://schemas.microsoft.com/office/drawing/2014/main" id="{8343BC80-1EC1-23B2-19F6-027B4B969FC3}"/>
              </a:ext>
            </a:extLst>
          </p:cNvPr>
          <p:cNvSpPr txBox="1"/>
          <p:nvPr/>
        </p:nvSpPr>
        <p:spPr>
          <a:xfrm>
            <a:off x="1326511" y="2252657"/>
            <a:ext cx="9538979" cy="4382803"/>
          </a:xfrm>
          <a:prstGeom prst="rect">
            <a:avLst/>
          </a:prstGeom>
          <a:noFill/>
        </p:spPr>
        <p:txBody>
          <a:bodyPr wrap="square">
            <a:spAutoFit/>
          </a:bodyPr>
          <a:lstStyle/>
          <a:p>
            <a:pPr marL="380990" indent="-380990" algn="just">
              <a:lnSpc>
                <a:spcPct val="150000"/>
              </a:lnSpc>
              <a:spcBef>
                <a:spcPts val="800"/>
              </a:spcBef>
              <a:spcAft>
                <a:spcPts val="800"/>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Exceptional technology: Sense Bank of America is one of the leading organisations in the world therefore it can invest exceeding monetary resources on technological trainings.</a:t>
            </a:r>
          </a:p>
          <a:p>
            <a:pPr marL="380990" indent="-380990" algn="just">
              <a:lnSpc>
                <a:spcPct val="150000"/>
              </a:lnSpc>
              <a:spcBef>
                <a:spcPts val="800"/>
              </a:spcBef>
              <a:spcAft>
                <a:spcPts val="800"/>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Specialised training programmes: Since there are several designations and positions in the Bank of America and employers associated with it; therefore, specialised training programmes are necessary (</a:t>
            </a:r>
            <a:r>
              <a:rPr lang="en-IN" sz="2133" kern="100" dirty="0" err="1">
                <a:latin typeface="Times New Roman" panose="02020603050405020304" pitchFamily="18" charset="0"/>
                <a:ea typeface="Calibri" panose="020F0502020204030204" pitchFamily="34" charset="0"/>
              </a:rPr>
              <a:t>Alsahai</a:t>
            </a:r>
            <a:r>
              <a:rPr lang="en-IN" sz="2133" kern="100" dirty="0">
                <a:latin typeface="Times New Roman" panose="02020603050405020304" pitchFamily="18" charset="0"/>
                <a:ea typeface="Calibri" panose="020F0502020204030204" pitchFamily="34" charset="0"/>
              </a:rPr>
              <a:t> and </a:t>
            </a:r>
            <a:r>
              <a:rPr lang="en-IN" sz="2133" kern="100" dirty="0" err="1">
                <a:latin typeface="Times New Roman" panose="02020603050405020304" pitchFamily="18" charset="0"/>
                <a:ea typeface="Calibri" panose="020F0502020204030204" pitchFamily="34" charset="0"/>
              </a:rPr>
              <a:t>Altahat</a:t>
            </a:r>
            <a:r>
              <a:rPr lang="en-IN" sz="2133" kern="100" dirty="0">
                <a:latin typeface="Times New Roman" panose="02020603050405020304" pitchFamily="18" charset="0"/>
                <a:ea typeface="Calibri" panose="020F0502020204030204" pitchFamily="34" charset="0"/>
              </a:rPr>
              <a:t>, 2020).</a:t>
            </a:r>
          </a:p>
          <a:p>
            <a:pPr marL="380990" indent="-380990" algn="just">
              <a:lnSpc>
                <a:spcPct val="150000"/>
              </a:lnSpc>
              <a:spcBef>
                <a:spcPts val="800"/>
              </a:spcBef>
              <a:spcAft>
                <a:spcPts val="800"/>
              </a:spcAft>
              <a:buFont typeface="Arial" panose="020B0604020202020204" pitchFamily="34" charset="0"/>
              <a:buChar char="•"/>
            </a:pPr>
            <a:r>
              <a:rPr lang="en-IN" sz="2133" kern="100" dirty="0">
                <a:latin typeface="Times New Roman" panose="02020603050405020304" pitchFamily="18" charset="0"/>
                <a:ea typeface="Calibri" panose="020F0502020204030204" pitchFamily="34" charset="0"/>
              </a:rPr>
              <a:t>Integrated systems: The operating system dedicated to training programmes provided by Bank of America to its employees are connected with each other.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2"/>
        <p:cNvGrpSpPr/>
        <p:nvPr/>
      </p:nvGrpSpPr>
      <p:grpSpPr>
        <a:xfrm>
          <a:off x="0" y="0"/>
          <a:ext cx="0" cy="0"/>
          <a:chOff x="0" y="0"/>
          <a:chExt cx="0" cy="0"/>
        </a:xfrm>
      </p:grpSpPr>
      <p:pic>
        <p:nvPicPr>
          <p:cNvPr id="5122" name="Picture 2" descr="Salesforce Logo, symbol, meaning, history, PNG, brand">
            <a:extLst>
              <a:ext uri="{FF2B5EF4-FFF2-40B4-BE49-F238E27FC236}">
                <a16:creationId xmlns:a16="http://schemas.microsoft.com/office/drawing/2014/main" id="{59971584-CAD8-CD14-6050-A16E0213E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3655" y="-892387"/>
            <a:ext cx="7428811" cy="4496651"/>
          </a:xfrm>
          <a:prstGeom prst="rect">
            <a:avLst/>
          </a:prstGeom>
          <a:noFill/>
          <a:extLst>
            <a:ext uri="{909E8E84-426E-40DD-AFC4-6F175D3DCCD1}">
              <a14:hiddenFill xmlns:a14="http://schemas.microsoft.com/office/drawing/2010/main">
                <a:solidFill>
                  <a:srgbClr val="FFFFFF"/>
                </a:solidFill>
              </a14:hiddenFill>
            </a:ext>
          </a:extLst>
        </p:spPr>
      </p:pic>
      <p:sp>
        <p:nvSpPr>
          <p:cNvPr id="354" name="Google Shape;354;p41"/>
          <p:cNvSpPr/>
          <p:nvPr/>
        </p:nvSpPr>
        <p:spPr>
          <a:xfrm rot="10800000">
            <a:off x="6231295" y="1912825"/>
            <a:ext cx="3936800" cy="1750800"/>
          </a:xfrm>
          <a:prstGeom prst="roundRect">
            <a:avLst>
              <a:gd name="adj" fmla="val 9231"/>
            </a:avLst>
          </a:prstGeom>
          <a:solidFill>
            <a:schemeClr val="lt1"/>
          </a:solidFill>
          <a:ln>
            <a:noFill/>
          </a:ln>
        </p:spPr>
        <p:txBody>
          <a:bodyPr spcFirstLastPara="1" wrap="square" lIns="121900" tIns="121900" rIns="121900" bIns="121900" anchor="ctr" anchorCtr="0">
            <a:noAutofit/>
          </a:bodyPr>
          <a:lstStyle/>
          <a:p>
            <a:endParaRPr sz="2400" dirty="0"/>
          </a:p>
        </p:txBody>
      </p:sp>
      <p:sp>
        <p:nvSpPr>
          <p:cNvPr id="355" name="Google Shape;355;p41"/>
          <p:cNvSpPr/>
          <p:nvPr/>
        </p:nvSpPr>
        <p:spPr>
          <a:xfrm rot="10800000">
            <a:off x="4341967" y="4582888"/>
            <a:ext cx="3936800" cy="1750800"/>
          </a:xfrm>
          <a:prstGeom prst="roundRect">
            <a:avLst>
              <a:gd name="adj" fmla="val 9231"/>
            </a:avLst>
          </a:prstGeom>
          <a:solidFill>
            <a:schemeClr val="lt1"/>
          </a:solidFill>
          <a:ln>
            <a:noFill/>
          </a:ln>
        </p:spPr>
        <p:txBody>
          <a:bodyPr spcFirstLastPara="1" wrap="square" lIns="121900" tIns="121900" rIns="121900" bIns="121900" anchor="ctr" anchorCtr="0">
            <a:noAutofit/>
          </a:bodyPr>
          <a:lstStyle/>
          <a:p>
            <a:endParaRPr lang="en-IN" sz="2400" dirty="0"/>
          </a:p>
        </p:txBody>
      </p:sp>
      <p:sp>
        <p:nvSpPr>
          <p:cNvPr id="356" name="Google Shape;356;p41"/>
          <p:cNvSpPr/>
          <p:nvPr/>
        </p:nvSpPr>
        <p:spPr>
          <a:xfrm rot="10800000">
            <a:off x="9647113" y="4051295"/>
            <a:ext cx="1256800" cy="1256800"/>
          </a:xfrm>
          <a:prstGeom prst="ellipse">
            <a:avLst/>
          </a:prstGeom>
          <a:solidFill>
            <a:schemeClr val="lt2"/>
          </a:solidFill>
          <a:ln>
            <a:noFill/>
          </a:ln>
        </p:spPr>
        <p:txBody>
          <a:bodyPr spcFirstLastPara="1" wrap="square" lIns="121900" tIns="121900" rIns="121900" bIns="121900" anchor="ctr" anchorCtr="0">
            <a:noAutofit/>
          </a:bodyPr>
          <a:lstStyle/>
          <a:p>
            <a:endParaRPr sz="2400"/>
          </a:p>
        </p:txBody>
      </p:sp>
      <p:sp>
        <p:nvSpPr>
          <p:cNvPr id="357" name="Google Shape;357;p41"/>
          <p:cNvSpPr/>
          <p:nvPr/>
        </p:nvSpPr>
        <p:spPr>
          <a:xfrm rot="10800000">
            <a:off x="9709061" y="4132700"/>
            <a:ext cx="1094000" cy="1094000"/>
          </a:xfrm>
          <a:prstGeom prst="ellipse">
            <a:avLst/>
          </a:prstGeom>
          <a:solidFill>
            <a:schemeClr val="lt2"/>
          </a:solidFill>
          <a:ln>
            <a:noFill/>
          </a:ln>
        </p:spPr>
        <p:txBody>
          <a:bodyPr spcFirstLastPara="1" wrap="square" lIns="121900" tIns="121900" rIns="121900" bIns="121900" anchor="ctr" anchorCtr="0">
            <a:noAutofit/>
          </a:bodyPr>
          <a:lstStyle/>
          <a:p>
            <a:endParaRPr sz="2400" dirty="0"/>
          </a:p>
        </p:txBody>
      </p:sp>
      <p:sp>
        <p:nvSpPr>
          <p:cNvPr id="358" name="Google Shape;358;p41"/>
          <p:cNvSpPr/>
          <p:nvPr/>
        </p:nvSpPr>
        <p:spPr>
          <a:xfrm rot="10800000">
            <a:off x="9647113" y="2169528"/>
            <a:ext cx="1256800" cy="1256800"/>
          </a:xfrm>
          <a:prstGeom prst="ellipse">
            <a:avLst/>
          </a:prstGeom>
          <a:solidFill>
            <a:schemeClr val="lt2"/>
          </a:solidFill>
          <a:ln>
            <a:noFill/>
          </a:ln>
        </p:spPr>
        <p:txBody>
          <a:bodyPr spcFirstLastPara="1" wrap="square" lIns="121900" tIns="121900" rIns="121900" bIns="121900" anchor="ctr" anchorCtr="0">
            <a:noAutofit/>
          </a:bodyPr>
          <a:lstStyle/>
          <a:p>
            <a:endParaRPr sz="2400"/>
          </a:p>
        </p:txBody>
      </p:sp>
      <p:sp>
        <p:nvSpPr>
          <p:cNvPr id="360" name="Google Shape;360;p41"/>
          <p:cNvSpPr/>
          <p:nvPr/>
        </p:nvSpPr>
        <p:spPr>
          <a:xfrm>
            <a:off x="1761091" y="1970743"/>
            <a:ext cx="3936800" cy="1750800"/>
          </a:xfrm>
          <a:prstGeom prst="roundRect">
            <a:avLst>
              <a:gd name="adj" fmla="val 9231"/>
            </a:avLst>
          </a:prstGeom>
          <a:solidFill>
            <a:schemeClr val="lt1"/>
          </a:solidFill>
          <a:ln>
            <a:noFill/>
          </a:ln>
        </p:spPr>
        <p:txBody>
          <a:bodyPr spcFirstLastPara="1" wrap="square" lIns="121900" tIns="121900" rIns="121900" bIns="121900" anchor="ctr" anchorCtr="0">
            <a:noAutofit/>
          </a:bodyPr>
          <a:lstStyle/>
          <a:p>
            <a:endParaRPr sz="2400"/>
          </a:p>
        </p:txBody>
      </p:sp>
      <p:sp>
        <p:nvSpPr>
          <p:cNvPr id="361" name="Google Shape;361;p41"/>
          <p:cNvSpPr/>
          <p:nvPr/>
        </p:nvSpPr>
        <p:spPr>
          <a:xfrm>
            <a:off x="1288087" y="2175305"/>
            <a:ext cx="1256800" cy="1256800"/>
          </a:xfrm>
          <a:prstGeom prst="ellipse">
            <a:avLst/>
          </a:prstGeom>
          <a:solidFill>
            <a:schemeClr val="lt2"/>
          </a:solidFill>
          <a:ln>
            <a:noFill/>
          </a:ln>
        </p:spPr>
        <p:txBody>
          <a:bodyPr spcFirstLastPara="1" wrap="square" lIns="121900" tIns="121900" rIns="121900" bIns="121900" anchor="ctr" anchorCtr="0">
            <a:noAutofit/>
          </a:bodyPr>
          <a:lstStyle/>
          <a:p>
            <a:endParaRPr sz="2400"/>
          </a:p>
        </p:txBody>
      </p:sp>
      <p:sp>
        <p:nvSpPr>
          <p:cNvPr id="370" name="Google Shape;370;p41"/>
          <p:cNvSpPr/>
          <p:nvPr/>
        </p:nvSpPr>
        <p:spPr>
          <a:xfrm>
            <a:off x="1388939" y="2256700"/>
            <a:ext cx="1094000" cy="1094000"/>
          </a:xfrm>
          <a:prstGeom prst="ellipse">
            <a:avLst/>
          </a:prstGeom>
          <a:solidFill>
            <a:schemeClr val="lt2"/>
          </a:solidFill>
          <a:ln>
            <a:noFill/>
          </a:ln>
        </p:spPr>
        <p:txBody>
          <a:bodyPr spcFirstLastPara="1" wrap="square" lIns="121900" tIns="121900" rIns="121900" bIns="121900" anchor="ctr" anchorCtr="0">
            <a:noAutofit/>
          </a:bodyPr>
          <a:lstStyle/>
          <a:p>
            <a:endParaRPr sz="2400"/>
          </a:p>
        </p:txBody>
      </p:sp>
      <p:sp>
        <p:nvSpPr>
          <p:cNvPr id="373" name="Google Shape;373;p41"/>
          <p:cNvSpPr/>
          <p:nvPr/>
        </p:nvSpPr>
        <p:spPr>
          <a:xfrm>
            <a:off x="1439655" y="2336700"/>
            <a:ext cx="934000" cy="934000"/>
          </a:xfrm>
          <a:prstGeom prst="ellipse">
            <a:avLst/>
          </a:prstGeom>
          <a:solidFill>
            <a:schemeClr val="accent1"/>
          </a:solidFill>
          <a:ln>
            <a:noFill/>
          </a:ln>
        </p:spPr>
        <p:txBody>
          <a:bodyPr spcFirstLastPara="1" wrap="square" lIns="121900" tIns="121900" rIns="121900" bIns="121900" anchor="ctr" anchorCtr="0">
            <a:noAutofit/>
          </a:bodyPr>
          <a:lstStyle/>
          <a:p>
            <a:endParaRPr sz="2400"/>
          </a:p>
        </p:txBody>
      </p:sp>
      <p:sp>
        <p:nvSpPr>
          <p:cNvPr id="374" name="Google Shape;374;p41"/>
          <p:cNvSpPr/>
          <p:nvPr/>
        </p:nvSpPr>
        <p:spPr>
          <a:xfrm>
            <a:off x="3833873" y="5015509"/>
            <a:ext cx="934000" cy="934000"/>
          </a:xfrm>
          <a:prstGeom prst="ellipse">
            <a:avLst/>
          </a:prstGeom>
          <a:solidFill>
            <a:schemeClr val="accent4"/>
          </a:solidFill>
          <a:ln>
            <a:noFill/>
          </a:ln>
        </p:spPr>
        <p:txBody>
          <a:bodyPr spcFirstLastPara="1" wrap="square" lIns="121900" tIns="121900" rIns="121900" bIns="121900" anchor="ctr" anchorCtr="0">
            <a:noAutofit/>
          </a:bodyPr>
          <a:lstStyle/>
          <a:p>
            <a:endParaRPr sz="2400"/>
          </a:p>
        </p:txBody>
      </p:sp>
      <p:sp>
        <p:nvSpPr>
          <p:cNvPr id="375" name="Google Shape;375;p41"/>
          <p:cNvSpPr/>
          <p:nvPr/>
        </p:nvSpPr>
        <p:spPr>
          <a:xfrm>
            <a:off x="9801755" y="2336700"/>
            <a:ext cx="934000" cy="934000"/>
          </a:xfrm>
          <a:prstGeom prst="ellipse">
            <a:avLst/>
          </a:prstGeom>
          <a:solidFill>
            <a:schemeClr val="accent3"/>
          </a:solidFill>
          <a:ln>
            <a:noFill/>
          </a:ln>
        </p:spPr>
        <p:txBody>
          <a:bodyPr spcFirstLastPara="1" wrap="square" lIns="121900" tIns="121900" rIns="121900" bIns="121900" anchor="ctr" anchorCtr="0">
            <a:noAutofit/>
          </a:bodyPr>
          <a:lstStyle/>
          <a:p>
            <a:endParaRPr sz="2400"/>
          </a:p>
        </p:txBody>
      </p:sp>
      <p:grpSp>
        <p:nvGrpSpPr>
          <p:cNvPr id="376" name="Google Shape;376;p41"/>
          <p:cNvGrpSpPr/>
          <p:nvPr/>
        </p:nvGrpSpPr>
        <p:grpSpPr>
          <a:xfrm>
            <a:off x="4061541" y="5253010"/>
            <a:ext cx="478665" cy="478665"/>
            <a:chOff x="-55988800" y="3982600"/>
            <a:chExt cx="319025" cy="319025"/>
          </a:xfrm>
        </p:grpSpPr>
        <p:sp>
          <p:nvSpPr>
            <p:cNvPr id="377" name="Google Shape;377;p41"/>
            <p:cNvSpPr/>
            <p:nvPr/>
          </p:nvSpPr>
          <p:spPr>
            <a:xfrm>
              <a:off x="-55791875" y="3982600"/>
              <a:ext cx="102400" cy="102425"/>
            </a:xfrm>
            <a:custGeom>
              <a:avLst/>
              <a:gdLst/>
              <a:ahLst/>
              <a:cxnLst/>
              <a:rect l="l" t="t" r="r" b="b"/>
              <a:pathLst>
                <a:path w="4096" h="4097" extrusionOk="0">
                  <a:moveTo>
                    <a:pt x="1859" y="1"/>
                  </a:moveTo>
                  <a:cubicBezTo>
                    <a:pt x="1071" y="1"/>
                    <a:pt x="410" y="379"/>
                    <a:pt x="0" y="977"/>
                  </a:cubicBezTo>
                  <a:cubicBezTo>
                    <a:pt x="1512" y="1450"/>
                    <a:pt x="2647" y="2647"/>
                    <a:pt x="3119" y="4096"/>
                  </a:cubicBezTo>
                  <a:cubicBezTo>
                    <a:pt x="3718" y="3687"/>
                    <a:pt x="4096" y="3025"/>
                    <a:pt x="4096" y="2237"/>
                  </a:cubicBezTo>
                  <a:cubicBezTo>
                    <a:pt x="4096" y="1009"/>
                    <a:pt x="3119" y="1"/>
                    <a:pt x="1859"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78" name="Google Shape;378;p41"/>
            <p:cNvSpPr/>
            <p:nvPr/>
          </p:nvSpPr>
          <p:spPr>
            <a:xfrm>
              <a:off x="-55969100" y="3982600"/>
              <a:ext cx="102400" cy="102425"/>
            </a:xfrm>
            <a:custGeom>
              <a:avLst/>
              <a:gdLst/>
              <a:ahLst/>
              <a:cxnLst/>
              <a:rect l="l" t="t" r="r" b="b"/>
              <a:pathLst>
                <a:path w="4096" h="4097" extrusionOk="0">
                  <a:moveTo>
                    <a:pt x="2269" y="1"/>
                  </a:moveTo>
                  <a:cubicBezTo>
                    <a:pt x="1040" y="1"/>
                    <a:pt x="1" y="977"/>
                    <a:pt x="1" y="2237"/>
                  </a:cubicBezTo>
                  <a:cubicBezTo>
                    <a:pt x="1" y="2994"/>
                    <a:pt x="410" y="3687"/>
                    <a:pt x="1009" y="4096"/>
                  </a:cubicBezTo>
                  <a:cubicBezTo>
                    <a:pt x="1481" y="2647"/>
                    <a:pt x="2647" y="1450"/>
                    <a:pt x="4096" y="977"/>
                  </a:cubicBezTo>
                  <a:cubicBezTo>
                    <a:pt x="3718" y="379"/>
                    <a:pt x="3057" y="1"/>
                    <a:pt x="2269"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79" name="Google Shape;379;p41"/>
            <p:cNvSpPr/>
            <p:nvPr/>
          </p:nvSpPr>
          <p:spPr>
            <a:xfrm>
              <a:off x="-55819450" y="4021200"/>
              <a:ext cx="92950" cy="92175"/>
            </a:xfrm>
            <a:custGeom>
              <a:avLst/>
              <a:gdLst/>
              <a:ahLst/>
              <a:cxnLst/>
              <a:rect l="l" t="t" r="r" b="b"/>
              <a:pathLst>
                <a:path w="3718" h="3687" extrusionOk="0">
                  <a:moveTo>
                    <a:pt x="32" y="0"/>
                  </a:moveTo>
                  <a:lnTo>
                    <a:pt x="32" y="1103"/>
                  </a:lnTo>
                  <a:cubicBezTo>
                    <a:pt x="1" y="2521"/>
                    <a:pt x="1198" y="3686"/>
                    <a:pt x="2615" y="3686"/>
                  </a:cubicBezTo>
                  <a:lnTo>
                    <a:pt x="3718" y="3686"/>
                  </a:lnTo>
                  <a:cubicBezTo>
                    <a:pt x="3529" y="1733"/>
                    <a:pt x="1985" y="158"/>
                    <a:pt x="32"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0" name="Google Shape;380;p41"/>
            <p:cNvSpPr/>
            <p:nvPr/>
          </p:nvSpPr>
          <p:spPr>
            <a:xfrm>
              <a:off x="-55930500" y="4021200"/>
              <a:ext cx="92950" cy="92175"/>
            </a:xfrm>
            <a:custGeom>
              <a:avLst/>
              <a:gdLst/>
              <a:ahLst/>
              <a:cxnLst/>
              <a:rect l="l" t="t" r="r" b="b"/>
              <a:pathLst>
                <a:path w="3718" h="3687" extrusionOk="0">
                  <a:moveTo>
                    <a:pt x="3718" y="0"/>
                  </a:moveTo>
                  <a:cubicBezTo>
                    <a:pt x="1733" y="158"/>
                    <a:pt x="158" y="1733"/>
                    <a:pt x="0" y="3686"/>
                  </a:cubicBezTo>
                  <a:lnTo>
                    <a:pt x="1103" y="3686"/>
                  </a:lnTo>
                  <a:cubicBezTo>
                    <a:pt x="2552" y="3686"/>
                    <a:pt x="3718" y="2521"/>
                    <a:pt x="3718" y="1103"/>
                  </a:cubicBezTo>
                  <a:lnTo>
                    <a:pt x="3718"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1" name="Google Shape;381;p41"/>
            <p:cNvSpPr/>
            <p:nvPr/>
          </p:nvSpPr>
          <p:spPr>
            <a:xfrm>
              <a:off x="-55988800" y="4086575"/>
              <a:ext cx="319025" cy="215050"/>
            </a:xfrm>
            <a:custGeom>
              <a:avLst/>
              <a:gdLst/>
              <a:ahLst/>
              <a:cxnLst/>
              <a:rect l="l" t="t" r="r" b="b"/>
              <a:pathLst>
                <a:path w="12761" h="8602" extrusionOk="0">
                  <a:moveTo>
                    <a:pt x="4884" y="2584"/>
                  </a:moveTo>
                  <a:cubicBezTo>
                    <a:pt x="5105" y="2584"/>
                    <a:pt x="5262" y="2741"/>
                    <a:pt x="5262" y="2930"/>
                  </a:cubicBezTo>
                  <a:cubicBezTo>
                    <a:pt x="5262" y="3119"/>
                    <a:pt x="5105" y="3277"/>
                    <a:pt x="4884" y="3277"/>
                  </a:cubicBezTo>
                  <a:cubicBezTo>
                    <a:pt x="4695" y="3277"/>
                    <a:pt x="4538" y="3151"/>
                    <a:pt x="4538" y="2930"/>
                  </a:cubicBezTo>
                  <a:cubicBezTo>
                    <a:pt x="4538" y="2741"/>
                    <a:pt x="4695" y="2584"/>
                    <a:pt x="4884" y="2584"/>
                  </a:cubicBezTo>
                  <a:close/>
                  <a:moveTo>
                    <a:pt x="7877" y="2615"/>
                  </a:moveTo>
                  <a:cubicBezTo>
                    <a:pt x="8098" y="2615"/>
                    <a:pt x="8255" y="2773"/>
                    <a:pt x="8255" y="2962"/>
                  </a:cubicBezTo>
                  <a:cubicBezTo>
                    <a:pt x="8287" y="3151"/>
                    <a:pt x="8129" y="3308"/>
                    <a:pt x="7877" y="3308"/>
                  </a:cubicBezTo>
                  <a:cubicBezTo>
                    <a:pt x="7688" y="3308"/>
                    <a:pt x="7531" y="3151"/>
                    <a:pt x="7531" y="2962"/>
                  </a:cubicBezTo>
                  <a:cubicBezTo>
                    <a:pt x="7531" y="2773"/>
                    <a:pt x="7688" y="2615"/>
                    <a:pt x="7877" y="2615"/>
                  </a:cubicBezTo>
                  <a:close/>
                  <a:moveTo>
                    <a:pt x="1104" y="4222"/>
                  </a:moveTo>
                  <a:cubicBezTo>
                    <a:pt x="1387" y="4568"/>
                    <a:pt x="1828" y="4820"/>
                    <a:pt x="2332" y="4820"/>
                  </a:cubicBezTo>
                  <a:cubicBezTo>
                    <a:pt x="2301" y="5199"/>
                    <a:pt x="1954" y="5577"/>
                    <a:pt x="1545" y="5577"/>
                  </a:cubicBezTo>
                  <a:cubicBezTo>
                    <a:pt x="1167" y="5577"/>
                    <a:pt x="789" y="5199"/>
                    <a:pt x="789" y="4820"/>
                  </a:cubicBezTo>
                  <a:cubicBezTo>
                    <a:pt x="789" y="4568"/>
                    <a:pt x="915" y="4348"/>
                    <a:pt x="1104" y="4222"/>
                  </a:cubicBezTo>
                  <a:close/>
                  <a:moveTo>
                    <a:pt x="11721" y="4222"/>
                  </a:moveTo>
                  <a:cubicBezTo>
                    <a:pt x="11910" y="4348"/>
                    <a:pt x="12036" y="4568"/>
                    <a:pt x="12036" y="4820"/>
                  </a:cubicBezTo>
                  <a:cubicBezTo>
                    <a:pt x="12036" y="5199"/>
                    <a:pt x="11721" y="5577"/>
                    <a:pt x="11280" y="5577"/>
                  </a:cubicBezTo>
                  <a:cubicBezTo>
                    <a:pt x="10870" y="5577"/>
                    <a:pt x="10492" y="5199"/>
                    <a:pt x="10492" y="4820"/>
                  </a:cubicBezTo>
                  <a:cubicBezTo>
                    <a:pt x="10965" y="4820"/>
                    <a:pt x="11437" y="4568"/>
                    <a:pt x="11721" y="4222"/>
                  </a:cubicBezTo>
                  <a:close/>
                  <a:moveTo>
                    <a:pt x="7460" y="5143"/>
                  </a:moveTo>
                  <a:cubicBezTo>
                    <a:pt x="7554" y="5143"/>
                    <a:pt x="7641" y="5183"/>
                    <a:pt x="7688" y="5262"/>
                  </a:cubicBezTo>
                  <a:cubicBezTo>
                    <a:pt x="7877" y="5356"/>
                    <a:pt x="7877" y="5608"/>
                    <a:pt x="7720" y="5766"/>
                  </a:cubicBezTo>
                  <a:cubicBezTo>
                    <a:pt x="7373" y="6112"/>
                    <a:pt x="6901" y="6301"/>
                    <a:pt x="6396" y="6301"/>
                  </a:cubicBezTo>
                  <a:cubicBezTo>
                    <a:pt x="5892" y="6301"/>
                    <a:pt x="5420" y="6112"/>
                    <a:pt x="5105" y="5766"/>
                  </a:cubicBezTo>
                  <a:cubicBezTo>
                    <a:pt x="4947" y="5608"/>
                    <a:pt x="4947" y="5356"/>
                    <a:pt x="5105" y="5262"/>
                  </a:cubicBezTo>
                  <a:cubicBezTo>
                    <a:pt x="5184" y="5183"/>
                    <a:pt x="5278" y="5143"/>
                    <a:pt x="5369" y="5143"/>
                  </a:cubicBezTo>
                  <a:cubicBezTo>
                    <a:pt x="5459" y="5143"/>
                    <a:pt x="5546" y="5183"/>
                    <a:pt x="5609" y="5262"/>
                  </a:cubicBezTo>
                  <a:cubicBezTo>
                    <a:pt x="5829" y="5466"/>
                    <a:pt x="6113" y="5569"/>
                    <a:pt x="6396" y="5569"/>
                  </a:cubicBezTo>
                  <a:cubicBezTo>
                    <a:pt x="6680" y="5569"/>
                    <a:pt x="6964" y="5466"/>
                    <a:pt x="7184" y="5262"/>
                  </a:cubicBezTo>
                  <a:cubicBezTo>
                    <a:pt x="7263" y="5183"/>
                    <a:pt x="7365" y="5143"/>
                    <a:pt x="7460" y="5143"/>
                  </a:cubicBezTo>
                  <a:close/>
                  <a:moveTo>
                    <a:pt x="6396" y="0"/>
                  </a:moveTo>
                  <a:cubicBezTo>
                    <a:pt x="5829" y="1071"/>
                    <a:pt x="4695" y="1828"/>
                    <a:pt x="3403" y="1828"/>
                  </a:cubicBezTo>
                  <a:lnTo>
                    <a:pt x="2301" y="1828"/>
                  </a:lnTo>
                  <a:cubicBezTo>
                    <a:pt x="1482" y="1828"/>
                    <a:pt x="757" y="2489"/>
                    <a:pt x="757" y="3308"/>
                  </a:cubicBezTo>
                  <a:lnTo>
                    <a:pt x="757" y="3529"/>
                  </a:lnTo>
                  <a:cubicBezTo>
                    <a:pt x="284" y="3781"/>
                    <a:pt x="1" y="4253"/>
                    <a:pt x="1" y="4820"/>
                  </a:cubicBezTo>
                  <a:cubicBezTo>
                    <a:pt x="1" y="5640"/>
                    <a:pt x="694" y="6301"/>
                    <a:pt x="1513" y="6301"/>
                  </a:cubicBezTo>
                  <a:cubicBezTo>
                    <a:pt x="1891" y="6301"/>
                    <a:pt x="2301" y="6144"/>
                    <a:pt x="2521" y="5923"/>
                  </a:cubicBezTo>
                  <a:cubicBezTo>
                    <a:pt x="3120" y="7467"/>
                    <a:pt x="4632" y="8601"/>
                    <a:pt x="6365" y="8601"/>
                  </a:cubicBezTo>
                  <a:cubicBezTo>
                    <a:pt x="8098" y="8601"/>
                    <a:pt x="9578" y="7467"/>
                    <a:pt x="10177" y="5923"/>
                  </a:cubicBezTo>
                  <a:cubicBezTo>
                    <a:pt x="10461" y="6144"/>
                    <a:pt x="10807" y="6301"/>
                    <a:pt x="11185" y="6301"/>
                  </a:cubicBezTo>
                  <a:cubicBezTo>
                    <a:pt x="12036" y="6301"/>
                    <a:pt x="12697" y="5640"/>
                    <a:pt x="12697" y="4820"/>
                  </a:cubicBezTo>
                  <a:cubicBezTo>
                    <a:pt x="12760" y="4253"/>
                    <a:pt x="12445" y="3749"/>
                    <a:pt x="12036" y="3529"/>
                  </a:cubicBezTo>
                  <a:lnTo>
                    <a:pt x="12036" y="3308"/>
                  </a:lnTo>
                  <a:cubicBezTo>
                    <a:pt x="12036" y="2489"/>
                    <a:pt x="11311" y="1828"/>
                    <a:pt x="10492" y="1828"/>
                  </a:cubicBezTo>
                  <a:lnTo>
                    <a:pt x="9389" y="1828"/>
                  </a:lnTo>
                  <a:cubicBezTo>
                    <a:pt x="8098" y="1828"/>
                    <a:pt x="6932" y="1071"/>
                    <a:pt x="6396" y="0"/>
                  </a:cubicBezTo>
                  <a:close/>
                </a:path>
              </a:pathLst>
            </a:custGeom>
            <a:solidFill>
              <a:schemeClr val="lt1"/>
            </a:solidFill>
            <a:ln>
              <a:noFill/>
            </a:ln>
          </p:spPr>
          <p:txBody>
            <a:bodyPr spcFirstLastPara="1" wrap="square" lIns="121900" tIns="121900" rIns="121900" bIns="121900" anchor="ctr" anchorCtr="0">
              <a:noAutofit/>
            </a:bodyPr>
            <a:lstStyle/>
            <a:p>
              <a:endParaRPr sz="2400" dirty="0"/>
            </a:p>
          </p:txBody>
        </p:sp>
      </p:grpSp>
      <p:grpSp>
        <p:nvGrpSpPr>
          <p:cNvPr id="382" name="Google Shape;382;p41"/>
          <p:cNvGrpSpPr/>
          <p:nvPr/>
        </p:nvGrpSpPr>
        <p:grpSpPr>
          <a:xfrm>
            <a:off x="1659476" y="2559196"/>
            <a:ext cx="477465" cy="477465"/>
            <a:chOff x="-57568775" y="3198925"/>
            <a:chExt cx="318225" cy="318225"/>
          </a:xfrm>
        </p:grpSpPr>
        <p:sp>
          <p:nvSpPr>
            <p:cNvPr id="383" name="Google Shape;383;p41"/>
            <p:cNvSpPr/>
            <p:nvPr/>
          </p:nvSpPr>
          <p:spPr>
            <a:xfrm>
              <a:off x="-57530950" y="3373775"/>
              <a:ext cx="18125" cy="64600"/>
            </a:xfrm>
            <a:custGeom>
              <a:avLst/>
              <a:gdLst/>
              <a:ahLst/>
              <a:cxnLst/>
              <a:rect l="l" t="t" r="r" b="b"/>
              <a:pathLst>
                <a:path w="725" h="2584" extrusionOk="0">
                  <a:moveTo>
                    <a:pt x="725" y="0"/>
                  </a:moveTo>
                  <a:cubicBezTo>
                    <a:pt x="315" y="284"/>
                    <a:pt x="0" y="725"/>
                    <a:pt x="0" y="1261"/>
                  </a:cubicBezTo>
                  <a:lnTo>
                    <a:pt x="0" y="1324"/>
                  </a:lnTo>
                  <a:cubicBezTo>
                    <a:pt x="0" y="1859"/>
                    <a:pt x="315" y="2332"/>
                    <a:pt x="725" y="2584"/>
                  </a:cubicBezTo>
                  <a:lnTo>
                    <a:pt x="725" y="1576"/>
                  </a:lnTo>
                  <a:lnTo>
                    <a:pt x="725"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4" name="Google Shape;384;p41"/>
            <p:cNvSpPr/>
            <p:nvPr/>
          </p:nvSpPr>
          <p:spPr>
            <a:xfrm>
              <a:off x="-57568775" y="3406850"/>
              <a:ext cx="99275" cy="110300"/>
            </a:xfrm>
            <a:custGeom>
              <a:avLst/>
              <a:gdLst/>
              <a:ahLst/>
              <a:cxnLst/>
              <a:rect l="l" t="t" r="r" b="b"/>
              <a:pathLst>
                <a:path w="3971" h="4412" extrusionOk="0">
                  <a:moveTo>
                    <a:pt x="757" y="1"/>
                  </a:moveTo>
                  <a:cubicBezTo>
                    <a:pt x="285" y="473"/>
                    <a:pt x="1" y="1103"/>
                    <a:pt x="1" y="1796"/>
                  </a:cubicBezTo>
                  <a:cubicBezTo>
                    <a:pt x="1" y="3246"/>
                    <a:pt x="1198" y="4411"/>
                    <a:pt x="2616" y="4411"/>
                  </a:cubicBezTo>
                  <a:cubicBezTo>
                    <a:pt x="3120" y="4411"/>
                    <a:pt x="3561" y="4254"/>
                    <a:pt x="3971" y="4002"/>
                  </a:cubicBezTo>
                  <a:cubicBezTo>
                    <a:pt x="3435" y="3561"/>
                    <a:pt x="2994" y="2962"/>
                    <a:pt x="2710" y="2363"/>
                  </a:cubicBezTo>
                  <a:lnTo>
                    <a:pt x="1891" y="1891"/>
                  </a:lnTo>
                  <a:cubicBezTo>
                    <a:pt x="1230" y="1481"/>
                    <a:pt x="789" y="788"/>
                    <a:pt x="757"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5" name="Google Shape;385;p41"/>
            <p:cNvSpPr/>
            <p:nvPr/>
          </p:nvSpPr>
          <p:spPr>
            <a:xfrm>
              <a:off x="-57494725" y="3254850"/>
              <a:ext cx="207175" cy="262300"/>
            </a:xfrm>
            <a:custGeom>
              <a:avLst/>
              <a:gdLst/>
              <a:ahLst/>
              <a:cxnLst/>
              <a:rect l="l" t="t" r="r" b="b"/>
              <a:pathLst>
                <a:path w="8287" h="10492" extrusionOk="0">
                  <a:moveTo>
                    <a:pt x="2647" y="5293"/>
                  </a:moveTo>
                  <a:cubicBezTo>
                    <a:pt x="2836" y="5293"/>
                    <a:pt x="2993" y="5451"/>
                    <a:pt x="2993" y="5640"/>
                  </a:cubicBezTo>
                  <a:cubicBezTo>
                    <a:pt x="2993" y="5829"/>
                    <a:pt x="2836" y="5986"/>
                    <a:pt x="2647" y="5986"/>
                  </a:cubicBezTo>
                  <a:cubicBezTo>
                    <a:pt x="2628" y="5989"/>
                    <a:pt x="2609" y="5990"/>
                    <a:pt x="2592" y="5990"/>
                  </a:cubicBezTo>
                  <a:cubicBezTo>
                    <a:pt x="2400" y="5990"/>
                    <a:pt x="2269" y="5841"/>
                    <a:pt x="2269" y="5640"/>
                  </a:cubicBezTo>
                  <a:cubicBezTo>
                    <a:pt x="2269" y="5451"/>
                    <a:pt x="2426" y="5293"/>
                    <a:pt x="2647" y="5293"/>
                  </a:cubicBezTo>
                  <a:close/>
                  <a:moveTo>
                    <a:pt x="5640" y="5324"/>
                  </a:moveTo>
                  <a:cubicBezTo>
                    <a:pt x="5829" y="5324"/>
                    <a:pt x="5986" y="5482"/>
                    <a:pt x="5986" y="5671"/>
                  </a:cubicBezTo>
                  <a:cubicBezTo>
                    <a:pt x="6018" y="5860"/>
                    <a:pt x="5860" y="6018"/>
                    <a:pt x="5640" y="6018"/>
                  </a:cubicBezTo>
                  <a:cubicBezTo>
                    <a:pt x="5419" y="6018"/>
                    <a:pt x="5262" y="5860"/>
                    <a:pt x="5262" y="5671"/>
                  </a:cubicBezTo>
                  <a:cubicBezTo>
                    <a:pt x="5262" y="5482"/>
                    <a:pt x="5419" y="5324"/>
                    <a:pt x="5640" y="5324"/>
                  </a:cubicBezTo>
                  <a:close/>
                  <a:moveTo>
                    <a:pt x="5191" y="7845"/>
                  </a:moveTo>
                  <a:cubicBezTo>
                    <a:pt x="5285" y="7845"/>
                    <a:pt x="5372" y="7876"/>
                    <a:pt x="5419" y="7939"/>
                  </a:cubicBezTo>
                  <a:cubicBezTo>
                    <a:pt x="5640" y="8065"/>
                    <a:pt x="5640" y="8317"/>
                    <a:pt x="5482" y="8475"/>
                  </a:cubicBezTo>
                  <a:cubicBezTo>
                    <a:pt x="5104" y="8822"/>
                    <a:pt x="4632" y="9011"/>
                    <a:pt x="4128" y="9011"/>
                  </a:cubicBezTo>
                  <a:cubicBezTo>
                    <a:pt x="3624" y="9011"/>
                    <a:pt x="3151" y="8822"/>
                    <a:pt x="2836" y="8475"/>
                  </a:cubicBezTo>
                  <a:cubicBezTo>
                    <a:pt x="2678" y="8317"/>
                    <a:pt x="2678" y="8065"/>
                    <a:pt x="2836" y="7939"/>
                  </a:cubicBezTo>
                  <a:cubicBezTo>
                    <a:pt x="2915" y="7876"/>
                    <a:pt x="3009" y="7845"/>
                    <a:pt x="3100" y="7845"/>
                  </a:cubicBezTo>
                  <a:cubicBezTo>
                    <a:pt x="3190" y="7845"/>
                    <a:pt x="3277" y="7876"/>
                    <a:pt x="3340" y="7939"/>
                  </a:cubicBezTo>
                  <a:cubicBezTo>
                    <a:pt x="3561" y="8160"/>
                    <a:pt x="3844" y="8270"/>
                    <a:pt x="4128" y="8270"/>
                  </a:cubicBezTo>
                  <a:cubicBezTo>
                    <a:pt x="4411" y="8270"/>
                    <a:pt x="4695" y="8160"/>
                    <a:pt x="4915" y="7939"/>
                  </a:cubicBezTo>
                  <a:cubicBezTo>
                    <a:pt x="4994" y="7876"/>
                    <a:pt x="5096" y="7845"/>
                    <a:pt x="5191" y="7845"/>
                  </a:cubicBezTo>
                  <a:close/>
                  <a:moveTo>
                    <a:pt x="1796" y="0"/>
                  </a:moveTo>
                  <a:cubicBezTo>
                    <a:pt x="1670" y="126"/>
                    <a:pt x="1135" y="504"/>
                    <a:pt x="1072" y="630"/>
                  </a:cubicBezTo>
                  <a:cubicBezTo>
                    <a:pt x="442" y="1260"/>
                    <a:pt x="0" y="2363"/>
                    <a:pt x="0" y="3403"/>
                  </a:cubicBezTo>
                  <a:lnTo>
                    <a:pt x="0" y="6396"/>
                  </a:lnTo>
                  <a:cubicBezTo>
                    <a:pt x="0" y="8632"/>
                    <a:pt x="1859" y="10491"/>
                    <a:pt x="4128" y="10491"/>
                  </a:cubicBezTo>
                  <a:cubicBezTo>
                    <a:pt x="6427" y="10491"/>
                    <a:pt x="8286" y="8632"/>
                    <a:pt x="8286" y="6396"/>
                  </a:cubicBezTo>
                  <a:lnTo>
                    <a:pt x="8286" y="4505"/>
                  </a:lnTo>
                  <a:cubicBezTo>
                    <a:pt x="8157" y="4513"/>
                    <a:pt x="8028" y="4517"/>
                    <a:pt x="7899" y="4517"/>
                  </a:cubicBezTo>
                  <a:cubicBezTo>
                    <a:pt x="6396" y="4517"/>
                    <a:pt x="4939" y="4009"/>
                    <a:pt x="3750" y="2993"/>
                  </a:cubicBezTo>
                  <a:cubicBezTo>
                    <a:pt x="2804" y="2206"/>
                    <a:pt x="2174" y="1103"/>
                    <a:pt x="1796"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6" name="Google Shape;386;p41"/>
            <p:cNvSpPr/>
            <p:nvPr/>
          </p:nvSpPr>
          <p:spPr>
            <a:xfrm>
              <a:off x="-57269475" y="3372975"/>
              <a:ext cx="18925" cy="63825"/>
            </a:xfrm>
            <a:custGeom>
              <a:avLst/>
              <a:gdLst/>
              <a:ahLst/>
              <a:cxnLst/>
              <a:rect l="l" t="t" r="r" b="b"/>
              <a:pathLst>
                <a:path w="757" h="2553" extrusionOk="0">
                  <a:moveTo>
                    <a:pt x="1" y="1"/>
                  </a:moveTo>
                  <a:lnTo>
                    <a:pt x="1" y="2553"/>
                  </a:lnTo>
                  <a:cubicBezTo>
                    <a:pt x="442" y="2301"/>
                    <a:pt x="757" y="1828"/>
                    <a:pt x="757" y="1261"/>
                  </a:cubicBezTo>
                  <a:cubicBezTo>
                    <a:pt x="757" y="757"/>
                    <a:pt x="473" y="284"/>
                    <a:pt x="1"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7" name="Google Shape;387;p41"/>
            <p:cNvSpPr/>
            <p:nvPr/>
          </p:nvSpPr>
          <p:spPr>
            <a:xfrm>
              <a:off x="-57436450" y="3198925"/>
              <a:ext cx="185900" cy="154400"/>
            </a:xfrm>
            <a:custGeom>
              <a:avLst/>
              <a:gdLst/>
              <a:ahLst/>
              <a:cxnLst/>
              <a:rect l="l" t="t" r="r" b="b"/>
              <a:pathLst>
                <a:path w="7436" h="6176" extrusionOk="0">
                  <a:moveTo>
                    <a:pt x="1828" y="0"/>
                  </a:moveTo>
                  <a:cubicBezTo>
                    <a:pt x="1198" y="0"/>
                    <a:pt x="568" y="126"/>
                    <a:pt x="1" y="315"/>
                  </a:cubicBezTo>
                  <a:cubicBezTo>
                    <a:pt x="1" y="977"/>
                    <a:pt x="127" y="1639"/>
                    <a:pt x="316" y="2237"/>
                  </a:cubicBezTo>
                  <a:cubicBezTo>
                    <a:pt x="631" y="3151"/>
                    <a:pt x="1167" y="3970"/>
                    <a:pt x="1923" y="4600"/>
                  </a:cubicBezTo>
                  <a:cubicBezTo>
                    <a:pt x="2710" y="5262"/>
                    <a:pt x="3655" y="5734"/>
                    <a:pt x="4632" y="5892"/>
                  </a:cubicBezTo>
                  <a:cubicBezTo>
                    <a:pt x="5073" y="5976"/>
                    <a:pt x="5262" y="5976"/>
                    <a:pt x="5507" y="5976"/>
                  </a:cubicBezTo>
                  <a:lnTo>
                    <a:pt x="5507" y="5976"/>
                  </a:lnTo>
                  <a:cubicBezTo>
                    <a:pt x="5630" y="5976"/>
                    <a:pt x="5766" y="5976"/>
                    <a:pt x="5955" y="5986"/>
                  </a:cubicBezTo>
                  <a:lnTo>
                    <a:pt x="6680" y="5986"/>
                  </a:lnTo>
                  <a:cubicBezTo>
                    <a:pt x="6963" y="5986"/>
                    <a:pt x="7215" y="6049"/>
                    <a:pt x="7436" y="6175"/>
                  </a:cubicBezTo>
                  <a:lnTo>
                    <a:pt x="7436" y="5671"/>
                  </a:lnTo>
                  <a:lnTo>
                    <a:pt x="7436" y="5640"/>
                  </a:lnTo>
                  <a:cubicBezTo>
                    <a:pt x="7436" y="2552"/>
                    <a:pt x="4916" y="0"/>
                    <a:pt x="1828"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88" name="Google Shape;388;p41"/>
            <p:cNvSpPr/>
            <p:nvPr/>
          </p:nvSpPr>
          <p:spPr>
            <a:xfrm>
              <a:off x="-57532525" y="3215450"/>
              <a:ext cx="77975" cy="148900"/>
            </a:xfrm>
            <a:custGeom>
              <a:avLst/>
              <a:gdLst/>
              <a:ahLst/>
              <a:cxnLst/>
              <a:rect l="l" t="t" r="r" b="b"/>
              <a:pathLst>
                <a:path w="3119" h="5956" extrusionOk="0">
                  <a:moveTo>
                    <a:pt x="3056" y="1"/>
                  </a:moveTo>
                  <a:cubicBezTo>
                    <a:pt x="1260" y="946"/>
                    <a:pt x="0" y="2836"/>
                    <a:pt x="0" y="5010"/>
                  </a:cubicBezTo>
                  <a:lnTo>
                    <a:pt x="0" y="5199"/>
                  </a:lnTo>
                  <a:lnTo>
                    <a:pt x="0" y="5955"/>
                  </a:lnTo>
                  <a:lnTo>
                    <a:pt x="63" y="5955"/>
                  </a:lnTo>
                  <a:cubicBezTo>
                    <a:pt x="158" y="5829"/>
                    <a:pt x="284" y="5766"/>
                    <a:pt x="410" y="5672"/>
                  </a:cubicBezTo>
                  <a:lnTo>
                    <a:pt x="788" y="5451"/>
                  </a:lnTo>
                  <a:lnTo>
                    <a:pt x="788" y="4601"/>
                  </a:lnTo>
                  <a:cubicBezTo>
                    <a:pt x="914" y="3088"/>
                    <a:pt x="1828" y="1576"/>
                    <a:pt x="3119" y="789"/>
                  </a:cubicBezTo>
                  <a:cubicBezTo>
                    <a:pt x="3088" y="505"/>
                    <a:pt x="3056" y="253"/>
                    <a:pt x="3056"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grpSp>
        <p:nvGrpSpPr>
          <p:cNvPr id="389" name="Google Shape;389;p41"/>
          <p:cNvGrpSpPr/>
          <p:nvPr/>
        </p:nvGrpSpPr>
        <p:grpSpPr>
          <a:xfrm>
            <a:off x="10065750" y="2548896"/>
            <a:ext cx="419549" cy="478665"/>
            <a:chOff x="-55576850" y="3198125"/>
            <a:chExt cx="279625" cy="319025"/>
          </a:xfrm>
        </p:grpSpPr>
        <p:sp>
          <p:nvSpPr>
            <p:cNvPr id="390" name="Google Shape;390;p41"/>
            <p:cNvSpPr/>
            <p:nvPr/>
          </p:nvSpPr>
          <p:spPr>
            <a:xfrm>
              <a:off x="-55576850" y="3335975"/>
              <a:ext cx="18900" cy="63825"/>
            </a:xfrm>
            <a:custGeom>
              <a:avLst/>
              <a:gdLst/>
              <a:ahLst/>
              <a:cxnLst/>
              <a:rect l="l" t="t" r="r" b="b"/>
              <a:pathLst>
                <a:path w="756" h="2553" extrusionOk="0">
                  <a:moveTo>
                    <a:pt x="756" y="0"/>
                  </a:moveTo>
                  <a:cubicBezTo>
                    <a:pt x="315" y="221"/>
                    <a:pt x="0" y="693"/>
                    <a:pt x="0" y="1260"/>
                  </a:cubicBezTo>
                  <a:cubicBezTo>
                    <a:pt x="0" y="1796"/>
                    <a:pt x="315" y="2269"/>
                    <a:pt x="756" y="2552"/>
                  </a:cubicBezTo>
                  <a:lnTo>
                    <a:pt x="756" y="0"/>
                  </a:ln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91" name="Google Shape;391;p41"/>
            <p:cNvSpPr/>
            <p:nvPr/>
          </p:nvSpPr>
          <p:spPr>
            <a:xfrm>
              <a:off x="-55539850" y="3198125"/>
              <a:ext cx="206375" cy="99275"/>
            </a:xfrm>
            <a:custGeom>
              <a:avLst/>
              <a:gdLst/>
              <a:ahLst/>
              <a:cxnLst/>
              <a:rect l="l" t="t" r="r" b="b"/>
              <a:pathLst>
                <a:path w="8255" h="3971" extrusionOk="0">
                  <a:moveTo>
                    <a:pt x="2616" y="1"/>
                  </a:moveTo>
                  <a:cubicBezTo>
                    <a:pt x="2348" y="1"/>
                    <a:pt x="2080" y="95"/>
                    <a:pt x="1860" y="284"/>
                  </a:cubicBezTo>
                  <a:cubicBezTo>
                    <a:pt x="1671" y="95"/>
                    <a:pt x="1387" y="32"/>
                    <a:pt x="1103" y="32"/>
                  </a:cubicBezTo>
                  <a:cubicBezTo>
                    <a:pt x="473" y="32"/>
                    <a:pt x="1" y="536"/>
                    <a:pt x="1" y="1135"/>
                  </a:cubicBezTo>
                  <a:lnTo>
                    <a:pt x="1" y="3970"/>
                  </a:lnTo>
                  <a:lnTo>
                    <a:pt x="1639" y="2364"/>
                  </a:lnTo>
                  <a:cubicBezTo>
                    <a:pt x="1715" y="2287"/>
                    <a:pt x="1815" y="2246"/>
                    <a:pt x="1916" y="2246"/>
                  </a:cubicBezTo>
                  <a:cubicBezTo>
                    <a:pt x="1982" y="2246"/>
                    <a:pt x="2049" y="2263"/>
                    <a:pt x="2112" y="2301"/>
                  </a:cubicBezTo>
                  <a:cubicBezTo>
                    <a:pt x="2726" y="2726"/>
                    <a:pt x="3435" y="2939"/>
                    <a:pt x="4144" y="2939"/>
                  </a:cubicBezTo>
                  <a:cubicBezTo>
                    <a:pt x="4853" y="2939"/>
                    <a:pt x="5561" y="2726"/>
                    <a:pt x="6176" y="2301"/>
                  </a:cubicBezTo>
                  <a:cubicBezTo>
                    <a:pt x="6225" y="2263"/>
                    <a:pt x="6290" y="2246"/>
                    <a:pt x="6355" y="2246"/>
                  </a:cubicBezTo>
                  <a:cubicBezTo>
                    <a:pt x="6456" y="2246"/>
                    <a:pt x="6560" y="2287"/>
                    <a:pt x="6617" y="2364"/>
                  </a:cubicBezTo>
                  <a:lnTo>
                    <a:pt x="8255" y="3970"/>
                  </a:lnTo>
                  <a:lnTo>
                    <a:pt x="8255" y="1135"/>
                  </a:lnTo>
                  <a:cubicBezTo>
                    <a:pt x="8192" y="536"/>
                    <a:pt x="7719" y="32"/>
                    <a:pt x="7089" y="32"/>
                  </a:cubicBezTo>
                  <a:cubicBezTo>
                    <a:pt x="6837" y="32"/>
                    <a:pt x="6554" y="158"/>
                    <a:pt x="6365" y="284"/>
                  </a:cubicBezTo>
                  <a:cubicBezTo>
                    <a:pt x="6144" y="95"/>
                    <a:pt x="5876" y="1"/>
                    <a:pt x="5609" y="1"/>
                  </a:cubicBezTo>
                  <a:cubicBezTo>
                    <a:pt x="5341" y="1"/>
                    <a:pt x="5073" y="95"/>
                    <a:pt x="4853" y="284"/>
                  </a:cubicBezTo>
                  <a:cubicBezTo>
                    <a:pt x="4632" y="95"/>
                    <a:pt x="4372" y="1"/>
                    <a:pt x="4112" y="1"/>
                  </a:cubicBezTo>
                  <a:cubicBezTo>
                    <a:pt x="3852" y="1"/>
                    <a:pt x="3592" y="95"/>
                    <a:pt x="3372" y="284"/>
                  </a:cubicBezTo>
                  <a:cubicBezTo>
                    <a:pt x="3151" y="95"/>
                    <a:pt x="2883" y="1"/>
                    <a:pt x="2616" y="1"/>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92" name="Google Shape;392;p41"/>
            <p:cNvSpPr/>
            <p:nvPr/>
          </p:nvSpPr>
          <p:spPr>
            <a:xfrm>
              <a:off x="-55539850" y="3275325"/>
              <a:ext cx="204800" cy="241825"/>
            </a:xfrm>
            <a:custGeom>
              <a:avLst/>
              <a:gdLst/>
              <a:ahLst/>
              <a:cxnLst/>
              <a:rect l="l" t="t" r="r" b="b"/>
              <a:pathLst>
                <a:path w="8192" h="9673" extrusionOk="0">
                  <a:moveTo>
                    <a:pt x="2616" y="2962"/>
                  </a:moveTo>
                  <a:cubicBezTo>
                    <a:pt x="2805" y="2962"/>
                    <a:pt x="2962" y="3119"/>
                    <a:pt x="2962" y="3308"/>
                  </a:cubicBezTo>
                  <a:cubicBezTo>
                    <a:pt x="2962" y="3529"/>
                    <a:pt x="2805" y="3686"/>
                    <a:pt x="2616" y="3686"/>
                  </a:cubicBezTo>
                  <a:cubicBezTo>
                    <a:pt x="2427" y="3686"/>
                    <a:pt x="2269" y="3560"/>
                    <a:pt x="2269" y="3308"/>
                  </a:cubicBezTo>
                  <a:cubicBezTo>
                    <a:pt x="2269" y="3119"/>
                    <a:pt x="2427" y="2962"/>
                    <a:pt x="2616" y="2962"/>
                  </a:cubicBezTo>
                  <a:close/>
                  <a:moveTo>
                    <a:pt x="5609" y="2993"/>
                  </a:moveTo>
                  <a:cubicBezTo>
                    <a:pt x="5798" y="2993"/>
                    <a:pt x="5955" y="3151"/>
                    <a:pt x="5955" y="3371"/>
                  </a:cubicBezTo>
                  <a:cubicBezTo>
                    <a:pt x="5987" y="3560"/>
                    <a:pt x="5798" y="3718"/>
                    <a:pt x="5609" y="3718"/>
                  </a:cubicBezTo>
                  <a:cubicBezTo>
                    <a:pt x="5420" y="3718"/>
                    <a:pt x="5262" y="3560"/>
                    <a:pt x="5262" y="3371"/>
                  </a:cubicBezTo>
                  <a:cubicBezTo>
                    <a:pt x="5262" y="3151"/>
                    <a:pt x="5420" y="2993"/>
                    <a:pt x="5609" y="2993"/>
                  </a:cubicBezTo>
                  <a:close/>
                  <a:moveTo>
                    <a:pt x="5164" y="6278"/>
                  </a:moveTo>
                  <a:cubicBezTo>
                    <a:pt x="5262" y="6278"/>
                    <a:pt x="5357" y="6317"/>
                    <a:pt x="5420" y="6396"/>
                  </a:cubicBezTo>
                  <a:cubicBezTo>
                    <a:pt x="5577" y="6522"/>
                    <a:pt x="5577" y="6742"/>
                    <a:pt x="5451" y="6900"/>
                  </a:cubicBezTo>
                  <a:cubicBezTo>
                    <a:pt x="5105" y="7246"/>
                    <a:pt x="4632" y="7435"/>
                    <a:pt x="4096" y="7435"/>
                  </a:cubicBezTo>
                  <a:cubicBezTo>
                    <a:pt x="3592" y="7435"/>
                    <a:pt x="3120" y="7246"/>
                    <a:pt x="2805" y="6900"/>
                  </a:cubicBezTo>
                  <a:cubicBezTo>
                    <a:pt x="2647" y="6742"/>
                    <a:pt x="2647" y="6522"/>
                    <a:pt x="2805" y="6396"/>
                  </a:cubicBezTo>
                  <a:cubicBezTo>
                    <a:pt x="2883" y="6317"/>
                    <a:pt x="2986" y="6278"/>
                    <a:pt x="3080" y="6278"/>
                  </a:cubicBezTo>
                  <a:cubicBezTo>
                    <a:pt x="3175" y="6278"/>
                    <a:pt x="3262" y="6317"/>
                    <a:pt x="3309" y="6396"/>
                  </a:cubicBezTo>
                  <a:cubicBezTo>
                    <a:pt x="3529" y="6616"/>
                    <a:pt x="3821" y="6727"/>
                    <a:pt x="4108" y="6727"/>
                  </a:cubicBezTo>
                  <a:cubicBezTo>
                    <a:pt x="4396" y="6727"/>
                    <a:pt x="4679" y="6616"/>
                    <a:pt x="4884" y="6396"/>
                  </a:cubicBezTo>
                  <a:cubicBezTo>
                    <a:pt x="4963" y="6317"/>
                    <a:pt x="5065" y="6278"/>
                    <a:pt x="5164" y="6278"/>
                  </a:cubicBezTo>
                  <a:close/>
                  <a:moveTo>
                    <a:pt x="1954" y="0"/>
                  </a:moveTo>
                  <a:lnTo>
                    <a:pt x="1" y="1954"/>
                  </a:lnTo>
                  <a:lnTo>
                    <a:pt x="1" y="5577"/>
                  </a:lnTo>
                  <a:cubicBezTo>
                    <a:pt x="1" y="7813"/>
                    <a:pt x="1860" y="9672"/>
                    <a:pt x="4096" y="9672"/>
                  </a:cubicBezTo>
                  <a:cubicBezTo>
                    <a:pt x="6365" y="9672"/>
                    <a:pt x="8192" y="7813"/>
                    <a:pt x="8192" y="5577"/>
                  </a:cubicBezTo>
                  <a:lnTo>
                    <a:pt x="8192" y="1954"/>
                  </a:lnTo>
                  <a:lnTo>
                    <a:pt x="6270" y="0"/>
                  </a:lnTo>
                  <a:cubicBezTo>
                    <a:pt x="5609" y="394"/>
                    <a:pt x="4860" y="591"/>
                    <a:pt x="4112" y="591"/>
                  </a:cubicBezTo>
                  <a:cubicBezTo>
                    <a:pt x="3364" y="591"/>
                    <a:pt x="2616" y="394"/>
                    <a:pt x="1954"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sp>
          <p:nvSpPr>
            <p:cNvPr id="393" name="Google Shape;393;p41"/>
            <p:cNvSpPr/>
            <p:nvPr/>
          </p:nvSpPr>
          <p:spPr>
            <a:xfrm>
              <a:off x="-55316150" y="3335975"/>
              <a:ext cx="18925" cy="63825"/>
            </a:xfrm>
            <a:custGeom>
              <a:avLst/>
              <a:gdLst/>
              <a:ahLst/>
              <a:cxnLst/>
              <a:rect l="l" t="t" r="r" b="b"/>
              <a:pathLst>
                <a:path w="757" h="2553" extrusionOk="0">
                  <a:moveTo>
                    <a:pt x="0" y="0"/>
                  </a:moveTo>
                  <a:lnTo>
                    <a:pt x="0" y="2552"/>
                  </a:lnTo>
                  <a:cubicBezTo>
                    <a:pt x="441" y="2269"/>
                    <a:pt x="756" y="1796"/>
                    <a:pt x="756" y="1260"/>
                  </a:cubicBezTo>
                  <a:cubicBezTo>
                    <a:pt x="756" y="693"/>
                    <a:pt x="473" y="221"/>
                    <a:pt x="0" y="0"/>
                  </a:cubicBezTo>
                  <a:close/>
                </a:path>
              </a:pathLst>
            </a:custGeom>
            <a:solidFill>
              <a:schemeClr val="lt1"/>
            </a:solidFill>
            <a:ln>
              <a:noFill/>
            </a:ln>
          </p:spPr>
          <p:txBody>
            <a:bodyPr spcFirstLastPara="1" wrap="square" lIns="121900" tIns="121900" rIns="121900" bIns="121900" anchor="ctr" anchorCtr="0">
              <a:noAutofit/>
            </a:bodyPr>
            <a:lstStyle/>
            <a:p>
              <a:endParaRPr sz="2400"/>
            </a:p>
          </p:txBody>
        </p:sp>
      </p:grpSp>
      <p:sp>
        <p:nvSpPr>
          <p:cNvPr id="3" name="Subtitle 2">
            <a:extLst>
              <a:ext uri="{FF2B5EF4-FFF2-40B4-BE49-F238E27FC236}">
                <a16:creationId xmlns:a16="http://schemas.microsoft.com/office/drawing/2014/main" id="{FD29F339-37E0-81AD-4F40-918CC4430A4C}"/>
              </a:ext>
            </a:extLst>
          </p:cNvPr>
          <p:cNvSpPr>
            <a:spLocks noGrp="1"/>
          </p:cNvSpPr>
          <p:nvPr>
            <p:ph type="subTitle" idx="5"/>
          </p:nvPr>
        </p:nvSpPr>
        <p:spPr>
          <a:xfrm flipH="1">
            <a:off x="1916487" y="2211525"/>
            <a:ext cx="3543979" cy="853600"/>
          </a:xfrm>
        </p:spPr>
        <p:txBody>
          <a:bodyPr/>
          <a:lstStyle/>
          <a:p>
            <a:r>
              <a:rPr lang="en-IN" sz="1600" kern="100" dirty="0">
                <a:latin typeface="Times New Roman" panose="02020603050405020304" pitchFamily="18" charset="0"/>
                <a:ea typeface="Calibri" panose="020F0502020204030204" pitchFamily="34" charset="0"/>
              </a:rPr>
              <a:t>By utilising the technological platforms Salesforce has been observed to be inclined to worlds providing land session in a gamified format (</a:t>
            </a:r>
            <a:r>
              <a:rPr lang="en-IN" sz="1600" kern="100" dirty="0" err="1">
                <a:latin typeface="Times New Roman" panose="02020603050405020304" pitchFamily="18" charset="0"/>
                <a:ea typeface="Calibri" panose="020F0502020204030204" pitchFamily="34" charset="0"/>
              </a:rPr>
              <a:t>Kinnett</a:t>
            </a:r>
            <a:r>
              <a:rPr lang="en-IN" sz="1600" kern="100" dirty="0">
                <a:latin typeface="Times New Roman" panose="02020603050405020304" pitchFamily="18" charset="0"/>
                <a:ea typeface="Calibri" panose="020F0502020204030204" pitchFamily="34" charset="0"/>
              </a:rPr>
              <a:t>, 2020)</a:t>
            </a:r>
            <a:r>
              <a:rPr lang="en-IN" sz="2400" kern="100" dirty="0">
                <a:latin typeface="Times New Roman" panose="02020603050405020304" pitchFamily="18" charset="0"/>
                <a:ea typeface="Calibri" panose="020F0502020204030204" pitchFamily="34" charset="0"/>
              </a:rPr>
              <a:t>. </a:t>
            </a:r>
          </a:p>
          <a:p>
            <a:endParaRPr lang="en-IN" dirty="0"/>
          </a:p>
        </p:txBody>
      </p:sp>
      <p:sp>
        <p:nvSpPr>
          <p:cNvPr id="11" name="TextBox 10">
            <a:extLst>
              <a:ext uri="{FF2B5EF4-FFF2-40B4-BE49-F238E27FC236}">
                <a16:creationId xmlns:a16="http://schemas.microsoft.com/office/drawing/2014/main" id="{3ADC3CD7-A995-0FEC-0803-D56C5F1BE061}"/>
              </a:ext>
            </a:extLst>
          </p:cNvPr>
          <p:cNvSpPr txBox="1"/>
          <p:nvPr/>
        </p:nvSpPr>
        <p:spPr>
          <a:xfrm>
            <a:off x="6290064" y="2265945"/>
            <a:ext cx="3546352" cy="1323439"/>
          </a:xfrm>
          <a:prstGeom prst="rect">
            <a:avLst/>
          </a:prstGeom>
          <a:noFill/>
        </p:spPr>
        <p:txBody>
          <a:bodyPr wrap="square">
            <a:spAutoFit/>
          </a:bodyPr>
          <a:lstStyle/>
          <a:p>
            <a:r>
              <a:rPr lang="en-IN" sz="1600" dirty="0">
                <a:latin typeface="Times New Roman" panose="02020603050405020304" pitchFamily="18" charset="0"/>
                <a:ea typeface="Calibri" panose="020F0502020204030204" pitchFamily="34" charset="0"/>
              </a:rPr>
              <a:t>along with recording the session and software-based learning programmes, the personalised and interactive experiences are also renowned for learning.</a:t>
            </a:r>
            <a:endParaRPr lang="en-IN" sz="1600" dirty="0"/>
          </a:p>
        </p:txBody>
      </p:sp>
      <p:sp>
        <p:nvSpPr>
          <p:cNvPr id="17" name="TextBox 16">
            <a:extLst>
              <a:ext uri="{FF2B5EF4-FFF2-40B4-BE49-F238E27FC236}">
                <a16:creationId xmlns:a16="http://schemas.microsoft.com/office/drawing/2014/main" id="{F42D4E71-5CE5-2F59-4C2A-6E0152639BFE}"/>
              </a:ext>
            </a:extLst>
          </p:cNvPr>
          <p:cNvSpPr txBox="1"/>
          <p:nvPr/>
        </p:nvSpPr>
        <p:spPr>
          <a:xfrm>
            <a:off x="4752831" y="4893235"/>
            <a:ext cx="3664863" cy="1323439"/>
          </a:xfrm>
          <a:prstGeom prst="rect">
            <a:avLst/>
          </a:prstGeom>
          <a:noFill/>
        </p:spPr>
        <p:txBody>
          <a:bodyPr wrap="square">
            <a:spAutoFit/>
          </a:bodyPr>
          <a:lstStyle/>
          <a:p>
            <a:r>
              <a:rPr lang="en-IN" sz="1600" dirty="0">
                <a:latin typeface="Times New Roman" panose="02020603050405020304" pitchFamily="18" charset="0"/>
                <a:ea typeface="Calibri" panose="020F0502020204030204" pitchFamily="34" charset="0"/>
              </a:rPr>
              <a:t>To ensure the employees about the paperwork and authenticity of skills they have learnt Salesforce also provides certifications and reward programmes to employees</a:t>
            </a:r>
            <a:endParaRPr lang="en-IN"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40"/>
          <p:cNvSpPr/>
          <p:nvPr/>
        </p:nvSpPr>
        <p:spPr>
          <a:xfrm>
            <a:off x="4712207" y="-1031800"/>
            <a:ext cx="8921600" cy="8921600"/>
          </a:xfrm>
          <a:prstGeom prst="ellipse">
            <a:avLst/>
          </a:prstGeom>
          <a:solidFill>
            <a:schemeClr val="lt1"/>
          </a:solidFill>
          <a:ln>
            <a:noFill/>
          </a:ln>
        </p:spPr>
        <p:txBody>
          <a:bodyPr spcFirstLastPara="1" wrap="square" lIns="121900" tIns="121900" rIns="121900" bIns="121900" anchor="ctr" anchorCtr="0">
            <a:noAutofit/>
          </a:bodyPr>
          <a:lstStyle/>
          <a:p>
            <a:endParaRPr lang="en-IN" sz="2400" dirty="0"/>
          </a:p>
        </p:txBody>
      </p:sp>
      <p:sp>
        <p:nvSpPr>
          <p:cNvPr id="324" name="Google Shape;324;p40"/>
          <p:cNvSpPr txBox="1">
            <a:spLocks noGrp="1"/>
          </p:cNvSpPr>
          <p:nvPr>
            <p:ph type="title"/>
          </p:nvPr>
        </p:nvSpPr>
        <p:spPr>
          <a:xfrm>
            <a:off x="3228000" y="162915"/>
            <a:ext cx="5736000" cy="840000"/>
          </a:xfrm>
          <a:prstGeom prst="rect">
            <a:avLst/>
          </a:prstGeom>
        </p:spPr>
        <p:txBody>
          <a:bodyPr spcFirstLastPara="1" vert="horz" wrap="square" lIns="121900" tIns="121900" rIns="121900" bIns="121900" rtlCol="0" anchor="t" anchorCtr="0">
            <a:noAutofit/>
          </a:bodyPr>
          <a:lstStyle/>
          <a:p>
            <a:r>
              <a:rPr lang="en-IN" sz="5867" b="1" i="1" dirty="0"/>
              <a:t>Hilton</a:t>
            </a:r>
            <a:endParaRPr sz="5867" b="1" i="1" dirty="0"/>
          </a:p>
        </p:txBody>
      </p:sp>
      <p:sp>
        <p:nvSpPr>
          <p:cNvPr id="5" name="TextBox 4">
            <a:extLst>
              <a:ext uri="{FF2B5EF4-FFF2-40B4-BE49-F238E27FC236}">
                <a16:creationId xmlns:a16="http://schemas.microsoft.com/office/drawing/2014/main" id="{F671DA86-BF03-67EF-47E3-2AB98B163AD5}"/>
              </a:ext>
            </a:extLst>
          </p:cNvPr>
          <p:cNvSpPr txBox="1"/>
          <p:nvPr/>
        </p:nvSpPr>
        <p:spPr>
          <a:xfrm>
            <a:off x="4981480" y="1831375"/>
            <a:ext cx="6816435" cy="4407232"/>
          </a:xfrm>
          <a:prstGeom prst="rect">
            <a:avLst/>
          </a:prstGeom>
          <a:noFill/>
        </p:spPr>
        <p:txBody>
          <a:bodyPr wrap="square">
            <a:spAutoFit/>
          </a:bodyPr>
          <a:lstStyle/>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Emerging technologies: Hilton is frequently observed to utilise the technologies that are newly emerging and offered by innovative organisations.</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Wide scaled sessions: It is one of the core objectives of Hilton’s employer training programmes to circulate the training sessions on multiple platforms (Harwell, 2022).</a:t>
            </a:r>
          </a:p>
          <a:p>
            <a:pPr marL="380990" indent="-380990">
              <a:lnSpc>
                <a:spcPct val="150000"/>
              </a:lnSpc>
              <a:spcBef>
                <a:spcPts val="800"/>
              </a:spcBef>
              <a:spcAft>
                <a:spcPts val="1067"/>
              </a:spcAft>
              <a:buFont typeface="Arial" panose="020B0604020202020204" pitchFamily="34" charset="0"/>
              <a:buChar char="•"/>
            </a:pPr>
            <a:r>
              <a:rPr lang="en-IN" sz="1867" kern="100" dirty="0">
                <a:latin typeface="Times New Roman" panose="02020603050405020304" pitchFamily="18" charset="0"/>
                <a:ea typeface="Calibri" panose="020F0502020204030204" pitchFamily="34" charset="0"/>
              </a:rPr>
              <a:t>In depth learning: The training programmes and search engines provided by the organisation to its employees are dedicated to help them at learning the workforce in depth.</a:t>
            </a:r>
          </a:p>
        </p:txBody>
      </p:sp>
      <p:sp>
        <p:nvSpPr>
          <p:cNvPr id="6" name="AutoShape 4" descr="Hilton Intl Logo PNG Transparent &amp; SVG Vector - Freebie Supply">
            <a:extLst>
              <a:ext uri="{FF2B5EF4-FFF2-40B4-BE49-F238E27FC236}">
                <a16:creationId xmlns:a16="http://schemas.microsoft.com/office/drawing/2014/main" id="{E0C253B5-EB28-F83E-B223-AD0405D572BC}"/>
              </a:ext>
            </a:extLst>
          </p:cNvPr>
          <p:cNvSpPr>
            <a:spLocks noChangeAspect="1" noChangeArrowheads="1"/>
          </p:cNvSpPr>
          <p:nvPr/>
        </p:nvSpPr>
        <p:spPr bwMode="auto">
          <a:xfrm>
            <a:off x="5892800" y="3225800"/>
            <a:ext cx="406400" cy="406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endParaRPr lang="en-IN" sz="2400"/>
          </a:p>
        </p:txBody>
      </p:sp>
      <p:sp>
        <p:nvSpPr>
          <p:cNvPr id="7" name="AutoShape 6" descr="Hilton Intl Logo PNG Transparent &amp; SVG Vector - Freebie Supply">
            <a:extLst>
              <a:ext uri="{FF2B5EF4-FFF2-40B4-BE49-F238E27FC236}">
                <a16:creationId xmlns:a16="http://schemas.microsoft.com/office/drawing/2014/main" id="{7ED14FB7-61CF-4428-C689-3AB8E2DF84C3}"/>
              </a:ext>
            </a:extLst>
          </p:cNvPr>
          <p:cNvSpPr>
            <a:spLocks noChangeAspect="1" noChangeArrowheads="1"/>
          </p:cNvSpPr>
          <p:nvPr/>
        </p:nvSpPr>
        <p:spPr bwMode="auto">
          <a:xfrm>
            <a:off x="6096000" y="3429000"/>
            <a:ext cx="406400" cy="406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121920" tIns="60960" rIns="121920" bIns="60960" numCol="1" anchor="t" anchorCtr="0" compatLnSpc="1">
            <a:prstTxWarp prst="textNoShape">
              <a:avLst/>
            </a:prstTxWarp>
          </a:bodyPr>
          <a:lstStyle/>
          <a:p>
            <a:endParaRPr lang="en-IN" sz="2400"/>
          </a:p>
        </p:txBody>
      </p:sp>
      <p:pic>
        <p:nvPicPr>
          <p:cNvPr id="7176" name="Picture 8" descr="Hilton Intl Logo PNG Transparent &amp; SVG Vector - Freebie Supply">
            <a:extLst>
              <a:ext uri="{FF2B5EF4-FFF2-40B4-BE49-F238E27FC236}">
                <a16:creationId xmlns:a16="http://schemas.microsoft.com/office/drawing/2014/main" id="{2F44FD3B-F8CE-07FC-98D5-AD425E2AEB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00" y="2235970"/>
            <a:ext cx="5032135" cy="36191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88"/>
        <p:cNvGrpSpPr/>
        <p:nvPr/>
      </p:nvGrpSpPr>
      <p:grpSpPr>
        <a:xfrm>
          <a:off x="0" y="0"/>
          <a:ext cx="0" cy="0"/>
          <a:chOff x="0" y="0"/>
          <a:chExt cx="0" cy="0"/>
        </a:xfrm>
      </p:grpSpPr>
      <p:sp>
        <p:nvSpPr>
          <p:cNvPr id="808" name="Google Shape;808;p50"/>
          <p:cNvSpPr txBox="1">
            <a:spLocks noGrp="1"/>
          </p:cNvSpPr>
          <p:nvPr>
            <p:ph type="ctrTitle" idx="4294967295"/>
          </p:nvPr>
        </p:nvSpPr>
        <p:spPr>
          <a:xfrm flipH="1">
            <a:off x="8607988" y="1627585"/>
            <a:ext cx="2080800" cy="770400"/>
          </a:xfrm>
          <a:prstGeom prst="rect">
            <a:avLst/>
          </a:prstGeom>
        </p:spPr>
        <p:txBody>
          <a:bodyPr spcFirstLastPara="1" vert="horz" wrap="square" lIns="121900" tIns="121900" rIns="121900" bIns="121900" rtlCol="0" anchor="t" anchorCtr="0">
            <a:noAutofit/>
          </a:bodyPr>
          <a:lstStyle/>
          <a:p>
            <a:pPr algn="ctr">
              <a:spcBef>
                <a:spcPts val="0"/>
              </a:spcBef>
            </a:pPr>
            <a:r>
              <a:rPr lang="en-IN" sz="2400" b="1" i="1" dirty="0">
                <a:latin typeface="Times New Roman" panose="02020603050405020304" pitchFamily="18" charset="0"/>
                <a:ea typeface="Calibri" panose="020F0502020204030204" pitchFamily="34" charset="0"/>
              </a:rPr>
              <a:t>Remote access facilities</a:t>
            </a:r>
            <a:endParaRPr b="1" i="1" dirty="0"/>
          </a:p>
        </p:txBody>
      </p:sp>
      <p:sp>
        <p:nvSpPr>
          <p:cNvPr id="810" name="Google Shape;810;p50"/>
          <p:cNvSpPr txBox="1">
            <a:spLocks noGrp="1"/>
          </p:cNvSpPr>
          <p:nvPr>
            <p:ph type="ctrTitle" idx="4294967295"/>
          </p:nvPr>
        </p:nvSpPr>
        <p:spPr>
          <a:xfrm flipH="1">
            <a:off x="1456073" y="1627584"/>
            <a:ext cx="2080800" cy="770400"/>
          </a:xfrm>
          <a:prstGeom prst="rect">
            <a:avLst/>
          </a:prstGeom>
        </p:spPr>
        <p:txBody>
          <a:bodyPr spcFirstLastPara="1" vert="horz" wrap="square" lIns="121900" tIns="121900" rIns="121900" bIns="121900" rtlCol="0" anchor="t" anchorCtr="0">
            <a:noAutofit/>
          </a:bodyPr>
          <a:lstStyle/>
          <a:p>
            <a:pPr algn="r">
              <a:spcBef>
                <a:spcPts val="0"/>
              </a:spcBef>
            </a:pPr>
            <a:r>
              <a:rPr lang="en-IN" sz="2400" b="1" i="1" dirty="0">
                <a:latin typeface="Times New Roman" panose="02020603050405020304" pitchFamily="18" charset="0"/>
                <a:ea typeface="Calibri" panose="020F0502020204030204" pitchFamily="34" charset="0"/>
              </a:rPr>
              <a:t>Soft skill trainings</a:t>
            </a:r>
            <a:endParaRPr b="1" i="1" dirty="0"/>
          </a:p>
        </p:txBody>
      </p:sp>
      <p:sp>
        <p:nvSpPr>
          <p:cNvPr id="812" name="Google Shape;812;p50"/>
          <p:cNvSpPr txBox="1">
            <a:spLocks noGrp="1"/>
          </p:cNvSpPr>
          <p:nvPr>
            <p:ph type="ctrTitle" idx="4294967295"/>
          </p:nvPr>
        </p:nvSpPr>
        <p:spPr>
          <a:xfrm flipH="1">
            <a:off x="5180432" y="1641881"/>
            <a:ext cx="2080800" cy="770400"/>
          </a:xfrm>
          <a:prstGeom prst="rect">
            <a:avLst/>
          </a:prstGeom>
        </p:spPr>
        <p:txBody>
          <a:bodyPr spcFirstLastPara="1" vert="horz" wrap="square" lIns="121900" tIns="121900" rIns="121900" bIns="121900" rtlCol="0" anchor="t" anchorCtr="0">
            <a:noAutofit/>
          </a:bodyPr>
          <a:lstStyle/>
          <a:p>
            <a:pPr algn="ctr">
              <a:spcBef>
                <a:spcPts val="0"/>
              </a:spcBef>
            </a:pPr>
            <a:r>
              <a:rPr lang="en-IN" sz="2400" b="1" i="1" dirty="0">
                <a:latin typeface="Times New Roman" panose="02020603050405020304" pitchFamily="18" charset="0"/>
                <a:ea typeface="Calibri" panose="020F0502020204030204" pitchFamily="34" charset="0"/>
              </a:rPr>
              <a:t>Role based learnings</a:t>
            </a:r>
            <a:endParaRPr b="1" i="1" dirty="0"/>
          </a:p>
        </p:txBody>
      </p:sp>
      <p:sp>
        <p:nvSpPr>
          <p:cNvPr id="5" name="TextBox 4">
            <a:extLst>
              <a:ext uri="{FF2B5EF4-FFF2-40B4-BE49-F238E27FC236}">
                <a16:creationId xmlns:a16="http://schemas.microsoft.com/office/drawing/2014/main" id="{B1C43148-DE5E-8667-E944-76E01BEC6CA4}"/>
              </a:ext>
            </a:extLst>
          </p:cNvPr>
          <p:cNvSpPr txBox="1"/>
          <p:nvPr/>
        </p:nvSpPr>
        <p:spPr>
          <a:xfrm>
            <a:off x="1456073" y="2528718"/>
            <a:ext cx="2819200" cy="4473917"/>
          </a:xfrm>
          <a:prstGeom prst="rect">
            <a:avLst/>
          </a:prstGeom>
          <a:noFill/>
        </p:spPr>
        <p:txBody>
          <a:bodyPr wrap="square">
            <a:spAutoFit/>
          </a:bodyPr>
          <a:lstStyle/>
          <a:p>
            <a:pPr algn="ctr">
              <a:lnSpc>
                <a:spcPct val="150000"/>
              </a:lnSpc>
              <a:spcBef>
                <a:spcPts val="800"/>
              </a:spcBef>
              <a:spcAft>
                <a:spcPts val="1067"/>
              </a:spcAft>
            </a:pPr>
            <a:r>
              <a:rPr lang="en-IN" sz="2400" kern="100" dirty="0">
                <a:latin typeface="Times New Roman" panose="02020603050405020304" pitchFamily="18" charset="0"/>
                <a:ea typeface="Calibri" panose="020F0502020204030204" pitchFamily="34" charset="0"/>
              </a:rPr>
              <a:t> </a:t>
            </a:r>
            <a:r>
              <a:rPr lang="en-IN" sz="1867" kern="100" dirty="0">
                <a:latin typeface="Times New Roman" panose="02020603050405020304" pitchFamily="18" charset="0"/>
                <a:ea typeface="Calibri" panose="020F0502020204030204" pitchFamily="34" charset="0"/>
              </a:rPr>
              <a:t>Since the employees of Microsoft are candid to have an expertise in the subjects related with technical aspects so the authorities organise soft skill trainings for the employees on technological platforms (Guerra-Baez, 2019). </a:t>
            </a:r>
          </a:p>
        </p:txBody>
      </p:sp>
      <p:sp>
        <p:nvSpPr>
          <p:cNvPr id="7" name="TextBox 6">
            <a:extLst>
              <a:ext uri="{FF2B5EF4-FFF2-40B4-BE49-F238E27FC236}">
                <a16:creationId xmlns:a16="http://schemas.microsoft.com/office/drawing/2014/main" id="{4B618BA6-F44A-9DDF-78A4-A1B4BCD9909B}"/>
              </a:ext>
            </a:extLst>
          </p:cNvPr>
          <p:cNvSpPr txBox="1"/>
          <p:nvPr/>
        </p:nvSpPr>
        <p:spPr>
          <a:xfrm>
            <a:off x="4696832" y="2397983"/>
            <a:ext cx="3048000" cy="4350935"/>
          </a:xfrm>
          <a:prstGeom prst="rect">
            <a:avLst/>
          </a:prstGeom>
          <a:noFill/>
        </p:spPr>
        <p:txBody>
          <a:bodyPr wrap="square">
            <a:spAutoFit/>
          </a:bodyPr>
          <a:lstStyle/>
          <a:p>
            <a:pPr algn="ctr">
              <a:lnSpc>
                <a:spcPct val="150000"/>
              </a:lnSpc>
              <a:spcBef>
                <a:spcPts val="800"/>
              </a:spcBef>
              <a:spcAft>
                <a:spcPts val="1067"/>
              </a:spcAft>
            </a:pPr>
            <a:r>
              <a:rPr lang="en-IN" sz="1867" kern="100" dirty="0">
                <a:latin typeface="Times New Roman" panose="02020603050405020304" pitchFamily="18" charset="0"/>
                <a:ea typeface="Calibri" panose="020F0502020204030204" pitchFamily="34" charset="0"/>
              </a:rPr>
              <a:t>: Rather than providing collective sessions and normalised training programmes to all the employees, the training programmes are more focused on providing the role-based training accordingly the designations of employees.</a:t>
            </a:r>
          </a:p>
        </p:txBody>
      </p:sp>
      <p:sp>
        <p:nvSpPr>
          <p:cNvPr id="9" name="TextBox 8">
            <a:extLst>
              <a:ext uri="{FF2B5EF4-FFF2-40B4-BE49-F238E27FC236}">
                <a16:creationId xmlns:a16="http://schemas.microsoft.com/office/drawing/2014/main" id="{38C3A6FB-8AD5-9C71-F7CD-2A0C6A10CFAB}"/>
              </a:ext>
            </a:extLst>
          </p:cNvPr>
          <p:cNvSpPr txBox="1"/>
          <p:nvPr/>
        </p:nvSpPr>
        <p:spPr>
          <a:xfrm>
            <a:off x="8259273" y="2397985"/>
            <a:ext cx="2429515" cy="4350935"/>
          </a:xfrm>
          <a:prstGeom prst="rect">
            <a:avLst/>
          </a:prstGeom>
          <a:noFill/>
        </p:spPr>
        <p:txBody>
          <a:bodyPr wrap="square">
            <a:spAutoFit/>
          </a:bodyPr>
          <a:lstStyle/>
          <a:p>
            <a:pPr algn="ctr">
              <a:lnSpc>
                <a:spcPct val="150000"/>
              </a:lnSpc>
              <a:spcBef>
                <a:spcPts val="800"/>
              </a:spcBef>
              <a:spcAft>
                <a:spcPts val="1067"/>
              </a:spcAft>
            </a:pPr>
            <a:r>
              <a:rPr lang="en-IN" sz="1867" kern="100" dirty="0">
                <a:latin typeface="Times New Roman" panose="02020603050405020304" pitchFamily="18" charset="0"/>
                <a:ea typeface="Calibri" panose="020F0502020204030204" pitchFamily="34" charset="0"/>
              </a:rPr>
              <a:t>The remote access facilities considered by the training programmes of Microsoft are dedicated to allow the employees for accessing the training sessions from remote areas. </a:t>
            </a:r>
          </a:p>
        </p:txBody>
      </p:sp>
      <p:pic>
        <p:nvPicPr>
          <p:cNvPr id="8196" name="Picture 4" descr="Event - Sight Tech Global">
            <a:extLst>
              <a:ext uri="{FF2B5EF4-FFF2-40B4-BE49-F238E27FC236}">
                <a16:creationId xmlns:a16="http://schemas.microsoft.com/office/drawing/2014/main" id="{DDA360D6-E930-D6E5-8B91-57218CF2C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21649" y="171715"/>
            <a:ext cx="6748703" cy="13251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FDA4-D44B-5BA2-A939-0F14B8DE4B85}"/>
              </a:ext>
            </a:extLst>
          </p:cNvPr>
          <p:cNvSpPr>
            <a:spLocks noGrp="1"/>
          </p:cNvSpPr>
          <p:nvPr>
            <p:ph type="title"/>
          </p:nvPr>
        </p:nvSpPr>
        <p:spPr>
          <a:xfrm>
            <a:off x="-1350773" y="298027"/>
            <a:ext cx="5333493" cy="1016000"/>
          </a:xfrm>
        </p:spPr>
        <p:txBody>
          <a:bodyPr/>
          <a:lstStyle/>
          <a:p>
            <a:r>
              <a:rPr lang="en-IN" sz="3200" dirty="0"/>
              <a:t>References </a:t>
            </a:r>
          </a:p>
        </p:txBody>
      </p:sp>
      <p:sp>
        <p:nvSpPr>
          <p:cNvPr id="9" name="TextBox 8">
            <a:extLst>
              <a:ext uri="{FF2B5EF4-FFF2-40B4-BE49-F238E27FC236}">
                <a16:creationId xmlns:a16="http://schemas.microsoft.com/office/drawing/2014/main" id="{8613F4A9-FCEA-D800-4B91-FC9BAC810514}"/>
              </a:ext>
            </a:extLst>
          </p:cNvPr>
          <p:cNvSpPr txBox="1"/>
          <p:nvPr/>
        </p:nvSpPr>
        <p:spPr>
          <a:xfrm>
            <a:off x="243840" y="1016001"/>
            <a:ext cx="11189547" cy="5373394"/>
          </a:xfrm>
          <a:prstGeom prst="rect">
            <a:avLst/>
          </a:prstGeom>
          <a:noFill/>
        </p:spPr>
        <p:txBody>
          <a:bodyPr wrap="square">
            <a:spAutoFit/>
          </a:bodyPr>
          <a:lstStyle/>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Alam, A., 2022. Cloud-based e-learning: scaffolding the environment for adaptive e-learning ecosystem based on cloud computing infrastructure. In </a:t>
            </a:r>
            <a:r>
              <a:rPr lang="en-IN" sz="1200" i="1" kern="100" dirty="0">
                <a:latin typeface="Times New Roman" panose="02020603050405020304" pitchFamily="18" charset="0"/>
                <a:ea typeface="Calibri" panose="020F0502020204030204" pitchFamily="34" charset="0"/>
              </a:rPr>
              <a:t>Computer Communication, Networking and IoT: Proceedings of 5th ICICC 2021, Volume 2</a:t>
            </a:r>
            <a:r>
              <a:rPr lang="en-IN" sz="1200" kern="100" dirty="0">
                <a:latin typeface="Times New Roman" panose="02020603050405020304" pitchFamily="18" charset="0"/>
                <a:ea typeface="Calibri" panose="020F0502020204030204" pitchFamily="34" charset="0"/>
              </a:rPr>
              <a:t> (pp. 1-9). Singapore: Springer Nature Singapore.</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Alsafadi</a:t>
            </a:r>
            <a:r>
              <a:rPr lang="en-IN" sz="1200" kern="100" dirty="0">
                <a:solidFill>
                  <a:srgbClr val="222222"/>
                </a:solidFill>
                <a:latin typeface="Times New Roman" panose="02020603050405020304" pitchFamily="18" charset="0"/>
                <a:ea typeface="Calibri" panose="020F0502020204030204" pitchFamily="34" charset="0"/>
              </a:rPr>
              <a:t>, Y. and </a:t>
            </a:r>
            <a:r>
              <a:rPr lang="en-IN" sz="1200" kern="100" dirty="0" err="1">
                <a:solidFill>
                  <a:srgbClr val="222222"/>
                </a:solidFill>
                <a:latin typeface="Times New Roman" panose="02020603050405020304" pitchFamily="18" charset="0"/>
                <a:ea typeface="Calibri" panose="020F0502020204030204" pitchFamily="34" charset="0"/>
              </a:rPr>
              <a:t>Altahat</a:t>
            </a:r>
            <a:r>
              <a:rPr lang="en-IN" sz="1200" kern="100" dirty="0">
                <a:solidFill>
                  <a:srgbClr val="222222"/>
                </a:solidFill>
                <a:latin typeface="Times New Roman" panose="02020603050405020304" pitchFamily="18" charset="0"/>
                <a:ea typeface="Calibri" panose="020F0502020204030204" pitchFamily="34" charset="0"/>
              </a:rPr>
              <a:t>, S., 2021. Human resource management practices and employee performance: the role of job satisfaction. </a:t>
            </a:r>
            <a:r>
              <a:rPr lang="en-IN" sz="1200" i="1" kern="100" dirty="0">
                <a:latin typeface="Times New Roman" panose="02020603050405020304" pitchFamily="18" charset="0"/>
                <a:ea typeface="Calibri" panose="020F0502020204030204" pitchFamily="34" charset="0"/>
              </a:rPr>
              <a:t>The Journal of Asian Finance, Economics and Business</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8</a:t>
            </a:r>
            <a:r>
              <a:rPr lang="en-IN" sz="1200" kern="100" dirty="0">
                <a:latin typeface="Times New Roman" panose="02020603050405020304" pitchFamily="18" charset="0"/>
                <a:ea typeface="Calibri" panose="020F0502020204030204" pitchFamily="34" charset="0"/>
              </a:rPr>
              <a:t>(1), pp.519-529.</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Al-</a:t>
            </a:r>
            <a:r>
              <a:rPr lang="en-IN" sz="1200" kern="100" dirty="0" err="1">
                <a:solidFill>
                  <a:srgbClr val="222222"/>
                </a:solidFill>
                <a:latin typeface="Times New Roman" panose="02020603050405020304" pitchFamily="18" charset="0"/>
                <a:ea typeface="Calibri" panose="020F0502020204030204" pitchFamily="34" charset="0"/>
              </a:rPr>
              <a:t>Suraihi</a:t>
            </a:r>
            <a:r>
              <a:rPr lang="en-IN" sz="1200" kern="100" dirty="0">
                <a:solidFill>
                  <a:srgbClr val="222222"/>
                </a:solidFill>
                <a:latin typeface="Times New Roman" panose="02020603050405020304" pitchFamily="18" charset="0"/>
                <a:ea typeface="Calibri" panose="020F0502020204030204" pitchFamily="34" charset="0"/>
              </a:rPr>
              <a:t>, W.A., </a:t>
            </a:r>
            <a:r>
              <a:rPr lang="en-IN" sz="1200" kern="100" dirty="0" err="1">
                <a:solidFill>
                  <a:srgbClr val="222222"/>
                </a:solidFill>
                <a:latin typeface="Times New Roman" panose="02020603050405020304" pitchFamily="18" charset="0"/>
                <a:ea typeface="Calibri" panose="020F0502020204030204" pitchFamily="34" charset="0"/>
              </a:rPr>
              <a:t>Samikon</a:t>
            </a:r>
            <a:r>
              <a:rPr lang="en-IN" sz="1200" kern="100" dirty="0">
                <a:solidFill>
                  <a:srgbClr val="222222"/>
                </a:solidFill>
                <a:latin typeface="Times New Roman" panose="02020603050405020304" pitchFamily="18" charset="0"/>
                <a:ea typeface="Calibri" panose="020F0502020204030204" pitchFamily="34" charset="0"/>
              </a:rPr>
              <a:t>, S.A. and Ibrahim, I., 2021. Employee Turnover Causes, Importance and Retention Strategies. </a:t>
            </a:r>
            <a:r>
              <a:rPr lang="en-IN" sz="1200" i="1" kern="100" dirty="0">
                <a:latin typeface="Times New Roman" panose="02020603050405020304" pitchFamily="18" charset="0"/>
                <a:ea typeface="Calibri" panose="020F0502020204030204" pitchFamily="34" charset="0"/>
              </a:rPr>
              <a:t>European Journal of Business and Management Research (EJBMR)</a:t>
            </a:r>
            <a:r>
              <a:rPr lang="en-IN" sz="1200" kern="100" dirty="0">
                <a:latin typeface="Times New Roman" panose="02020603050405020304" pitchFamily="18" charset="0"/>
                <a:ea typeface="Calibri" panose="020F0502020204030204" pitchFamily="34" charset="0"/>
              </a:rPr>
              <a:t>.</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Castro, M.D.B. and </a:t>
            </a:r>
            <a:r>
              <a:rPr lang="en-IN" sz="1200" kern="100" dirty="0" err="1">
                <a:solidFill>
                  <a:srgbClr val="222222"/>
                </a:solidFill>
                <a:latin typeface="Times New Roman" panose="02020603050405020304" pitchFamily="18" charset="0"/>
                <a:ea typeface="Calibri" panose="020F0502020204030204" pitchFamily="34" charset="0"/>
              </a:rPr>
              <a:t>Tumibay</a:t>
            </a:r>
            <a:r>
              <a:rPr lang="en-IN" sz="1200" kern="100" dirty="0">
                <a:solidFill>
                  <a:srgbClr val="222222"/>
                </a:solidFill>
                <a:latin typeface="Times New Roman" panose="02020603050405020304" pitchFamily="18" charset="0"/>
                <a:ea typeface="Calibri" panose="020F0502020204030204" pitchFamily="34" charset="0"/>
              </a:rPr>
              <a:t>, G.M., 2021. A literature review: efficacy of online learning courses for higher education institution using meta-analysis. </a:t>
            </a:r>
            <a:r>
              <a:rPr lang="en-IN" sz="1200" i="1" kern="100" dirty="0">
                <a:latin typeface="Times New Roman" panose="02020603050405020304" pitchFamily="18" charset="0"/>
                <a:ea typeface="Calibri" panose="020F0502020204030204" pitchFamily="34" charset="0"/>
              </a:rPr>
              <a:t>Education and Information Technologies</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26</a:t>
            </a:r>
            <a:r>
              <a:rPr lang="en-IN" sz="1200" kern="100" dirty="0">
                <a:latin typeface="Times New Roman" panose="02020603050405020304" pitchFamily="18" charset="0"/>
                <a:ea typeface="Calibri" panose="020F0502020204030204" pitchFamily="34" charset="0"/>
              </a:rPr>
              <a:t>, pp.1367-1385.</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Fisher, W.W., </a:t>
            </a:r>
            <a:r>
              <a:rPr lang="en-IN" sz="1200" kern="100" dirty="0" err="1">
                <a:solidFill>
                  <a:srgbClr val="222222"/>
                </a:solidFill>
                <a:latin typeface="Times New Roman" panose="02020603050405020304" pitchFamily="18" charset="0"/>
                <a:ea typeface="Calibri" panose="020F0502020204030204" pitchFamily="34" charset="0"/>
              </a:rPr>
              <a:t>Luczynski</a:t>
            </a:r>
            <a:r>
              <a:rPr lang="en-IN" sz="1200" kern="100" dirty="0">
                <a:solidFill>
                  <a:srgbClr val="222222"/>
                </a:solidFill>
                <a:latin typeface="Times New Roman" panose="02020603050405020304" pitchFamily="18" charset="0"/>
                <a:ea typeface="Calibri" panose="020F0502020204030204" pitchFamily="34" charset="0"/>
              </a:rPr>
              <a:t>, K.C., Blowers, A.P., </a:t>
            </a:r>
            <a:r>
              <a:rPr lang="en-IN" sz="1200" kern="100" dirty="0" err="1">
                <a:solidFill>
                  <a:srgbClr val="222222"/>
                </a:solidFill>
                <a:latin typeface="Times New Roman" panose="02020603050405020304" pitchFamily="18" charset="0"/>
                <a:ea typeface="Calibri" panose="020F0502020204030204" pitchFamily="34" charset="0"/>
              </a:rPr>
              <a:t>Vosters</a:t>
            </a:r>
            <a:r>
              <a:rPr lang="en-IN" sz="1200" kern="100" dirty="0">
                <a:solidFill>
                  <a:srgbClr val="222222"/>
                </a:solidFill>
                <a:latin typeface="Times New Roman" panose="02020603050405020304" pitchFamily="18" charset="0"/>
                <a:ea typeface="Calibri" panose="020F0502020204030204" pitchFamily="34" charset="0"/>
              </a:rPr>
              <a:t>, M.E., </a:t>
            </a:r>
            <a:r>
              <a:rPr lang="en-IN" sz="1200" kern="100" dirty="0" err="1">
                <a:solidFill>
                  <a:srgbClr val="222222"/>
                </a:solidFill>
                <a:latin typeface="Times New Roman" panose="02020603050405020304" pitchFamily="18" charset="0"/>
                <a:ea typeface="Calibri" panose="020F0502020204030204" pitchFamily="34" charset="0"/>
              </a:rPr>
              <a:t>Pisman</a:t>
            </a:r>
            <a:r>
              <a:rPr lang="en-IN" sz="1200" kern="100" dirty="0">
                <a:solidFill>
                  <a:srgbClr val="222222"/>
                </a:solidFill>
                <a:latin typeface="Times New Roman" panose="02020603050405020304" pitchFamily="18" charset="0"/>
                <a:ea typeface="Calibri" panose="020F0502020204030204" pitchFamily="34" charset="0"/>
              </a:rPr>
              <a:t>, M.D., Craig, A.R., Hood, S.A., Machado, M.A., Lesser, A.D. and Piazza, C.C., 2020. A randomized clinical trial of a virtual‐training program for teaching applied‐</a:t>
            </a:r>
            <a:r>
              <a:rPr lang="en-IN" sz="1200" kern="100" dirty="0" err="1">
                <a:solidFill>
                  <a:srgbClr val="222222"/>
                </a:solidFill>
                <a:latin typeface="Times New Roman" panose="02020603050405020304" pitchFamily="18" charset="0"/>
                <a:ea typeface="Calibri" panose="020F0502020204030204" pitchFamily="34" charset="0"/>
              </a:rPr>
              <a:t>behavior</a:t>
            </a:r>
            <a:r>
              <a:rPr lang="en-IN" sz="1200" kern="100" dirty="0">
                <a:solidFill>
                  <a:srgbClr val="222222"/>
                </a:solidFill>
                <a:latin typeface="Times New Roman" panose="02020603050405020304" pitchFamily="18" charset="0"/>
                <a:ea typeface="Calibri" panose="020F0502020204030204" pitchFamily="34" charset="0"/>
              </a:rPr>
              <a:t>‐analysis skills to parents of children with autism spectrum disorder. </a:t>
            </a:r>
            <a:r>
              <a:rPr lang="en-IN" sz="1200" i="1" kern="100" dirty="0">
                <a:latin typeface="Times New Roman" panose="02020603050405020304" pitchFamily="18" charset="0"/>
                <a:ea typeface="Calibri" panose="020F0502020204030204" pitchFamily="34" charset="0"/>
              </a:rPr>
              <a:t>Journal of applied </a:t>
            </a:r>
            <a:r>
              <a:rPr lang="en-IN" sz="1200" i="1" kern="100" dirty="0" err="1">
                <a:latin typeface="Times New Roman" panose="02020603050405020304" pitchFamily="18" charset="0"/>
                <a:ea typeface="Calibri" panose="020F0502020204030204" pitchFamily="34" charset="0"/>
              </a:rPr>
              <a:t>behavior</a:t>
            </a:r>
            <a:r>
              <a:rPr lang="en-IN" sz="1200" i="1" kern="100" dirty="0">
                <a:latin typeface="Times New Roman" panose="02020603050405020304" pitchFamily="18" charset="0"/>
                <a:ea typeface="Calibri" panose="020F0502020204030204" pitchFamily="34" charset="0"/>
              </a:rPr>
              <a:t> analysis</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53</a:t>
            </a:r>
            <a:r>
              <a:rPr lang="en-IN" sz="1200" kern="100" dirty="0">
                <a:latin typeface="Times New Roman" panose="02020603050405020304" pitchFamily="18" charset="0"/>
                <a:ea typeface="Calibri" panose="020F0502020204030204" pitchFamily="34" charset="0"/>
              </a:rPr>
              <a:t>(4), pp.1856-1875.</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Gillespie, T., 2019. Algorithmically recognizable: Santorum's Google problem, and Google's Santorum problem. In </a:t>
            </a:r>
            <a:r>
              <a:rPr lang="en-IN" sz="1200" i="1" kern="100" dirty="0">
                <a:latin typeface="Times New Roman" panose="02020603050405020304" pitchFamily="18" charset="0"/>
                <a:ea typeface="Calibri" panose="020F0502020204030204" pitchFamily="34" charset="0"/>
              </a:rPr>
              <a:t>The Social Power of Algorithms</a:t>
            </a:r>
            <a:r>
              <a:rPr lang="en-IN" sz="1200" kern="100" dirty="0">
                <a:latin typeface="Times New Roman" panose="02020603050405020304" pitchFamily="18" charset="0"/>
                <a:ea typeface="Calibri" panose="020F0502020204030204" pitchFamily="34" charset="0"/>
              </a:rPr>
              <a:t> (pp. 63-80). Routledge.</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Guerra-</a:t>
            </a:r>
            <a:r>
              <a:rPr lang="en-IN" sz="1200" kern="100" dirty="0" err="1">
                <a:solidFill>
                  <a:srgbClr val="222222"/>
                </a:solidFill>
                <a:latin typeface="Times New Roman" panose="02020603050405020304" pitchFamily="18" charset="0"/>
                <a:ea typeface="Calibri" panose="020F0502020204030204" pitchFamily="34" charset="0"/>
              </a:rPr>
              <a:t>Báez</a:t>
            </a:r>
            <a:r>
              <a:rPr lang="en-IN" sz="1200" kern="100" dirty="0">
                <a:solidFill>
                  <a:srgbClr val="222222"/>
                </a:solidFill>
                <a:latin typeface="Times New Roman" panose="02020603050405020304" pitchFamily="18" charset="0"/>
                <a:ea typeface="Calibri" panose="020F0502020204030204" pitchFamily="34" charset="0"/>
              </a:rPr>
              <a:t>, S.P., 2019. A panoramic review of soft skills training in university students. </a:t>
            </a:r>
            <a:r>
              <a:rPr lang="en-IN" sz="1200" i="1" kern="100" dirty="0" err="1">
                <a:latin typeface="Times New Roman" panose="02020603050405020304" pitchFamily="18" charset="0"/>
                <a:ea typeface="Calibri" panose="020F0502020204030204" pitchFamily="34" charset="0"/>
              </a:rPr>
              <a:t>Psicologia</a:t>
            </a:r>
            <a:r>
              <a:rPr lang="en-IN" sz="1200" i="1" kern="100" dirty="0">
                <a:latin typeface="Times New Roman" panose="02020603050405020304" pitchFamily="18" charset="0"/>
                <a:ea typeface="Calibri" panose="020F0502020204030204" pitchFamily="34" charset="0"/>
              </a:rPr>
              <a:t> Escolar e </a:t>
            </a:r>
            <a:r>
              <a:rPr lang="en-IN" sz="1200" i="1" kern="100" dirty="0" err="1">
                <a:latin typeface="Times New Roman" panose="02020603050405020304" pitchFamily="18" charset="0"/>
                <a:ea typeface="Calibri" panose="020F0502020204030204" pitchFamily="34" charset="0"/>
              </a:rPr>
              <a:t>Educacional</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23</a:t>
            </a:r>
            <a:r>
              <a:rPr lang="en-IN" sz="1200" kern="100" dirty="0">
                <a:latin typeface="Times New Roman" panose="02020603050405020304" pitchFamily="18" charset="0"/>
                <a:ea typeface="Calibri" panose="020F0502020204030204" pitchFamily="34" charset="0"/>
              </a:rPr>
              <a:t>.</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Harwell, D., 2022. A face-scanning algorithm increasingly decides whether you deserve the job. In </a:t>
            </a:r>
            <a:r>
              <a:rPr lang="en-IN" sz="1200" i="1" kern="100" dirty="0">
                <a:latin typeface="Times New Roman" panose="02020603050405020304" pitchFamily="18" charset="0"/>
                <a:ea typeface="Calibri" panose="020F0502020204030204" pitchFamily="34" charset="0"/>
              </a:rPr>
              <a:t>Ethics of Data and Analytics</a:t>
            </a:r>
            <a:r>
              <a:rPr lang="en-IN" sz="1200" kern="100" dirty="0">
                <a:latin typeface="Times New Roman" panose="02020603050405020304" pitchFamily="18" charset="0"/>
                <a:ea typeface="Calibri" panose="020F0502020204030204" pitchFamily="34" charset="0"/>
              </a:rPr>
              <a:t> (pp. 206-211). Auerbach Publications.</a:t>
            </a:r>
          </a:p>
        </p:txBody>
      </p:sp>
    </p:spTree>
    <p:extLst>
      <p:ext uri="{BB962C8B-B14F-4D97-AF65-F5344CB8AC3E}">
        <p14:creationId xmlns:p14="http://schemas.microsoft.com/office/powerpoint/2010/main" val="1119491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475DD-2649-9808-4BDD-9D45548DF593}"/>
              </a:ext>
            </a:extLst>
          </p:cNvPr>
          <p:cNvSpPr>
            <a:spLocks noGrp="1"/>
          </p:cNvSpPr>
          <p:nvPr>
            <p:ph type="title"/>
          </p:nvPr>
        </p:nvSpPr>
        <p:spPr>
          <a:xfrm>
            <a:off x="-1581067" y="378144"/>
            <a:ext cx="5736000" cy="840000"/>
          </a:xfrm>
        </p:spPr>
        <p:txBody>
          <a:bodyPr/>
          <a:lstStyle/>
          <a:p>
            <a:r>
              <a:rPr lang="en-IN" sz="3200" dirty="0"/>
              <a:t>References </a:t>
            </a:r>
          </a:p>
        </p:txBody>
      </p:sp>
      <p:sp>
        <p:nvSpPr>
          <p:cNvPr id="4" name="TextBox 3">
            <a:extLst>
              <a:ext uri="{FF2B5EF4-FFF2-40B4-BE49-F238E27FC236}">
                <a16:creationId xmlns:a16="http://schemas.microsoft.com/office/drawing/2014/main" id="{0900AD5B-ECFA-C2AE-E85C-A046CE55D7E2}"/>
              </a:ext>
            </a:extLst>
          </p:cNvPr>
          <p:cNvSpPr txBox="1"/>
          <p:nvPr/>
        </p:nvSpPr>
        <p:spPr>
          <a:xfrm>
            <a:off x="203200" y="1001397"/>
            <a:ext cx="11433387" cy="5578578"/>
          </a:xfrm>
          <a:prstGeom prst="rect">
            <a:avLst/>
          </a:prstGeom>
          <a:noFill/>
        </p:spPr>
        <p:txBody>
          <a:bodyPr wrap="square">
            <a:spAutoFit/>
          </a:bodyPr>
          <a:lstStyle/>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Hoe, L.S., </a:t>
            </a:r>
            <a:r>
              <a:rPr lang="en-IN" sz="1200" kern="100" dirty="0" err="1">
                <a:solidFill>
                  <a:srgbClr val="222222"/>
                </a:solidFill>
                <a:latin typeface="Times New Roman" panose="02020603050405020304" pitchFamily="18" charset="0"/>
                <a:ea typeface="Calibri" panose="020F0502020204030204" pitchFamily="34" charset="0"/>
              </a:rPr>
              <a:t>Manja</a:t>
            </a:r>
            <a:r>
              <a:rPr lang="en-IN" sz="1200" kern="100" dirty="0">
                <a:solidFill>
                  <a:srgbClr val="222222"/>
                </a:solidFill>
                <a:latin typeface="Times New Roman" panose="02020603050405020304" pitchFamily="18" charset="0"/>
                <a:ea typeface="Calibri" panose="020F0502020204030204" pitchFamily="34" charset="0"/>
              </a:rPr>
              <a:t>, M.A.Z., Mathew, V.N., </a:t>
            </a:r>
            <a:r>
              <a:rPr lang="en-IN" sz="1200" kern="100" dirty="0" err="1">
                <a:solidFill>
                  <a:srgbClr val="222222"/>
                </a:solidFill>
                <a:latin typeface="Times New Roman" panose="02020603050405020304" pitchFamily="18" charset="0"/>
                <a:ea typeface="Calibri" panose="020F0502020204030204" pitchFamily="34" charset="0"/>
              </a:rPr>
              <a:t>Engkamat</a:t>
            </a:r>
            <a:r>
              <a:rPr lang="en-IN" sz="1200" kern="100" dirty="0">
                <a:solidFill>
                  <a:srgbClr val="222222"/>
                </a:solidFill>
                <a:latin typeface="Times New Roman" panose="02020603050405020304" pitchFamily="18" charset="0"/>
                <a:ea typeface="Calibri" panose="020F0502020204030204" pitchFamily="34" charset="0"/>
              </a:rPr>
              <a:t>, A., Ibrahim, Z. and Anis, A.L., 2021. Effectiveness of online training for rural entrepreneurs during a global pandemic. </a:t>
            </a:r>
            <a:r>
              <a:rPr lang="en-IN" sz="1200" i="1" kern="100" dirty="0">
                <a:latin typeface="Times New Roman" panose="02020603050405020304" pitchFamily="18" charset="0"/>
                <a:ea typeface="Calibri" panose="020F0502020204030204" pitchFamily="34" charset="0"/>
              </a:rPr>
              <a:t>Research in Social Sciences and Technology</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6</a:t>
            </a:r>
            <a:r>
              <a:rPr lang="en-IN" sz="1200" kern="100" dirty="0">
                <a:latin typeface="Times New Roman" panose="02020603050405020304" pitchFamily="18" charset="0"/>
                <a:ea typeface="Calibri" panose="020F0502020204030204" pitchFamily="34" charset="0"/>
              </a:rPr>
              <a:t>(3), pp.194-212.</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Howard, M.C. and </a:t>
            </a:r>
            <a:r>
              <a:rPr lang="en-IN" sz="1200" kern="100" dirty="0" err="1">
                <a:solidFill>
                  <a:srgbClr val="222222"/>
                </a:solidFill>
                <a:latin typeface="Times New Roman" panose="02020603050405020304" pitchFamily="18" charset="0"/>
                <a:ea typeface="Calibri" panose="020F0502020204030204" pitchFamily="34" charset="0"/>
              </a:rPr>
              <a:t>Gutworth</a:t>
            </a:r>
            <a:r>
              <a:rPr lang="en-IN" sz="1200" kern="100" dirty="0">
                <a:solidFill>
                  <a:srgbClr val="222222"/>
                </a:solidFill>
                <a:latin typeface="Times New Roman" panose="02020603050405020304" pitchFamily="18" charset="0"/>
                <a:ea typeface="Calibri" panose="020F0502020204030204" pitchFamily="34" charset="0"/>
              </a:rPr>
              <a:t>, M.B., 2020. A meta-analysis of virtual reality training programs for social skill development. </a:t>
            </a:r>
            <a:r>
              <a:rPr lang="en-IN" sz="1200" i="1" kern="100" dirty="0">
                <a:latin typeface="Times New Roman" panose="02020603050405020304" pitchFamily="18" charset="0"/>
                <a:ea typeface="Calibri" panose="020F0502020204030204" pitchFamily="34" charset="0"/>
              </a:rPr>
              <a:t>Computers &amp; Education</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144</a:t>
            </a:r>
            <a:r>
              <a:rPr lang="en-IN" sz="1200" kern="100" dirty="0">
                <a:latin typeface="Times New Roman" panose="02020603050405020304" pitchFamily="18" charset="0"/>
                <a:ea typeface="Calibri" panose="020F0502020204030204" pitchFamily="34" charset="0"/>
              </a:rPr>
              <a:t>, p.103707.</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Kinnett</a:t>
            </a:r>
            <a:r>
              <a:rPr lang="en-IN" sz="1200" kern="100" dirty="0">
                <a:solidFill>
                  <a:srgbClr val="222222"/>
                </a:solidFill>
                <a:latin typeface="Times New Roman" panose="02020603050405020304" pitchFamily="18" charset="0"/>
                <a:ea typeface="Calibri" panose="020F0502020204030204" pitchFamily="34" charset="0"/>
              </a:rPr>
              <a:t>, S.J. and Steinbach, T.A., 2022. In Search of the Optimal CRM Curriculum: A Skills Framework for the Salesforce Administrator Role.</a:t>
            </a:r>
            <a:endParaRPr lang="en-IN" sz="1200" kern="100" dirty="0">
              <a:latin typeface="Times New Roman" panose="02020603050405020304" pitchFamily="18" charset="0"/>
              <a:ea typeface="Calibri" panose="020F0502020204030204" pitchFamily="34" charset="0"/>
            </a:endParaRP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Li, C. and Yang, H.J., 2021. Bot-X: An AI-based virtual assistant for intelligent manufacturing. </a:t>
            </a:r>
            <a:r>
              <a:rPr lang="en-IN" sz="1200" i="1" kern="100" dirty="0">
                <a:latin typeface="Times New Roman" panose="02020603050405020304" pitchFamily="18" charset="0"/>
                <a:ea typeface="Calibri" panose="020F0502020204030204" pitchFamily="34" charset="0"/>
              </a:rPr>
              <a:t>Multiagent and Grid Systems</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17</a:t>
            </a:r>
            <a:r>
              <a:rPr lang="en-IN" sz="1200" kern="100" dirty="0">
                <a:latin typeface="Times New Roman" panose="02020603050405020304" pitchFamily="18" charset="0"/>
                <a:ea typeface="Calibri" panose="020F0502020204030204" pitchFamily="34" charset="0"/>
              </a:rPr>
              <a:t>(1), pp.1-14.</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Otoo</a:t>
            </a:r>
            <a:r>
              <a:rPr lang="en-IN" sz="1200" kern="100" dirty="0">
                <a:solidFill>
                  <a:srgbClr val="222222"/>
                </a:solidFill>
                <a:latin typeface="Times New Roman" panose="02020603050405020304" pitchFamily="18" charset="0"/>
                <a:ea typeface="Calibri" panose="020F0502020204030204" pitchFamily="34" charset="0"/>
              </a:rPr>
              <a:t>, F.N.K., 2019. Human resource development (HRD) practices and banking industry effectiveness: The mediating role of employee competencies. </a:t>
            </a:r>
            <a:r>
              <a:rPr lang="en-IN" sz="1200" i="1" kern="100" dirty="0">
                <a:latin typeface="Times New Roman" panose="02020603050405020304" pitchFamily="18" charset="0"/>
                <a:ea typeface="Calibri" panose="020F0502020204030204" pitchFamily="34" charset="0"/>
              </a:rPr>
              <a:t>European Journal of Training and Development</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43</a:t>
            </a:r>
            <a:r>
              <a:rPr lang="en-IN" sz="1200" kern="100" dirty="0">
                <a:latin typeface="Times New Roman" panose="02020603050405020304" pitchFamily="18" charset="0"/>
                <a:ea typeface="Calibri" panose="020F0502020204030204" pitchFamily="34" charset="0"/>
              </a:rPr>
              <a:t>(3/4), pp.250-271.</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Soofastaei</a:t>
            </a:r>
            <a:r>
              <a:rPr lang="en-IN" sz="1200" kern="100" dirty="0">
                <a:solidFill>
                  <a:srgbClr val="222222"/>
                </a:solidFill>
                <a:latin typeface="Times New Roman" panose="02020603050405020304" pitchFamily="18" charset="0"/>
                <a:ea typeface="Calibri" panose="020F0502020204030204" pitchFamily="34" charset="0"/>
              </a:rPr>
              <a:t>, A., 2021. Introductory Chapter: Virtual Assistants. </a:t>
            </a:r>
            <a:r>
              <a:rPr lang="en-IN" sz="1200" i="1" kern="100" dirty="0">
                <a:latin typeface="Times New Roman" panose="02020603050405020304" pitchFamily="18" charset="0"/>
                <a:ea typeface="Calibri" panose="020F0502020204030204" pitchFamily="34" charset="0"/>
              </a:rPr>
              <a:t>Virtual Assistant (</a:t>
            </a:r>
            <a:r>
              <a:rPr lang="en-IN" sz="1200" i="1" kern="100" dirty="0" err="1">
                <a:latin typeface="Times New Roman" panose="02020603050405020304" pitchFamily="18" charset="0"/>
                <a:ea typeface="Calibri" panose="020F0502020204030204" pitchFamily="34" charset="0"/>
              </a:rPr>
              <a:t>Soofastaei</a:t>
            </a:r>
            <a:r>
              <a:rPr lang="en-IN" sz="1200" i="1" kern="100" dirty="0">
                <a:latin typeface="Times New Roman" panose="02020603050405020304" pitchFamily="18" charset="0"/>
                <a:ea typeface="Calibri" panose="020F0502020204030204" pitchFamily="34" charset="0"/>
              </a:rPr>
              <a:t> A., Ed.).–London, United Kingdom: </a:t>
            </a:r>
            <a:r>
              <a:rPr lang="en-IN" sz="1200" i="1" kern="100" dirty="0" err="1">
                <a:latin typeface="Times New Roman" panose="02020603050405020304" pitchFamily="18" charset="0"/>
                <a:ea typeface="Calibri" panose="020F0502020204030204" pitchFamily="34" charset="0"/>
              </a:rPr>
              <a:t>IntechOpen</a:t>
            </a:r>
            <a:r>
              <a:rPr lang="en-IN" sz="1200" kern="100" dirty="0">
                <a:latin typeface="Times New Roman" panose="02020603050405020304" pitchFamily="18" charset="0"/>
                <a:ea typeface="Calibri" panose="020F0502020204030204" pitchFamily="34" charset="0"/>
              </a:rPr>
              <a:t>, pp.1-9.</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Sukariasih</a:t>
            </a:r>
            <a:r>
              <a:rPr lang="en-IN" sz="1200" kern="100" dirty="0">
                <a:solidFill>
                  <a:srgbClr val="222222"/>
                </a:solidFill>
                <a:latin typeface="Times New Roman" panose="02020603050405020304" pitchFamily="18" charset="0"/>
                <a:ea typeface="Calibri" panose="020F0502020204030204" pitchFamily="34" charset="0"/>
              </a:rPr>
              <a:t>, L., </a:t>
            </a:r>
            <a:r>
              <a:rPr lang="en-IN" sz="1200" kern="100" dirty="0" err="1">
                <a:solidFill>
                  <a:srgbClr val="222222"/>
                </a:solidFill>
                <a:latin typeface="Times New Roman" panose="02020603050405020304" pitchFamily="18" charset="0"/>
                <a:ea typeface="Calibri" panose="020F0502020204030204" pitchFamily="34" charset="0"/>
              </a:rPr>
              <a:t>Erniwati</a:t>
            </a:r>
            <a:r>
              <a:rPr lang="en-IN" sz="1200" kern="100" dirty="0">
                <a:solidFill>
                  <a:srgbClr val="222222"/>
                </a:solidFill>
                <a:latin typeface="Times New Roman" panose="02020603050405020304" pitchFamily="18" charset="0"/>
                <a:ea typeface="Calibri" panose="020F0502020204030204" pitchFamily="34" charset="0"/>
              </a:rPr>
              <a:t>, E. and Salim, A., 2019. Development of interactive multimedia on science learning based adobe flash CS6. </a:t>
            </a:r>
            <a:r>
              <a:rPr lang="en-IN" sz="1200" i="1" kern="100" dirty="0">
                <a:latin typeface="Times New Roman" panose="02020603050405020304" pitchFamily="18" charset="0"/>
                <a:ea typeface="Calibri" panose="020F0502020204030204" pitchFamily="34" charset="0"/>
              </a:rPr>
              <a:t>International Journal for Educational and Vocational Studies</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1</a:t>
            </a:r>
            <a:r>
              <a:rPr lang="en-IN" sz="1200" kern="100" dirty="0">
                <a:latin typeface="Times New Roman" panose="02020603050405020304" pitchFamily="18" charset="0"/>
                <a:ea typeface="Calibri" panose="020F0502020204030204" pitchFamily="34" charset="0"/>
              </a:rPr>
              <a:t>(4), pp.322-329.</a:t>
            </a:r>
          </a:p>
          <a:p>
            <a:pPr algn="just">
              <a:lnSpc>
                <a:spcPct val="150000"/>
              </a:lnSpc>
              <a:spcBef>
                <a:spcPts val="800"/>
              </a:spcBef>
              <a:spcAft>
                <a:spcPts val="800"/>
              </a:spcAft>
            </a:pPr>
            <a:r>
              <a:rPr lang="en-IN" sz="1200" kern="100" dirty="0">
                <a:solidFill>
                  <a:srgbClr val="222222"/>
                </a:solidFill>
                <a:latin typeface="Times New Roman" panose="02020603050405020304" pitchFamily="18" charset="0"/>
                <a:ea typeface="Calibri" panose="020F0502020204030204" pitchFamily="34" charset="0"/>
              </a:rPr>
              <a:t>Tamah, S.M., </a:t>
            </a:r>
            <a:r>
              <a:rPr lang="en-IN" sz="1200" kern="100" dirty="0" err="1">
                <a:solidFill>
                  <a:srgbClr val="222222"/>
                </a:solidFill>
                <a:latin typeface="Times New Roman" panose="02020603050405020304" pitchFamily="18" charset="0"/>
                <a:ea typeface="Calibri" panose="020F0502020204030204" pitchFamily="34" charset="0"/>
              </a:rPr>
              <a:t>Triwidayati</a:t>
            </a:r>
            <a:r>
              <a:rPr lang="en-IN" sz="1200" kern="100" dirty="0">
                <a:solidFill>
                  <a:srgbClr val="222222"/>
                </a:solidFill>
                <a:latin typeface="Times New Roman" panose="02020603050405020304" pitchFamily="18" charset="0"/>
                <a:ea typeface="Calibri" panose="020F0502020204030204" pitchFamily="34" charset="0"/>
              </a:rPr>
              <a:t>, K.R. and Utami, T.S.D., 2020. Secondary school language teachers’ online learning engagement during the COVID-19 pandemic in Indonesia. </a:t>
            </a:r>
            <a:r>
              <a:rPr lang="en-IN" sz="1200" i="1" kern="100" dirty="0">
                <a:latin typeface="Times New Roman" panose="02020603050405020304" pitchFamily="18" charset="0"/>
                <a:ea typeface="Calibri" panose="020F0502020204030204" pitchFamily="34" charset="0"/>
              </a:rPr>
              <a:t>Journal of Information Technology Education: Research</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19</a:t>
            </a:r>
            <a:r>
              <a:rPr lang="en-IN" sz="1200" kern="100" dirty="0">
                <a:latin typeface="Times New Roman" panose="02020603050405020304" pitchFamily="18" charset="0"/>
                <a:ea typeface="Calibri" panose="020F0502020204030204" pitchFamily="34" charset="0"/>
              </a:rPr>
              <a:t>, pp.803-832.</a:t>
            </a:r>
          </a:p>
          <a:p>
            <a:pPr algn="just">
              <a:lnSpc>
                <a:spcPct val="150000"/>
              </a:lnSpc>
              <a:spcBef>
                <a:spcPts val="800"/>
              </a:spcBef>
              <a:spcAft>
                <a:spcPts val="800"/>
              </a:spcAft>
            </a:pPr>
            <a:r>
              <a:rPr lang="en-IN" sz="1200" kern="100" dirty="0" err="1">
                <a:solidFill>
                  <a:srgbClr val="222222"/>
                </a:solidFill>
                <a:latin typeface="Times New Roman" panose="02020603050405020304" pitchFamily="18" charset="0"/>
                <a:ea typeface="Calibri" panose="020F0502020204030204" pitchFamily="34" charset="0"/>
              </a:rPr>
              <a:t>Tanpipat</a:t>
            </a:r>
            <a:r>
              <a:rPr lang="en-IN" sz="1200" kern="100" dirty="0">
                <a:solidFill>
                  <a:srgbClr val="222222"/>
                </a:solidFill>
                <a:latin typeface="Times New Roman" panose="02020603050405020304" pitchFamily="18" charset="0"/>
                <a:ea typeface="Calibri" panose="020F0502020204030204" pitchFamily="34" charset="0"/>
              </a:rPr>
              <a:t>, W., Lim, H.W. and Deng, X., 2021. Implementing remote working policy in corporate offices in Thailand: strategic facility management perspective. </a:t>
            </a:r>
            <a:r>
              <a:rPr lang="en-IN" sz="1200" i="1" kern="100" dirty="0">
                <a:latin typeface="Times New Roman" panose="02020603050405020304" pitchFamily="18" charset="0"/>
                <a:ea typeface="Calibri" panose="020F0502020204030204" pitchFamily="34" charset="0"/>
              </a:rPr>
              <a:t>Sustainability</a:t>
            </a:r>
            <a:r>
              <a:rPr lang="en-IN" sz="1200" kern="100" dirty="0">
                <a:latin typeface="Times New Roman" panose="02020603050405020304" pitchFamily="18" charset="0"/>
                <a:ea typeface="Calibri" panose="020F0502020204030204" pitchFamily="34" charset="0"/>
              </a:rPr>
              <a:t>, </a:t>
            </a:r>
            <a:r>
              <a:rPr lang="en-IN" sz="1200" i="1" kern="100" dirty="0">
                <a:latin typeface="Times New Roman" panose="02020603050405020304" pitchFamily="18" charset="0"/>
                <a:ea typeface="Calibri" panose="020F0502020204030204" pitchFamily="34" charset="0"/>
              </a:rPr>
              <a:t>13</a:t>
            </a:r>
            <a:r>
              <a:rPr lang="en-IN" sz="1200" kern="100" dirty="0">
                <a:latin typeface="Times New Roman" panose="02020603050405020304" pitchFamily="18" charset="0"/>
                <a:ea typeface="Calibri" panose="020F0502020204030204" pitchFamily="34" charset="0"/>
              </a:rPr>
              <a:t>(3), p.1284.</a:t>
            </a:r>
          </a:p>
        </p:txBody>
      </p:sp>
    </p:spTree>
    <p:extLst>
      <p:ext uri="{BB962C8B-B14F-4D97-AF65-F5344CB8AC3E}">
        <p14:creationId xmlns:p14="http://schemas.microsoft.com/office/powerpoint/2010/main" val="1009620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ree Thank You Slide | Slidebazaar">
            <a:extLst>
              <a:ext uri="{FF2B5EF4-FFF2-40B4-BE49-F238E27FC236}">
                <a16:creationId xmlns:a16="http://schemas.microsoft.com/office/drawing/2014/main" id="{B522A64C-4B1A-15B8-EDF9-BBDDACA607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8099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2619</Words>
  <Application>Microsoft Office PowerPoint</Application>
  <PresentationFormat>Widescreen</PresentationFormat>
  <Paragraphs>99</Paragraphs>
  <Slides>15</Slides>
  <Notes>12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宋体</vt:lpstr>
      <vt:lpstr>-apple-system</vt:lpstr>
      <vt:lpstr>Arial</vt:lpstr>
      <vt:lpstr>Calibri</vt:lpstr>
      <vt:lpstr>Calibri Light</vt:lpstr>
      <vt:lpstr>Fira Sans Extra Condensed Medium</vt:lpstr>
      <vt:lpstr>Hind Vadodara Light</vt:lpstr>
      <vt:lpstr>Nunito Light</vt:lpstr>
      <vt:lpstr>Raleway</vt:lpstr>
      <vt:lpstr>Roboto Condensed Light</vt:lpstr>
      <vt:lpstr>Times New Roman</vt:lpstr>
      <vt:lpstr>Office Theme</vt:lpstr>
      <vt:lpstr>PowerPoint Presentation</vt:lpstr>
      <vt:lpstr>PowerPoint Presentation</vt:lpstr>
      <vt:lpstr>Importance of technology in training and development  </vt:lpstr>
      <vt:lpstr>Google</vt:lpstr>
      <vt:lpstr>Maersk </vt:lpstr>
      <vt:lpstr>Software development</vt:lpstr>
      <vt:lpstr>Virtual assitance</vt:lpstr>
      <vt:lpstr>Importance of employer training programs </vt:lpstr>
      <vt:lpstr>PowerPoint Presentation</vt:lpstr>
      <vt:lpstr>PowerPoint Presentation</vt:lpstr>
      <vt:lpstr>Hilton</vt:lpstr>
      <vt:lpstr>Remote access facilities</vt:lpstr>
      <vt:lpstr>References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Petrica Dana (2215984)</dc:creator>
  <cp:lastModifiedBy>Petrica Dana (2215984)</cp:lastModifiedBy>
  <cp:revision>4</cp:revision>
  <dcterms:created xsi:type="dcterms:W3CDTF">2023-11-25T10:21:44Z</dcterms:created>
  <dcterms:modified xsi:type="dcterms:W3CDTF">2023-11-25T10:38:52Z</dcterms:modified>
</cp:coreProperties>
</file>