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57" r:id="rId2"/>
    <p:sldId id="256" r:id="rId3"/>
  </p:sldIdLst>
  <p:sldSz cx="15059025" cy="2131695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EEF1"/>
    <a:srgbClr val="FEE0B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7390B9-5F1E-4CC8-9C13-D551DA1346A8}" v="21" dt="2026-10-21T23:15:19.6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20" d="100"/>
          <a:sy n="20" d="100"/>
        </p:scale>
        <p:origin x="2880" y="3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hrat Rehman (2118374)" userId="7bceaac9-4ea7-4498-9296-f3c92db6e852" providerId="ADAL" clId="{F95FDCFA-1C51-44C8-A692-2715DABA2479}"/>
    <pc:docChg chg="custSel addSld modSld">
      <pc:chgData name="Ishrat Rehman (2118374)" userId="7bceaac9-4ea7-4498-9296-f3c92db6e852" providerId="ADAL" clId="{F95FDCFA-1C51-44C8-A692-2715DABA2479}" dt="2026-10-21T23:22:10.951" v="367" actId="1076"/>
      <pc:docMkLst>
        <pc:docMk/>
      </pc:docMkLst>
      <pc:sldChg chg="addSp delSp modSp mod">
        <pc:chgData name="Ishrat Rehman (2118374)" userId="7bceaac9-4ea7-4498-9296-f3c92db6e852" providerId="ADAL" clId="{F95FDCFA-1C51-44C8-A692-2715DABA2479}" dt="2026-10-21T23:15:48.725" v="354" actId="1076"/>
        <pc:sldMkLst>
          <pc:docMk/>
          <pc:sldMk cId="419161866" sldId="256"/>
        </pc:sldMkLst>
        <pc:spChg chg="add mod">
          <ac:chgData name="Ishrat Rehman (2118374)" userId="7bceaac9-4ea7-4498-9296-f3c92db6e852" providerId="ADAL" clId="{F95FDCFA-1C51-44C8-A692-2715DABA2479}" dt="2026-10-21T22:46:20.691" v="160" actId="14100"/>
          <ac:spMkLst>
            <pc:docMk/>
            <pc:sldMk cId="419161866" sldId="256"/>
            <ac:spMk id="3" creationId="{A39CDD58-5ADC-227E-61A2-44F10D0AD36B}"/>
          </ac:spMkLst>
        </pc:spChg>
        <pc:spChg chg="add del mod">
          <ac:chgData name="Ishrat Rehman (2118374)" userId="7bceaac9-4ea7-4498-9296-f3c92db6e852" providerId="ADAL" clId="{F95FDCFA-1C51-44C8-A692-2715DABA2479}" dt="2026-10-21T22:49:38.461" v="174"/>
          <ac:spMkLst>
            <pc:docMk/>
            <pc:sldMk cId="419161866" sldId="256"/>
            <ac:spMk id="4" creationId="{BA2CD6AA-3018-B3DE-21BE-E8DFB0D88E95}"/>
          </ac:spMkLst>
        </pc:spChg>
        <pc:spChg chg="add mod">
          <ac:chgData name="Ishrat Rehman (2118374)" userId="7bceaac9-4ea7-4498-9296-f3c92db6e852" providerId="ADAL" clId="{F95FDCFA-1C51-44C8-A692-2715DABA2479}" dt="2026-10-21T23:09:25.181" v="226" actId="1076"/>
          <ac:spMkLst>
            <pc:docMk/>
            <pc:sldMk cId="419161866" sldId="256"/>
            <ac:spMk id="5" creationId="{106892CA-BB0D-228D-D5E2-7C3ACAC7BA48}"/>
          </ac:spMkLst>
        </pc:spChg>
        <pc:spChg chg="add mod">
          <ac:chgData name="Ishrat Rehman (2118374)" userId="7bceaac9-4ea7-4498-9296-f3c92db6e852" providerId="ADAL" clId="{F95FDCFA-1C51-44C8-A692-2715DABA2479}" dt="2026-10-21T23:12:01.853" v="234" actId="207"/>
          <ac:spMkLst>
            <pc:docMk/>
            <pc:sldMk cId="419161866" sldId="256"/>
            <ac:spMk id="6" creationId="{719FFE1A-19D4-2E2A-E4E3-9C67BCA07603}"/>
          </ac:spMkLst>
        </pc:spChg>
        <pc:spChg chg="add mod">
          <ac:chgData name="Ishrat Rehman (2118374)" userId="7bceaac9-4ea7-4498-9296-f3c92db6e852" providerId="ADAL" clId="{F95FDCFA-1C51-44C8-A692-2715DABA2479}" dt="2026-10-21T23:15:48.725" v="354" actId="1076"/>
          <ac:spMkLst>
            <pc:docMk/>
            <pc:sldMk cId="419161866" sldId="256"/>
            <ac:spMk id="7" creationId="{E0884E0F-E0CC-8F93-5F9F-32C549DED971}"/>
          </ac:spMkLst>
        </pc:spChg>
        <pc:spChg chg="mod">
          <ac:chgData name="Ishrat Rehman (2118374)" userId="7bceaac9-4ea7-4498-9296-f3c92db6e852" providerId="ADAL" clId="{F95FDCFA-1C51-44C8-A692-2715DABA2479}" dt="2026-10-21T22:44:38.442" v="151" actId="14100"/>
          <ac:spMkLst>
            <pc:docMk/>
            <pc:sldMk cId="419161866" sldId="256"/>
            <ac:spMk id="22" creationId="{2564607C-54AA-42CA-BEF4-59D9806EAE14}"/>
          </ac:spMkLst>
        </pc:spChg>
        <pc:spChg chg="mod">
          <ac:chgData name="Ishrat Rehman (2118374)" userId="7bceaac9-4ea7-4498-9296-f3c92db6e852" providerId="ADAL" clId="{F95FDCFA-1C51-44C8-A692-2715DABA2479}" dt="2026-10-21T22:37:43.819" v="122" actId="14100"/>
          <ac:spMkLst>
            <pc:docMk/>
            <pc:sldMk cId="419161866" sldId="256"/>
            <ac:spMk id="29" creationId="{3A8D4E38-DE49-4DC5-A0A4-995A38CEA97D}"/>
          </ac:spMkLst>
        </pc:spChg>
        <pc:spChg chg="mod">
          <ac:chgData name="Ishrat Rehman (2118374)" userId="7bceaac9-4ea7-4498-9296-f3c92db6e852" providerId="ADAL" clId="{F95FDCFA-1C51-44C8-A692-2715DABA2479}" dt="2026-10-21T22:45:31.621" v="155" actId="14100"/>
          <ac:spMkLst>
            <pc:docMk/>
            <pc:sldMk cId="419161866" sldId="256"/>
            <ac:spMk id="34" creationId="{8FA237B6-3C98-48B0-92DC-779A601F924A}"/>
          </ac:spMkLst>
        </pc:spChg>
        <pc:spChg chg="mod">
          <ac:chgData name="Ishrat Rehman (2118374)" userId="7bceaac9-4ea7-4498-9296-f3c92db6e852" providerId="ADAL" clId="{F95FDCFA-1C51-44C8-A692-2715DABA2479}" dt="2026-10-21T22:45:18.998" v="154" actId="1076"/>
          <ac:spMkLst>
            <pc:docMk/>
            <pc:sldMk cId="419161866" sldId="256"/>
            <ac:spMk id="37" creationId="{F00B78EE-766F-4D8A-B433-3F2A13D8F2CF}"/>
          </ac:spMkLst>
        </pc:spChg>
        <pc:spChg chg="mod">
          <ac:chgData name="Ishrat Rehman (2118374)" userId="7bceaac9-4ea7-4498-9296-f3c92db6e852" providerId="ADAL" clId="{F95FDCFA-1C51-44C8-A692-2715DABA2479}" dt="2026-10-21T22:31:49.674" v="53" actId="1076"/>
          <ac:spMkLst>
            <pc:docMk/>
            <pc:sldMk cId="419161866" sldId="256"/>
            <ac:spMk id="63" creationId="{D7238D6C-C3C7-48CD-8153-A8BAA61CEB38}"/>
          </ac:spMkLst>
        </pc:spChg>
        <pc:spChg chg="mod">
          <ac:chgData name="Ishrat Rehman (2118374)" userId="7bceaac9-4ea7-4498-9296-f3c92db6e852" providerId="ADAL" clId="{F95FDCFA-1C51-44C8-A692-2715DABA2479}" dt="2026-10-21T22:44:54.280" v="152" actId="1076"/>
          <ac:spMkLst>
            <pc:docMk/>
            <pc:sldMk cId="419161866" sldId="256"/>
            <ac:spMk id="65" creationId="{37674E98-B591-4F72-B0A2-F3F494499603}"/>
          </ac:spMkLst>
        </pc:spChg>
        <pc:spChg chg="mod">
          <ac:chgData name="Ishrat Rehman (2118374)" userId="7bceaac9-4ea7-4498-9296-f3c92db6e852" providerId="ADAL" clId="{F95FDCFA-1C51-44C8-A692-2715DABA2479}" dt="2026-10-21T22:44:54.280" v="152" actId="1076"/>
          <ac:spMkLst>
            <pc:docMk/>
            <pc:sldMk cId="419161866" sldId="256"/>
            <ac:spMk id="66" creationId="{3D7E2850-062C-4F21-A764-6928F03C6CCD}"/>
          </ac:spMkLst>
        </pc:spChg>
        <pc:spChg chg="mod">
          <ac:chgData name="Ishrat Rehman (2118374)" userId="7bceaac9-4ea7-4498-9296-f3c92db6e852" providerId="ADAL" clId="{F95FDCFA-1C51-44C8-A692-2715DABA2479}" dt="2026-10-21T22:44:54.280" v="152" actId="1076"/>
          <ac:spMkLst>
            <pc:docMk/>
            <pc:sldMk cId="419161866" sldId="256"/>
            <ac:spMk id="67" creationId="{AB85138D-1E44-4D9C-9270-31B563BA1018}"/>
          </ac:spMkLst>
        </pc:spChg>
        <pc:spChg chg="mod">
          <ac:chgData name="Ishrat Rehman (2118374)" userId="7bceaac9-4ea7-4498-9296-f3c92db6e852" providerId="ADAL" clId="{F95FDCFA-1C51-44C8-A692-2715DABA2479}" dt="2026-10-21T22:32:04.310" v="55" actId="1076"/>
          <ac:spMkLst>
            <pc:docMk/>
            <pc:sldMk cId="419161866" sldId="256"/>
            <ac:spMk id="68" creationId="{D40CEB2F-1B2F-4381-80EF-F085AD7FC13E}"/>
          </ac:spMkLst>
        </pc:spChg>
        <pc:spChg chg="mod">
          <ac:chgData name="Ishrat Rehman (2118374)" userId="7bceaac9-4ea7-4498-9296-f3c92db6e852" providerId="ADAL" clId="{F95FDCFA-1C51-44C8-A692-2715DABA2479}" dt="2026-10-21T22:44:54.280" v="152" actId="1076"/>
          <ac:spMkLst>
            <pc:docMk/>
            <pc:sldMk cId="419161866" sldId="256"/>
            <ac:spMk id="71" creationId="{13ECEEFD-7967-487F-BEE9-CE2736C0B907}"/>
          </ac:spMkLst>
        </pc:spChg>
        <pc:spChg chg="mod">
          <ac:chgData name="Ishrat Rehman (2118374)" userId="7bceaac9-4ea7-4498-9296-f3c92db6e852" providerId="ADAL" clId="{F95FDCFA-1C51-44C8-A692-2715DABA2479}" dt="2026-10-21T22:44:54.280" v="152" actId="1076"/>
          <ac:spMkLst>
            <pc:docMk/>
            <pc:sldMk cId="419161866" sldId="256"/>
            <ac:spMk id="72" creationId="{5FB36747-501E-4B04-959B-3B8FBBF28D0B}"/>
          </ac:spMkLst>
        </pc:spChg>
        <pc:spChg chg="mod">
          <ac:chgData name="Ishrat Rehman (2118374)" userId="7bceaac9-4ea7-4498-9296-f3c92db6e852" providerId="ADAL" clId="{F95FDCFA-1C51-44C8-A692-2715DABA2479}" dt="2026-10-21T22:31:44.700" v="52" actId="1076"/>
          <ac:spMkLst>
            <pc:docMk/>
            <pc:sldMk cId="419161866" sldId="256"/>
            <ac:spMk id="73" creationId="{C05AD748-D605-496D-9CA6-855EDBE4888A}"/>
          </ac:spMkLst>
        </pc:spChg>
        <pc:spChg chg="mod">
          <ac:chgData name="Ishrat Rehman (2118374)" userId="7bceaac9-4ea7-4498-9296-f3c92db6e852" providerId="ADAL" clId="{F95FDCFA-1C51-44C8-A692-2715DABA2479}" dt="2026-10-21T22:44:54.280" v="152" actId="1076"/>
          <ac:spMkLst>
            <pc:docMk/>
            <pc:sldMk cId="419161866" sldId="256"/>
            <ac:spMk id="75" creationId="{77FDB2C0-9ABD-495A-9F01-156AD1D6C5C1}"/>
          </ac:spMkLst>
        </pc:spChg>
        <pc:spChg chg="mod">
          <ac:chgData name="Ishrat Rehman (2118374)" userId="7bceaac9-4ea7-4498-9296-f3c92db6e852" providerId="ADAL" clId="{F95FDCFA-1C51-44C8-A692-2715DABA2479}" dt="2026-10-21T22:36:36.515" v="115" actId="255"/>
          <ac:spMkLst>
            <pc:docMk/>
            <pc:sldMk cId="419161866" sldId="256"/>
            <ac:spMk id="76" creationId="{9DD2F53A-0EE1-4AEB-B5D7-912D925410AB}"/>
          </ac:spMkLst>
        </pc:spChg>
        <pc:spChg chg="mod">
          <ac:chgData name="Ishrat Rehman (2118374)" userId="7bceaac9-4ea7-4498-9296-f3c92db6e852" providerId="ADAL" clId="{F95FDCFA-1C51-44C8-A692-2715DABA2479}" dt="2026-10-21T22:44:54.280" v="152" actId="1076"/>
          <ac:spMkLst>
            <pc:docMk/>
            <pc:sldMk cId="419161866" sldId="256"/>
            <ac:spMk id="77" creationId="{AE2EC84F-4337-48C1-B7E5-40C39D6EA82E}"/>
          </ac:spMkLst>
        </pc:spChg>
        <pc:spChg chg="mod">
          <ac:chgData name="Ishrat Rehman (2118374)" userId="7bceaac9-4ea7-4498-9296-f3c92db6e852" providerId="ADAL" clId="{F95FDCFA-1C51-44C8-A692-2715DABA2479}" dt="2026-10-21T22:37:00.552" v="118" actId="1076"/>
          <ac:spMkLst>
            <pc:docMk/>
            <pc:sldMk cId="419161866" sldId="256"/>
            <ac:spMk id="78" creationId="{AB0459BB-32B6-4DA4-8CA9-495DAEC209A4}"/>
          </ac:spMkLst>
        </pc:spChg>
        <pc:spChg chg="mod">
          <ac:chgData name="Ishrat Rehman (2118374)" userId="7bceaac9-4ea7-4498-9296-f3c92db6e852" providerId="ADAL" clId="{F95FDCFA-1C51-44C8-A692-2715DABA2479}" dt="2026-10-21T22:44:54.280" v="152" actId="1076"/>
          <ac:spMkLst>
            <pc:docMk/>
            <pc:sldMk cId="419161866" sldId="256"/>
            <ac:spMk id="80" creationId="{6C40EEFE-3763-465E-B91D-89A1CEF0145A}"/>
          </ac:spMkLst>
        </pc:spChg>
        <pc:spChg chg="mod">
          <ac:chgData name="Ishrat Rehman (2118374)" userId="7bceaac9-4ea7-4498-9296-f3c92db6e852" providerId="ADAL" clId="{F95FDCFA-1C51-44C8-A692-2715DABA2479}" dt="2026-10-21T22:34:23.290" v="76" actId="14100"/>
          <ac:spMkLst>
            <pc:docMk/>
            <pc:sldMk cId="419161866" sldId="256"/>
            <ac:spMk id="82" creationId="{AB6F18C1-9462-495D-8B77-C6D4251BD873}"/>
          </ac:spMkLst>
        </pc:spChg>
        <pc:spChg chg="mod">
          <ac:chgData name="Ishrat Rehman (2118374)" userId="7bceaac9-4ea7-4498-9296-f3c92db6e852" providerId="ADAL" clId="{F95FDCFA-1C51-44C8-A692-2715DABA2479}" dt="2026-10-21T22:44:54.280" v="152" actId="1076"/>
          <ac:spMkLst>
            <pc:docMk/>
            <pc:sldMk cId="419161866" sldId="256"/>
            <ac:spMk id="83" creationId="{3484001C-0757-4298-AE46-2FAEF61F195F}"/>
          </ac:spMkLst>
        </pc:spChg>
        <pc:spChg chg="mod">
          <ac:chgData name="Ishrat Rehman (2118374)" userId="7bceaac9-4ea7-4498-9296-f3c92db6e852" providerId="ADAL" clId="{F95FDCFA-1C51-44C8-A692-2715DABA2479}" dt="2026-10-21T22:44:54.280" v="152" actId="1076"/>
          <ac:spMkLst>
            <pc:docMk/>
            <pc:sldMk cId="419161866" sldId="256"/>
            <ac:spMk id="86" creationId="{2D976132-961F-4733-8C79-A765742CE964}"/>
          </ac:spMkLst>
        </pc:spChg>
        <pc:spChg chg="mod">
          <ac:chgData name="Ishrat Rehman (2118374)" userId="7bceaac9-4ea7-4498-9296-f3c92db6e852" providerId="ADAL" clId="{F95FDCFA-1C51-44C8-A692-2715DABA2479}" dt="2026-10-21T22:37:27.648" v="121" actId="1076"/>
          <ac:spMkLst>
            <pc:docMk/>
            <pc:sldMk cId="419161866" sldId="256"/>
            <ac:spMk id="87" creationId="{1CE9C4CE-5D08-447F-8D29-68AA1FBA4C9A}"/>
          </ac:spMkLst>
        </pc:spChg>
        <pc:spChg chg="mod ord">
          <ac:chgData name="Ishrat Rehman (2118374)" userId="7bceaac9-4ea7-4498-9296-f3c92db6e852" providerId="ADAL" clId="{F95FDCFA-1C51-44C8-A692-2715DABA2479}" dt="2026-10-21T22:46:02.948" v="158" actId="166"/>
          <ac:spMkLst>
            <pc:docMk/>
            <pc:sldMk cId="419161866" sldId="256"/>
            <ac:spMk id="111" creationId="{84DC7075-4760-4896-A788-FBDD2CC8F6AA}"/>
          </ac:spMkLst>
        </pc:spChg>
        <pc:spChg chg="mod">
          <ac:chgData name="Ishrat Rehman (2118374)" userId="7bceaac9-4ea7-4498-9296-f3c92db6e852" providerId="ADAL" clId="{F95FDCFA-1C51-44C8-A692-2715DABA2479}" dt="2026-10-21T22:43:54.979" v="148" actId="1076"/>
          <ac:spMkLst>
            <pc:docMk/>
            <pc:sldMk cId="419161866" sldId="256"/>
            <ac:spMk id="112" creationId="{9615C99A-2ABE-4A4C-933A-D65A8EA74381}"/>
          </ac:spMkLst>
        </pc:spChg>
        <pc:spChg chg="mod">
          <ac:chgData name="Ishrat Rehman (2118374)" userId="7bceaac9-4ea7-4498-9296-f3c92db6e852" providerId="ADAL" clId="{F95FDCFA-1C51-44C8-A692-2715DABA2479}" dt="2026-10-21T22:43:59.468" v="149" actId="1076"/>
          <ac:spMkLst>
            <pc:docMk/>
            <pc:sldMk cId="419161866" sldId="256"/>
            <ac:spMk id="113" creationId="{9661DCB6-FF73-456E-9641-F4F351660F01}"/>
          </ac:spMkLst>
        </pc:spChg>
        <pc:spChg chg="mod">
          <ac:chgData name="Ishrat Rehman (2118374)" userId="7bceaac9-4ea7-4498-9296-f3c92db6e852" providerId="ADAL" clId="{F95FDCFA-1C51-44C8-A692-2715DABA2479}" dt="2026-10-21T22:39:07.669" v="123" actId="1076"/>
          <ac:spMkLst>
            <pc:docMk/>
            <pc:sldMk cId="419161866" sldId="256"/>
            <ac:spMk id="115" creationId="{2805549F-D40D-46BD-A893-24366334BCA4}"/>
          </ac:spMkLst>
        </pc:spChg>
        <pc:spChg chg="mod">
          <ac:chgData name="Ishrat Rehman (2118374)" userId="7bceaac9-4ea7-4498-9296-f3c92db6e852" providerId="ADAL" clId="{F95FDCFA-1C51-44C8-A692-2715DABA2479}" dt="2026-10-21T22:39:14.972" v="124" actId="1076"/>
          <ac:spMkLst>
            <pc:docMk/>
            <pc:sldMk cId="419161866" sldId="256"/>
            <ac:spMk id="118" creationId="{54633EC3-FD7A-4B72-A632-D1D6B37B59FB}"/>
          </ac:spMkLst>
        </pc:spChg>
        <pc:spChg chg="mod">
          <ac:chgData name="Ishrat Rehman (2118374)" userId="7bceaac9-4ea7-4498-9296-f3c92db6e852" providerId="ADAL" clId="{F95FDCFA-1C51-44C8-A692-2715DABA2479}" dt="2026-10-21T22:39:58.525" v="128" actId="14100"/>
          <ac:spMkLst>
            <pc:docMk/>
            <pc:sldMk cId="419161866" sldId="256"/>
            <ac:spMk id="119" creationId="{9AAA6F52-B965-4BBE-9EEB-ED9D8BB85B14}"/>
          </ac:spMkLst>
        </pc:spChg>
        <pc:spChg chg="mod">
          <ac:chgData name="Ishrat Rehman (2118374)" userId="7bceaac9-4ea7-4498-9296-f3c92db6e852" providerId="ADAL" clId="{F95FDCFA-1C51-44C8-A692-2715DABA2479}" dt="2026-10-21T22:40:09.519" v="129" actId="14100"/>
          <ac:spMkLst>
            <pc:docMk/>
            <pc:sldMk cId="419161866" sldId="256"/>
            <ac:spMk id="121" creationId="{689CF0F7-D25D-432D-82AC-656749D50711}"/>
          </ac:spMkLst>
        </pc:spChg>
        <pc:spChg chg="mod">
          <ac:chgData name="Ishrat Rehman (2118374)" userId="7bceaac9-4ea7-4498-9296-f3c92db6e852" providerId="ADAL" clId="{F95FDCFA-1C51-44C8-A692-2715DABA2479}" dt="2026-10-21T22:39:54.007" v="127" actId="14100"/>
          <ac:spMkLst>
            <pc:docMk/>
            <pc:sldMk cId="419161866" sldId="256"/>
            <ac:spMk id="123" creationId="{9E4E68FA-6FB4-4438-BFAE-6F7626EAE43A}"/>
          </ac:spMkLst>
        </pc:spChg>
        <pc:spChg chg="mod">
          <ac:chgData name="Ishrat Rehman (2118374)" userId="7bceaac9-4ea7-4498-9296-f3c92db6e852" providerId="ADAL" clId="{F95FDCFA-1C51-44C8-A692-2715DABA2479}" dt="2026-10-21T22:39:28.222" v="125" actId="1076"/>
          <ac:spMkLst>
            <pc:docMk/>
            <pc:sldMk cId="419161866" sldId="256"/>
            <ac:spMk id="125" creationId="{EF970099-DB26-4FA0-A3C7-FBF52A0AFCCD}"/>
          </ac:spMkLst>
        </pc:spChg>
        <pc:spChg chg="mod">
          <ac:chgData name="Ishrat Rehman (2118374)" userId="7bceaac9-4ea7-4498-9296-f3c92db6e852" providerId="ADAL" clId="{F95FDCFA-1C51-44C8-A692-2715DABA2479}" dt="2026-10-21T22:39:48.161" v="126" actId="14100"/>
          <ac:spMkLst>
            <pc:docMk/>
            <pc:sldMk cId="419161866" sldId="256"/>
            <ac:spMk id="127" creationId="{8C00ED2A-511B-4B7B-8F5D-6D361C02EBC7}"/>
          </ac:spMkLst>
        </pc:spChg>
        <pc:spChg chg="mod">
          <ac:chgData name="Ishrat Rehman (2118374)" userId="7bceaac9-4ea7-4498-9296-f3c92db6e852" providerId="ADAL" clId="{F95FDCFA-1C51-44C8-A692-2715DABA2479}" dt="2026-10-21T22:39:28.222" v="125" actId="1076"/>
          <ac:spMkLst>
            <pc:docMk/>
            <pc:sldMk cId="419161866" sldId="256"/>
            <ac:spMk id="129" creationId="{EFD94772-AA78-4459-AFCE-60011A819CEA}"/>
          </ac:spMkLst>
        </pc:spChg>
        <pc:spChg chg="mod">
          <ac:chgData name="Ishrat Rehman (2118374)" userId="7bceaac9-4ea7-4498-9296-f3c92db6e852" providerId="ADAL" clId="{F95FDCFA-1C51-44C8-A692-2715DABA2479}" dt="2026-10-21T23:06:29.321" v="196" actId="20577"/>
          <ac:spMkLst>
            <pc:docMk/>
            <pc:sldMk cId="419161866" sldId="256"/>
            <ac:spMk id="160" creationId="{C978BDA6-4D88-193F-4A46-4CB9B9CAA331}"/>
          </ac:spMkLst>
        </pc:spChg>
        <pc:spChg chg="add del mod">
          <ac:chgData name="Ishrat Rehman (2118374)" userId="7bceaac9-4ea7-4498-9296-f3c92db6e852" providerId="ADAL" clId="{F95FDCFA-1C51-44C8-A692-2715DABA2479}" dt="2026-10-21T22:04:00.269" v="1"/>
          <ac:spMkLst>
            <pc:docMk/>
            <pc:sldMk cId="419161866" sldId="256"/>
            <ac:spMk id="178" creationId="{9EAEB2B1-0402-B998-D798-57C4B5F1117A}"/>
          </ac:spMkLst>
        </pc:spChg>
        <pc:graphicFrameChg chg="modGraphic">
          <ac:chgData name="Ishrat Rehman (2118374)" userId="7bceaac9-4ea7-4498-9296-f3c92db6e852" providerId="ADAL" clId="{F95FDCFA-1C51-44C8-A692-2715DABA2479}" dt="2026-10-21T22:47:30.303" v="161" actId="20577"/>
          <ac:graphicFrameMkLst>
            <pc:docMk/>
            <pc:sldMk cId="419161866" sldId="256"/>
            <ac:graphicFrameMk id="147" creationId="{F874F9B8-7A6B-7C97-9453-7AF3FAC1AE2E}"/>
          </ac:graphicFrameMkLst>
        </pc:graphicFrameChg>
        <pc:picChg chg="mod">
          <ac:chgData name="Ishrat Rehman (2118374)" userId="7bceaac9-4ea7-4498-9296-f3c92db6e852" providerId="ADAL" clId="{F95FDCFA-1C51-44C8-A692-2715DABA2479}" dt="2026-10-21T22:09:26.880" v="5" actId="14826"/>
          <ac:picMkLst>
            <pc:docMk/>
            <pc:sldMk cId="419161866" sldId="256"/>
            <ac:picMk id="39" creationId="{68413F6F-2FE2-411F-B087-28FBA0D4CECC}"/>
          </ac:picMkLst>
        </pc:picChg>
        <pc:picChg chg="mod">
          <ac:chgData name="Ishrat Rehman (2118374)" userId="7bceaac9-4ea7-4498-9296-f3c92db6e852" providerId="ADAL" clId="{F95FDCFA-1C51-44C8-A692-2715DABA2479}" dt="2026-10-21T22:08:07.356" v="2" actId="14826"/>
          <ac:picMkLst>
            <pc:docMk/>
            <pc:sldMk cId="419161866" sldId="256"/>
            <ac:picMk id="43" creationId="{1E2FD2D1-6662-4D67-A0BD-5BFD14587326}"/>
          </ac:picMkLst>
        </pc:picChg>
        <pc:picChg chg="mod">
          <ac:chgData name="Ishrat Rehman (2118374)" userId="7bceaac9-4ea7-4498-9296-f3c92db6e852" providerId="ADAL" clId="{F95FDCFA-1C51-44C8-A692-2715DABA2479}" dt="2026-10-21T22:08:38.622" v="3" actId="14826"/>
          <ac:picMkLst>
            <pc:docMk/>
            <pc:sldMk cId="419161866" sldId="256"/>
            <ac:picMk id="47" creationId="{7FD63DA6-AB3E-4585-AE81-85DC192A7DDE}"/>
          </ac:picMkLst>
        </pc:picChg>
        <pc:picChg chg="mod">
          <ac:chgData name="Ishrat Rehman (2118374)" userId="7bceaac9-4ea7-4498-9296-f3c92db6e852" providerId="ADAL" clId="{F95FDCFA-1C51-44C8-A692-2715DABA2479}" dt="2026-10-21T22:09:08.156" v="4" actId="14826"/>
          <ac:picMkLst>
            <pc:docMk/>
            <pc:sldMk cId="419161866" sldId="256"/>
            <ac:picMk id="51" creationId="{3A363E44-F676-4647-93A4-364A57014928}"/>
          </ac:picMkLst>
        </pc:picChg>
        <pc:picChg chg="mod">
          <ac:chgData name="Ishrat Rehman (2118374)" userId="7bceaac9-4ea7-4498-9296-f3c92db6e852" providerId="ADAL" clId="{F95FDCFA-1C51-44C8-A692-2715DABA2479}" dt="2026-10-21T22:39:28.222" v="125" actId="1076"/>
          <ac:picMkLst>
            <pc:docMk/>
            <pc:sldMk cId="419161866" sldId="256"/>
            <ac:picMk id="155" creationId="{2FB9D0AB-AE4F-7CD0-7589-3BDC47944709}"/>
          </ac:picMkLst>
        </pc:picChg>
        <pc:picChg chg="mod">
          <ac:chgData name="Ishrat Rehman (2118374)" userId="7bceaac9-4ea7-4498-9296-f3c92db6e852" providerId="ADAL" clId="{F95FDCFA-1C51-44C8-A692-2715DABA2479}" dt="2026-10-21T22:39:28.222" v="125" actId="1076"/>
          <ac:picMkLst>
            <pc:docMk/>
            <pc:sldMk cId="419161866" sldId="256"/>
            <ac:picMk id="157" creationId="{55CE9A51-362D-C7A2-DCA4-6F067C0603FB}"/>
          </ac:picMkLst>
        </pc:picChg>
        <pc:picChg chg="mod">
          <ac:chgData name="Ishrat Rehman (2118374)" userId="7bceaac9-4ea7-4498-9296-f3c92db6e852" providerId="ADAL" clId="{F95FDCFA-1C51-44C8-A692-2715DABA2479}" dt="2026-10-21T22:39:28.222" v="125" actId="1076"/>
          <ac:picMkLst>
            <pc:docMk/>
            <pc:sldMk cId="419161866" sldId="256"/>
            <ac:picMk id="159" creationId="{EF8A1D5D-9EF9-02EB-A362-CFC923C37ED0}"/>
          </ac:picMkLst>
        </pc:picChg>
      </pc:sldChg>
      <pc:sldChg chg="addSp delSp modSp new mod">
        <pc:chgData name="Ishrat Rehman (2118374)" userId="7bceaac9-4ea7-4498-9296-f3c92db6e852" providerId="ADAL" clId="{F95FDCFA-1C51-44C8-A692-2715DABA2479}" dt="2026-10-21T23:22:10.951" v="367" actId="1076"/>
        <pc:sldMkLst>
          <pc:docMk/>
          <pc:sldMk cId="1799721564" sldId="257"/>
        </pc:sldMkLst>
        <pc:spChg chg="del">
          <ac:chgData name="Ishrat Rehman (2118374)" userId="7bceaac9-4ea7-4498-9296-f3c92db6e852" providerId="ADAL" clId="{F95FDCFA-1C51-44C8-A692-2715DABA2479}" dt="2026-10-21T23:12:25.717" v="236" actId="478"/>
          <ac:spMkLst>
            <pc:docMk/>
            <pc:sldMk cId="1799721564" sldId="257"/>
            <ac:spMk id="2" creationId="{BAB3AD2C-372D-AA37-6118-9D5D872790D3}"/>
          </ac:spMkLst>
        </pc:spChg>
        <pc:spChg chg="del">
          <ac:chgData name="Ishrat Rehman (2118374)" userId="7bceaac9-4ea7-4498-9296-f3c92db6e852" providerId="ADAL" clId="{F95FDCFA-1C51-44C8-A692-2715DABA2479}" dt="2026-10-21T23:12:43.452" v="237" actId="478"/>
          <ac:spMkLst>
            <pc:docMk/>
            <pc:sldMk cId="1799721564" sldId="257"/>
            <ac:spMk id="3" creationId="{D726F84E-B853-B0E6-A341-4C020E8075AA}"/>
          </ac:spMkLst>
        </pc:spChg>
        <pc:spChg chg="add del mod">
          <ac:chgData name="Ishrat Rehman (2118374)" userId="7bceaac9-4ea7-4498-9296-f3c92db6e852" providerId="ADAL" clId="{F95FDCFA-1C51-44C8-A692-2715DABA2479}" dt="2026-10-21T23:13:05.703" v="243" actId="478"/>
          <ac:spMkLst>
            <pc:docMk/>
            <pc:sldMk cId="1799721564" sldId="257"/>
            <ac:spMk id="5" creationId="{9BD01754-9AF1-9E3D-672C-671B66AE14FE}"/>
          </ac:spMkLst>
        </pc:spChg>
        <pc:spChg chg="add mod">
          <ac:chgData name="Ishrat Rehman (2118374)" userId="7bceaac9-4ea7-4498-9296-f3c92db6e852" providerId="ADAL" clId="{F95FDCFA-1C51-44C8-A692-2715DABA2479}" dt="2026-10-21T23:21:59.962" v="366" actId="1076"/>
          <ac:spMkLst>
            <pc:docMk/>
            <pc:sldMk cId="1799721564" sldId="257"/>
            <ac:spMk id="6" creationId="{81924A19-375D-C86B-0418-EF8E1D811135}"/>
          </ac:spMkLst>
        </pc:spChg>
        <pc:spChg chg="add mod">
          <ac:chgData name="Ishrat Rehman (2118374)" userId="7bceaac9-4ea7-4498-9296-f3c92db6e852" providerId="ADAL" clId="{F95FDCFA-1C51-44C8-A692-2715DABA2479}" dt="2026-10-21T23:22:10.951" v="367" actId="1076"/>
          <ac:spMkLst>
            <pc:docMk/>
            <pc:sldMk cId="1799721564" sldId="257"/>
            <ac:spMk id="8" creationId="{03B6FF82-3BEA-7BFD-B3F0-46D511D745F8}"/>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1"/>
  <c:style val="2"/>
  <c:chart>
    <c:autoTitleDeleted val="1"/>
    <c:plotArea>
      <c:layout/>
      <c:barChart>
        <c:barDir val="bar"/>
        <c:grouping val="clustered"/>
        <c:varyColors val="0"/>
        <c:ser>
          <c:idx val="0"/>
          <c:order val="0"/>
          <c:tx>
            <c:v>Prevalence (%)</c:v>
          </c:tx>
          <c:spPr>
            <a:solidFill>
              <a:srgbClr val="087D8B"/>
            </a:solidFill>
          </c:spPr>
          <c:invertIfNegative val="0"/>
          <c:dPt>
            <c:idx val="0"/>
            <c:invertIfNegative val="0"/>
            <c:bubble3D val="0"/>
            <c:spPr>
              <a:solidFill>
                <a:schemeClr val="accent5">
                  <a:lumMod val="20000"/>
                  <a:lumOff val="80000"/>
                </a:schemeClr>
              </a:solidFill>
            </c:spPr>
            <c:extLst>
              <c:ext xmlns:c16="http://schemas.microsoft.com/office/drawing/2014/chart" uri="{C3380CC4-5D6E-409C-BE32-E72D297353CC}">
                <c16:uniqueId val="{00000001-492A-47E6-856D-D5F0DA1DBAE8}"/>
              </c:ext>
            </c:extLst>
          </c:dPt>
          <c:dPt>
            <c:idx val="1"/>
            <c:invertIfNegative val="0"/>
            <c:bubble3D val="0"/>
            <c:spPr>
              <a:solidFill>
                <a:schemeClr val="accent3">
                  <a:lumMod val="40000"/>
                  <a:lumOff val="60000"/>
                </a:schemeClr>
              </a:solidFill>
            </c:spPr>
            <c:extLst>
              <c:ext xmlns:c16="http://schemas.microsoft.com/office/drawing/2014/chart" uri="{C3380CC4-5D6E-409C-BE32-E72D297353CC}">
                <c16:uniqueId val="{00000003-492A-47E6-856D-D5F0DA1DBAE8}"/>
              </c:ext>
            </c:extLst>
          </c:dPt>
          <c:dPt>
            <c:idx val="2"/>
            <c:invertIfNegative val="0"/>
            <c:bubble3D val="0"/>
            <c:spPr>
              <a:solidFill>
                <a:srgbClr val="FF0000"/>
              </a:solidFill>
            </c:spPr>
            <c:extLst>
              <c:ext xmlns:c16="http://schemas.microsoft.com/office/drawing/2014/chart" uri="{C3380CC4-5D6E-409C-BE32-E72D297353CC}">
                <c16:uniqueId val="{00000005-492A-47E6-856D-D5F0DA1DBAE8}"/>
              </c:ext>
            </c:extLst>
          </c:dPt>
          <c:dPt>
            <c:idx val="3"/>
            <c:invertIfNegative val="0"/>
            <c:bubble3D val="0"/>
            <c:spPr>
              <a:solidFill>
                <a:schemeClr val="accent2">
                  <a:lumMod val="60000"/>
                  <a:lumOff val="40000"/>
                </a:schemeClr>
              </a:solidFill>
            </c:spPr>
            <c:extLst>
              <c:ext xmlns:c16="http://schemas.microsoft.com/office/drawing/2014/chart" uri="{C3380CC4-5D6E-409C-BE32-E72D297353CC}">
                <c16:uniqueId val="{00000007-492A-47E6-856D-D5F0DA1DBAE8}"/>
              </c:ext>
            </c:extLst>
          </c:dPt>
          <c:dLbls>
            <c:spPr>
              <a:noFill/>
              <a:ln>
                <a:noFill/>
              </a:ln>
              <a:effectLst/>
            </c:spPr>
            <c:txPr>
              <a:bodyPr anchorCtr="1"/>
              <a:lstStyle/>
              <a:p>
                <a:pPr>
                  <a:defRPr sz="1913" b="1">
                    <a:solidFill>
                      <a:srgbClr val="073653"/>
                    </a:solidFill>
                    <a:latin typeface="DejaVu Sans"/>
                    <a:ea typeface="DejaVu Sans"/>
                    <a:cs typeface="DejaVu San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'Chart Data'!$A$2:$A$5</c:f>
              <c:strCache>
                <c:ptCount val="4"/>
                <c:pt idx="0">
                  <c:v>White British</c:v>
                </c:pt>
                <c:pt idx="1">
                  <c:v>Indian</c:v>
                </c:pt>
                <c:pt idx="2">
                  <c:v>Pakistani</c:v>
                </c:pt>
                <c:pt idx="3">
                  <c:v>Bangladeshi</c:v>
                </c:pt>
              </c:strCache>
            </c:strRef>
          </c:cat>
          <c:val>
            <c:numRef>
              <c:f>'Chart Data'!$B$2:$B$5</c:f>
              <c:numCache>
                <c:formatCode>0.0"%"</c:formatCode>
                <c:ptCount val="4"/>
                <c:pt idx="0">
                  <c:v>6</c:v>
                </c:pt>
                <c:pt idx="1">
                  <c:v>13.1</c:v>
                </c:pt>
                <c:pt idx="2">
                  <c:v>19.899999999999999</c:v>
                </c:pt>
                <c:pt idx="3">
                  <c:v>14.9</c:v>
                </c:pt>
              </c:numCache>
            </c:numRef>
          </c:val>
          <c:extLst>
            <c:ext xmlns:c16="http://schemas.microsoft.com/office/drawing/2014/chart" uri="{C3380CC4-5D6E-409C-BE32-E72D297353CC}">
              <c16:uniqueId val="{00000008-492A-47E6-856D-D5F0DA1DBAE8}"/>
            </c:ext>
          </c:extLst>
        </c:ser>
        <c:dLbls>
          <c:dLblPos val="outEnd"/>
          <c:showLegendKey val="0"/>
          <c:showVal val="1"/>
          <c:showCatName val="0"/>
          <c:showSerName val="0"/>
          <c:showPercent val="0"/>
          <c:showBubbleSize val="0"/>
        </c:dLbls>
        <c:gapWidth val="70"/>
        <c:axId val="48650112"/>
        <c:axId val="48672768"/>
      </c:barChart>
      <c:catAx>
        <c:axId val="48650112"/>
        <c:scaling>
          <c:orientation val="minMax"/>
        </c:scaling>
        <c:delete val="0"/>
        <c:axPos val="l"/>
        <c:numFmt formatCode="General" sourceLinked="1"/>
        <c:majorTickMark val="none"/>
        <c:minorTickMark val="none"/>
        <c:tickLblPos val="nextTo"/>
        <c:spPr>
          <a:ln w="9525">
            <a:solidFill>
              <a:srgbClr val="D4D4D4"/>
            </a:solidFill>
            <a:prstDash val="solid"/>
          </a:ln>
        </c:spPr>
        <c:txPr>
          <a:bodyPr anchorCtr="1"/>
          <a:lstStyle/>
          <a:p>
            <a:pPr>
              <a:defRPr sz="1350">
                <a:solidFill>
                  <a:srgbClr val="073653"/>
                </a:solidFill>
                <a:latin typeface="DejaVu Sans"/>
                <a:ea typeface="DejaVu Sans"/>
                <a:cs typeface="DejaVu Sans"/>
              </a:defRPr>
            </a:pPr>
            <a:endParaRPr lang="en-US"/>
          </a:p>
        </c:txPr>
        <c:crossAx val="48672768"/>
        <c:crosses val="autoZero"/>
        <c:auto val="1"/>
        <c:lblAlgn val="ctr"/>
        <c:lblOffset val="100"/>
        <c:noMultiLvlLbl val="1"/>
      </c:catAx>
      <c:valAx>
        <c:axId val="48672768"/>
        <c:scaling>
          <c:orientation val="minMax"/>
          <c:max val="25"/>
          <c:min val="0"/>
        </c:scaling>
        <c:delete val="0"/>
        <c:axPos val="b"/>
        <c:majorGridlines>
          <c:spPr>
            <a:ln w="9525">
              <a:solidFill>
                <a:srgbClr val="C8DFDF"/>
              </a:solidFill>
            </a:ln>
          </c:spPr>
        </c:majorGridlines>
        <c:numFmt formatCode="0.0&quot;%&quot;" sourceLinked="1"/>
        <c:majorTickMark val="none"/>
        <c:minorTickMark val="none"/>
        <c:tickLblPos val="nextTo"/>
        <c:spPr>
          <a:ln w="9525">
            <a:solidFill>
              <a:srgbClr val="D4D4D4"/>
            </a:solidFill>
            <a:prstDash val="solid"/>
          </a:ln>
        </c:spPr>
        <c:txPr>
          <a:bodyPr anchorCtr="1"/>
          <a:lstStyle/>
          <a:p>
            <a:pPr>
              <a:defRPr sz="1125">
                <a:solidFill>
                  <a:srgbClr val="516A74"/>
                </a:solidFill>
                <a:latin typeface="DejaVu Sans"/>
                <a:ea typeface="DejaVu Sans"/>
                <a:cs typeface="DejaVu Sans"/>
              </a:defRPr>
            </a:pPr>
            <a:endParaRPr lang="en-US"/>
          </a:p>
        </c:txPr>
        <c:crossAx val="48650112"/>
        <c:crosses val="autoZero"/>
        <c:crossBetween val="between"/>
      </c:valAx>
      <c:spPr>
        <a:noFill/>
        <a:ln>
          <a:solidFill>
            <a:schemeClr val="tx2">
              <a:lumMod val="25000"/>
              <a:lumOff val="75000"/>
            </a:schemeClr>
          </a:solidFill>
        </a:ln>
      </c:spPr>
    </c:plotArea>
    <c:plotVisOnly val="1"/>
    <c:dispBlanksAs val="zero"/>
    <c:showDLblsOverMax val="1"/>
  </c:chart>
  <c:spPr>
    <a:noFill/>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F1AF247C-B542-4021-AED6-6CBA5C93FFD4}"/>
              </a:ext>
            </a:extLst>
          </p:cNvPr>
          <p:cNvSpPr>
            <a:spLocks noGrp="1"/>
          </p:cNvSpPr>
          <p:nvPr>
            <p:ph type="title"/>
          </p:nvPr>
        </p:nvSpPr>
        <p:spPr>
          <a:xfrm>
            <a:off x="1505903" y="8053070"/>
            <a:ext cx="12047220" cy="3079115"/>
          </a:xfrm>
          <a:prstGeom prst="rect">
            <a:avLst/>
          </a:prstGeom>
          <a:noFill/>
          <a:ln>
            <a:noFill/>
            <a:prstDash val="solid"/>
          </a:ln>
        </p:spPr>
        <p:txBody>
          <a:bodyPr wrap="square" lIns="0" tIns="0" rIns="0" bIns="0" anchor="ctr">
            <a:normAutofit/>
          </a:bodyPr>
          <a:lstStyle>
            <a:defPPr algn="ctr">
              <a:defRPr sz="5929" b="1">
                <a:solidFill>
                  <a:schemeClr val="tx1"/>
                </a:solidFill>
                <a:latin typeface="+mj-lt"/>
                <a:ea typeface="+mj-lt"/>
                <a:cs typeface="+mj-lt"/>
              </a:defRPr>
            </a:defPPr>
            <a:lvl1pPr marL="0" indent="0" algn="ctr">
              <a:lnSpc>
                <a:spcPct val="110000"/>
              </a:lnSpc>
              <a:spcBef>
                <a:spcPts val="0"/>
              </a:spcBef>
              <a:spcAft>
                <a:spcPts val="0"/>
              </a:spcAft>
              <a:buNone/>
              <a:defRPr sz="5929" b="1">
                <a:solidFill>
                  <a:schemeClr val="tx1"/>
                </a:solidFill>
                <a:latin typeface="+mj-lt"/>
                <a:ea typeface="+mj-lt"/>
                <a:cs typeface="+mj-lt"/>
              </a:defRPr>
            </a:lvl1pPr>
            <a:lvl2pPr marL="0" indent="0" algn="ctr">
              <a:lnSpc>
                <a:spcPct val="110000"/>
              </a:lnSpc>
              <a:spcBef>
                <a:spcPts val="0"/>
              </a:spcBef>
              <a:spcAft>
                <a:spcPts val="0"/>
              </a:spcAft>
              <a:buNone/>
              <a:defRPr sz="5929" b="1">
                <a:solidFill>
                  <a:schemeClr val="tx1"/>
                </a:solidFill>
                <a:latin typeface="+mj-lt"/>
                <a:ea typeface="+mj-lt"/>
                <a:cs typeface="+mj-lt"/>
              </a:defRPr>
            </a:lvl2pPr>
            <a:lvl3pPr marL="0" indent="0" algn="ctr">
              <a:lnSpc>
                <a:spcPct val="110000"/>
              </a:lnSpc>
              <a:spcBef>
                <a:spcPts val="0"/>
              </a:spcBef>
              <a:spcAft>
                <a:spcPts val="0"/>
              </a:spcAft>
              <a:buNone/>
              <a:defRPr sz="5929" b="1">
                <a:solidFill>
                  <a:schemeClr val="tx1"/>
                </a:solidFill>
                <a:latin typeface="+mj-lt"/>
                <a:ea typeface="+mj-lt"/>
                <a:cs typeface="+mj-lt"/>
              </a:defRPr>
            </a:lvl3pPr>
            <a:lvl4pPr marL="0" indent="0" algn="ctr">
              <a:lnSpc>
                <a:spcPct val="110000"/>
              </a:lnSpc>
              <a:spcBef>
                <a:spcPts val="0"/>
              </a:spcBef>
              <a:spcAft>
                <a:spcPts val="0"/>
              </a:spcAft>
              <a:buNone/>
              <a:defRPr sz="5929" b="1">
                <a:solidFill>
                  <a:schemeClr val="tx1"/>
                </a:solidFill>
                <a:latin typeface="+mj-lt"/>
                <a:ea typeface="+mj-lt"/>
                <a:cs typeface="+mj-lt"/>
              </a:defRPr>
            </a:lvl4pPr>
            <a:lvl5pPr marL="0" indent="0" algn="ctr">
              <a:lnSpc>
                <a:spcPct val="110000"/>
              </a:lnSpc>
              <a:spcBef>
                <a:spcPts val="0"/>
              </a:spcBef>
              <a:spcAft>
                <a:spcPts val="0"/>
              </a:spcAft>
              <a:buNone/>
              <a:defRPr sz="5929" b="1">
                <a:solidFill>
                  <a:schemeClr val="tx1"/>
                </a:solidFill>
                <a:latin typeface="+mj-lt"/>
                <a:ea typeface="+mj-lt"/>
                <a:cs typeface="+mj-lt"/>
              </a:defRPr>
            </a:lvl5pPr>
            <a:lvl6pPr marL="0" indent="0" algn="ctr">
              <a:lnSpc>
                <a:spcPct val="110000"/>
              </a:lnSpc>
              <a:spcBef>
                <a:spcPts val="0"/>
              </a:spcBef>
              <a:spcAft>
                <a:spcPts val="0"/>
              </a:spcAft>
              <a:buNone/>
              <a:defRPr sz="5929" b="1">
                <a:solidFill>
                  <a:schemeClr val="tx1"/>
                </a:solidFill>
                <a:latin typeface="+mj-lt"/>
                <a:ea typeface="+mj-lt"/>
                <a:cs typeface="+mj-lt"/>
              </a:defRPr>
            </a:lvl6pPr>
            <a:lvl7pPr marL="0" indent="0" algn="ctr">
              <a:lnSpc>
                <a:spcPct val="110000"/>
              </a:lnSpc>
              <a:spcBef>
                <a:spcPts val="0"/>
              </a:spcBef>
              <a:spcAft>
                <a:spcPts val="0"/>
              </a:spcAft>
              <a:buNone/>
              <a:defRPr sz="5929" b="1">
                <a:solidFill>
                  <a:schemeClr val="tx1"/>
                </a:solidFill>
                <a:latin typeface="+mj-lt"/>
                <a:ea typeface="+mj-lt"/>
                <a:cs typeface="+mj-lt"/>
              </a:defRPr>
            </a:lvl7pPr>
            <a:lvl8pPr marL="0" indent="0" algn="ctr">
              <a:lnSpc>
                <a:spcPct val="110000"/>
              </a:lnSpc>
              <a:spcBef>
                <a:spcPts val="0"/>
              </a:spcBef>
              <a:spcAft>
                <a:spcPts val="0"/>
              </a:spcAft>
              <a:buNone/>
              <a:defRPr sz="5929" b="1">
                <a:solidFill>
                  <a:schemeClr val="tx1"/>
                </a:solidFill>
                <a:latin typeface="+mj-lt"/>
                <a:ea typeface="+mj-lt"/>
                <a:cs typeface="+mj-lt"/>
              </a:defRPr>
            </a:lvl8pPr>
            <a:lvl9pPr marL="0" indent="0" algn="ctr">
              <a:lnSpc>
                <a:spcPct val="110000"/>
              </a:lnSpc>
              <a:spcBef>
                <a:spcPts val="0"/>
              </a:spcBef>
              <a:spcAft>
                <a:spcPts val="0"/>
              </a:spcAft>
              <a:buNone/>
              <a:defRPr sz="5929" b="1">
                <a:solidFill>
                  <a:schemeClr val="tx1"/>
                </a:solidFill>
                <a:latin typeface="+mj-lt"/>
                <a:ea typeface="+mj-lt"/>
                <a:cs typeface="+mj-lt"/>
              </a:defRPr>
            </a:lvl9pPr>
          </a:lstStyle>
          <a:p>
            <a:endParaRPr/>
          </a:p>
        </p:txBody>
      </p:sp>
      <p:sp>
        <p:nvSpPr>
          <p:cNvPr id="2" name="Subtitle">
            <a:extLst>
              <a:ext uri="{FF2B5EF4-FFF2-40B4-BE49-F238E27FC236}">
                <a16:creationId xmlns:a16="http://schemas.microsoft.com/office/drawing/2014/main" id="{2C3A5ABC-AC42-448F-B3CA-9C30645FC859}"/>
              </a:ext>
            </a:extLst>
          </p:cNvPr>
          <p:cNvSpPr>
            <a:spLocks noGrp="1"/>
          </p:cNvSpPr>
          <p:nvPr>
            <p:ph type="subTitle" idx="1"/>
          </p:nvPr>
        </p:nvSpPr>
        <p:spPr>
          <a:xfrm>
            <a:off x="2258854" y="11724323"/>
            <a:ext cx="10541318" cy="2368550"/>
          </a:xfrm>
          <a:prstGeom prst="rect">
            <a:avLst/>
          </a:prstGeom>
          <a:noFill/>
          <a:ln>
            <a:noFill/>
            <a:prstDash val="solid"/>
          </a:ln>
        </p:spPr>
        <p:txBody>
          <a:bodyPr wrap="square" lIns="0" tIns="0" rIns="0" bIns="0" anchor="ctr">
            <a:normAutofit/>
          </a:bodyPr>
          <a:lstStyle>
            <a:defPPr algn="ctr">
              <a:defRPr sz="2594" b="0">
                <a:solidFill>
                  <a:schemeClr val="tx1"/>
                </a:solidFill>
                <a:latin typeface="+mn-lt"/>
                <a:ea typeface="+mn-lt"/>
                <a:cs typeface="+mn-lt"/>
              </a:defRPr>
            </a:defPPr>
            <a:lvl1pPr marL="0" indent="0" algn="ctr">
              <a:lnSpc>
                <a:spcPct val="110000"/>
              </a:lnSpc>
              <a:spcBef>
                <a:spcPts val="0"/>
              </a:spcBef>
              <a:spcAft>
                <a:spcPts val="0"/>
              </a:spcAft>
              <a:buNone/>
              <a:defRPr sz="2594" b="0">
                <a:solidFill>
                  <a:schemeClr val="tx1"/>
                </a:solidFill>
                <a:latin typeface="+mn-lt"/>
                <a:ea typeface="+mn-lt"/>
                <a:cs typeface="+mn-lt"/>
              </a:defRPr>
            </a:lvl1pPr>
            <a:lvl2pPr marL="0" indent="0" algn="ctr">
              <a:lnSpc>
                <a:spcPct val="110000"/>
              </a:lnSpc>
              <a:spcBef>
                <a:spcPts val="0"/>
              </a:spcBef>
              <a:spcAft>
                <a:spcPts val="0"/>
              </a:spcAft>
              <a:buNone/>
              <a:defRPr sz="2594" b="0">
                <a:solidFill>
                  <a:schemeClr val="tx1"/>
                </a:solidFill>
                <a:latin typeface="+mn-lt"/>
                <a:ea typeface="+mn-lt"/>
                <a:cs typeface="+mn-lt"/>
              </a:defRPr>
            </a:lvl2pPr>
            <a:lvl3pPr marL="0" indent="0" algn="ctr">
              <a:lnSpc>
                <a:spcPct val="110000"/>
              </a:lnSpc>
              <a:spcBef>
                <a:spcPts val="0"/>
              </a:spcBef>
              <a:spcAft>
                <a:spcPts val="0"/>
              </a:spcAft>
              <a:buNone/>
              <a:defRPr sz="2594" b="0">
                <a:solidFill>
                  <a:schemeClr val="tx1"/>
                </a:solidFill>
                <a:latin typeface="+mn-lt"/>
                <a:ea typeface="+mn-lt"/>
                <a:cs typeface="+mn-lt"/>
              </a:defRPr>
            </a:lvl3pPr>
            <a:lvl4pPr marL="0" indent="0" algn="ctr">
              <a:lnSpc>
                <a:spcPct val="110000"/>
              </a:lnSpc>
              <a:spcBef>
                <a:spcPts val="0"/>
              </a:spcBef>
              <a:spcAft>
                <a:spcPts val="0"/>
              </a:spcAft>
              <a:buNone/>
              <a:defRPr sz="2594" b="0">
                <a:solidFill>
                  <a:schemeClr val="tx1"/>
                </a:solidFill>
                <a:latin typeface="+mn-lt"/>
                <a:ea typeface="+mn-lt"/>
                <a:cs typeface="+mn-lt"/>
              </a:defRPr>
            </a:lvl4pPr>
            <a:lvl5pPr marL="0" indent="0" algn="ctr">
              <a:lnSpc>
                <a:spcPct val="110000"/>
              </a:lnSpc>
              <a:spcBef>
                <a:spcPts val="0"/>
              </a:spcBef>
              <a:spcAft>
                <a:spcPts val="0"/>
              </a:spcAft>
              <a:buNone/>
              <a:defRPr sz="2594" b="0">
                <a:solidFill>
                  <a:schemeClr val="tx1"/>
                </a:solidFill>
                <a:latin typeface="+mn-lt"/>
                <a:ea typeface="+mn-lt"/>
                <a:cs typeface="+mn-lt"/>
              </a:defRPr>
            </a:lvl5pPr>
            <a:lvl6pPr marL="0" indent="0" algn="ctr">
              <a:lnSpc>
                <a:spcPct val="110000"/>
              </a:lnSpc>
              <a:spcBef>
                <a:spcPts val="0"/>
              </a:spcBef>
              <a:spcAft>
                <a:spcPts val="0"/>
              </a:spcAft>
              <a:buNone/>
              <a:defRPr sz="2594" b="0">
                <a:solidFill>
                  <a:schemeClr val="tx1"/>
                </a:solidFill>
                <a:latin typeface="+mn-lt"/>
                <a:ea typeface="+mn-lt"/>
                <a:cs typeface="+mn-lt"/>
              </a:defRPr>
            </a:lvl6pPr>
            <a:lvl7pPr marL="0" indent="0" algn="ctr">
              <a:lnSpc>
                <a:spcPct val="110000"/>
              </a:lnSpc>
              <a:spcBef>
                <a:spcPts val="0"/>
              </a:spcBef>
              <a:spcAft>
                <a:spcPts val="0"/>
              </a:spcAft>
              <a:buNone/>
              <a:defRPr sz="2594" b="0">
                <a:solidFill>
                  <a:schemeClr val="tx1"/>
                </a:solidFill>
                <a:latin typeface="+mn-lt"/>
                <a:ea typeface="+mn-lt"/>
                <a:cs typeface="+mn-lt"/>
              </a:defRPr>
            </a:lvl7pPr>
            <a:lvl8pPr marL="0" indent="0" algn="ctr">
              <a:lnSpc>
                <a:spcPct val="110000"/>
              </a:lnSpc>
              <a:spcBef>
                <a:spcPts val="0"/>
              </a:spcBef>
              <a:spcAft>
                <a:spcPts val="0"/>
              </a:spcAft>
              <a:buNone/>
              <a:defRPr sz="2594" b="0">
                <a:solidFill>
                  <a:schemeClr val="tx1"/>
                </a:solidFill>
                <a:latin typeface="+mn-lt"/>
                <a:ea typeface="+mn-lt"/>
                <a:cs typeface="+mn-lt"/>
              </a:defRPr>
            </a:lvl8pPr>
            <a:lvl9pPr marL="0" indent="0" algn="ctr">
              <a:lnSpc>
                <a:spcPct val="110000"/>
              </a:lnSpc>
              <a:spcBef>
                <a:spcPts val="0"/>
              </a:spcBef>
              <a:spcAft>
                <a:spcPts val="0"/>
              </a:spcAft>
              <a:buNone/>
              <a:defRPr sz="2594" b="0">
                <a:solidFill>
                  <a:schemeClr val="tx1"/>
                </a:solidFill>
                <a:latin typeface="+mn-lt"/>
                <a:ea typeface="+mn-lt"/>
                <a:cs typeface="+mn-lt"/>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cSld name="Section Header">
    <p:spTree>
      <p:nvGrpSpPr>
        <p:cNvPr id="1" name=""/>
        <p:cNvGrpSpPr/>
        <p:nvPr/>
      </p:nvGrpSpPr>
      <p:grpSpPr>
        <a:xfrm>
          <a:off x="0" y="0"/>
          <a:ext cx="0" cy="0"/>
          <a:chOff x="0" y="0"/>
          <a:chExt cx="0" cy="0"/>
        </a:xfrm>
      </p:grpSpPr>
      <p:sp>
        <p:nvSpPr>
          <p:cNvPr id="2" name="Section title">
            <a:extLst>
              <a:ext uri="{FF2B5EF4-FFF2-40B4-BE49-F238E27FC236}">
                <a16:creationId xmlns:a16="http://schemas.microsoft.com/office/drawing/2014/main" id="{E73B5506-0237-448A-BDBB-DAAFA18EAFE9}"/>
              </a:ext>
            </a:extLst>
          </p:cNvPr>
          <p:cNvSpPr>
            <a:spLocks noGrp="1"/>
          </p:cNvSpPr>
          <p:nvPr>
            <p:ph type="title"/>
          </p:nvPr>
        </p:nvSpPr>
        <p:spPr>
          <a:xfrm>
            <a:off x="1505903" y="8882063"/>
            <a:ext cx="12047220" cy="3552825"/>
          </a:xfrm>
          <a:prstGeom prst="rect">
            <a:avLst/>
          </a:prstGeom>
          <a:noFill/>
          <a:ln>
            <a:noFill/>
            <a:prstDash val="solid"/>
          </a:ln>
        </p:spPr>
        <p:txBody>
          <a:bodyPr wrap="square" lIns="0" tIns="0" rIns="0" bIns="0" anchor="ctr">
            <a:normAutofit/>
          </a:bodyPr>
          <a:lstStyle>
            <a:defPPr algn="ctr">
              <a:defRPr sz="5188" b="1">
                <a:solidFill>
                  <a:schemeClr val="tx1"/>
                </a:solidFill>
                <a:latin typeface="+mj-lt"/>
                <a:ea typeface="+mj-lt"/>
                <a:cs typeface="+mj-lt"/>
              </a:defRPr>
            </a:defPPr>
            <a:lvl1pPr marL="0" indent="0" algn="ctr">
              <a:lnSpc>
                <a:spcPct val="110000"/>
              </a:lnSpc>
              <a:spcBef>
                <a:spcPts val="0"/>
              </a:spcBef>
              <a:spcAft>
                <a:spcPts val="0"/>
              </a:spcAft>
              <a:buNone/>
              <a:defRPr sz="5188" b="1">
                <a:solidFill>
                  <a:schemeClr val="tx1"/>
                </a:solidFill>
                <a:latin typeface="+mj-lt"/>
                <a:ea typeface="+mj-lt"/>
                <a:cs typeface="+mj-lt"/>
              </a:defRPr>
            </a:lvl1pPr>
            <a:lvl2pPr marL="0" indent="0" algn="ctr">
              <a:lnSpc>
                <a:spcPct val="110000"/>
              </a:lnSpc>
              <a:spcBef>
                <a:spcPts val="0"/>
              </a:spcBef>
              <a:spcAft>
                <a:spcPts val="0"/>
              </a:spcAft>
              <a:buNone/>
              <a:defRPr sz="5188" b="1">
                <a:solidFill>
                  <a:schemeClr val="tx1"/>
                </a:solidFill>
                <a:latin typeface="+mj-lt"/>
                <a:ea typeface="+mj-lt"/>
                <a:cs typeface="+mj-lt"/>
              </a:defRPr>
            </a:lvl2pPr>
            <a:lvl3pPr marL="0" indent="0" algn="ctr">
              <a:lnSpc>
                <a:spcPct val="110000"/>
              </a:lnSpc>
              <a:spcBef>
                <a:spcPts val="0"/>
              </a:spcBef>
              <a:spcAft>
                <a:spcPts val="0"/>
              </a:spcAft>
              <a:buNone/>
              <a:defRPr sz="5188" b="1">
                <a:solidFill>
                  <a:schemeClr val="tx1"/>
                </a:solidFill>
                <a:latin typeface="+mj-lt"/>
                <a:ea typeface="+mj-lt"/>
                <a:cs typeface="+mj-lt"/>
              </a:defRPr>
            </a:lvl3pPr>
            <a:lvl4pPr marL="0" indent="0" algn="ctr">
              <a:lnSpc>
                <a:spcPct val="110000"/>
              </a:lnSpc>
              <a:spcBef>
                <a:spcPts val="0"/>
              </a:spcBef>
              <a:spcAft>
                <a:spcPts val="0"/>
              </a:spcAft>
              <a:buNone/>
              <a:defRPr sz="5188" b="1">
                <a:solidFill>
                  <a:schemeClr val="tx1"/>
                </a:solidFill>
                <a:latin typeface="+mj-lt"/>
                <a:ea typeface="+mj-lt"/>
                <a:cs typeface="+mj-lt"/>
              </a:defRPr>
            </a:lvl4pPr>
            <a:lvl5pPr marL="0" indent="0" algn="ctr">
              <a:lnSpc>
                <a:spcPct val="110000"/>
              </a:lnSpc>
              <a:spcBef>
                <a:spcPts val="0"/>
              </a:spcBef>
              <a:spcAft>
                <a:spcPts val="0"/>
              </a:spcAft>
              <a:buNone/>
              <a:defRPr sz="5188" b="1">
                <a:solidFill>
                  <a:schemeClr val="tx1"/>
                </a:solidFill>
                <a:latin typeface="+mj-lt"/>
                <a:ea typeface="+mj-lt"/>
                <a:cs typeface="+mj-lt"/>
              </a:defRPr>
            </a:lvl5pPr>
            <a:lvl6pPr marL="0" indent="0" algn="ctr">
              <a:lnSpc>
                <a:spcPct val="110000"/>
              </a:lnSpc>
              <a:spcBef>
                <a:spcPts val="0"/>
              </a:spcBef>
              <a:spcAft>
                <a:spcPts val="0"/>
              </a:spcAft>
              <a:buNone/>
              <a:defRPr sz="5188" b="1">
                <a:solidFill>
                  <a:schemeClr val="tx1"/>
                </a:solidFill>
                <a:latin typeface="+mj-lt"/>
                <a:ea typeface="+mj-lt"/>
                <a:cs typeface="+mj-lt"/>
              </a:defRPr>
            </a:lvl6pPr>
            <a:lvl7pPr marL="0" indent="0" algn="ctr">
              <a:lnSpc>
                <a:spcPct val="110000"/>
              </a:lnSpc>
              <a:spcBef>
                <a:spcPts val="0"/>
              </a:spcBef>
              <a:spcAft>
                <a:spcPts val="0"/>
              </a:spcAft>
              <a:buNone/>
              <a:defRPr sz="5188" b="1">
                <a:solidFill>
                  <a:schemeClr val="tx1"/>
                </a:solidFill>
                <a:latin typeface="+mj-lt"/>
                <a:ea typeface="+mj-lt"/>
                <a:cs typeface="+mj-lt"/>
              </a:defRPr>
            </a:lvl7pPr>
            <a:lvl8pPr marL="0" indent="0" algn="ctr">
              <a:lnSpc>
                <a:spcPct val="110000"/>
              </a:lnSpc>
              <a:spcBef>
                <a:spcPts val="0"/>
              </a:spcBef>
              <a:spcAft>
                <a:spcPts val="0"/>
              </a:spcAft>
              <a:buNone/>
              <a:defRPr sz="5188" b="1">
                <a:solidFill>
                  <a:schemeClr val="tx1"/>
                </a:solidFill>
                <a:latin typeface="+mj-lt"/>
                <a:ea typeface="+mj-lt"/>
                <a:cs typeface="+mj-lt"/>
              </a:defRPr>
            </a:lvl8pPr>
            <a:lvl9pPr marL="0" indent="0" algn="ctr">
              <a:lnSpc>
                <a:spcPct val="110000"/>
              </a:lnSpc>
              <a:spcBef>
                <a:spcPts val="0"/>
              </a:spcBef>
              <a:spcAft>
                <a:spcPts val="0"/>
              </a:spcAft>
              <a:buNone/>
              <a:defRPr sz="5188" b="1">
                <a:solidFill>
                  <a:schemeClr val="tx1"/>
                </a:solidFill>
                <a:latin typeface="+mj-lt"/>
                <a:ea typeface="+mj-lt"/>
                <a:cs typeface="+mj-lt"/>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Title and Body">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C6BD6415-5DF3-46F8-844C-9E37193BBD52}"/>
              </a:ext>
            </a:extLst>
          </p:cNvPr>
          <p:cNvSpPr>
            <a:spLocks noGrp="1"/>
          </p:cNvSpPr>
          <p:nvPr>
            <p:ph type="title"/>
          </p:nvPr>
        </p:nvSpPr>
        <p:spPr>
          <a:xfrm>
            <a:off x="847070" y="1657985"/>
            <a:ext cx="13364885" cy="2605405"/>
          </a:xfrm>
          <a:prstGeom prst="rect">
            <a:avLst/>
          </a:prstGeom>
          <a:noFill/>
          <a:ln>
            <a:noFill/>
            <a:prstDash val="solid"/>
          </a:ln>
        </p:spPr>
        <p:txBody>
          <a:bodyPr wrap="square" lIns="0" tIns="0" rIns="0" bIns="0" anchor="t">
            <a:normAutofit/>
          </a:bodyPr>
          <a:lstStyle>
            <a:defPPr algn="l">
              <a:defRPr sz="4076" b="1">
                <a:solidFill>
                  <a:schemeClr val="tx1"/>
                </a:solidFill>
                <a:latin typeface="+mj-lt"/>
                <a:ea typeface="+mj-lt"/>
                <a:cs typeface="+mj-lt"/>
              </a:defRPr>
            </a:defPPr>
            <a:lvl1pPr marL="0" indent="0" algn="l">
              <a:lnSpc>
                <a:spcPct val="110000"/>
              </a:lnSpc>
              <a:spcBef>
                <a:spcPts val="0"/>
              </a:spcBef>
              <a:spcAft>
                <a:spcPts val="0"/>
              </a:spcAft>
              <a:buNone/>
              <a:defRPr sz="4076" b="1">
                <a:solidFill>
                  <a:schemeClr val="tx1"/>
                </a:solidFill>
                <a:latin typeface="+mj-lt"/>
                <a:ea typeface="+mj-lt"/>
                <a:cs typeface="+mj-lt"/>
              </a:defRPr>
            </a:lvl1pPr>
            <a:lvl2pPr marL="0" indent="0" algn="l">
              <a:lnSpc>
                <a:spcPct val="110000"/>
              </a:lnSpc>
              <a:spcBef>
                <a:spcPts val="0"/>
              </a:spcBef>
              <a:spcAft>
                <a:spcPts val="0"/>
              </a:spcAft>
              <a:buNone/>
              <a:defRPr sz="4076" b="1">
                <a:solidFill>
                  <a:schemeClr val="tx1"/>
                </a:solidFill>
                <a:latin typeface="+mj-lt"/>
                <a:ea typeface="+mj-lt"/>
                <a:cs typeface="+mj-lt"/>
              </a:defRPr>
            </a:lvl2pPr>
            <a:lvl3pPr marL="0" indent="0" algn="l">
              <a:lnSpc>
                <a:spcPct val="110000"/>
              </a:lnSpc>
              <a:spcBef>
                <a:spcPts val="0"/>
              </a:spcBef>
              <a:spcAft>
                <a:spcPts val="0"/>
              </a:spcAft>
              <a:buNone/>
              <a:defRPr sz="4076" b="1">
                <a:solidFill>
                  <a:schemeClr val="tx1"/>
                </a:solidFill>
                <a:latin typeface="+mj-lt"/>
                <a:ea typeface="+mj-lt"/>
                <a:cs typeface="+mj-lt"/>
              </a:defRPr>
            </a:lvl3pPr>
            <a:lvl4pPr marL="0" indent="0" algn="l">
              <a:lnSpc>
                <a:spcPct val="110000"/>
              </a:lnSpc>
              <a:spcBef>
                <a:spcPts val="0"/>
              </a:spcBef>
              <a:spcAft>
                <a:spcPts val="0"/>
              </a:spcAft>
              <a:buNone/>
              <a:defRPr sz="4076" b="1">
                <a:solidFill>
                  <a:schemeClr val="tx1"/>
                </a:solidFill>
                <a:latin typeface="+mj-lt"/>
                <a:ea typeface="+mj-lt"/>
                <a:cs typeface="+mj-lt"/>
              </a:defRPr>
            </a:lvl4pPr>
            <a:lvl5pPr marL="0" indent="0" algn="l">
              <a:lnSpc>
                <a:spcPct val="110000"/>
              </a:lnSpc>
              <a:spcBef>
                <a:spcPts val="0"/>
              </a:spcBef>
              <a:spcAft>
                <a:spcPts val="0"/>
              </a:spcAft>
              <a:buNone/>
              <a:defRPr sz="4076" b="1">
                <a:solidFill>
                  <a:schemeClr val="tx1"/>
                </a:solidFill>
                <a:latin typeface="+mj-lt"/>
                <a:ea typeface="+mj-lt"/>
                <a:cs typeface="+mj-lt"/>
              </a:defRPr>
            </a:lvl5pPr>
            <a:lvl6pPr marL="0" indent="0" algn="l">
              <a:lnSpc>
                <a:spcPct val="110000"/>
              </a:lnSpc>
              <a:spcBef>
                <a:spcPts val="0"/>
              </a:spcBef>
              <a:spcAft>
                <a:spcPts val="0"/>
              </a:spcAft>
              <a:buNone/>
              <a:defRPr sz="4076" b="1">
                <a:solidFill>
                  <a:schemeClr val="tx1"/>
                </a:solidFill>
                <a:latin typeface="+mj-lt"/>
                <a:ea typeface="+mj-lt"/>
                <a:cs typeface="+mj-lt"/>
              </a:defRPr>
            </a:lvl6pPr>
            <a:lvl7pPr marL="0" indent="0" algn="l">
              <a:lnSpc>
                <a:spcPct val="110000"/>
              </a:lnSpc>
              <a:spcBef>
                <a:spcPts val="0"/>
              </a:spcBef>
              <a:spcAft>
                <a:spcPts val="0"/>
              </a:spcAft>
              <a:buNone/>
              <a:defRPr sz="4076" b="1">
                <a:solidFill>
                  <a:schemeClr val="tx1"/>
                </a:solidFill>
                <a:latin typeface="+mj-lt"/>
                <a:ea typeface="+mj-lt"/>
                <a:cs typeface="+mj-lt"/>
              </a:defRPr>
            </a:lvl7pPr>
            <a:lvl8pPr marL="0" indent="0" algn="l">
              <a:lnSpc>
                <a:spcPct val="110000"/>
              </a:lnSpc>
              <a:spcBef>
                <a:spcPts val="0"/>
              </a:spcBef>
              <a:spcAft>
                <a:spcPts val="0"/>
              </a:spcAft>
              <a:buNone/>
              <a:defRPr sz="4076" b="1">
                <a:solidFill>
                  <a:schemeClr val="tx1"/>
                </a:solidFill>
                <a:latin typeface="+mj-lt"/>
                <a:ea typeface="+mj-lt"/>
                <a:cs typeface="+mj-lt"/>
              </a:defRPr>
            </a:lvl8pPr>
            <a:lvl9pPr marL="0" indent="0" algn="l">
              <a:lnSpc>
                <a:spcPct val="110000"/>
              </a:lnSpc>
              <a:spcBef>
                <a:spcPts val="0"/>
              </a:spcBef>
              <a:spcAft>
                <a:spcPts val="0"/>
              </a:spcAft>
              <a:buNone/>
              <a:defRPr sz="4076" b="1">
                <a:solidFill>
                  <a:schemeClr val="tx1"/>
                </a:solidFill>
                <a:latin typeface="+mj-lt"/>
                <a:ea typeface="+mj-lt"/>
                <a:cs typeface="+mj-lt"/>
              </a:defRPr>
            </a:lvl9pPr>
          </a:lstStyle>
          <a:p>
            <a:endParaRPr/>
          </a:p>
        </p:txBody>
      </p:sp>
      <p:sp>
        <p:nvSpPr>
          <p:cNvPr id="2" name="Body">
            <a:extLst>
              <a:ext uri="{FF2B5EF4-FFF2-40B4-BE49-F238E27FC236}">
                <a16:creationId xmlns:a16="http://schemas.microsoft.com/office/drawing/2014/main" id="{9CFCBC5D-5600-453E-A1D7-2ADC1DC82670}"/>
              </a:ext>
            </a:extLst>
          </p:cNvPr>
          <p:cNvSpPr>
            <a:spLocks noGrp="1"/>
          </p:cNvSpPr>
          <p:nvPr>
            <p:ph type="body" idx="1"/>
          </p:nvPr>
        </p:nvSpPr>
        <p:spPr>
          <a:xfrm>
            <a:off x="847070" y="5921375"/>
            <a:ext cx="13364885" cy="13263880"/>
          </a:xfrm>
          <a:prstGeom prst="rect">
            <a:avLst/>
          </a:prstGeom>
          <a:noFill/>
          <a:ln>
            <a:noFill/>
            <a:prstDash val="solid"/>
          </a:ln>
        </p:spPr>
        <p:txBody>
          <a:bodyPr wrap="square" lIns="0" tIns="0" rIns="0" bIns="0" anchor="t">
            <a:normAutofit/>
          </a:bodyPr>
          <a:lstStyle>
            <a:defPPr algn="l">
              <a:defRPr sz="2779" b="0">
                <a:solidFill>
                  <a:schemeClr val="tx1"/>
                </a:solidFill>
                <a:latin typeface="+mn-lt"/>
                <a:ea typeface="+mn-lt"/>
                <a:cs typeface="+mn-lt"/>
              </a:defRPr>
            </a:defPPr>
            <a:lvl1pPr marL="282357" indent="-282357" algn="l">
              <a:lnSpc>
                <a:spcPct val="110000"/>
              </a:lnSpc>
              <a:spcBef>
                <a:spcPts val="0"/>
              </a:spcBef>
              <a:spcAft>
                <a:spcPts val="1482"/>
              </a:spcAft>
              <a:buChar char="•"/>
              <a:defRPr sz="2779" b="0">
                <a:solidFill>
                  <a:schemeClr val="tx1"/>
                </a:solidFill>
                <a:latin typeface="+mn-lt"/>
                <a:ea typeface="+mn-lt"/>
                <a:cs typeface="+mn-lt"/>
              </a:defRPr>
            </a:lvl1pPr>
            <a:lvl2pPr marL="658832" indent="-282357" algn="l">
              <a:lnSpc>
                <a:spcPct val="110000"/>
              </a:lnSpc>
              <a:spcBef>
                <a:spcPts val="0"/>
              </a:spcBef>
              <a:spcAft>
                <a:spcPts val="1482"/>
              </a:spcAft>
              <a:buChar char="•"/>
              <a:defRPr sz="2779" b="0">
                <a:solidFill>
                  <a:schemeClr val="tx1"/>
                </a:solidFill>
                <a:latin typeface="+mn-lt"/>
                <a:ea typeface="+mn-lt"/>
                <a:cs typeface="+mn-lt"/>
              </a:defRPr>
            </a:lvl2pPr>
            <a:lvl3pPr marL="1035308" indent="-282357" algn="l">
              <a:lnSpc>
                <a:spcPct val="110000"/>
              </a:lnSpc>
              <a:spcBef>
                <a:spcPts val="0"/>
              </a:spcBef>
              <a:spcAft>
                <a:spcPts val="1482"/>
              </a:spcAft>
              <a:buChar char="•"/>
              <a:defRPr sz="2779" b="0">
                <a:solidFill>
                  <a:schemeClr val="tx1"/>
                </a:solidFill>
                <a:latin typeface="+mn-lt"/>
                <a:ea typeface="+mn-lt"/>
                <a:cs typeface="+mn-lt"/>
              </a:defRPr>
            </a:lvl3pPr>
            <a:lvl4pPr marL="1411784" indent="-282357" algn="l">
              <a:lnSpc>
                <a:spcPct val="110000"/>
              </a:lnSpc>
              <a:spcBef>
                <a:spcPts val="0"/>
              </a:spcBef>
              <a:spcAft>
                <a:spcPts val="1482"/>
              </a:spcAft>
              <a:buChar char="•"/>
              <a:defRPr sz="2779" b="0">
                <a:solidFill>
                  <a:schemeClr val="tx1"/>
                </a:solidFill>
                <a:latin typeface="+mn-lt"/>
                <a:ea typeface="+mn-lt"/>
                <a:cs typeface="+mn-lt"/>
              </a:defRPr>
            </a:lvl4pPr>
            <a:lvl5pPr marL="1788259" indent="-282357" algn="l">
              <a:lnSpc>
                <a:spcPct val="110000"/>
              </a:lnSpc>
              <a:spcBef>
                <a:spcPts val="0"/>
              </a:spcBef>
              <a:spcAft>
                <a:spcPts val="1482"/>
              </a:spcAft>
              <a:buChar char="•"/>
              <a:defRPr sz="2779" b="0">
                <a:solidFill>
                  <a:schemeClr val="tx1"/>
                </a:solidFill>
                <a:latin typeface="+mn-lt"/>
                <a:ea typeface="+mn-lt"/>
                <a:cs typeface="+mn-lt"/>
              </a:defRPr>
            </a:lvl5pPr>
            <a:lvl6pPr marL="2164735" indent="-282357" algn="l">
              <a:lnSpc>
                <a:spcPct val="110000"/>
              </a:lnSpc>
              <a:spcBef>
                <a:spcPts val="0"/>
              </a:spcBef>
              <a:spcAft>
                <a:spcPts val="1482"/>
              </a:spcAft>
              <a:buChar char="•"/>
              <a:defRPr sz="2779" b="0">
                <a:solidFill>
                  <a:schemeClr val="tx1"/>
                </a:solidFill>
                <a:latin typeface="+mn-lt"/>
                <a:ea typeface="+mn-lt"/>
                <a:cs typeface="+mn-lt"/>
              </a:defRPr>
            </a:lvl6pPr>
            <a:lvl7pPr marL="2541210" indent="-282357" algn="l">
              <a:lnSpc>
                <a:spcPct val="110000"/>
              </a:lnSpc>
              <a:spcBef>
                <a:spcPts val="0"/>
              </a:spcBef>
              <a:spcAft>
                <a:spcPts val="1482"/>
              </a:spcAft>
              <a:buChar char="•"/>
              <a:defRPr sz="2779" b="0">
                <a:solidFill>
                  <a:schemeClr val="tx1"/>
                </a:solidFill>
                <a:latin typeface="+mn-lt"/>
                <a:ea typeface="+mn-lt"/>
                <a:cs typeface="+mn-lt"/>
              </a:defRPr>
            </a:lvl7pPr>
            <a:lvl8pPr marL="2917686" indent="-282357" algn="l">
              <a:lnSpc>
                <a:spcPct val="110000"/>
              </a:lnSpc>
              <a:spcBef>
                <a:spcPts val="0"/>
              </a:spcBef>
              <a:spcAft>
                <a:spcPts val="1482"/>
              </a:spcAft>
              <a:buChar char="•"/>
              <a:defRPr sz="2779" b="0">
                <a:solidFill>
                  <a:schemeClr val="tx1"/>
                </a:solidFill>
                <a:latin typeface="+mn-lt"/>
                <a:ea typeface="+mn-lt"/>
                <a:cs typeface="+mn-lt"/>
              </a:defRPr>
            </a:lvl8pPr>
            <a:lvl9pPr marL="3294162" indent="-282357" algn="l">
              <a:lnSpc>
                <a:spcPct val="110000"/>
              </a:lnSpc>
              <a:spcBef>
                <a:spcPts val="0"/>
              </a:spcBef>
              <a:spcAft>
                <a:spcPts val="1482"/>
              </a:spcAft>
              <a:buChar char="•"/>
              <a:defRPr sz="2779" b="0">
                <a:solidFill>
                  <a:schemeClr val="tx1"/>
                </a:solidFill>
                <a:latin typeface="+mn-lt"/>
                <a:ea typeface="+mn-lt"/>
                <a:cs typeface="+mn-lt"/>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Title and Two Column">
    <p:spTree>
      <p:nvGrpSpPr>
        <p:cNvPr id="1" name=""/>
        <p:cNvGrpSpPr/>
        <p:nvPr/>
      </p:nvGrpSpPr>
      <p:grpSpPr>
        <a:xfrm>
          <a:off x="0" y="0"/>
          <a:ext cx="0" cy="0"/>
          <a:chOff x="0" y="0"/>
          <a:chExt cx="0" cy="0"/>
        </a:xfrm>
      </p:grpSpPr>
      <p:sp>
        <p:nvSpPr>
          <p:cNvPr id="4" name="Title">
            <a:extLst>
              <a:ext uri="{FF2B5EF4-FFF2-40B4-BE49-F238E27FC236}">
                <a16:creationId xmlns:a16="http://schemas.microsoft.com/office/drawing/2014/main" id="{2C60C046-A9B5-420A-8834-9AA40B575B57}"/>
              </a:ext>
            </a:extLst>
          </p:cNvPr>
          <p:cNvSpPr>
            <a:spLocks noGrp="1"/>
          </p:cNvSpPr>
          <p:nvPr>
            <p:ph type="title"/>
          </p:nvPr>
        </p:nvSpPr>
        <p:spPr>
          <a:xfrm>
            <a:off x="847070" y="1657985"/>
            <a:ext cx="13364885" cy="2605405"/>
          </a:xfrm>
          <a:prstGeom prst="rect">
            <a:avLst/>
          </a:prstGeom>
          <a:noFill/>
          <a:ln>
            <a:noFill/>
            <a:prstDash val="solid"/>
          </a:ln>
        </p:spPr>
        <p:txBody>
          <a:bodyPr wrap="square" lIns="0" tIns="0" rIns="0" bIns="0" anchor="t">
            <a:normAutofit/>
          </a:bodyPr>
          <a:lstStyle>
            <a:defPPr algn="l">
              <a:defRPr sz="4076" b="1">
                <a:solidFill>
                  <a:schemeClr val="tx1"/>
                </a:solidFill>
                <a:latin typeface="+mj-lt"/>
                <a:ea typeface="+mj-lt"/>
                <a:cs typeface="+mj-lt"/>
              </a:defRPr>
            </a:defPPr>
            <a:lvl1pPr marL="0" indent="0" algn="l">
              <a:lnSpc>
                <a:spcPct val="110000"/>
              </a:lnSpc>
              <a:spcBef>
                <a:spcPts val="0"/>
              </a:spcBef>
              <a:spcAft>
                <a:spcPts val="0"/>
              </a:spcAft>
              <a:buNone/>
              <a:defRPr sz="4076" b="1">
                <a:solidFill>
                  <a:schemeClr val="tx1"/>
                </a:solidFill>
                <a:latin typeface="+mj-lt"/>
                <a:ea typeface="+mj-lt"/>
                <a:cs typeface="+mj-lt"/>
              </a:defRPr>
            </a:lvl1pPr>
            <a:lvl2pPr marL="0" indent="0" algn="l">
              <a:lnSpc>
                <a:spcPct val="110000"/>
              </a:lnSpc>
              <a:spcBef>
                <a:spcPts val="0"/>
              </a:spcBef>
              <a:spcAft>
                <a:spcPts val="0"/>
              </a:spcAft>
              <a:buNone/>
              <a:defRPr sz="4076" b="1">
                <a:solidFill>
                  <a:schemeClr val="tx1"/>
                </a:solidFill>
                <a:latin typeface="+mj-lt"/>
                <a:ea typeface="+mj-lt"/>
                <a:cs typeface="+mj-lt"/>
              </a:defRPr>
            </a:lvl2pPr>
            <a:lvl3pPr marL="0" indent="0" algn="l">
              <a:lnSpc>
                <a:spcPct val="110000"/>
              </a:lnSpc>
              <a:spcBef>
                <a:spcPts val="0"/>
              </a:spcBef>
              <a:spcAft>
                <a:spcPts val="0"/>
              </a:spcAft>
              <a:buNone/>
              <a:defRPr sz="4076" b="1">
                <a:solidFill>
                  <a:schemeClr val="tx1"/>
                </a:solidFill>
                <a:latin typeface="+mj-lt"/>
                <a:ea typeface="+mj-lt"/>
                <a:cs typeface="+mj-lt"/>
              </a:defRPr>
            </a:lvl3pPr>
            <a:lvl4pPr marL="0" indent="0" algn="l">
              <a:lnSpc>
                <a:spcPct val="110000"/>
              </a:lnSpc>
              <a:spcBef>
                <a:spcPts val="0"/>
              </a:spcBef>
              <a:spcAft>
                <a:spcPts val="0"/>
              </a:spcAft>
              <a:buNone/>
              <a:defRPr sz="4076" b="1">
                <a:solidFill>
                  <a:schemeClr val="tx1"/>
                </a:solidFill>
                <a:latin typeface="+mj-lt"/>
                <a:ea typeface="+mj-lt"/>
                <a:cs typeface="+mj-lt"/>
              </a:defRPr>
            </a:lvl4pPr>
            <a:lvl5pPr marL="0" indent="0" algn="l">
              <a:lnSpc>
                <a:spcPct val="110000"/>
              </a:lnSpc>
              <a:spcBef>
                <a:spcPts val="0"/>
              </a:spcBef>
              <a:spcAft>
                <a:spcPts val="0"/>
              </a:spcAft>
              <a:buNone/>
              <a:defRPr sz="4076" b="1">
                <a:solidFill>
                  <a:schemeClr val="tx1"/>
                </a:solidFill>
                <a:latin typeface="+mj-lt"/>
                <a:ea typeface="+mj-lt"/>
                <a:cs typeface="+mj-lt"/>
              </a:defRPr>
            </a:lvl5pPr>
            <a:lvl6pPr marL="0" indent="0" algn="l">
              <a:lnSpc>
                <a:spcPct val="110000"/>
              </a:lnSpc>
              <a:spcBef>
                <a:spcPts val="0"/>
              </a:spcBef>
              <a:spcAft>
                <a:spcPts val="0"/>
              </a:spcAft>
              <a:buNone/>
              <a:defRPr sz="4076" b="1">
                <a:solidFill>
                  <a:schemeClr val="tx1"/>
                </a:solidFill>
                <a:latin typeface="+mj-lt"/>
                <a:ea typeface="+mj-lt"/>
                <a:cs typeface="+mj-lt"/>
              </a:defRPr>
            </a:lvl6pPr>
            <a:lvl7pPr marL="0" indent="0" algn="l">
              <a:lnSpc>
                <a:spcPct val="110000"/>
              </a:lnSpc>
              <a:spcBef>
                <a:spcPts val="0"/>
              </a:spcBef>
              <a:spcAft>
                <a:spcPts val="0"/>
              </a:spcAft>
              <a:buNone/>
              <a:defRPr sz="4076" b="1">
                <a:solidFill>
                  <a:schemeClr val="tx1"/>
                </a:solidFill>
                <a:latin typeface="+mj-lt"/>
                <a:ea typeface="+mj-lt"/>
                <a:cs typeface="+mj-lt"/>
              </a:defRPr>
            </a:lvl7pPr>
            <a:lvl8pPr marL="0" indent="0" algn="l">
              <a:lnSpc>
                <a:spcPct val="110000"/>
              </a:lnSpc>
              <a:spcBef>
                <a:spcPts val="0"/>
              </a:spcBef>
              <a:spcAft>
                <a:spcPts val="0"/>
              </a:spcAft>
              <a:buNone/>
              <a:defRPr sz="4076" b="1">
                <a:solidFill>
                  <a:schemeClr val="tx1"/>
                </a:solidFill>
                <a:latin typeface="+mj-lt"/>
                <a:ea typeface="+mj-lt"/>
                <a:cs typeface="+mj-lt"/>
              </a:defRPr>
            </a:lvl8pPr>
            <a:lvl9pPr marL="0" indent="0" algn="l">
              <a:lnSpc>
                <a:spcPct val="110000"/>
              </a:lnSpc>
              <a:spcBef>
                <a:spcPts val="0"/>
              </a:spcBef>
              <a:spcAft>
                <a:spcPts val="0"/>
              </a:spcAft>
              <a:buNone/>
              <a:defRPr sz="4076" b="1">
                <a:solidFill>
                  <a:schemeClr val="tx1"/>
                </a:solidFill>
                <a:latin typeface="+mj-lt"/>
                <a:ea typeface="+mj-lt"/>
                <a:cs typeface="+mj-lt"/>
              </a:defRPr>
            </a:lvl9pPr>
          </a:lstStyle>
          <a:p>
            <a:endParaRPr/>
          </a:p>
        </p:txBody>
      </p:sp>
      <p:sp>
        <p:nvSpPr>
          <p:cNvPr id="2" name="Left column">
            <a:extLst>
              <a:ext uri="{FF2B5EF4-FFF2-40B4-BE49-F238E27FC236}">
                <a16:creationId xmlns:a16="http://schemas.microsoft.com/office/drawing/2014/main" id="{FBD5BE68-9118-4604-953E-07B67C053BFA}"/>
              </a:ext>
            </a:extLst>
          </p:cNvPr>
          <p:cNvSpPr>
            <a:spLocks noGrp="1"/>
          </p:cNvSpPr>
          <p:nvPr>
            <p:ph type="body" idx="1"/>
          </p:nvPr>
        </p:nvSpPr>
        <p:spPr>
          <a:xfrm>
            <a:off x="847070" y="5921375"/>
            <a:ext cx="6211848" cy="13263880"/>
          </a:xfrm>
          <a:prstGeom prst="rect">
            <a:avLst/>
          </a:prstGeom>
          <a:noFill/>
          <a:ln>
            <a:noFill/>
            <a:prstDash val="solid"/>
          </a:ln>
        </p:spPr>
        <p:txBody>
          <a:bodyPr wrap="square" lIns="0" tIns="0" rIns="0" bIns="0" anchor="t">
            <a:normAutofit/>
          </a:bodyPr>
          <a:lstStyle>
            <a:defPPr algn="l">
              <a:defRPr sz="2594" b="0">
                <a:solidFill>
                  <a:schemeClr val="tx1"/>
                </a:solidFill>
                <a:latin typeface="+mn-lt"/>
                <a:ea typeface="+mn-lt"/>
                <a:cs typeface="+mn-lt"/>
              </a:defRPr>
            </a:defPPr>
            <a:lvl1pPr marL="282357" indent="-282357" algn="l">
              <a:lnSpc>
                <a:spcPct val="110000"/>
              </a:lnSpc>
              <a:spcBef>
                <a:spcPts val="0"/>
              </a:spcBef>
              <a:spcAft>
                <a:spcPts val="1482"/>
              </a:spcAft>
              <a:buChar char="•"/>
              <a:defRPr sz="2594" b="0">
                <a:solidFill>
                  <a:schemeClr val="tx1"/>
                </a:solidFill>
                <a:latin typeface="+mn-lt"/>
                <a:ea typeface="+mn-lt"/>
                <a:cs typeface="+mn-lt"/>
              </a:defRPr>
            </a:lvl1pPr>
            <a:lvl2pPr marL="658832" indent="-282357" algn="l">
              <a:lnSpc>
                <a:spcPct val="110000"/>
              </a:lnSpc>
              <a:spcBef>
                <a:spcPts val="0"/>
              </a:spcBef>
              <a:spcAft>
                <a:spcPts val="1482"/>
              </a:spcAft>
              <a:buChar char="•"/>
              <a:defRPr sz="2594" b="0">
                <a:solidFill>
                  <a:schemeClr val="tx1"/>
                </a:solidFill>
                <a:latin typeface="+mn-lt"/>
                <a:ea typeface="+mn-lt"/>
                <a:cs typeface="+mn-lt"/>
              </a:defRPr>
            </a:lvl2pPr>
            <a:lvl3pPr marL="1035308" indent="-282357" algn="l">
              <a:lnSpc>
                <a:spcPct val="110000"/>
              </a:lnSpc>
              <a:spcBef>
                <a:spcPts val="0"/>
              </a:spcBef>
              <a:spcAft>
                <a:spcPts val="1482"/>
              </a:spcAft>
              <a:buChar char="•"/>
              <a:defRPr sz="2594" b="0">
                <a:solidFill>
                  <a:schemeClr val="tx1"/>
                </a:solidFill>
                <a:latin typeface="+mn-lt"/>
                <a:ea typeface="+mn-lt"/>
                <a:cs typeface="+mn-lt"/>
              </a:defRPr>
            </a:lvl3pPr>
            <a:lvl4pPr marL="1411784" indent="-282357" algn="l">
              <a:lnSpc>
                <a:spcPct val="110000"/>
              </a:lnSpc>
              <a:spcBef>
                <a:spcPts val="0"/>
              </a:spcBef>
              <a:spcAft>
                <a:spcPts val="1482"/>
              </a:spcAft>
              <a:buChar char="•"/>
              <a:defRPr sz="2594" b="0">
                <a:solidFill>
                  <a:schemeClr val="tx1"/>
                </a:solidFill>
                <a:latin typeface="+mn-lt"/>
                <a:ea typeface="+mn-lt"/>
                <a:cs typeface="+mn-lt"/>
              </a:defRPr>
            </a:lvl4pPr>
            <a:lvl5pPr marL="1788259" indent="-282357" algn="l">
              <a:lnSpc>
                <a:spcPct val="110000"/>
              </a:lnSpc>
              <a:spcBef>
                <a:spcPts val="0"/>
              </a:spcBef>
              <a:spcAft>
                <a:spcPts val="1482"/>
              </a:spcAft>
              <a:buChar char="•"/>
              <a:defRPr sz="2594" b="0">
                <a:solidFill>
                  <a:schemeClr val="tx1"/>
                </a:solidFill>
                <a:latin typeface="+mn-lt"/>
                <a:ea typeface="+mn-lt"/>
                <a:cs typeface="+mn-lt"/>
              </a:defRPr>
            </a:lvl5pPr>
            <a:lvl6pPr marL="2164735" indent="-282357" algn="l">
              <a:lnSpc>
                <a:spcPct val="110000"/>
              </a:lnSpc>
              <a:spcBef>
                <a:spcPts val="0"/>
              </a:spcBef>
              <a:spcAft>
                <a:spcPts val="1482"/>
              </a:spcAft>
              <a:buChar char="•"/>
              <a:defRPr sz="2594" b="0">
                <a:solidFill>
                  <a:schemeClr val="tx1"/>
                </a:solidFill>
                <a:latin typeface="+mn-lt"/>
                <a:ea typeface="+mn-lt"/>
                <a:cs typeface="+mn-lt"/>
              </a:defRPr>
            </a:lvl6pPr>
            <a:lvl7pPr marL="2541210" indent="-282357" algn="l">
              <a:lnSpc>
                <a:spcPct val="110000"/>
              </a:lnSpc>
              <a:spcBef>
                <a:spcPts val="0"/>
              </a:spcBef>
              <a:spcAft>
                <a:spcPts val="1482"/>
              </a:spcAft>
              <a:buChar char="•"/>
              <a:defRPr sz="2594" b="0">
                <a:solidFill>
                  <a:schemeClr val="tx1"/>
                </a:solidFill>
                <a:latin typeface="+mn-lt"/>
                <a:ea typeface="+mn-lt"/>
                <a:cs typeface="+mn-lt"/>
              </a:defRPr>
            </a:lvl7pPr>
            <a:lvl8pPr marL="2917686" indent="-282357" algn="l">
              <a:lnSpc>
                <a:spcPct val="110000"/>
              </a:lnSpc>
              <a:spcBef>
                <a:spcPts val="0"/>
              </a:spcBef>
              <a:spcAft>
                <a:spcPts val="1482"/>
              </a:spcAft>
              <a:buChar char="•"/>
              <a:defRPr sz="2594" b="0">
                <a:solidFill>
                  <a:schemeClr val="tx1"/>
                </a:solidFill>
                <a:latin typeface="+mn-lt"/>
                <a:ea typeface="+mn-lt"/>
                <a:cs typeface="+mn-lt"/>
              </a:defRPr>
            </a:lvl8pPr>
            <a:lvl9pPr marL="3294162" indent="-282357" algn="l">
              <a:lnSpc>
                <a:spcPct val="110000"/>
              </a:lnSpc>
              <a:spcBef>
                <a:spcPts val="0"/>
              </a:spcBef>
              <a:spcAft>
                <a:spcPts val="1482"/>
              </a:spcAft>
              <a:buChar char="•"/>
              <a:defRPr sz="2594" b="0">
                <a:solidFill>
                  <a:schemeClr val="tx1"/>
                </a:solidFill>
                <a:latin typeface="+mn-lt"/>
                <a:ea typeface="+mn-lt"/>
                <a:cs typeface="+mn-lt"/>
              </a:defRPr>
            </a:lvl9pPr>
          </a:lstStyle>
          <a:p>
            <a:endParaRPr/>
          </a:p>
        </p:txBody>
      </p:sp>
      <p:sp>
        <p:nvSpPr>
          <p:cNvPr id="3" name="Right column">
            <a:extLst>
              <a:ext uri="{FF2B5EF4-FFF2-40B4-BE49-F238E27FC236}">
                <a16:creationId xmlns:a16="http://schemas.microsoft.com/office/drawing/2014/main" id="{3C3AEE63-1AE8-498B-88E7-7F6AF1875431}"/>
              </a:ext>
            </a:extLst>
          </p:cNvPr>
          <p:cNvSpPr>
            <a:spLocks noGrp="1"/>
          </p:cNvSpPr>
          <p:nvPr>
            <p:ph type="body" idx="2"/>
          </p:nvPr>
        </p:nvSpPr>
        <p:spPr>
          <a:xfrm>
            <a:off x="8000107" y="5921375"/>
            <a:ext cx="6211848" cy="13263880"/>
          </a:xfrm>
          <a:prstGeom prst="rect">
            <a:avLst/>
          </a:prstGeom>
          <a:noFill/>
          <a:ln>
            <a:noFill/>
            <a:prstDash val="solid"/>
          </a:ln>
        </p:spPr>
        <p:txBody>
          <a:bodyPr wrap="square" lIns="0" tIns="0" rIns="0" bIns="0" anchor="t">
            <a:normAutofit/>
          </a:bodyPr>
          <a:lstStyle>
            <a:defPPr algn="l">
              <a:defRPr sz="2594" b="0">
                <a:solidFill>
                  <a:schemeClr val="tx1"/>
                </a:solidFill>
                <a:latin typeface="+mn-lt"/>
                <a:ea typeface="+mn-lt"/>
                <a:cs typeface="+mn-lt"/>
              </a:defRPr>
            </a:defPPr>
            <a:lvl1pPr marL="282357" indent="-282357" algn="l">
              <a:lnSpc>
                <a:spcPct val="110000"/>
              </a:lnSpc>
              <a:spcBef>
                <a:spcPts val="0"/>
              </a:spcBef>
              <a:spcAft>
                <a:spcPts val="1482"/>
              </a:spcAft>
              <a:buChar char="•"/>
              <a:defRPr sz="2594" b="0">
                <a:solidFill>
                  <a:schemeClr val="tx1"/>
                </a:solidFill>
                <a:latin typeface="+mn-lt"/>
                <a:ea typeface="+mn-lt"/>
                <a:cs typeface="+mn-lt"/>
              </a:defRPr>
            </a:lvl1pPr>
            <a:lvl2pPr marL="658832" indent="-282357" algn="l">
              <a:lnSpc>
                <a:spcPct val="110000"/>
              </a:lnSpc>
              <a:spcBef>
                <a:spcPts val="0"/>
              </a:spcBef>
              <a:spcAft>
                <a:spcPts val="1482"/>
              </a:spcAft>
              <a:buChar char="•"/>
              <a:defRPr sz="2594" b="0">
                <a:solidFill>
                  <a:schemeClr val="tx1"/>
                </a:solidFill>
                <a:latin typeface="+mn-lt"/>
                <a:ea typeface="+mn-lt"/>
                <a:cs typeface="+mn-lt"/>
              </a:defRPr>
            </a:lvl2pPr>
            <a:lvl3pPr marL="1035308" indent="-282357" algn="l">
              <a:lnSpc>
                <a:spcPct val="110000"/>
              </a:lnSpc>
              <a:spcBef>
                <a:spcPts val="0"/>
              </a:spcBef>
              <a:spcAft>
                <a:spcPts val="1482"/>
              </a:spcAft>
              <a:buChar char="•"/>
              <a:defRPr sz="2594" b="0">
                <a:solidFill>
                  <a:schemeClr val="tx1"/>
                </a:solidFill>
                <a:latin typeface="+mn-lt"/>
                <a:ea typeface="+mn-lt"/>
                <a:cs typeface="+mn-lt"/>
              </a:defRPr>
            </a:lvl3pPr>
            <a:lvl4pPr marL="1411784" indent="-282357" algn="l">
              <a:lnSpc>
                <a:spcPct val="110000"/>
              </a:lnSpc>
              <a:spcBef>
                <a:spcPts val="0"/>
              </a:spcBef>
              <a:spcAft>
                <a:spcPts val="1482"/>
              </a:spcAft>
              <a:buChar char="•"/>
              <a:defRPr sz="2594" b="0">
                <a:solidFill>
                  <a:schemeClr val="tx1"/>
                </a:solidFill>
                <a:latin typeface="+mn-lt"/>
                <a:ea typeface="+mn-lt"/>
                <a:cs typeface="+mn-lt"/>
              </a:defRPr>
            </a:lvl4pPr>
            <a:lvl5pPr marL="1788259" indent="-282357" algn="l">
              <a:lnSpc>
                <a:spcPct val="110000"/>
              </a:lnSpc>
              <a:spcBef>
                <a:spcPts val="0"/>
              </a:spcBef>
              <a:spcAft>
                <a:spcPts val="1482"/>
              </a:spcAft>
              <a:buChar char="•"/>
              <a:defRPr sz="2594" b="0">
                <a:solidFill>
                  <a:schemeClr val="tx1"/>
                </a:solidFill>
                <a:latin typeface="+mn-lt"/>
                <a:ea typeface="+mn-lt"/>
                <a:cs typeface="+mn-lt"/>
              </a:defRPr>
            </a:lvl5pPr>
            <a:lvl6pPr marL="2164735" indent="-282357" algn="l">
              <a:lnSpc>
                <a:spcPct val="110000"/>
              </a:lnSpc>
              <a:spcBef>
                <a:spcPts val="0"/>
              </a:spcBef>
              <a:spcAft>
                <a:spcPts val="1482"/>
              </a:spcAft>
              <a:buChar char="•"/>
              <a:defRPr sz="2594" b="0">
                <a:solidFill>
                  <a:schemeClr val="tx1"/>
                </a:solidFill>
                <a:latin typeface="+mn-lt"/>
                <a:ea typeface="+mn-lt"/>
                <a:cs typeface="+mn-lt"/>
              </a:defRPr>
            </a:lvl6pPr>
            <a:lvl7pPr marL="2541210" indent="-282357" algn="l">
              <a:lnSpc>
                <a:spcPct val="110000"/>
              </a:lnSpc>
              <a:spcBef>
                <a:spcPts val="0"/>
              </a:spcBef>
              <a:spcAft>
                <a:spcPts val="1482"/>
              </a:spcAft>
              <a:buChar char="•"/>
              <a:defRPr sz="2594" b="0">
                <a:solidFill>
                  <a:schemeClr val="tx1"/>
                </a:solidFill>
                <a:latin typeface="+mn-lt"/>
                <a:ea typeface="+mn-lt"/>
                <a:cs typeface="+mn-lt"/>
              </a:defRPr>
            </a:lvl7pPr>
            <a:lvl8pPr marL="2917686" indent="-282357" algn="l">
              <a:lnSpc>
                <a:spcPct val="110000"/>
              </a:lnSpc>
              <a:spcBef>
                <a:spcPts val="0"/>
              </a:spcBef>
              <a:spcAft>
                <a:spcPts val="1482"/>
              </a:spcAft>
              <a:buChar char="•"/>
              <a:defRPr sz="2594" b="0">
                <a:solidFill>
                  <a:schemeClr val="tx1"/>
                </a:solidFill>
                <a:latin typeface="+mn-lt"/>
                <a:ea typeface="+mn-lt"/>
                <a:cs typeface="+mn-lt"/>
              </a:defRPr>
            </a:lvl8pPr>
            <a:lvl9pPr marL="3294162" indent="-282357" algn="l">
              <a:lnSpc>
                <a:spcPct val="110000"/>
              </a:lnSpc>
              <a:spcBef>
                <a:spcPts val="0"/>
              </a:spcBef>
              <a:spcAft>
                <a:spcPts val="1482"/>
              </a:spcAft>
              <a:buChar char="•"/>
              <a:defRPr sz="2594" b="0">
                <a:solidFill>
                  <a:schemeClr val="tx1"/>
                </a:solidFill>
                <a:latin typeface="+mn-lt"/>
                <a:ea typeface="+mn-lt"/>
                <a:cs typeface="+mn-lt"/>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Title and One Column">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B12426FE-CAA0-4407-BA8C-0FA4FC91B001}"/>
              </a:ext>
            </a:extLst>
          </p:cNvPr>
          <p:cNvSpPr>
            <a:spLocks noGrp="1"/>
          </p:cNvSpPr>
          <p:nvPr>
            <p:ph type="title"/>
          </p:nvPr>
        </p:nvSpPr>
        <p:spPr>
          <a:xfrm>
            <a:off x="847070" y="1657985"/>
            <a:ext cx="13364885" cy="2605405"/>
          </a:xfrm>
          <a:prstGeom prst="rect">
            <a:avLst/>
          </a:prstGeom>
          <a:noFill/>
          <a:ln>
            <a:noFill/>
            <a:prstDash val="solid"/>
          </a:ln>
        </p:spPr>
        <p:txBody>
          <a:bodyPr wrap="square" lIns="0" tIns="0" rIns="0" bIns="0" anchor="t">
            <a:normAutofit/>
          </a:bodyPr>
          <a:lstStyle>
            <a:defPPr algn="l">
              <a:defRPr sz="4076" b="1">
                <a:solidFill>
                  <a:schemeClr val="tx1"/>
                </a:solidFill>
                <a:latin typeface="+mj-lt"/>
                <a:ea typeface="+mj-lt"/>
                <a:cs typeface="+mj-lt"/>
              </a:defRPr>
            </a:defPPr>
            <a:lvl1pPr marL="0" indent="0" algn="l">
              <a:lnSpc>
                <a:spcPct val="110000"/>
              </a:lnSpc>
              <a:spcBef>
                <a:spcPts val="0"/>
              </a:spcBef>
              <a:spcAft>
                <a:spcPts val="0"/>
              </a:spcAft>
              <a:buNone/>
              <a:defRPr sz="4076" b="1">
                <a:solidFill>
                  <a:schemeClr val="tx1"/>
                </a:solidFill>
                <a:latin typeface="+mj-lt"/>
                <a:ea typeface="+mj-lt"/>
                <a:cs typeface="+mj-lt"/>
              </a:defRPr>
            </a:lvl1pPr>
            <a:lvl2pPr marL="0" indent="0" algn="l">
              <a:lnSpc>
                <a:spcPct val="110000"/>
              </a:lnSpc>
              <a:spcBef>
                <a:spcPts val="0"/>
              </a:spcBef>
              <a:spcAft>
                <a:spcPts val="0"/>
              </a:spcAft>
              <a:buNone/>
              <a:defRPr sz="4076" b="1">
                <a:solidFill>
                  <a:schemeClr val="tx1"/>
                </a:solidFill>
                <a:latin typeface="+mj-lt"/>
                <a:ea typeface="+mj-lt"/>
                <a:cs typeface="+mj-lt"/>
              </a:defRPr>
            </a:lvl2pPr>
            <a:lvl3pPr marL="0" indent="0" algn="l">
              <a:lnSpc>
                <a:spcPct val="110000"/>
              </a:lnSpc>
              <a:spcBef>
                <a:spcPts val="0"/>
              </a:spcBef>
              <a:spcAft>
                <a:spcPts val="0"/>
              </a:spcAft>
              <a:buNone/>
              <a:defRPr sz="4076" b="1">
                <a:solidFill>
                  <a:schemeClr val="tx1"/>
                </a:solidFill>
                <a:latin typeface="+mj-lt"/>
                <a:ea typeface="+mj-lt"/>
                <a:cs typeface="+mj-lt"/>
              </a:defRPr>
            </a:lvl3pPr>
            <a:lvl4pPr marL="0" indent="0" algn="l">
              <a:lnSpc>
                <a:spcPct val="110000"/>
              </a:lnSpc>
              <a:spcBef>
                <a:spcPts val="0"/>
              </a:spcBef>
              <a:spcAft>
                <a:spcPts val="0"/>
              </a:spcAft>
              <a:buNone/>
              <a:defRPr sz="4076" b="1">
                <a:solidFill>
                  <a:schemeClr val="tx1"/>
                </a:solidFill>
                <a:latin typeface="+mj-lt"/>
                <a:ea typeface="+mj-lt"/>
                <a:cs typeface="+mj-lt"/>
              </a:defRPr>
            </a:lvl4pPr>
            <a:lvl5pPr marL="0" indent="0" algn="l">
              <a:lnSpc>
                <a:spcPct val="110000"/>
              </a:lnSpc>
              <a:spcBef>
                <a:spcPts val="0"/>
              </a:spcBef>
              <a:spcAft>
                <a:spcPts val="0"/>
              </a:spcAft>
              <a:buNone/>
              <a:defRPr sz="4076" b="1">
                <a:solidFill>
                  <a:schemeClr val="tx1"/>
                </a:solidFill>
                <a:latin typeface="+mj-lt"/>
                <a:ea typeface="+mj-lt"/>
                <a:cs typeface="+mj-lt"/>
              </a:defRPr>
            </a:lvl5pPr>
            <a:lvl6pPr marL="0" indent="0" algn="l">
              <a:lnSpc>
                <a:spcPct val="110000"/>
              </a:lnSpc>
              <a:spcBef>
                <a:spcPts val="0"/>
              </a:spcBef>
              <a:spcAft>
                <a:spcPts val="0"/>
              </a:spcAft>
              <a:buNone/>
              <a:defRPr sz="4076" b="1">
                <a:solidFill>
                  <a:schemeClr val="tx1"/>
                </a:solidFill>
                <a:latin typeface="+mj-lt"/>
                <a:ea typeface="+mj-lt"/>
                <a:cs typeface="+mj-lt"/>
              </a:defRPr>
            </a:lvl6pPr>
            <a:lvl7pPr marL="0" indent="0" algn="l">
              <a:lnSpc>
                <a:spcPct val="110000"/>
              </a:lnSpc>
              <a:spcBef>
                <a:spcPts val="0"/>
              </a:spcBef>
              <a:spcAft>
                <a:spcPts val="0"/>
              </a:spcAft>
              <a:buNone/>
              <a:defRPr sz="4076" b="1">
                <a:solidFill>
                  <a:schemeClr val="tx1"/>
                </a:solidFill>
                <a:latin typeface="+mj-lt"/>
                <a:ea typeface="+mj-lt"/>
                <a:cs typeface="+mj-lt"/>
              </a:defRPr>
            </a:lvl7pPr>
            <a:lvl8pPr marL="0" indent="0" algn="l">
              <a:lnSpc>
                <a:spcPct val="110000"/>
              </a:lnSpc>
              <a:spcBef>
                <a:spcPts val="0"/>
              </a:spcBef>
              <a:spcAft>
                <a:spcPts val="0"/>
              </a:spcAft>
              <a:buNone/>
              <a:defRPr sz="4076" b="1">
                <a:solidFill>
                  <a:schemeClr val="tx1"/>
                </a:solidFill>
                <a:latin typeface="+mj-lt"/>
                <a:ea typeface="+mj-lt"/>
                <a:cs typeface="+mj-lt"/>
              </a:defRPr>
            </a:lvl8pPr>
            <a:lvl9pPr marL="0" indent="0" algn="l">
              <a:lnSpc>
                <a:spcPct val="110000"/>
              </a:lnSpc>
              <a:spcBef>
                <a:spcPts val="0"/>
              </a:spcBef>
              <a:spcAft>
                <a:spcPts val="0"/>
              </a:spcAft>
              <a:buNone/>
              <a:defRPr sz="4076" b="1">
                <a:solidFill>
                  <a:schemeClr val="tx1"/>
                </a:solidFill>
                <a:latin typeface="+mj-lt"/>
                <a:ea typeface="+mj-lt"/>
                <a:cs typeface="+mj-lt"/>
              </a:defRPr>
            </a:lvl9pPr>
          </a:lstStyle>
          <a:p>
            <a:endParaRPr/>
          </a:p>
        </p:txBody>
      </p:sp>
      <p:sp>
        <p:nvSpPr>
          <p:cNvPr id="2" name="Left column">
            <a:extLst>
              <a:ext uri="{FF2B5EF4-FFF2-40B4-BE49-F238E27FC236}">
                <a16:creationId xmlns:a16="http://schemas.microsoft.com/office/drawing/2014/main" id="{4AAD3689-0FCE-4BAE-8D31-E7F7A5E71342}"/>
              </a:ext>
            </a:extLst>
          </p:cNvPr>
          <p:cNvSpPr>
            <a:spLocks noGrp="1"/>
          </p:cNvSpPr>
          <p:nvPr>
            <p:ph type="body" idx="1"/>
          </p:nvPr>
        </p:nvSpPr>
        <p:spPr>
          <a:xfrm>
            <a:off x="847070" y="5921375"/>
            <a:ext cx="6211848" cy="13263880"/>
          </a:xfrm>
          <a:prstGeom prst="rect">
            <a:avLst/>
          </a:prstGeom>
          <a:noFill/>
          <a:ln>
            <a:noFill/>
            <a:prstDash val="solid"/>
          </a:ln>
        </p:spPr>
        <p:txBody>
          <a:bodyPr wrap="square" lIns="0" tIns="0" rIns="0" bIns="0" anchor="t">
            <a:normAutofit/>
          </a:bodyPr>
          <a:lstStyle>
            <a:defPPr algn="l">
              <a:defRPr sz="2779" b="0">
                <a:solidFill>
                  <a:schemeClr val="tx1"/>
                </a:solidFill>
                <a:latin typeface="+mn-lt"/>
                <a:ea typeface="+mn-lt"/>
                <a:cs typeface="+mn-lt"/>
              </a:defRPr>
            </a:defPPr>
            <a:lvl1pPr marL="282357" indent="-282357" algn="l">
              <a:lnSpc>
                <a:spcPct val="110000"/>
              </a:lnSpc>
              <a:spcBef>
                <a:spcPts val="0"/>
              </a:spcBef>
              <a:spcAft>
                <a:spcPts val="1482"/>
              </a:spcAft>
              <a:buChar char="•"/>
              <a:defRPr sz="2779" b="0">
                <a:solidFill>
                  <a:schemeClr val="tx1"/>
                </a:solidFill>
                <a:latin typeface="+mn-lt"/>
                <a:ea typeface="+mn-lt"/>
                <a:cs typeface="+mn-lt"/>
              </a:defRPr>
            </a:lvl1pPr>
            <a:lvl2pPr marL="658832" indent="-282357" algn="l">
              <a:lnSpc>
                <a:spcPct val="110000"/>
              </a:lnSpc>
              <a:spcBef>
                <a:spcPts val="0"/>
              </a:spcBef>
              <a:spcAft>
                <a:spcPts val="1482"/>
              </a:spcAft>
              <a:buChar char="•"/>
              <a:defRPr sz="2779" b="0">
                <a:solidFill>
                  <a:schemeClr val="tx1"/>
                </a:solidFill>
                <a:latin typeface="+mn-lt"/>
                <a:ea typeface="+mn-lt"/>
                <a:cs typeface="+mn-lt"/>
              </a:defRPr>
            </a:lvl2pPr>
            <a:lvl3pPr marL="1035308" indent="-282357" algn="l">
              <a:lnSpc>
                <a:spcPct val="110000"/>
              </a:lnSpc>
              <a:spcBef>
                <a:spcPts val="0"/>
              </a:spcBef>
              <a:spcAft>
                <a:spcPts val="1482"/>
              </a:spcAft>
              <a:buChar char="•"/>
              <a:defRPr sz="2779" b="0">
                <a:solidFill>
                  <a:schemeClr val="tx1"/>
                </a:solidFill>
                <a:latin typeface="+mn-lt"/>
                <a:ea typeface="+mn-lt"/>
                <a:cs typeface="+mn-lt"/>
              </a:defRPr>
            </a:lvl3pPr>
            <a:lvl4pPr marL="1411784" indent="-282357" algn="l">
              <a:lnSpc>
                <a:spcPct val="110000"/>
              </a:lnSpc>
              <a:spcBef>
                <a:spcPts val="0"/>
              </a:spcBef>
              <a:spcAft>
                <a:spcPts val="1482"/>
              </a:spcAft>
              <a:buChar char="•"/>
              <a:defRPr sz="2779" b="0">
                <a:solidFill>
                  <a:schemeClr val="tx1"/>
                </a:solidFill>
                <a:latin typeface="+mn-lt"/>
                <a:ea typeface="+mn-lt"/>
                <a:cs typeface="+mn-lt"/>
              </a:defRPr>
            </a:lvl4pPr>
            <a:lvl5pPr marL="1788259" indent="-282357" algn="l">
              <a:lnSpc>
                <a:spcPct val="110000"/>
              </a:lnSpc>
              <a:spcBef>
                <a:spcPts val="0"/>
              </a:spcBef>
              <a:spcAft>
                <a:spcPts val="1482"/>
              </a:spcAft>
              <a:buChar char="•"/>
              <a:defRPr sz="2779" b="0">
                <a:solidFill>
                  <a:schemeClr val="tx1"/>
                </a:solidFill>
                <a:latin typeface="+mn-lt"/>
                <a:ea typeface="+mn-lt"/>
                <a:cs typeface="+mn-lt"/>
              </a:defRPr>
            </a:lvl5pPr>
            <a:lvl6pPr marL="2164735" indent="-282357" algn="l">
              <a:lnSpc>
                <a:spcPct val="110000"/>
              </a:lnSpc>
              <a:spcBef>
                <a:spcPts val="0"/>
              </a:spcBef>
              <a:spcAft>
                <a:spcPts val="1482"/>
              </a:spcAft>
              <a:buChar char="•"/>
              <a:defRPr sz="2779" b="0">
                <a:solidFill>
                  <a:schemeClr val="tx1"/>
                </a:solidFill>
                <a:latin typeface="+mn-lt"/>
                <a:ea typeface="+mn-lt"/>
                <a:cs typeface="+mn-lt"/>
              </a:defRPr>
            </a:lvl6pPr>
            <a:lvl7pPr marL="2541210" indent="-282357" algn="l">
              <a:lnSpc>
                <a:spcPct val="110000"/>
              </a:lnSpc>
              <a:spcBef>
                <a:spcPts val="0"/>
              </a:spcBef>
              <a:spcAft>
                <a:spcPts val="1482"/>
              </a:spcAft>
              <a:buChar char="•"/>
              <a:defRPr sz="2779" b="0">
                <a:solidFill>
                  <a:schemeClr val="tx1"/>
                </a:solidFill>
                <a:latin typeface="+mn-lt"/>
                <a:ea typeface="+mn-lt"/>
                <a:cs typeface="+mn-lt"/>
              </a:defRPr>
            </a:lvl7pPr>
            <a:lvl8pPr marL="2917686" indent="-282357" algn="l">
              <a:lnSpc>
                <a:spcPct val="110000"/>
              </a:lnSpc>
              <a:spcBef>
                <a:spcPts val="0"/>
              </a:spcBef>
              <a:spcAft>
                <a:spcPts val="1482"/>
              </a:spcAft>
              <a:buChar char="•"/>
              <a:defRPr sz="2779" b="0">
                <a:solidFill>
                  <a:schemeClr val="tx1"/>
                </a:solidFill>
                <a:latin typeface="+mn-lt"/>
                <a:ea typeface="+mn-lt"/>
                <a:cs typeface="+mn-lt"/>
              </a:defRPr>
            </a:lvl8pPr>
            <a:lvl9pPr marL="3294162" indent="-282357" algn="l">
              <a:lnSpc>
                <a:spcPct val="110000"/>
              </a:lnSpc>
              <a:spcBef>
                <a:spcPts val="0"/>
              </a:spcBef>
              <a:spcAft>
                <a:spcPts val="1482"/>
              </a:spcAft>
              <a:buChar char="•"/>
              <a:defRPr sz="2779" b="0">
                <a:solidFill>
                  <a:schemeClr val="tx1"/>
                </a:solidFill>
                <a:latin typeface="+mn-lt"/>
                <a:ea typeface="+mn-lt"/>
                <a:cs typeface="+mn-lt"/>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0.svg"/><Relationship Id="rId18" Type="http://schemas.openxmlformats.org/officeDocument/2006/relationships/hyperlink" Target="https://www.nhs.uk/conditions/type-2-diabetes/complications/" TargetMode="External"/><Relationship Id="rId3" Type="http://schemas.openxmlformats.org/officeDocument/2006/relationships/chart" Target="../charts/chart1.xml"/><Relationship Id="rId21" Type="http://schemas.openxmlformats.org/officeDocument/2006/relationships/hyperlink" Target="https://preventing-diabetes.co.uk/faqs/" TargetMode="External"/><Relationship Id="rId7" Type="http://schemas.openxmlformats.org/officeDocument/2006/relationships/image" Target="../media/image4.svg"/><Relationship Id="rId12" Type="http://schemas.openxmlformats.org/officeDocument/2006/relationships/image" Target="../media/image9.svg"/><Relationship Id="rId17" Type="http://schemas.openxmlformats.org/officeDocument/2006/relationships/hyperlink" Target="https://www.nice.org.uk/corporate/ecd7" TargetMode="External"/><Relationship Id="rId2" Type="http://schemas.openxmlformats.org/officeDocument/2006/relationships/notesSlide" Target="../notesSlides/notesSlide1.xml"/><Relationship Id="rId16" Type="http://schemas.openxmlformats.org/officeDocument/2006/relationships/hyperlink" Target="https://drc.bmj.com/content/8/2/e001835" TargetMode="External"/><Relationship Id="rId20" Type="http://schemas.openxmlformats.org/officeDocument/2006/relationships/hyperlink" Target="https://www.bmj.com/content/374/bmj.n2061" TargetMode="External"/><Relationship Id="rId1" Type="http://schemas.openxmlformats.org/officeDocument/2006/relationships/slideLayout" Target="../slideLayouts/slideLayout6.xml"/><Relationship Id="rId6" Type="http://schemas.openxmlformats.org/officeDocument/2006/relationships/image" Target="../media/image3.svg"/><Relationship Id="rId11" Type="http://schemas.openxmlformats.org/officeDocument/2006/relationships/image" Target="../media/image8.svg"/><Relationship Id="rId5" Type="http://schemas.openxmlformats.org/officeDocument/2006/relationships/image" Target="../media/image2.svg"/><Relationship Id="rId15" Type="http://schemas.openxmlformats.org/officeDocument/2006/relationships/image" Target="../media/image12.svg"/><Relationship Id="rId10" Type="http://schemas.openxmlformats.org/officeDocument/2006/relationships/image" Target="../media/image7.svg"/><Relationship Id="rId19" Type="http://schemas.openxmlformats.org/officeDocument/2006/relationships/hyperlink" Target="https://digital.nhs.uk/data-and-information/publications/statistical/health-survey-england-additional-analyses/ethnicity-and-health-2011-2019-experimental-statistics/diabetes" TargetMode="External"/><Relationship Id="rId4" Type="http://schemas.openxmlformats.org/officeDocument/2006/relationships/image" Target="../media/image1.svg"/><Relationship Id="rId9" Type="http://schemas.openxmlformats.org/officeDocument/2006/relationships/image" Target="../media/image6.svg"/><Relationship Id="rId14" Type="http://schemas.openxmlformats.org/officeDocument/2006/relationships/image" Target="../media/image1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1924A19-375D-C86B-0418-EF8E1D811135}"/>
              </a:ext>
            </a:extLst>
          </p:cNvPr>
          <p:cNvSpPr txBox="1"/>
          <p:nvPr/>
        </p:nvSpPr>
        <p:spPr>
          <a:xfrm>
            <a:off x="3505200" y="8950315"/>
            <a:ext cx="9192986" cy="3416320"/>
          </a:xfrm>
          <a:prstGeom prst="rect">
            <a:avLst/>
          </a:prstGeom>
          <a:noFill/>
        </p:spPr>
        <p:txBody>
          <a:bodyPr wrap="square" rtlCol="0">
            <a:spAutoFit/>
          </a:bodyPr>
          <a:lstStyle/>
          <a:p>
            <a:r>
              <a:rPr lang="en-GB" sz="5400" dirty="0">
                <a:latin typeface="Arial" panose="020B0604020202020204" pitchFamily="34" charset="0"/>
                <a:cs typeface="Arial" panose="020B0604020202020204" pitchFamily="34" charset="0"/>
              </a:rPr>
              <a:t>Ishrat Rehman – 2118374</a:t>
            </a:r>
          </a:p>
          <a:p>
            <a:r>
              <a:rPr lang="en-GB" sz="5400" dirty="0">
                <a:latin typeface="Arial" panose="020B0604020202020204" pitchFamily="34" charset="0"/>
                <a:cs typeface="Arial" panose="020B0604020202020204" pitchFamily="34" charset="0"/>
              </a:rPr>
              <a:t>LCHS7009 – C2 Poster</a:t>
            </a:r>
          </a:p>
          <a:p>
            <a:r>
              <a:rPr lang="en-GB" sz="5400" dirty="0">
                <a:latin typeface="Arial" panose="020B0604020202020204" pitchFamily="34" charset="0"/>
                <a:cs typeface="Arial" panose="020B0604020202020204" pitchFamily="34" charset="0"/>
              </a:rPr>
              <a:t>Dr Raheela Shaikh</a:t>
            </a:r>
          </a:p>
          <a:p>
            <a:endParaRPr lang="en-GB" sz="5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3B6FF82-3BEA-7BFD-B3F0-46D511D745F8}"/>
              </a:ext>
            </a:extLst>
          </p:cNvPr>
          <p:cNvSpPr txBox="1"/>
          <p:nvPr/>
        </p:nvSpPr>
        <p:spPr>
          <a:xfrm>
            <a:off x="1538287" y="12366635"/>
            <a:ext cx="11982450" cy="769441"/>
          </a:xfrm>
          <a:prstGeom prst="rect">
            <a:avLst/>
          </a:prstGeom>
          <a:noFill/>
        </p:spPr>
        <p:txBody>
          <a:bodyPr wrap="square">
            <a:spAutoFit/>
          </a:bodyPr>
          <a:lstStyle/>
          <a:p>
            <a:pPr>
              <a:lnSpc>
                <a:spcPct val="100000"/>
              </a:lnSpc>
              <a:spcAft>
                <a:spcPts val="800"/>
              </a:spcAft>
              <a:buNone/>
            </a:pPr>
            <a:r>
              <a:rPr lang="en-GB" sz="4400" b="1" kern="100" dirty="0">
                <a:effectLst/>
                <a:latin typeface="Arial" panose="020B0604020202020204" pitchFamily="34" charset="0"/>
                <a:ea typeface="Aptos" panose="020B0004020202020204" pitchFamily="34" charset="0"/>
                <a:cs typeface="Arial" panose="020B0604020202020204" pitchFamily="34" charset="0"/>
              </a:rPr>
              <a:t>Ek Saath: Diabetes Prevention Together</a:t>
            </a:r>
            <a:endParaRPr lang="en-GB" sz="44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7997215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CFAF0"/>
        </a:solidFill>
        <a:effectLst/>
      </p:bgPr>
    </p:bg>
    <p:spTree>
      <p:nvGrpSpPr>
        <p:cNvPr id="1" name=""/>
        <p:cNvGrpSpPr/>
        <p:nvPr/>
      </p:nvGrpSpPr>
      <p:grpSpPr>
        <a:xfrm>
          <a:off x="0" y="0"/>
          <a:ext cx="0" cy="0"/>
          <a:chOff x="0" y="0"/>
          <a:chExt cx="0" cy="0"/>
        </a:xfrm>
      </p:grpSpPr>
      <p:sp>
        <p:nvSpPr>
          <p:cNvPr id="22" name="Rectangle: Rounded Corners 21">
            <a:extLst>
              <a:ext uri="{FF2B5EF4-FFF2-40B4-BE49-F238E27FC236}">
                <a16:creationId xmlns:a16="http://schemas.microsoft.com/office/drawing/2014/main" id="{2564607C-54AA-42CA-BEF4-59D9806EAE14}"/>
              </a:ext>
            </a:extLst>
          </p:cNvPr>
          <p:cNvSpPr>
            <a:spLocks noGrp="1"/>
          </p:cNvSpPr>
          <p:nvPr/>
        </p:nvSpPr>
        <p:spPr>
          <a:xfrm>
            <a:off x="157163" y="1882043"/>
            <a:ext cx="7508979" cy="642938"/>
          </a:xfrm>
          <a:prstGeom prst="roundRect">
            <a:avLst>
              <a:gd name="adj" fmla="val 11852"/>
            </a:avLst>
          </a:prstGeom>
          <a:solidFill>
            <a:srgbClr val="087D8B"/>
          </a:solidFill>
          <a:ln w="0">
            <a:noFill/>
            <a:prstDash val="solid"/>
          </a:ln>
        </p:spPr>
        <p:txBody>
          <a:bodyPr/>
          <a:lstStyle/>
          <a:p>
            <a:endParaRPr lang="en-GB" noProof="0" dirty="0">
              <a:latin typeface="Arial" panose="020B0604020202020204" pitchFamily="34" charset="0"/>
              <a:cs typeface="Arial" panose="020B0604020202020204" pitchFamily="34" charset="0"/>
            </a:endParaRPr>
          </a:p>
        </p:txBody>
      </p:sp>
      <p:sp>
        <p:nvSpPr>
          <p:cNvPr id="25" name="Rectangle 24">
            <a:extLst>
              <a:ext uri="{FF2B5EF4-FFF2-40B4-BE49-F238E27FC236}">
                <a16:creationId xmlns:a16="http://schemas.microsoft.com/office/drawing/2014/main" id="{F9A8494C-D9C2-4151-93B9-3FF5395959D9}"/>
              </a:ext>
            </a:extLst>
          </p:cNvPr>
          <p:cNvSpPr>
            <a:spLocks noGrp="1"/>
          </p:cNvSpPr>
          <p:nvPr/>
        </p:nvSpPr>
        <p:spPr>
          <a:xfrm>
            <a:off x="300038" y="2000372"/>
            <a:ext cx="4384357" cy="453768"/>
          </a:xfrm>
          <a:prstGeom prst="rect">
            <a:avLst/>
          </a:prstGeom>
          <a:noFill/>
          <a:ln w="0">
            <a:noFill/>
            <a:prstDash val="solid"/>
          </a:ln>
        </p:spPr>
        <p:txBody>
          <a:bodyPr wrap="square" lIns="0" tIns="0" rIns="0" bIns="0" anchor="t">
            <a:noAutofit/>
          </a:bodyPr>
          <a:lstStyle>
            <a:defPPr algn="l">
              <a:defRPr sz="2700" b="1">
                <a:solidFill>
                  <a:srgbClr val="FFFFFF"/>
                </a:solidFill>
                <a:latin typeface="DejaVu Sans"/>
                <a:ea typeface="DejaVu Sans"/>
                <a:cs typeface="DejaVu Sans"/>
              </a:defRPr>
            </a:defPPr>
            <a:lvl1pPr algn="l">
              <a:defRPr sz="2700" b="1">
                <a:solidFill>
                  <a:srgbClr val="FFFFFF"/>
                </a:solidFill>
                <a:latin typeface="DejaVu Sans"/>
                <a:ea typeface="DejaVu Sans"/>
                <a:cs typeface="DejaVu Sans"/>
              </a:defRPr>
            </a:lvl1pPr>
            <a:lvl2pPr algn="l">
              <a:defRPr sz="2700" b="1">
                <a:solidFill>
                  <a:srgbClr val="FFFFFF"/>
                </a:solidFill>
                <a:latin typeface="DejaVu Sans"/>
                <a:ea typeface="DejaVu Sans"/>
                <a:cs typeface="DejaVu Sans"/>
              </a:defRPr>
            </a:lvl2pPr>
            <a:lvl3pPr algn="l">
              <a:defRPr sz="2700" b="1">
                <a:solidFill>
                  <a:srgbClr val="FFFFFF"/>
                </a:solidFill>
                <a:latin typeface="DejaVu Sans"/>
                <a:ea typeface="DejaVu Sans"/>
                <a:cs typeface="DejaVu Sans"/>
              </a:defRPr>
            </a:lvl3pPr>
            <a:lvl4pPr algn="l">
              <a:defRPr sz="2700" b="1">
                <a:solidFill>
                  <a:srgbClr val="FFFFFF"/>
                </a:solidFill>
                <a:latin typeface="DejaVu Sans"/>
                <a:ea typeface="DejaVu Sans"/>
                <a:cs typeface="DejaVu Sans"/>
              </a:defRPr>
            </a:lvl4pPr>
            <a:lvl5pPr algn="l">
              <a:defRPr sz="2700" b="1">
                <a:solidFill>
                  <a:srgbClr val="FFFFFF"/>
                </a:solidFill>
                <a:latin typeface="DejaVu Sans"/>
                <a:ea typeface="DejaVu Sans"/>
                <a:cs typeface="DejaVu Sans"/>
              </a:defRPr>
            </a:lvl5pPr>
            <a:lvl6pPr algn="l">
              <a:defRPr sz="2700" b="1">
                <a:solidFill>
                  <a:srgbClr val="FFFFFF"/>
                </a:solidFill>
                <a:latin typeface="DejaVu Sans"/>
                <a:ea typeface="DejaVu Sans"/>
                <a:cs typeface="DejaVu Sans"/>
              </a:defRPr>
            </a:lvl6pPr>
            <a:lvl7pPr algn="l">
              <a:defRPr sz="2700" b="1">
                <a:solidFill>
                  <a:srgbClr val="FFFFFF"/>
                </a:solidFill>
                <a:latin typeface="DejaVu Sans"/>
                <a:ea typeface="DejaVu Sans"/>
                <a:cs typeface="DejaVu Sans"/>
              </a:defRPr>
            </a:lvl7pPr>
            <a:lvl8pPr algn="l">
              <a:defRPr sz="2700" b="1">
                <a:solidFill>
                  <a:srgbClr val="FFFFFF"/>
                </a:solidFill>
                <a:latin typeface="DejaVu Sans"/>
                <a:ea typeface="DejaVu Sans"/>
                <a:cs typeface="DejaVu Sans"/>
              </a:defRPr>
            </a:lvl8pPr>
            <a:lvl9pPr algn="l">
              <a:defRPr sz="2700" b="1">
                <a:solidFill>
                  <a:srgbClr val="FFFFFF"/>
                </a:solidFill>
                <a:latin typeface="DejaVu Sans"/>
                <a:ea typeface="DejaVu Sans"/>
                <a:cs typeface="DejaVu Sans"/>
              </a:defRPr>
            </a:lvl9pPr>
          </a:lstStyle>
          <a:p>
            <a:pPr algn="l">
              <a:defRPr sz="2700" b="1">
                <a:solidFill>
                  <a:srgbClr val="FFFFFF"/>
                </a:solidFill>
                <a:latin typeface="DejaVu Sans"/>
                <a:ea typeface="DejaVu Sans"/>
                <a:cs typeface="DejaVu Sans"/>
              </a:defRPr>
            </a:pPr>
            <a:r>
              <a:rPr lang="en-GB" sz="2700" b="1" noProof="0" dirty="0">
                <a:solidFill>
                  <a:srgbClr val="FFFFFF"/>
                </a:solidFill>
                <a:latin typeface="Arial" panose="020B0604020202020204" pitchFamily="34" charset="0"/>
                <a:cs typeface="Arial" panose="020B0604020202020204" pitchFamily="34" charset="0"/>
              </a:rPr>
              <a:t>1. Why prevention matters</a:t>
            </a:r>
          </a:p>
        </p:txBody>
      </p:sp>
      <p:sp>
        <p:nvSpPr>
          <p:cNvPr id="26" name="Rectangle 25">
            <a:extLst>
              <a:ext uri="{FF2B5EF4-FFF2-40B4-BE49-F238E27FC236}">
                <a16:creationId xmlns:a16="http://schemas.microsoft.com/office/drawing/2014/main" id="{4E7AFEA2-5973-4025-AFEB-FAF74070E203}"/>
              </a:ext>
            </a:extLst>
          </p:cNvPr>
          <p:cNvSpPr>
            <a:spLocks noGrp="1"/>
          </p:cNvSpPr>
          <p:nvPr/>
        </p:nvSpPr>
        <p:spPr>
          <a:xfrm>
            <a:off x="414338" y="4614863"/>
            <a:ext cx="7617142" cy="614363"/>
          </a:xfrm>
          <a:prstGeom prst="rect">
            <a:avLst/>
          </a:prstGeom>
          <a:noFill/>
          <a:ln w="0">
            <a:noFill/>
            <a:prstDash val="solid"/>
          </a:ln>
        </p:spPr>
        <p:txBody>
          <a:bodyPr wrap="square" lIns="0" tIns="0" rIns="0" bIns="0" anchor="t">
            <a:noAutofit/>
          </a:bodyPr>
          <a:lstStyle>
            <a:defPPr algn="l">
              <a:defRPr sz="1575" b="1">
                <a:solidFill>
                  <a:srgbClr val="073653"/>
                </a:solidFill>
                <a:latin typeface="DejaVu Sans"/>
                <a:ea typeface="DejaVu Sans"/>
                <a:cs typeface="DejaVu Sans"/>
              </a:defRPr>
            </a:defPPr>
            <a:lvl1pPr algn="l">
              <a:defRPr sz="1575" b="1">
                <a:solidFill>
                  <a:srgbClr val="073653"/>
                </a:solidFill>
                <a:latin typeface="DejaVu Sans"/>
                <a:ea typeface="DejaVu Sans"/>
                <a:cs typeface="DejaVu Sans"/>
              </a:defRPr>
            </a:lvl1pPr>
            <a:lvl2pPr algn="l">
              <a:defRPr sz="1575" b="1">
                <a:solidFill>
                  <a:srgbClr val="073653"/>
                </a:solidFill>
                <a:latin typeface="DejaVu Sans"/>
                <a:ea typeface="DejaVu Sans"/>
                <a:cs typeface="DejaVu Sans"/>
              </a:defRPr>
            </a:lvl2pPr>
            <a:lvl3pPr algn="l">
              <a:defRPr sz="1575" b="1">
                <a:solidFill>
                  <a:srgbClr val="073653"/>
                </a:solidFill>
                <a:latin typeface="DejaVu Sans"/>
                <a:ea typeface="DejaVu Sans"/>
                <a:cs typeface="DejaVu Sans"/>
              </a:defRPr>
            </a:lvl3pPr>
            <a:lvl4pPr algn="l">
              <a:defRPr sz="1575" b="1">
                <a:solidFill>
                  <a:srgbClr val="073653"/>
                </a:solidFill>
                <a:latin typeface="DejaVu Sans"/>
                <a:ea typeface="DejaVu Sans"/>
                <a:cs typeface="DejaVu Sans"/>
              </a:defRPr>
            </a:lvl4pPr>
            <a:lvl5pPr algn="l">
              <a:defRPr sz="1575" b="1">
                <a:solidFill>
                  <a:srgbClr val="073653"/>
                </a:solidFill>
                <a:latin typeface="DejaVu Sans"/>
                <a:ea typeface="DejaVu Sans"/>
                <a:cs typeface="DejaVu Sans"/>
              </a:defRPr>
            </a:lvl5pPr>
            <a:lvl6pPr algn="l">
              <a:defRPr sz="1575" b="1">
                <a:solidFill>
                  <a:srgbClr val="073653"/>
                </a:solidFill>
                <a:latin typeface="DejaVu Sans"/>
                <a:ea typeface="DejaVu Sans"/>
                <a:cs typeface="DejaVu Sans"/>
              </a:defRPr>
            </a:lvl6pPr>
            <a:lvl7pPr algn="l">
              <a:defRPr sz="1575" b="1">
                <a:solidFill>
                  <a:srgbClr val="073653"/>
                </a:solidFill>
                <a:latin typeface="DejaVu Sans"/>
                <a:ea typeface="DejaVu Sans"/>
                <a:cs typeface="DejaVu Sans"/>
              </a:defRPr>
            </a:lvl7pPr>
            <a:lvl8pPr algn="l">
              <a:defRPr sz="1575" b="1">
                <a:solidFill>
                  <a:srgbClr val="073653"/>
                </a:solidFill>
                <a:latin typeface="DejaVu Sans"/>
                <a:ea typeface="DejaVu Sans"/>
                <a:cs typeface="DejaVu Sans"/>
              </a:defRPr>
            </a:lvl8pPr>
            <a:lvl9pPr algn="l">
              <a:defRPr sz="1575" b="1">
                <a:solidFill>
                  <a:srgbClr val="073653"/>
                </a:solidFill>
                <a:latin typeface="DejaVu Sans"/>
                <a:ea typeface="DejaVu Sans"/>
                <a:cs typeface="DejaVu Sans"/>
              </a:defRPr>
            </a:lvl9pPr>
          </a:lstStyle>
          <a:p>
            <a:pPr algn="l">
              <a:defRPr sz="1575" b="1">
                <a:solidFill>
                  <a:srgbClr val="073653"/>
                </a:solidFill>
                <a:latin typeface="DejaVu Sans"/>
                <a:ea typeface="DejaVu Sans"/>
                <a:cs typeface="DejaVu Sans"/>
              </a:defRPr>
            </a:pPr>
            <a:r>
              <a:rPr lang="en-GB" sz="1575" b="1" noProof="0" dirty="0">
                <a:solidFill>
                  <a:schemeClr val="tx1"/>
                </a:solidFill>
                <a:latin typeface="Arial" panose="020B0604020202020204" pitchFamily="34" charset="0"/>
                <a:cs typeface="Arial" panose="020B0604020202020204" pitchFamily="34" charset="0"/>
              </a:rPr>
              <a:t>Diabetes can damage the heart, kidneys and eyesight NHS, n.d.). Earlier prevention matters.</a:t>
            </a:r>
          </a:p>
        </p:txBody>
      </p:sp>
      <p:sp>
        <p:nvSpPr>
          <p:cNvPr id="27" name="Rectangle 26">
            <a:extLst>
              <a:ext uri="{FF2B5EF4-FFF2-40B4-BE49-F238E27FC236}">
                <a16:creationId xmlns:a16="http://schemas.microsoft.com/office/drawing/2014/main" id="{CED7C3BB-15EA-4120-86AD-05A1F916DED6}"/>
              </a:ext>
            </a:extLst>
          </p:cNvPr>
          <p:cNvSpPr>
            <a:spLocks noGrp="1"/>
          </p:cNvSpPr>
          <p:nvPr/>
        </p:nvSpPr>
        <p:spPr>
          <a:xfrm>
            <a:off x="414338" y="5314950"/>
            <a:ext cx="7343775" cy="357188"/>
          </a:xfrm>
          <a:prstGeom prst="rect">
            <a:avLst/>
          </a:prstGeom>
          <a:noFill/>
          <a:ln w="0">
            <a:noFill/>
            <a:prstDash val="solid"/>
          </a:ln>
        </p:spPr>
        <p:txBody>
          <a:bodyPr wrap="square" lIns="0" tIns="0" rIns="0" bIns="0" anchor="t">
            <a:noAutofit/>
          </a:bodyPr>
          <a:lstStyle>
            <a:defPPr algn="l">
              <a:defRPr sz="1688" b="1">
                <a:solidFill>
                  <a:srgbClr val="073653"/>
                </a:solidFill>
                <a:latin typeface="DejaVu Sans"/>
                <a:ea typeface="DejaVu Sans"/>
                <a:cs typeface="DejaVu Sans"/>
              </a:defRPr>
            </a:defPPr>
            <a:lvl1pPr algn="l">
              <a:defRPr sz="1688" b="1">
                <a:solidFill>
                  <a:srgbClr val="073653"/>
                </a:solidFill>
                <a:latin typeface="DejaVu Sans"/>
                <a:ea typeface="DejaVu Sans"/>
                <a:cs typeface="DejaVu Sans"/>
              </a:defRPr>
            </a:lvl1pPr>
            <a:lvl2pPr algn="l">
              <a:defRPr sz="1688" b="1">
                <a:solidFill>
                  <a:srgbClr val="073653"/>
                </a:solidFill>
                <a:latin typeface="DejaVu Sans"/>
                <a:ea typeface="DejaVu Sans"/>
                <a:cs typeface="DejaVu Sans"/>
              </a:defRPr>
            </a:lvl2pPr>
            <a:lvl3pPr algn="l">
              <a:defRPr sz="1688" b="1">
                <a:solidFill>
                  <a:srgbClr val="073653"/>
                </a:solidFill>
                <a:latin typeface="DejaVu Sans"/>
                <a:ea typeface="DejaVu Sans"/>
                <a:cs typeface="DejaVu Sans"/>
              </a:defRPr>
            </a:lvl3pPr>
            <a:lvl4pPr algn="l">
              <a:defRPr sz="1688" b="1">
                <a:solidFill>
                  <a:srgbClr val="073653"/>
                </a:solidFill>
                <a:latin typeface="DejaVu Sans"/>
                <a:ea typeface="DejaVu Sans"/>
                <a:cs typeface="DejaVu Sans"/>
              </a:defRPr>
            </a:lvl4pPr>
            <a:lvl5pPr algn="l">
              <a:defRPr sz="1688" b="1">
                <a:solidFill>
                  <a:srgbClr val="073653"/>
                </a:solidFill>
                <a:latin typeface="DejaVu Sans"/>
                <a:ea typeface="DejaVu Sans"/>
                <a:cs typeface="DejaVu Sans"/>
              </a:defRPr>
            </a:lvl5pPr>
            <a:lvl6pPr algn="l">
              <a:defRPr sz="1688" b="1">
                <a:solidFill>
                  <a:srgbClr val="073653"/>
                </a:solidFill>
                <a:latin typeface="DejaVu Sans"/>
                <a:ea typeface="DejaVu Sans"/>
                <a:cs typeface="DejaVu Sans"/>
              </a:defRPr>
            </a:lvl6pPr>
            <a:lvl7pPr algn="l">
              <a:defRPr sz="1688" b="1">
                <a:solidFill>
                  <a:srgbClr val="073653"/>
                </a:solidFill>
                <a:latin typeface="DejaVu Sans"/>
                <a:ea typeface="DejaVu Sans"/>
                <a:cs typeface="DejaVu Sans"/>
              </a:defRPr>
            </a:lvl7pPr>
            <a:lvl8pPr algn="l">
              <a:defRPr sz="1688" b="1">
                <a:solidFill>
                  <a:srgbClr val="073653"/>
                </a:solidFill>
                <a:latin typeface="DejaVu Sans"/>
                <a:ea typeface="DejaVu Sans"/>
                <a:cs typeface="DejaVu Sans"/>
              </a:defRPr>
            </a:lvl8pPr>
            <a:lvl9pPr algn="l">
              <a:defRPr sz="1688" b="1">
                <a:solidFill>
                  <a:srgbClr val="073653"/>
                </a:solidFill>
                <a:latin typeface="DejaVu Sans"/>
                <a:ea typeface="DejaVu Sans"/>
                <a:cs typeface="DejaVu Sans"/>
              </a:defRPr>
            </a:lvl9pPr>
          </a:lstStyle>
          <a:p>
            <a:pPr algn="l">
              <a:defRPr sz="1688" b="1">
                <a:solidFill>
                  <a:srgbClr val="073653"/>
                </a:solidFill>
                <a:latin typeface="DejaVu Sans"/>
                <a:ea typeface="DejaVu Sans"/>
                <a:cs typeface="DejaVu Sans"/>
              </a:defRPr>
            </a:pPr>
            <a:r>
              <a:rPr lang="en-GB" sz="1688" b="1" noProof="0" dirty="0">
                <a:solidFill>
                  <a:schemeClr val="tx1"/>
                </a:solidFill>
                <a:latin typeface="Arial" panose="020B0604020202020204" pitchFamily="34" charset="0"/>
                <a:cs typeface="Arial" panose="020B0604020202020204" pitchFamily="34" charset="0"/>
              </a:rPr>
              <a:t>Diagnosed diabetes prevalence in England – Scale of the problem</a:t>
            </a:r>
          </a:p>
        </p:txBody>
      </p:sp>
      <p:graphicFrame>
        <p:nvGraphicFramePr>
          <p:cNvPr id="28" name="Chart">
            <a:extLst>
              <a:ext uri="{FF2B5EF4-FFF2-40B4-BE49-F238E27FC236}">
                <a16:creationId xmlns:a16="http://schemas.microsoft.com/office/drawing/2014/main" id="{E7536005-E2D0-44FB-8CA6-C8D9A69AB487}"/>
              </a:ext>
            </a:extLst>
          </p:cNvPr>
          <p:cNvGraphicFramePr/>
          <p:nvPr>
            <p:extLst>
              <p:ext uri="{D42A27DB-BD31-4B8C-83A1-F6EECF244321}">
                <p14:modId xmlns:p14="http://schemas.microsoft.com/office/powerpoint/2010/main" val="3867882598"/>
              </p:ext>
            </p:extLst>
          </p:nvPr>
        </p:nvGraphicFramePr>
        <p:xfrm>
          <a:off x="450057" y="5643563"/>
          <a:ext cx="7429500" cy="2400300"/>
        </p:xfrm>
        <a:graphic>
          <a:graphicData uri="http://schemas.openxmlformats.org/drawingml/2006/chart">
            <c:chart xmlns:c="http://schemas.openxmlformats.org/drawingml/2006/chart" xmlns:r="http://schemas.openxmlformats.org/officeDocument/2006/relationships" r:id="rId3"/>
          </a:graphicData>
        </a:graphic>
      </p:graphicFrame>
      <p:sp>
        <p:nvSpPr>
          <p:cNvPr id="29" name="Rectangle 28">
            <a:extLst>
              <a:ext uri="{FF2B5EF4-FFF2-40B4-BE49-F238E27FC236}">
                <a16:creationId xmlns:a16="http://schemas.microsoft.com/office/drawing/2014/main" id="{3A8D4E38-DE49-4DC5-A0A4-995A38CEA97D}"/>
              </a:ext>
            </a:extLst>
          </p:cNvPr>
          <p:cNvSpPr>
            <a:spLocks noGrp="1"/>
          </p:cNvSpPr>
          <p:nvPr/>
        </p:nvSpPr>
        <p:spPr>
          <a:xfrm>
            <a:off x="414339" y="8258175"/>
            <a:ext cx="5211762" cy="557213"/>
          </a:xfrm>
          <a:prstGeom prst="rect">
            <a:avLst/>
          </a:prstGeom>
          <a:noFill/>
          <a:ln w="0">
            <a:noFill/>
            <a:prstDash val="solid"/>
          </a:ln>
        </p:spPr>
        <p:txBody>
          <a:bodyPr wrap="square" lIns="0" tIns="0" rIns="0" bIns="0" anchor="t">
            <a:noAutofit/>
          </a:bodyPr>
          <a:lstStyle>
            <a:defPPr algn="l">
              <a:defRPr sz="1271" b="0">
                <a:solidFill>
                  <a:srgbClr val="516A74"/>
                </a:solidFill>
                <a:latin typeface="DejaVu Sans"/>
                <a:ea typeface="DejaVu Sans"/>
                <a:cs typeface="DejaVu Sans"/>
              </a:defRPr>
            </a:defPPr>
            <a:lvl1pPr algn="l">
              <a:defRPr sz="1271" b="0">
                <a:solidFill>
                  <a:srgbClr val="516A74"/>
                </a:solidFill>
                <a:latin typeface="DejaVu Sans"/>
                <a:ea typeface="DejaVu Sans"/>
                <a:cs typeface="DejaVu Sans"/>
              </a:defRPr>
            </a:lvl1pPr>
            <a:lvl2pPr algn="l">
              <a:defRPr sz="1271" b="0">
                <a:solidFill>
                  <a:srgbClr val="516A74"/>
                </a:solidFill>
                <a:latin typeface="DejaVu Sans"/>
                <a:ea typeface="DejaVu Sans"/>
                <a:cs typeface="DejaVu Sans"/>
              </a:defRPr>
            </a:lvl2pPr>
            <a:lvl3pPr algn="l">
              <a:defRPr sz="1271" b="0">
                <a:solidFill>
                  <a:srgbClr val="516A74"/>
                </a:solidFill>
                <a:latin typeface="DejaVu Sans"/>
                <a:ea typeface="DejaVu Sans"/>
                <a:cs typeface="DejaVu Sans"/>
              </a:defRPr>
            </a:lvl3pPr>
            <a:lvl4pPr algn="l">
              <a:defRPr sz="1271" b="0">
                <a:solidFill>
                  <a:srgbClr val="516A74"/>
                </a:solidFill>
                <a:latin typeface="DejaVu Sans"/>
                <a:ea typeface="DejaVu Sans"/>
                <a:cs typeface="DejaVu Sans"/>
              </a:defRPr>
            </a:lvl4pPr>
            <a:lvl5pPr algn="l">
              <a:defRPr sz="1271" b="0">
                <a:solidFill>
                  <a:srgbClr val="516A74"/>
                </a:solidFill>
                <a:latin typeface="DejaVu Sans"/>
                <a:ea typeface="DejaVu Sans"/>
                <a:cs typeface="DejaVu Sans"/>
              </a:defRPr>
            </a:lvl5pPr>
            <a:lvl6pPr algn="l">
              <a:defRPr sz="1271" b="0">
                <a:solidFill>
                  <a:srgbClr val="516A74"/>
                </a:solidFill>
                <a:latin typeface="DejaVu Sans"/>
                <a:ea typeface="DejaVu Sans"/>
                <a:cs typeface="DejaVu Sans"/>
              </a:defRPr>
            </a:lvl6pPr>
            <a:lvl7pPr algn="l">
              <a:defRPr sz="1271" b="0">
                <a:solidFill>
                  <a:srgbClr val="516A74"/>
                </a:solidFill>
                <a:latin typeface="DejaVu Sans"/>
                <a:ea typeface="DejaVu Sans"/>
                <a:cs typeface="DejaVu Sans"/>
              </a:defRPr>
            </a:lvl7pPr>
            <a:lvl8pPr algn="l">
              <a:defRPr sz="1271" b="0">
                <a:solidFill>
                  <a:srgbClr val="516A74"/>
                </a:solidFill>
                <a:latin typeface="DejaVu Sans"/>
                <a:ea typeface="DejaVu Sans"/>
                <a:cs typeface="DejaVu Sans"/>
              </a:defRPr>
            </a:lvl8pPr>
            <a:lvl9pPr algn="l">
              <a:defRPr sz="1271" b="0">
                <a:solidFill>
                  <a:srgbClr val="516A74"/>
                </a:solidFill>
                <a:latin typeface="DejaVu Sans"/>
                <a:ea typeface="DejaVu Sans"/>
                <a:cs typeface="DejaVu Sans"/>
              </a:defRPr>
            </a:lvl9pPr>
          </a:lstStyle>
          <a:p>
            <a:pPr algn="l">
              <a:defRPr sz="1271" b="0">
                <a:solidFill>
                  <a:srgbClr val="516A74"/>
                </a:solidFill>
                <a:latin typeface="DejaVu Sans"/>
                <a:ea typeface="DejaVu Sans"/>
                <a:cs typeface="DejaVu Sans"/>
              </a:defRPr>
            </a:pPr>
            <a:r>
              <a:rPr lang="en-GB" sz="1271" b="0" noProof="0" dirty="0">
                <a:solidFill>
                  <a:schemeClr val="tx1"/>
                </a:solidFill>
                <a:latin typeface="Arial" panose="020B0604020202020204" pitchFamily="34" charset="0"/>
                <a:cs typeface="Arial" panose="020B0604020202020204" pitchFamily="34" charset="0"/>
              </a:rPr>
              <a:t>Age-standardised, age 16+, pooled 2011–2019. All diabetes types.</a:t>
            </a:r>
          </a:p>
          <a:p>
            <a:pPr algn="l">
              <a:defRPr sz="1271" b="0">
                <a:solidFill>
                  <a:srgbClr val="516A74"/>
                </a:solidFill>
                <a:latin typeface="DejaVu Sans"/>
                <a:ea typeface="DejaVu Sans"/>
                <a:cs typeface="DejaVu Sans"/>
              </a:defRPr>
            </a:pPr>
            <a:r>
              <a:rPr lang="en-GB" sz="1271" b="0" noProof="0" dirty="0">
                <a:solidFill>
                  <a:schemeClr val="tx1"/>
                </a:solidFill>
                <a:latin typeface="Arial" panose="020B0604020202020204" pitchFamily="34" charset="0"/>
                <a:cs typeface="Arial" panose="020B0604020202020204" pitchFamily="34" charset="0"/>
              </a:rPr>
              <a:t>Shows group differences, not a time trend (NHS Digital, 2022).</a:t>
            </a:r>
          </a:p>
        </p:txBody>
      </p:sp>
      <p:sp>
        <p:nvSpPr>
          <p:cNvPr id="34" name="Rectangle: Rounded Corners 33">
            <a:extLst>
              <a:ext uri="{FF2B5EF4-FFF2-40B4-BE49-F238E27FC236}">
                <a16:creationId xmlns:a16="http://schemas.microsoft.com/office/drawing/2014/main" id="{8FA237B6-3C98-48B0-92DC-779A601F924A}"/>
              </a:ext>
            </a:extLst>
          </p:cNvPr>
          <p:cNvSpPr>
            <a:spLocks noGrp="1"/>
          </p:cNvSpPr>
          <p:nvPr/>
        </p:nvSpPr>
        <p:spPr>
          <a:xfrm>
            <a:off x="268166" y="10239621"/>
            <a:ext cx="7397976" cy="642938"/>
          </a:xfrm>
          <a:prstGeom prst="roundRect">
            <a:avLst>
              <a:gd name="adj" fmla="val 11852"/>
            </a:avLst>
          </a:prstGeom>
          <a:solidFill>
            <a:srgbClr val="087D8B"/>
          </a:solidFill>
          <a:ln w="0">
            <a:noFill/>
            <a:prstDash val="solid"/>
          </a:ln>
        </p:spPr>
        <p:txBody>
          <a:bodyPr/>
          <a:lstStyle/>
          <a:p>
            <a:r>
              <a:rPr lang="en-GB" noProof="0" dirty="0">
                <a:latin typeface="Arial" panose="020B0604020202020204" pitchFamily="34" charset="0"/>
                <a:cs typeface="Arial" panose="020B0604020202020204" pitchFamily="34" charset="0"/>
              </a:rPr>
              <a:t> </a:t>
            </a:r>
          </a:p>
        </p:txBody>
      </p:sp>
      <p:sp>
        <p:nvSpPr>
          <p:cNvPr id="37" name="Rectangle 36">
            <a:extLst>
              <a:ext uri="{FF2B5EF4-FFF2-40B4-BE49-F238E27FC236}">
                <a16:creationId xmlns:a16="http://schemas.microsoft.com/office/drawing/2014/main" id="{F00B78EE-766F-4D8A-B433-3F2A13D8F2CF}"/>
              </a:ext>
            </a:extLst>
          </p:cNvPr>
          <p:cNvSpPr>
            <a:spLocks noGrp="1"/>
          </p:cNvSpPr>
          <p:nvPr/>
        </p:nvSpPr>
        <p:spPr>
          <a:xfrm>
            <a:off x="466787" y="10356271"/>
            <a:ext cx="6915150" cy="457200"/>
          </a:xfrm>
          <a:prstGeom prst="rect">
            <a:avLst/>
          </a:prstGeom>
          <a:noFill/>
          <a:ln w="0">
            <a:noFill/>
            <a:prstDash val="solid"/>
          </a:ln>
        </p:spPr>
        <p:txBody>
          <a:bodyPr wrap="square" lIns="0" tIns="0" rIns="0" bIns="0" anchor="t">
            <a:noAutofit/>
          </a:bodyPr>
          <a:lstStyle>
            <a:defPPr algn="l">
              <a:defRPr sz="2700" b="1">
                <a:solidFill>
                  <a:srgbClr val="FFFFFF"/>
                </a:solidFill>
                <a:latin typeface="DejaVu Sans"/>
                <a:ea typeface="DejaVu Sans"/>
                <a:cs typeface="DejaVu Sans"/>
              </a:defRPr>
            </a:defPPr>
            <a:lvl1pPr algn="l">
              <a:defRPr sz="2700" b="1">
                <a:solidFill>
                  <a:srgbClr val="FFFFFF"/>
                </a:solidFill>
                <a:latin typeface="DejaVu Sans"/>
                <a:ea typeface="DejaVu Sans"/>
                <a:cs typeface="DejaVu Sans"/>
              </a:defRPr>
            </a:lvl1pPr>
            <a:lvl2pPr algn="l">
              <a:defRPr sz="2700" b="1">
                <a:solidFill>
                  <a:srgbClr val="FFFFFF"/>
                </a:solidFill>
                <a:latin typeface="DejaVu Sans"/>
                <a:ea typeface="DejaVu Sans"/>
                <a:cs typeface="DejaVu Sans"/>
              </a:defRPr>
            </a:lvl2pPr>
            <a:lvl3pPr algn="l">
              <a:defRPr sz="2700" b="1">
                <a:solidFill>
                  <a:srgbClr val="FFFFFF"/>
                </a:solidFill>
                <a:latin typeface="DejaVu Sans"/>
                <a:ea typeface="DejaVu Sans"/>
                <a:cs typeface="DejaVu Sans"/>
              </a:defRPr>
            </a:lvl3pPr>
            <a:lvl4pPr algn="l">
              <a:defRPr sz="2700" b="1">
                <a:solidFill>
                  <a:srgbClr val="FFFFFF"/>
                </a:solidFill>
                <a:latin typeface="DejaVu Sans"/>
                <a:ea typeface="DejaVu Sans"/>
                <a:cs typeface="DejaVu Sans"/>
              </a:defRPr>
            </a:lvl4pPr>
            <a:lvl5pPr algn="l">
              <a:defRPr sz="2700" b="1">
                <a:solidFill>
                  <a:srgbClr val="FFFFFF"/>
                </a:solidFill>
                <a:latin typeface="DejaVu Sans"/>
                <a:ea typeface="DejaVu Sans"/>
                <a:cs typeface="DejaVu Sans"/>
              </a:defRPr>
            </a:lvl5pPr>
            <a:lvl6pPr algn="l">
              <a:defRPr sz="2700" b="1">
                <a:solidFill>
                  <a:srgbClr val="FFFFFF"/>
                </a:solidFill>
                <a:latin typeface="DejaVu Sans"/>
                <a:ea typeface="DejaVu Sans"/>
                <a:cs typeface="DejaVu Sans"/>
              </a:defRPr>
            </a:lvl6pPr>
            <a:lvl7pPr algn="l">
              <a:defRPr sz="2700" b="1">
                <a:solidFill>
                  <a:srgbClr val="FFFFFF"/>
                </a:solidFill>
                <a:latin typeface="DejaVu Sans"/>
                <a:ea typeface="DejaVu Sans"/>
                <a:cs typeface="DejaVu Sans"/>
              </a:defRPr>
            </a:lvl7pPr>
            <a:lvl8pPr algn="l">
              <a:defRPr sz="2700" b="1">
                <a:solidFill>
                  <a:srgbClr val="FFFFFF"/>
                </a:solidFill>
                <a:latin typeface="DejaVu Sans"/>
                <a:ea typeface="DejaVu Sans"/>
                <a:cs typeface="DejaVu Sans"/>
              </a:defRPr>
            </a:lvl8pPr>
            <a:lvl9pPr algn="l">
              <a:defRPr sz="2700" b="1">
                <a:solidFill>
                  <a:srgbClr val="FFFFFF"/>
                </a:solidFill>
                <a:latin typeface="DejaVu Sans"/>
                <a:ea typeface="DejaVu Sans"/>
                <a:cs typeface="DejaVu Sans"/>
              </a:defRPr>
            </a:lvl9pPr>
          </a:lstStyle>
          <a:p>
            <a:pPr algn="l">
              <a:defRPr sz="2700" b="1">
                <a:solidFill>
                  <a:srgbClr val="FFFFFF"/>
                </a:solidFill>
                <a:latin typeface="DejaVu Sans"/>
                <a:ea typeface="DejaVu Sans"/>
                <a:cs typeface="DejaVu Sans"/>
              </a:defRPr>
            </a:pPr>
            <a:r>
              <a:rPr lang="en-GB" sz="2700" b="1" noProof="0" dirty="0">
                <a:solidFill>
                  <a:srgbClr val="FFFFFF"/>
                </a:solidFill>
                <a:latin typeface="Arial" panose="020B0604020202020204" pitchFamily="34" charset="0"/>
                <a:cs typeface="Arial" panose="020B0604020202020204" pitchFamily="34" charset="0"/>
              </a:rPr>
              <a:t>2. Support that fits the user</a:t>
            </a:r>
          </a:p>
        </p:txBody>
      </p:sp>
      <p:sp>
        <p:nvSpPr>
          <p:cNvPr id="38" name="Rectangle: Rounded Corners 37">
            <a:extLst>
              <a:ext uri="{FF2B5EF4-FFF2-40B4-BE49-F238E27FC236}">
                <a16:creationId xmlns:a16="http://schemas.microsoft.com/office/drawing/2014/main" id="{68E58362-2E1C-4580-B2B7-ACA552FDE49F}"/>
              </a:ext>
            </a:extLst>
          </p:cNvPr>
          <p:cNvSpPr>
            <a:spLocks noGrp="1"/>
          </p:cNvSpPr>
          <p:nvPr/>
        </p:nvSpPr>
        <p:spPr>
          <a:xfrm>
            <a:off x="410813" y="11007851"/>
            <a:ext cx="1554617" cy="2214563"/>
          </a:xfrm>
          <a:prstGeom prst="roundRect">
            <a:avLst>
              <a:gd name="adj" fmla="val 4267"/>
            </a:avLst>
          </a:prstGeom>
          <a:solidFill>
            <a:schemeClr val="accent2">
              <a:lumMod val="20000"/>
              <a:lumOff val="80000"/>
            </a:schemeClr>
          </a:solidFill>
          <a:ln w="0">
            <a:noFill/>
            <a:prstDash val="solid"/>
          </a:ln>
        </p:spPr>
        <p:txBody>
          <a:bodyPr/>
          <a:lstStyle/>
          <a:p>
            <a:endParaRPr lang="en-GB" noProof="0" dirty="0">
              <a:latin typeface="Arial" panose="020B0604020202020204" pitchFamily="34" charset="0"/>
              <a:cs typeface="Arial" panose="020B0604020202020204" pitchFamily="34" charset="0"/>
            </a:endParaRPr>
          </a:p>
        </p:txBody>
      </p:sp>
      <p:pic>
        <p:nvPicPr>
          <p:cNvPr id="39" name="Picture 38" descr="Chat with solid fill">
            <a:extLst>
              <a:ext uri="{FF2B5EF4-FFF2-40B4-BE49-F238E27FC236}">
                <a16:creationId xmlns:a16="http://schemas.microsoft.com/office/drawing/2014/main" id="{68413F6F-2FE2-411F-B087-28FBA0D4CECC}"/>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901945" y="11129549"/>
            <a:ext cx="699578" cy="699578"/>
          </a:xfrm>
          <a:prstGeom prst="rect">
            <a:avLst/>
          </a:prstGeom>
        </p:spPr>
      </p:pic>
      <p:sp>
        <p:nvSpPr>
          <p:cNvPr id="40" name="Rectangle 39">
            <a:extLst>
              <a:ext uri="{FF2B5EF4-FFF2-40B4-BE49-F238E27FC236}">
                <a16:creationId xmlns:a16="http://schemas.microsoft.com/office/drawing/2014/main" id="{8D86A4DC-80D1-440A-B01A-D9B63CE3B74B}"/>
              </a:ext>
            </a:extLst>
          </p:cNvPr>
          <p:cNvSpPr>
            <a:spLocks noGrp="1"/>
          </p:cNvSpPr>
          <p:nvPr/>
        </p:nvSpPr>
        <p:spPr>
          <a:xfrm>
            <a:off x="453676" y="11936539"/>
            <a:ext cx="1479996" cy="528638"/>
          </a:xfrm>
          <a:prstGeom prst="rect">
            <a:avLst/>
          </a:prstGeom>
          <a:noFill/>
          <a:ln w="0">
            <a:noFill/>
            <a:prstDash val="solid"/>
          </a:ln>
        </p:spPr>
        <p:txBody>
          <a:bodyPr wrap="square" lIns="0" tIns="0" rIns="0" bIns="0" anchor="t">
            <a:noAutofit/>
          </a:bodyPr>
          <a:lstStyle>
            <a:defPPr algn="ctr">
              <a:defRPr sz="1406" b="1">
                <a:solidFill>
                  <a:srgbClr val="073653"/>
                </a:solidFill>
                <a:latin typeface="DejaVu Sans"/>
                <a:ea typeface="DejaVu Sans"/>
                <a:cs typeface="DejaVu Sans"/>
              </a:defRPr>
            </a:defPPr>
            <a:lvl1pPr algn="ctr">
              <a:defRPr sz="1406" b="1">
                <a:solidFill>
                  <a:srgbClr val="073653"/>
                </a:solidFill>
                <a:latin typeface="DejaVu Sans"/>
                <a:ea typeface="DejaVu Sans"/>
                <a:cs typeface="DejaVu Sans"/>
              </a:defRPr>
            </a:lvl1pPr>
            <a:lvl2pPr algn="ctr">
              <a:defRPr sz="1406" b="1">
                <a:solidFill>
                  <a:srgbClr val="073653"/>
                </a:solidFill>
                <a:latin typeface="DejaVu Sans"/>
                <a:ea typeface="DejaVu Sans"/>
                <a:cs typeface="DejaVu Sans"/>
              </a:defRPr>
            </a:lvl2pPr>
            <a:lvl3pPr algn="ctr">
              <a:defRPr sz="1406" b="1">
                <a:solidFill>
                  <a:srgbClr val="073653"/>
                </a:solidFill>
                <a:latin typeface="DejaVu Sans"/>
                <a:ea typeface="DejaVu Sans"/>
                <a:cs typeface="DejaVu Sans"/>
              </a:defRPr>
            </a:lvl3pPr>
            <a:lvl4pPr algn="ctr">
              <a:defRPr sz="1406" b="1">
                <a:solidFill>
                  <a:srgbClr val="073653"/>
                </a:solidFill>
                <a:latin typeface="DejaVu Sans"/>
                <a:ea typeface="DejaVu Sans"/>
                <a:cs typeface="DejaVu Sans"/>
              </a:defRPr>
            </a:lvl4pPr>
            <a:lvl5pPr algn="ctr">
              <a:defRPr sz="1406" b="1">
                <a:solidFill>
                  <a:srgbClr val="073653"/>
                </a:solidFill>
                <a:latin typeface="DejaVu Sans"/>
                <a:ea typeface="DejaVu Sans"/>
                <a:cs typeface="DejaVu Sans"/>
              </a:defRPr>
            </a:lvl5pPr>
            <a:lvl6pPr algn="ctr">
              <a:defRPr sz="1406" b="1">
                <a:solidFill>
                  <a:srgbClr val="073653"/>
                </a:solidFill>
                <a:latin typeface="DejaVu Sans"/>
                <a:ea typeface="DejaVu Sans"/>
                <a:cs typeface="DejaVu Sans"/>
              </a:defRPr>
            </a:lvl6pPr>
            <a:lvl7pPr algn="ctr">
              <a:defRPr sz="1406" b="1">
                <a:solidFill>
                  <a:srgbClr val="073653"/>
                </a:solidFill>
                <a:latin typeface="DejaVu Sans"/>
                <a:ea typeface="DejaVu Sans"/>
                <a:cs typeface="DejaVu Sans"/>
              </a:defRPr>
            </a:lvl7pPr>
            <a:lvl8pPr algn="ctr">
              <a:defRPr sz="1406" b="1">
                <a:solidFill>
                  <a:srgbClr val="073653"/>
                </a:solidFill>
                <a:latin typeface="DejaVu Sans"/>
                <a:ea typeface="DejaVu Sans"/>
                <a:cs typeface="DejaVu Sans"/>
              </a:defRPr>
            </a:lvl8pPr>
            <a:lvl9pPr algn="ctr">
              <a:defRPr sz="1406" b="1">
                <a:solidFill>
                  <a:srgbClr val="073653"/>
                </a:solidFill>
                <a:latin typeface="DejaVu Sans"/>
                <a:ea typeface="DejaVu Sans"/>
                <a:cs typeface="DejaVu Sans"/>
              </a:defRPr>
            </a:lvl9pPr>
          </a:lstStyle>
          <a:p>
            <a:pPr algn="ctr">
              <a:defRPr sz="1406" b="1">
                <a:solidFill>
                  <a:srgbClr val="073653"/>
                </a:solidFill>
                <a:latin typeface="DejaVu Sans"/>
                <a:ea typeface="DejaVu Sans"/>
                <a:cs typeface="DejaVu Sans"/>
              </a:defRPr>
            </a:pPr>
            <a:r>
              <a:rPr lang="en-GB" sz="1406" b="1" noProof="0" dirty="0">
                <a:solidFill>
                  <a:schemeClr val="tx1"/>
                </a:solidFill>
                <a:latin typeface="Arial" panose="020B0604020202020204" pitchFamily="34" charset="0"/>
                <a:cs typeface="Arial" panose="020B0604020202020204" pitchFamily="34" charset="0"/>
              </a:rPr>
              <a:t>Language choice</a:t>
            </a:r>
          </a:p>
        </p:txBody>
      </p:sp>
      <p:sp>
        <p:nvSpPr>
          <p:cNvPr id="41" name="Rectangle 40">
            <a:extLst>
              <a:ext uri="{FF2B5EF4-FFF2-40B4-BE49-F238E27FC236}">
                <a16:creationId xmlns:a16="http://schemas.microsoft.com/office/drawing/2014/main" id="{1F2FA2C5-2B20-47F2-9D46-4F0641F913D5}"/>
              </a:ext>
            </a:extLst>
          </p:cNvPr>
          <p:cNvSpPr>
            <a:spLocks noGrp="1"/>
          </p:cNvSpPr>
          <p:nvPr/>
        </p:nvSpPr>
        <p:spPr>
          <a:xfrm>
            <a:off x="439389" y="12171807"/>
            <a:ext cx="1405374" cy="657225"/>
          </a:xfrm>
          <a:prstGeom prst="rect">
            <a:avLst/>
          </a:prstGeom>
          <a:noFill/>
          <a:ln w="0">
            <a:noFill/>
            <a:prstDash val="solid"/>
          </a:ln>
        </p:spPr>
        <p:txBody>
          <a:bodyPr wrap="square" lIns="0" tIns="0" rIns="0" bIns="0" anchor="t">
            <a:noAutofit/>
          </a:bodyPr>
          <a:lstStyle>
            <a:defPPr algn="ctr">
              <a:defRPr sz="1316" b="0">
                <a:solidFill>
                  <a:srgbClr val="073653"/>
                </a:solidFill>
                <a:latin typeface="DejaVu Sans"/>
                <a:ea typeface="DejaVu Sans"/>
                <a:cs typeface="DejaVu Sans"/>
              </a:defRPr>
            </a:defPPr>
            <a:lvl1pPr algn="ctr">
              <a:defRPr sz="1316" b="0">
                <a:solidFill>
                  <a:srgbClr val="073653"/>
                </a:solidFill>
                <a:latin typeface="DejaVu Sans"/>
                <a:ea typeface="DejaVu Sans"/>
                <a:cs typeface="DejaVu Sans"/>
              </a:defRPr>
            </a:lvl1pPr>
            <a:lvl2pPr algn="ctr">
              <a:defRPr sz="1316" b="0">
                <a:solidFill>
                  <a:srgbClr val="073653"/>
                </a:solidFill>
                <a:latin typeface="DejaVu Sans"/>
                <a:ea typeface="DejaVu Sans"/>
                <a:cs typeface="DejaVu Sans"/>
              </a:defRPr>
            </a:lvl2pPr>
            <a:lvl3pPr algn="ctr">
              <a:defRPr sz="1316" b="0">
                <a:solidFill>
                  <a:srgbClr val="073653"/>
                </a:solidFill>
                <a:latin typeface="DejaVu Sans"/>
                <a:ea typeface="DejaVu Sans"/>
                <a:cs typeface="DejaVu Sans"/>
              </a:defRPr>
            </a:lvl3pPr>
            <a:lvl4pPr algn="ctr">
              <a:defRPr sz="1316" b="0">
                <a:solidFill>
                  <a:srgbClr val="073653"/>
                </a:solidFill>
                <a:latin typeface="DejaVu Sans"/>
                <a:ea typeface="DejaVu Sans"/>
                <a:cs typeface="DejaVu Sans"/>
              </a:defRPr>
            </a:lvl4pPr>
            <a:lvl5pPr algn="ctr">
              <a:defRPr sz="1316" b="0">
                <a:solidFill>
                  <a:srgbClr val="073653"/>
                </a:solidFill>
                <a:latin typeface="DejaVu Sans"/>
                <a:ea typeface="DejaVu Sans"/>
                <a:cs typeface="DejaVu Sans"/>
              </a:defRPr>
            </a:lvl5pPr>
            <a:lvl6pPr algn="ctr">
              <a:defRPr sz="1316" b="0">
                <a:solidFill>
                  <a:srgbClr val="073653"/>
                </a:solidFill>
                <a:latin typeface="DejaVu Sans"/>
                <a:ea typeface="DejaVu Sans"/>
                <a:cs typeface="DejaVu Sans"/>
              </a:defRPr>
            </a:lvl6pPr>
            <a:lvl7pPr algn="ctr">
              <a:defRPr sz="1316" b="0">
                <a:solidFill>
                  <a:srgbClr val="073653"/>
                </a:solidFill>
                <a:latin typeface="DejaVu Sans"/>
                <a:ea typeface="DejaVu Sans"/>
                <a:cs typeface="DejaVu Sans"/>
              </a:defRPr>
            </a:lvl7pPr>
            <a:lvl8pPr algn="ctr">
              <a:defRPr sz="1316" b="0">
                <a:solidFill>
                  <a:srgbClr val="073653"/>
                </a:solidFill>
                <a:latin typeface="DejaVu Sans"/>
                <a:ea typeface="DejaVu Sans"/>
                <a:cs typeface="DejaVu Sans"/>
              </a:defRPr>
            </a:lvl8pPr>
            <a:lvl9pPr algn="ctr">
              <a:defRPr sz="1316" b="0">
                <a:solidFill>
                  <a:srgbClr val="073653"/>
                </a:solidFill>
                <a:latin typeface="DejaVu Sans"/>
                <a:ea typeface="DejaVu Sans"/>
                <a:cs typeface="DejaVu Sans"/>
              </a:defRPr>
            </a:lvl9pPr>
          </a:lstStyle>
          <a:p>
            <a:pPr algn="ctr">
              <a:defRPr sz="1316" b="0">
                <a:solidFill>
                  <a:srgbClr val="073653"/>
                </a:solidFill>
                <a:latin typeface="DejaVu Sans"/>
                <a:ea typeface="DejaVu Sans"/>
                <a:cs typeface="DejaVu Sans"/>
              </a:defRPr>
            </a:pPr>
            <a:r>
              <a:rPr lang="en-GB" sz="1316" b="0" noProof="0" dirty="0">
                <a:solidFill>
                  <a:schemeClr val="tx1"/>
                </a:solidFill>
                <a:latin typeface="Arial" panose="020B0604020202020204" pitchFamily="34" charset="0"/>
                <a:cs typeface="Arial" panose="020B0604020202020204" pitchFamily="34" charset="0"/>
              </a:rPr>
              <a:t>Menus, instructions</a:t>
            </a:r>
          </a:p>
          <a:p>
            <a:pPr algn="ctr">
              <a:defRPr sz="1316" b="0">
                <a:solidFill>
                  <a:srgbClr val="073653"/>
                </a:solidFill>
                <a:latin typeface="DejaVu Sans"/>
                <a:ea typeface="DejaVu Sans"/>
                <a:cs typeface="DejaVu Sans"/>
              </a:defRPr>
            </a:pPr>
            <a:r>
              <a:rPr lang="en-GB" sz="1316" b="0" noProof="0" dirty="0">
                <a:solidFill>
                  <a:schemeClr val="tx1"/>
                </a:solidFill>
                <a:latin typeface="Arial" panose="020B0604020202020204" pitchFamily="34" charset="0"/>
                <a:cs typeface="Arial" panose="020B0604020202020204" pitchFamily="34" charset="0"/>
              </a:rPr>
              <a:t>and videos change</a:t>
            </a:r>
          </a:p>
          <a:p>
            <a:pPr algn="ctr">
              <a:defRPr sz="1316" b="0">
                <a:solidFill>
                  <a:srgbClr val="073653"/>
                </a:solidFill>
                <a:latin typeface="DejaVu Sans"/>
                <a:ea typeface="DejaVu Sans"/>
                <a:cs typeface="DejaVu Sans"/>
              </a:defRPr>
            </a:pPr>
            <a:r>
              <a:rPr lang="en-GB" sz="1316" b="0" noProof="0" dirty="0">
                <a:solidFill>
                  <a:schemeClr val="tx1"/>
                </a:solidFill>
                <a:latin typeface="Arial" panose="020B0604020202020204" pitchFamily="34" charset="0"/>
                <a:cs typeface="Arial" panose="020B0604020202020204" pitchFamily="34" charset="0"/>
              </a:rPr>
              <a:t>together.</a:t>
            </a:r>
          </a:p>
        </p:txBody>
      </p:sp>
      <p:sp>
        <p:nvSpPr>
          <p:cNvPr id="42" name="Rectangle: Rounded Corners 41">
            <a:extLst>
              <a:ext uri="{FF2B5EF4-FFF2-40B4-BE49-F238E27FC236}">
                <a16:creationId xmlns:a16="http://schemas.microsoft.com/office/drawing/2014/main" id="{75413A76-C7A7-484D-8F57-56665B03668F}"/>
              </a:ext>
            </a:extLst>
          </p:cNvPr>
          <p:cNvSpPr>
            <a:spLocks noGrp="1"/>
          </p:cNvSpPr>
          <p:nvPr/>
        </p:nvSpPr>
        <p:spPr>
          <a:xfrm>
            <a:off x="2311050" y="11007851"/>
            <a:ext cx="1554617" cy="2214563"/>
          </a:xfrm>
          <a:prstGeom prst="roundRect">
            <a:avLst>
              <a:gd name="adj" fmla="val 4267"/>
            </a:avLst>
          </a:prstGeom>
          <a:solidFill>
            <a:srgbClr val="FEE0B8"/>
          </a:solidFill>
          <a:ln w="0">
            <a:noFill/>
            <a:prstDash val="solid"/>
          </a:ln>
        </p:spPr>
        <p:txBody>
          <a:bodyPr/>
          <a:lstStyle/>
          <a:p>
            <a:endParaRPr lang="en-GB" noProof="0" dirty="0">
              <a:latin typeface="Arial" panose="020B0604020202020204" pitchFamily="34" charset="0"/>
              <a:cs typeface="Arial" panose="020B0604020202020204" pitchFamily="34" charset="0"/>
            </a:endParaRPr>
          </a:p>
        </p:txBody>
      </p:sp>
      <p:pic>
        <p:nvPicPr>
          <p:cNvPr id="43" name="Picture 42" descr="Headphones with solid fill">
            <a:extLst>
              <a:ext uri="{FF2B5EF4-FFF2-40B4-BE49-F238E27FC236}">
                <a16:creationId xmlns:a16="http://schemas.microsoft.com/office/drawing/2014/main" id="{1E2FD2D1-6662-4D67-A0BD-5BFD14587326}"/>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2793499" y="11122151"/>
            <a:ext cx="714375" cy="714375"/>
          </a:xfrm>
          <a:prstGeom prst="rect">
            <a:avLst/>
          </a:prstGeom>
        </p:spPr>
      </p:pic>
      <p:sp>
        <p:nvSpPr>
          <p:cNvPr id="44" name="Rectangle 43">
            <a:extLst>
              <a:ext uri="{FF2B5EF4-FFF2-40B4-BE49-F238E27FC236}">
                <a16:creationId xmlns:a16="http://schemas.microsoft.com/office/drawing/2014/main" id="{BE963583-AE4A-41CC-A0D0-9373324ADA1D}"/>
              </a:ext>
            </a:extLst>
          </p:cNvPr>
          <p:cNvSpPr>
            <a:spLocks noGrp="1"/>
          </p:cNvSpPr>
          <p:nvPr/>
        </p:nvSpPr>
        <p:spPr>
          <a:xfrm>
            <a:off x="2353914" y="11936539"/>
            <a:ext cx="1479996" cy="528638"/>
          </a:xfrm>
          <a:prstGeom prst="rect">
            <a:avLst/>
          </a:prstGeom>
          <a:noFill/>
          <a:ln w="0">
            <a:noFill/>
            <a:prstDash val="solid"/>
          </a:ln>
        </p:spPr>
        <p:txBody>
          <a:bodyPr wrap="square" lIns="0" tIns="0" rIns="0" bIns="0" anchor="t">
            <a:noAutofit/>
          </a:bodyPr>
          <a:lstStyle>
            <a:defPPr algn="ctr">
              <a:defRPr sz="1406" b="1">
                <a:solidFill>
                  <a:srgbClr val="073653"/>
                </a:solidFill>
                <a:latin typeface="DejaVu Sans"/>
                <a:ea typeface="DejaVu Sans"/>
                <a:cs typeface="DejaVu Sans"/>
              </a:defRPr>
            </a:defPPr>
            <a:lvl1pPr algn="ctr">
              <a:defRPr sz="1406" b="1">
                <a:solidFill>
                  <a:srgbClr val="073653"/>
                </a:solidFill>
                <a:latin typeface="DejaVu Sans"/>
                <a:ea typeface="DejaVu Sans"/>
                <a:cs typeface="DejaVu Sans"/>
              </a:defRPr>
            </a:lvl1pPr>
            <a:lvl2pPr algn="ctr">
              <a:defRPr sz="1406" b="1">
                <a:solidFill>
                  <a:srgbClr val="073653"/>
                </a:solidFill>
                <a:latin typeface="DejaVu Sans"/>
                <a:ea typeface="DejaVu Sans"/>
                <a:cs typeface="DejaVu Sans"/>
              </a:defRPr>
            </a:lvl2pPr>
            <a:lvl3pPr algn="ctr">
              <a:defRPr sz="1406" b="1">
                <a:solidFill>
                  <a:srgbClr val="073653"/>
                </a:solidFill>
                <a:latin typeface="DejaVu Sans"/>
                <a:ea typeface="DejaVu Sans"/>
                <a:cs typeface="DejaVu Sans"/>
              </a:defRPr>
            </a:lvl3pPr>
            <a:lvl4pPr algn="ctr">
              <a:defRPr sz="1406" b="1">
                <a:solidFill>
                  <a:srgbClr val="073653"/>
                </a:solidFill>
                <a:latin typeface="DejaVu Sans"/>
                <a:ea typeface="DejaVu Sans"/>
                <a:cs typeface="DejaVu Sans"/>
              </a:defRPr>
            </a:lvl4pPr>
            <a:lvl5pPr algn="ctr">
              <a:defRPr sz="1406" b="1">
                <a:solidFill>
                  <a:srgbClr val="073653"/>
                </a:solidFill>
                <a:latin typeface="DejaVu Sans"/>
                <a:ea typeface="DejaVu Sans"/>
                <a:cs typeface="DejaVu Sans"/>
              </a:defRPr>
            </a:lvl5pPr>
            <a:lvl6pPr algn="ctr">
              <a:defRPr sz="1406" b="1">
                <a:solidFill>
                  <a:srgbClr val="073653"/>
                </a:solidFill>
                <a:latin typeface="DejaVu Sans"/>
                <a:ea typeface="DejaVu Sans"/>
                <a:cs typeface="DejaVu Sans"/>
              </a:defRPr>
            </a:lvl6pPr>
            <a:lvl7pPr algn="ctr">
              <a:defRPr sz="1406" b="1">
                <a:solidFill>
                  <a:srgbClr val="073653"/>
                </a:solidFill>
                <a:latin typeface="DejaVu Sans"/>
                <a:ea typeface="DejaVu Sans"/>
                <a:cs typeface="DejaVu Sans"/>
              </a:defRPr>
            </a:lvl7pPr>
            <a:lvl8pPr algn="ctr">
              <a:defRPr sz="1406" b="1">
                <a:solidFill>
                  <a:srgbClr val="073653"/>
                </a:solidFill>
                <a:latin typeface="DejaVu Sans"/>
                <a:ea typeface="DejaVu Sans"/>
                <a:cs typeface="DejaVu Sans"/>
              </a:defRPr>
            </a:lvl8pPr>
            <a:lvl9pPr algn="ctr">
              <a:defRPr sz="1406" b="1">
                <a:solidFill>
                  <a:srgbClr val="073653"/>
                </a:solidFill>
                <a:latin typeface="DejaVu Sans"/>
                <a:ea typeface="DejaVu Sans"/>
                <a:cs typeface="DejaVu Sans"/>
              </a:defRPr>
            </a:lvl9pPr>
          </a:lstStyle>
          <a:p>
            <a:pPr algn="ctr">
              <a:defRPr sz="1406" b="1">
                <a:solidFill>
                  <a:srgbClr val="073653"/>
                </a:solidFill>
                <a:latin typeface="DejaVu Sans"/>
                <a:ea typeface="DejaVu Sans"/>
                <a:cs typeface="DejaVu Sans"/>
              </a:defRPr>
            </a:pPr>
            <a:r>
              <a:rPr lang="en-GB" sz="1406" b="1" noProof="0" dirty="0">
                <a:solidFill>
                  <a:schemeClr val="tx1"/>
                </a:solidFill>
                <a:latin typeface="Arial" panose="020B0604020202020204" pitchFamily="34" charset="0"/>
                <a:cs typeface="Arial" panose="020B0604020202020204" pitchFamily="34" charset="0"/>
              </a:rPr>
              <a:t>Accessible learning</a:t>
            </a:r>
          </a:p>
        </p:txBody>
      </p:sp>
      <p:sp>
        <p:nvSpPr>
          <p:cNvPr id="45" name="Rectangle 44">
            <a:extLst>
              <a:ext uri="{FF2B5EF4-FFF2-40B4-BE49-F238E27FC236}">
                <a16:creationId xmlns:a16="http://schemas.microsoft.com/office/drawing/2014/main" id="{F7CFB45B-BB8D-4747-931F-7EC5D7616193}"/>
              </a:ext>
            </a:extLst>
          </p:cNvPr>
          <p:cNvSpPr>
            <a:spLocks noGrp="1"/>
          </p:cNvSpPr>
          <p:nvPr/>
        </p:nvSpPr>
        <p:spPr>
          <a:xfrm>
            <a:off x="2382638" y="12354211"/>
            <a:ext cx="1405374" cy="657225"/>
          </a:xfrm>
          <a:prstGeom prst="rect">
            <a:avLst/>
          </a:prstGeom>
          <a:noFill/>
          <a:ln w="0">
            <a:noFill/>
            <a:prstDash val="solid"/>
          </a:ln>
        </p:spPr>
        <p:txBody>
          <a:bodyPr wrap="square" lIns="0" tIns="0" rIns="0" bIns="0" anchor="t">
            <a:noAutofit/>
          </a:bodyPr>
          <a:lstStyle>
            <a:defPPr algn="ctr">
              <a:defRPr sz="1316" b="0">
                <a:solidFill>
                  <a:srgbClr val="073653"/>
                </a:solidFill>
                <a:latin typeface="DejaVu Sans"/>
                <a:ea typeface="DejaVu Sans"/>
                <a:cs typeface="DejaVu Sans"/>
              </a:defRPr>
            </a:defPPr>
            <a:lvl1pPr algn="ctr">
              <a:defRPr sz="1316" b="0">
                <a:solidFill>
                  <a:srgbClr val="073653"/>
                </a:solidFill>
                <a:latin typeface="DejaVu Sans"/>
                <a:ea typeface="DejaVu Sans"/>
                <a:cs typeface="DejaVu Sans"/>
              </a:defRPr>
            </a:lvl1pPr>
            <a:lvl2pPr algn="ctr">
              <a:defRPr sz="1316" b="0">
                <a:solidFill>
                  <a:srgbClr val="073653"/>
                </a:solidFill>
                <a:latin typeface="DejaVu Sans"/>
                <a:ea typeface="DejaVu Sans"/>
                <a:cs typeface="DejaVu Sans"/>
              </a:defRPr>
            </a:lvl2pPr>
            <a:lvl3pPr algn="ctr">
              <a:defRPr sz="1316" b="0">
                <a:solidFill>
                  <a:srgbClr val="073653"/>
                </a:solidFill>
                <a:latin typeface="DejaVu Sans"/>
                <a:ea typeface="DejaVu Sans"/>
                <a:cs typeface="DejaVu Sans"/>
              </a:defRPr>
            </a:lvl3pPr>
            <a:lvl4pPr algn="ctr">
              <a:defRPr sz="1316" b="0">
                <a:solidFill>
                  <a:srgbClr val="073653"/>
                </a:solidFill>
                <a:latin typeface="DejaVu Sans"/>
                <a:ea typeface="DejaVu Sans"/>
                <a:cs typeface="DejaVu Sans"/>
              </a:defRPr>
            </a:lvl4pPr>
            <a:lvl5pPr algn="ctr">
              <a:defRPr sz="1316" b="0">
                <a:solidFill>
                  <a:srgbClr val="073653"/>
                </a:solidFill>
                <a:latin typeface="DejaVu Sans"/>
                <a:ea typeface="DejaVu Sans"/>
                <a:cs typeface="DejaVu Sans"/>
              </a:defRPr>
            </a:lvl5pPr>
            <a:lvl6pPr algn="ctr">
              <a:defRPr sz="1316" b="0">
                <a:solidFill>
                  <a:srgbClr val="073653"/>
                </a:solidFill>
                <a:latin typeface="DejaVu Sans"/>
                <a:ea typeface="DejaVu Sans"/>
                <a:cs typeface="DejaVu Sans"/>
              </a:defRPr>
            </a:lvl6pPr>
            <a:lvl7pPr algn="ctr">
              <a:defRPr sz="1316" b="0">
                <a:solidFill>
                  <a:srgbClr val="073653"/>
                </a:solidFill>
                <a:latin typeface="DejaVu Sans"/>
                <a:ea typeface="DejaVu Sans"/>
                <a:cs typeface="DejaVu Sans"/>
              </a:defRPr>
            </a:lvl7pPr>
            <a:lvl8pPr algn="ctr">
              <a:defRPr sz="1316" b="0">
                <a:solidFill>
                  <a:srgbClr val="073653"/>
                </a:solidFill>
                <a:latin typeface="DejaVu Sans"/>
                <a:ea typeface="DejaVu Sans"/>
                <a:cs typeface="DejaVu Sans"/>
              </a:defRPr>
            </a:lvl8pPr>
            <a:lvl9pPr algn="ctr">
              <a:defRPr sz="1316" b="0">
                <a:solidFill>
                  <a:srgbClr val="073653"/>
                </a:solidFill>
                <a:latin typeface="DejaVu Sans"/>
                <a:ea typeface="DejaVu Sans"/>
                <a:cs typeface="DejaVu Sans"/>
              </a:defRPr>
            </a:lvl9pPr>
          </a:lstStyle>
          <a:p>
            <a:pPr algn="ctr">
              <a:defRPr sz="1316" b="0">
                <a:solidFill>
                  <a:srgbClr val="073653"/>
                </a:solidFill>
                <a:latin typeface="DejaVu Sans"/>
                <a:ea typeface="DejaVu Sans"/>
                <a:cs typeface="DejaVu Sans"/>
              </a:defRPr>
            </a:pPr>
            <a:r>
              <a:rPr lang="en-GB" sz="1316" b="0" noProof="0" dirty="0">
                <a:solidFill>
                  <a:schemeClr val="tx1"/>
                </a:solidFill>
                <a:latin typeface="Arial" panose="020B0604020202020204" pitchFamily="34" charset="0"/>
                <a:cs typeface="Arial" panose="020B0604020202020204" pitchFamily="34" charset="0"/>
              </a:rPr>
              <a:t>Audio, captions in a variety of languages</a:t>
            </a:r>
          </a:p>
          <a:p>
            <a:pPr algn="ctr">
              <a:defRPr sz="1316" b="0">
                <a:solidFill>
                  <a:srgbClr val="073653"/>
                </a:solidFill>
                <a:latin typeface="DejaVu Sans"/>
                <a:ea typeface="DejaVu Sans"/>
                <a:cs typeface="DejaVu Sans"/>
              </a:defRPr>
            </a:pPr>
            <a:r>
              <a:rPr lang="en-GB" sz="1316" b="0" noProof="0" dirty="0">
                <a:solidFill>
                  <a:schemeClr val="tx1"/>
                </a:solidFill>
                <a:latin typeface="Arial" panose="020B0604020202020204" pitchFamily="34" charset="0"/>
                <a:cs typeface="Arial" panose="020B0604020202020204" pitchFamily="34" charset="0"/>
              </a:rPr>
              <a:t>and clear buttons.</a:t>
            </a:r>
          </a:p>
        </p:txBody>
      </p:sp>
      <p:sp>
        <p:nvSpPr>
          <p:cNvPr id="46" name="Rectangle: Rounded Corners 45">
            <a:extLst>
              <a:ext uri="{FF2B5EF4-FFF2-40B4-BE49-F238E27FC236}">
                <a16:creationId xmlns:a16="http://schemas.microsoft.com/office/drawing/2014/main" id="{18A71A55-56CE-4EB3-A497-70779E8CBAA2}"/>
              </a:ext>
            </a:extLst>
          </p:cNvPr>
          <p:cNvSpPr>
            <a:spLocks noGrp="1"/>
          </p:cNvSpPr>
          <p:nvPr/>
        </p:nvSpPr>
        <p:spPr>
          <a:xfrm>
            <a:off x="4211288" y="11007851"/>
            <a:ext cx="1554617" cy="2214563"/>
          </a:xfrm>
          <a:prstGeom prst="roundRect">
            <a:avLst>
              <a:gd name="adj" fmla="val 4267"/>
            </a:avLst>
          </a:prstGeom>
          <a:solidFill>
            <a:schemeClr val="accent2">
              <a:lumMod val="20000"/>
              <a:lumOff val="80000"/>
            </a:schemeClr>
          </a:solidFill>
          <a:ln w="0">
            <a:noFill/>
            <a:prstDash val="solid"/>
          </a:ln>
        </p:spPr>
        <p:txBody>
          <a:bodyPr/>
          <a:lstStyle/>
          <a:p>
            <a:endParaRPr lang="en-GB" noProof="0" dirty="0">
              <a:latin typeface="Arial" panose="020B0604020202020204" pitchFamily="34" charset="0"/>
              <a:cs typeface="Arial" panose="020B0604020202020204" pitchFamily="34" charset="0"/>
            </a:endParaRPr>
          </a:p>
        </p:txBody>
      </p:sp>
      <p:pic>
        <p:nvPicPr>
          <p:cNvPr id="47" name="Picture 46" descr="Head with gears with solid fill">
            <a:extLst>
              <a:ext uri="{FF2B5EF4-FFF2-40B4-BE49-F238E27FC236}">
                <a16:creationId xmlns:a16="http://schemas.microsoft.com/office/drawing/2014/main" id="{7FD63DA6-AB3E-4585-AE81-85DC192A7DDE}"/>
              </a:ext>
            </a:extLst>
          </p:cNvPr>
          <p:cNvPicPr>
            <a:picLocks noChangeAspect="1"/>
          </p:cNvPicPr>
          <p:nvPr/>
        </p:nvPicPr>
        <p:blipFill>
          <a:blip>
            <a:extLst>
              <a:ext uri="{96DAC541-7B7A-43D3-8B79-37D633B846F1}">
                <asvg:svgBlip xmlns:asvg="http://schemas.microsoft.com/office/drawing/2016/SVG/main" r:embed="rId6"/>
              </a:ext>
            </a:extLst>
          </a:blip>
          <a:srcRect l="314" r="314"/>
          <a:stretch/>
        </p:blipFill>
        <p:spPr>
          <a:xfrm>
            <a:off x="4761832" y="11250907"/>
            <a:ext cx="596144" cy="599907"/>
          </a:xfrm>
          <a:prstGeom prst="rect">
            <a:avLst/>
          </a:prstGeom>
        </p:spPr>
      </p:pic>
      <p:sp>
        <p:nvSpPr>
          <p:cNvPr id="48" name="Rectangle 47">
            <a:extLst>
              <a:ext uri="{FF2B5EF4-FFF2-40B4-BE49-F238E27FC236}">
                <a16:creationId xmlns:a16="http://schemas.microsoft.com/office/drawing/2014/main" id="{7E106E8C-F573-4508-8362-1DE33E8CD9ED}"/>
              </a:ext>
            </a:extLst>
          </p:cNvPr>
          <p:cNvSpPr>
            <a:spLocks noGrp="1"/>
          </p:cNvSpPr>
          <p:nvPr/>
        </p:nvSpPr>
        <p:spPr>
          <a:xfrm>
            <a:off x="4254151" y="11936539"/>
            <a:ext cx="1479996" cy="528638"/>
          </a:xfrm>
          <a:prstGeom prst="rect">
            <a:avLst/>
          </a:prstGeom>
          <a:noFill/>
          <a:ln w="0">
            <a:noFill/>
            <a:prstDash val="solid"/>
          </a:ln>
        </p:spPr>
        <p:txBody>
          <a:bodyPr wrap="square" lIns="0" tIns="0" rIns="0" bIns="0" anchor="t">
            <a:noAutofit/>
          </a:bodyPr>
          <a:lstStyle>
            <a:defPPr algn="ctr">
              <a:defRPr sz="1406" b="1">
                <a:solidFill>
                  <a:srgbClr val="073653"/>
                </a:solidFill>
                <a:latin typeface="DejaVu Sans"/>
                <a:ea typeface="DejaVu Sans"/>
                <a:cs typeface="DejaVu Sans"/>
              </a:defRPr>
            </a:defPPr>
            <a:lvl1pPr algn="ctr">
              <a:defRPr sz="1406" b="1">
                <a:solidFill>
                  <a:srgbClr val="073653"/>
                </a:solidFill>
                <a:latin typeface="DejaVu Sans"/>
                <a:ea typeface="DejaVu Sans"/>
                <a:cs typeface="DejaVu Sans"/>
              </a:defRPr>
            </a:lvl1pPr>
            <a:lvl2pPr algn="ctr">
              <a:defRPr sz="1406" b="1">
                <a:solidFill>
                  <a:srgbClr val="073653"/>
                </a:solidFill>
                <a:latin typeface="DejaVu Sans"/>
                <a:ea typeface="DejaVu Sans"/>
                <a:cs typeface="DejaVu Sans"/>
              </a:defRPr>
            </a:lvl2pPr>
            <a:lvl3pPr algn="ctr">
              <a:defRPr sz="1406" b="1">
                <a:solidFill>
                  <a:srgbClr val="073653"/>
                </a:solidFill>
                <a:latin typeface="DejaVu Sans"/>
                <a:ea typeface="DejaVu Sans"/>
                <a:cs typeface="DejaVu Sans"/>
              </a:defRPr>
            </a:lvl3pPr>
            <a:lvl4pPr algn="ctr">
              <a:defRPr sz="1406" b="1">
                <a:solidFill>
                  <a:srgbClr val="073653"/>
                </a:solidFill>
                <a:latin typeface="DejaVu Sans"/>
                <a:ea typeface="DejaVu Sans"/>
                <a:cs typeface="DejaVu Sans"/>
              </a:defRPr>
            </a:lvl4pPr>
            <a:lvl5pPr algn="ctr">
              <a:defRPr sz="1406" b="1">
                <a:solidFill>
                  <a:srgbClr val="073653"/>
                </a:solidFill>
                <a:latin typeface="DejaVu Sans"/>
                <a:ea typeface="DejaVu Sans"/>
                <a:cs typeface="DejaVu Sans"/>
              </a:defRPr>
            </a:lvl5pPr>
            <a:lvl6pPr algn="ctr">
              <a:defRPr sz="1406" b="1">
                <a:solidFill>
                  <a:srgbClr val="073653"/>
                </a:solidFill>
                <a:latin typeface="DejaVu Sans"/>
                <a:ea typeface="DejaVu Sans"/>
                <a:cs typeface="DejaVu Sans"/>
              </a:defRPr>
            </a:lvl6pPr>
            <a:lvl7pPr algn="ctr">
              <a:defRPr sz="1406" b="1">
                <a:solidFill>
                  <a:srgbClr val="073653"/>
                </a:solidFill>
                <a:latin typeface="DejaVu Sans"/>
                <a:ea typeface="DejaVu Sans"/>
                <a:cs typeface="DejaVu Sans"/>
              </a:defRPr>
            </a:lvl7pPr>
            <a:lvl8pPr algn="ctr">
              <a:defRPr sz="1406" b="1">
                <a:solidFill>
                  <a:srgbClr val="073653"/>
                </a:solidFill>
                <a:latin typeface="DejaVu Sans"/>
                <a:ea typeface="DejaVu Sans"/>
                <a:cs typeface="DejaVu Sans"/>
              </a:defRPr>
            </a:lvl8pPr>
            <a:lvl9pPr algn="ctr">
              <a:defRPr sz="1406" b="1">
                <a:solidFill>
                  <a:srgbClr val="073653"/>
                </a:solidFill>
                <a:latin typeface="DejaVu Sans"/>
                <a:ea typeface="DejaVu Sans"/>
                <a:cs typeface="DejaVu Sans"/>
              </a:defRPr>
            </a:lvl9pPr>
          </a:lstStyle>
          <a:p>
            <a:pPr algn="ctr">
              <a:defRPr sz="1406" b="1">
                <a:solidFill>
                  <a:srgbClr val="073653"/>
                </a:solidFill>
                <a:latin typeface="DejaVu Sans"/>
                <a:ea typeface="DejaVu Sans"/>
                <a:cs typeface="DejaVu Sans"/>
              </a:defRPr>
            </a:pPr>
            <a:r>
              <a:rPr lang="en-GB" sz="1406" b="1" noProof="0" dirty="0">
                <a:solidFill>
                  <a:schemeClr val="tx1"/>
                </a:solidFill>
                <a:latin typeface="Arial" panose="020B0604020202020204" pitchFamily="34" charset="0"/>
                <a:cs typeface="Arial" panose="020B0604020202020204" pitchFamily="34" charset="0"/>
              </a:rPr>
              <a:t>User control</a:t>
            </a:r>
          </a:p>
        </p:txBody>
      </p:sp>
      <p:sp>
        <p:nvSpPr>
          <p:cNvPr id="49" name="Rectangle 48">
            <a:extLst>
              <a:ext uri="{FF2B5EF4-FFF2-40B4-BE49-F238E27FC236}">
                <a16:creationId xmlns:a16="http://schemas.microsoft.com/office/drawing/2014/main" id="{1BBE16DD-A1B8-493C-8DEA-1FBC586E2D87}"/>
              </a:ext>
            </a:extLst>
          </p:cNvPr>
          <p:cNvSpPr>
            <a:spLocks noGrp="1"/>
          </p:cNvSpPr>
          <p:nvPr/>
        </p:nvSpPr>
        <p:spPr>
          <a:xfrm>
            <a:off x="4328773" y="12203001"/>
            <a:ext cx="1405374" cy="800102"/>
          </a:xfrm>
          <a:prstGeom prst="rect">
            <a:avLst/>
          </a:prstGeom>
          <a:noFill/>
          <a:ln w="0">
            <a:noFill/>
            <a:prstDash val="solid"/>
          </a:ln>
        </p:spPr>
        <p:txBody>
          <a:bodyPr wrap="square" lIns="0" tIns="0" rIns="0" bIns="0" anchor="t">
            <a:noAutofit/>
          </a:bodyPr>
          <a:lstStyle>
            <a:defPPr algn="ctr">
              <a:defRPr sz="1316" b="0">
                <a:solidFill>
                  <a:srgbClr val="073653"/>
                </a:solidFill>
                <a:latin typeface="DejaVu Sans"/>
                <a:ea typeface="DejaVu Sans"/>
                <a:cs typeface="DejaVu Sans"/>
              </a:defRPr>
            </a:defPPr>
            <a:lvl1pPr algn="ctr">
              <a:defRPr sz="1316" b="0">
                <a:solidFill>
                  <a:srgbClr val="073653"/>
                </a:solidFill>
                <a:latin typeface="DejaVu Sans"/>
                <a:ea typeface="DejaVu Sans"/>
                <a:cs typeface="DejaVu Sans"/>
              </a:defRPr>
            </a:lvl1pPr>
            <a:lvl2pPr algn="ctr">
              <a:defRPr sz="1316" b="0">
                <a:solidFill>
                  <a:srgbClr val="073653"/>
                </a:solidFill>
                <a:latin typeface="DejaVu Sans"/>
                <a:ea typeface="DejaVu Sans"/>
                <a:cs typeface="DejaVu Sans"/>
              </a:defRPr>
            </a:lvl2pPr>
            <a:lvl3pPr algn="ctr">
              <a:defRPr sz="1316" b="0">
                <a:solidFill>
                  <a:srgbClr val="073653"/>
                </a:solidFill>
                <a:latin typeface="DejaVu Sans"/>
                <a:ea typeface="DejaVu Sans"/>
                <a:cs typeface="DejaVu Sans"/>
              </a:defRPr>
            </a:lvl3pPr>
            <a:lvl4pPr algn="ctr">
              <a:defRPr sz="1316" b="0">
                <a:solidFill>
                  <a:srgbClr val="073653"/>
                </a:solidFill>
                <a:latin typeface="DejaVu Sans"/>
                <a:ea typeface="DejaVu Sans"/>
                <a:cs typeface="DejaVu Sans"/>
              </a:defRPr>
            </a:lvl4pPr>
            <a:lvl5pPr algn="ctr">
              <a:defRPr sz="1316" b="0">
                <a:solidFill>
                  <a:srgbClr val="073653"/>
                </a:solidFill>
                <a:latin typeface="DejaVu Sans"/>
                <a:ea typeface="DejaVu Sans"/>
                <a:cs typeface="DejaVu Sans"/>
              </a:defRPr>
            </a:lvl5pPr>
            <a:lvl6pPr algn="ctr">
              <a:defRPr sz="1316" b="0">
                <a:solidFill>
                  <a:srgbClr val="073653"/>
                </a:solidFill>
                <a:latin typeface="DejaVu Sans"/>
                <a:ea typeface="DejaVu Sans"/>
                <a:cs typeface="DejaVu Sans"/>
              </a:defRPr>
            </a:lvl6pPr>
            <a:lvl7pPr algn="ctr">
              <a:defRPr sz="1316" b="0">
                <a:solidFill>
                  <a:srgbClr val="073653"/>
                </a:solidFill>
                <a:latin typeface="DejaVu Sans"/>
                <a:ea typeface="DejaVu Sans"/>
                <a:cs typeface="DejaVu Sans"/>
              </a:defRPr>
            </a:lvl7pPr>
            <a:lvl8pPr algn="ctr">
              <a:defRPr sz="1316" b="0">
                <a:solidFill>
                  <a:srgbClr val="073653"/>
                </a:solidFill>
                <a:latin typeface="DejaVu Sans"/>
                <a:ea typeface="DejaVu Sans"/>
                <a:cs typeface="DejaVu Sans"/>
              </a:defRPr>
            </a:lvl8pPr>
            <a:lvl9pPr algn="ctr">
              <a:defRPr sz="1316" b="0">
                <a:solidFill>
                  <a:srgbClr val="073653"/>
                </a:solidFill>
                <a:latin typeface="DejaVu Sans"/>
                <a:ea typeface="DejaVu Sans"/>
                <a:cs typeface="DejaVu Sans"/>
              </a:defRPr>
            </a:lvl9pPr>
          </a:lstStyle>
          <a:p>
            <a:pPr algn="ctr">
              <a:defRPr sz="1316" b="0">
                <a:solidFill>
                  <a:srgbClr val="073653"/>
                </a:solidFill>
                <a:latin typeface="DejaVu Sans"/>
                <a:ea typeface="DejaVu Sans"/>
                <a:cs typeface="DejaVu Sans"/>
              </a:defRPr>
            </a:pPr>
            <a:r>
              <a:rPr lang="en-GB" sz="1316" b="0" noProof="0" dirty="0">
                <a:solidFill>
                  <a:schemeClr val="tx1"/>
                </a:solidFill>
                <a:latin typeface="Arial" panose="020B0604020202020204" pitchFamily="34" charset="0"/>
                <a:cs typeface="Arial" panose="020B0604020202020204" pitchFamily="34" charset="0"/>
              </a:rPr>
              <a:t>Choose goals and</a:t>
            </a:r>
          </a:p>
          <a:p>
            <a:pPr algn="ctr">
              <a:defRPr sz="1316" b="0">
                <a:solidFill>
                  <a:srgbClr val="073653"/>
                </a:solidFill>
                <a:latin typeface="DejaVu Sans"/>
                <a:ea typeface="DejaVu Sans"/>
                <a:cs typeface="DejaVu Sans"/>
              </a:defRPr>
            </a:pPr>
            <a:r>
              <a:rPr lang="en-GB" sz="1316" b="0" noProof="0" dirty="0">
                <a:solidFill>
                  <a:schemeClr val="tx1"/>
                </a:solidFill>
                <a:latin typeface="Arial" panose="020B0604020202020204" pitchFamily="34" charset="0"/>
                <a:cs typeface="Arial" panose="020B0604020202020204" pitchFamily="34" charset="0"/>
              </a:rPr>
              <a:t>optional </a:t>
            </a:r>
            <a:r>
              <a:rPr lang="en-GB" noProof="0" dirty="0">
                <a:solidFill>
                  <a:schemeClr val="tx1"/>
                </a:solidFill>
                <a:latin typeface="Arial" panose="020B0604020202020204" pitchFamily="34" charset="0"/>
                <a:cs typeface="Arial" panose="020B0604020202020204" pitchFamily="34" charset="0"/>
              </a:rPr>
              <a:t>sharing with friends and families</a:t>
            </a:r>
            <a:r>
              <a:rPr lang="en-GB" sz="1316" b="0" noProof="0" dirty="0">
                <a:solidFill>
                  <a:schemeClr val="tx1"/>
                </a:solidFill>
                <a:latin typeface="Arial" panose="020B0604020202020204" pitchFamily="34" charset="0"/>
                <a:cs typeface="Arial" panose="020B0604020202020204" pitchFamily="34" charset="0"/>
              </a:rPr>
              <a:t>.</a:t>
            </a:r>
          </a:p>
        </p:txBody>
      </p:sp>
      <p:sp>
        <p:nvSpPr>
          <p:cNvPr id="50" name="Rectangle: Rounded Corners 49">
            <a:extLst>
              <a:ext uri="{FF2B5EF4-FFF2-40B4-BE49-F238E27FC236}">
                <a16:creationId xmlns:a16="http://schemas.microsoft.com/office/drawing/2014/main" id="{7DE5629D-8CCD-4EA4-B8A4-2438BAC327A5}"/>
              </a:ext>
            </a:extLst>
          </p:cNvPr>
          <p:cNvSpPr>
            <a:spLocks noGrp="1"/>
          </p:cNvSpPr>
          <p:nvPr/>
        </p:nvSpPr>
        <p:spPr>
          <a:xfrm>
            <a:off x="6111525" y="11007851"/>
            <a:ext cx="1554617" cy="2214563"/>
          </a:xfrm>
          <a:prstGeom prst="roundRect">
            <a:avLst>
              <a:gd name="adj" fmla="val 4267"/>
            </a:avLst>
          </a:prstGeom>
          <a:solidFill>
            <a:srgbClr val="FEE0B8"/>
          </a:solidFill>
          <a:ln w="0">
            <a:noFill/>
            <a:prstDash val="solid"/>
          </a:ln>
        </p:spPr>
        <p:txBody>
          <a:bodyPr/>
          <a:lstStyle/>
          <a:p>
            <a:endParaRPr lang="en-GB" noProof="0" dirty="0">
              <a:latin typeface="Arial" panose="020B0604020202020204" pitchFamily="34" charset="0"/>
              <a:cs typeface="Arial" panose="020B0604020202020204" pitchFamily="34" charset="0"/>
            </a:endParaRPr>
          </a:p>
        </p:txBody>
      </p:sp>
      <p:pic>
        <p:nvPicPr>
          <p:cNvPr id="51" name="Picture 50" descr="Group of men with solid fill">
            <a:extLst>
              <a:ext uri="{FF2B5EF4-FFF2-40B4-BE49-F238E27FC236}">
                <a16:creationId xmlns:a16="http://schemas.microsoft.com/office/drawing/2014/main" id="{3A363E44-F676-4647-93A4-364A57014928}"/>
              </a:ext>
            </a:extLst>
          </p:cNvPr>
          <p:cNvPicPr>
            <a:picLocks noChangeAspect="1"/>
          </p:cNvPicPr>
          <p:nvPr/>
        </p:nvPicPr>
        <p:blipFill>
          <a:blip>
            <a:extLst>
              <a:ext uri="{96DAC541-7B7A-43D3-8B79-37D633B846F1}">
                <asvg:svgBlip xmlns:asvg="http://schemas.microsoft.com/office/drawing/2016/SVG/main" r:embed="rId7"/>
              </a:ext>
            </a:extLst>
          </a:blip>
          <a:srcRect l="3023" r="3023"/>
          <a:stretch/>
        </p:blipFill>
        <p:spPr>
          <a:xfrm>
            <a:off x="6608730" y="11236451"/>
            <a:ext cx="552201" cy="587736"/>
          </a:xfrm>
          <a:prstGeom prst="rect">
            <a:avLst/>
          </a:prstGeom>
        </p:spPr>
      </p:pic>
      <p:sp>
        <p:nvSpPr>
          <p:cNvPr id="52" name="Rectangle 51">
            <a:extLst>
              <a:ext uri="{FF2B5EF4-FFF2-40B4-BE49-F238E27FC236}">
                <a16:creationId xmlns:a16="http://schemas.microsoft.com/office/drawing/2014/main" id="{111743A2-3885-4351-A25B-F6D1665F6AB3}"/>
              </a:ext>
            </a:extLst>
          </p:cNvPr>
          <p:cNvSpPr>
            <a:spLocks noGrp="1"/>
          </p:cNvSpPr>
          <p:nvPr/>
        </p:nvSpPr>
        <p:spPr>
          <a:xfrm>
            <a:off x="6154389" y="11936539"/>
            <a:ext cx="1479996" cy="528638"/>
          </a:xfrm>
          <a:prstGeom prst="rect">
            <a:avLst/>
          </a:prstGeom>
          <a:noFill/>
          <a:ln w="0">
            <a:noFill/>
            <a:prstDash val="solid"/>
          </a:ln>
        </p:spPr>
        <p:txBody>
          <a:bodyPr wrap="square" lIns="0" tIns="0" rIns="0" bIns="0" anchor="t">
            <a:noAutofit/>
          </a:bodyPr>
          <a:lstStyle>
            <a:defPPr algn="ctr">
              <a:defRPr sz="1406" b="1">
                <a:solidFill>
                  <a:srgbClr val="073653"/>
                </a:solidFill>
                <a:latin typeface="DejaVu Sans"/>
                <a:ea typeface="DejaVu Sans"/>
                <a:cs typeface="DejaVu Sans"/>
              </a:defRPr>
            </a:defPPr>
            <a:lvl1pPr algn="ctr">
              <a:defRPr sz="1406" b="1">
                <a:solidFill>
                  <a:srgbClr val="073653"/>
                </a:solidFill>
                <a:latin typeface="DejaVu Sans"/>
                <a:ea typeface="DejaVu Sans"/>
                <a:cs typeface="DejaVu Sans"/>
              </a:defRPr>
            </a:lvl1pPr>
            <a:lvl2pPr algn="ctr">
              <a:defRPr sz="1406" b="1">
                <a:solidFill>
                  <a:srgbClr val="073653"/>
                </a:solidFill>
                <a:latin typeface="DejaVu Sans"/>
                <a:ea typeface="DejaVu Sans"/>
                <a:cs typeface="DejaVu Sans"/>
              </a:defRPr>
            </a:lvl2pPr>
            <a:lvl3pPr algn="ctr">
              <a:defRPr sz="1406" b="1">
                <a:solidFill>
                  <a:srgbClr val="073653"/>
                </a:solidFill>
                <a:latin typeface="DejaVu Sans"/>
                <a:ea typeface="DejaVu Sans"/>
                <a:cs typeface="DejaVu Sans"/>
              </a:defRPr>
            </a:lvl3pPr>
            <a:lvl4pPr algn="ctr">
              <a:defRPr sz="1406" b="1">
                <a:solidFill>
                  <a:srgbClr val="073653"/>
                </a:solidFill>
                <a:latin typeface="DejaVu Sans"/>
                <a:ea typeface="DejaVu Sans"/>
                <a:cs typeface="DejaVu Sans"/>
              </a:defRPr>
            </a:lvl4pPr>
            <a:lvl5pPr algn="ctr">
              <a:defRPr sz="1406" b="1">
                <a:solidFill>
                  <a:srgbClr val="073653"/>
                </a:solidFill>
                <a:latin typeface="DejaVu Sans"/>
                <a:ea typeface="DejaVu Sans"/>
                <a:cs typeface="DejaVu Sans"/>
              </a:defRPr>
            </a:lvl5pPr>
            <a:lvl6pPr algn="ctr">
              <a:defRPr sz="1406" b="1">
                <a:solidFill>
                  <a:srgbClr val="073653"/>
                </a:solidFill>
                <a:latin typeface="DejaVu Sans"/>
                <a:ea typeface="DejaVu Sans"/>
                <a:cs typeface="DejaVu Sans"/>
              </a:defRPr>
            </a:lvl6pPr>
            <a:lvl7pPr algn="ctr">
              <a:defRPr sz="1406" b="1">
                <a:solidFill>
                  <a:srgbClr val="073653"/>
                </a:solidFill>
                <a:latin typeface="DejaVu Sans"/>
                <a:ea typeface="DejaVu Sans"/>
                <a:cs typeface="DejaVu Sans"/>
              </a:defRPr>
            </a:lvl7pPr>
            <a:lvl8pPr algn="ctr">
              <a:defRPr sz="1406" b="1">
                <a:solidFill>
                  <a:srgbClr val="073653"/>
                </a:solidFill>
                <a:latin typeface="DejaVu Sans"/>
                <a:ea typeface="DejaVu Sans"/>
                <a:cs typeface="DejaVu Sans"/>
              </a:defRPr>
            </a:lvl8pPr>
            <a:lvl9pPr algn="ctr">
              <a:defRPr sz="1406" b="1">
                <a:solidFill>
                  <a:srgbClr val="073653"/>
                </a:solidFill>
                <a:latin typeface="DejaVu Sans"/>
                <a:ea typeface="DejaVu Sans"/>
                <a:cs typeface="DejaVu Sans"/>
              </a:defRPr>
            </a:lvl9pPr>
          </a:lstStyle>
          <a:p>
            <a:pPr algn="ctr">
              <a:defRPr sz="1406" b="1">
                <a:solidFill>
                  <a:srgbClr val="073653"/>
                </a:solidFill>
                <a:latin typeface="DejaVu Sans"/>
                <a:ea typeface="DejaVu Sans"/>
                <a:cs typeface="DejaVu Sans"/>
              </a:defRPr>
            </a:pPr>
            <a:r>
              <a:rPr lang="en-GB" sz="1406" b="1" noProof="0" dirty="0">
                <a:solidFill>
                  <a:schemeClr val="tx1"/>
                </a:solidFill>
                <a:latin typeface="Arial" panose="020B0604020202020204" pitchFamily="34" charset="0"/>
                <a:cs typeface="Arial" panose="020B0604020202020204" pitchFamily="34" charset="0"/>
              </a:rPr>
              <a:t>Community input</a:t>
            </a:r>
          </a:p>
        </p:txBody>
      </p:sp>
      <p:sp>
        <p:nvSpPr>
          <p:cNvPr id="53" name="Rectangle 52">
            <a:extLst>
              <a:ext uri="{FF2B5EF4-FFF2-40B4-BE49-F238E27FC236}">
                <a16:creationId xmlns:a16="http://schemas.microsoft.com/office/drawing/2014/main" id="{F5A1E10C-B3E8-4D9E-B821-16D481FCF773}"/>
              </a:ext>
            </a:extLst>
          </p:cNvPr>
          <p:cNvSpPr>
            <a:spLocks noGrp="1"/>
          </p:cNvSpPr>
          <p:nvPr/>
        </p:nvSpPr>
        <p:spPr>
          <a:xfrm>
            <a:off x="6229011" y="12220664"/>
            <a:ext cx="1405374" cy="657225"/>
          </a:xfrm>
          <a:prstGeom prst="rect">
            <a:avLst/>
          </a:prstGeom>
          <a:noFill/>
          <a:ln w="0">
            <a:noFill/>
            <a:prstDash val="solid"/>
          </a:ln>
        </p:spPr>
        <p:txBody>
          <a:bodyPr wrap="square" lIns="0" tIns="0" rIns="0" bIns="0" anchor="t">
            <a:noAutofit/>
          </a:bodyPr>
          <a:lstStyle>
            <a:defPPr algn="ctr">
              <a:defRPr sz="1316" b="0">
                <a:solidFill>
                  <a:srgbClr val="073653"/>
                </a:solidFill>
                <a:latin typeface="DejaVu Sans"/>
                <a:ea typeface="DejaVu Sans"/>
                <a:cs typeface="DejaVu Sans"/>
              </a:defRPr>
            </a:defPPr>
            <a:lvl1pPr algn="ctr">
              <a:defRPr sz="1316" b="0">
                <a:solidFill>
                  <a:srgbClr val="073653"/>
                </a:solidFill>
                <a:latin typeface="DejaVu Sans"/>
                <a:ea typeface="DejaVu Sans"/>
                <a:cs typeface="DejaVu Sans"/>
              </a:defRPr>
            </a:lvl1pPr>
            <a:lvl2pPr algn="ctr">
              <a:defRPr sz="1316" b="0">
                <a:solidFill>
                  <a:srgbClr val="073653"/>
                </a:solidFill>
                <a:latin typeface="DejaVu Sans"/>
                <a:ea typeface="DejaVu Sans"/>
                <a:cs typeface="DejaVu Sans"/>
              </a:defRPr>
            </a:lvl2pPr>
            <a:lvl3pPr algn="ctr">
              <a:defRPr sz="1316" b="0">
                <a:solidFill>
                  <a:srgbClr val="073653"/>
                </a:solidFill>
                <a:latin typeface="DejaVu Sans"/>
                <a:ea typeface="DejaVu Sans"/>
                <a:cs typeface="DejaVu Sans"/>
              </a:defRPr>
            </a:lvl3pPr>
            <a:lvl4pPr algn="ctr">
              <a:defRPr sz="1316" b="0">
                <a:solidFill>
                  <a:srgbClr val="073653"/>
                </a:solidFill>
                <a:latin typeface="DejaVu Sans"/>
                <a:ea typeface="DejaVu Sans"/>
                <a:cs typeface="DejaVu Sans"/>
              </a:defRPr>
            </a:lvl4pPr>
            <a:lvl5pPr algn="ctr">
              <a:defRPr sz="1316" b="0">
                <a:solidFill>
                  <a:srgbClr val="073653"/>
                </a:solidFill>
                <a:latin typeface="DejaVu Sans"/>
                <a:ea typeface="DejaVu Sans"/>
                <a:cs typeface="DejaVu Sans"/>
              </a:defRPr>
            </a:lvl5pPr>
            <a:lvl6pPr algn="ctr">
              <a:defRPr sz="1316" b="0">
                <a:solidFill>
                  <a:srgbClr val="073653"/>
                </a:solidFill>
                <a:latin typeface="DejaVu Sans"/>
                <a:ea typeface="DejaVu Sans"/>
                <a:cs typeface="DejaVu Sans"/>
              </a:defRPr>
            </a:lvl6pPr>
            <a:lvl7pPr algn="ctr">
              <a:defRPr sz="1316" b="0">
                <a:solidFill>
                  <a:srgbClr val="073653"/>
                </a:solidFill>
                <a:latin typeface="DejaVu Sans"/>
                <a:ea typeface="DejaVu Sans"/>
                <a:cs typeface="DejaVu Sans"/>
              </a:defRPr>
            </a:lvl7pPr>
            <a:lvl8pPr algn="ctr">
              <a:defRPr sz="1316" b="0">
                <a:solidFill>
                  <a:srgbClr val="073653"/>
                </a:solidFill>
                <a:latin typeface="DejaVu Sans"/>
                <a:ea typeface="DejaVu Sans"/>
                <a:cs typeface="DejaVu Sans"/>
              </a:defRPr>
            </a:lvl8pPr>
            <a:lvl9pPr algn="ctr">
              <a:defRPr sz="1316" b="0">
                <a:solidFill>
                  <a:srgbClr val="073653"/>
                </a:solidFill>
                <a:latin typeface="DejaVu Sans"/>
                <a:ea typeface="DejaVu Sans"/>
                <a:cs typeface="DejaVu Sans"/>
              </a:defRPr>
            </a:lvl9pPr>
          </a:lstStyle>
          <a:p>
            <a:pPr algn="ctr">
              <a:defRPr sz="1316" b="0">
                <a:solidFill>
                  <a:srgbClr val="073653"/>
                </a:solidFill>
                <a:latin typeface="DejaVu Sans"/>
                <a:ea typeface="DejaVu Sans"/>
                <a:cs typeface="DejaVu Sans"/>
              </a:defRPr>
            </a:pPr>
            <a:r>
              <a:rPr lang="en-GB" sz="1316" b="0" noProof="0" dirty="0">
                <a:solidFill>
                  <a:schemeClr val="tx1"/>
                </a:solidFill>
                <a:latin typeface="Arial" panose="020B0604020202020204" pitchFamily="34" charset="0"/>
                <a:cs typeface="Arial" panose="020B0604020202020204" pitchFamily="34" charset="0"/>
              </a:rPr>
              <a:t>Diverse users</a:t>
            </a:r>
          </a:p>
          <a:p>
            <a:pPr algn="ctr">
              <a:defRPr sz="1316" b="0">
                <a:solidFill>
                  <a:srgbClr val="073653"/>
                </a:solidFill>
                <a:latin typeface="DejaVu Sans"/>
                <a:ea typeface="DejaVu Sans"/>
                <a:cs typeface="DejaVu Sans"/>
              </a:defRPr>
            </a:pPr>
            <a:r>
              <a:rPr lang="en-GB" sz="1316" b="0" noProof="0" dirty="0">
                <a:solidFill>
                  <a:schemeClr val="tx1"/>
                </a:solidFill>
                <a:latin typeface="Arial" panose="020B0604020202020204" pitchFamily="34" charset="0"/>
                <a:cs typeface="Arial" panose="020B0604020202020204" pitchFamily="34" charset="0"/>
              </a:rPr>
              <a:t>co-design and test and</a:t>
            </a:r>
            <a:r>
              <a:rPr lang="en-GB" noProof="0" dirty="0">
                <a:solidFill>
                  <a:schemeClr val="tx1"/>
                </a:solidFill>
                <a:latin typeface="Arial" panose="020B0604020202020204" pitchFamily="34" charset="0"/>
                <a:cs typeface="Arial" panose="020B0604020202020204" pitchFamily="34" charset="0"/>
              </a:rPr>
              <a:t> give feedback</a:t>
            </a:r>
            <a:r>
              <a:rPr lang="en-GB" sz="1316" b="0" noProof="0" dirty="0">
                <a:solidFill>
                  <a:schemeClr val="tx1"/>
                </a:solidFill>
                <a:latin typeface="Arial" panose="020B0604020202020204" pitchFamily="34" charset="0"/>
                <a:cs typeface="Arial" panose="020B0604020202020204" pitchFamily="34" charset="0"/>
              </a:rPr>
              <a:t>.</a:t>
            </a:r>
          </a:p>
        </p:txBody>
      </p:sp>
      <p:sp>
        <p:nvSpPr>
          <p:cNvPr id="54" name="Rectangle 53">
            <a:extLst>
              <a:ext uri="{FF2B5EF4-FFF2-40B4-BE49-F238E27FC236}">
                <a16:creationId xmlns:a16="http://schemas.microsoft.com/office/drawing/2014/main" id="{F87A7950-EA6B-4120-A290-8FABBACE396F}"/>
              </a:ext>
            </a:extLst>
          </p:cNvPr>
          <p:cNvSpPr>
            <a:spLocks noGrp="1"/>
          </p:cNvSpPr>
          <p:nvPr/>
        </p:nvSpPr>
        <p:spPr>
          <a:xfrm>
            <a:off x="1628788" y="13322426"/>
            <a:ext cx="4810125" cy="285750"/>
          </a:xfrm>
          <a:prstGeom prst="rect">
            <a:avLst/>
          </a:prstGeom>
          <a:noFill/>
          <a:ln w="0">
            <a:noFill/>
            <a:prstDash val="solid"/>
          </a:ln>
        </p:spPr>
        <p:txBody>
          <a:bodyPr wrap="square" lIns="0" tIns="0" rIns="0" bIns="0" anchor="t">
            <a:noAutofit/>
          </a:bodyPr>
          <a:lstStyle>
            <a:defPPr algn="l">
              <a:defRPr sz="1283" b="0">
                <a:solidFill>
                  <a:srgbClr val="516A74"/>
                </a:solidFill>
                <a:latin typeface="DejaVu Sans"/>
                <a:ea typeface="DejaVu Sans"/>
                <a:cs typeface="DejaVu Sans"/>
              </a:defRPr>
            </a:defPPr>
            <a:lvl1pPr algn="l">
              <a:defRPr sz="1283" b="0">
                <a:solidFill>
                  <a:srgbClr val="516A74"/>
                </a:solidFill>
                <a:latin typeface="DejaVu Sans"/>
                <a:ea typeface="DejaVu Sans"/>
                <a:cs typeface="DejaVu Sans"/>
              </a:defRPr>
            </a:lvl1pPr>
            <a:lvl2pPr algn="l">
              <a:defRPr sz="1283" b="0">
                <a:solidFill>
                  <a:srgbClr val="516A74"/>
                </a:solidFill>
                <a:latin typeface="DejaVu Sans"/>
                <a:ea typeface="DejaVu Sans"/>
                <a:cs typeface="DejaVu Sans"/>
              </a:defRPr>
            </a:lvl2pPr>
            <a:lvl3pPr algn="l">
              <a:defRPr sz="1283" b="0">
                <a:solidFill>
                  <a:srgbClr val="516A74"/>
                </a:solidFill>
                <a:latin typeface="DejaVu Sans"/>
                <a:ea typeface="DejaVu Sans"/>
                <a:cs typeface="DejaVu Sans"/>
              </a:defRPr>
            </a:lvl3pPr>
            <a:lvl4pPr algn="l">
              <a:defRPr sz="1283" b="0">
                <a:solidFill>
                  <a:srgbClr val="516A74"/>
                </a:solidFill>
                <a:latin typeface="DejaVu Sans"/>
                <a:ea typeface="DejaVu Sans"/>
                <a:cs typeface="DejaVu Sans"/>
              </a:defRPr>
            </a:lvl4pPr>
            <a:lvl5pPr algn="l">
              <a:defRPr sz="1283" b="0">
                <a:solidFill>
                  <a:srgbClr val="516A74"/>
                </a:solidFill>
                <a:latin typeface="DejaVu Sans"/>
                <a:ea typeface="DejaVu Sans"/>
                <a:cs typeface="DejaVu Sans"/>
              </a:defRPr>
            </a:lvl5pPr>
            <a:lvl6pPr algn="l">
              <a:defRPr sz="1283" b="0">
                <a:solidFill>
                  <a:srgbClr val="516A74"/>
                </a:solidFill>
                <a:latin typeface="DejaVu Sans"/>
                <a:ea typeface="DejaVu Sans"/>
                <a:cs typeface="DejaVu Sans"/>
              </a:defRPr>
            </a:lvl6pPr>
            <a:lvl7pPr algn="l">
              <a:defRPr sz="1283" b="0">
                <a:solidFill>
                  <a:srgbClr val="516A74"/>
                </a:solidFill>
                <a:latin typeface="DejaVu Sans"/>
                <a:ea typeface="DejaVu Sans"/>
                <a:cs typeface="DejaVu Sans"/>
              </a:defRPr>
            </a:lvl7pPr>
            <a:lvl8pPr algn="l">
              <a:defRPr sz="1283" b="0">
                <a:solidFill>
                  <a:srgbClr val="516A74"/>
                </a:solidFill>
                <a:latin typeface="DejaVu Sans"/>
                <a:ea typeface="DejaVu Sans"/>
                <a:cs typeface="DejaVu Sans"/>
              </a:defRPr>
            </a:lvl8pPr>
            <a:lvl9pPr algn="l">
              <a:defRPr sz="1283" b="0">
                <a:solidFill>
                  <a:srgbClr val="516A74"/>
                </a:solidFill>
                <a:latin typeface="DejaVu Sans"/>
                <a:ea typeface="DejaVu Sans"/>
                <a:cs typeface="DejaVu Sans"/>
              </a:defRPr>
            </a:lvl9pPr>
          </a:lstStyle>
          <a:p>
            <a:pPr algn="l">
              <a:defRPr sz="1283" b="0">
                <a:solidFill>
                  <a:srgbClr val="516A74"/>
                </a:solidFill>
                <a:latin typeface="DejaVu Sans"/>
                <a:ea typeface="DejaVu Sans"/>
                <a:cs typeface="DejaVu Sans"/>
              </a:defRPr>
            </a:pPr>
            <a:r>
              <a:rPr lang="en-GB" sz="1283" b="0" noProof="0" dirty="0">
                <a:solidFill>
                  <a:schemeClr val="tx1"/>
                </a:solidFill>
                <a:latin typeface="Arial" panose="020B0604020202020204" pitchFamily="34" charset="0"/>
                <a:cs typeface="Arial" panose="020B0604020202020204" pitchFamily="34" charset="0"/>
              </a:rPr>
              <a:t>Users influence decisions and control sharing (WHO, 1986; 2021).</a:t>
            </a:r>
          </a:p>
        </p:txBody>
      </p:sp>
      <p:sp>
        <p:nvSpPr>
          <p:cNvPr id="55" name="Rectangle: Rounded Corners 54">
            <a:extLst>
              <a:ext uri="{FF2B5EF4-FFF2-40B4-BE49-F238E27FC236}">
                <a16:creationId xmlns:a16="http://schemas.microsoft.com/office/drawing/2014/main" id="{533D341E-3A44-4924-BD1B-B02CB91BEEB2}"/>
              </a:ext>
            </a:extLst>
          </p:cNvPr>
          <p:cNvSpPr>
            <a:spLocks noGrp="1"/>
          </p:cNvSpPr>
          <p:nvPr/>
        </p:nvSpPr>
        <p:spPr>
          <a:xfrm>
            <a:off x="439388" y="13669175"/>
            <a:ext cx="7101865" cy="470021"/>
          </a:xfrm>
          <a:prstGeom prst="roundRect">
            <a:avLst>
              <a:gd name="adj" fmla="val 11348"/>
            </a:avLst>
          </a:prstGeom>
          <a:solidFill>
            <a:schemeClr val="accent5">
              <a:lumMod val="20000"/>
              <a:lumOff val="80000"/>
            </a:schemeClr>
          </a:solidFill>
          <a:ln w="0">
            <a:noFill/>
            <a:prstDash val="solid"/>
          </a:ln>
        </p:spPr>
        <p:txBody>
          <a:bodyPr/>
          <a:lstStyle/>
          <a:p>
            <a:endParaRPr lang="en-GB" noProof="0" dirty="0">
              <a:latin typeface="Arial" panose="020B0604020202020204" pitchFamily="34" charset="0"/>
              <a:cs typeface="Arial" panose="020B0604020202020204" pitchFamily="34" charset="0"/>
            </a:endParaRPr>
          </a:p>
        </p:txBody>
      </p:sp>
      <p:sp>
        <p:nvSpPr>
          <p:cNvPr id="56" name="Rectangle 55">
            <a:extLst>
              <a:ext uri="{FF2B5EF4-FFF2-40B4-BE49-F238E27FC236}">
                <a16:creationId xmlns:a16="http://schemas.microsoft.com/office/drawing/2014/main" id="{D837DA52-9359-4D41-B10E-B5459B8458AB}"/>
              </a:ext>
            </a:extLst>
          </p:cNvPr>
          <p:cNvSpPr>
            <a:spLocks noGrp="1"/>
          </p:cNvSpPr>
          <p:nvPr/>
        </p:nvSpPr>
        <p:spPr>
          <a:xfrm>
            <a:off x="610839" y="13822489"/>
            <a:ext cx="6906934" cy="370137"/>
          </a:xfrm>
          <a:prstGeom prst="rect">
            <a:avLst/>
          </a:prstGeom>
          <a:noFill/>
          <a:ln w="0">
            <a:noFill/>
            <a:prstDash val="solid"/>
          </a:ln>
        </p:spPr>
        <p:txBody>
          <a:bodyPr wrap="square" lIns="0" tIns="0" rIns="0" bIns="0" anchor="t">
            <a:noAutofit/>
          </a:bodyPr>
          <a:lstStyle>
            <a:defPPr algn="l">
              <a:defRPr sz="1406" b="0">
                <a:solidFill>
                  <a:srgbClr val="073653"/>
                </a:solidFill>
                <a:latin typeface="DejaVu Sans"/>
                <a:ea typeface="DejaVu Sans"/>
                <a:cs typeface="DejaVu Sans"/>
              </a:defRPr>
            </a:defPPr>
            <a:lvl1pPr algn="l">
              <a:defRPr sz="1406" b="0">
                <a:solidFill>
                  <a:srgbClr val="073653"/>
                </a:solidFill>
                <a:latin typeface="DejaVu Sans"/>
                <a:ea typeface="DejaVu Sans"/>
                <a:cs typeface="DejaVu Sans"/>
              </a:defRPr>
            </a:lvl1pPr>
            <a:lvl2pPr algn="l">
              <a:defRPr sz="1406" b="0">
                <a:solidFill>
                  <a:srgbClr val="073653"/>
                </a:solidFill>
                <a:latin typeface="DejaVu Sans"/>
                <a:ea typeface="DejaVu Sans"/>
                <a:cs typeface="DejaVu Sans"/>
              </a:defRPr>
            </a:lvl2pPr>
            <a:lvl3pPr algn="l">
              <a:defRPr sz="1406" b="0">
                <a:solidFill>
                  <a:srgbClr val="073653"/>
                </a:solidFill>
                <a:latin typeface="DejaVu Sans"/>
                <a:ea typeface="DejaVu Sans"/>
                <a:cs typeface="DejaVu Sans"/>
              </a:defRPr>
            </a:lvl3pPr>
            <a:lvl4pPr algn="l">
              <a:defRPr sz="1406" b="0">
                <a:solidFill>
                  <a:srgbClr val="073653"/>
                </a:solidFill>
                <a:latin typeface="DejaVu Sans"/>
                <a:ea typeface="DejaVu Sans"/>
                <a:cs typeface="DejaVu Sans"/>
              </a:defRPr>
            </a:lvl4pPr>
            <a:lvl5pPr algn="l">
              <a:defRPr sz="1406" b="0">
                <a:solidFill>
                  <a:srgbClr val="073653"/>
                </a:solidFill>
                <a:latin typeface="DejaVu Sans"/>
                <a:ea typeface="DejaVu Sans"/>
                <a:cs typeface="DejaVu Sans"/>
              </a:defRPr>
            </a:lvl5pPr>
            <a:lvl6pPr algn="l">
              <a:defRPr sz="1406" b="0">
                <a:solidFill>
                  <a:srgbClr val="073653"/>
                </a:solidFill>
                <a:latin typeface="DejaVu Sans"/>
                <a:ea typeface="DejaVu Sans"/>
                <a:cs typeface="DejaVu Sans"/>
              </a:defRPr>
            </a:lvl6pPr>
            <a:lvl7pPr algn="l">
              <a:defRPr sz="1406" b="0">
                <a:solidFill>
                  <a:srgbClr val="073653"/>
                </a:solidFill>
                <a:latin typeface="DejaVu Sans"/>
                <a:ea typeface="DejaVu Sans"/>
                <a:cs typeface="DejaVu Sans"/>
              </a:defRPr>
            </a:lvl7pPr>
            <a:lvl8pPr algn="l">
              <a:defRPr sz="1406" b="0">
                <a:solidFill>
                  <a:srgbClr val="073653"/>
                </a:solidFill>
                <a:latin typeface="DejaVu Sans"/>
                <a:ea typeface="DejaVu Sans"/>
                <a:cs typeface="DejaVu Sans"/>
              </a:defRPr>
            </a:lvl8pPr>
            <a:lvl9pPr algn="l">
              <a:defRPr sz="1406" b="0">
                <a:solidFill>
                  <a:srgbClr val="073653"/>
                </a:solidFill>
                <a:latin typeface="DejaVu Sans"/>
                <a:ea typeface="DejaVu Sans"/>
                <a:cs typeface="DejaVu Sans"/>
              </a:defRPr>
            </a:lvl9pPr>
          </a:lstStyle>
          <a:p>
            <a:pPr algn="l">
              <a:defRPr sz="1406" b="0">
                <a:solidFill>
                  <a:srgbClr val="073653"/>
                </a:solidFill>
                <a:latin typeface="DejaVu Sans"/>
                <a:ea typeface="DejaVu Sans"/>
                <a:cs typeface="DejaVu Sans"/>
              </a:defRPr>
            </a:pPr>
            <a:r>
              <a:rPr lang="en-GB" sz="1406" b="0" noProof="0" dirty="0">
                <a:solidFill>
                  <a:schemeClr val="tx1"/>
                </a:solidFill>
                <a:latin typeface="Arial" panose="020B0604020202020204" pitchFamily="34" charset="0"/>
                <a:cs typeface="Arial" panose="020B0604020202020204" pitchFamily="34" charset="0"/>
              </a:rPr>
              <a:t>Keep assisted access and telephone or face-to-face alternatives (NHS England, 2023).</a:t>
            </a:r>
          </a:p>
        </p:txBody>
      </p:sp>
      <p:sp>
        <p:nvSpPr>
          <p:cNvPr id="58" name="Rectangle: Rounded Corners 57">
            <a:extLst>
              <a:ext uri="{FF2B5EF4-FFF2-40B4-BE49-F238E27FC236}">
                <a16:creationId xmlns:a16="http://schemas.microsoft.com/office/drawing/2014/main" id="{BBA5FE99-1347-47F9-945C-6406C5F83919}"/>
              </a:ext>
            </a:extLst>
          </p:cNvPr>
          <p:cNvSpPr>
            <a:spLocks noGrp="1"/>
          </p:cNvSpPr>
          <p:nvPr/>
        </p:nvSpPr>
        <p:spPr>
          <a:xfrm>
            <a:off x="8044837" y="1821282"/>
            <a:ext cx="6515048" cy="1111549"/>
          </a:xfrm>
          <a:prstGeom prst="roundRect">
            <a:avLst>
              <a:gd name="adj" fmla="val 11852"/>
            </a:avLst>
          </a:prstGeom>
          <a:solidFill>
            <a:srgbClr val="087D8B"/>
          </a:solidFill>
          <a:ln w="0">
            <a:noFill/>
            <a:prstDash val="solid"/>
          </a:ln>
        </p:spPr>
        <p:txBody>
          <a:bodyPr/>
          <a:lstStyle/>
          <a:p>
            <a:endParaRPr lang="en-GB" noProof="0" dirty="0">
              <a:latin typeface="Arial" panose="020B0604020202020204" pitchFamily="34" charset="0"/>
              <a:cs typeface="Arial" panose="020B0604020202020204" pitchFamily="34" charset="0"/>
            </a:endParaRPr>
          </a:p>
        </p:txBody>
      </p:sp>
      <p:sp>
        <p:nvSpPr>
          <p:cNvPr id="61" name="Rectangle 60">
            <a:extLst>
              <a:ext uri="{FF2B5EF4-FFF2-40B4-BE49-F238E27FC236}">
                <a16:creationId xmlns:a16="http://schemas.microsoft.com/office/drawing/2014/main" id="{39A3682F-F746-4291-9E5C-611FB2842AE0}"/>
              </a:ext>
            </a:extLst>
          </p:cNvPr>
          <p:cNvSpPr>
            <a:spLocks noGrp="1"/>
          </p:cNvSpPr>
          <p:nvPr/>
        </p:nvSpPr>
        <p:spPr>
          <a:xfrm>
            <a:off x="8168811" y="1901463"/>
            <a:ext cx="6512971" cy="1018434"/>
          </a:xfrm>
          <a:prstGeom prst="rect">
            <a:avLst/>
          </a:prstGeom>
          <a:noFill/>
          <a:ln w="0">
            <a:noFill/>
            <a:prstDash val="solid"/>
          </a:ln>
        </p:spPr>
        <p:txBody>
          <a:bodyPr wrap="square" lIns="0" tIns="0" rIns="0" bIns="0" anchor="t">
            <a:noAutofit/>
          </a:bodyPr>
          <a:lstStyle>
            <a:defPPr algn="l">
              <a:defRPr sz="2700" b="1">
                <a:solidFill>
                  <a:srgbClr val="FFFFFF"/>
                </a:solidFill>
                <a:latin typeface="DejaVu Sans"/>
                <a:ea typeface="DejaVu Sans"/>
                <a:cs typeface="DejaVu Sans"/>
              </a:defRPr>
            </a:defPPr>
            <a:lvl1pPr algn="l">
              <a:defRPr sz="2700" b="1">
                <a:solidFill>
                  <a:srgbClr val="FFFFFF"/>
                </a:solidFill>
                <a:latin typeface="DejaVu Sans"/>
                <a:ea typeface="DejaVu Sans"/>
                <a:cs typeface="DejaVu Sans"/>
              </a:defRPr>
            </a:lvl1pPr>
            <a:lvl2pPr algn="l">
              <a:defRPr sz="2700" b="1">
                <a:solidFill>
                  <a:srgbClr val="FFFFFF"/>
                </a:solidFill>
                <a:latin typeface="DejaVu Sans"/>
                <a:ea typeface="DejaVu Sans"/>
                <a:cs typeface="DejaVu Sans"/>
              </a:defRPr>
            </a:lvl2pPr>
            <a:lvl3pPr algn="l">
              <a:defRPr sz="2700" b="1">
                <a:solidFill>
                  <a:srgbClr val="FFFFFF"/>
                </a:solidFill>
                <a:latin typeface="DejaVu Sans"/>
                <a:ea typeface="DejaVu Sans"/>
                <a:cs typeface="DejaVu Sans"/>
              </a:defRPr>
            </a:lvl3pPr>
            <a:lvl4pPr algn="l">
              <a:defRPr sz="2700" b="1">
                <a:solidFill>
                  <a:srgbClr val="FFFFFF"/>
                </a:solidFill>
                <a:latin typeface="DejaVu Sans"/>
                <a:ea typeface="DejaVu Sans"/>
                <a:cs typeface="DejaVu Sans"/>
              </a:defRPr>
            </a:lvl4pPr>
            <a:lvl5pPr algn="l">
              <a:defRPr sz="2700" b="1">
                <a:solidFill>
                  <a:srgbClr val="FFFFFF"/>
                </a:solidFill>
                <a:latin typeface="DejaVu Sans"/>
                <a:ea typeface="DejaVu Sans"/>
                <a:cs typeface="DejaVu Sans"/>
              </a:defRPr>
            </a:lvl5pPr>
            <a:lvl6pPr algn="l">
              <a:defRPr sz="2700" b="1">
                <a:solidFill>
                  <a:srgbClr val="FFFFFF"/>
                </a:solidFill>
                <a:latin typeface="DejaVu Sans"/>
                <a:ea typeface="DejaVu Sans"/>
                <a:cs typeface="DejaVu Sans"/>
              </a:defRPr>
            </a:lvl6pPr>
            <a:lvl7pPr algn="l">
              <a:defRPr sz="2700" b="1">
                <a:solidFill>
                  <a:srgbClr val="FFFFFF"/>
                </a:solidFill>
                <a:latin typeface="DejaVu Sans"/>
                <a:ea typeface="DejaVu Sans"/>
                <a:cs typeface="DejaVu Sans"/>
              </a:defRPr>
            </a:lvl7pPr>
            <a:lvl8pPr algn="l">
              <a:defRPr sz="2700" b="1">
                <a:solidFill>
                  <a:srgbClr val="FFFFFF"/>
                </a:solidFill>
                <a:latin typeface="DejaVu Sans"/>
                <a:ea typeface="DejaVu Sans"/>
                <a:cs typeface="DejaVu Sans"/>
              </a:defRPr>
            </a:lvl8pPr>
            <a:lvl9pPr algn="l">
              <a:defRPr sz="2700" b="1">
                <a:solidFill>
                  <a:srgbClr val="FFFFFF"/>
                </a:solidFill>
                <a:latin typeface="DejaVu Sans"/>
                <a:ea typeface="DejaVu Sans"/>
                <a:cs typeface="DejaVu Sans"/>
              </a:defRPr>
            </a:lvl9pPr>
          </a:lstStyle>
          <a:p>
            <a:pPr algn="l">
              <a:defRPr sz="2700" b="1">
                <a:solidFill>
                  <a:srgbClr val="FFFFFF"/>
                </a:solidFill>
                <a:latin typeface="DejaVu Sans"/>
                <a:ea typeface="DejaVu Sans"/>
                <a:cs typeface="DejaVu Sans"/>
              </a:defRPr>
            </a:pPr>
            <a:r>
              <a:rPr lang="en-GB" dirty="0">
                <a:latin typeface="Arial" panose="020B0604020202020204" pitchFamily="34" charset="0"/>
                <a:cs typeface="Arial" panose="020B0604020202020204" pitchFamily="34" charset="0"/>
              </a:rPr>
              <a:t>4</a:t>
            </a:r>
            <a:r>
              <a:rPr lang="en-GB" sz="2700" b="1" noProof="0" dirty="0">
                <a:solidFill>
                  <a:srgbClr val="FFFFFF"/>
                </a:solidFill>
                <a:latin typeface="Arial" panose="020B0604020202020204" pitchFamily="34" charset="0"/>
                <a:cs typeface="Arial" panose="020B0604020202020204" pitchFamily="34" charset="0"/>
              </a:rPr>
              <a:t>. Making change achievable – Health Belief Model</a:t>
            </a:r>
          </a:p>
        </p:txBody>
      </p:sp>
      <p:sp>
        <p:nvSpPr>
          <p:cNvPr id="62" name="Rectangle: Rounded Corners 61">
            <a:extLst>
              <a:ext uri="{FF2B5EF4-FFF2-40B4-BE49-F238E27FC236}">
                <a16:creationId xmlns:a16="http://schemas.microsoft.com/office/drawing/2014/main" id="{930CF3D1-C6E7-4357-8BE8-EC8437154235}"/>
              </a:ext>
            </a:extLst>
          </p:cNvPr>
          <p:cNvSpPr>
            <a:spLocks noGrp="1"/>
          </p:cNvSpPr>
          <p:nvPr/>
        </p:nvSpPr>
        <p:spPr>
          <a:xfrm>
            <a:off x="8077520" y="3161998"/>
            <a:ext cx="2973704" cy="1200150"/>
          </a:xfrm>
          <a:prstGeom prst="roundRect">
            <a:avLst>
              <a:gd name="adj" fmla="val 6349"/>
            </a:avLst>
          </a:prstGeom>
          <a:solidFill>
            <a:schemeClr val="accent1">
              <a:lumMod val="40000"/>
              <a:lumOff val="60000"/>
            </a:schemeClr>
          </a:solidFill>
          <a:ln w="0">
            <a:noFill/>
            <a:prstDash val="solid"/>
          </a:ln>
        </p:spPr>
        <p:txBody>
          <a:bodyPr/>
          <a:lstStyle/>
          <a:p>
            <a:endParaRPr lang="en-GB" noProof="0" dirty="0">
              <a:latin typeface="Arial" panose="020B0604020202020204" pitchFamily="34" charset="0"/>
              <a:cs typeface="Arial" panose="020B0604020202020204" pitchFamily="34" charset="0"/>
            </a:endParaRPr>
          </a:p>
        </p:txBody>
      </p:sp>
      <p:sp>
        <p:nvSpPr>
          <p:cNvPr id="63" name="Rectangle 62">
            <a:extLst>
              <a:ext uri="{FF2B5EF4-FFF2-40B4-BE49-F238E27FC236}">
                <a16:creationId xmlns:a16="http://schemas.microsoft.com/office/drawing/2014/main" id="{D7238D6C-C3C7-48CD-8153-A8BAA61CEB38}"/>
              </a:ext>
            </a:extLst>
          </p:cNvPr>
          <p:cNvSpPr>
            <a:spLocks noGrp="1"/>
          </p:cNvSpPr>
          <p:nvPr/>
        </p:nvSpPr>
        <p:spPr>
          <a:xfrm>
            <a:off x="8100346" y="3293753"/>
            <a:ext cx="371475" cy="442913"/>
          </a:xfrm>
          <a:prstGeom prst="rect">
            <a:avLst/>
          </a:prstGeom>
          <a:noFill/>
          <a:ln w="0">
            <a:noFill/>
            <a:prstDash val="solid"/>
          </a:ln>
        </p:spPr>
        <p:txBody>
          <a:bodyPr wrap="square" lIns="0" tIns="0" rIns="0" bIns="0" anchor="t">
            <a:noAutofit/>
          </a:bodyPr>
          <a:lstStyle>
            <a:defPPr algn="ctr">
              <a:defRPr sz="2475" b="1">
                <a:solidFill>
                  <a:srgbClr val="087D8B"/>
                </a:solidFill>
                <a:latin typeface="DejaVu Sans"/>
                <a:ea typeface="DejaVu Sans"/>
                <a:cs typeface="DejaVu Sans"/>
              </a:defRPr>
            </a:defPPr>
            <a:lvl1pPr algn="ctr">
              <a:defRPr sz="2475" b="1">
                <a:solidFill>
                  <a:srgbClr val="087D8B"/>
                </a:solidFill>
                <a:latin typeface="DejaVu Sans"/>
                <a:ea typeface="DejaVu Sans"/>
                <a:cs typeface="DejaVu Sans"/>
              </a:defRPr>
            </a:lvl1pPr>
            <a:lvl2pPr algn="ctr">
              <a:defRPr sz="2475" b="1">
                <a:solidFill>
                  <a:srgbClr val="087D8B"/>
                </a:solidFill>
                <a:latin typeface="DejaVu Sans"/>
                <a:ea typeface="DejaVu Sans"/>
                <a:cs typeface="DejaVu Sans"/>
              </a:defRPr>
            </a:lvl2pPr>
            <a:lvl3pPr algn="ctr">
              <a:defRPr sz="2475" b="1">
                <a:solidFill>
                  <a:srgbClr val="087D8B"/>
                </a:solidFill>
                <a:latin typeface="DejaVu Sans"/>
                <a:ea typeface="DejaVu Sans"/>
                <a:cs typeface="DejaVu Sans"/>
              </a:defRPr>
            </a:lvl3pPr>
            <a:lvl4pPr algn="ctr">
              <a:defRPr sz="2475" b="1">
                <a:solidFill>
                  <a:srgbClr val="087D8B"/>
                </a:solidFill>
                <a:latin typeface="DejaVu Sans"/>
                <a:ea typeface="DejaVu Sans"/>
                <a:cs typeface="DejaVu Sans"/>
              </a:defRPr>
            </a:lvl4pPr>
            <a:lvl5pPr algn="ctr">
              <a:defRPr sz="2475" b="1">
                <a:solidFill>
                  <a:srgbClr val="087D8B"/>
                </a:solidFill>
                <a:latin typeface="DejaVu Sans"/>
                <a:ea typeface="DejaVu Sans"/>
                <a:cs typeface="DejaVu Sans"/>
              </a:defRPr>
            </a:lvl5pPr>
            <a:lvl6pPr algn="ctr">
              <a:defRPr sz="2475" b="1">
                <a:solidFill>
                  <a:srgbClr val="087D8B"/>
                </a:solidFill>
                <a:latin typeface="DejaVu Sans"/>
                <a:ea typeface="DejaVu Sans"/>
                <a:cs typeface="DejaVu Sans"/>
              </a:defRPr>
            </a:lvl6pPr>
            <a:lvl7pPr algn="ctr">
              <a:defRPr sz="2475" b="1">
                <a:solidFill>
                  <a:srgbClr val="087D8B"/>
                </a:solidFill>
                <a:latin typeface="DejaVu Sans"/>
                <a:ea typeface="DejaVu Sans"/>
                <a:cs typeface="DejaVu Sans"/>
              </a:defRPr>
            </a:lvl7pPr>
            <a:lvl8pPr algn="ctr">
              <a:defRPr sz="2475" b="1">
                <a:solidFill>
                  <a:srgbClr val="087D8B"/>
                </a:solidFill>
                <a:latin typeface="DejaVu Sans"/>
                <a:ea typeface="DejaVu Sans"/>
                <a:cs typeface="DejaVu Sans"/>
              </a:defRPr>
            </a:lvl8pPr>
            <a:lvl9pPr algn="ctr">
              <a:defRPr sz="2475" b="1">
                <a:solidFill>
                  <a:srgbClr val="087D8B"/>
                </a:solidFill>
                <a:latin typeface="DejaVu Sans"/>
                <a:ea typeface="DejaVu Sans"/>
                <a:cs typeface="DejaVu Sans"/>
              </a:defRPr>
            </a:lvl9pPr>
          </a:lstStyle>
          <a:p>
            <a:pPr algn="ctr">
              <a:defRPr sz="2475" b="1">
                <a:solidFill>
                  <a:srgbClr val="087D8B"/>
                </a:solidFill>
                <a:latin typeface="DejaVu Sans"/>
                <a:ea typeface="DejaVu Sans"/>
                <a:cs typeface="DejaVu Sans"/>
              </a:defRPr>
            </a:pPr>
            <a:r>
              <a:rPr lang="en-GB" sz="2475" b="1" noProof="0" dirty="0">
                <a:solidFill>
                  <a:schemeClr val="tx1"/>
                </a:solidFill>
                <a:latin typeface="Arial" panose="020B0604020202020204" pitchFamily="34" charset="0"/>
                <a:cs typeface="Arial" panose="020B0604020202020204" pitchFamily="34" charset="0"/>
              </a:rPr>
              <a:t>1</a:t>
            </a:r>
          </a:p>
        </p:txBody>
      </p:sp>
      <p:sp>
        <p:nvSpPr>
          <p:cNvPr id="65" name="Rectangle 64">
            <a:extLst>
              <a:ext uri="{FF2B5EF4-FFF2-40B4-BE49-F238E27FC236}">
                <a16:creationId xmlns:a16="http://schemas.microsoft.com/office/drawing/2014/main" id="{37674E98-B591-4F72-B0A2-F3F494499603}"/>
              </a:ext>
            </a:extLst>
          </p:cNvPr>
          <p:cNvSpPr>
            <a:spLocks noGrp="1"/>
          </p:cNvSpPr>
          <p:nvPr/>
        </p:nvSpPr>
        <p:spPr>
          <a:xfrm>
            <a:off x="8486147" y="3333292"/>
            <a:ext cx="2306002" cy="364332"/>
          </a:xfrm>
          <a:prstGeom prst="rect">
            <a:avLst/>
          </a:prstGeom>
          <a:noFill/>
          <a:ln w="0">
            <a:noFill/>
            <a:prstDash val="solid"/>
          </a:ln>
        </p:spPr>
        <p:txBody>
          <a:bodyPr wrap="square" lIns="0" tIns="0" rIns="0" bIns="0" anchor="t">
            <a:noAutofit/>
          </a:bodyPr>
          <a:lstStyle>
            <a:defPPr algn="l">
              <a:defRPr sz="1913" b="1">
                <a:solidFill>
                  <a:srgbClr val="073653"/>
                </a:solidFill>
                <a:latin typeface="DejaVu Sans"/>
                <a:ea typeface="DejaVu Sans"/>
                <a:cs typeface="DejaVu Sans"/>
              </a:defRPr>
            </a:defPPr>
            <a:lvl1pPr algn="l">
              <a:defRPr sz="1913" b="1">
                <a:solidFill>
                  <a:srgbClr val="073653"/>
                </a:solidFill>
                <a:latin typeface="DejaVu Sans"/>
                <a:ea typeface="DejaVu Sans"/>
                <a:cs typeface="DejaVu Sans"/>
              </a:defRPr>
            </a:lvl1pPr>
            <a:lvl2pPr algn="l">
              <a:defRPr sz="1913" b="1">
                <a:solidFill>
                  <a:srgbClr val="073653"/>
                </a:solidFill>
                <a:latin typeface="DejaVu Sans"/>
                <a:ea typeface="DejaVu Sans"/>
                <a:cs typeface="DejaVu Sans"/>
              </a:defRPr>
            </a:lvl2pPr>
            <a:lvl3pPr algn="l">
              <a:defRPr sz="1913" b="1">
                <a:solidFill>
                  <a:srgbClr val="073653"/>
                </a:solidFill>
                <a:latin typeface="DejaVu Sans"/>
                <a:ea typeface="DejaVu Sans"/>
                <a:cs typeface="DejaVu Sans"/>
              </a:defRPr>
            </a:lvl3pPr>
            <a:lvl4pPr algn="l">
              <a:defRPr sz="1913" b="1">
                <a:solidFill>
                  <a:srgbClr val="073653"/>
                </a:solidFill>
                <a:latin typeface="DejaVu Sans"/>
                <a:ea typeface="DejaVu Sans"/>
                <a:cs typeface="DejaVu Sans"/>
              </a:defRPr>
            </a:lvl4pPr>
            <a:lvl5pPr algn="l">
              <a:defRPr sz="1913" b="1">
                <a:solidFill>
                  <a:srgbClr val="073653"/>
                </a:solidFill>
                <a:latin typeface="DejaVu Sans"/>
                <a:ea typeface="DejaVu Sans"/>
                <a:cs typeface="DejaVu Sans"/>
              </a:defRPr>
            </a:lvl5pPr>
            <a:lvl6pPr algn="l">
              <a:defRPr sz="1913" b="1">
                <a:solidFill>
                  <a:srgbClr val="073653"/>
                </a:solidFill>
                <a:latin typeface="DejaVu Sans"/>
                <a:ea typeface="DejaVu Sans"/>
                <a:cs typeface="DejaVu Sans"/>
              </a:defRPr>
            </a:lvl6pPr>
            <a:lvl7pPr algn="l">
              <a:defRPr sz="1913" b="1">
                <a:solidFill>
                  <a:srgbClr val="073653"/>
                </a:solidFill>
                <a:latin typeface="DejaVu Sans"/>
                <a:ea typeface="DejaVu Sans"/>
                <a:cs typeface="DejaVu Sans"/>
              </a:defRPr>
            </a:lvl7pPr>
            <a:lvl8pPr algn="l">
              <a:defRPr sz="1913" b="1">
                <a:solidFill>
                  <a:srgbClr val="073653"/>
                </a:solidFill>
                <a:latin typeface="DejaVu Sans"/>
                <a:ea typeface="DejaVu Sans"/>
                <a:cs typeface="DejaVu Sans"/>
              </a:defRPr>
            </a:lvl8pPr>
            <a:lvl9pPr algn="l">
              <a:defRPr sz="1913" b="1">
                <a:solidFill>
                  <a:srgbClr val="073653"/>
                </a:solidFill>
                <a:latin typeface="DejaVu Sans"/>
                <a:ea typeface="DejaVu Sans"/>
                <a:cs typeface="DejaVu Sans"/>
              </a:defRPr>
            </a:lvl9pPr>
          </a:lstStyle>
          <a:p>
            <a:pPr algn="l">
              <a:defRPr sz="1913" b="1">
                <a:solidFill>
                  <a:srgbClr val="073653"/>
                </a:solidFill>
                <a:latin typeface="DejaVu Sans"/>
                <a:ea typeface="DejaVu Sans"/>
                <a:cs typeface="DejaVu Sans"/>
              </a:defRPr>
            </a:pPr>
            <a:r>
              <a:rPr lang="en-GB" sz="1913" b="1" noProof="0" dirty="0">
                <a:solidFill>
                  <a:schemeClr val="tx1"/>
                </a:solidFill>
                <a:latin typeface="Arial" panose="020B0604020202020204" pitchFamily="34" charset="0"/>
                <a:cs typeface="Arial" panose="020B0604020202020204" pitchFamily="34" charset="0"/>
              </a:rPr>
              <a:t>Understand risk</a:t>
            </a:r>
          </a:p>
        </p:txBody>
      </p:sp>
      <p:sp>
        <p:nvSpPr>
          <p:cNvPr id="66" name="Rectangle 65">
            <a:extLst>
              <a:ext uri="{FF2B5EF4-FFF2-40B4-BE49-F238E27FC236}">
                <a16:creationId xmlns:a16="http://schemas.microsoft.com/office/drawing/2014/main" id="{3D7E2850-062C-4F21-A764-6928F03C6CCD}"/>
              </a:ext>
            </a:extLst>
          </p:cNvPr>
          <p:cNvSpPr>
            <a:spLocks noGrp="1"/>
          </p:cNvSpPr>
          <p:nvPr/>
        </p:nvSpPr>
        <p:spPr>
          <a:xfrm>
            <a:off x="8458817" y="3643789"/>
            <a:ext cx="2306002" cy="571500"/>
          </a:xfrm>
          <a:prstGeom prst="rect">
            <a:avLst/>
          </a:prstGeom>
          <a:noFill/>
          <a:ln w="0">
            <a:noFill/>
            <a:prstDash val="solid"/>
          </a:ln>
        </p:spPr>
        <p:txBody>
          <a:bodyPr wrap="square" lIns="0" tIns="0" rIns="0" bIns="0" anchor="t">
            <a:noAutofit/>
          </a:bodyPr>
          <a:lstStyle>
            <a:defPPr algn="l">
              <a:defRPr sz="1519" b="0">
                <a:solidFill>
                  <a:srgbClr val="073653"/>
                </a:solidFill>
                <a:latin typeface="DejaVu Sans"/>
                <a:ea typeface="DejaVu Sans"/>
                <a:cs typeface="DejaVu Sans"/>
              </a:defRPr>
            </a:defPPr>
            <a:lvl1pPr algn="l">
              <a:defRPr sz="1519" b="0">
                <a:solidFill>
                  <a:srgbClr val="073653"/>
                </a:solidFill>
                <a:latin typeface="DejaVu Sans"/>
                <a:ea typeface="DejaVu Sans"/>
                <a:cs typeface="DejaVu Sans"/>
              </a:defRPr>
            </a:lvl1pPr>
            <a:lvl2pPr algn="l">
              <a:defRPr sz="1519" b="0">
                <a:solidFill>
                  <a:srgbClr val="073653"/>
                </a:solidFill>
                <a:latin typeface="DejaVu Sans"/>
                <a:ea typeface="DejaVu Sans"/>
                <a:cs typeface="DejaVu Sans"/>
              </a:defRPr>
            </a:lvl2pPr>
            <a:lvl3pPr algn="l">
              <a:defRPr sz="1519" b="0">
                <a:solidFill>
                  <a:srgbClr val="073653"/>
                </a:solidFill>
                <a:latin typeface="DejaVu Sans"/>
                <a:ea typeface="DejaVu Sans"/>
                <a:cs typeface="DejaVu Sans"/>
              </a:defRPr>
            </a:lvl3pPr>
            <a:lvl4pPr algn="l">
              <a:defRPr sz="1519" b="0">
                <a:solidFill>
                  <a:srgbClr val="073653"/>
                </a:solidFill>
                <a:latin typeface="DejaVu Sans"/>
                <a:ea typeface="DejaVu Sans"/>
                <a:cs typeface="DejaVu Sans"/>
              </a:defRPr>
            </a:lvl4pPr>
            <a:lvl5pPr algn="l">
              <a:defRPr sz="1519" b="0">
                <a:solidFill>
                  <a:srgbClr val="073653"/>
                </a:solidFill>
                <a:latin typeface="DejaVu Sans"/>
                <a:ea typeface="DejaVu Sans"/>
                <a:cs typeface="DejaVu Sans"/>
              </a:defRPr>
            </a:lvl5pPr>
            <a:lvl6pPr algn="l">
              <a:defRPr sz="1519" b="0">
                <a:solidFill>
                  <a:srgbClr val="073653"/>
                </a:solidFill>
                <a:latin typeface="DejaVu Sans"/>
                <a:ea typeface="DejaVu Sans"/>
                <a:cs typeface="DejaVu Sans"/>
              </a:defRPr>
            </a:lvl6pPr>
            <a:lvl7pPr algn="l">
              <a:defRPr sz="1519" b="0">
                <a:solidFill>
                  <a:srgbClr val="073653"/>
                </a:solidFill>
                <a:latin typeface="DejaVu Sans"/>
                <a:ea typeface="DejaVu Sans"/>
                <a:cs typeface="DejaVu Sans"/>
              </a:defRPr>
            </a:lvl7pPr>
            <a:lvl8pPr algn="l">
              <a:defRPr sz="1519" b="0">
                <a:solidFill>
                  <a:srgbClr val="073653"/>
                </a:solidFill>
                <a:latin typeface="DejaVu Sans"/>
                <a:ea typeface="DejaVu Sans"/>
                <a:cs typeface="DejaVu Sans"/>
              </a:defRPr>
            </a:lvl8pPr>
            <a:lvl9pPr algn="l">
              <a:defRPr sz="1519" b="0">
                <a:solidFill>
                  <a:srgbClr val="073653"/>
                </a:solidFill>
                <a:latin typeface="DejaVu Sans"/>
                <a:ea typeface="DejaVu Sans"/>
                <a:cs typeface="DejaVu Sans"/>
              </a:defRPr>
            </a:lvl9pPr>
          </a:lstStyle>
          <a:p>
            <a:pPr algn="l">
              <a:defRPr sz="1519" b="0">
                <a:solidFill>
                  <a:srgbClr val="073653"/>
                </a:solidFill>
                <a:latin typeface="DejaVu Sans"/>
                <a:ea typeface="DejaVu Sans"/>
                <a:cs typeface="DejaVu Sans"/>
              </a:defRPr>
            </a:pPr>
            <a:r>
              <a:rPr lang="en-GB" sz="1400" b="0" noProof="0" dirty="0">
                <a:solidFill>
                  <a:schemeClr val="tx1"/>
                </a:solidFill>
                <a:latin typeface="Arial" panose="020B0604020202020204" pitchFamily="34" charset="0"/>
                <a:cs typeface="Arial" panose="020B0604020202020204" pitchFamily="34" charset="0"/>
              </a:rPr>
              <a:t>Clear personal risk and</a:t>
            </a:r>
          </a:p>
          <a:p>
            <a:pPr algn="l">
              <a:defRPr sz="1519" b="0">
                <a:solidFill>
                  <a:srgbClr val="073653"/>
                </a:solidFill>
                <a:latin typeface="DejaVu Sans"/>
                <a:ea typeface="DejaVu Sans"/>
                <a:cs typeface="DejaVu Sans"/>
              </a:defRPr>
            </a:pPr>
            <a:r>
              <a:rPr lang="en-GB" sz="1400" b="0" noProof="0" dirty="0">
                <a:solidFill>
                  <a:schemeClr val="tx1"/>
                </a:solidFill>
                <a:latin typeface="Arial" panose="020B0604020202020204" pitchFamily="34" charset="0"/>
                <a:cs typeface="Arial" panose="020B0604020202020204" pitchFamily="34" charset="0"/>
              </a:rPr>
              <a:t>complication information.</a:t>
            </a:r>
          </a:p>
        </p:txBody>
      </p:sp>
      <p:sp>
        <p:nvSpPr>
          <p:cNvPr id="67" name="Rectangle: Rounded Corners 66">
            <a:extLst>
              <a:ext uri="{FF2B5EF4-FFF2-40B4-BE49-F238E27FC236}">
                <a16:creationId xmlns:a16="http://schemas.microsoft.com/office/drawing/2014/main" id="{AB85138D-1E44-4D9C-9270-31B563BA1018}"/>
              </a:ext>
            </a:extLst>
          </p:cNvPr>
          <p:cNvSpPr>
            <a:spLocks noGrp="1"/>
          </p:cNvSpPr>
          <p:nvPr/>
        </p:nvSpPr>
        <p:spPr>
          <a:xfrm>
            <a:off x="11297837" y="3161998"/>
            <a:ext cx="2973704" cy="1200150"/>
          </a:xfrm>
          <a:prstGeom prst="roundRect">
            <a:avLst>
              <a:gd name="adj" fmla="val 6349"/>
            </a:avLst>
          </a:prstGeom>
          <a:solidFill>
            <a:schemeClr val="accent6">
              <a:lumMod val="40000"/>
              <a:lumOff val="60000"/>
            </a:schemeClr>
          </a:solidFill>
          <a:ln w="0">
            <a:noFill/>
            <a:prstDash val="solid"/>
          </a:ln>
        </p:spPr>
        <p:txBody>
          <a:bodyPr/>
          <a:lstStyle/>
          <a:p>
            <a:endParaRPr lang="en-GB" noProof="0" dirty="0">
              <a:latin typeface="Arial" panose="020B0604020202020204" pitchFamily="34" charset="0"/>
              <a:cs typeface="Arial" panose="020B0604020202020204" pitchFamily="34" charset="0"/>
            </a:endParaRPr>
          </a:p>
        </p:txBody>
      </p:sp>
      <p:sp>
        <p:nvSpPr>
          <p:cNvPr id="68" name="Rectangle 67">
            <a:extLst>
              <a:ext uri="{FF2B5EF4-FFF2-40B4-BE49-F238E27FC236}">
                <a16:creationId xmlns:a16="http://schemas.microsoft.com/office/drawing/2014/main" id="{D40CEB2F-1B2F-4381-80EF-F085AD7FC13E}"/>
              </a:ext>
            </a:extLst>
          </p:cNvPr>
          <p:cNvSpPr>
            <a:spLocks noGrp="1"/>
          </p:cNvSpPr>
          <p:nvPr/>
        </p:nvSpPr>
        <p:spPr>
          <a:xfrm>
            <a:off x="11402556" y="3215510"/>
            <a:ext cx="371475" cy="442913"/>
          </a:xfrm>
          <a:prstGeom prst="rect">
            <a:avLst/>
          </a:prstGeom>
          <a:noFill/>
          <a:ln w="0">
            <a:noFill/>
            <a:prstDash val="solid"/>
          </a:ln>
        </p:spPr>
        <p:txBody>
          <a:bodyPr wrap="square" lIns="0" tIns="0" rIns="0" bIns="0" anchor="t">
            <a:noAutofit/>
          </a:bodyPr>
          <a:lstStyle>
            <a:defPPr algn="ctr">
              <a:defRPr sz="2475" b="1">
                <a:solidFill>
                  <a:srgbClr val="087D8B"/>
                </a:solidFill>
                <a:latin typeface="DejaVu Sans"/>
                <a:ea typeface="DejaVu Sans"/>
                <a:cs typeface="DejaVu Sans"/>
              </a:defRPr>
            </a:defPPr>
            <a:lvl1pPr algn="ctr">
              <a:defRPr sz="2475" b="1">
                <a:solidFill>
                  <a:srgbClr val="087D8B"/>
                </a:solidFill>
                <a:latin typeface="DejaVu Sans"/>
                <a:ea typeface="DejaVu Sans"/>
                <a:cs typeface="DejaVu Sans"/>
              </a:defRPr>
            </a:lvl1pPr>
            <a:lvl2pPr algn="ctr">
              <a:defRPr sz="2475" b="1">
                <a:solidFill>
                  <a:srgbClr val="087D8B"/>
                </a:solidFill>
                <a:latin typeface="DejaVu Sans"/>
                <a:ea typeface="DejaVu Sans"/>
                <a:cs typeface="DejaVu Sans"/>
              </a:defRPr>
            </a:lvl2pPr>
            <a:lvl3pPr algn="ctr">
              <a:defRPr sz="2475" b="1">
                <a:solidFill>
                  <a:srgbClr val="087D8B"/>
                </a:solidFill>
                <a:latin typeface="DejaVu Sans"/>
                <a:ea typeface="DejaVu Sans"/>
                <a:cs typeface="DejaVu Sans"/>
              </a:defRPr>
            </a:lvl3pPr>
            <a:lvl4pPr algn="ctr">
              <a:defRPr sz="2475" b="1">
                <a:solidFill>
                  <a:srgbClr val="087D8B"/>
                </a:solidFill>
                <a:latin typeface="DejaVu Sans"/>
                <a:ea typeface="DejaVu Sans"/>
                <a:cs typeface="DejaVu Sans"/>
              </a:defRPr>
            </a:lvl4pPr>
            <a:lvl5pPr algn="ctr">
              <a:defRPr sz="2475" b="1">
                <a:solidFill>
                  <a:srgbClr val="087D8B"/>
                </a:solidFill>
                <a:latin typeface="DejaVu Sans"/>
                <a:ea typeface="DejaVu Sans"/>
                <a:cs typeface="DejaVu Sans"/>
              </a:defRPr>
            </a:lvl5pPr>
            <a:lvl6pPr algn="ctr">
              <a:defRPr sz="2475" b="1">
                <a:solidFill>
                  <a:srgbClr val="087D8B"/>
                </a:solidFill>
                <a:latin typeface="DejaVu Sans"/>
                <a:ea typeface="DejaVu Sans"/>
                <a:cs typeface="DejaVu Sans"/>
              </a:defRPr>
            </a:lvl6pPr>
            <a:lvl7pPr algn="ctr">
              <a:defRPr sz="2475" b="1">
                <a:solidFill>
                  <a:srgbClr val="087D8B"/>
                </a:solidFill>
                <a:latin typeface="DejaVu Sans"/>
                <a:ea typeface="DejaVu Sans"/>
                <a:cs typeface="DejaVu Sans"/>
              </a:defRPr>
            </a:lvl7pPr>
            <a:lvl8pPr algn="ctr">
              <a:defRPr sz="2475" b="1">
                <a:solidFill>
                  <a:srgbClr val="087D8B"/>
                </a:solidFill>
                <a:latin typeface="DejaVu Sans"/>
                <a:ea typeface="DejaVu Sans"/>
                <a:cs typeface="DejaVu Sans"/>
              </a:defRPr>
            </a:lvl8pPr>
            <a:lvl9pPr algn="ctr">
              <a:defRPr sz="2475" b="1">
                <a:solidFill>
                  <a:srgbClr val="087D8B"/>
                </a:solidFill>
                <a:latin typeface="DejaVu Sans"/>
                <a:ea typeface="DejaVu Sans"/>
                <a:cs typeface="DejaVu Sans"/>
              </a:defRPr>
            </a:lvl9pPr>
          </a:lstStyle>
          <a:p>
            <a:pPr algn="ctr">
              <a:defRPr sz="2475" b="1">
                <a:solidFill>
                  <a:srgbClr val="087D8B"/>
                </a:solidFill>
                <a:latin typeface="DejaVu Sans"/>
                <a:ea typeface="DejaVu Sans"/>
                <a:cs typeface="DejaVu Sans"/>
              </a:defRPr>
            </a:pPr>
            <a:r>
              <a:rPr lang="en-GB" sz="2475" b="1" noProof="0" dirty="0">
                <a:solidFill>
                  <a:schemeClr val="tx1"/>
                </a:solidFill>
                <a:latin typeface="Arial" panose="020B0604020202020204" pitchFamily="34" charset="0"/>
                <a:cs typeface="Arial" panose="020B0604020202020204" pitchFamily="34" charset="0"/>
              </a:rPr>
              <a:t>2</a:t>
            </a:r>
          </a:p>
        </p:txBody>
      </p:sp>
      <p:sp>
        <p:nvSpPr>
          <p:cNvPr id="70" name="Rectangle 69">
            <a:extLst>
              <a:ext uri="{FF2B5EF4-FFF2-40B4-BE49-F238E27FC236}">
                <a16:creationId xmlns:a16="http://schemas.microsoft.com/office/drawing/2014/main" id="{CD54E4B0-1A63-4FF1-B52B-78E5076DBBDD}"/>
              </a:ext>
            </a:extLst>
          </p:cNvPr>
          <p:cNvSpPr>
            <a:spLocks noGrp="1"/>
          </p:cNvSpPr>
          <p:nvPr/>
        </p:nvSpPr>
        <p:spPr>
          <a:xfrm>
            <a:off x="11794091" y="3245818"/>
            <a:ext cx="1648776" cy="382905"/>
          </a:xfrm>
          <a:prstGeom prst="rect">
            <a:avLst/>
          </a:prstGeom>
          <a:noFill/>
          <a:ln w="0">
            <a:noFill/>
            <a:prstDash val="solid"/>
          </a:ln>
        </p:spPr>
        <p:txBody>
          <a:bodyPr wrap="square" lIns="0" tIns="0" rIns="0" bIns="0" anchor="t">
            <a:noAutofit/>
          </a:bodyPr>
          <a:lstStyle>
            <a:defPPr algn="l">
              <a:defRPr sz="1913" b="1">
                <a:solidFill>
                  <a:srgbClr val="073653"/>
                </a:solidFill>
                <a:latin typeface="DejaVu Sans"/>
                <a:ea typeface="DejaVu Sans"/>
                <a:cs typeface="DejaVu Sans"/>
              </a:defRPr>
            </a:defPPr>
            <a:lvl1pPr algn="l">
              <a:defRPr sz="1913" b="1">
                <a:solidFill>
                  <a:srgbClr val="073653"/>
                </a:solidFill>
                <a:latin typeface="DejaVu Sans"/>
                <a:ea typeface="DejaVu Sans"/>
                <a:cs typeface="DejaVu Sans"/>
              </a:defRPr>
            </a:lvl1pPr>
            <a:lvl2pPr algn="l">
              <a:defRPr sz="1913" b="1">
                <a:solidFill>
                  <a:srgbClr val="073653"/>
                </a:solidFill>
                <a:latin typeface="DejaVu Sans"/>
                <a:ea typeface="DejaVu Sans"/>
                <a:cs typeface="DejaVu Sans"/>
              </a:defRPr>
            </a:lvl2pPr>
            <a:lvl3pPr algn="l">
              <a:defRPr sz="1913" b="1">
                <a:solidFill>
                  <a:srgbClr val="073653"/>
                </a:solidFill>
                <a:latin typeface="DejaVu Sans"/>
                <a:ea typeface="DejaVu Sans"/>
                <a:cs typeface="DejaVu Sans"/>
              </a:defRPr>
            </a:lvl3pPr>
            <a:lvl4pPr algn="l">
              <a:defRPr sz="1913" b="1">
                <a:solidFill>
                  <a:srgbClr val="073653"/>
                </a:solidFill>
                <a:latin typeface="DejaVu Sans"/>
                <a:ea typeface="DejaVu Sans"/>
                <a:cs typeface="DejaVu Sans"/>
              </a:defRPr>
            </a:lvl4pPr>
            <a:lvl5pPr algn="l">
              <a:defRPr sz="1913" b="1">
                <a:solidFill>
                  <a:srgbClr val="073653"/>
                </a:solidFill>
                <a:latin typeface="DejaVu Sans"/>
                <a:ea typeface="DejaVu Sans"/>
                <a:cs typeface="DejaVu Sans"/>
              </a:defRPr>
            </a:lvl5pPr>
            <a:lvl6pPr algn="l">
              <a:defRPr sz="1913" b="1">
                <a:solidFill>
                  <a:srgbClr val="073653"/>
                </a:solidFill>
                <a:latin typeface="DejaVu Sans"/>
                <a:ea typeface="DejaVu Sans"/>
                <a:cs typeface="DejaVu Sans"/>
              </a:defRPr>
            </a:lvl6pPr>
            <a:lvl7pPr algn="l">
              <a:defRPr sz="1913" b="1">
                <a:solidFill>
                  <a:srgbClr val="073653"/>
                </a:solidFill>
                <a:latin typeface="DejaVu Sans"/>
                <a:ea typeface="DejaVu Sans"/>
                <a:cs typeface="DejaVu Sans"/>
              </a:defRPr>
            </a:lvl7pPr>
            <a:lvl8pPr algn="l">
              <a:defRPr sz="1913" b="1">
                <a:solidFill>
                  <a:srgbClr val="073653"/>
                </a:solidFill>
                <a:latin typeface="DejaVu Sans"/>
                <a:ea typeface="DejaVu Sans"/>
                <a:cs typeface="DejaVu Sans"/>
              </a:defRPr>
            </a:lvl8pPr>
            <a:lvl9pPr algn="l">
              <a:defRPr sz="1913" b="1">
                <a:solidFill>
                  <a:srgbClr val="073653"/>
                </a:solidFill>
                <a:latin typeface="DejaVu Sans"/>
                <a:ea typeface="DejaVu Sans"/>
                <a:cs typeface="DejaVu Sans"/>
              </a:defRPr>
            </a:lvl9pPr>
          </a:lstStyle>
          <a:p>
            <a:pPr algn="l">
              <a:defRPr sz="1913" b="1">
                <a:solidFill>
                  <a:srgbClr val="073653"/>
                </a:solidFill>
                <a:latin typeface="DejaVu Sans"/>
                <a:ea typeface="DejaVu Sans"/>
                <a:cs typeface="DejaVu Sans"/>
              </a:defRPr>
            </a:pPr>
            <a:r>
              <a:rPr lang="en-GB" sz="1913" b="1" noProof="0" dirty="0">
                <a:solidFill>
                  <a:schemeClr val="tx1"/>
                </a:solidFill>
                <a:latin typeface="Arial" panose="020B0604020202020204" pitchFamily="34" charset="0"/>
                <a:cs typeface="Arial" panose="020B0604020202020204" pitchFamily="34" charset="0"/>
              </a:rPr>
              <a:t>See benefits</a:t>
            </a:r>
          </a:p>
        </p:txBody>
      </p:sp>
      <p:sp>
        <p:nvSpPr>
          <p:cNvPr id="71" name="Rectangle 70">
            <a:extLst>
              <a:ext uri="{FF2B5EF4-FFF2-40B4-BE49-F238E27FC236}">
                <a16:creationId xmlns:a16="http://schemas.microsoft.com/office/drawing/2014/main" id="{13ECEEFD-7967-487F-BEE9-CE2736C0B907}"/>
              </a:ext>
            </a:extLst>
          </p:cNvPr>
          <p:cNvSpPr>
            <a:spLocks noGrp="1"/>
          </p:cNvSpPr>
          <p:nvPr/>
        </p:nvSpPr>
        <p:spPr>
          <a:xfrm>
            <a:off x="11745870" y="3551878"/>
            <a:ext cx="2459354" cy="571500"/>
          </a:xfrm>
          <a:prstGeom prst="rect">
            <a:avLst/>
          </a:prstGeom>
          <a:noFill/>
          <a:ln w="0">
            <a:noFill/>
            <a:prstDash val="solid"/>
          </a:ln>
        </p:spPr>
        <p:txBody>
          <a:bodyPr wrap="square" lIns="0" tIns="0" rIns="0" bIns="0" anchor="t">
            <a:noAutofit/>
          </a:bodyPr>
          <a:lstStyle>
            <a:defPPr algn="l">
              <a:defRPr sz="1519" b="0">
                <a:solidFill>
                  <a:srgbClr val="073653"/>
                </a:solidFill>
                <a:latin typeface="DejaVu Sans"/>
                <a:ea typeface="DejaVu Sans"/>
                <a:cs typeface="DejaVu Sans"/>
              </a:defRPr>
            </a:defPPr>
            <a:lvl1pPr algn="l">
              <a:defRPr sz="1519" b="0">
                <a:solidFill>
                  <a:srgbClr val="073653"/>
                </a:solidFill>
                <a:latin typeface="DejaVu Sans"/>
                <a:ea typeface="DejaVu Sans"/>
                <a:cs typeface="DejaVu Sans"/>
              </a:defRPr>
            </a:lvl1pPr>
            <a:lvl2pPr algn="l">
              <a:defRPr sz="1519" b="0">
                <a:solidFill>
                  <a:srgbClr val="073653"/>
                </a:solidFill>
                <a:latin typeface="DejaVu Sans"/>
                <a:ea typeface="DejaVu Sans"/>
                <a:cs typeface="DejaVu Sans"/>
              </a:defRPr>
            </a:lvl2pPr>
            <a:lvl3pPr algn="l">
              <a:defRPr sz="1519" b="0">
                <a:solidFill>
                  <a:srgbClr val="073653"/>
                </a:solidFill>
                <a:latin typeface="DejaVu Sans"/>
                <a:ea typeface="DejaVu Sans"/>
                <a:cs typeface="DejaVu Sans"/>
              </a:defRPr>
            </a:lvl3pPr>
            <a:lvl4pPr algn="l">
              <a:defRPr sz="1519" b="0">
                <a:solidFill>
                  <a:srgbClr val="073653"/>
                </a:solidFill>
                <a:latin typeface="DejaVu Sans"/>
                <a:ea typeface="DejaVu Sans"/>
                <a:cs typeface="DejaVu Sans"/>
              </a:defRPr>
            </a:lvl4pPr>
            <a:lvl5pPr algn="l">
              <a:defRPr sz="1519" b="0">
                <a:solidFill>
                  <a:srgbClr val="073653"/>
                </a:solidFill>
                <a:latin typeface="DejaVu Sans"/>
                <a:ea typeface="DejaVu Sans"/>
                <a:cs typeface="DejaVu Sans"/>
              </a:defRPr>
            </a:lvl5pPr>
            <a:lvl6pPr algn="l">
              <a:defRPr sz="1519" b="0">
                <a:solidFill>
                  <a:srgbClr val="073653"/>
                </a:solidFill>
                <a:latin typeface="DejaVu Sans"/>
                <a:ea typeface="DejaVu Sans"/>
                <a:cs typeface="DejaVu Sans"/>
              </a:defRPr>
            </a:lvl6pPr>
            <a:lvl7pPr algn="l">
              <a:defRPr sz="1519" b="0">
                <a:solidFill>
                  <a:srgbClr val="073653"/>
                </a:solidFill>
                <a:latin typeface="DejaVu Sans"/>
                <a:ea typeface="DejaVu Sans"/>
                <a:cs typeface="DejaVu Sans"/>
              </a:defRPr>
            </a:lvl7pPr>
            <a:lvl8pPr algn="l">
              <a:defRPr sz="1519" b="0">
                <a:solidFill>
                  <a:srgbClr val="073653"/>
                </a:solidFill>
                <a:latin typeface="DejaVu Sans"/>
                <a:ea typeface="DejaVu Sans"/>
                <a:cs typeface="DejaVu Sans"/>
              </a:defRPr>
            </a:lvl8pPr>
            <a:lvl9pPr algn="l">
              <a:defRPr sz="1519" b="0">
                <a:solidFill>
                  <a:srgbClr val="073653"/>
                </a:solidFill>
                <a:latin typeface="DejaVu Sans"/>
                <a:ea typeface="DejaVu Sans"/>
                <a:cs typeface="DejaVu Sans"/>
              </a:defRPr>
            </a:lvl9pPr>
          </a:lstStyle>
          <a:p>
            <a:pPr algn="l">
              <a:defRPr sz="1519" b="0">
                <a:solidFill>
                  <a:srgbClr val="073653"/>
                </a:solidFill>
                <a:latin typeface="DejaVu Sans"/>
                <a:ea typeface="DejaVu Sans"/>
                <a:cs typeface="DejaVu Sans"/>
              </a:defRPr>
            </a:pPr>
            <a:r>
              <a:rPr lang="en-GB" sz="1519" b="0" noProof="0" dirty="0">
                <a:solidFill>
                  <a:schemeClr val="tx1"/>
                </a:solidFill>
                <a:latin typeface="Arial" panose="020B0604020202020204" pitchFamily="34" charset="0"/>
                <a:cs typeface="Arial" panose="020B0604020202020204" pitchFamily="34" charset="0"/>
              </a:rPr>
              <a:t>Show how healthier eating</a:t>
            </a:r>
          </a:p>
          <a:p>
            <a:pPr algn="l">
              <a:defRPr sz="1519" b="0">
                <a:solidFill>
                  <a:srgbClr val="073653"/>
                </a:solidFill>
                <a:latin typeface="DejaVu Sans"/>
                <a:ea typeface="DejaVu Sans"/>
                <a:cs typeface="DejaVu Sans"/>
              </a:defRPr>
            </a:pPr>
            <a:r>
              <a:rPr lang="en-GB" sz="1519" b="0" noProof="0" dirty="0">
                <a:solidFill>
                  <a:schemeClr val="tx1"/>
                </a:solidFill>
                <a:latin typeface="Arial" panose="020B0604020202020204" pitchFamily="34" charset="0"/>
                <a:cs typeface="Arial" panose="020B0604020202020204" pitchFamily="34" charset="0"/>
              </a:rPr>
              <a:t>and activity could help.</a:t>
            </a:r>
          </a:p>
        </p:txBody>
      </p:sp>
      <p:sp>
        <p:nvSpPr>
          <p:cNvPr id="72" name="Rectangle: Rounded Corners 71">
            <a:extLst>
              <a:ext uri="{FF2B5EF4-FFF2-40B4-BE49-F238E27FC236}">
                <a16:creationId xmlns:a16="http://schemas.microsoft.com/office/drawing/2014/main" id="{5FB36747-501E-4B04-959B-3B8FBBF28D0B}"/>
              </a:ext>
            </a:extLst>
          </p:cNvPr>
          <p:cNvSpPr>
            <a:spLocks noGrp="1"/>
          </p:cNvSpPr>
          <p:nvPr/>
        </p:nvSpPr>
        <p:spPr>
          <a:xfrm>
            <a:off x="8088770" y="4573875"/>
            <a:ext cx="2973704" cy="1200150"/>
          </a:xfrm>
          <a:prstGeom prst="roundRect">
            <a:avLst>
              <a:gd name="adj" fmla="val 6349"/>
            </a:avLst>
          </a:prstGeom>
          <a:solidFill>
            <a:schemeClr val="accent5">
              <a:lumMod val="20000"/>
              <a:lumOff val="80000"/>
            </a:schemeClr>
          </a:solidFill>
          <a:ln w="0">
            <a:noFill/>
            <a:prstDash val="solid"/>
          </a:ln>
        </p:spPr>
        <p:txBody>
          <a:bodyPr/>
          <a:lstStyle/>
          <a:p>
            <a:endParaRPr lang="en-GB" noProof="0" dirty="0">
              <a:latin typeface="Arial" panose="020B0604020202020204" pitchFamily="34" charset="0"/>
              <a:cs typeface="Arial" panose="020B0604020202020204" pitchFamily="34" charset="0"/>
            </a:endParaRPr>
          </a:p>
        </p:txBody>
      </p:sp>
      <p:sp>
        <p:nvSpPr>
          <p:cNvPr id="73" name="Rectangle 72">
            <a:extLst>
              <a:ext uri="{FF2B5EF4-FFF2-40B4-BE49-F238E27FC236}">
                <a16:creationId xmlns:a16="http://schemas.microsoft.com/office/drawing/2014/main" id="{C05AD748-D605-496D-9CA6-855EDBE4888A}"/>
              </a:ext>
            </a:extLst>
          </p:cNvPr>
          <p:cNvSpPr>
            <a:spLocks noGrp="1"/>
          </p:cNvSpPr>
          <p:nvPr/>
        </p:nvSpPr>
        <p:spPr>
          <a:xfrm>
            <a:off x="8198733" y="4638872"/>
            <a:ext cx="371475" cy="442913"/>
          </a:xfrm>
          <a:prstGeom prst="rect">
            <a:avLst/>
          </a:prstGeom>
          <a:noFill/>
          <a:ln w="0">
            <a:noFill/>
            <a:prstDash val="solid"/>
          </a:ln>
        </p:spPr>
        <p:txBody>
          <a:bodyPr wrap="square" lIns="0" tIns="0" rIns="0" bIns="0" anchor="t">
            <a:noAutofit/>
          </a:bodyPr>
          <a:lstStyle>
            <a:defPPr algn="ctr">
              <a:defRPr sz="2475" b="1">
                <a:solidFill>
                  <a:srgbClr val="087D8B"/>
                </a:solidFill>
                <a:latin typeface="DejaVu Sans"/>
                <a:ea typeface="DejaVu Sans"/>
                <a:cs typeface="DejaVu Sans"/>
              </a:defRPr>
            </a:defPPr>
            <a:lvl1pPr algn="ctr">
              <a:defRPr sz="2475" b="1">
                <a:solidFill>
                  <a:srgbClr val="087D8B"/>
                </a:solidFill>
                <a:latin typeface="DejaVu Sans"/>
                <a:ea typeface="DejaVu Sans"/>
                <a:cs typeface="DejaVu Sans"/>
              </a:defRPr>
            </a:lvl1pPr>
            <a:lvl2pPr algn="ctr">
              <a:defRPr sz="2475" b="1">
                <a:solidFill>
                  <a:srgbClr val="087D8B"/>
                </a:solidFill>
                <a:latin typeface="DejaVu Sans"/>
                <a:ea typeface="DejaVu Sans"/>
                <a:cs typeface="DejaVu Sans"/>
              </a:defRPr>
            </a:lvl2pPr>
            <a:lvl3pPr algn="ctr">
              <a:defRPr sz="2475" b="1">
                <a:solidFill>
                  <a:srgbClr val="087D8B"/>
                </a:solidFill>
                <a:latin typeface="DejaVu Sans"/>
                <a:ea typeface="DejaVu Sans"/>
                <a:cs typeface="DejaVu Sans"/>
              </a:defRPr>
            </a:lvl3pPr>
            <a:lvl4pPr algn="ctr">
              <a:defRPr sz="2475" b="1">
                <a:solidFill>
                  <a:srgbClr val="087D8B"/>
                </a:solidFill>
                <a:latin typeface="DejaVu Sans"/>
                <a:ea typeface="DejaVu Sans"/>
                <a:cs typeface="DejaVu Sans"/>
              </a:defRPr>
            </a:lvl4pPr>
            <a:lvl5pPr algn="ctr">
              <a:defRPr sz="2475" b="1">
                <a:solidFill>
                  <a:srgbClr val="087D8B"/>
                </a:solidFill>
                <a:latin typeface="DejaVu Sans"/>
                <a:ea typeface="DejaVu Sans"/>
                <a:cs typeface="DejaVu Sans"/>
              </a:defRPr>
            </a:lvl5pPr>
            <a:lvl6pPr algn="ctr">
              <a:defRPr sz="2475" b="1">
                <a:solidFill>
                  <a:srgbClr val="087D8B"/>
                </a:solidFill>
                <a:latin typeface="DejaVu Sans"/>
                <a:ea typeface="DejaVu Sans"/>
                <a:cs typeface="DejaVu Sans"/>
              </a:defRPr>
            </a:lvl6pPr>
            <a:lvl7pPr algn="ctr">
              <a:defRPr sz="2475" b="1">
                <a:solidFill>
                  <a:srgbClr val="087D8B"/>
                </a:solidFill>
                <a:latin typeface="DejaVu Sans"/>
                <a:ea typeface="DejaVu Sans"/>
                <a:cs typeface="DejaVu Sans"/>
              </a:defRPr>
            </a:lvl7pPr>
            <a:lvl8pPr algn="ctr">
              <a:defRPr sz="2475" b="1">
                <a:solidFill>
                  <a:srgbClr val="087D8B"/>
                </a:solidFill>
                <a:latin typeface="DejaVu Sans"/>
                <a:ea typeface="DejaVu Sans"/>
                <a:cs typeface="DejaVu Sans"/>
              </a:defRPr>
            </a:lvl8pPr>
            <a:lvl9pPr algn="ctr">
              <a:defRPr sz="2475" b="1">
                <a:solidFill>
                  <a:srgbClr val="087D8B"/>
                </a:solidFill>
                <a:latin typeface="DejaVu Sans"/>
                <a:ea typeface="DejaVu Sans"/>
                <a:cs typeface="DejaVu Sans"/>
              </a:defRPr>
            </a:lvl9pPr>
          </a:lstStyle>
          <a:p>
            <a:pPr algn="ctr">
              <a:defRPr sz="2475" b="1">
                <a:solidFill>
                  <a:srgbClr val="087D8B"/>
                </a:solidFill>
                <a:latin typeface="DejaVu Sans"/>
                <a:ea typeface="DejaVu Sans"/>
                <a:cs typeface="DejaVu Sans"/>
              </a:defRPr>
            </a:pPr>
            <a:r>
              <a:rPr lang="en-GB" sz="2475" b="1" noProof="0" dirty="0">
                <a:solidFill>
                  <a:schemeClr val="tx1"/>
                </a:solidFill>
                <a:latin typeface="Arial" panose="020B0604020202020204" pitchFamily="34" charset="0"/>
                <a:cs typeface="Arial" panose="020B0604020202020204" pitchFamily="34" charset="0"/>
              </a:rPr>
              <a:t>3</a:t>
            </a:r>
          </a:p>
        </p:txBody>
      </p:sp>
      <p:sp>
        <p:nvSpPr>
          <p:cNvPr id="75" name="Rectangle 74">
            <a:extLst>
              <a:ext uri="{FF2B5EF4-FFF2-40B4-BE49-F238E27FC236}">
                <a16:creationId xmlns:a16="http://schemas.microsoft.com/office/drawing/2014/main" id="{77FDB2C0-9ABD-495A-9F01-156AD1D6C5C1}"/>
              </a:ext>
            </a:extLst>
          </p:cNvPr>
          <p:cNvSpPr>
            <a:spLocks noGrp="1"/>
          </p:cNvSpPr>
          <p:nvPr/>
        </p:nvSpPr>
        <p:spPr>
          <a:xfrm>
            <a:off x="8595977" y="4675793"/>
            <a:ext cx="2031682" cy="414338"/>
          </a:xfrm>
          <a:prstGeom prst="rect">
            <a:avLst/>
          </a:prstGeom>
          <a:noFill/>
          <a:ln w="0">
            <a:noFill/>
            <a:prstDash val="solid"/>
          </a:ln>
        </p:spPr>
        <p:txBody>
          <a:bodyPr wrap="square" lIns="0" tIns="0" rIns="0" bIns="0" anchor="t">
            <a:noAutofit/>
          </a:bodyPr>
          <a:lstStyle>
            <a:defPPr algn="l">
              <a:defRPr sz="1913" b="1">
                <a:solidFill>
                  <a:srgbClr val="073653"/>
                </a:solidFill>
                <a:latin typeface="DejaVu Sans"/>
                <a:ea typeface="DejaVu Sans"/>
                <a:cs typeface="DejaVu Sans"/>
              </a:defRPr>
            </a:defPPr>
            <a:lvl1pPr algn="l">
              <a:defRPr sz="1913" b="1">
                <a:solidFill>
                  <a:srgbClr val="073653"/>
                </a:solidFill>
                <a:latin typeface="DejaVu Sans"/>
                <a:ea typeface="DejaVu Sans"/>
                <a:cs typeface="DejaVu Sans"/>
              </a:defRPr>
            </a:lvl1pPr>
            <a:lvl2pPr algn="l">
              <a:defRPr sz="1913" b="1">
                <a:solidFill>
                  <a:srgbClr val="073653"/>
                </a:solidFill>
                <a:latin typeface="DejaVu Sans"/>
                <a:ea typeface="DejaVu Sans"/>
                <a:cs typeface="DejaVu Sans"/>
              </a:defRPr>
            </a:lvl2pPr>
            <a:lvl3pPr algn="l">
              <a:defRPr sz="1913" b="1">
                <a:solidFill>
                  <a:srgbClr val="073653"/>
                </a:solidFill>
                <a:latin typeface="DejaVu Sans"/>
                <a:ea typeface="DejaVu Sans"/>
                <a:cs typeface="DejaVu Sans"/>
              </a:defRPr>
            </a:lvl3pPr>
            <a:lvl4pPr algn="l">
              <a:defRPr sz="1913" b="1">
                <a:solidFill>
                  <a:srgbClr val="073653"/>
                </a:solidFill>
                <a:latin typeface="DejaVu Sans"/>
                <a:ea typeface="DejaVu Sans"/>
                <a:cs typeface="DejaVu Sans"/>
              </a:defRPr>
            </a:lvl4pPr>
            <a:lvl5pPr algn="l">
              <a:defRPr sz="1913" b="1">
                <a:solidFill>
                  <a:srgbClr val="073653"/>
                </a:solidFill>
                <a:latin typeface="DejaVu Sans"/>
                <a:ea typeface="DejaVu Sans"/>
                <a:cs typeface="DejaVu Sans"/>
              </a:defRPr>
            </a:lvl5pPr>
            <a:lvl6pPr algn="l">
              <a:defRPr sz="1913" b="1">
                <a:solidFill>
                  <a:srgbClr val="073653"/>
                </a:solidFill>
                <a:latin typeface="DejaVu Sans"/>
                <a:ea typeface="DejaVu Sans"/>
                <a:cs typeface="DejaVu Sans"/>
              </a:defRPr>
            </a:lvl6pPr>
            <a:lvl7pPr algn="l">
              <a:defRPr sz="1913" b="1">
                <a:solidFill>
                  <a:srgbClr val="073653"/>
                </a:solidFill>
                <a:latin typeface="DejaVu Sans"/>
                <a:ea typeface="DejaVu Sans"/>
                <a:cs typeface="DejaVu Sans"/>
              </a:defRPr>
            </a:lvl7pPr>
            <a:lvl8pPr algn="l">
              <a:defRPr sz="1913" b="1">
                <a:solidFill>
                  <a:srgbClr val="073653"/>
                </a:solidFill>
                <a:latin typeface="DejaVu Sans"/>
                <a:ea typeface="DejaVu Sans"/>
                <a:cs typeface="DejaVu Sans"/>
              </a:defRPr>
            </a:lvl8pPr>
            <a:lvl9pPr algn="l">
              <a:defRPr sz="1913" b="1">
                <a:solidFill>
                  <a:srgbClr val="073653"/>
                </a:solidFill>
                <a:latin typeface="DejaVu Sans"/>
                <a:ea typeface="DejaVu Sans"/>
                <a:cs typeface="DejaVu Sans"/>
              </a:defRPr>
            </a:lvl9pPr>
          </a:lstStyle>
          <a:p>
            <a:pPr algn="l">
              <a:defRPr sz="1913" b="1">
                <a:solidFill>
                  <a:srgbClr val="073653"/>
                </a:solidFill>
                <a:latin typeface="DejaVu Sans"/>
                <a:ea typeface="DejaVu Sans"/>
                <a:cs typeface="DejaVu Sans"/>
              </a:defRPr>
            </a:pPr>
            <a:r>
              <a:rPr lang="en-GB" sz="1913" b="1" noProof="0" dirty="0">
                <a:solidFill>
                  <a:schemeClr val="tx1"/>
                </a:solidFill>
                <a:latin typeface="Arial" panose="020B0604020202020204" pitchFamily="34" charset="0"/>
                <a:cs typeface="Arial" panose="020B0604020202020204" pitchFamily="34" charset="0"/>
              </a:rPr>
              <a:t>Reduce barriers</a:t>
            </a:r>
          </a:p>
        </p:txBody>
      </p:sp>
      <p:sp>
        <p:nvSpPr>
          <p:cNvPr id="76" name="Rectangle 75">
            <a:extLst>
              <a:ext uri="{FF2B5EF4-FFF2-40B4-BE49-F238E27FC236}">
                <a16:creationId xmlns:a16="http://schemas.microsoft.com/office/drawing/2014/main" id="{9DD2F53A-0EE1-4AEB-B5D7-912D925410AB}"/>
              </a:ext>
            </a:extLst>
          </p:cNvPr>
          <p:cNvSpPr>
            <a:spLocks noGrp="1"/>
          </p:cNvSpPr>
          <p:nvPr/>
        </p:nvSpPr>
        <p:spPr>
          <a:xfrm>
            <a:off x="8616248" y="5006678"/>
            <a:ext cx="2316479" cy="571500"/>
          </a:xfrm>
          <a:prstGeom prst="rect">
            <a:avLst/>
          </a:prstGeom>
          <a:noFill/>
          <a:ln w="0">
            <a:noFill/>
            <a:prstDash val="solid"/>
          </a:ln>
        </p:spPr>
        <p:txBody>
          <a:bodyPr wrap="square" lIns="0" tIns="0" rIns="0" bIns="0" anchor="t">
            <a:noAutofit/>
          </a:bodyPr>
          <a:lstStyle>
            <a:defPPr algn="l">
              <a:defRPr sz="1519" b="0">
                <a:solidFill>
                  <a:srgbClr val="073653"/>
                </a:solidFill>
                <a:latin typeface="DejaVu Sans"/>
                <a:ea typeface="DejaVu Sans"/>
                <a:cs typeface="DejaVu Sans"/>
              </a:defRPr>
            </a:defPPr>
            <a:lvl1pPr algn="l">
              <a:defRPr sz="1519" b="0">
                <a:solidFill>
                  <a:srgbClr val="073653"/>
                </a:solidFill>
                <a:latin typeface="DejaVu Sans"/>
                <a:ea typeface="DejaVu Sans"/>
                <a:cs typeface="DejaVu Sans"/>
              </a:defRPr>
            </a:lvl1pPr>
            <a:lvl2pPr algn="l">
              <a:defRPr sz="1519" b="0">
                <a:solidFill>
                  <a:srgbClr val="073653"/>
                </a:solidFill>
                <a:latin typeface="DejaVu Sans"/>
                <a:ea typeface="DejaVu Sans"/>
                <a:cs typeface="DejaVu Sans"/>
              </a:defRPr>
            </a:lvl2pPr>
            <a:lvl3pPr algn="l">
              <a:defRPr sz="1519" b="0">
                <a:solidFill>
                  <a:srgbClr val="073653"/>
                </a:solidFill>
                <a:latin typeface="DejaVu Sans"/>
                <a:ea typeface="DejaVu Sans"/>
                <a:cs typeface="DejaVu Sans"/>
              </a:defRPr>
            </a:lvl3pPr>
            <a:lvl4pPr algn="l">
              <a:defRPr sz="1519" b="0">
                <a:solidFill>
                  <a:srgbClr val="073653"/>
                </a:solidFill>
                <a:latin typeface="DejaVu Sans"/>
                <a:ea typeface="DejaVu Sans"/>
                <a:cs typeface="DejaVu Sans"/>
              </a:defRPr>
            </a:lvl4pPr>
            <a:lvl5pPr algn="l">
              <a:defRPr sz="1519" b="0">
                <a:solidFill>
                  <a:srgbClr val="073653"/>
                </a:solidFill>
                <a:latin typeface="DejaVu Sans"/>
                <a:ea typeface="DejaVu Sans"/>
                <a:cs typeface="DejaVu Sans"/>
              </a:defRPr>
            </a:lvl5pPr>
            <a:lvl6pPr algn="l">
              <a:defRPr sz="1519" b="0">
                <a:solidFill>
                  <a:srgbClr val="073653"/>
                </a:solidFill>
                <a:latin typeface="DejaVu Sans"/>
                <a:ea typeface="DejaVu Sans"/>
                <a:cs typeface="DejaVu Sans"/>
              </a:defRPr>
            </a:lvl6pPr>
            <a:lvl7pPr algn="l">
              <a:defRPr sz="1519" b="0">
                <a:solidFill>
                  <a:srgbClr val="073653"/>
                </a:solidFill>
                <a:latin typeface="DejaVu Sans"/>
                <a:ea typeface="DejaVu Sans"/>
                <a:cs typeface="DejaVu Sans"/>
              </a:defRPr>
            </a:lvl7pPr>
            <a:lvl8pPr algn="l">
              <a:defRPr sz="1519" b="0">
                <a:solidFill>
                  <a:srgbClr val="073653"/>
                </a:solidFill>
                <a:latin typeface="DejaVu Sans"/>
                <a:ea typeface="DejaVu Sans"/>
                <a:cs typeface="DejaVu Sans"/>
              </a:defRPr>
            </a:lvl8pPr>
            <a:lvl9pPr algn="l">
              <a:defRPr sz="1519" b="0">
                <a:solidFill>
                  <a:srgbClr val="073653"/>
                </a:solidFill>
                <a:latin typeface="DejaVu Sans"/>
                <a:ea typeface="DejaVu Sans"/>
                <a:cs typeface="DejaVu Sans"/>
              </a:defRPr>
            </a:lvl9pPr>
          </a:lstStyle>
          <a:p>
            <a:pPr algn="l">
              <a:defRPr sz="1519" b="0">
                <a:solidFill>
                  <a:srgbClr val="073653"/>
                </a:solidFill>
                <a:latin typeface="DejaVu Sans"/>
                <a:ea typeface="DejaVu Sans"/>
                <a:cs typeface="DejaVu Sans"/>
              </a:defRPr>
            </a:pPr>
            <a:r>
              <a:rPr lang="en-GB" sz="1519" b="0" noProof="0" dirty="0">
                <a:solidFill>
                  <a:schemeClr val="tx1"/>
                </a:solidFill>
                <a:latin typeface="Arial" panose="020B0604020202020204" pitchFamily="34" charset="0"/>
                <a:cs typeface="Arial" panose="020B0604020202020204" pitchFamily="34" charset="0"/>
              </a:rPr>
              <a:t>Familiar, </a:t>
            </a:r>
            <a:r>
              <a:rPr lang="en-GB" sz="1400" b="0" noProof="0" dirty="0">
                <a:solidFill>
                  <a:schemeClr val="tx1"/>
                </a:solidFill>
                <a:latin typeface="Arial" panose="020B0604020202020204" pitchFamily="34" charset="0"/>
                <a:cs typeface="Arial" panose="020B0604020202020204" pitchFamily="34" charset="0"/>
              </a:rPr>
              <a:t>affordable</a:t>
            </a:r>
            <a:r>
              <a:rPr lang="en-GB" sz="1519" b="0" noProof="0" dirty="0">
                <a:solidFill>
                  <a:schemeClr val="tx1"/>
                </a:solidFill>
                <a:latin typeface="Arial" panose="020B0604020202020204" pitchFamily="34" charset="0"/>
                <a:cs typeface="Arial" panose="020B0604020202020204" pitchFamily="34" charset="0"/>
              </a:rPr>
              <a:t> meals</a:t>
            </a:r>
          </a:p>
          <a:p>
            <a:pPr algn="l">
              <a:defRPr sz="1519" b="0">
                <a:solidFill>
                  <a:srgbClr val="073653"/>
                </a:solidFill>
                <a:latin typeface="DejaVu Sans"/>
                <a:ea typeface="DejaVu Sans"/>
                <a:cs typeface="DejaVu Sans"/>
              </a:defRPr>
            </a:pPr>
            <a:r>
              <a:rPr lang="en-GB" sz="1519" b="0" noProof="0" dirty="0">
                <a:solidFill>
                  <a:schemeClr val="tx1"/>
                </a:solidFill>
                <a:latin typeface="Arial" panose="020B0604020202020204" pitchFamily="34" charset="0"/>
                <a:cs typeface="Arial" panose="020B0604020202020204" pitchFamily="34" charset="0"/>
              </a:rPr>
              <a:t>and language choice.</a:t>
            </a:r>
          </a:p>
        </p:txBody>
      </p:sp>
      <p:sp>
        <p:nvSpPr>
          <p:cNvPr id="77" name="Rectangle: Rounded Corners 76">
            <a:extLst>
              <a:ext uri="{FF2B5EF4-FFF2-40B4-BE49-F238E27FC236}">
                <a16:creationId xmlns:a16="http://schemas.microsoft.com/office/drawing/2014/main" id="{AE2EC84F-4337-48C1-B7E5-40C39D6EA82E}"/>
              </a:ext>
            </a:extLst>
          </p:cNvPr>
          <p:cNvSpPr>
            <a:spLocks noGrp="1"/>
          </p:cNvSpPr>
          <p:nvPr/>
        </p:nvSpPr>
        <p:spPr>
          <a:xfrm>
            <a:off x="11279741" y="4519310"/>
            <a:ext cx="2973704" cy="1200150"/>
          </a:xfrm>
          <a:prstGeom prst="roundRect">
            <a:avLst>
              <a:gd name="adj" fmla="val 6349"/>
            </a:avLst>
          </a:prstGeom>
          <a:solidFill>
            <a:schemeClr val="accent2">
              <a:lumMod val="20000"/>
              <a:lumOff val="80000"/>
            </a:schemeClr>
          </a:solidFill>
          <a:ln w="0">
            <a:noFill/>
            <a:prstDash val="solid"/>
          </a:ln>
        </p:spPr>
        <p:txBody>
          <a:bodyPr/>
          <a:lstStyle/>
          <a:p>
            <a:endParaRPr lang="en-GB" noProof="0" dirty="0">
              <a:latin typeface="Arial" panose="020B0604020202020204" pitchFamily="34" charset="0"/>
              <a:cs typeface="Arial" panose="020B0604020202020204" pitchFamily="34" charset="0"/>
            </a:endParaRPr>
          </a:p>
        </p:txBody>
      </p:sp>
      <p:sp>
        <p:nvSpPr>
          <p:cNvPr id="78" name="Rectangle 77">
            <a:extLst>
              <a:ext uri="{FF2B5EF4-FFF2-40B4-BE49-F238E27FC236}">
                <a16:creationId xmlns:a16="http://schemas.microsoft.com/office/drawing/2014/main" id="{AB0459BB-32B6-4DA4-8CA9-495DAEC209A4}"/>
              </a:ext>
            </a:extLst>
          </p:cNvPr>
          <p:cNvSpPr>
            <a:spLocks noGrp="1"/>
          </p:cNvSpPr>
          <p:nvPr/>
        </p:nvSpPr>
        <p:spPr>
          <a:xfrm>
            <a:off x="11358120" y="4607057"/>
            <a:ext cx="371475" cy="442913"/>
          </a:xfrm>
          <a:prstGeom prst="rect">
            <a:avLst/>
          </a:prstGeom>
          <a:noFill/>
          <a:ln w="0">
            <a:noFill/>
            <a:prstDash val="solid"/>
          </a:ln>
        </p:spPr>
        <p:txBody>
          <a:bodyPr wrap="square" lIns="0" tIns="0" rIns="0" bIns="0" anchor="t">
            <a:noAutofit/>
          </a:bodyPr>
          <a:lstStyle>
            <a:defPPr algn="ctr">
              <a:defRPr sz="2475" b="1">
                <a:solidFill>
                  <a:srgbClr val="087D8B"/>
                </a:solidFill>
                <a:latin typeface="DejaVu Sans"/>
                <a:ea typeface="DejaVu Sans"/>
                <a:cs typeface="DejaVu Sans"/>
              </a:defRPr>
            </a:defPPr>
            <a:lvl1pPr algn="ctr">
              <a:defRPr sz="2475" b="1">
                <a:solidFill>
                  <a:srgbClr val="087D8B"/>
                </a:solidFill>
                <a:latin typeface="DejaVu Sans"/>
                <a:ea typeface="DejaVu Sans"/>
                <a:cs typeface="DejaVu Sans"/>
              </a:defRPr>
            </a:lvl1pPr>
            <a:lvl2pPr algn="ctr">
              <a:defRPr sz="2475" b="1">
                <a:solidFill>
                  <a:srgbClr val="087D8B"/>
                </a:solidFill>
                <a:latin typeface="DejaVu Sans"/>
                <a:ea typeface="DejaVu Sans"/>
                <a:cs typeface="DejaVu Sans"/>
              </a:defRPr>
            </a:lvl2pPr>
            <a:lvl3pPr algn="ctr">
              <a:defRPr sz="2475" b="1">
                <a:solidFill>
                  <a:srgbClr val="087D8B"/>
                </a:solidFill>
                <a:latin typeface="DejaVu Sans"/>
                <a:ea typeface="DejaVu Sans"/>
                <a:cs typeface="DejaVu Sans"/>
              </a:defRPr>
            </a:lvl3pPr>
            <a:lvl4pPr algn="ctr">
              <a:defRPr sz="2475" b="1">
                <a:solidFill>
                  <a:srgbClr val="087D8B"/>
                </a:solidFill>
                <a:latin typeface="DejaVu Sans"/>
                <a:ea typeface="DejaVu Sans"/>
                <a:cs typeface="DejaVu Sans"/>
              </a:defRPr>
            </a:lvl4pPr>
            <a:lvl5pPr algn="ctr">
              <a:defRPr sz="2475" b="1">
                <a:solidFill>
                  <a:srgbClr val="087D8B"/>
                </a:solidFill>
                <a:latin typeface="DejaVu Sans"/>
                <a:ea typeface="DejaVu Sans"/>
                <a:cs typeface="DejaVu Sans"/>
              </a:defRPr>
            </a:lvl5pPr>
            <a:lvl6pPr algn="ctr">
              <a:defRPr sz="2475" b="1">
                <a:solidFill>
                  <a:srgbClr val="087D8B"/>
                </a:solidFill>
                <a:latin typeface="DejaVu Sans"/>
                <a:ea typeface="DejaVu Sans"/>
                <a:cs typeface="DejaVu Sans"/>
              </a:defRPr>
            </a:lvl6pPr>
            <a:lvl7pPr algn="ctr">
              <a:defRPr sz="2475" b="1">
                <a:solidFill>
                  <a:srgbClr val="087D8B"/>
                </a:solidFill>
                <a:latin typeface="DejaVu Sans"/>
                <a:ea typeface="DejaVu Sans"/>
                <a:cs typeface="DejaVu Sans"/>
              </a:defRPr>
            </a:lvl7pPr>
            <a:lvl8pPr algn="ctr">
              <a:defRPr sz="2475" b="1">
                <a:solidFill>
                  <a:srgbClr val="087D8B"/>
                </a:solidFill>
                <a:latin typeface="DejaVu Sans"/>
                <a:ea typeface="DejaVu Sans"/>
                <a:cs typeface="DejaVu Sans"/>
              </a:defRPr>
            </a:lvl8pPr>
            <a:lvl9pPr algn="ctr">
              <a:defRPr sz="2475" b="1">
                <a:solidFill>
                  <a:srgbClr val="087D8B"/>
                </a:solidFill>
                <a:latin typeface="DejaVu Sans"/>
                <a:ea typeface="DejaVu Sans"/>
                <a:cs typeface="DejaVu Sans"/>
              </a:defRPr>
            </a:lvl9pPr>
          </a:lstStyle>
          <a:p>
            <a:pPr algn="ctr">
              <a:defRPr sz="2475" b="1">
                <a:solidFill>
                  <a:srgbClr val="087D8B"/>
                </a:solidFill>
                <a:latin typeface="DejaVu Sans"/>
                <a:ea typeface="DejaVu Sans"/>
                <a:cs typeface="DejaVu Sans"/>
              </a:defRPr>
            </a:pPr>
            <a:r>
              <a:rPr lang="en-GB" sz="2475" b="1" noProof="0" dirty="0">
                <a:solidFill>
                  <a:schemeClr val="tx1"/>
                </a:solidFill>
                <a:latin typeface="Arial" panose="020B0604020202020204" pitchFamily="34" charset="0"/>
                <a:cs typeface="Arial" panose="020B0604020202020204" pitchFamily="34" charset="0"/>
              </a:rPr>
              <a:t>4</a:t>
            </a:r>
          </a:p>
        </p:txBody>
      </p:sp>
      <p:sp>
        <p:nvSpPr>
          <p:cNvPr id="80" name="Rectangle 79">
            <a:extLst>
              <a:ext uri="{FF2B5EF4-FFF2-40B4-BE49-F238E27FC236}">
                <a16:creationId xmlns:a16="http://schemas.microsoft.com/office/drawing/2014/main" id="{6C40EEFE-3763-465E-B91D-89A1CEF0145A}"/>
              </a:ext>
            </a:extLst>
          </p:cNvPr>
          <p:cNvSpPr>
            <a:spLocks noGrp="1"/>
          </p:cNvSpPr>
          <p:nvPr/>
        </p:nvSpPr>
        <p:spPr>
          <a:xfrm>
            <a:off x="11794091" y="4622893"/>
            <a:ext cx="2250757" cy="335758"/>
          </a:xfrm>
          <a:prstGeom prst="rect">
            <a:avLst/>
          </a:prstGeom>
          <a:noFill/>
          <a:ln w="0">
            <a:noFill/>
            <a:prstDash val="solid"/>
          </a:ln>
        </p:spPr>
        <p:txBody>
          <a:bodyPr wrap="square" lIns="0" tIns="0" rIns="0" bIns="0" anchor="t">
            <a:noAutofit/>
          </a:bodyPr>
          <a:lstStyle>
            <a:defPPr algn="l">
              <a:defRPr sz="1913" b="1">
                <a:solidFill>
                  <a:srgbClr val="073653"/>
                </a:solidFill>
                <a:latin typeface="DejaVu Sans"/>
                <a:ea typeface="DejaVu Sans"/>
                <a:cs typeface="DejaVu Sans"/>
              </a:defRPr>
            </a:defPPr>
            <a:lvl1pPr algn="l">
              <a:defRPr sz="1913" b="1">
                <a:solidFill>
                  <a:srgbClr val="073653"/>
                </a:solidFill>
                <a:latin typeface="DejaVu Sans"/>
                <a:ea typeface="DejaVu Sans"/>
                <a:cs typeface="DejaVu Sans"/>
              </a:defRPr>
            </a:lvl1pPr>
            <a:lvl2pPr algn="l">
              <a:defRPr sz="1913" b="1">
                <a:solidFill>
                  <a:srgbClr val="073653"/>
                </a:solidFill>
                <a:latin typeface="DejaVu Sans"/>
                <a:ea typeface="DejaVu Sans"/>
                <a:cs typeface="DejaVu Sans"/>
              </a:defRPr>
            </a:lvl2pPr>
            <a:lvl3pPr algn="l">
              <a:defRPr sz="1913" b="1">
                <a:solidFill>
                  <a:srgbClr val="073653"/>
                </a:solidFill>
                <a:latin typeface="DejaVu Sans"/>
                <a:ea typeface="DejaVu Sans"/>
                <a:cs typeface="DejaVu Sans"/>
              </a:defRPr>
            </a:lvl3pPr>
            <a:lvl4pPr algn="l">
              <a:defRPr sz="1913" b="1">
                <a:solidFill>
                  <a:srgbClr val="073653"/>
                </a:solidFill>
                <a:latin typeface="DejaVu Sans"/>
                <a:ea typeface="DejaVu Sans"/>
                <a:cs typeface="DejaVu Sans"/>
              </a:defRPr>
            </a:lvl4pPr>
            <a:lvl5pPr algn="l">
              <a:defRPr sz="1913" b="1">
                <a:solidFill>
                  <a:srgbClr val="073653"/>
                </a:solidFill>
                <a:latin typeface="DejaVu Sans"/>
                <a:ea typeface="DejaVu Sans"/>
                <a:cs typeface="DejaVu Sans"/>
              </a:defRPr>
            </a:lvl5pPr>
            <a:lvl6pPr algn="l">
              <a:defRPr sz="1913" b="1">
                <a:solidFill>
                  <a:srgbClr val="073653"/>
                </a:solidFill>
                <a:latin typeface="DejaVu Sans"/>
                <a:ea typeface="DejaVu Sans"/>
                <a:cs typeface="DejaVu Sans"/>
              </a:defRPr>
            </a:lvl6pPr>
            <a:lvl7pPr algn="l">
              <a:defRPr sz="1913" b="1">
                <a:solidFill>
                  <a:srgbClr val="073653"/>
                </a:solidFill>
                <a:latin typeface="DejaVu Sans"/>
                <a:ea typeface="DejaVu Sans"/>
                <a:cs typeface="DejaVu Sans"/>
              </a:defRPr>
            </a:lvl7pPr>
            <a:lvl8pPr algn="l">
              <a:defRPr sz="1913" b="1">
                <a:solidFill>
                  <a:srgbClr val="073653"/>
                </a:solidFill>
                <a:latin typeface="DejaVu Sans"/>
                <a:ea typeface="DejaVu Sans"/>
                <a:cs typeface="DejaVu Sans"/>
              </a:defRPr>
            </a:lvl8pPr>
            <a:lvl9pPr algn="l">
              <a:defRPr sz="1913" b="1">
                <a:solidFill>
                  <a:srgbClr val="073653"/>
                </a:solidFill>
                <a:latin typeface="DejaVu Sans"/>
                <a:ea typeface="DejaVu Sans"/>
                <a:cs typeface="DejaVu Sans"/>
              </a:defRPr>
            </a:lvl9pPr>
          </a:lstStyle>
          <a:p>
            <a:pPr algn="l">
              <a:defRPr sz="1913" b="1">
                <a:solidFill>
                  <a:srgbClr val="073653"/>
                </a:solidFill>
                <a:latin typeface="DejaVu Sans"/>
                <a:ea typeface="DejaVu Sans"/>
                <a:cs typeface="DejaVu Sans"/>
              </a:defRPr>
            </a:pPr>
            <a:r>
              <a:rPr lang="en-GB" sz="1913" b="1" noProof="0" dirty="0">
                <a:solidFill>
                  <a:schemeClr val="tx1"/>
                </a:solidFill>
                <a:latin typeface="Arial" panose="020B0604020202020204" pitchFamily="34" charset="0"/>
                <a:cs typeface="Arial" panose="020B0604020202020204" pitchFamily="34" charset="0"/>
              </a:rPr>
              <a:t>Build confidence</a:t>
            </a:r>
          </a:p>
        </p:txBody>
      </p:sp>
      <p:sp>
        <p:nvSpPr>
          <p:cNvPr id="81" name="Rectangle 80">
            <a:extLst>
              <a:ext uri="{FF2B5EF4-FFF2-40B4-BE49-F238E27FC236}">
                <a16:creationId xmlns:a16="http://schemas.microsoft.com/office/drawing/2014/main" id="{3345A397-19D3-49E2-B702-A412F70D3095}"/>
              </a:ext>
            </a:extLst>
          </p:cNvPr>
          <p:cNvSpPr>
            <a:spLocks noGrp="1"/>
          </p:cNvSpPr>
          <p:nvPr/>
        </p:nvSpPr>
        <p:spPr>
          <a:xfrm>
            <a:off x="12069125" y="4969366"/>
            <a:ext cx="1894522" cy="571500"/>
          </a:xfrm>
          <a:prstGeom prst="rect">
            <a:avLst/>
          </a:prstGeom>
          <a:noFill/>
          <a:ln w="0">
            <a:noFill/>
            <a:prstDash val="solid"/>
          </a:ln>
        </p:spPr>
        <p:txBody>
          <a:bodyPr wrap="square" lIns="0" tIns="0" rIns="0" bIns="0" anchor="t">
            <a:noAutofit/>
          </a:bodyPr>
          <a:lstStyle>
            <a:defPPr algn="l">
              <a:defRPr sz="1519" b="0">
                <a:solidFill>
                  <a:srgbClr val="073653"/>
                </a:solidFill>
                <a:latin typeface="DejaVu Sans"/>
                <a:ea typeface="DejaVu Sans"/>
                <a:cs typeface="DejaVu Sans"/>
              </a:defRPr>
            </a:defPPr>
            <a:lvl1pPr algn="l">
              <a:defRPr sz="1519" b="0">
                <a:solidFill>
                  <a:srgbClr val="073653"/>
                </a:solidFill>
                <a:latin typeface="DejaVu Sans"/>
                <a:ea typeface="DejaVu Sans"/>
                <a:cs typeface="DejaVu Sans"/>
              </a:defRPr>
            </a:lvl1pPr>
            <a:lvl2pPr algn="l">
              <a:defRPr sz="1519" b="0">
                <a:solidFill>
                  <a:srgbClr val="073653"/>
                </a:solidFill>
                <a:latin typeface="DejaVu Sans"/>
                <a:ea typeface="DejaVu Sans"/>
                <a:cs typeface="DejaVu Sans"/>
              </a:defRPr>
            </a:lvl2pPr>
            <a:lvl3pPr algn="l">
              <a:defRPr sz="1519" b="0">
                <a:solidFill>
                  <a:srgbClr val="073653"/>
                </a:solidFill>
                <a:latin typeface="DejaVu Sans"/>
                <a:ea typeface="DejaVu Sans"/>
                <a:cs typeface="DejaVu Sans"/>
              </a:defRPr>
            </a:lvl3pPr>
            <a:lvl4pPr algn="l">
              <a:defRPr sz="1519" b="0">
                <a:solidFill>
                  <a:srgbClr val="073653"/>
                </a:solidFill>
                <a:latin typeface="DejaVu Sans"/>
                <a:ea typeface="DejaVu Sans"/>
                <a:cs typeface="DejaVu Sans"/>
              </a:defRPr>
            </a:lvl4pPr>
            <a:lvl5pPr algn="l">
              <a:defRPr sz="1519" b="0">
                <a:solidFill>
                  <a:srgbClr val="073653"/>
                </a:solidFill>
                <a:latin typeface="DejaVu Sans"/>
                <a:ea typeface="DejaVu Sans"/>
                <a:cs typeface="DejaVu Sans"/>
              </a:defRPr>
            </a:lvl5pPr>
            <a:lvl6pPr algn="l">
              <a:defRPr sz="1519" b="0">
                <a:solidFill>
                  <a:srgbClr val="073653"/>
                </a:solidFill>
                <a:latin typeface="DejaVu Sans"/>
                <a:ea typeface="DejaVu Sans"/>
                <a:cs typeface="DejaVu Sans"/>
              </a:defRPr>
            </a:lvl6pPr>
            <a:lvl7pPr algn="l">
              <a:defRPr sz="1519" b="0">
                <a:solidFill>
                  <a:srgbClr val="073653"/>
                </a:solidFill>
                <a:latin typeface="DejaVu Sans"/>
                <a:ea typeface="DejaVu Sans"/>
                <a:cs typeface="DejaVu Sans"/>
              </a:defRPr>
            </a:lvl7pPr>
            <a:lvl8pPr algn="l">
              <a:defRPr sz="1519" b="0">
                <a:solidFill>
                  <a:srgbClr val="073653"/>
                </a:solidFill>
                <a:latin typeface="DejaVu Sans"/>
                <a:ea typeface="DejaVu Sans"/>
                <a:cs typeface="DejaVu Sans"/>
              </a:defRPr>
            </a:lvl8pPr>
            <a:lvl9pPr algn="l">
              <a:defRPr sz="1519" b="0">
                <a:solidFill>
                  <a:srgbClr val="073653"/>
                </a:solidFill>
                <a:latin typeface="DejaVu Sans"/>
                <a:ea typeface="DejaVu Sans"/>
                <a:cs typeface="DejaVu Sans"/>
              </a:defRPr>
            </a:lvl9pPr>
          </a:lstStyle>
          <a:p>
            <a:pPr algn="l">
              <a:defRPr sz="1519" b="0">
                <a:solidFill>
                  <a:srgbClr val="073653"/>
                </a:solidFill>
                <a:latin typeface="DejaVu Sans"/>
                <a:ea typeface="DejaVu Sans"/>
                <a:cs typeface="DejaVu Sans"/>
              </a:defRPr>
            </a:pPr>
            <a:r>
              <a:rPr lang="en-GB" sz="1519" b="0" noProof="0" dirty="0">
                <a:solidFill>
                  <a:schemeClr val="tx1"/>
                </a:solidFill>
                <a:latin typeface="Arial" panose="020B0604020202020204" pitchFamily="34" charset="0"/>
                <a:cs typeface="Arial" panose="020B0604020202020204" pitchFamily="34" charset="0"/>
              </a:rPr>
              <a:t>Small goals and</a:t>
            </a:r>
          </a:p>
          <a:p>
            <a:pPr algn="l">
              <a:defRPr sz="1519" b="0">
                <a:solidFill>
                  <a:srgbClr val="073653"/>
                </a:solidFill>
                <a:latin typeface="DejaVu Sans"/>
                <a:ea typeface="DejaVu Sans"/>
                <a:cs typeface="DejaVu Sans"/>
              </a:defRPr>
            </a:pPr>
            <a:r>
              <a:rPr lang="en-GB" sz="1519" b="0" noProof="0" dirty="0">
                <a:solidFill>
                  <a:schemeClr val="tx1"/>
                </a:solidFill>
                <a:latin typeface="Arial" panose="020B0604020202020204" pitchFamily="34" charset="0"/>
                <a:cs typeface="Arial" panose="020B0604020202020204" pitchFamily="34" charset="0"/>
              </a:rPr>
              <a:t>encouraging feedback.</a:t>
            </a:r>
          </a:p>
        </p:txBody>
      </p:sp>
      <p:sp>
        <p:nvSpPr>
          <p:cNvPr id="82" name="Rectangle: Rounded Corners 81">
            <a:extLst>
              <a:ext uri="{FF2B5EF4-FFF2-40B4-BE49-F238E27FC236}">
                <a16:creationId xmlns:a16="http://schemas.microsoft.com/office/drawing/2014/main" id="{AB6F18C1-9462-495D-8B77-C6D4251BD873}"/>
              </a:ext>
            </a:extLst>
          </p:cNvPr>
          <p:cNvSpPr>
            <a:spLocks noGrp="1"/>
          </p:cNvSpPr>
          <p:nvPr/>
        </p:nvSpPr>
        <p:spPr>
          <a:xfrm>
            <a:off x="8093030" y="6020345"/>
            <a:ext cx="4492858" cy="1326061"/>
          </a:xfrm>
          <a:prstGeom prst="roundRect">
            <a:avLst>
              <a:gd name="adj" fmla="val 6349"/>
            </a:avLst>
          </a:prstGeom>
          <a:solidFill>
            <a:srgbClr val="FEE0B8"/>
          </a:solidFill>
          <a:ln w="0">
            <a:noFill/>
            <a:prstDash val="solid"/>
          </a:ln>
        </p:spPr>
        <p:txBody>
          <a:bodyPr/>
          <a:lstStyle/>
          <a:p>
            <a:endParaRPr lang="en-GB" noProof="0" dirty="0">
              <a:latin typeface="Arial" panose="020B0604020202020204" pitchFamily="34" charset="0"/>
              <a:cs typeface="Arial" panose="020B0604020202020204" pitchFamily="34" charset="0"/>
            </a:endParaRPr>
          </a:p>
        </p:txBody>
      </p:sp>
      <p:sp>
        <p:nvSpPr>
          <p:cNvPr id="83" name="Rectangle 82">
            <a:extLst>
              <a:ext uri="{FF2B5EF4-FFF2-40B4-BE49-F238E27FC236}">
                <a16:creationId xmlns:a16="http://schemas.microsoft.com/office/drawing/2014/main" id="{3484001C-0757-4298-AE46-2FAEF61F195F}"/>
              </a:ext>
            </a:extLst>
          </p:cNvPr>
          <p:cNvSpPr>
            <a:spLocks noGrp="1"/>
          </p:cNvSpPr>
          <p:nvPr/>
        </p:nvSpPr>
        <p:spPr>
          <a:xfrm>
            <a:off x="8241122" y="6094176"/>
            <a:ext cx="371475" cy="442913"/>
          </a:xfrm>
          <a:prstGeom prst="rect">
            <a:avLst/>
          </a:prstGeom>
          <a:noFill/>
          <a:ln w="0">
            <a:noFill/>
            <a:prstDash val="solid"/>
          </a:ln>
        </p:spPr>
        <p:txBody>
          <a:bodyPr wrap="square" lIns="0" tIns="0" rIns="0" bIns="0" anchor="t">
            <a:noAutofit/>
          </a:bodyPr>
          <a:lstStyle>
            <a:defPPr algn="ctr">
              <a:defRPr sz="2475" b="1">
                <a:solidFill>
                  <a:srgbClr val="087D8B"/>
                </a:solidFill>
                <a:latin typeface="DejaVu Sans"/>
                <a:ea typeface="DejaVu Sans"/>
                <a:cs typeface="DejaVu Sans"/>
              </a:defRPr>
            </a:defPPr>
            <a:lvl1pPr algn="ctr">
              <a:defRPr sz="2475" b="1">
                <a:solidFill>
                  <a:srgbClr val="087D8B"/>
                </a:solidFill>
                <a:latin typeface="DejaVu Sans"/>
                <a:ea typeface="DejaVu Sans"/>
                <a:cs typeface="DejaVu Sans"/>
              </a:defRPr>
            </a:lvl1pPr>
            <a:lvl2pPr algn="ctr">
              <a:defRPr sz="2475" b="1">
                <a:solidFill>
                  <a:srgbClr val="087D8B"/>
                </a:solidFill>
                <a:latin typeface="DejaVu Sans"/>
                <a:ea typeface="DejaVu Sans"/>
                <a:cs typeface="DejaVu Sans"/>
              </a:defRPr>
            </a:lvl2pPr>
            <a:lvl3pPr algn="ctr">
              <a:defRPr sz="2475" b="1">
                <a:solidFill>
                  <a:srgbClr val="087D8B"/>
                </a:solidFill>
                <a:latin typeface="DejaVu Sans"/>
                <a:ea typeface="DejaVu Sans"/>
                <a:cs typeface="DejaVu Sans"/>
              </a:defRPr>
            </a:lvl3pPr>
            <a:lvl4pPr algn="ctr">
              <a:defRPr sz="2475" b="1">
                <a:solidFill>
                  <a:srgbClr val="087D8B"/>
                </a:solidFill>
                <a:latin typeface="DejaVu Sans"/>
                <a:ea typeface="DejaVu Sans"/>
                <a:cs typeface="DejaVu Sans"/>
              </a:defRPr>
            </a:lvl4pPr>
            <a:lvl5pPr algn="ctr">
              <a:defRPr sz="2475" b="1">
                <a:solidFill>
                  <a:srgbClr val="087D8B"/>
                </a:solidFill>
                <a:latin typeface="DejaVu Sans"/>
                <a:ea typeface="DejaVu Sans"/>
                <a:cs typeface="DejaVu Sans"/>
              </a:defRPr>
            </a:lvl5pPr>
            <a:lvl6pPr algn="ctr">
              <a:defRPr sz="2475" b="1">
                <a:solidFill>
                  <a:srgbClr val="087D8B"/>
                </a:solidFill>
                <a:latin typeface="DejaVu Sans"/>
                <a:ea typeface="DejaVu Sans"/>
                <a:cs typeface="DejaVu Sans"/>
              </a:defRPr>
            </a:lvl6pPr>
            <a:lvl7pPr algn="ctr">
              <a:defRPr sz="2475" b="1">
                <a:solidFill>
                  <a:srgbClr val="087D8B"/>
                </a:solidFill>
                <a:latin typeface="DejaVu Sans"/>
                <a:ea typeface="DejaVu Sans"/>
                <a:cs typeface="DejaVu Sans"/>
              </a:defRPr>
            </a:lvl7pPr>
            <a:lvl8pPr algn="ctr">
              <a:defRPr sz="2475" b="1">
                <a:solidFill>
                  <a:srgbClr val="087D8B"/>
                </a:solidFill>
                <a:latin typeface="DejaVu Sans"/>
                <a:ea typeface="DejaVu Sans"/>
                <a:cs typeface="DejaVu Sans"/>
              </a:defRPr>
            </a:lvl8pPr>
            <a:lvl9pPr algn="ctr">
              <a:defRPr sz="2475" b="1">
                <a:solidFill>
                  <a:srgbClr val="087D8B"/>
                </a:solidFill>
                <a:latin typeface="DejaVu Sans"/>
                <a:ea typeface="DejaVu Sans"/>
                <a:cs typeface="DejaVu Sans"/>
              </a:defRPr>
            </a:lvl9pPr>
          </a:lstStyle>
          <a:p>
            <a:pPr algn="ctr">
              <a:defRPr sz="2475" b="1">
                <a:solidFill>
                  <a:srgbClr val="087D8B"/>
                </a:solidFill>
                <a:latin typeface="DejaVu Sans"/>
                <a:ea typeface="DejaVu Sans"/>
                <a:cs typeface="DejaVu Sans"/>
              </a:defRPr>
            </a:pPr>
            <a:r>
              <a:rPr lang="en-GB" sz="2475" b="1" noProof="0" dirty="0">
                <a:solidFill>
                  <a:schemeClr val="tx1"/>
                </a:solidFill>
                <a:latin typeface="Arial" panose="020B0604020202020204" pitchFamily="34" charset="0"/>
                <a:cs typeface="Arial" panose="020B0604020202020204" pitchFamily="34" charset="0"/>
              </a:rPr>
              <a:t>5</a:t>
            </a:r>
          </a:p>
        </p:txBody>
      </p:sp>
      <p:sp>
        <p:nvSpPr>
          <p:cNvPr id="85" name="Rectangle 84">
            <a:extLst>
              <a:ext uri="{FF2B5EF4-FFF2-40B4-BE49-F238E27FC236}">
                <a16:creationId xmlns:a16="http://schemas.microsoft.com/office/drawing/2014/main" id="{FE61CA77-DDEC-4307-BB15-277EE4C0D9AF}"/>
              </a:ext>
            </a:extLst>
          </p:cNvPr>
          <p:cNvSpPr>
            <a:spLocks noGrp="1"/>
          </p:cNvSpPr>
          <p:nvPr/>
        </p:nvSpPr>
        <p:spPr>
          <a:xfrm>
            <a:off x="8600238" y="6120359"/>
            <a:ext cx="1630680" cy="385763"/>
          </a:xfrm>
          <a:prstGeom prst="rect">
            <a:avLst/>
          </a:prstGeom>
          <a:noFill/>
          <a:ln w="0">
            <a:noFill/>
            <a:prstDash val="solid"/>
          </a:ln>
        </p:spPr>
        <p:txBody>
          <a:bodyPr wrap="square" lIns="0" tIns="0" rIns="0" bIns="0" anchor="t">
            <a:noAutofit/>
          </a:bodyPr>
          <a:lstStyle>
            <a:defPPr algn="l">
              <a:defRPr sz="1913" b="1">
                <a:solidFill>
                  <a:srgbClr val="073653"/>
                </a:solidFill>
                <a:latin typeface="DejaVu Sans"/>
                <a:ea typeface="DejaVu Sans"/>
                <a:cs typeface="DejaVu Sans"/>
              </a:defRPr>
            </a:defPPr>
            <a:lvl1pPr algn="l">
              <a:defRPr sz="1913" b="1">
                <a:solidFill>
                  <a:srgbClr val="073653"/>
                </a:solidFill>
                <a:latin typeface="DejaVu Sans"/>
                <a:ea typeface="DejaVu Sans"/>
                <a:cs typeface="DejaVu Sans"/>
              </a:defRPr>
            </a:lvl1pPr>
            <a:lvl2pPr algn="l">
              <a:defRPr sz="1913" b="1">
                <a:solidFill>
                  <a:srgbClr val="073653"/>
                </a:solidFill>
                <a:latin typeface="DejaVu Sans"/>
                <a:ea typeface="DejaVu Sans"/>
                <a:cs typeface="DejaVu Sans"/>
              </a:defRPr>
            </a:lvl2pPr>
            <a:lvl3pPr algn="l">
              <a:defRPr sz="1913" b="1">
                <a:solidFill>
                  <a:srgbClr val="073653"/>
                </a:solidFill>
                <a:latin typeface="DejaVu Sans"/>
                <a:ea typeface="DejaVu Sans"/>
                <a:cs typeface="DejaVu Sans"/>
              </a:defRPr>
            </a:lvl3pPr>
            <a:lvl4pPr algn="l">
              <a:defRPr sz="1913" b="1">
                <a:solidFill>
                  <a:srgbClr val="073653"/>
                </a:solidFill>
                <a:latin typeface="DejaVu Sans"/>
                <a:ea typeface="DejaVu Sans"/>
                <a:cs typeface="DejaVu Sans"/>
              </a:defRPr>
            </a:lvl4pPr>
            <a:lvl5pPr algn="l">
              <a:defRPr sz="1913" b="1">
                <a:solidFill>
                  <a:srgbClr val="073653"/>
                </a:solidFill>
                <a:latin typeface="DejaVu Sans"/>
                <a:ea typeface="DejaVu Sans"/>
                <a:cs typeface="DejaVu Sans"/>
              </a:defRPr>
            </a:lvl5pPr>
            <a:lvl6pPr algn="l">
              <a:defRPr sz="1913" b="1">
                <a:solidFill>
                  <a:srgbClr val="073653"/>
                </a:solidFill>
                <a:latin typeface="DejaVu Sans"/>
                <a:ea typeface="DejaVu Sans"/>
                <a:cs typeface="DejaVu Sans"/>
              </a:defRPr>
            </a:lvl6pPr>
            <a:lvl7pPr algn="l">
              <a:defRPr sz="1913" b="1">
                <a:solidFill>
                  <a:srgbClr val="073653"/>
                </a:solidFill>
                <a:latin typeface="DejaVu Sans"/>
                <a:ea typeface="DejaVu Sans"/>
                <a:cs typeface="DejaVu Sans"/>
              </a:defRPr>
            </a:lvl7pPr>
            <a:lvl8pPr algn="l">
              <a:defRPr sz="1913" b="1">
                <a:solidFill>
                  <a:srgbClr val="073653"/>
                </a:solidFill>
                <a:latin typeface="DejaVu Sans"/>
                <a:ea typeface="DejaVu Sans"/>
                <a:cs typeface="DejaVu Sans"/>
              </a:defRPr>
            </a:lvl8pPr>
            <a:lvl9pPr algn="l">
              <a:defRPr sz="1913" b="1">
                <a:solidFill>
                  <a:srgbClr val="073653"/>
                </a:solidFill>
                <a:latin typeface="DejaVu Sans"/>
                <a:ea typeface="DejaVu Sans"/>
                <a:cs typeface="DejaVu Sans"/>
              </a:defRPr>
            </a:lvl9pPr>
          </a:lstStyle>
          <a:p>
            <a:pPr algn="l">
              <a:defRPr sz="1913" b="1">
                <a:solidFill>
                  <a:srgbClr val="073653"/>
                </a:solidFill>
                <a:latin typeface="DejaVu Sans"/>
                <a:ea typeface="DejaVu Sans"/>
                <a:cs typeface="DejaVu Sans"/>
              </a:defRPr>
            </a:pPr>
            <a:r>
              <a:rPr lang="en-GB" sz="1913" b="1" noProof="0" dirty="0">
                <a:solidFill>
                  <a:schemeClr val="tx1"/>
                </a:solidFill>
                <a:latin typeface="Arial" panose="020B0604020202020204" pitchFamily="34" charset="0"/>
                <a:cs typeface="Arial" panose="020B0604020202020204" pitchFamily="34" charset="0"/>
              </a:rPr>
              <a:t>Keep going</a:t>
            </a:r>
          </a:p>
        </p:txBody>
      </p:sp>
      <p:sp>
        <p:nvSpPr>
          <p:cNvPr id="86" name="Rectangle 85">
            <a:extLst>
              <a:ext uri="{FF2B5EF4-FFF2-40B4-BE49-F238E27FC236}">
                <a16:creationId xmlns:a16="http://schemas.microsoft.com/office/drawing/2014/main" id="{2D976132-961F-4733-8C79-A765742CE964}"/>
              </a:ext>
            </a:extLst>
          </p:cNvPr>
          <p:cNvSpPr>
            <a:spLocks noGrp="1"/>
          </p:cNvSpPr>
          <p:nvPr/>
        </p:nvSpPr>
        <p:spPr>
          <a:xfrm>
            <a:off x="8125621" y="6615022"/>
            <a:ext cx="4492858" cy="656379"/>
          </a:xfrm>
          <a:prstGeom prst="rect">
            <a:avLst/>
          </a:prstGeom>
          <a:noFill/>
          <a:ln w="0">
            <a:noFill/>
            <a:prstDash val="solid"/>
          </a:ln>
        </p:spPr>
        <p:txBody>
          <a:bodyPr wrap="square" lIns="0" tIns="0" rIns="0" bIns="0" anchor="t">
            <a:noAutofit/>
          </a:bodyPr>
          <a:lstStyle>
            <a:defPPr algn="l">
              <a:defRPr sz="1519" b="0">
                <a:solidFill>
                  <a:srgbClr val="073653"/>
                </a:solidFill>
                <a:latin typeface="DejaVu Sans"/>
                <a:ea typeface="DejaVu Sans"/>
                <a:cs typeface="DejaVu Sans"/>
              </a:defRPr>
            </a:defPPr>
            <a:lvl1pPr algn="l">
              <a:defRPr sz="1519" b="0">
                <a:solidFill>
                  <a:srgbClr val="073653"/>
                </a:solidFill>
                <a:latin typeface="DejaVu Sans"/>
                <a:ea typeface="DejaVu Sans"/>
                <a:cs typeface="DejaVu Sans"/>
              </a:defRPr>
            </a:lvl1pPr>
            <a:lvl2pPr algn="l">
              <a:defRPr sz="1519" b="0">
                <a:solidFill>
                  <a:srgbClr val="073653"/>
                </a:solidFill>
                <a:latin typeface="DejaVu Sans"/>
                <a:ea typeface="DejaVu Sans"/>
                <a:cs typeface="DejaVu Sans"/>
              </a:defRPr>
            </a:lvl2pPr>
            <a:lvl3pPr algn="l">
              <a:defRPr sz="1519" b="0">
                <a:solidFill>
                  <a:srgbClr val="073653"/>
                </a:solidFill>
                <a:latin typeface="DejaVu Sans"/>
                <a:ea typeface="DejaVu Sans"/>
                <a:cs typeface="DejaVu Sans"/>
              </a:defRPr>
            </a:lvl3pPr>
            <a:lvl4pPr algn="l">
              <a:defRPr sz="1519" b="0">
                <a:solidFill>
                  <a:srgbClr val="073653"/>
                </a:solidFill>
                <a:latin typeface="DejaVu Sans"/>
                <a:ea typeface="DejaVu Sans"/>
                <a:cs typeface="DejaVu Sans"/>
              </a:defRPr>
            </a:lvl4pPr>
            <a:lvl5pPr algn="l">
              <a:defRPr sz="1519" b="0">
                <a:solidFill>
                  <a:srgbClr val="073653"/>
                </a:solidFill>
                <a:latin typeface="DejaVu Sans"/>
                <a:ea typeface="DejaVu Sans"/>
                <a:cs typeface="DejaVu Sans"/>
              </a:defRPr>
            </a:lvl5pPr>
            <a:lvl6pPr algn="l">
              <a:defRPr sz="1519" b="0">
                <a:solidFill>
                  <a:srgbClr val="073653"/>
                </a:solidFill>
                <a:latin typeface="DejaVu Sans"/>
                <a:ea typeface="DejaVu Sans"/>
                <a:cs typeface="DejaVu Sans"/>
              </a:defRPr>
            </a:lvl6pPr>
            <a:lvl7pPr algn="l">
              <a:defRPr sz="1519" b="0">
                <a:solidFill>
                  <a:srgbClr val="073653"/>
                </a:solidFill>
                <a:latin typeface="DejaVu Sans"/>
                <a:ea typeface="DejaVu Sans"/>
                <a:cs typeface="DejaVu Sans"/>
              </a:defRPr>
            </a:lvl7pPr>
            <a:lvl8pPr algn="l">
              <a:defRPr sz="1519" b="0">
                <a:solidFill>
                  <a:srgbClr val="073653"/>
                </a:solidFill>
                <a:latin typeface="DejaVu Sans"/>
                <a:ea typeface="DejaVu Sans"/>
                <a:cs typeface="DejaVu Sans"/>
              </a:defRPr>
            </a:lvl8pPr>
            <a:lvl9pPr algn="l">
              <a:defRPr sz="1519" b="0">
                <a:solidFill>
                  <a:srgbClr val="073653"/>
                </a:solidFill>
                <a:latin typeface="DejaVu Sans"/>
                <a:ea typeface="DejaVu Sans"/>
                <a:cs typeface="DejaVu Sans"/>
              </a:defRPr>
            </a:lvl9pPr>
          </a:lstStyle>
          <a:p>
            <a:pPr algn="l">
              <a:defRPr sz="1519" b="0">
                <a:solidFill>
                  <a:srgbClr val="073653"/>
                </a:solidFill>
                <a:latin typeface="DejaVu Sans"/>
                <a:ea typeface="DejaVu Sans"/>
                <a:cs typeface="DejaVu Sans"/>
              </a:defRPr>
            </a:pPr>
            <a:r>
              <a:rPr lang="en-GB" sz="1400" b="0" noProof="0" dirty="0">
                <a:solidFill>
                  <a:schemeClr val="tx1"/>
                </a:solidFill>
                <a:latin typeface="Arial" panose="020B0604020202020204" pitchFamily="34" charset="0"/>
                <a:cs typeface="Arial" panose="020B0604020202020204" pitchFamily="34" charset="0"/>
              </a:rPr>
              <a:t>Optional reminders and coach check-ins</a:t>
            </a:r>
            <a:r>
              <a:rPr lang="en-GB" sz="1400" dirty="0">
                <a:solidFill>
                  <a:schemeClr val="tx1"/>
                </a:solidFill>
                <a:latin typeface="Arial" panose="020B0604020202020204" pitchFamily="34" charset="0"/>
                <a:cs typeface="Arial" panose="020B0604020202020204" pitchFamily="34" charset="0"/>
              </a:rPr>
              <a:t>.</a:t>
            </a:r>
            <a:r>
              <a:rPr lang="en-GB" sz="1400" b="0" noProof="0" dirty="0">
                <a:solidFill>
                  <a:schemeClr val="tx1"/>
                </a:solidFill>
                <a:latin typeface="Arial" panose="020B0604020202020204" pitchFamily="34" charset="0"/>
                <a:cs typeface="Arial" panose="020B0604020202020204" pitchFamily="34" charset="0"/>
              </a:rPr>
              <a:t> Personalised</a:t>
            </a:r>
            <a:r>
              <a:rPr lang="en-GB" sz="1400" dirty="0">
                <a:solidFill>
                  <a:schemeClr val="tx1"/>
                </a:solidFill>
                <a:latin typeface="Arial" panose="020B0604020202020204" pitchFamily="34" charset="0"/>
                <a:cs typeface="Arial" panose="020B0604020202020204" pitchFamily="34" charset="0"/>
              </a:rPr>
              <a:t> coaching was valued by interviewed digital programme users (Moussas-Alvarez et al., 2025)</a:t>
            </a:r>
            <a:endParaRPr lang="en-GB" sz="1400" b="0" noProof="0" dirty="0">
              <a:solidFill>
                <a:schemeClr val="tx1"/>
              </a:solidFill>
              <a:latin typeface="Arial" panose="020B0604020202020204" pitchFamily="34" charset="0"/>
              <a:cs typeface="Arial" panose="020B0604020202020204" pitchFamily="34" charset="0"/>
            </a:endParaRPr>
          </a:p>
        </p:txBody>
      </p:sp>
      <p:sp>
        <p:nvSpPr>
          <p:cNvPr id="87" name="Rectangle 86">
            <a:extLst>
              <a:ext uri="{FF2B5EF4-FFF2-40B4-BE49-F238E27FC236}">
                <a16:creationId xmlns:a16="http://schemas.microsoft.com/office/drawing/2014/main" id="{1CE9C4CE-5D08-447F-8D29-68AA1FBA4C9A}"/>
              </a:ext>
            </a:extLst>
          </p:cNvPr>
          <p:cNvSpPr>
            <a:spLocks noGrp="1"/>
          </p:cNvSpPr>
          <p:nvPr/>
        </p:nvSpPr>
        <p:spPr>
          <a:xfrm>
            <a:off x="12651070" y="6829368"/>
            <a:ext cx="1753760" cy="471487"/>
          </a:xfrm>
          <a:prstGeom prst="rect">
            <a:avLst/>
          </a:prstGeom>
          <a:noFill/>
          <a:ln w="0">
            <a:noFill/>
            <a:prstDash val="solid"/>
          </a:ln>
        </p:spPr>
        <p:txBody>
          <a:bodyPr wrap="square" lIns="0" tIns="0" rIns="0" bIns="0" anchor="t">
            <a:noAutofit/>
          </a:bodyPr>
          <a:lstStyle>
            <a:defPPr algn="ctr">
              <a:defRPr sz="1316" b="0">
                <a:solidFill>
                  <a:srgbClr val="073653"/>
                </a:solidFill>
                <a:latin typeface="DejaVu Sans"/>
                <a:ea typeface="DejaVu Sans"/>
                <a:cs typeface="DejaVu Sans"/>
              </a:defRPr>
            </a:defPPr>
            <a:lvl1pPr algn="ctr">
              <a:defRPr sz="1316" b="0">
                <a:solidFill>
                  <a:srgbClr val="073653"/>
                </a:solidFill>
                <a:latin typeface="DejaVu Sans"/>
                <a:ea typeface="DejaVu Sans"/>
                <a:cs typeface="DejaVu Sans"/>
              </a:defRPr>
            </a:lvl1pPr>
            <a:lvl2pPr algn="ctr">
              <a:defRPr sz="1316" b="0">
                <a:solidFill>
                  <a:srgbClr val="073653"/>
                </a:solidFill>
                <a:latin typeface="DejaVu Sans"/>
                <a:ea typeface="DejaVu Sans"/>
                <a:cs typeface="DejaVu Sans"/>
              </a:defRPr>
            </a:lvl2pPr>
            <a:lvl3pPr algn="ctr">
              <a:defRPr sz="1316" b="0">
                <a:solidFill>
                  <a:srgbClr val="073653"/>
                </a:solidFill>
                <a:latin typeface="DejaVu Sans"/>
                <a:ea typeface="DejaVu Sans"/>
                <a:cs typeface="DejaVu Sans"/>
              </a:defRPr>
            </a:lvl3pPr>
            <a:lvl4pPr algn="ctr">
              <a:defRPr sz="1316" b="0">
                <a:solidFill>
                  <a:srgbClr val="073653"/>
                </a:solidFill>
                <a:latin typeface="DejaVu Sans"/>
                <a:ea typeface="DejaVu Sans"/>
                <a:cs typeface="DejaVu Sans"/>
              </a:defRPr>
            </a:lvl4pPr>
            <a:lvl5pPr algn="ctr">
              <a:defRPr sz="1316" b="0">
                <a:solidFill>
                  <a:srgbClr val="073653"/>
                </a:solidFill>
                <a:latin typeface="DejaVu Sans"/>
                <a:ea typeface="DejaVu Sans"/>
                <a:cs typeface="DejaVu Sans"/>
              </a:defRPr>
            </a:lvl5pPr>
            <a:lvl6pPr algn="ctr">
              <a:defRPr sz="1316" b="0">
                <a:solidFill>
                  <a:srgbClr val="073653"/>
                </a:solidFill>
                <a:latin typeface="DejaVu Sans"/>
                <a:ea typeface="DejaVu Sans"/>
                <a:cs typeface="DejaVu Sans"/>
              </a:defRPr>
            </a:lvl6pPr>
            <a:lvl7pPr algn="ctr">
              <a:defRPr sz="1316" b="0">
                <a:solidFill>
                  <a:srgbClr val="073653"/>
                </a:solidFill>
                <a:latin typeface="DejaVu Sans"/>
                <a:ea typeface="DejaVu Sans"/>
                <a:cs typeface="DejaVu Sans"/>
              </a:defRPr>
            </a:lvl7pPr>
            <a:lvl8pPr algn="ctr">
              <a:defRPr sz="1316" b="0">
                <a:solidFill>
                  <a:srgbClr val="073653"/>
                </a:solidFill>
                <a:latin typeface="DejaVu Sans"/>
                <a:ea typeface="DejaVu Sans"/>
                <a:cs typeface="DejaVu Sans"/>
              </a:defRPr>
            </a:lvl8pPr>
            <a:lvl9pPr algn="ctr">
              <a:defRPr sz="1316" b="0">
                <a:solidFill>
                  <a:srgbClr val="073653"/>
                </a:solidFill>
                <a:latin typeface="DejaVu Sans"/>
                <a:ea typeface="DejaVu Sans"/>
                <a:cs typeface="DejaVu Sans"/>
              </a:defRPr>
            </a:lvl9pPr>
          </a:lstStyle>
          <a:p>
            <a:pPr algn="ctr">
              <a:defRPr sz="1316" b="0">
                <a:solidFill>
                  <a:srgbClr val="073653"/>
                </a:solidFill>
                <a:latin typeface="DejaVu Sans"/>
                <a:ea typeface="DejaVu Sans"/>
                <a:cs typeface="DejaVu Sans"/>
              </a:defRPr>
            </a:pPr>
            <a:r>
              <a:rPr lang="en-GB" sz="1316" b="0" noProof="0" dirty="0">
                <a:solidFill>
                  <a:schemeClr val="tx1"/>
                </a:solidFill>
                <a:latin typeface="Arial" panose="020B0604020202020204" pitchFamily="34" charset="0"/>
                <a:cs typeface="Arial" panose="020B0604020202020204" pitchFamily="34" charset="0"/>
              </a:rPr>
              <a:t>(Rosenstock, </a:t>
            </a:r>
            <a:r>
              <a:rPr lang="en-GB" sz="1316" b="0" noProof="0" dirty="0" err="1">
                <a:solidFill>
                  <a:schemeClr val="tx1"/>
                </a:solidFill>
                <a:latin typeface="Arial" panose="020B0604020202020204" pitchFamily="34" charset="0"/>
                <a:cs typeface="Arial" panose="020B0604020202020204" pitchFamily="34" charset="0"/>
              </a:rPr>
              <a:t>Strecher</a:t>
            </a:r>
            <a:r>
              <a:rPr lang="en-GB" sz="1316" b="0" noProof="0" dirty="0">
                <a:solidFill>
                  <a:schemeClr val="tx1"/>
                </a:solidFill>
                <a:latin typeface="Arial" panose="020B0604020202020204" pitchFamily="34" charset="0"/>
                <a:cs typeface="Arial" panose="020B0604020202020204" pitchFamily="34" charset="0"/>
              </a:rPr>
              <a:t> and Becker, 1988)</a:t>
            </a:r>
          </a:p>
        </p:txBody>
      </p:sp>
      <p:sp>
        <p:nvSpPr>
          <p:cNvPr id="91" name="Rectangle: Rounded Corners 90">
            <a:extLst>
              <a:ext uri="{FF2B5EF4-FFF2-40B4-BE49-F238E27FC236}">
                <a16:creationId xmlns:a16="http://schemas.microsoft.com/office/drawing/2014/main" id="{3C782332-03A7-4A09-A400-58E7EA127A8C}"/>
              </a:ext>
            </a:extLst>
          </p:cNvPr>
          <p:cNvSpPr>
            <a:spLocks noGrp="1"/>
          </p:cNvSpPr>
          <p:nvPr/>
        </p:nvSpPr>
        <p:spPr>
          <a:xfrm>
            <a:off x="7943890" y="7601640"/>
            <a:ext cx="6934951" cy="557213"/>
          </a:xfrm>
          <a:prstGeom prst="roundRect">
            <a:avLst>
              <a:gd name="adj" fmla="val 11852"/>
            </a:avLst>
          </a:prstGeom>
          <a:solidFill>
            <a:srgbClr val="087D8B"/>
          </a:solidFill>
          <a:ln w="0">
            <a:noFill/>
            <a:prstDash val="solid"/>
          </a:ln>
        </p:spPr>
        <p:txBody>
          <a:bodyPr/>
          <a:lstStyle/>
          <a:p>
            <a:endParaRPr lang="en-GB" noProof="0" dirty="0">
              <a:latin typeface="Arial" panose="020B0604020202020204" pitchFamily="34" charset="0"/>
              <a:cs typeface="Arial" panose="020B0604020202020204" pitchFamily="34" charset="0"/>
            </a:endParaRPr>
          </a:p>
        </p:txBody>
      </p:sp>
      <p:sp>
        <p:nvSpPr>
          <p:cNvPr id="94" name="Rectangle 93">
            <a:extLst>
              <a:ext uri="{FF2B5EF4-FFF2-40B4-BE49-F238E27FC236}">
                <a16:creationId xmlns:a16="http://schemas.microsoft.com/office/drawing/2014/main" id="{36E3190A-D270-4353-9D2D-A0BB2B1E49FD}"/>
              </a:ext>
            </a:extLst>
          </p:cNvPr>
          <p:cNvSpPr>
            <a:spLocks noGrp="1"/>
          </p:cNvSpPr>
          <p:nvPr/>
        </p:nvSpPr>
        <p:spPr>
          <a:xfrm>
            <a:off x="8168811" y="7612635"/>
            <a:ext cx="6362496" cy="402181"/>
          </a:xfrm>
          <a:prstGeom prst="rect">
            <a:avLst/>
          </a:prstGeom>
          <a:noFill/>
          <a:ln w="0">
            <a:noFill/>
            <a:prstDash val="solid"/>
          </a:ln>
        </p:spPr>
        <p:txBody>
          <a:bodyPr wrap="square" lIns="0" tIns="0" rIns="0" bIns="0" anchor="t">
            <a:noAutofit/>
          </a:bodyPr>
          <a:lstStyle>
            <a:defPPr algn="l">
              <a:defRPr sz="2700" b="1">
                <a:solidFill>
                  <a:srgbClr val="FFFFFF"/>
                </a:solidFill>
                <a:latin typeface="DejaVu Sans"/>
                <a:ea typeface="DejaVu Sans"/>
                <a:cs typeface="DejaVu Sans"/>
              </a:defRPr>
            </a:defPPr>
            <a:lvl1pPr algn="l">
              <a:defRPr sz="2700" b="1">
                <a:solidFill>
                  <a:srgbClr val="FFFFFF"/>
                </a:solidFill>
                <a:latin typeface="DejaVu Sans"/>
                <a:ea typeface="DejaVu Sans"/>
                <a:cs typeface="DejaVu Sans"/>
              </a:defRPr>
            </a:lvl1pPr>
            <a:lvl2pPr algn="l">
              <a:defRPr sz="2700" b="1">
                <a:solidFill>
                  <a:srgbClr val="FFFFFF"/>
                </a:solidFill>
                <a:latin typeface="DejaVu Sans"/>
                <a:ea typeface="DejaVu Sans"/>
                <a:cs typeface="DejaVu Sans"/>
              </a:defRPr>
            </a:lvl2pPr>
            <a:lvl3pPr algn="l">
              <a:defRPr sz="2700" b="1">
                <a:solidFill>
                  <a:srgbClr val="FFFFFF"/>
                </a:solidFill>
                <a:latin typeface="DejaVu Sans"/>
                <a:ea typeface="DejaVu Sans"/>
                <a:cs typeface="DejaVu Sans"/>
              </a:defRPr>
            </a:lvl3pPr>
            <a:lvl4pPr algn="l">
              <a:defRPr sz="2700" b="1">
                <a:solidFill>
                  <a:srgbClr val="FFFFFF"/>
                </a:solidFill>
                <a:latin typeface="DejaVu Sans"/>
                <a:ea typeface="DejaVu Sans"/>
                <a:cs typeface="DejaVu Sans"/>
              </a:defRPr>
            </a:lvl4pPr>
            <a:lvl5pPr algn="l">
              <a:defRPr sz="2700" b="1">
                <a:solidFill>
                  <a:srgbClr val="FFFFFF"/>
                </a:solidFill>
                <a:latin typeface="DejaVu Sans"/>
                <a:ea typeface="DejaVu Sans"/>
                <a:cs typeface="DejaVu Sans"/>
              </a:defRPr>
            </a:lvl5pPr>
            <a:lvl6pPr algn="l">
              <a:defRPr sz="2700" b="1">
                <a:solidFill>
                  <a:srgbClr val="FFFFFF"/>
                </a:solidFill>
                <a:latin typeface="DejaVu Sans"/>
                <a:ea typeface="DejaVu Sans"/>
                <a:cs typeface="DejaVu Sans"/>
              </a:defRPr>
            </a:lvl6pPr>
            <a:lvl7pPr algn="l">
              <a:defRPr sz="2700" b="1">
                <a:solidFill>
                  <a:srgbClr val="FFFFFF"/>
                </a:solidFill>
                <a:latin typeface="DejaVu Sans"/>
                <a:ea typeface="DejaVu Sans"/>
                <a:cs typeface="DejaVu Sans"/>
              </a:defRPr>
            </a:lvl7pPr>
            <a:lvl8pPr algn="l">
              <a:defRPr sz="2700" b="1">
                <a:solidFill>
                  <a:srgbClr val="FFFFFF"/>
                </a:solidFill>
                <a:latin typeface="DejaVu Sans"/>
                <a:ea typeface="DejaVu Sans"/>
                <a:cs typeface="DejaVu Sans"/>
              </a:defRPr>
            </a:lvl8pPr>
            <a:lvl9pPr algn="l">
              <a:defRPr sz="2700" b="1">
                <a:solidFill>
                  <a:srgbClr val="FFFFFF"/>
                </a:solidFill>
                <a:latin typeface="DejaVu Sans"/>
                <a:ea typeface="DejaVu Sans"/>
                <a:cs typeface="DejaVu Sans"/>
              </a:defRPr>
            </a:lvl9pPr>
          </a:lstStyle>
          <a:p>
            <a:pPr algn="l">
              <a:defRPr sz="2700" b="1">
                <a:solidFill>
                  <a:srgbClr val="FFFFFF"/>
                </a:solidFill>
                <a:latin typeface="DejaVu Sans"/>
                <a:ea typeface="DejaVu Sans"/>
                <a:cs typeface="DejaVu Sans"/>
              </a:defRPr>
            </a:pPr>
            <a:r>
              <a:rPr lang="en-GB" sz="2700" b="1" noProof="0" dirty="0">
                <a:solidFill>
                  <a:srgbClr val="FFFFFF"/>
                </a:solidFill>
                <a:latin typeface="Arial" panose="020B0604020202020204" pitchFamily="34" charset="0"/>
                <a:cs typeface="Arial" panose="020B0604020202020204" pitchFamily="34" charset="0"/>
              </a:rPr>
              <a:t>5. What difference could it make?</a:t>
            </a:r>
          </a:p>
        </p:txBody>
      </p:sp>
      <p:sp>
        <p:nvSpPr>
          <p:cNvPr id="97" name="Rectangle 96">
            <a:extLst>
              <a:ext uri="{FF2B5EF4-FFF2-40B4-BE49-F238E27FC236}">
                <a16:creationId xmlns:a16="http://schemas.microsoft.com/office/drawing/2014/main" id="{3A90BAE6-D463-4A5C-A85C-156FFDB8E35F}"/>
              </a:ext>
            </a:extLst>
          </p:cNvPr>
          <p:cNvSpPr>
            <a:spLocks noGrp="1"/>
          </p:cNvSpPr>
          <p:nvPr/>
        </p:nvSpPr>
        <p:spPr>
          <a:xfrm>
            <a:off x="7940887" y="8582237"/>
            <a:ext cx="1647004" cy="332604"/>
          </a:xfrm>
          <a:prstGeom prst="rect">
            <a:avLst/>
          </a:prstGeom>
          <a:noFill/>
          <a:ln w="0">
            <a:noFill/>
            <a:prstDash val="solid"/>
          </a:ln>
        </p:spPr>
        <p:txBody>
          <a:bodyPr wrap="square" lIns="0" tIns="0" rIns="0" bIns="0" anchor="t">
            <a:noAutofit/>
          </a:bodyPr>
          <a:lstStyle>
            <a:defPPr algn="ctr">
              <a:defRPr sz="1429" b="1">
                <a:solidFill>
                  <a:srgbClr val="073653"/>
                </a:solidFill>
                <a:latin typeface="DejaVu Sans"/>
                <a:ea typeface="DejaVu Sans"/>
                <a:cs typeface="DejaVu Sans"/>
              </a:defRPr>
            </a:defPPr>
            <a:lvl1pPr algn="ctr">
              <a:defRPr sz="1429" b="1">
                <a:solidFill>
                  <a:srgbClr val="073653"/>
                </a:solidFill>
                <a:latin typeface="DejaVu Sans"/>
                <a:ea typeface="DejaVu Sans"/>
                <a:cs typeface="DejaVu Sans"/>
              </a:defRPr>
            </a:lvl1pPr>
            <a:lvl2pPr algn="ctr">
              <a:defRPr sz="1429" b="1">
                <a:solidFill>
                  <a:srgbClr val="073653"/>
                </a:solidFill>
                <a:latin typeface="DejaVu Sans"/>
                <a:ea typeface="DejaVu Sans"/>
                <a:cs typeface="DejaVu Sans"/>
              </a:defRPr>
            </a:lvl2pPr>
            <a:lvl3pPr algn="ctr">
              <a:defRPr sz="1429" b="1">
                <a:solidFill>
                  <a:srgbClr val="073653"/>
                </a:solidFill>
                <a:latin typeface="DejaVu Sans"/>
                <a:ea typeface="DejaVu Sans"/>
                <a:cs typeface="DejaVu Sans"/>
              </a:defRPr>
            </a:lvl3pPr>
            <a:lvl4pPr algn="ctr">
              <a:defRPr sz="1429" b="1">
                <a:solidFill>
                  <a:srgbClr val="073653"/>
                </a:solidFill>
                <a:latin typeface="DejaVu Sans"/>
                <a:ea typeface="DejaVu Sans"/>
                <a:cs typeface="DejaVu Sans"/>
              </a:defRPr>
            </a:lvl4pPr>
            <a:lvl5pPr algn="ctr">
              <a:defRPr sz="1429" b="1">
                <a:solidFill>
                  <a:srgbClr val="073653"/>
                </a:solidFill>
                <a:latin typeface="DejaVu Sans"/>
                <a:ea typeface="DejaVu Sans"/>
                <a:cs typeface="DejaVu Sans"/>
              </a:defRPr>
            </a:lvl5pPr>
            <a:lvl6pPr algn="ctr">
              <a:defRPr sz="1429" b="1">
                <a:solidFill>
                  <a:srgbClr val="073653"/>
                </a:solidFill>
                <a:latin typeface="DejaVu Sans"/>
                <a:ea typeface="DejaVu Sans"/>
                <a:cs typeface="DejaVu Sans"/>
              </a:defRPr>
            </a:lvl6pPr>
            <a:lvl7pPr algn="ctr">
              <a:defRPr sz="1429" b="1">
                <a:solidFill>
                  <a:srgbClr val="073653"/>
                </a:solidFill>
                <a:latin typeface="DejaVu Sans"/>
                <a:ea typeface="DejaVu Sans"/>
                <a:cs typeface="DejaVu Sans"/>
              </a:defRPr>
            </a:lvl7pPr>
            <a:lvl8pPr algn="ctr">
              <a:defRPr sz="1429" b="1">
                <a:solidFill>
                  <a:srgbClr val="073653"/>
                </a:solidFill>
                <a:latin typeface="DejaVu Sans"/>
                <a:ea typeface="DejaVu Sans"/>
                <a:cs typeface="DejaVu Sans"/>
              </a:defRPr>
            </a:lvl8pPr>
            <a:lvl9pPr algn="ctr">
              <a:defRPr sz="1429" b="1">
                <a:solidFill>
                  <a:srgbClr val="073653"/>
                </a:solidFill>
                <a:latin typeface="DejaVu Sans"/>
                <a:ea typeface="DejaVu Sans"/>
                <a:cs typeface="DejaVu Sans"/>
              </a:defRPr>
            </a:lvl9pPr>
          </a:lstStyle>
          <a:p>
            <a:pPr algn="ctr">
              <a:defRPr sz="1429" b="1">
                <a:solidFill>
                  <a:srgbClr val="073653"/>
                </a:solidFill>
                <a:latin typeface="DejaVu Sans"/>
                <a:ea typeface="DejaVu Sans"/>
                <a:cs typeface="DejaVu Sans"/>
              </a:defRPr>
            </a:pPr>
            <a:r>
              <a:rPr lang="en-GB" sz="1429" b="1" noProof="0" dirty="0">
                <a:solidFill>
                  <a:schemeClr val="tx1"/>
                </a:solidFill>
                <a:latin typeface="Arial" panose="020B0604020202020204" pitchFamily="34" charset="0"/>
                <a:cs typeface="Arial" panose="020B0604020202020204" pitchFamily="34" charset="0"/>
              </a:rPr>
              <a:t>Understanding</a:t>
            </a:r>
          </a:p>
        </p:txBody>
      </p:sp>
      <p:sp>
        <p:nvSpPr>
          <p:cNvPr id="101" name="Rectangle 100">
            <a:extLst>
              <a:ext uri="{FF2B5EF4-FFF2-40B4-BE49-F238E27FC236}">
                <a16:creationId xmlns:a16="http://schemas.microsoft.com/office/drawing/2014/main" id="{DE3A9063-9530-446D-A0D3-4823C903CF38}"/>
              </a:ext>
            </a:extLst>
          </p:cNvPr>
          <p:cNvSpPr>
            <a:spLocks noGrp="1"/>
          </p:cNvSpPr>
          <p:nvPr/>
        </p:nvSpPr>
        <p:spPr>
          <a:xfrm>
            <a:off x="9864986" y="8609943"/>
            <a:ext cx="1186238" cy="251943"/>
          </a:xfrm>
          <a:prstGeom prst="rect">
            <a:avLst/>
          </a:prstGeom>
          <a:noFill/>
          <a:ln w="0">
            <a:noFill/>
            <a:prstDash val="solid"/>
          </a:ln>
        </p:spPr>
        <p:txBody>
          <a:bodyPr wrap="square" lIns="0" tIns="0" rIns="0" bIns="0" anchor="t">
            <a:noAutofit/>
          </a:bodyPr>
          <a:lstStyle>
            <a:defPPr algn="ctr">
              <a:defRPr sz="1429" b="1">
                <a:solidFill>
                  <a:srgbClr val="073653"/>
                </a:solidFill>
                <a:latin typeface="DejaVu Sans"/>
                <a:ea typeface="DejaVu Sans"/>
                <a:cs typeface="DejaVu Sans"/>
              </a:defRPr>
            </a:defPPr>
            <a:lvl1pPr algn="ctr">
              <a:defRPr sz="1429" b="1">
                <a:solidFill>
                  <a:srgbClr val="073653"/>
                </a:solidFill>
                <a:latin typeface="DejaVu Sans"/>
                <a:ea typeface="DejaVu Sans"/>
                <a:cs typeface="DejaVu Sans"/>
              </a:defRPr>
            </a:lvl1pPr>
            <a:lvl2pPr algn="ctr">
              <a:defRPr sz="1429" b="1">
                <a:solidFill>
                  <a:srgbClr val="073653"/>
                </a:solidFill>
                <a:latin typeface="DejaVu Sans"/>
                <a:ea typeface="DejaVu Sans"/>
                <a:cs typeface="DejaVu Sans"/>
              </a:defRPr>
            </a:lvl2pPr>
            <a:lvl3pPr algn="ctr">
              <a:defRPr sz="1429" b="1">
                <a:solidFill>
                  <a:srgbClr val="073653"/>
                </a:solidFill>
                <a:latin typeface="DejaVu Sans"/>
                <a:ea typeface="DejaVu Sans"/>
                <a:cs typeface="DejaVu Sans"/>
              </a:defRPr>
            </a:lvl3pPr>
            <a:lvl4pPr algn="ctr">
              <a:defRPr sz="1429" b="1">
                <a:solidFill>
                  <a:srgbClr val="073653"/>
                </a:solidFill>
                <a:latin typeface="DejaVu Sans"/>
                <a:ea typeface="DejaVu Sans"/>
                <a:cs typeface="DejaVu Sans"/>
              </a:defRPr>
            </a:lvl4pPr>
            <a:lvl5pPr algn="ctr">
              <a:defRPr sz="1429" b="1">
                <a:solidFill>
                  <a:srgbClr val="073653"/>
                </a:solidFill>
                <a:latin typeface="DejaVu Sans"/>
                <a:ea typeface="DejaVu Sans"/>
                <a:cs typeface="DejaVu Sans"/>
              </a:defRPr>
            </a:lvl5pPr>
            <a:lvl6pPr algn="ctr">
              <a:defRPr sz="1429" b="1">
                <a:solidFill>
                  <a:srgbClr val="073653"/>
                </a:solidFill>
                <a:latin typeface="DejaVu Sans"/>
                <a:ea typeface="DejaVu Sans"/>
                <a:cs typeface="DejaVu Sans"/>
              </a:defRPr>
            </a:lvl6pPr>
            <a:lvl7pPr algn="ctr">
              <a:defRPr sz="1429" b="1">
                <a:solidFill>
                  <a:srgbClr val="073653"/>
                </a:solidFill>
                <a:latin typeface="DejaVu Sans"/>
                <a:ea typeface="DejaVu Sans"/>
                <a:cs typeface="DejaVu Sans"/>
              </a:defRPr>
            </a:lvl7pPr>
            <a:lvl8pPr algn="ctr">
              <a:defRPr sz="1429" b="1">
                <a:solidFill>
                  <a:srgbClr val="073653"/>
                </a:solidFill>
                <a:latin typeface="DejaVu Sans"/>
                <a:ea typeface="DejaVu Sans"/>
                <a:cs typeface="DejaVu Sans"/>
              </a:defRPr>
            </a:lvl8pPr>
            <a:lvl9pPr algn="ctr">
              <a:defRPr sz="1429" b="1">
                <a:solidFill>
                  <a:srgbClr val="073653"/>
                </a:solidFill>
                <a:latin typeface="DejaVu Sans"/>
                <a:ea typeface="DejaVu Sans"/>
                <a:cs typeface="DejaVu Sans"/>
              </a:defRPr>
            </a:lvl9pPr>
          </a:lstStyle>
          <a:p>
            <a:pPr algn="ctr">
              <a:defRPr sz="1429" b="1">
                <a:solidFill>
                  <a:srgbClr val="073653"/>
                </a:solidFill>
                <a:latin typeface="DejaVu Sans"/>
                <a:ea typeface="DejaVu Sans"/>
                <a:cs typeface="DejaVu Sans"/>
              </a:defRPr>
            </a:pPr>
            <a:r>
              <a:rPr lang="en-GB" sz="1429" b="1" noProof="0" dirty="0">
                <a:solidFill>
                  <a:schemeClr val="tx1"/>
                </a:solidFill>
                <a:latin typeface="Arial" panose="020B0604020202020204" pitchFamily="34" charset="0"/>
                <a:cs typeface="Arial" panose="020B0604020202020204" pitchFamily="34" charset="0"/>
              </a:rPr>
              <a:t>Confidence</a:t>
            </a:r>
          </a:p>
        </p:txBody>
      </p:sp>
      <p:sp>
        <p:nvSpPr>
          <p:cNvPr id="102" name="Rectangle 101">
            <a:extLst>
              <a:ext uri="{FF2B5EF4-FFF2-40B4-BE49-F238E27FC236}">
                <a16:creationId xmlns:a16="http://schemas.microsoft.com/office/drawing/2014/main" id="{890511FC-92E6-4983-8F35-6DE70F2422AC}"/>
              </a:ext>
            </a:extLst>
          </p:cNvPr>
          <p:cNvSpPr>
            <a:spLocks noGrp="1"/>
          </p:cNvSpPr>
          <p:nvPr/>
        </p:nvSpPr>
        <p:spPr>
          <a:xfrm>
            <a:off x="9892984" y="9012938"/>
            <a:ext cx="1356631" cy="924304"/>
          </a:xfrm>
          <a:prstGeom prst="rect">
            <a:avLst/>
          </a:prstGeom>
          <a:noFill/>
          <a:ln w="0">
            <a:noFill/>
            <a:prstDash val="solid"/>
          </a:ln>
        </p:spPr>
        <p:txBody>
          <a:bodyPr wrap="square" lIns="0" tIns="0" rIns="0" bIns="0" anchor="t">
            <a:noAutofit/>
          </a:bodyPr>
          <a:lstStyle>
            <a:defPPr algn="ctr">
              <a:defRPr sz="1328" b="0">
                <a:solidFill>
                  <a:srgbClr val="073653"/>
                </a:solidFill>
                <a:latin typeface="DejaVu Sans"/>
                <a:ea typeface="DejaVu Sans"/>
                <a:cs typeface="DejaVu Sans"/>
              </a:defRPr>
            </a:defPPr>
            <a:lvl1pPr algn="ctr">
              <a:defRPr sz="1328" b="0">
                <a:solidFill>
                  <a:srgbClr val="073653"/>
                </a:solidFill>
                <a:latin typeface="DejaVu Sans"/>
                <a:ea typeface="DejaVu Sans"/>
                <a:cs typeface="DejaVu Sans"/>
              </a:defRPr>
            </a:lvl1pPr>
            <a:lvl2pPr algn="ctr">
              <a:defRPr sz="1328" b="0">
                <a:solidFill>
                  <a:srgbClr val="073653"/>
                </a:solidFill>
                <a:latin typeface="DejaVu Sans"/>
                <a:ea typeface="DejaVu Sans"/>
                <a:cs typeface="DejaVu Sans"/>
              </a:defRPr>
            </a:lvl2pPr>
            <a:lvl3pPr algn="ctr">
              <a:defRPr sz="1328" b="0">
                <a:solidFill>
                  <a:srgbClr val="073653"/>
                </a:solidFill>
                <a:latin typeface="DejaVu Sans"/>
                <a:ea typeface="DejaVu Sans"/>
                <a:cs typeface="DejaVu Sans"/>
              </a:defRPr>
            </a:lvl3pPr>
            <a:lvl4pPr algn="ctr">
              <a:defRPr sz="1328" b="0">
                <a:solidFill>
                  <a:srgbClr val="073653"/>
                </a:solidFill>
                <a:latin typeface="DejaVu Sans"/>
                <a:ea typeface="DejaVu Sans"/>
                <a:cs typeface="DejaVu Sans"/>
              </a:defRPr>
            </a:lvl4pPr>
            <a:lvl5pPr algn="ctr">
              <a:defRPr sz="1328" b="0">
                <a:solidFill>
                  <a:srgbClr val="073653"/>
                </a:solidFill>
                <a:latin typeface="DejaVu Sans"/>
                <a:ea typeface="DejaVu Sans"/>
                <a:cs typeface="DejaVu Sans"/>
              </a:defRPr>
            </a:lvl5pPr>
            <a:lvl6pPr algn="ctr">
              <a:defRPr sz="1328" b="0">
                <a:solidFill>
                  <a:srgbClr val="073653"/>
                </a:solidFill>
                <a:latin typeface="DejaVu Sans"/>
                <a:ea typeface="DejaVu Sans"/>
                <a:cs typeface="DejaVu Sans"/>
              </a:defRPr>
            </a:lvl6pPr>
            <a:lvl7pPr algn="ctr">
              <a:defRPr sz="1328" b="0">
                <a:solidFill>
                  <a:srgbClr val="073653"/>
                </a:solidFill>
                <a:latin typeface="DejaVu Sans"/>
                <a:ea typeface="DejaVu Sans"/>
                <a:cs typeface="DejaVu Sans"/>
              </a:defRPr>
            </a:lvl7pPr>
            <a:lvl8pPr algn="ctr">
              <a:defRPr sz="1328" b="0">
                <a:solidFill>
                  <a:srgbClr val="073653"/>
                </a:solidFill>
                <a:latin typeface="DejaVu Sans"/>
                <a:ea typeface="DejaVu Sans"/>
                <a:cs typeface="DejaVu Sans"/>
              </a:defRPr>
            </a:lvl8pPr>
            <a:lvl9pPr algn="ctr">
              <a:defRPr sz="1328" b="0">
                <a:solidFill>
                  <a:srgbClr val="073653"/>
                </a:solidFill>
                <a:latin typeface="DejaVu Sans"/>
                <a:ea typeface="DejaVu Sans"/>
                <a:cs typeface="DejaVu Sans"/>
              </a:defRPr>
            </a:lvl9pPr>
          </a:lstStyle>
          <a:p>
            <a:pPr>
              <a:defRPr sz="1328" b="0">
                <a:solidFill>
                  <a:srgbClr val="073653"/>
                </a:solidFill>
                <a:latin typeface="DejaVu Sans"/>
                <a:ea typeface="DejaVu Sans"/>
                <a:cs typeface="DejaVu Sans"/>
              </a:defRPr>
            </a:pPr>
            <a:r>
              <a:rPr lang="en-GB" dirty="0">
                <a:latin typeface="Arial" panose="020B0604020202020204" pitchFamily="34" charset="0"/>
                <a:cs typeface="Arial" panose="020B0604020202020204" pitchFamily="34" charset="0"/>
              </a:rPr>
              <a:t>Users’ confidence in making manageable changes</a:t>
            </a:r>
            <a:endParaRPr lang="en-GB" sz="1328" b="0" noProof="0" dirty="0">
              <a:solidFill>
                <a:schemeClr val="tx1"/>
              </a:solidFill>
              <a:latin typeface="Arial" panose="020B0604020202020204" pitchFamily="34" charset="0"/>
              <a:cs typeface="Arial" panose="020B0604020202020204" pitchFamily="34" charset="0"/>
            </a:endParaRPr>
          </a:p>
        </p:txBody>
      </p:sp>
      <p:sp>
        <p:nvSpPr>
          <p:cNvPr id="105" name="Rectangle 104">
            <a:extLst>
              <a:ext uri="{FF2B5EF4-FFF2-40B4-BE49-F238E27FC236}">
                <a16:creationId xmlns:a16="http://schemas.microsoft.com/office/drawing/2014/main" id="{08725365-3482-4F87-A623-4E1764CEE8E6}"/>
              </a:ext>
            </a:extLst>
          </p:cNvPr>
          <p:cNvSpPr>
            <a:spLocks noGrp="1"/>
          </p:cNvSpPr>
          <p:nvPr/>
        </p:nvSpPr>
        <p:spPr>
          <a:xfrm>
            <a:off x="11541111" y="8581512"/>
            <a:ext cx="1033527" cy="220074"/>
          </a:xfrm>
          <a:prstGeom prst="rect">
            <a:avLst/>
          </a:prstGeom>
          <a:noFill/>
          <a:ln w="0">
            <a:noFill/>
            <a:prstDash val="solid"/>
          </a:ln>
        </p:spPr>
        <p:txBody>
          <a:bodyPr wrap="square" lIns="0" tIns="0" rIns="0" bIns="0" anchor="t">
            <a:noAutofit/>
          </a:bodyPr>
          <a:lstStyle>
            <a:defPPr algn="ctr">
              <a:defRPr sz="1429" b="1">
                <a:solidFill>
                  <a:srgbClr val="073653"/>
                </a:solidFill>
                <a:latin typeface="DejaVu Sans"/>
                <a:ea typeface="DejaVu Sans"/>
                <a:cs typeface="DejaVu Sans"/>
              </a:defRPr>
            </a:defPPr>
            <a:lvl1pPr algn="ctr">
              <a:defRPr sz="1429" b="1">
                <a:solidFill>
                  <a:srgbClr val="073653"/>
                </a:solidFill>
                <a:latin typeface="DejaVu Sans"/>
                <a:ea typeface="DejaVu Sans"/>
                <a:cs typeface="DejaVu Sans"/>
              </a:defRPr>
            </a:lvl1pPr>
            <a:lvl2pPr algn="ctr">
              <a:defRPr sz="1429" b="1">
                <a:solidFill>
                  <a:srgbClr val="073653"/>
                </a:solidFill>
                <a:latin typeface="DejaVu Sans"/>
                <a:ea typeface="DejaVu Sans"/>
                <a:cs typeface="DejaVu Sans"/>
              </a:defRPr>
            </a:lvl2pPr>
            <a:lvl3pPr algn="ctr">
              <a:defRPr sz="1429" b="1">
                <a:solidFill>
                  <a:srgbClr val="073653"/>
                </a:solidFill>
                <a:latin typeface="DejaVu Sans"/>
                <a:ea typeface="DejaVu Sans"/>
                <a:cs typeface="DejaVu Sans"/>
              </a:defRPr>
            </a:lvl3pPr>
            <a:lvl4pPr algn="ctr">
              <a:defRPr sz="1429" b="1">
                <a:solidFill>
                  <a:srgbClr val="073653"/>
                </a:solidFill>
                <a:latin typeface="DejaVu Sans"/>
                <a:ea typeface="DejaVu Sans"/>
                <a:cs typeface="DejaVu Sans"/>
              </a:defRPr>
            </a:lvl4pPr>
            <a:lvl5pPr algn="ctr">
              <a:defRPr sz="1429" b="1">
                <a:solidFill>
                  <a:srgbClr val="073653"/>
                </a:solidFill>
                <a:latin typeface="DejaVu Sans"/>
                <a:ea typeface="DejaVu Sans"/>
                <a:cs typeface="DejaVu Sans"/>
              </a:defRPr>
            </a:lvl5pPr>
            <a:lvl6pPr algn="ctr">
              <a:defRPr sz="1429" b="1">
                <a:solidFill>
                  <a:srgbClr val="073653"/>
                </a:solidFill>
                <a:latin typeface="DejaVu Sans"/>
                <a:ea typeface="DejaVu Sans"/>
                <a:cs typeface="DejaVu Sans"/>
              </a:defRPr>
            </a:lvl6pPr>
            <a:lvl7pPr algn="ctr">
              <a:defRPr sz="1429" b="1">
                <a:solidFill>
                  <a:srgbClr val="073653"/>
                </a:solidFill>
                <a:latin typeface="DejaVu Sans"/>
                <a:ea typeface="DejaVu Sans"/>
                <a:cs typeface="DejaVu Sans"/>
              </a:defRPr>
            </a:lvl7pPr>
            <a:lvl8pPr algn="ctr">
              <a:defRPr sz="1429" b="1">
                <a:solidFill>
                  <a:srgbClr val="073653"/>
                </a:solidFill>
                <a:latin typeface="DejaVu Sans"/>
                <a:ea typeface="DejaVu Sans"/>
                <a:cs typeface="DejaVu Sans"/>
              </a:defRPr>
            </a:lvl8pPr>
            <a:lvl9pPr algn="ctr">
              <a:defRPr sz="1429" b="1">
                <a:solidFill>
                  <a:srgbClr val="073653"/>
                </a:solidFill>
                <a:latin typeface="DejaVu Sans"/>
                <a:ea typeface="DejaVu Sans"/>
                <a:cs typeface="DejaVu Sans"/>
              </a:defRPr>
            </a:lvl9pPr>
          </a:lstStyle>
          <a:p>
            <a:pPr algn="ctr">
              <a:defRPr sz="1429" b="1">
                <a:solidFill>
                  <a:srgbClr val="073653"/>
                </a:solidFill>
                <a:latin typeface="DejaVu Sans"/>
                <a:ea typeface="DejaVu Sans"/>
                <a:cs typeface="DejaVu Sans"/>
              </a:defRPr>
            </a:pPr>
            <a:r>
              <a:rPr lang="en-GB" sz="1429" b="1" noProof="0" dirty="0">
                <a:solidFill>
                  <a:schemeClr val="tx1"/>
                </a:solidFill>
                <a:latin typeface="Arial" panose="020B0604020202020204" pitchFamily="34" charset="0"/>
                <a:cs typeface="Arial" panose="020B0604020202020204" pitchFamily="34" charset="0"/>
              </a:rPr>
              <a:t>Habits</a:t>
            </a:r>
          </a:p>
        </p:txBody>
      </p:sp>
      <p:sp>
        <p:nvSpPr>
          <p:cNvPr id="106" name="Rectangle 105">
            <a:extLst>
              <a:ext uri="{FF2B5EF4-FFF2-40B4-BE49-F238E27FC236}">
                <a16:creationId xmlns:a16="http://schemas.microsoft.com/office/drawing/2014/main" id="{812544F7-1939-4BD0-A585-2EB7F8950019}"/>
              </a:ext>
            </a:extLst>
          </p:cNvPr>
          <p:cNvSpPr>
            <a:spLocks noGrp="1"/>
          </p:cNvSpPr>
          <p:nvPr/>
        </p:nvSpPr>
        <p:spPr>
          <a:xfrm>
            <a:off x="11394269" y="8987226"/>
            <a:ext cx="1495565" cy="683623"/>
          </a:xfrm>
          <a:prstGeom prst="rect">
            <a:avLst/>
          </a:prstGeom>
          <a:noFill/>
          <a:ln w="0">
            <a:noFill/>
            <a:prstDash val="solid"/>
          </a:ln>
        </p:spPr>
        <p:txBody>
          <a:bodyPr wrap="square" lIns="0" tIns="0" rIns="0" bIns="0" anchor="t">
            <a:noAutofit/>
          </a:bodyPr>
          <a:lstStyle>
            <a:defPPr algn="ctr">
              <a:defRPr sz="1328" b="0">
                <a:solidFill>
                  <a:srgbClr val="073653"/>
                </a:solidFill>
                <a:latin typeface="DejaVu Sans"/>
                <a:ea typeface="DejaVu Sans"/>
                <a:cs typeface="DejaVu Sans"/>
              </a:defRPr>
            </a:defPPr>
            <a:lvl1pPr algn="ctr">
              <a:defRPr sz="1328" b="0">
                <a:solidFill>
                  <a:srgbClr val="073653"/>
                </a:solidFill>
                <a:latin typeface="DejaVu Sans"/>
                <a:ea typeface="DejaVu Sans"/>
                <a:cs typeface="DejaVu Sans"/>
              </a:defRPr>
            </a:lvl1pPr>
            <a:lvl2pPr algn="ctr">
              <a:defRPr sz="1328" b="0">
                <a:solidFill>
                  <a:srgbClr val="073653"/>
                </a:solidFill>
                <a:latin typeface="DejaVu Sans"/>
                <a:ea typeface="DejaVu Sans"/>
                <a:cs typeface="DejaVu Sans"/>
              </a:defRPr>
            </a:lvl2pPr>
            <a:lvl3pPr algn="ctr">
              <a:defRPr sz="1328" b="0">
                <a:solidFill>
                  <a:srgbClr val="073653"/>
                </a:solidFill>
                <a:latin typeface="DejaVu Sans"/>
                <a:ea typeface="DejaVu Sans"/>
                <a:cs typeface="DejaVu Sans"/>
              </a:defRPr>
            </a:lvl3pPr>
            <a:lvl4pPr algn="ctr">
              <a:defRPr sz="1328" b="0">
                <a:solidFill>
                  <a:srgbClr val="073653"/>
                </a:solidFill>
                <a:latin typeface="DejaVu Sans"/>
                <a:ea typeface="DejaVu Sans"/>
                <a:cs typeface="DejaVu Sans"/>
              </a:defRPr>
            </a:lvl4pPr>
            <a:lvl5pPr algn="ctr">
              <a:defRPr sz="1328" b="0">
                <a:solidFill>
                  <a:srgbClr val="073653"/>
                </a:solidFill>
                <a:latin typeface="DejaVu Sans"/>
                <a:ea typeface="DejaVu Sans"/>
                <a:cs typeface="DejaVu Sans"/>
              </a:defRPr>
            </a:lvl5pPr>
            <a:lvl6pPr algn="ctr">
              <a:defRPr sz="1328" b="0">
                <a:solidFill>
                  <a:srgbClr val="073653"/>
                </a:solidFill>
                <a:latin typeface="DejaVu Sans"/>
                <a:ea typeface="DejaVu Sans"/>
                <a:cs typeface="DejaVu Sans"/>
              </a:defRPr>
            </a:lvl6pPr>
            <a:lvl7pPr algn="ctr">
              <a:defRPr sz="1328" b="0">
                <a:solidFill>
                  <a:srgbClr val="073653"/>
                </a:solidFill>
                <a:latin typeface="DejaVu Sans"/>
                <a:ea typeface="DejaVu Sans"/>
                <a:cs typeface="DejaVu Sans"/>
              </a:defRPr>
            </a:lvl7pPr>
            <a:lvl8pPr algn="ctr">
              <a:defRPr sz="1328" b="0">
                <a:solidFill>
                  <a:srgbClr val="073653"/>
                </a:solidFill>
                <a:latin typeface="DejaVu Sans"/>
                <a:ea typeface="DejaVu Sans"/>
                <a:cs typeface="DejaVu Sans"/>
              </a:defRPr>
            </a:lvl8pPr>
            <a:lvl9pPr algn="ctr">
              <a:defRPr sz="1328" b="0">
                <a:solidFill>
                  <a:srgbClr val="073653"/>
                </a:solidFill>
                <a:latin typeface="DejaVu Sans"/>
                <a:ea typeface="DejaVu Sans"/>
                <a:cs typeface="DejaVu Sans"/>
              </a:defRPr>
            </a:lvl9pPr>
          </a:lstStyle>
          <a:p>
            <a:pPr>
              <a:defRPr sz="1328" b="0">
                <a:solidFill>
                  <a:srgbClr val="073653"/>
                </a:solidFill>
                <a:latin typeface="DejaVu Sans"/>
                <a:ea typeface="DejaVu Sans"/>
                <a:cs typeface="DejaVu Sans"/>
              </a:defRPr>
            </a:pPr>
            <a:r>
              <a:rPr lang="en-GB" dirty="0">
                <a:latin typeface="Arial" panose="020B0604020202020204" pitchFamily="34" charset="0"/>
                <a:cs typeface="Arial" panose="020B0604020202020204" pitchFamily="34" charset="0"/>
              </a:rPr>
              <a:t>Changes in physical activity and eating patterns</a:t>
            </a:r>
            <a:endParaRPr lang="en-GB" sz="1328" b="0" noProof="0" dirty="0">
              <a:solidFill>
                <a:schemeClr val="tx1"/>
              </a:solidFill>
              <a:latin typeface="Arial" panose="020B0604020202020204" pitchFamily="34" charset="0"/>
              <a:cs typeface="Arial" panose="020B0604020202020204" pitchFamily="34" charset="0"/>
            </a:endParaRPr>
          </a:p>
        </p:txBody>
      </p:sp>
      <p:sp>
        <p:nvSpPr>
          <p:cNvPr id="109" name="Rectangle 108">
            <a:extLst>
              <a:ext uri="{FF2B5EF4-FFF2-40B4-BE49-F238E27FC236}">
                <a16:creationId xmlns:a16="http://schemas.microsoft.com/office/drawing/2014/main" id="{F24A0912-56CA-4AA5-A5FE-57F304402AD6}"/>
              </a:ext>
            </a:extLst>
          </p:cNvPr>
          <p:cNvSpPr>
            <a:spLocks noGrp="1"/>
          </p:cNvSpPr>
          <p:nvPr/>
        </p:nvSpPr>
        <p:spPr>
          <a:xfrm>
            <a:off x="13414545" y="8554688"/>
            <a:ext cx="824388" cy="196382"/>
          </a:xfrm>
          <a:prstGeom prst="rect">
            <a:avLst/>
          </a:prstGeom>
          <a:noFill/>
          <a:ln w="0">
            <a:noFill/>
            <a:prstDash val="solid"/>
          </a:ln>
        </p:spPr>
        <p:txBody>
          <a:bodyPr wrap="square" lIns="0" tIns="0" rIns="0" bIns="0" anchor="t">
            <a:noAutofit/>
          </a:bodyPr>
          <a:lstStyle>
            <a:defPPr algn="ctr">
              <a:defRPr sz="1429" b="1">
                <a:solidFill>
                  <a:srgbClr val="073653"/>
                </a:solidFill>
                <a:latin typeface="DejaVu Sans"/>
                <a:ea typeface="DejaVu Sans"/>
                <a:cs typeface="DejaVu Sans"/>
              </a:defRPr>
            </a:defPPr>
            <a:lvl1pPr algn="ctr">
              <a:defRPr sz="1429" b="1">
                <a:solidFill>
                  <a:srgbClr val="073653"/>
                </a:solidFill>
                <a:latin typeface="DejaVu Sans"/>
                <a:ea typeface="DejaVu Sans"/>
                <a:cs typeface="DejaVu Sans"/>
              </a:defRPr>
            </a:lvl1pPr>
            <a:lvl2pPr algn="ctr">
              <a:defRPr sz="1429" b="1">
                <a:solidFill>
                  <a:srgbClr val="073653"/>
                </a:solidFill>
                <a:latin typeface="DejaVu Sans"/>
                <a:ea typeface="DejaVu Sans"/>
                <a:cs typeface="DejaVu Sans"/>
              </a:defRPr>
            </a:lvl2pPr>
            <a:lvl3pPr algn="ctr">
              <a:defRPr sz="1429" b="1">
                <a:solidFill>
                  <a:srgbClr val="073653"/>
                </a:solidFill>
                <a:latin typeface="DejaVu Sans"/>
                <a:ea typeface="DejaVu Sans"/>
                <a:cs typeface="DejaVu Sans"/>
              </a:defRPr>
            </a:lvl3pPr>
            <a:lvl4pPr algn="ctr">
              <a:defRPr sz="1429" b="1">
                <a:solidFill>
                  <a:srgbClr val="073653"/>
                </a:solidFill>
                <a:latin typeface="DejaVu Sans"/>
                <a:ea typeface="DejaVu Sans"/>
                <a:cs typeface="DejaVu Sans"/>
              </a:defRPr>
            </a:lvl4pPr>
            <a:lvl5pPr algn="ctr">
              <a:defRPr sz="1429" b="1">
                <a:solidFill>
                  <a:srgbClr val="073653"/>
                </a:solidFill>
                <a:latin typeface="DejaVu Sans"/>
                <a:ea typeface="DejaVu Sans"/>
                <a:cs typeface="DejaVu Sans"/>
              </a:defRPr>
            </a:lvl5pPr>
            <a:lvl6pPr algn="ctr">
              <a:defRPr sz="1429" b="1">
                <a:solidFill>
                  <a:srgbClr val="073653"/>
                </a:solidFill>
                <a:latin typeface="DejaVu Sans"/>
                <a:ea typeface="DejaVu Sans"/>
                <a:cs typeface="DejaVu Sans"/>
              </a:defRPr>
            </a:lvl6pPr>
            <a:lvl7pPr algn="ctr">
              <a:defRPr sz="1429" b="1">
                <a:solidFill>
                  <a:srgbClr val="073653"/>
                </a:solidFill>
                <a:latin typeface="DejaVu Sans"/>
                <a:ea typeface="DejaVu Sans"/>
                <a:cs typeface="DejaVu Sans"/>
              </a:defRPr>
            </a:lvl7pPr>
            <a:lvl8pPr algn="ctr">
              <a:defRPr sz="1429" b="1">
                <a:solidFill>
                  <a:srgbClr val="073653"/>
                </a:solidFill>
                <a:latin typeface="DejaVu Sans"/>
                <a:ea typeface="DejaVu Sans"/>
                <a:cs typeface="DejaVu Sans"/>
              </a:defRPr>
            </a:lvl8pPr>
            <a:lvl9pPr algn="ctr">
              <a:defRPr sz="1429" b="1">
                <a:solidFill>
                  <a:srgbClr val="073653"/>
                </a:solidFill>
                <a:latin typeface="DejaVu Sans"/>
                <a:ea typeface="DejaVu Sans"/>
                <a:cs typeface="DejaVu Sans"/>
              </a:defRPr>
            </a:lvl9pPr>
          </a:lstStyle>
          <a:p>
            <a:pPr algn="ctr">
              <a:defRPr sz="1429" b="1">
                <a:solidFill>
                  <a:srgbClr val="073653"/>
                </a:solidFill>
                <a:latin typeface="DejaVu Sans"/>
                <a:ea typeface="DejaVu Sans"/>
                <a:cs typeface="DejaVu Sans"/>
              </a:defRPr>
            </a:pPr>
            <a:r>
              <a:rPr lang="en-GB" sz="1429" b="1" noProof="0" dirty="0">
                <a:solidFill>
                  <a:schemeClr val="tx1"/>
                </a:solidFill>
                <a:latin typeface="Arial" panose="020B0604020202020204" pitchFamily="34" charset="0"/>
                <a:cs typeface="Arial" panose="020B0604020202020204" pitchFamily="34" charset="0"/>
              </a:rPr>
              <a:t>Health</a:t>
            </a:r>
          </a:p>
        </p:txBody>
      </p:sp>
      <p:sp>
        <p:nvSpPr>
          <p:cNvPr id="110" name="Rectangle 109">
            <a:extLst>
              <a:ext uri="{FF2B5EF4-FFF2-40B4-BE49-F238E27FC236}">
                <a16:creationId xmlns:a16="http://schemas.microsoft.com/office/drawing/2014/main" id="{580CC454-3AC0-4B38-8AEE-9FC2B75A99DC}"/>
              </a:ext>
            </a:extLst>
          </p:cNvPr>
          <p:cNvSpPr>
            <a:spLocks noGrp="1"/>
          </p:cNvSpPr>
          <p:nvPr/>
        </p:nvSpPr>
        <p:spPr>
          <a:xfrm>
            <a:off x="13005136" y="8985002"/>
            <a:ext cx="1643207" cy="634624"/>
          </a:xfrm>
          <a:prstGeom prst="rect">
            <a:avLst/>
          </a:prstGeom>
          <a:noFill/>
          <a:ln w="0">
            <a:noFill/>
            <a:prstDash val="solid"/>
          </a:ln>
        </p:spPr>
        <p:txBody>
          <a:bodyPr wrap="square" lIns="0" tIns="0" rIns="0" bIns="0" anchor="t">
            <a:noAutofit/>
          </a:bodyPr>
          <a:lstStyle>
            <a:defPPr algn="ctr">
              <a:defRPr sz="1328" b="0">
                <a:solidFill>
                  <a:srgbClr val="073653"/>
                </a:solidFill>
                <a:latin typeface="DejaVu Sans"/>
                <a:ea typeface="DejaVu Sans"/>
                <a:cs typeface="DejaVu Sans"/>
              </a:defRPr>
            </a:defPPr>
            <a:lvl1pPr algn="ctr">
              <a:defRPr sz="1328" b="0">
                <a:solidFill>
                  <a:srgbClr val="073653"/>
                </a:solidFill>
                <a:latin typeface="DejaVu Sans"/>
                <a:ea typeface="DejaVu Sans"/>
                <a:cs typeface="DejaVu Sans"/>
              </a:defRPr>
            </a:lvl1pPr>
            <a:lvl2pPr algn="ctr">
              <a:defRPr sz="1328" b="0">
                <a:solidFill>
                  <a:srgbClr val="073653"/>
                </a:solidFill>
                <a:latin typeface="DejaVu Sans"/>
                <a:ea typeface="DejaVu Sans"/>
                <a:cs typeface="DejaVu Sans"/>
              </a:defRPr>
            </a:lvl2pPr>
            <a:lvl3pPr algn="ctr">
              <a:defRPr sz="1328" b="0">
                <a:solidFill>
                  <a:srgbClr val="073653"/>
                </a:solidFill>
                <a:latin typeface="DejaVu Sans"/>
                <a:ea typeface="DejaVu Sans"/>
                <a:cs typeface="DejaVu Sans"/>
              </a:defRPr>
            </a:lvl3pPr>
            <a:lvl4pPr algn="ctr">
              <a:defRPr sz="1328" b="0">
                <a:solidFill>
                  <a:srgbClr val="073653"/>
                </a:solidFill>
                <a:latin typeface="DejaVu Sans"/>
                <a:ea typeface="DejaVu Sans"/>
                <a:cs typeface="DejaVu Sans"/>
              </a:defRPr>
            </a:lvl4pPr>
            <a:lvl5pPr algn="ctr">
              <a:defRPr sz="1328" b="0">
                <a:solidFill>
                  <a:srgbClr val="073653"/>
                </a:solidFill>
                <a:latin typeface="DejaVu Sans"/>
                <a:ea typeface="DejaVu Sans"/>
                <a:cs typeface="DejaVu Sans"/>
              </a:defRPr>
            </a:lvl5pPr>
            <a:lvl6pPr algn="ctr">
              <a:defRPr sz="1328" b="0">
                <a:solidFill>
                  <a:srgbClr val="073653"/>
                </a:solidFill>
                <a:latin typeface="DejaVu Sans"/>
                <a:ea typeface="DejaVu Sans"/>
                <a:cs typeface="DejaVu Sans"/>
              </a:defRPr>
            </a:lvl6pPr>
            <a:lvl7pPr algn="ctr">
              <a:defRPr sz="1328" b="0">
                <a:solidFill>
                  <a:srgbClr val="073653"/>
                </a:solidFill>
                <a:latin typeface="DejaVu Sans"/>
                <a:ea typeface="DejaVu Sans"/>
                <a:cs typeface="DejaVu Sans"/>
              </a:defRPr>
            </a:lvl7pPr>
            <a:lvl8pPr algn="ctr">
              <a:defRPr sz="1328" b="0">
                <a:solidFill>
                  <a:srgbClr val="073653"/>
                </a:solidFill>
                <a:latin typeface="DejaVu Sans"/>
                <a:ea typeface="DejaVu Sans"/>
                <a:cs typeface="DejaVu Sans"/>
              </a:defRPr>
            </a:lvl8pPr>
            <a:lvl9pPr algn="ctr">
              <a:defRPr sz="1328" b="0">
                <a:solidFill>
                  <a:srgbClr val="073653"/>
                </a:solidFill>
                <a:latin typeface="DejaVu Sans"/>
                <a:ea typeface="DejaVu Sans"/>
                <a:cs typeface="DejaVu Sans"/>
              </a:defRPr>
            </a:lvl9pPr>
          </a:lstStyle>
          <a:p>
            <a:pPr>
              <a:defRPr sz="1328" b="0">
                <a:solidFill>
                  <a:srgbClr val="073653"/>
                </a:solidFill>
                <a:latin typeface="DejaVu Sans"/>
                <a:ea typeface="DejaVu Sans"/>
                <a:cs typeface="DejaVu Sans"/>
              </a:defRPr>
            </a:pPr>
            <a:r>
              <a:rPr lang="en-GB" dirty="0">
                <a:latin typeface="Arial" panose="020B0604020202020204" pitchFamily="34" charset="0"/>
                <a:cs typeface="Arial" panose="020B0604020202020204" pitchFamily="34" charset="0"/>
              </a:rPr>
              <a:t>Possible changes in weight and HbA1c</a:t>
            </a:r>
            <a:endParaRPr lang="en-GB" sz="1328" b="0" noProof="0" dirty="0">
              <a:solidFill>
                <a:schemeClr val="tx1"/>
              </a:solidFill>
              <a:latin typeface="Arial" panose="020B0604020202020204" pitchFamily="34" charset="0"/>
              <a:cs typeface="Arial" panose="020B0604020202020204" pitchFamily="34" charset="0"/>
            </a:endParaRPr>
          </a:p>
        </p:txBody>
      </p:sp>
      <p:sp>
        <p:nvSpPr>
          <p:cNvPr id="112" name="Rectangle: Rounded Corners 111">
            <a:extLst>
              <a:ext uri="{FF2B5EF4-FFF2-40B4-BE49-F238E27FC236}">
                <a16:creationId xmlns:a16="http://schemas.microsoft.com/office/drawing/2014/main" id="{9615C99A-2ABE-4A4C-933A-D65A8EA74381}"/>
              </a:ext>
            </a:extLst>
          </p:cNvPr>
          <p:cNvSpPr>
            <a:spLocks noGrp="1"/>
          </p:cNvSpPr>
          <p:nvPr/>
        </p:nvSpPr>
        <p:spPr>
          <a:xfrm>
            <a:off x="8011762" y="11596733"/>
            <a:ext cx="6872792" cy="589043"/>
          </a:xfrm>
          <a:prstGeom prst="roundRect">
            <a:avLst>
              <a:gd name="adj" fmla="val 11594"/>
            </a:avLst>
          </a:prstGeom>
          <a:solidFill>
            <a:schemeClr val="accent5">
              <a:lumMod val="20000"/>
              <a:lumOff val="80000"/>
            </a:schemeClr>
          </a:solidFill>
          <a:ln w="0">
            <a:noFill/>
            <a:prstDash val="solid"/>
          </a:ln>
        </p:spPr>
        <p:txBody>
          <a:bodyPr/>
          <a:lstStyle/>
          <a:p>
            <a:endParaRPr lang="en-GB" noProof="0" dirty="0">
              <a:latin typeface="Arial" panose="020B0604020202020204" pitchFamily="34" charset="0"/>
              <a:cs typeface="Arial" panose="020B0604020202020204" pitchFamily="34" charset="0"/>
            </a:endParaRPr>
          </a:p>
        </p:txBody>
      </p:sp>
      <p:sp>
        <p:nvSpPr>
          <p:cNvPr id="113" name="Rectangle 112">
            <a:extLst>
              <a:ext uri="{FF2B5EF4-FFF2-40B4-BE49-F238E27FC236}">
                <a16:creationId xmlns:a16="http://schemas.microsoft.com/office/drawing/2014/main" id="{9661DCB6-FF73-456E-9641-F4F351660F01}"/>
              </a:ext>
            </a:extLst>
          </p:cNvPr>
          <p:cNvSpPr>
            <a:spLocks noGrp="1"/>
          </p:cNvSpPr>
          <p:nvPr/>
        </p:nvSpPr>
        <p:spPr>
          <a:xfrm>
            <a:off x="8089096" y="11615016"/>
            <a:ext cx="6872791" cy="552476"/>
          </a:xfrm>
          <a:prstGeom prst="rect">
            <a:avLst/>
          </a:prstGeom>
          <a:noFill/>
          <a:ln w="0">
            <a:noFill/>
            <a:prstDash val="solid"/>
          </a:ln>
        </p:spPr>
        <p:txBody>
          <a:bodyPr wrap="square" lIns="0" tIns="0" rIns="0" bIns="0" anchor="t">
            <a:noAutofit/>
          </a:bodyPr>
          <a:lstStyle>
            <a:defPPr algn="l">
              <a:defRPr sz="1406" b="0">
                <a:solidFill>
                  <a:srgbClr val="073653"/>
                </a:solidFill>
                <a:latin typeface="DejaVu Sans"/>
                <a:ea typeface="DejaVu Sans"/>
                <a:cs typeface="DejaVu Sans"/>
              </a:defRPr>
            </a:defPPr>
            <a:lvl1pPr algn="l">
              <a:defRPr sz="1406" b="0">
                <a:solidFill>
                  <a:srgbClr val="073653"/>
                </a:solidFill>
                <a:latin typeface="DejaVu Sans"/>
                <a:ea typeface="DejaVu Sans"/>
                <a:cs typeface="DejaVu Sans"/>
              </a:defRPr>
            </a:lvl1pPr>
            <a:lvl2pPr algn="l">
              <a:defRPr sz="1406" b="0">
                <a:solidFill>
                  <a:srgbClr val="073653"/>
                </a:solidFill>
                <a:latin typeface="DejaVu Sans"/>
                <a:ea typeface="DejaVu Sans"/>
                <a:cs typeface="DejaVu Sans"/>
              </a:defRPr>
            </a:lvl2pPr>
            <a:lvl3pPr algn="l">
              <a:defRPr sz="1406" b="0">
                <a:solidFill>
                  <a:srgbClr val="073653"/>
                </a:solidFill>
                <a:latin typeface="DejaVu Sans"/>
                <a:ea typeface="DejaVu Sans"/>
                <a:cs typeface="DejaVu Sans"/>
              </a:defRPr>
            </a:lvl3pPr>
            <a:lvl4pPr algn="l">
              <a:defRPr sz="1406" b="0">
                <a:solidFill>
                  <a:srgbClr val="073653"/>
                </a:solidFill>
                <a:latin typeface="DejaVu Sans"/>
                <a:ea typeface="DejaVu Sans"/>
                <a:cs typeface="DejaVu Sans"/>
              </a:defRPr>
            </a:lvl4pPr>
            <a:lvl5pPr algn="l">
              <a:defRPr sz="1406" b="0">
                <a:solidFill>
                  <a:srgbClr val="073653"/>
                </a:solidFill>
                <a:latin typeface="DejaVu Sans"/>
                <a:ea typeface="DejaVu Sans"/>
                <a:cs typeface="DejaVu Sans"/>
              </a:defRPr>
            </a:lvl5pPr>
            <a:lvl6pPr algn="l">
              <a:defRPr sz="1406" b="0">
                <a:solidFill>
                  <a:srgbClr val="073653"/>
                </a:solidFill>
                <a:latin typeface="DejaVu Sans"/>
                <a:ea typeface="DejaVu Sans"/>
                <a:cs typeface="DejaVu Sans"/>
              </a:defRPr>
            </a:lvl6pPr>
            <a:lvl7pPr algn="l">
              <a:defRPr sz="1406" b="0">
                <a:solidFill>
                  <a:srgbClr val="073653"/>
                </a:solidFill>
                <a:latin typeface="DejaVu Sans"/>
                <a:ea typeface="DejaVu Sans"/>
                <a:cs typeface="DejaVu Sans"/>
              </a:defRPr>
            </a:lvl7pPr>
            <a:lvl8pPr algn="l">
              <a:defRPr sz="1406" b="0">
                <a:solidFill>
                  <a:srgbClr val="073653"/>
                </a:solidFill>
                <a:latin typeface="DejaVu Sans"/>
                <a:ea typeface="DejaVu Sans"/>
                <a:cs typeface="DejaVu Sans"/>
              </a:defRPr>
            </a:lvl8pPr>
            <a:lvl9pPr algn="l">
              <a:defRPr sz="1406" b="0">
                <a:solidFill>
                  <a:srgbClr val="073653"/>
                </a:solidFill>
                <a:latin typeface="DejaVu Sans"/>
                <a:ea typeface="DejaVu Sans"/>
                <a:cs typeface="DejaVu Sans"/>
              </a:defRPr>
            </a:lvl9pPr>
          </a:lstStyle>
          <a:p>
            <a:pPr algn="l">
              <a:defRPr sz="1406" b="0">
                <a:solidFill>
                  <a:srgbClr val="073653"/>
                </a:solidFill>
                <a:latin typeface="DejaVu Sans"/>
                <a:ea typeface="DejaVu Sans"/>
                <a:cs typeface="DejaVu Sans"/>
              </a:defRPr>
            </a:pPr>
            <a:r>
              <a:rPr lang="en-GB" sz="1406" b="0" noProof="0" dirty="0">
                <a:solidFill>
                  <a:schemeClr val="tx1"/>
                </a:solidFill>
                <a:latin typeface="Arial" panose="020B0604020202020204" pitchFamily="34" charset="0"/>
                <a:cs typeface="Arial" panose="020B0604020202020204" pitchFamily="34" charset="0"/>
              </a:rPr>
              <a:t>Ek Saath has not been evaluated. Knowledge and downloads do not demonstrate lasting behaviour change or health benefit.</a:t>
            </a:r>
          </a:p>
        </p:txBody>
      </p:sp>
      <p:sp>
        <p:nvSpPr>
          <p:cNvPr id="115" name="Rectangle: Rounded Corners 114">
            <a:extLst>
              <a:ext uri="{FF2B5EF4-FFF2-40B4-BE49-F238E27FC236}">
                <a16:creationId xmlns:a16="http://schemas.microsoft.com/office/drawing/2014/main" id="{2805549F-D40D-46BD-A893-24366334BCA4}"/>
              </a:ext>
            </a:extLst>
          </p:cNvPr>
          <p:cNvSpPr>
            <a:spLocks noGrp="1"/>
          </p:cNvSpPr>
          <p:nvPr/>
        </p:nvSpPr>
        <p:spPr>
          <a:xfrm>
            <a:off x="8163149" y="12298837"/>
            <a:ext cx="6592391" cy="686870"/>
          </a:xfrm>
          <a:prstGeom prst="roundRect">
            <a:avLst>
              <a:gd name="adj" fmla="val 11852"/>
            </a:avLst>
          </a:prstGeom>
          <a:solidFill>
            <a:srgbClr val="087D8B"/>
          </a:solidFill>
          <a:ln w="0">
            <a:noFill/>
            <a:prstDash val="solid"/>
          </a:ln>
        </p:spPr>
        <p:txBody>
          <a:bodyPr/>
          <a:lstStyle/>
          <a:p>
            <a:endParaRPr lang="en-GB" noProof="0" dirty="0">
              <a:latin typeface="Arial" panose="020B0604020202020204" pitchFamily="34" charset="0"/>
              <a:cs typeface="Arial" panose="020B0604020202020204" pitchFamily="34" charset="0"/>
            </a:endParaRPr>
          </a:p>
        </p:txBody>
      </p:sp>
      <p:sp>
        <p:nvSpPr>
          <p:cNvPr id="117" name="Rectangle 116">
            <a:extLst>
              <a:ext uri="{FF2B5EF4-FFF2-40B4-BE49-F238E27FC236}">
                <a16:creationId xmlns:a16="http://schemas.microsoft.com/office/drawing/2014/main" id="{561D42E9-5B85-44ED-9379-AF95FD50C583}"/>
              </a:ext>
            </a:extLst>
          </p:cNvPr>
          <p:cNvSpPr>
            <a:spLocks noGrp="1"/>
          </p:cNvSpPr>
          <p:nvPr/>
        </p:nvSpPr>
        <p:spPr>
          <a:xfrm>
            <a:off x="7905293" y="11499692"/>
            <a:ext cx="428625" cy="400050"/>
          </a:xfrm>
          <a:prstGeom prst="rect">
            <a:avLst/>
          </a:prstGeom>
          <a:noFill/>
          <a:ln w="0">
            <a:noFill/>
            <a:prstDash val="solid"/>
          </a:ln>
        </p:spPr>
        <p:txBody>
          <a:bodyPr wrap="square" lIns="0" tIns="0" rIns="0" bIns="0" anchor="t">
            <a:noAutofit/>
          </a:bodyPr>
          <a:lstStyle>
            <a:defPPr algn="ctr">
              <a:defRPr sz="2363" b="1">
                <a:solidFill>
                  <a:srgbClr val="073653"/>
                </a:solidFill>
                <a:latin typeface="DejaVu Sans"/>
                <a:ea typeface="DejaVu Sans"/>
                <a:cs typeface="DejaVu Sans"/>
              </a:defRPr>
            </a:defPPr>
            <a:lvl1pPr algn="ctr">
              <a:defRPr sz="2363" b="1">
                <a:solidFill>
                  <a:srgbClr val="073653"/>
                </a:solidFill>
                <a:latin typeface="DejaVu Sans"/>
                <a:ea typeface="DejaVu Sans"/>
                <a:cs typeface="DejaVu Sans"/>
              </a:defRPr>
            </a:lvl1pPr>
            <a:lvl2pPr algn="ctr">
              <a:defRPr sz="2363" b="1">
                <a:solidFill>
                  <a:srgbClr val="073653"/>
                </a:solidFill>
                <a:latin typeface="DejaVu Sans"/>
                <a:ea typeface="DejaVu Sans"/>
                <a:cs typeface="DejaVu Sans"/>
              </a:defRPr>
            </a:lvl2pPr>
            <a:lvl3pPr algn="ctr">
              <a:defRPr sz="2363" b="1">
                <a:solidFill>
                  <a:srgbClr val="073653"/>
                </a:solidFill>
                <a:latin typeface="DejaVu Sans"/>
                <a:ea typeface="DejaVu Sans"/>
                <a:cs typeface="DejaVu Sans"/>
              </a:defRPr>
            </a:lvl3pPr>
            <a:lvl4pPr algn="ctr">
              <a:defRPr sz="2363" b="1">
                <a:solidFill>
                  <a:srgbClr val="073653"/>
                </a:solidFill>
                <a:latin typeface="DejaVu Sans"/>
                <a:ea typeface="DejaVu Sans"/>
                <a:cs typeface="DejaVu Sans"/>
              </a:defRPr>
            </a:lvl4pPr>
            <a:lvl5pPr algn="ctr">
              <a:defRPr sz="2363" b="1">
                <a:solidFill>
                  <a:srgbClr val="073653"/>
                </a:solidFill>
                <a:latin typeface="DejaVu Sans"/>
                <a:ea typeface="DejaVu Sans"/>
                <a:cs typeface="DejaVu Sans"/>
              </a:defRPr>
            </a:lvl5pPr>
            <a:lvl6pPr algn="ctr">
              <a:defRPr sz="2363" b="1">
                <a:solidFill>
                  <a:srgbClr val="073653"/>
                </a:solidFill>
                <a:latin typeface="DejaVu Sans"/>
                <a:ea typeface="DejaVu Sans"/>
                <a:cs typeface="DejaVu Sans"/>
              </a:defRPr>
            </a:lvl6pPr>
            <a:lvl7pPr algn="ctr">
              <a:defRPr sz="2363" b="1">
                <a:solidFill>
                  <a:srgbClr val="073653"/>
                </a:solidFill>
                <a:latin typeface="DejaVu Sans"/>
                <a:ea typeface="DejaVu Sans"/>
                <a:cs typeface="DejaVu Sans"/>
              </a:defRPr>
            </a:lvl7pPr>
            <a:lvl8pPr algn="ctr">
              <a:defRPr sz="2363" b="1">
                <a:solidFill>
                  <a:srgbClr val="073653"/>
                </a:solidFill>
                <a:latin typeface="DejaVu Sans"/>
                <a:ea typeface="DejaVu Sans"/>
                <a:cs typeface="DejaVu Sans"/>
              </a:defRPr>
            </a:lvl8pPr>
            <a:lvl9pPr algn="ctr">
              <a:defRPr sz="2363" b="1">
                <a:solidFill>
                  <a:srgbClr val="073653"/>
                </a:solidFill>
                <a:latin typeface="DejaVu Sans"/>
                <a:ea typeface="DejaVu Sans"/>
                <a:cs typeface="DejaVu Sans"/>
              </a:defRPr>
            </a:lvl9pPr>
          </a:lstStyle>
          <a:p>
            <a:pPr algn="ctr">
              <a:defRPr sz="2363" b="1">
                <a:solidFill>
                  <a:srgbClr val="073653"/>
                </a:solidFill>
                <a:latin typeface="DejaVu Sans"/>
                <a:ea typeface="DejaVu Sans"/>
                <a:cs typeface="DejaVu Sans"/>
              </a:defRPr>
            </a:pPr>
            <a:endParaRPr lang="en-GB" sz="2363" b="1" noProof="0" dirty="0">
              <a:solidFill>
                <a:srgbClr val="073653"/>
              </a:solidFill>
              <a:latin typeface="Arial" panose="020B0604020202020204" pitchFamily="34" charset="0"/>
              <a:cs typeface="Arial" panose="020B0604020202020204" pitchFamily="34" charset="0"/>
            </a:endParaRPr>
          </a:p>
        </p:txBody>
      </p:sp>
      <p:sp>
        <p:nvSpPr>
          <p:cNvPr id="118" name="Rectangle 117">
            <a:extLst>
              <a:ext uri="{FF2B5EF4-FFF2-40B4-BE49-F238E27FC236}">
                <a16:creationId xmlns:a16="http://schemas.microsoft.com/office/drawing/2014/main" id="{54633EC3-FD7A-4B72-A632-D1D6B37B59FB}"/>
              </a:ext>
            </a:extLst>
          </p:cNvPr>
          <p:cNvSpPr>
            <a:spLocks noGrp="1"/>
          </p:cNvSpPr>
          <p:nvPr/>
        </p:nvSpPr>
        <p:spPr>
          <a:xfrm>
            <a:off x="8373220" y="12414943"/>
            <a:ext cx="6592391" cy="376217"/>
          </a:xfrm>
          <a:prstGeom prst="rect">
            <a:avLst/>
          </a:prstGeom>
          <a:noFill/>
          <a:ln w="0">
            <a:noFill/>
            <a:prstDash val="solid"/>
          </a:ln>
        </p:spPr>
        <p:txBody>
          <a:bodyPr wrap="square" lIns="0" tIns="0" rIns="0" bIns="0" anchor="t">
            <a:noAutofit/>
          </a:bodyPr>
          <a:lstStyle>
            <a:defPPr algn="l">
              <a:defRPr sz="2700" b="1">
                <a:solidFill>
                  <a:srgbClr val="FFFFFF"/>
                </a:solidFill>
                <a:latin typeface="DejaVu Sans"/>
                <a:ea typeface="DejaVu Sans"/>
                <a:cs typeface="DejaVu Sans"/>
              </a:defRPr>
            </a:defPPr>
            <a:lvl1pPr algn="l">
              <a:defRPr sz="2700" b="1">
                <a:solidFill>
                  <a:srgbClr val="FFFFFF"/>
                </a:solidFill>
                <a:latin typeface="DejaVu Sans"/>
                <a:ea typeface="DejaVu Sans"/>
                <a:cs typeface="DejaVu Sans"/>
              </a:defRPr>
            </a:lvl1pPr>
            <a:lvl2pPr algn="l">
              <a:defRPr sz="2700" b="1">
                <a:solidFill>
                  <a:srgbClr val="FFFFFF"/>
                </a:solidFill>
                <a:latin typeface="DejaVu Sans"/>
                <a:ea typeface="DejaVu Sans"/>
                <a:cs typeface="DejaVu Sans"/>
              </a:defRPr>
            </a:lvl2pPr>
            <a:lvl3pPr algn="l">
              <a:defRPr sz="2700" b="1">
                <a:solidFill>
                  <a:srgbClr val="FFFFFF"/>
                </a:solidFill>
                <a:latin typeface="DejaVu Sans"/>
                <a:ea typeface="DejaVu Sans"/>
                <a:cs typeface="DejaVu Sans"/>
              </a:defRPr>
            </a:lvl3pPr>
            <a:lvl4pPr algn="l">
              <a:defRPr sz="2700" b="1">
                <a:solidFill>
                  <a:srgbClr val="FFFFFF"/>
                </a:solidFill>
                <a:latin typeface="DejaVu Sans"/>
                <a:ea typeface="DejaVu Sans"/>
                <a:cs typeface="DejaVu Sans"/>
              </a:defRPr>
            </a:lvl4pPr>
            <a:lvl5pPr algn="l">
              <a:defRPr sz="2700" b="1">
                <a:solidFill>
                  <a:srgbClr val="FFFFFF"/>
                </a:solidFill>
                <a:latin typeface="DejaVu Sans"/>
                <a:ea typeface="DejaVu Sans"/>
                <a:cs typeface="DejaVu Sans"/>
              </a:defRPr>
            </a:lvl5pPr>
            <a:lvl6pPr algn="l">
              <a:defRPr sz="2700" b="1">
                <a:solidFill>
                  <a:srgbClr val="FFFFFF"/>
                </a:solidFill>
                <a:latin typeface="DejaVu Sans"/>
                <a:ea typeface="DejaVu Sans"/>
                <a:cs typeface="DejaVu Sans"/>
              </a:defRPr>
            </a:lvl6pPr>
            <a:lvl7pPr algn="l">
              <a:defRPr sz="2700" b="1">
                <a:solidFill>
                  <a:srgbClr val="FFFFFF"/>
                </a:solidFill>
                <a:latin typeface="DejaVu Sans"/>
                <a:ea typeface="DejaVu Sans"/>
                <a:cs typeface="DejaVu Sans"/>
              </a:defRPr>
            </a:lvl7pPr>
            <a:lvl8pPr algn="l">
              <a:defRPr sz="2700" b="1">
                <a:solidFill>
                  <a:srgbClr val="FFFFFF"/>
                </a:solidFill>
                <a:latin typeface="DejaVu Sans"/>
                <a:ea typeface="DejaVu Sans"/>
                <a:cs typeface="DejaVu Sans"/>
              </a:defRPr>
            </a:lvl8pPr>
            <a:lvl9pPr algn="l">
              <a:defRPr sz="2700" b="1">
                <a:solidFill>
                  <a:srgbClr val="FFFFFF"/>
                </a:solidFill>
                <a:latin typeface="DejaVu Sans"/>
                <a:ea typeface="DejaVu Sans"/>
                <a:cs typeface="DejaVu Sans"/>
              </a:defRPr>
            </a:lvl9pPr>
          </a:lstStyle>
          <a:p>
            <a:pPr>
              <a:defRPr sz="2700" b="1">
                <a:solidFill>
                  <a:srgbClr val="FFFFFF"/>
                </a:solidFill>
                <a:latin typeface="DejaVu Sans"/>
                <a:ea typeface="DejaVu Sans"/>
                <a:cs typeface="DejaVu Sans"/>
              </a:defRPr>
            </a:pPr>
            <a:r>
              <a:rPr lang="en-GB" dirty="0">
                <a:latin typeface="Arial" panose="020B0604020202020204" pitchFamily="34" charset="0"/>
                <a:cs typeface="Arial" panose="020B0604020202020204" pitchFamily="34" charset="0"/>
              </a:rPr>
              <a:t>6</a:t>
            </a:r>
            <a:r>
              <a:rPr lang="en-GB" sz="2700" b="1" noProof="0" dirty="0">
                <a:solidFill>
                  <a:srgbClr val="FFFFFF"/>
                </a:solidFill>
                <a:latin typeface="Arial" panose="020B0604020202020204" pitchFamily="34" charset="0"/>
                <a:cs typeface="Arial" panose="020B0604020202020204" pitchFamily="34" charset="0"/>
              </a:rPr>
              <a:t>. </a:t>
            </a:r>
            <a:r>
              <a:rPr lang="en-GB" dirty="0"/>
              <a:t>Ek Saath in practice</a:t>
            </a:r>
            <a:endParaRPr lang="en-GB" sz="2700" b="1" noProof="0" dirty="0">
              <a:solidFill>
                <a:srgbClr val="FFFFFF"/>
              </a:solidFill>
              <a:latin typeface="Arial" panose="020B0604020202020204" pitchFamily="34" charset="0"/>
              <a:cs typeface="Arial" panose="020B0604020202020204" pitchFamily="34" charset="0"/>
            </a:endParaRPr>
          </a:p>
        </p:txBody>
      </p:sp>
      <p:sp>
        <p:nvSpPr>
          <p:cNvPr id="119" name="Rectangle: Rounded Corners 118">
            <a:extLst>
              <a:ext uri="{FF2B5EF4-FFF2-40B4-BE49-F238E27FC236}">
                <a16:creationId xmlns:a16="http://schemas.microsoft.com/office/drawing/2014/main" id="{9AAA6F52-B965-4BBE-9EEB-ED9D8BB85B14}"/>
              </a:ext>
            </a:extLst>
          </p:cNvPr>
          <p:cNvSpPr>
            <a:spLocks noGrp="1"/>
          </p:cNvSpPr>
          <p:nvPr/>
        </p:nvSpPr>
        <p:spPr>
          <a:xfrm>
            <a:off x="8201409" y="13164596"/>
            <a:ext cx="5832189" cy="983252"/>
          </a:xfrm>
          <a:prstGeom prst="roundRect">
            <a:avLst>
              <a:gd name="adj" fmla="val 3865"/>
            </a:avLst>
          </a:prstGeom>
          <a:solidFill>
            <a:schemeClr val="accent6">
              <a:lumMod val="20000"/>
              <a:lumOff val="80000"/>
            </a:schemeClr>
          </a:solidFill>
          <a:ln w="0">
            <a:noFill/>
            <a:prstDash val="solid"/>
          </a:ln>
        </p:spPr>
        <p:txBody>
          <a:bodyPr/>
          <a:lstStyle/>
          <a:p>
            <a:endParaRPr lang="en-GB" noProof="0" dirty="0">
              <a:latin typeface="Arial" panose="020B0604020202020204" pitchFamily="34" charset="0"/>
              <a:cs typeface="Arial" panose="020B0604020202020204" pitchFamily="34" charset="0"/>
            </a:endParaRPr>
          </a:p>
        </p:txBody>
      </p:sp>
      <p:sp>
        <p:nvSpPr>
          <p:cNvPr id="121" name="Rectangle 120">
            <a:extLst>
              <a:ext uri="{FF2B5EF4-FFF2-40B4-BE49-F238E27FC236}">
                <a16:creationId xmlns:a16="http://schemas.microsoft.com/office/drawing/2014/main" id="{689CF0F7-D25D-432D-82AC-656749D50711}"/>
              </a:ext>
            </a:extLst>
          </p:cNvPr>
          <p:cNvSpPr>
            <a:spLocks noGrp="1"/>
          </p:cNvSpPr>
          <p:nvPr/>
        </p:nvSpPr>
        <p:spPr>
          <a:xfrm>
            <a:off x="9243541" y="13326553"/>
            <a:ext cx="4510212" cy="708234"/>
          </a:xfrm>
          <a:prstGeom prst="rect">
            <a:avLst/>
          </a:prstGeom>
          <a:noFill/>
          <a:ln w="0">
            <a:noFill/>
            <a:prstDash val="solid"/>
          </a:ln>
        </p:spPr>
        <p:txBody>
          <a:bodyPr wrap="square" lIns="0" tIns="0" rIns="0" bIns="0" anchor="t">
            <a:noAutofit/>
          </a:bodyPr>
          <a:lstStyle>
            <a:defPPr algn="ctr">
              <a:defRPr sz="1519" b="1">
                <a:solidFill>
                  <a:srgbClr val="073653"/>
                </a:solidFill>
                <a:latin typeface="DejaVu Sans"/>
                <a:ea typeface="DejaVu Sans"/>
                <a:cs typeface="DejaVu Sans"/>
              </a:defRPr>
            </a:defPPr>
            <a:lvl1pPr algn="ctr">
              <a:defRPr sz="1519" b="1">
                <a:solidFill>
                  <a:srgbClr val="073653"/>
                </a:solidFill>
                <a:latin typeface="DejaVu Sans"/>
                <a:ea typeface="DejaVu Sans"/>
                <a:cs typeface="DejaVu Sans"/>
              </a:defRPr>
            </a:lvl1pPr>
            <a:lvl2pPr algn="ctr">
              <a:defRPr sz="1519" b="1">
                <a:solidFill>
                  <a:srgbClr val="073653"/>
                </a:solidFill>
                <a:latin typeface="DejaVu Sans"/>
                <a:ea typeface="DejaVu Sans"/>
                <a:cs typeface="DejaVu Sans"/>
              </a:defRPr>
            </a:lvl2pPr>
            <a:lvl3pPr algn="ctr">
              <a:defRPr sz="1519" b="1">
                <a:solidFill>
                  <a:srgbClr val="073653"/>
                </a:solidFill>
                <a:latin typeface="DejaVu Sans"/>
                <a:ea typeface="DejaVu Sans"/>
                <a:cs typeface="DejaVu Sans"/>
              </a:defRPr>
            </a:lvl3pPr>
            <a:lvl4pPr algn="ctr">
              <a:defRPr sz="1519" b="1">
                <a:solidFill>
                  <a:srgbClr val="073653"/>
                </a:solidFill>
                <a:latin typeface="DejaVu Sans"/>
                <a:ea typeface="DejaVu Sans"/>
                <a:cs typeface="DejaVu Sans"/>
              </a:defRPr>
            </a:lvl4pPr>
            <a:lvl5pPr algn="ctr">
              <a:defRPr sz="1519" b="1">
                <a:solidFill>
                  <a:srgbClr val="073653"/>
                </a:solidFill>
                <a:latin typeface="DejaVu Sans"/>
                <a:ea typeface="DejaVu Sans"/>
                <a:cs typeface="DejaVu Sans"/>
              </a:defRPr>
            </a:lvl5pPr>
            <a:lvl6pPr algn="ctr">
              <a:defRPr sz="1519" b="1">
                <a:solidFill>
                  <a:srgbClr val="073653"/>
                </a:solidFill>
                <a:latin typeface="DejaVu Sans"/>
                <a:ea typeface="DejaVu Sans"/>
                <a:cs typeface="DejaVu Sans"/>
              </a:defRPr>
            </a:lvl6pPr>
            <a:lvl7pPr algn="ctr">
              <a:defRPr sz="1519" b="1">
                <a:solidFill>
                  <a:srgbClr val="073653"/>
                </a:solidFill>
                <a:latin typeface="DejaVu Sans"/>
                <a:ea typeface="DejaVu Sans"/>
                <a:cs typeface="DejaVu Sans"/>
              </a:defRPr>
            </a:lvl7pPr>
            <a:lvl8pPr algn="ctr">
              <a:defRPr sz="1519" b="1">
                <a:solidFill>
                  <a:srgbClr val="073653"/>
                </a:solidFill>
                <a:latin typeface="DejaVu Sans"/>
                <a:ea typeface="DejaVu Sans"/>
                <a:cs typeface="DejaVu Sans"/>
              </a:defRPr>
            </a:lvl8pPr>
            <a:lvl9pPr algn="ctr">
              <a:defRPr sz="1519" b="1">
                <a:solidFill>
                  <a:srgbClr val="073653"/>
                </a:solidFill>
                <a:latin typeface="DejaVu Sans"/>
                <a:ea typeface="DejaVu Sans"/>
                <a:cs typeface="DejaVu Sans"/>
              </a:defRPr>
            </a:lvl9pPr>
          </a:lstStyle>
          <a:p>
            <a:pPr algn="l">
              <a:defRPr sz="1519" b="1">
                <a:solidFill>
                  <a:srgbClr val="073653"/>
                </a:solidFill>
                <a:latin typeface="DejaVu Sans"/>
                <a:ea typeface="DejaVu Sans"/>
                <a:cs typeface="DejaVu Sans"/>
              </a:defRPr>
            </a:pPr>
            <a:r>
              <a:rPr lang="en-GB" sz="1400" b="1" noProof="0" dirty="0">
                <a:solidFill>
                  <a:schemeClr val="tx1"/>
                </a:solidFill>
                <a:latin typeface="Arial" panose="020B0604020202020204" pitchFamily="34" charset="0"/>
                <a:cs typeface="Arial" panose="020B0604020202020204" pitchFamily="34" charset="0"/>
              </a:rPr>
              <a:t>Fund access: </a:t>
            </a:r>
            <a:r>
              <a:rPr lang="en-GB" sz="1400" dirty="0">
                <a:solidFill>
                  <a:schemeClr val="tx1"/>
                </a:solidFill>
                <a:latin typeface="Arial" panose="020B0604020202020204" pitchFamily="34" charset="0"/>
                <a:cs typeface="Arial" panose="020B0604020202020204" pitchFamily="34" charset="0"/>
              </a:rPr>
              <a:t>Services would need funding for translation, coaching, data protection and telephone or face-to-face alternatives (NHS England, 2023).</a:t>
            </a:r>
            <a:endParaRPr lang="en-GB" sz="1400" b="1" noProof="0" dirty="0">
              <a:solidFill>
                <a:schemeClr val="tx1"/>
              </a:solidFill>
              <a:latin typeface="Arial" panose="020B0604020202020204" pitchFamily="34" charset="0"/>
              <a:cs typeface="Arial" panose="020B0604020202020204" pitchFamily="34" charset="0"/>
            </a:endParaRPr>
          </a:p>
        </p:txBody>
      </p:sp>
      <p:sp>
        <p:nvSpPr>
          <p:cNvPr id="123" name="Rectangle: Rounded Corners 122">
            <a:extLst>
              <a:ext uri="{FF2B5EF4-FFF2-40B4-BE49-F238E27FC236}">
                <a16:creationId xmlns:a16="http://schemas.microsoft.com/office/drawing/2014/main" id="{9E4E68FA-6FB4-4438-BFAE-6F7626EAE43A}"/>
              </a:ext>
            </a:extLst>
          </p:cNvPr>
          <p:cNvSpPr>
            <a:spLocks noGrp="1"/>
          </p:cNvSpPr>
          <p:nvPr/>
        </p:nvSpPr>
        <p:spPr>
          <a:xfrm>
            <a:off x="8272825" y="14309805"/>
            <a:ext cx="5760773" cy="1124595"/>
          </a:xfrm>
          <a:prstGeom prst="roundRect">
            <a:avLst>
              <a:gd name="adj" fmla="val 3865"/>
            </a:avLst>
          </a:prstGeom>
          <a:solidFill>
            <a:srgbClr val="E1F0E8"/>
          </a:solidFill>
          <a:ln w="0">
            <a:noFill/>
            <a:prstDash val="solid"/>
          </a:ln>
        </p:spPr>
        <p:txBody>
          <a:bodyPr/>
          <a:lstStyle/>
          <a:p>
            <a:endParaRPr lang="en-GB" noProof="0" dirty="0">
              <a:latin typeface="Arial" panose="020B0604020202020204" pitchFamily="34" charset="0"/>
              <a:cs typeface="Arial" panose="020B0604020202020204" pitchFamily="34" charset="0"/>
            </a:endParaRPr>
          </a:p>
        </p:txBody>
      </p:sp>
      <p:sp>
        <p:nvSpPr>
          <p:cNvPr id="125" name="Rectangle 124">
            <a:extLst>
              <a:ext uri="{FF2B5EF4-FFF2-40B4-BE49-F238E27FC236}">
                <a16:creationId xmlns:a16="http://schemas.microsoft.com/office/drawing/2014/main" id="{EF970099-DB26-4FA0-A3C7-FBF52A0AFCCD}"/>
              </a:ext>
            </a:extLst>
          </p:cNvPr>
          <p:cNvSpPr>
            <a:spLocks noGrp="1"/>
          </p:cNvSpPr>
          <p:nvPr/>
        </p:nvSpPr>
        <p:spPr>
          <a:xfrm>
            <a:off x="9243540" y="14518710"/>
            <a:ext cx="4952303" cy="851911"/>
          </a:xfrm>
          <a:prstGeom prst="rect">
            <a:avLst/>
          </a:prstGeom>
          <a:noFill/>
          <a:ln w="0">
            <a:noFill/>
            <a:prstDash val="solid"/>
          </a:ln>
        </p:spPr>
        <p:txBody>
          <a:bodyPr wrap="square" lIns="0" tIns="0" rIns="0" bIns="0" anchor="t">
            <a:noAutofit/>
          </a:bodyPr>
          <a:lstStyle>
            <a:defPPr algn="ctr">
              <a:defRPr sz="1519" b="1">
                <a:solidFill>
                  <a:srgbClr val="073653"/>
                </a:solidFill>
                <a:latin typeface="DejaVu Sans"/>
                <a:ea typeface="DejaVu Sans"/>
                <a:cs typeface="DejaVu Sans"/>
              </a:defRPr>
            </a:defPPr>
            <a:lvl1pPr algn="ctr">
              <a:defRPr sz="1519" b="1">
                <a:solidFill>
                  <a:srgbClr val="073653"/>
                </a:solidFill>
                <a:latin typeface="DejaVu Sans"/>
                <a:ea typeface="DejaVu Sans"/>
                <a:cs typeface="DejaVu Sans"/>
              </a:defRPr>
            </a:lvl1pPr>
            <a:lvl2pPr algn="ctr">
              <a:defRPr sz="1519" b="1">
                <a:solidFill>
                  <a:srgbClr val="073653"/>
                </a:solidFill>
                <a:latin typeface="DejaVu Sans"/>
                <a:ea typeface="DejaVu Sans"/>
                <a:cs typeface="DejaVu Sans"/>
              </a:defRPr>
            </a:lvl2pPr>
            <a:lvl3pPr algn="ctr">
              <a:defRPr sz="1519" b="1">
                <a:solidFill>
                  <a:srgbClr val="073653"/>
                </a:solidFill>
                <a:latin typeface="DejaVu Sans"/>
                <a:ea typeface="DejaVu Sans"/>
                <a:cs typeface="DejaVu Sans"/>
              </a:defRPr>
            </a:lvl3pPr>
            <a:lvl4pPr algn="ctr">
              <a:defRPr sz="1519" b="1">
                <a:solidFill>
                  <a:srgbClr val="073653"/>
                </a:solidFill>
                <a:latin typeface="DejaVu Sans"/>
                <a:ea typeface="DejaVu Sans"/>
                <a:cs typeface="DejaVu Sans"/>
              </a:defRPr>
            </a:lvl4pPr>
            <a:lvl5pPr algn="ctr">
              <a:defRPr sz="1519" b="1">
                <a:solidFill>
                  <a:srgbClr val="073653"/>
                </a:solidFill>
                <a:latin typeface="DejaVu Sans"/>
                <a:ea typeface="DejaVu Sans"/>
                <a:cs typeface="DejaVu Sans"/>
              </a:defRPr>
            </a:lvl5pPr>
            <a:lvl6pPr algn="ctr">
              <a:defRPr sz="1519" b="1">
                <a:solidFill>
                  <a:srgbClr val="073653"/>
                </a:solidFill>
                <a:latin typeface="DejaVu Sans"/>
                <a:ea typeface="DejaVu Sans"/>
                <a:cs typeface="DejaVu Sans"/>
              </a:defRPr>
            </a:lvl6pPr>
            <a:lvl7pPr algn="ctr">
              <a:defRPr sz="1519" b="1">
                <a:solidFill>
                  <a:srgbClr val="073653"/>
                </a:solidFill>
                <a:latin typeface="DejaVu Sans"/>
                <a:ea typeface="DejaVu Sans"/>
                <a:cs typeface="DejaVu Sans"/>
              </a:defRPr>
            </a:lvl7pPr>
            <a:lvl8pPr algn="ctr">
              <a:defRPr sz="1519" b="1">
                <a:solidFill>
                  <a:srgbClr val="073653"/>
                </a:solidFill>
                <a:latin typeface="DejaVu Sans"/>
                <a:ea typeface="DejaVu Sans"/>
                <a:cs typeface="DejaVu Sans"/>
              </a:defRPr>
            </a:lvl8pPr>
            <a:lvl9pPr algn="ctr">
              <a:defRPr sz="1519" b="1">
                <a:solidFill>
                  <a:srgbClr val="073653"/>
                </a:solidFill>
                <a:latin typeface="DejaVu Sans"/>
                <a:ea typeface="DejaVu Sans"/>
                <a:cs typeface="DejaVu Sans"/>
              </a:defRPr>
            </a:lvl9pPr>
          </a:lstStyle>
          <a:p>
            <a:pPr algn="l">
              <a:defRPr sz="1519" b="1">
                <a:solidFill>
                  <a:srgbClr val="073653"/>
                </a:solidFill>
                <a:latin typeface="DejaVu Sans"/>
                <a:ea typeface="DejaVu Sans"/>
                <a:cs typeface="DejaVu Sans"/>
              </a:defRPr>
            </a:pPr>
            <a:r>
              <a:rPr lang="en-GB" sz="1400" dirty="0">
                <a:solidFill>
                  <a:schemeClr val="tx1"/>
                </a:solidFill>
                <a:latin typeface="Arial" panose="020B0604020202020204" pitchFamily="34" charset="0"/>
                <a:cs typeface="Arial" panose="020B0604020202020204" pitchFamily="34" charset="0"/>
              </a:rPr>
              <a:t>Build skills: Staff would need culturally responsive communication skills, while users may require help navigating the app (NHS England, 2023).</a:t>
            </a:r>
            <a:endParaRPr lang="en-GB" sz="1400" b="1" noProof="0" dirty="0">
              <a:solidFill>
                <a:schemeClr val="tx1"/>
              </a:solidFill>
              <a:latin typeface="Arial" panose="020B0604020202020204" pitchFamily="34" charset="0"/>
              <a:cs typeface="Arial" panose="020B0604020202020204" pitchFamily="34" charset="0"/>
            </a:endParaRPr>
          </a:p>
        </p:txBody>
      </p:sp>
      <p:sp>
        <p:nvSpPr>
          <p:cNvPr id="127" name="Rectangle: Rounded Corners 126">
            <a:extLst>
              <a:ext uri="{FF2B5EF4-FFF2-40B4-BE49-F238E27FC236}">
                <a16:creationId xmlns:a16="http://schemas.microsoft.com/office/drawing/2014/main" id="{8C00ED2A-511B-4B7B-8F5D-6D361C02EBC7}"/>
              </a:ext>
            </a:extLst>
          </p:cNvPr>
          <p:cNvSpPr>
            <a:spLocks noGrp="1"/>
          </p:cNvSpPr>
          <p:nvPr/>
        </p:nvSpPr>
        <p:spPr>
          <a:xfrm>
            <a:off x="8272825" y="15596357"/>
            <a:ext cx="5760773" cy="1287854"/>
          </a:xfrm>
          <a:prstGeom prst="roundRect">
            <a:avLst>
              <a:gd name="adj" fmla="val 3865"/>
            </a:avLst>
          </a:prstGeom>
          <a:solidFill>
            <a:srgbClr val="F9EDD0"/>
          </a:solidFill>
          <a:ln w="0">
            <a:noFill/>
            <a:prstDash val="solid"/>
          </a:ln>
        </p:spPr>
        <p:txBody>
          <a:bodyPr/>
          <a:lstStyle/>
          <a:p>
            <a:endParaRPr lang="en-GB" noProof="0" dirty="0">
              <a:latin typeface="Arial" panose="020B0604020202020204" pitchFamily="34" charset="0"/>
              <a:cs typeface="Arial" panose="020B0604020202020204" pitchFamily="34" charset="0"/>
            </a:endParaRPr>
          </a:p>
        </p:txBody>
      </p:sp>
      <p:sp>
        <p:nvSpPr>
          <p:cNvPr id="129" name="Rectangle 128">
            <a:extLst>
              <a:ext uri="{FF2B5EF4-FFF2-40B4-BE49-F238E27FC236}">
                <a16:creationId xmlns:a16="http://schemas.microsoft.com/office/drawing/2014/main" id="{EFD94772-AA78-4459-AFCE-60011A819CEA}"/>
              </a:ext>
            </a:extLst>
          </p:cNvPr>
          <p:cNvSpPr>
            <a:spLocks noGrp="1"/>
          </p:cNvSpPr>
          <p:nvPr/>
        </p:nvSpPr>
        <p:spPr>
          <a:xfrm>
            <a:off x="9243540" y="15795861"/>
            <a:ext cx="4973661" cy="917260"/>
          </a:xfrm>
          <a:prstGeom prst="rect">
            <a:avLst/>
          </a:prstGeom>
          <a:noFill/>
          <a:ln w="0">
            <a:noFill/>
            <a:prstDash val="solid"/>
          </a:ln>
        </p:spPr>
        <p:txBody>
          <a:bodyPr wrap="square" lIns="0" tIns="0" rIns="0" bIns="0" anchor="t">
            <a:noAutofit/>
          </a:bodyPr>
          <a:lstStyle>
            <a:defPPr algn="ctr">
              <a:defRPr sz="1519" b="1">
                <a:solidFill>
                  <a:srgbClr val="073653"/>
                </a:solidFill>
                <a:latin typeface="DejaVu Sans"/>
                <a:ea typeface="DejaVu Sans"/>
                <a:cs typeface="DejaVu Sans"/>
              </a:defRPr>
            </a:defPPr>
            <a:lvl1pPr algn="ctr">
              <a:defRPr sz="1519" b="1">
                <a:solidFill>
                  <a:srgbClr val="073653"/>
                </a:solidFill>
                <a:latin typeface="DejaVu Sans"/>
                <a:ea typeface="DejaVu Sans"/>
                <a:cs typeface="DejaVu Sans"/>
              </a:defRPr>
            </a:lvl1pPr>
            <a:lvl2pPr algn="ctr">
              <a:defRPr sz="1519" b="1">
                <a:solidFill>
                  <a:srgbClr val="073653"/>
                </a:solidFill>
                <a:latin typeface="DejaVu Sans"/>
                <a:ea typeface="DejaVu Sans"/>
                <a:cs typeface="DejaVu Sans"/>
              </a:defRPr>
            </a:lvl2pPr>
            <a:lvl3pPr algn="ctr">
              <a:defRPr sz="1519" b="1">
                <a:solidFill>
                  <a:srgbClr val="073653"/>
                </a:solidFill>
                <a:latin typeface="DejaVu Sans"/>
                <a:ea typeface="DejaVu Sans"/>
                <a:cs typeface="DejaVu Sans"/>
              </a:defRPr>
            </a:lvl3pPr>
            <a:lvl4pPr algn="ctr">
              <a:defRPr sz="1519" b="1">
                <a:solidFill>
                  <a:srgbClr val="073653"/>
                </a:solidFill>
                <a:latin typeface="DejaVu Sans"/>
                <a:ea typeface="DejaVu Sans"/>
                <a:cs typeface="DejaVu Sans"/>
              </a:defRPr>
            </a:lvl4pPr>
            <a:lvl5pPr algn="ctr">
              <a:defRPr sz="1519" b="1">
                <a:solidFill>
                  <a:srgbClr val="073653"/>
                </a:solidFill>
                <a:latin typeface="DejaVu Sans"/>
                <a:ea typeface="DejaVu Sans"/>
                <a:cs typeface="DejaVu Sans"/>
              </a:defRPr>
            </a:lvl5pPr>
            <a:lvl6pPr algn="ctr">
              <a:defRPr sz="1519" b="1">
                <a:solidFill>
                  <a:srgbClr val="073653"/>
                </a:solidFill>
                <a:latin typeface="DejaVu Sans"/>
                <a:ea typeface="DejaVu Sans"/>
                <a:cs typeface="DejaVu Sans"/>
              </a:defRPr>
            </a:lvl6pPr>
            <a:lvl7pPr algn="ctr">
              <a:defRPr sz="1519" b="1">
                <a:solidFill>
                  <a:srgbClr val="073653"/>
                </a:solidFill>
                <a:latin typeface="DejaVu Sans"/>
                <a:ea typeface="DejaVu Sans"/>
                <a:cs typeface="DejaVu Sans"/>
              </a:defRPr>
            </a:lvl7pPr>
            <a:lvl8pPr algn="ctr">
              <a:defRPr sz="1519" b="1">
                <a:solidFill>
                  <a:srgbClr val="073653"/>
                </a:solidFill>
                <a:latin typeface="DejaVu Sans"/>
                <a:ea typeface="DejaVu Sans"/>
                <a:cs typeface="DejaVu Sans"/>
              </a:defRPr>
            </a:lvl8pPr>
            <a:lvl9pPr algn="ctr">
              <a:defRPr sz="1519" b="1">
                <a:solidFill>
                  <a:srgbClr val="073653"/>
                </a:solidFill>
                <a:latin typeface="DejaVu Sans"/>
                <a:ea typeface="DejaVu Sans"/>
                <a:cs typeface="DejaVu Sans"/>
              </a:defRPr>
            </a:lvl9pPr>
          </a:lstStyle>
          <a:p>
            <a:pPr algn="l">
              <a:defRPr sz="1519" b="1">
                <a:solidFill>
                  <a:srgbClr val="073653"/>
                </a:solidFill>
                <a:latin typeface="DejaVu Sans"/>
                <a:ea typeface="DejaVu Sans"/>
                <a:cs typeface="DejaVu Sans"/>
              </a:defRPr>
            </a:pPr>
            <a:r>
              <a:rPr lang="en-GB" sz="1400" dirty="0">
                <a:solidFill>
                  <a:schemeClr val="tx1"/>
                </a:solidFill>
                <a:latin typeface="Arial" panose="020B0604020202020204" pitchFamily="34" charset="0"/>
                <a:cs typeface="Arial" panose="020B0604020202020204" pitchFamily="34" charset="0"/>
              </a:rPr>
              <a:t>Test before expanding: Community co-design and independent research should assess usability, health outcomes, costs and whether different groups benefit equally (NICE, 2022; Skivington et al., 2021).</a:t>
            </a:r>
            <a:endParaRPr lang="en-GB" sz="1400" b="1" noProof="0" dirty="0">
              <a:solidFill>
                <a:schemeClr val="tx1"/>
              </a:solidFill>
              <a:latin typeface="Arial" panose="020B0604020202020204" pitchFamily="34" charset="0"/>
              <a:cs typeface="Arial" panose="020B0604020202020204" pitchFamily="34" charset="0"/>
            </a:endParaRPr>
          </a:p>
        </p:txBody>
      </p:sp>
      <p:pic>
        <p:nvPicPr>
          <p:cNvPr id="139" name="Picture 138">
            <a:extLst>
              <a:ext uri="{FF2B5EF4-FFF2-40B4-BE49-F238E27FC236}">
                <a16:creationId xmlns:a16="http://schemas.microsoft.com/office/drawing/2014/main" id="{11A1023A-9D36-618E-6BF3-29A40B6EC2DC}"/>
              </a:ext>
            </a:extLst>
          </p:cNvPr>
          <p:cNvPicPr>
            <a:picLocks noChangeAspect="1"/>
          </p:cNvPicPr>
          <p:nvPr/>
        </p:nvPicPr>
        <p:blipFill>
          <a:blip r:embed="rId8"/>
          <a:srcRect l="3421" r="3688" b="4706"/>
          <a:stretch>
            <a:fillRect/>
          </a:stretch>
        </p:blipFill>
        <p:spPr>
          <a:xfrm>
            <a:off x="511795" y="17729200"/>
            <a:ext cx="6906933" cy="3345708"/>
          </a:xfrm>
          <a:prstGeom prst="rect">
            <a:avLst/>
          </a:prstGeom>
        </p:spPr>
      </p:pic>
      <p:sp>
        <p:nvSpPr>
          <p:cNvPr id="141" name="Rectangle 140">
            <a:extLst>
              <a:ext uri="{FF2B5EF4-FFF2-40B4-BE49-F238E27FC236}">
                <a16:creationId xmlns:a16="http://schemas.microsoft.com/office/drawing/2014/main" id="{AA9A30CE-F23E-0B7F-D1C9-C8F2E8A227A6}"/>
              </a:ext>
            </a:extLst>
          </p:cNvPr>
          <p:cNvSpPr>
            <a:spLocks noGrp="1"/>
          </p:cNvSpPr>
          <p:nvPr/>
        </p:nvSpPr>
        <p:spPr>
          <a:xfrm>
            <a:off x="157163" y="150018"/>
            <a:ext cx="14179695" cy="1600201"/>
          </a:xfrm>
          <a:prstGeom prst="rect">
            <a:avLst/>
          </a:prstGeom>
          <a:solidFill>
            <a:srgbClr val="073B4C"/>
          </a:solidFill>
          <a:ln w="0">
            <a:noFill/>
          </a:ln>
        </p:spPr>
        <p:txBody>
          <a:bodyPr/>
          <a:lstStyle/>
          <a:p>
            <a:pPr>
              <a:defRPr sz="7800" b="1">
                <a:solidFill>
                  <a:srgbClr val="FFFFFF"/>
                </a:solidFill>
                <a:latin typeface="DejaVu Sans"/>
                <a:ea typeface="DejaVu Sans"/>
                <a:cs typeface="DejaVu Sans"/>
              </a:defRPr>
            </a:pPr>
            <a:r>
              <a:rPr lang="en-GB" sz="5400" b="1" noProof="0" dirty="0">
                <a:solidFill>
                  <a:srgbClr val="FFFFFF"/>
                </a:solidFill>
                <a:latin typeface="Arial" panose="020B0604020202020204" pitchFamily="34" charset="0"/>
                <a:ea typeface="DejaVu Sans"/>
                <a:cs typeface="Arial" panose="020B0604020202020204" pitchFamily="34" charset="0"/>
              </a:rPr>
              <a:t>Ek Saath-</a:t>
            </a:r>
            <a:r>
              <a:rPr lang="en-GB" sz="5400" b="1" dirty="0">
                <a:solidFill>
                  <a:srgbClr val="FFFFFF"/>
                </a:solidFill>
                <a:latin typeface="Arial" panose="020B0604020202020204" pitchFamily="34" charset="0"/>
                <a:cs typeface="Arial" panose="020B0604020202020204" pitchFamily="34" charset="0"/>
              </a:rPr>
              <a:t>Diabetes Prevention Together</a:t>
            </a:r>
            <a:endParaRPr lang="en-GB" sz="5400" b="1" noProof="0" dirty="0">
              <a:solidFill>
                <a:srgbClr val="FFFFFF"/>
              </a:solidFill>
              <a:latin typeface="Arial" panose="020B0604020202020204" pitchFamily="34" charset="0"/>
              <a:ea typeface="DejaVu Sans"/>
              <a:cs typeface="Arial" panose="020B0604020202020204" pitchFamily="34" charset="0"/>
            </a:endParaRPr>
          </a:p>
        </p:txBody>
      </p:sp>
      <p:sp>
        <p:nvSpPr>
          <p:cNvPr id="145" name="TextBox 144">
            <a:extLst>
              <a:ext uri="{FF2B5EF4-FFF2-40B4-BE49-F238E27FC236}">
                <a16:creationId xmlns:a16="http://schemas.microsoft.com/office/drawing/2014/main" id="{A2F05B5E-7A19-763C-8ACA-F6D7BFFF6C51}"/>
              </a:ext>
            </a:extLst>
          </p:cNvPr>
          <p:cNvSpPr txBox="1"/>
          <p:nvPr/>
        </p:nvSpPr>
        <p:spPr>
          <a:xfrm>
            <a:off x="300038" y="1102614"/>
            <a:ext cx="13212076" cy="400110"/>
          </a:xfrm>
          <a:prstGeom prst="rect">
            <a:avLst/>
          </a:prstGeom>
          <a:noFill/>
        </p:spPr>
        <p:txBody>
          <a:bodyPr wrap="square">
            <a:spAutoFit/>
          </a:bodyPr>
          <a:lstStyle/>
          <a:p>
            <a:pPr>
              <a:defRPr sz="1575" b="0">
                <a:solidFill>
                  <a:srgbClr val="CDE2DF"/>
                </a:solidFill>
                <a:latin typeface="DejaVu Sans"/>
                <a:ea typeface="DejaVu Sans"/>
                <a:cs typeface="DejaVu Sans"/>
              </a:defRPr>
            </a:pPr>
            <a:r>
              <a:rPr lang="en-GB" sz="2000" dirty="0">
                <a:solidFill>
                  <a:srgbClr val="CDE2DF"/>
                </a:solidFill>
                <a:latin typeface="Arial" panose="020B0604020202020204" pitchFamily="34" charset="0"/>
                <a:cs typeface="Arial" panose="020B0604020202020204" pitchFamily="34" charset="0"/>
              </a:rPr>
              <a:t>Your language. Your goals. Your prevention journey.</a:t>
            </a:r>
            <a:r>
              <a:rPr lang="en-GB" sz="2000" b="0" noProof="0" dirty="0">
                <a:solidFill>
                  <a:schemeClr val="bg2"/>
                </a:solidFill>
                <a:latin typeface="Arial" panose="020B0604020202020204" pitchFamily="34" charset="0"/>
                <a:ea typeface="DejaVu Sans"/>
                <a:cs typeface="Arial" panose="020B0604020202020204" pitchFamily="34" charset="0"/>
              </a:rPr>
              <a:t>Proposed app for adults aged 18+ at high risk in England</a:t>
            </a:r>
          </a:p>
        </p:txBody>
      </p:sp>
      <p:graphicFrame>
        <p:nvGraphicFramePr>
          <p:cNvPr id="147" name="Table 146">
            <a:extLst>
              <a:ext uri="{FF2B5EF4-FFF2-40B4-BE49-F238E27FC236}">
                <a16:creationId xmlns:a16="http://schemas.microsoft.com/office/drawing/2014/main" id="{F874F9B8-7A6B-7C97-9453-7AF3FAC1AE2E}"/>
              </a:ext>
            </a:extLst>
          </p:cNvPr>
          <p:cNvGraphicFramePr>
            <a:graphicFrameLocks/>
          </p:cNvGraphicFramePr>
          <p:nvPr>
            <p:extLst>
              <p:ext uri="{D42A27DB-BD31-4B8C-83A1-F6EECF244321}">
                <p14:modId xmlns:p14="http://schemas.microsoft.com/office/powerpoint/2010/main" val="2460187002"/>
              </p:ext>
            </p:extLst>
          </p:nvPr>
        </p:nvGraphicFramePr>
        <p:xfrm>
          <a:off x="185718" y="2723103"/>
          <a:ext cx="7480424" cy="1722917"/>
        </p:xfrm>
        <a:graphic>
          <a:graphicData uri="http://schemas.openxmlformats.org/drawingml/2006/table">
            <a:tbl>
              <a:tblPr firstRow="1" bandRow="1">
                <a:tableStyleId>{5C22544A-7EE6-4342-B048-85BDC9FD1C3A}</a:tableStyleId>
              </a:tblPr>
              <a:tblGrid>
                <a:gridCol w="2363872">
                  <a:extLst>
                    <a:ext uri="{9D8B030D-6E8A-4147-A177-3AD203B41FA5}">
                      <a16:colId xmlns:a16="http://schemas.microsoft.com/office/drawing/2014/main" val="1890330484"/>
                    </a:ext>
                  </a:extLst>
                </a:gridCol>
                <a:gridCol w="2418774">
                  <a:extLst>
                    <a:ext uri="{9D8B030D-6E8A-4147-A177-3AD203B41FA5}">
                      <a16:colId xmlns:a16="http://schemas.microsoft.com/office/drawing/2014/main" val="2199901845"/>
                    </a:ext>
                  </a:extLst>
                </a:gridCol>
                <a:gridCol w="2697778">
                  <a:extLst>
                    <a:ext uri="{9D8B030D-6E8A-4147-A177-3AD203B41FA5}">
                      <a16:colId xmlns:a16="http://schemas.microsoft.com/office/drawing/2014/main" val="3457468152"/>
                    </a:ext>
                  </a:extLst>
                </a:gridCol>
              </a:tblGrid>
              <a:tr h="412277">
                <a:tc>
                  <a:txBody>
                    <a:bodyPr/>
                    <a:lstStyle/>
                    <a:p>
                      <a:r>
                        <a:rPr lang="en-GB" sz="2000" noProof="0" dirty="0">
                          <a:solidFill>
                            <a:schemeClr val="tx1"/>
                          </a:solidFill>
                          <a:latin typeface="Arial" panose="020B0604020202020204" pitchFamily="34" charset="0"/>
                          <a:cs typeface="Arial" panose="020B0604020202020204" pitchFamily="34" charset="0"/>
                        </a:rPr>
                        <a:t>9 in 10</a:t>
                      </a:r>
                    </a:p>
                  </a:txBody>
                  <a:tcPr>
                    <a:solidFill>
                      <a:schemeClr val="accent3">
                        <a:lumMod val="20000"/>
                        <a:lumOff val="80000"/>
                      </a:schemeClr>
                    </a:solidFill>
                  </a:tcPr>
                </a:tc>
                <a:tc>
                  <a:txBody>
                    <a:bodyPr/>
                    <a:lstStyle/>
                    <a:p>
                      <a:r>
                        <a:rPr lang="en-GB" sz="2000" noProof="0" dirty="0">
                          <a:solidFill>
                            <a:schemeClr val="tx1"/>
                          </a:solidFill>
                          <a:latin typeface="Arial" panose="020B0604020202020204" pitchFamily="34" charset="0"/>
                          <a:cs typeface="Arial" panose="020B0604020202020204" pitchFamily="34" charset="0"/>
                        </a:rPr>
                        <a:t>25 – 39</a:t>
                      </a:r>
                    </a:p>
                  </a:txBody>
                  <a:tcPr>
                    <a:solidFill>
                      <a:schemeClr val="accent3">
                        <a:lumMod val="20000"/>
                        <a:lumOff val="80000"/>
                      </a:schemeClr>
                    </a:solidFill>
                  </a:tcPr>
                </a:tc>
                <a:tc>
                  <a:txBody>
                    <a:bodyPr/>
                    <a:lstStyle/>
                    <a:p>
                      <a:r>
                        <a:rPr lang="en-GB" sz="2000" noProof="0" dirty="0">
                          <a:solidFill>
                            <a:schemeClr val="tx1"/>
                          </a:solidFill>
                          <a:latin typeface="Arial" panose="020B0604020202020204" pitchFamily="34" charset="0"/>
                          <a:cs typeface="Arial" panose="020B0604020202020204" pitchFamily="34" charset="0"/>
                        </a:rPr>
                        <a:t>BMI 23</a:t>
                      </a:r>
                    </a:p>
                  </a:txBody>
                  <a:tcPr>
                    <a:solidFill>
                      <a:schemeClr val="accent3">
                        <a:lumMod val="20000"/>
                        <a:lumOff val="80000"/>
                      </a:schemeClr>
                    </a:solidFill>
                  </a:tcPr>
                </a:tc>
                <a:extLst>
                  <a:ext uri="{0D108BD9-81ED-4DB2-BD59-A6C34878D82A}">
                    <a16:rowId xmlns:a16="http://schemas.microsoft.com/office/drawing/2014/main" val="1599916945"/>
                  </a:ext>
                </a:extLst>
              </a:tr>
              <a:tr h="1199353">
                <a:tc>
                  <a:txBody>
                    <a:bodyPr/>
                    <a:lstStyle/>
                    <a:p>
                      <a:pPr algn="l">
                        <a:defRPr sz="1575" b="0">
                          <a:solidFill>
                            <a:srgbClr val="163D49"/>
                          </a:solidFill>
                          <a:latin typeface="DejaVu Sans"/>
                          <a:ea typeface="DejaVu Sans"/>
                          <a:cs typeface="DejaVu Sans"/>
                        </a:defRPr>
                      </a:pPr>
                      <a:r>
                        <a:rPr lang="en-GB" sz="2000" b="0" noProof="0" dirty="0">
                          <a:solidFill>
                            <a:schemeClr val="tx1"/>
                          </a:solidFill>
                          <a:latin typeface="Arial" panose="020B0604020202020204" pitchFamily="34" charset="0"/>
                          <a:ea typeface="DejaVu Sans"/>
                          <a:cs typeface="Arial" panose="020B0604020202020204" pitchFamily="34" charset="0"/>
                        </a:rPr>
                        <a:t>Diabetes cases in England, which</a:t>
                      </a:r>
                    </a:p>
                    <a:p>
                      <a:pPr algn="l">
                        <a:defRPr sz="1575" b="0">
                          <a:solidFill>
                            <a:srgbClr val="163D49"/>
                          </a:solidFill>
                          <a:latin typeface="DejaVu Sans"/>
                          <a:ea typeface="DejaVu Sans"/>
                          <a:cs typeface="DejaVu Sans"/>
                        </a:defRPr>
                      </a:pPr>
                      <a:r>
                        <a:rPr lang="en-GB" sz="2000" b="0" noProof="0" dirty="0">
                          <a:solidFill>
                            <a:schemeClr val="tx1"/>
                          </a:solidFill>
                          <a:latin typeface="Arial" panose="020B0604020202020204" pitchFamily="34" charset="0"/>
                          <a:ea typeface="DejaVu Sans"/>
                          <a:cs typeface="Arial" panose="020B0604020202020204" pitchFamily="34" charset="0"/>
                        </a:rPr>
                        <a:t>are type 2 (NHS England, 2025).</a:t>
                      </a:r>
                    </a:p>
                  </a:txBody>
                  <a:tcPr>
                    <a:solidFill>
                      <a:schemeClr val="accent3">
                        <a:lumMod val="20000"/>
                        <a:lumOff val="80000"/>
                      </a:schemeClr>
                    </a:solidFill>
                  </a:tcPr>
                </a:tc>
                <a:tc>
                  <a:txBody>
                    <a:bodyPr/>
                    <a:lstStyle/>
                    <a:p>
                      <a:pPr algn="l">
                        <a:defRPr sz="1725" b="0">
                          <a:solidFill>
                            <a:srgbClr val="163D49"/>
                          </a:solidFill>
                          <a:latin typeface="DejaVu Sans"/>
                          <a:ea typeface="DejaVu Sans"/>
                          <a:cs typeface="DejaVu Sans"/>
                        </a:defRPr>
                      </a:pPr>
                      <a:r>
                        <a:rPr lang="en-GB" sz="2000" b="0" noProof="0" dirty="0">
                          <a:solidFill>
                            <a:schemeClr val="tx1"/>
                          </a:solidFill>
                          <a:latin typeface="Arial" panose="020B0604020202020204" pitchFamily="34" charset="0"/>
                          <a:ea typeface="DejaVu Sans"/>
                          <a:cs typeface="Arial" panose="020B0604020202020204" pitchFamily="34" charset="0"/>
                        </a:rPr>
                        <a:t>South Asian adults: earlier</a:t>
                      </a:r>
                    </a:p>
                    <a:p>
                      <a:pPr algn="l">
                        <a:defRPr sz="1725" b="0">
                          <a:solidFill>
                            <a:srgbClr val="163D49"/>
                          </a:solidFill>
                          <a:latin typeface="DejaVu Sans"/>
                          <a:ea typeface="DejaVu Sans"/>
                          <a:cs typeface="DejaVu Sans"/>
                        </a:defRPr>
                      </a:pPr>
                      <a:r>
                        <a:rPr lang="en-GB" sz="2000" b="0" noProof="0" dirty="0">
                          <a:solidFill>
                            <a:schemeClr val="tx1"/>
                          </a:solidFill>
                          <a:latin typeface="Arial" panose="020B0604020202020204" pitchFamily="34" charset="0"/>
                          <a:ea typeface="DejaVu Sans"/>
                          <a:cs typeface="Arial" panose="020B0604020202020204" pitchFamily="34" charset="0"/>
                        </a:rPr>
                        <a:t>risk assessment (NICE, 2017).</a:t>
                      </a:r>
                    </a:p>
                  </a:txBody>
                  <a:tcPr>
                    <a:solidFill>
                      <a:schemeClr val="accent3">
                        <a:lumMod val="20000"/>
                        <a:lumOff val="80000"/>
                      </a:schemeClr>
                    </a:solidFill>
                  </a:tcPr>
                </a:tc>
                <a:tc>
                  <a:txBody>
                    <a:bodyPr/>
                    <a:lstStyle/>
                    <a:p>
                      <a:pPr algn="l">
                        <a:defRPr sz="1725" b="0">
                          <a:solidFill>
                            <a:srgbClr val="163D49"/>
                          </a:solidFill>
                          <a:latin typeface="DejaVu Sans"/>
                          <a:ea typeface="DejaVu Sans"/>
                          <a:cs typeface="DejaVu Sans"/>
                        </a:defRPr>
                      </a:pPr>
                      <a:r>
                        <a:rPr lang="en-GB" sz="2000" b="0" noProof="0" dirty="0">
                          <a:solidFill>
                            <a:schemeClr val="tx1"/>
                          </a:solidFill>
                          <a:latin typeface="Arial" panose="020B0604020202020204" pitchFamily="34" charset="0"/>
                          <a:ea typeface="DejaVu Sans"/>
                          <a:cs typeface="Arial" panose="020B0604020202020204" pitchFamily="34" charset="0"/>
                        </a:rPr>
                        <a:t>Lower overweight threshold</a:t>
                      </a:r>
                    </a:p>
                    <a:p>
                      <a:pPr algn="l">
                        <a:defRPr sz="1725" b="0">
                          <a:solidFill>
                            <a:srgbClr val="163D49"/>
                          </a:solidFill>
                          <a:latin typeface="DejaVu Sans"/>
                          <a:ea typeface="DejaVu Sans"/>
                          <a:cs typeface="DejaVu Sans"/>
                        </a:defRPr>
                      </a:pPr>
                      <a:r>
                        <a:rPr lang="en-GB" sz="2000" b="0" noProof="0" dirty="0">
                          <a:solidFill>
                            <a:schemeClr val="tx1"/>
                          </a:solidFill>
                          <a:latin typeface="Arial" panose="020B0604020202020204" pitchFamily="34" charset="0"/>
                          <a:ea typeface="DejaVu Sans"/>
                          <a:cs typeface="Arial" panose="020B0604020202020204" pitchFamily="34" charset="0"/>
                        </a:rPr>
                        <a:t>for South Asian adults (NICE, 2025).</a:t>
                      </a:r>
                    </a:p>
                  </a:txBody>
                  <a:tcPr>
                    <a:solidFill>
                      <a:schemeClr val="accent3">
                        <a:lumMod val="20000"/>
                        <a:lumOff val="80000"/>
                      </a:schemeClr>
                    </a:solidFill>
                  </a:tcPr>
                </a:tc>
                <a:extLst>
                  <a:ext uri="{0D108BD9-81ED-4DB2-BD59-A6C34878D82A}">
                    <a16:rowId xmlns:a16="http://schemas.microsoft.com/office/drawing/2014/main" val="319122482"/>
                  </a:ext>
                </a:extLst>
              </a:tr>
            </a:tbl>
          </a:graphicData>
        </a:graphic>
      </p:graphicFrame>
      <p:sp>
        <p:nvSpPr>
          <p:cNvPr id="152" name="Rectangle: Rounded Corners 151">
            <a:extLst>
              <a:ext uri="{FF2B5EF4-FFF2-40B4-BE49-F238E27FC236}">
                <a16:creationId xmlns:a16="http://schemas.microsoft.com/office/drawing/2014/main" id="{9510711D-9E47-60B5-588C-74319F66FD1A}"/>
              </a:ext>
            </a:extLst>
          </p:cNvPr>
          <p:cNvSpPr>
            <a:spLocks noGrp="1"/>
          </p:cNvSpPr>
          <p:nvPr/>
        </p:nvSpPr>
        <p:spPr>
          <a:xfrm>
            <a:off x="397388" y="14345940"/>
            <a:ext cx="7161735" cy="652681"/>
          </a:xfrm>
          <a:prstGeom prst="roundRect">
            <a:avLst>
              <a:gd name="adj" fmla="val 11852"/>
            </a:avLst>
          </a:prstGeom>
          <a:solidFill>
            <a:srgbClr val="087D8B"/>
          </a:solidFill>
          <a:ln w="0">
            <a:noFill/>
            <a:prstDash val="solid"/>
          </a:ln>
        </p:spPr>
        <p:txBody>
          <a:bodyPr/>
          <a:lstStyle/>
          <a:p>
            <a:endParaRPr lang="en-GB" noProof="0" dirty="0">
              <a:latin typeface="Arial" panose="020B0604020202020204" pitchFamily="34" charset="0"/>
              <a:cs typeface="Arial" panose="020B0604020202020204" pitchFamily="34" charset="0"/>
            </a:endParaRPr>
          </a:p>
        </p:txBody>
      </p:sp>
      <p:sp>
        <p:nvSpPr>
          <p:cNvPr id="150" name="TextBox 149">
            <a:extLst>
              <a:ext uri="{FF2B5EF4-FFF2-40B4-BE49-F238E27FC236}">
                <a16:creationId xmlns:a16="http://schemas.microsoft.com/office/drawing/2014/main" id="{75B1DBF4-4A1D-5E80-413F-9E733BB25AEF}"/>
              </a:ext>
            </a:extLst>
          </p:cNvPr>
          <p:cNvSpPr txBox="1"/>
          <p:nvPr/>
        </p:nvSpPr>
        <p:spPr>
          <a:xfrm>
            <a:off x="496654" y="14444989"/>
            <a:ext cx="7180275" cy="507831"/>
          </a:xfrm>
          <a:prstGeom prst="rect">
            <a:avLst/>
          </a:prstGeom>
          <a:noFill/>
        </p:spPr>
        <p:txBody>
          <a:bodyPr wrap="square" rtlCol="0">
            <a:spAutoFit/>
          </a:bodyPr>
          <a:lstStyle/>
          <a:p>
            <a:r>
              <a:rPr lang="en-GB" sz="2700" b="1" dirty="0">
                <a:solidFill>
                  <a:schemeClr val="bg1"/>
                </a:solidFill>
                <a:latin typeface="Arial" panose="020B0604020202020204" pitchFamily="34" charset="0"/>
                <a:cs typeface="Arial" panose="020B0604020202020204" pitchFamily="34" charset="0"/>
              </a:rPr>
              <a:t>3</a:t>
            </a:r>
            <a:r>
              <a:rPr lang="en-GB" sz="2700" b="1" noProof="0" dirty="0">
                <a:solidFill>
                  <a:schemeClr val="bg1"/>
                </a:solidFill>
                <a:latin typeface="Arial" panose="020B0604020202020204" pitchFamily="34" charset="0"/>
                <a:cs typeface="Arial" panose="020B0604020202020204" pitchFamily="34" charset="0"/>
              </a:rPr>
              <a:t>. Health promotion values and principles</a:t>
            </a:r>
          </a:p>
        </p:txBody>
      </p:sp>
      <p:pic>
        <p:nvPicPr>
          <p:cNvPr id="155" name="Graphic 154" descr="Coins with solid fill">
            <a:extLst>
              <a:ext uri="{FF2B5EF4-FFF2-40B4-BE49-F238E27FC236}">
                <a16:creationId xmlns:a16="http://schemas.microsoft.com/office/drawing/2014/main" id="{2FB9D0AB-AE4F-7CD0-7589-3BDC47944709}"/>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8275610" y="13384212"/>
            <a:ext cx="540481" cy="540481"/>
          </a:xfrm>
          <a:prstGeom prst="rect">
            <a:avLst/>
          </a:prstGeom>
        </p:spPr>
      </p:pic>
      <p:pic>
        <p:nvPicPr>
          <p:cNvPr id="157" name="Graphic 156" descr="Drawing Figure with solid fill">
            <a:extLst>
              <a:ext uri="{FF2B5EF4-FFF2-40B4-BE49-F238E27FC236}">
                <a16:creationId xmlns:a16="http://schemas.microsoft.com/office/drawing/2014/main" id="{55CE9A51-362D-C7A2-DCA4-6F067C0603FB}"/>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8355899" y="14494596"/>
            <a:ext cx="524543" cy="524543"/>
          </a:xfrm>
          <a:prstGeom prst="rect">
            <a:avLst/>
          </a:prstGeom>
        </p:spPr>
      </p:pic>
      <p:pic>
        <p:nvPicPr>
          <p:cNvPr id="159" name="Graphic 158" descr="Single gear with solid fill">
            <a:extLst>
              <a:ext uri="{FF2B5EF4-FFF2-40B4-BE49-F238E27FC236}">
                <a16:creationId xmlns:a16="http://schemas.microsoft.com/office/drawing/2014/main" id="{EF8A1D5D-9EF9-02EB-A362-CFC923C37ED0}"/>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8367302" y="15769434"/>
            <a:ext cx="471230" cy="471230"/>
          </a:xfrm>
          <a:prstGeom prst="rect">
            <a:avLst/>
          </a:prstGeom>
        </p:spPr>
      </p:pic>
      <p:sp>
        <p:nvSpPr>
          <p:cNvPr id="163" name="Rectangle: Rounded Corners 162">
            <a:extLst>
              <a:ext uri="{FF2B5EF4-FFF2-40B4-BE49-F238E27FC236}">
                <a16:creationId xmlns:a16="http://schemas.microsoft.com/office/drawing/2014/main" id="{61F99A4C-7917-D014-3680-86F763530A62}"/>
              </a:ext>
            </a:extLst>
          </p:cNvPr>
          <p:cNvSpPr>
            <a:spLocks noGrp="1"/>
          </p:cNvSpPr>
          <p:nvPr/>
        </p:nvSpPr>
        <p:spPr>
          <a:xfrm>
            <a:off x="217615" y="8865211"/>
            <a:ext cx="7540498" cy="1200150"/>
          </a:xfrm>
          <a:prstGeom prst="roundRect">
            <a:avLst>
              <a:gd name="adj" fmla="val 6349"/>
            </a:avLst>
          </a:prstGeom>
          <a:solidFill>
            <a:schemeClr val="accent5">
              <a:lumMod val="20000"/>
              <a:lumOff val="80000"/>
            </a:schemeClr>
          </a:solidFill>
          <a:ln w="0">
            <a:noFill/>
            <a:prstDash val="solid"/>
          </a:ln>
        </p:spPr>
        <p:txBody>
          <a:bodyPr/>
          <a:lstStyle/>
          <a:p>
            <a:endParaRPr lang="en-GB" noProof="0" dirty="0">
              <a:latin typeface="Arial" panose="020B0604020202020204" pitchFamily="34" charset="0"/>
              <a:cs typeface="Arial" panose="020B0604020202020204" pitchFamily="34" charset="0"/>
            </a:endParaRPr>
          </a:p>
        </p:txBody>
      </p:sp>
      <p:sp>
        <p:nvSpPr>
          <p:cNvPr id="160" name="TextBox 159">
            <a:extLst>
              <a:ext uri="{FF2B5EF4-FFF2-40B4-BE49-F238E27FC236}">
                <a16:creationId xmlns:a16="http://schemas.microsoft.com/office/drawing/2014/main" id="{C978BDA6-4D88-193F-4A46-4CB9B9CAA331}"/>
              </a:ext>
            </a:extLst>
          </p:cNvPr>
          <p:cNvSpPr txBox="1"/>
          <p:nvPr/>
        </p:nvSpPr>
        <p:spPr>
          <a:xfrm>
            <a:off x="196505" y="8914841"/>
            <a:ext cx="7480424" cy="1169551"/>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Existing prevention includes face-to-face lifestyle groups and app-based education, coaching and goal tracking. National evaluations suggest potential improvements in weight and blood glucose, although observational findings cannot establish causation (Ross et al., 2022). Ek Saath would build on these approaches through consistent access to preferred language and optional family support (NHS England, 2025.; Xyla, 2026).</a:t>
            </a:r>
          </a:p>
        </p:txBody>
      </p:sp>
      <p:sp>
        <p:nvSpPr>
          <p:cNvPr id="167" name="Rectangle: Rounded Corners 166">
            <a:extLst>
              <a:ext uri="{FF2B5EF4-FFF2-40B4-BE49-F238E27FC236}">
                <a16:creationId xmlns:a16="http://schemas.microsoft.com/office/drawing/2014/main" id="{80B03C5C-6463-3F7F-2B99-7A89E0D72762}"/>
              </a:ext>
            </a:extLst>
          </p:cNvPr>
          <p:cNvSpPr>
            <a:spLocks noGrp="1"/>
          </p:cNvSpPr>
          <p:nvPr/>
        </p:nvSpPr>
        <p:spPr>
          <a:xfrm>
            <a:off x="304791" y="15110412"/>
            <a:ext cx="7327282" cy="2463674"/>
          </a:xfrm>
          <a:prstGeom prst="roundRect">
            <a:avLst>
              <a:gd name="adj" fmla="val 4267"/>
            </a:avLst>
          </a:prstGeom>
          <a:solidFill>
            <a:srgbClr val="FEE0B8"/>
          </a:solidFill>
          <a:ln w="0">
            <a:noFill/>
            <a:prstDash val="solid"/>
          </a:ln>
        </p:spPr>
        <p:txBody>
          <a:bodyPr/>
          <a:lstStyle/>
          <a:p>
            <a:endParaRPr lang="en-GB" noProof="0" dirty="0">
              <a:latin typeface="Arial" panose="020B0604020202020204" pitchFamily="34" charset="0"/>
              <a:cs typeface="Arial" panose="020B0604020202020204" pitchFamily="34" charset="0"/>
            </a:endParaRPr>
          </a:p>
        </p:txBody>
      </p:sp>
      <p:sp>
        <p:nvSpPr>
          <p:cNvPr id="165" name="TextBox 164">
            <a:extLst>
              <a:ext uri="{FF2B5EF4-FFF2-40B4-BE49-F238E27FC236}">
                <a16:creationId xmlns:a16="http://schemas.microsoft.com/office/drawing/2014/main" id="{C2D9A469-E4E5-2A6D-CD5F-D1903E6BAE3F}"/>
              </a:ext>
            </a:extLst>
          </p:cNvPr>
          <p:cNvSpPr txBox="1"/>
          <p:nvPr/>
        </p:nvSpPr>
        <p:spPr>
          <a:xfrm>
            <a:off x="350837" y="15212555"/>
            <a:ext cx="7217735" cy="2246769"/>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People should have understandable information, a voice in their care and control over decisions affecting their health (WHO, 1986; 2021). Ek Saath would support this through:</a:t>
            </a:r>
          </a:p>
          <a:p>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Language choice:</a:t>
            </a:r>
            <a:r>
              <a:rPr lang="en-GB" sz="1400" dirty="0">
                <a:latin typeface="Arial" panose="020B0604020202020204" pitchFamily="34" charset="0"/>
                <a:cs typeface="Arial" panose="020B0604020202020204" pitchFamily="34" charset="0"/>
              </a:rPr>
              <a:t> Menus, instructions and videos follow the user’s preferred language.</a:t>
            </a:r>
          </a:p>
          <a:p>
            <a:pPr lvl="0"/>
            <a:r>
              <a:rPr lang="en-GB" sz="1400" b="1" dirty="0">
                <a:latin typeface="Arial" panose="020B0604020202020204" pitchFamily="34" charset="0"/>
                <a:cs typeface="Arial" panose="020B0604020202020204" pitchFamily="34" charset="0"/>
              </a:rPr>
              <a:t>Accessible learning:</a:t>
            </a:r>
            <a:r>
              <a:rPr lang="en-GB" sz="1400" dirty="0">
                <a:latin typeface="Arial" panose="020B0604020202020204" pitchFamily="34" charset="0"/>
                <a:cs typeface="Arial" panose="020B0604020202020204" pitchFamily="34" charset="0"/>
              </a:rPr>
              <a:t> Audio, captions and clear navigation support different needs.</a:t>
            </a:r>
          </a:p>
          <a:p>
            <a:pPr lvl="0"/>
            <a:r>
              <a:rPr lang="en-GB" sz="1400" b="1" dirty="0">
                <a:latin typeface="Arial" panose="020B0604020202020204" pitchFamily="34" charset="0"/>
                <a:cs typeface="Arial" panose="020B0604020202020204" pitchFamily="34" charset="0"/>
              </a:rPr>
              <a:t>Personal control:</a:t>
            </a:r>
            <a:r>
              <a:rPr lang="en-GB" sz="1400" dirty="0">
                <a:latin typeface="Arial" panose="020B0604020202020204" pitchFamily="34" charset="0"/>
                <a:cs typeface="Arial" panose="020B0604020202020204" pitchFamily="34" charset="0"/>
              </a:rPr>
              <a:t> Users choose goals and whether to involve family.</a:t>
            </a:r>
          </a:p>
          <a:p>
            <a:pPr lvl="0"/>
            <a:r>
              <a:rPr lang="en-GB" sz="1400" b="1" dirty="0">
                <a:latin typeface="Arial" panose="020B0604020202020204" pitchFamily="34" charset="0"/>
                <a:cs typeface="Arial" panose="020B0604020202020204" pitchFamily="34" charset="0"/>
              </a:rPr>
              <a:t>Community input:</a:t>
            </a:r>
            <a:r>
              <a:rPr lang="en-GB" sz="1400" dirty="0">
                <a:latin typeface="Arial" panose="020B0604020202020204" pitchFamily="34" charset="0"/>
                <a:cs typeface="Arial" panose="020B0604020202020204" pitchFamily="34" charset="0"/>
              </a:rPr>
              <a:t> Diverse South Asian adults help design and test the app.</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Assisted access and non-digital alternatives remain necessary for people without suitable devices, connectivity or digital confidence (NHS England, 2023).</a:t>
            </a:r>
          </a:p>
        </p:txBody>
      </p:sp>
      <p:sp>
        <p:nvSpPr>
          <p:cNvPr id="169" name="Rectangle 168">
            <a:extLst>
              <a:ext uri="{FF2B5EF4-FFF2-40B4-BE49-F238E27FC236}">
                <a16:creationId xmlns:a16="http://schemas.microsoft.com/office/drawing/2014/main" id="{EA2ADB35-025C-BFA2-D31D-552CF7066DFB}"/>
              </a:ext>
            </a:extLst>
          </p:cNvPr>
          <p:cNvSpPr>
            <a:spLocks noGrp="1"/>
          </p:cNvSpPr>
          <p:nvPr/>
        </p:nvSpPr>
        <p:spPr>
          <a:xfrm>
            <a:off x="8086507" y="8977132"/>
            <a:ext cx="1356631" cy="924304"/>
          </a:xfrm>
          <a:prstGeom prst="rect">
            <a:avLst/>
          </a:prstGeom>
          <a:noFill/>
          <a:ln w="0">
            <a:noFill/>
            <a:prstDash val="solid"/>
          </a:ln>
        </p:spPr>
        <p:txBody>
          <a:bodyPr wrap="square" lIns="0" tIns="0" rIns="0" bIns="0" anchor="t">
            <a:noAutofit/>
          </a:bodyPr>
          <a:lstStyle>
            <a:defPPr algn="ctr">
              <a:defRPr sz="1328" b="0">
                <a:solidFill>
                  <a:srgbClr val="073653"/>
                </a:solidFill>
                <a:latin typeface="DejaVu Sans"/>
                <a:ea typeface="DejaVu Sans"/>
                <a:cs typeface="DejaVu Sans"/>
              </a:defRPr>
            </a:defPPr>
            <a:lvl1pPr algn="ctr">
              <a:defRPr sz="1328" b="0">
                <a:solidFill>
                  <a:srgbClr val="073653"/>
                </a:solidFill>
                <a:latin typeface="DejaVu Sans"/>
                <a:ea typeface="DejaVu Sans"/>
                <a:cs typeface="DejaVu Sans"/>
              </a:defRPr>
            </a:lvl1pPr>
            <a:lvl2pPr algn="ctr">
              <a:defRPr sz="1328" b="0">
                <a:solidFill>
                  <a:srgbClr val="073653"/>
                </a:solidFill>
                <a:latin typeface="DejaVu Sans"/>
                <a:ea typeface="DejaVu Sans"/>
                <a:cs typeface="DejaVu Sans"/>
              </a:defRPr>
            </a:lvl2pPr>
            <a:lvl3pPr algn="ctr">
              <a:defRPr sz="1328" b="0">
                <a:solidFill>
                  <a:srgbClr val="073653"/>
                </a:solidFill>
                <a:latin typeface="DejaVu Sans"/>
                <a:ea typeface="DejaVu Sans"/>
                <a:cs typeface="DejaVu Sans"/>
              </a:defRPr>
            </a:lvl3pPr>
            <a:lvl4pPr algn="ctr">
              <a:defRPr sz="1328" b="0">
                <a:solidFill>
                  <a:srgbClr val="073653"/>
                </a:solidFill>
                <a:latin typeface="DejaVu Sans"/>
                <a:ea typeface="DejaVu Sans"/>
                <a:cs typeface="DejaVu Sans"/>
              </a:defRPr>
            </a:lvl4pPr>
            <a:lvl5pPr algn="ctr">
              <a:defRPr sz="1328" b="0">
                <a:solidFill>
                  <a:srgbClr val="073653"/>
                </a:solidFill>
                <a:latin typeface="DejaVu Sans"/>
                <a:ea typeface="DejaVu Sans"/>
                <a:cs typeface="DejaVu Sans"/>
              </a:defRPr>
            </a:lvl5pPr>
            <a:lvl6pPr algn="ctr">
              <a:defRPr sz="1328" b="0">
                <a:solidFill>
                  <a:srgbClr val="073653"/>
                </a:solidFill>
                <a:latin typeface="DejaVu Sans"/>
                <a:ea typeface="DejaVu Sans"/>
                <a:cs typeface="DejaVu Sans"/>
              </a:defRPr>
            </a:lvl6pPr>
            <a:lvl7pPr algn="ctr">
              <a:defRPr sz="1328" b="0">
                <a:solidFill>
                  <a:srgbClr val="073653"/>
                </a:solidFill>
                <a:latin typeface="DejaVu Sans"/>
                <a:ea typeface="DejaVu Sans"/>
                <a:cs typeface="DejaVu Sans"/>
              </a:defRPr>
            </a:lvl7pPr>
            <a:lvl8pPr algn="ctr">
              <a:defRPr sz="1328" b="0">
                <a:solidFill>
                  <a:srgbClr val="073653"/>
                </a:solidFill>
                <a:latin typeface="DejaVu Sans"/>
                <a:ea typeface="DejaVu Sans"/>
                <a:cs typeface="DejaVu Sans"/>
              </a:defRPr>
            </a:lvl8pPr>
            <a:lvl9pPr algn="ctr">
              <a:defRPr sz="1328" b="0">
                <a:solidFill>
                  <a:srgbClr val="073653"/>
                </a:solidFill>
                <a:latin typeface="DejaVu Sans"/>
                <a:ea typeface="DejaVu Sans"/>
                <a:cs typeface="DejaVu Sans"/>
              </a:defRPr>
            </a:lvl9pPr>
          </a:lstStyle>
          <a:p>
            <a:pPr>
              <a:defRPr sz="1328" b="0">
                <a:solidFill>
                  <a:srgbClr val="073653"/>
                </a:solidFill>
                <a:latin typeface="DejaVu Sans"/>
                <a:ea typeface="DejaVu Sans"/>
                <a:cs typeface="DejaVu Sans"/>
              </a:defRPr>
            </a:pPr>
            <a:r>
              <a:rPr lang="en-GB" dirty="0">
                <a:latin typeface="Arial" panose="020B0604020202020204" pitchFamily="34" charset="0"/>
                <a:cs typeface="Arial" panose="020B0604020202020204" pitchFamily="34" charset="0"/>
              </a:rPr>
              <a:t>Short questions about diabetes risk and prevention</a:t>
            </a:r>
            <a:endParaRPr lang="en-GB" sz="1328" b="0" noProof="0" dirty="0">
              <a:solidFill>
                <a:schemeClr val="tx1"/>
              </a:solidFill>
              <a:latin typeface="Arial" panose="020B0604020202020204" pitchFamily="34" charset="0"/>
              <a:cs typeface="Arial" panose="020B0604020202020204" pitchFamily="34" charset="0"/>
            </a:endParaRPr>
          </a:p>
        </p:txBody>
      </p:sp>
      <p:pic>
        <p:nvPicPr>
          <p:cNvPr id="171" name="Graphic 170" descr="Badge Question Mark with solid fill">
            <a:extLst>
              <a:ext uri="{FF2B5EF4-FFF2-40B4-BE49-F238E27FC236}">
                <a16:creationId xmlns:a16="http://schemas.microsoft.com/office/drawing/2014/main" id="{EB2DE8D4-B70A-FC21-CE9E-2760DCDF512C}"/>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8437797" y="8169775"/>
            <a:ext cx="450579" cy="450579"/>
          </a:xfrm>
          <a:prstGeom prst="rect">
            <a:avLst/>
          </a:prstGeom>
        </p:spPr>
      </p:pic>
      <p:pic>
        <p:nvPicPr>
          <p:cNvPr id="173" name="Graphic 172" descr="Walk with solid fill">
            <a:extLst>
              <a:ext uri="{FF2B5EF4-FFF2-40B4-BE49-F238E27FC236}">
                <a16:creationId xmlns:a16="http://schemas.microsoft.com/office/drawing/2014/main" id="{CBC2D835-E650-BA1A-3684-21A6DC457F7C}"/>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10216277" y="8246286"/>
            <a:ext cx="348223" cy="348223"/>
          </a:xfrm>
          <a:prstGeom prst="rect">
            <a:avLst/>
          </a:prstGeom>
        </p:spPr>
      </p:pic>
      <p:pic>
        <p:nvPicPr>
          <p:cNvPr id="175" name="Graphic 174" descr="Grocery bag with solid fill">
            <a:extLst>
              <a:ext uri="{FF2B5EF4-FFF2-40B4-BE49-F238E27FC236}">
                <a16:creationId xmlns:a16="http://schemas.microsoft.com/office/drawing/2014/main" id="{118B6265-E4B3-19B0-9A02-606AA6FC7795}"/>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11822818" y="8192894"/>
            <a:ext cx="385130" cy="385130"/>
          </a:xfrm>
          <a:prstGeom prst="rect">
            <a:avLst/>
          </a:prstGeom>
        </p:spPr>
      </p:pic>
      <p:pic>
        <p:nvPicPr>
          <p:cNvPr id="177" name="Graphic 176" descr="Heart with pulse with solid fill">
            <a:extLst>
              <a:ext uri="{FF2B5EF4-FFF2-40B4-BE49-F238E27FC236}">
                <a16:creationId xmlns:a16="http://schemas.microsoft.com/office/drawing/2014/main" id="{94F852A9-D742-24CB-B09B-1C764B284DD3}"/>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13611729" y="8123133"/>
            <a:ext cx="430019" cy="430019"/>
          </a:xfrm>
          <a:prstGeom prst="rect">
            <a:avLst/>
          </a:prstGeom>
        </p:spPr>
      </p:pic>
      <p:sp>
        <p:nvSpPr>
          <p:cNvPr id="3" name="Rectangle: Rounded Corners 2">
            <a:extLst>
              <a:ext uri="{FF2B5EF4-FFF2-40B4-BE49-F238E27FC236}">
                <a16:creationId xmlns:a16="http://schemas.microsoft.com/office/drawing/2014/main" id="{A39CDD58-5ADC-227E-61A2-44F10D0AD36B}"/>
              </a:ext>
            </a:extLst>
          </p:cNvPr>
          <p:cNvSpPr>
            <a:spLocks noGrp="1"/>
          </p:cNvSpPr>
          <p:nvPr/>
        </p:nvSpPr>
        <p:spPr>
          <a:xfrm>
            <a:off x="8031480" y="9974799"/>
            <a:ext cx="6759379" cy="1423546"/>
          </a:xfrm>
          <a:prstGeom prst="roundRect">
            <a:avLst>
              <a:gd name="adj" fmla="val 3865"/>
            </a:avLst>
          </a:prstGeom>
          <a:solidFill>
            <a:srgbClr val="F9EDD0"/>
          </a:solidFill>
          <a:ln w="0">
            <a:noFill/>
            <a:prstDash val="solid"/>
          </a:ln>
        </p:spPr>
        <p:txBody>
          <a:bodyPr/>
          <a:lstStyle/>
          <a:p>
            <a:endParaRPr lang="en-GB" noProof="0" dirty="0">
              <a:latin typeface="Arial" panose="020B0604020202020204" pitchFamily="34" charset="0"/>
              <a:cs typeface="Arial" panose="020B0604020202020204" pitchFamily="34" charset="0"/>
            </a:endParaRPr>
          </a:p>
        </p:txBody>
      </p:sp>
      <p:sp>
        <p:nvSpPr>
          <p:cNvPr id="111" name="Rectangle 110">
            <a:extLst>
              <a:ext uri="{FF2B5EF4-FFF2-40B4-BE49-F238E27FC236}">
                <a16:creationId xmlns:a16="http://schemas.microsoft.com/office/drawing/2014/main" id="{84DC7075-4760-4896-A788-FBDD2CC8F6AA}"/>
              </a:ext>
            </a:extLst>
          </p:cNvPr>
          <p:cNvSpPr>
            <a:spLocks noGrp="1"/>
          </p:cNvSpPr>
          <p:nvPr/>
        </p:nvSpPr>
        <p:spPr>
          <a:xfrm>
            <a:off x="8125517" y="10060485"/>
            <a:ext cx="6724433" cy="1355590"/>
          </a:xfrm>
          <a:prstGeom prst="rect">
            <a:avLst/>
          </a:prstGeom>
          <a:noFill/>
          <a:ln w="0">
            <a:noFill/>
            <a:prstDash val="solid"/>
          </a:ln>
        </p:spPr>
        <p:txBody>
          <a:bodyPr wrap="square" lIns="0" tIns="0" rIns="0" bIns="0" anchor="t">
            <a:noAutofit/>
          </a:bodyPr>
          <a:lstStyle>
            <a:defPPr algn="l">
              <a:defRPr sz="1384" b="0">
                <a:solidFill>
                  <a:srgbClr val="073653"/>
                </a:solidFill>
                <a:latin typeface="DejaVu Sans"/>
                <a:ea typeface="DejaVu Sans"/>
                <a:cs typeface="DejaVu Sans"/>
              </a:defRPr>
            </a:defPPr>
            <a:lvl1pPr algn="l">
              <a:defRPr sz="1384" b="0">
                <a:solidFill>
                  <a:srgbClr val="073653"/>
                </a:solidFill>
                <a:latin typeface="DejaVu Sans"/>
                <a:ea typeface="DejaVu Sans"/>
                <a:cs typeface="DejaVu Sans"/>
              </a:defRPr>
            </a:lvl1pPr>
            <a:lvl2pPr algn="l">
              <a:defRPr sz="1384" b="0">
                <a:solidFill>
                  <a:srgbClr val="073653"/>
                </a:solidFill>
                <a:latin typeface="DejaVu Sans"/>
                <a:ea typeface="DejaVu Sans"/>
                <a:cs typeface="DejaVu Sans"/>
              </a:defRPr>
            </a:lvl2pPr>
            <a:lvl3pPr algn="l">
              <a:defRPr sz="1384" b="0">
                <a:solidFill>
                  <a:srgbClr val="073653"/>
                </a:solidFill>
                <a:latin typeface="DejaVu Sans"/>
                <a:ea typeface="DejaVu Sans"/>
                <a:cs typeface="DejaVu Sans"/>
              </a:defRPr>
            </a:lvl3pPr>
            <a:lvl4pPr algn="l">
              <a:defRPr sz="1384" b="0">
                <a:solidFill>
                  <a:srgbClr val="073653"/>
                </a:solidFill>
                <a:latin typeface="DejaVu Sans"/>
                <a:ea typeface="DejaVu Sans"/>
                <a:cs typeface="DejaVu Sans"/>
              </a:defRPr>
            </a:lvl4pPr>
            <a:lvl5pPr algn="l">
              <a:defRPr sz="1384" b="0">
                <a:solidFill>
                  <a:srgbClr val="073653"/>
                </a:solidFill>
                <a:latin typeface="DejaVu Sans"/>
                <a:ea typeface="DejaVu Sans"/>
                <a:cs typeface="DejaVu Sans"/>
              </a:defRPr>
            </a:lvl5pPr>
            <a:lvl6pPr algn="l">
              <a:defRPr sz="1384" b="0">
                <a:solidFill>
                  <a:srgbClr val="073653"/>
                </a:solidFill>
                <a:latin typeface="DejaVu Sans"/>
                <a:ea typeface="DejaVu Sans"/>
                <a:cs typeface="DejaVu Sans"/>
              </a:defRPr>
            </a:lvl6pPr>
            <a:lvl7pPr algn="l">
              <a:defRPr sz="1384" b="0">
                <a:solidFill>
                  <a:srgbClr val="073653"/>
                </a:solidFill>
                <a:latin typeface="DejaVu Sans"/>
                <a:ea typeface="DejaVu Sans"/>
                <a:cs typeface="DejaVu Sans"/>
              </a:defRPr>
            </a:lvl7pPr>
            <a:lvl8pPr algn="l">
              <a:defRPr sz="1384" b="0">
                <a:solidFill>
                  <a:srgbClr val="073653"/>
                </a:solidFill>
                <a:latin typeface="DejaVu Sans"/>
                <a:ea typeface="DejaVu Sans"/>
                <a:cs typeface="DejaVu Sans"/>
              </a:defRPr>
            </a:lvl8pPr>
            <a:lvl9pPr algn="l">
              <a:defRPr sz="1384" b="0">
                <a:solidFill>
                  <a:srgbClr val="073653"/>
                </a:solidFill>
                <a:latin typeface="DejaVu Sans"/>
                <a:ea typeface="DejaVu Sans"/>
                <a:cs typeface="DejaVu Sans"/>
              </a:defRPr>
            </a:lvl9pPr>
          </a:lstStyle>
          <a:p>
            <a:pPr>
              <a:defRPr sz="1384" b="0">
                <a:solidFill>
                  <a:srgbClr val="073653"/>
                </a:solidFill>
                <a:latin typeface="DejaVu Sans"/>
                <a:ea typeface="DejaVu Sans"/>
                <a:cs typeface="DejaVu Sans"/>
              </a:defRPr>
            </a:pPr>
            <a:r>
              <a:rPr lang="en-GB" sz="1400" dirty="0">
                <a:latin typeface="Arial" panose="020B0604020202020204" pitchFamily="34" charset="0"/>
                <a:cs typeface="Arial" panose="020B0604020202020204" pitchFamily="34" charset="0"/>
              </a:rPr>
              <a:t>Digital programme completers lost an average of 4.76 kg, but self-reported weights and historical comparisons limit conclusions. These are existing programme results, not Ek Saath outcomes (Barron et al., 2023). </a:t>
            </a:r>
            <a:r>
              <a:rPr lang="en-GB" sz="1400" b="0" noProof="0" dirty="0">
                <a:solidFill>
                  <a:schemeClr val="tx1"/>
                </a:solidFill>
                <a:latin typeface="Arial" panose="020B0604020202020204" pitchFamily="34" charset="0"/>
                <a:cs typeface="Arial" panose="020B0604020202020204" pitchFamily="34" charset="0"/>
              </a:rPr>
              <a:t>Pilot at entry, 3 and 6 months, then assess maintenance. Compare outcomes and withdrawal across language and deprivation groups (NICE, 2022; Skivington et al., 2021).</a:t>
            </a:r>
            <a:r>
              <a:rPr lang="en-GB" sz="1400" dirty="0">
                <a:latin typeface="Arial" panose="020B0604020202020204" pitchFamily="34" charset="0"/>
                <a:cs typeface="Arial" panose="020B0604020202020204" pitchFamily="34" charset="0"/>
              </a:rPr>
              <a:t> Track who disengages and why, as dropout can limit population benefit (Howarth et al., 2020).</a:t>
            </a:r>
            <a:endParaRPr lang="en-GB" sz="1400" b="0" noProof="0" dirty="0">
              <a:solidFill>
                <a:schemeClr val="tx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06892CA-BB0D-228D-D5E2-7C3ACAC7BA48}"/>
              </a:ext>
            </a:extLst>
          </p:cNvPr>
          <p:cNvSpPr txBox="1"/>
          <p:nvPr/>
        </p:nvSpPr>
        <p:spPr>
          <a:xfrm>
            <a:off x="8100346" y="17564370"/>
            <a:ext cx="6581436" cy="3862596"/>
          </a:xfrm>
          <a:prstGeom prst="rect">
            <a:avLst/>
          </a:prstGeom>
          <a:noFill/>
        </p:spPr>
        <p:txBody>
          <a:bodyPr wrap="square" rtlCol="0">
            <a:spAutoFit/>
          </a:bodyPr>
          <a:lstStyle/>
          <a:p>
            <a:r>
              <a:rPr lang="en-GB" sz="700" b="1" dirty="0">
                <a:latin typeface="Arial" panose="020B0604020202020204" pitchFamily="34" charset="0"/>
                <a:cs typeface="Arial" panose="020B0604020202020204" pitchFamily="34" charset="0"/>
              </a:rPr>
              <a:t>References</a:t>
            </a:r>
          </a:p>
          <a:p>
            <a:r>
              <a:rPr lang="en-GB" sz="700" dirty="0">
                <a:latin typeface="Arial" panose="020B0604020202020204" pitchFamily="34" charset="0"/>
                <a:cs typeface="Arial" panose="020B0604020202020204" pitchFamily="34" charset="0"/>
              </a:rPr>
              <a:t>Barron, E. et al. (2023) ‘Effectiveness of digital and remote provision of the Healthier You: NHS Diabetes Prevention Programme during the COVID-19 pandemic’, </a:t>
            </a:r>
            <a:r>
              <a:rPr lang="en-GB" sz="700" i="1" dirty="0">
                <a:latin typeface="Arial" panose="020B0604020202020204" pitchFamily="34" charset="0"/>
                <a:cs typeface="Arial" panose="020B0604020202020204" pitchFamily="34" charset="0"/>
              </a:rPr>
              <a:t>Diabetic Medicine</a:t>
            </a:r>
            <a:r>
              <a:rPr lang="en-GB" sz="700" dirty="0">
                <a:latin typeface="Arial" panose="020B0604020202020204" pitchFamily="34" charset="0"/>
                <a:cs typeface="Arial" panose="020B0604020202020204" pitchFamily="34" charset="0"/>
              </a:rPr>
              <a:t>, 40, e15028. Available at: https://onlinelibrary.wiley.com/doi/10.1111/dme.15028</a:t>
            </a:r>
          </a:p>
          <a:p>
            <a:r>
              <a:rPr lang="en-GB" sz="700" dirty="0">
                <a:latin typeface="Arial" panose="020B0604020202020204" pitchFamily="34" charset="0"/>
                <a:cs typeface="Arial" panose="020B0604020202020204" pitchFamily="34" charset="0"/>
              </a:rPr>
              <a:t>Howarth, E. et al. (2020) ‘“Going the distance”: an independent cohort study of engagement and dropout among the first 100 000 referrals into a large-scale diabetes prevention program’, </a:t>
            </a:r>
            <a:r>
              <a:rPr lang="en-GB" sz="700" i="1" dirty="0">
                <a:latin typeface="Arial" panose="020B0604020202020204" pitchFamily="34" charset="0"/>
                <a:cs typeface="Arial" panose="020B0604020202020204" pitchFamily="34" charset="0"/>
              </a:rPr>
              <a:t>BMJ Open Diabetes Research &amp; Care</a:t>
            </a:r>
            <a:r>
              <a:rPr lang="en-GB" sz="700" dirty="0">
                <a:latin typeface="Arial" panose="020B0604020202020204" pitchFamily="34" charset="0"/>
                <a:cs typeface="Arial" panose="020B0604020202020204" pitchFamily="34" charset="0"/>
              </a:rPr>
              <a:t>, 8(2), e001835. Available at: </a:t>
            </a:r>
            <a:r>
              <a:rPr lang="en-GB" sz="700" u="sng" dirty="0">
                <a:latin typeface="Arial" panose="020B0604020202020204" pitchFamily="34" charset="0"/>
                <a:cs typeface="Arial" panose="020B0604020202020204" pitchFamily="34" charset="0"/>
                <a:hlinkClick r:id="rId16"/>
              </a:rPr>
              <a:t>https://drc.bmj.com/content/8/2/e001835</a:t>
            </a:r>
            <a:endParaRPr lang="en-GB" sz="700" dirty="0">
              <a:latin typeface="Arial" panose="020B0604020202020204" pitchFamily="34" charset="0"/>
              <a:cs typeface="Arial" panose="020B0604020202020204" pitchFamily="34" charset="0"/>
            </a:endParaRPr>
          </a:p>
          <a:p>
            <a:r>
              <a:rPr lang="en-GB" sz="700" dirty="0">
                <a:latin typeface="Arial" panose="020B0604020202020204" pitchFamily="34" charset="0"/>
                <a:cs typeface="Arial" panose="020B0604020202020204" pitchFamily="34" charset="0"/>
              </a:rPr>
              <a:t>Moussas-Alvarez, D., Hawkes, R.E., Miles, L., Dack, C. and French, D.P. (2025) ‘Service users’ experiences of, and engagement with, a nationally implemented digital diabetes prevention programme’, </a:t>
            </a:r>
            <a:r>
              <a:rPr lang="en-GB" sz="700" i="1" dirty="0">
                <a:latin typeface="Arial" panose="020B0604020202020204" pitchFamily="34" charset="0"/>
                <a:cs typeface="Arial" panose="020B0604020202020204" pitchFamily="34" charset="0"/>
              </a:rPr>
              <a:t>British Journal of Health Psychology</a:t>
            </a:r>
            <a:r>
              <a:rPr lang="en-GB" sz="700" dirty="0">
                <a:latin typeface="Arial" panose="020B0604020202020204" pitchFamily="34" charset="0"/>
                <a:cs typeface="Arial" panose="020B0604020202020204" pitchFamily="34" charset="0"/>
              </a:rPr>
              <a:t>, 30(1), e12787. Available at: https://doi.org/10.1111/bjhp.12787</a:t>
            </a:r>
          </a:p>
          <a:p>
            <a:r>
              <a:rPr lang="en-GB" sz="700" dirty="0">
                <a:latin typeface="Arial" panose="020B0604020202020204" pitchFamily="34" charset="0"/>
                <a:cs typeface="Arial" panose="020B0604020202020204" pitchFamily="34" charset="0"/>
              </a:rPr>
              <a:t>National Institute for Health and Care Excellence (NICE) (2017) </a:t>
            </a:r>
            <a:r>
              <a:rPr lang="en-GB" sz="700" i="1" dirty="0">
                <a:latin typeface="Arial" panose="020B0604020202020204" pitchFamily="34" charset="0"/>
                <a:cs typeface="Arial" panose="020B0604020202020204" pitchFamily="34" charset="0"/>
              </a:rPr>
              <a:t>Type 2 diabetes: prevention in people at high risk</a:t>
            </a:r>
            <a:r>
              <a:rPr lang="en-GB" sz="700" dirty="0">
                <a:latin typeface="Arial" panose="020B0604020202020204" pitchFamily="34" charset="0"/>
                <a:cs typeface="Arial" panose="020B0604020202020204" pitchFamily="34" charset="0"/>
              </a:rPr>
              <a:t>. PH38. Available at: https://www.nice.org.uk/guidance/ph38/chapter/recommendations</a:t>
            </a:r>
          </a:p>
          <a:p>
            <a:r>
              <a:rPr lang="en-GB" sz="700" dirty="0">
                <a:latin typeface="Arial" panose="020B0604020202020204" pitchFamily="34" charset="0"/>
                <a:cs typeface="Arial" panose="020B0604020202020204" pitchFamily="34" charset="0"/>
              </a:rPr>
              <a:t>National Institute for Health and Care Excellence (NICE) (2022) </a:t>
            </a:r>
            <a:r>
              <a:rPr lang="en-GB" sz="700" i="1" dirty="0">
                <a:latin typeface="Arial" panose="020B0604020202020204" pitchFamily="34" charset="0"/>
                <a:cs typeface="Arial" panose="020B0604020202020204" pitchFamily="34" charset="0"/>
              </a:rPr>
              <a:t>Evidence standards framework for digital health technologies</a:t>
            </a:r>
            <a:r>
              <a:rPr lang="en-GB" sz="700" dirty="0">
                <a:latin typeface="Arial" panose="020B0604020202020204" pitchFamily="34" charset="0"/>
                <a:cs typeface="Arial" panose="020B0604020202020204" pitchFamily="34" charset="0"/>
              </a:rPr>
              <a:t>. ECD7. Available at: </a:t>
            </a:r>
            <a:r>
              <a:rPr lang="en-GB" sz="700" u="sng" dirty="0">
                <a:latin typeface="Arial" panose="020B0604020202020204" pitchFamily="34" charset="0"/>
                <a:cs typeface="Arial" panose="020B0604020202020204" pitchFamily="34" charset="0"/>
                <a:hlinkClick r:id="rId17"/>
              </a:rPr>
              <a:t>https://www.nice.org.uk/corporate/ecd7</a:t>
            </a:r>
            <a:endParaRPr lang="en-GB" sz="700" dirty="0">
              <a:latin typeface="Arial" panose="020B0604020202020204" pitchFamily="34" charset="0"/>
              <a:cs typeface="Arial" panose="020B0604020202020204" pitchFamily="34" charset="0"/>
            </a:endParaRPr>
          </a:p>
          <a:p>
            <a:r>
              <a:rPr lang="en-GB" sz="700" dirty="0">
                <a:latin typeface="Arial" panose="020B0604020202020204" pitchFamily="34" charset="0"/>
                <a:cs typeface="Arial" panose="020B0604020202020204" pitchFamily="34" charset="0"/>
              </a:rPr>
              <a:t>National Institute for Health and Care Excellence (NICE) (2025) </a:t>
            </a:r>
            <a:r>
              <a:rPr lang="en-GB" sz="700" i="1" dirty="0">
                <a:latin typeface="Arial" panose="020B0604020202020204" pitchFamily="34" charset="0"/>
                <a:cs typeface="Arial" panose="020B0604020202020204" pitchFamily="34" charset="0"/>
              </a:rPr>
              <a:t>Overweight and obesity management</a:t>
            </a:r>
            <a:r>
              <a:rPr lang="en-GB" sz="700" dirty="0">
                <a:latin typeface="Arial" panose="020B0604020202020204" pitchFamily="34" charset="0"/>
                <a:cs typeface="Arial" panose="020B0604020202020204" pitchFamily="34" charset="0"/>
              </a:rPr>
              <a:t>. NG246. Available at: https://www.nice.org.uk/guidance/ng246</a:t>
            </a:r>
          </a:p>
          <a:p>
            <a:r>
              <a:rPr lang="en-GB" sz="700" dirty="0">
                <a:latin typeface="Arial" panose="020B0604020202020204" pitchFamily="34" charset="0"/>
                <a:cs typeface="Arial" panose="020B0604020202020204" pitchFamily="34" charset="0"/>
              </a:rPr>
              <a:t>NHS (2025) </a:t>
            </a:r>
            <a:r>
              <a:rPr lang="en-GB" sz="700" i="1" dirty="0">
                <a:latin typeface="Arial" panose="020B0604020202020204" pitchFamily="34" charset="0"/>
                <a:cs typeface="Arial" panose="020B0604020202020204" pitchFamily="34" charset="0"/>
              </a:rPr>
              <a:t>Complications of type 2 diabetes</a:t>
            </a:r>
            <a:r>
              <a:rPr lang="en-GB" sz="700" dirty="0">
                <a:latin typeface="Arial" panose="020B0604020202020204" pitchFamily="34" charset="0"/>
                <a:cs typeface="Arial" panose="020B0604020202020204" pitchFamily="34" charset="0"/>
              </a:rPr>
              <a:t>. Available at: </a:t>
            </a:r>
            <a:r>
              <a:rPr lang="en-GB" sz="700" u="sng" dirty="0">
                <a:latin typeface="Arial" panose="020B0604020202020204" pitchFamily="34" charset="0"/>
                <a:cs typeface="Arial" panose="020B0604020202020204" pitchFamily="34" charset="0"/>
                <a:hlinkClick r:id="rId18"/>
              </a:rPr>
              <a:t>https://www.nhs.uk/conditions/type-2-diabetes/complications/</a:t>
            </a:r>
            <a:endParaRPr lang="en-GB" sz="700" dirty="0">
              <a:latin typeface="Arial" panose="020B0604020202020204" pitchFamily="34" charset="0"/>
              <a:cs typeface="Arial" panose="020B0604020202020204" pitchFamily="34" charset="0"/>
            </a:endParaRPr>
          </a:p>
          <a:p>
            <a:r>
              <a:rPr lang="en-GB" sz="700" dirty="0">
                <a:latin typeface="Arial" panose="020B0604020202020204" pitchFamily="34" charset="0"/>
                <a:cs typeface="Arial" panose="020B0604020202020204" pitchFamily="34" charset="0"/>
              </a:rPr>
              <a:t>NHS Digital (2022) </a:t>
            </a:r>
            <a:r>
              <a:rPr lang="en-GB" sz="700" i="1" dirty="0">
                <a:latin typeface="Arial" panose="020B0604020202020204" pitchFamily="34" charset="0"/>
                <a:cs typeface="Arial" panose="020B0604020202020204" pitchFamily="34" charset="0"/>
              </a:rPr>
              <a:t>Ethnicity and health, 2011–2019: experimental statistics—diabetes</a:t>
            </a:r>
            <a:r>
              <a:rPr lang="en-GB" sz="700" dirty="0">
                <a:latin typeface="Arial" panose="020B0604020202020204" pitchFamily="34" charset="0"/>
                <a:cs typeface="Arial" panose="020B0604020202020204" pitchFamily="34" charset="0"/>
              </a:rPr>
              <a:t>. Available at: </a:t>
            </a:r>
            <a:r>
              <a:rPr lang="en-GB" sz="700" u="sng" dirty="0">
                <a:latin typeface="Arial" panose="020B0604020202020204" pitchFamily="34" charset="0"/>
                <a:cs typeface="Arial" panose="020B0604020202020204" pitchFamily="34" charset="0"/>
                <a:hlinkClick r:id="rId19"/>
              </a:rPr>
              <a:t>https://digital.nhs.uk/data-and-information/publications/statistical/health-survey-england-additional-analyses/ethnicity-and-health-2011-2019-experimental-statistics/diabetes</a:t>
            </a:r>
            <a:endParaRPr lang="en-GB" sz="700" dirty="0">
              <a:latin typeface="Arial" panose="020B0604020202020204" pitchFamily="34" charset="0"/>
              <a:cs typeface="Arial" panose="020B0604020202020204" pitchFamily="34" charset="0"/>
            </a:endParaRPr>
          </a:p>
          <a:p>
            <a:r>
              <a:rPr lang="en-GB" sz="700" dirty="0">
                <a:latin typeface="Arial" panose="020B0604020202020204" pitchFamily="34" charset="0"/>
                <a:cs typeface="Arial" panose="020B0604020202020204" pitchFamily="34" charset="0"/>
              </a:rPr>
              <a:t>NHS England (2023) </a:t>
            </a:r>
            <a:r>
              <a:rPr lang="en-GB" sz="700" i="1" dirty="0">
                <a:latin typeface="Arial" panose="020B0604020202020204" pitchFamily="34" charset="0"/>
                <a:cs typeface="Arial" panose="020B0604020202020204" pitchFamily="34" charset="0"/>
              </a:rPr>
              <a:t>Inclusive digital healthcare: a framework for NHS action on digital inclusion</a:t>
            </a:r>
            <a:r>
              <a:rPr lang="en-GB" sz="700" dirty="0">
                <a:latin typeface="Arial" panose="020B0604020202020204" pitchFamily="34" charset="0"/>
                <a:cs typeface="Arial" panose="020B0604020202020204" pitchFamily="34" charset="0"/>
              </a:rPr>
              <a:t>. Available at: https://www.england.nhs.uk/long-read/inclusive-digital-healthcare-a-framework-for-nhs-action-on-digital-inclusion/</a:t>
            </a:r>
          </a:p>
          <a:p>
            <a:r>
              <a:rPr lang="en-GB" sz="700" dirty="0">
                <a:latin typeface="Arial" panose="020B0604020202020204" pitchFamily="34" charset="0"/>
                <a:cs typeface="Arial" panose="020B0604020202020204" pitchFamily="34" charset="0"/>
              </a:rPr>
              <a:t>NHS England (2025) </a:t>
            </a:r>
            <a:r>
              <a:rPr lang="en-GB" sz="700" i="1" dirty="0">
                <a:latin typeface="Arial" panose="020B0604020202020204" pitchFamily="34" charset="0"/>
                <a:cs typeface="Arial" panose="020B0604020202020204" pitchFamily="34" charset="0"/>
              </a:rPr>
              <a:t>NHS diabetes prevention scheme helps one million people</a:t>
            </a:r>
            <a:r>
              <a:rPr lang="en-GB" sz="700" dirty="0">
                <a:latin typeface="Arial" panose="020B0604020202020204" pitchFamily="34" charset="0"/>
                <a:cs typeface="Arial" panose="020B0604020202020204" pitchFamily="34" charset="0"/>
              </a:rPr>
              <a:t>. Available at: https://www.england.nhs.uk/2025/12/nhs-diabetes-prevention-scheme-helps-one-million-people/</a:t>
            </a:r>
          </a:p>
          <a:p>
            <a:r>
              <a:rPr lang="en-GB" sz="700" dirty="0">
                <a:latin typeface="Arial" panose="020B0604020202020204" pitchFamily="34" charset="0"/>
                <a:cs typeface="Arial" panose="020B0604020202020204" pitchFamily="34" charset="0"/>
              </a:rPr>
              <a:t>NHS England (n.d.) </a:t>
            </a:r>
            <a:r>
              <a:rPr lang="en-GB" sz="700" i="1" dirty="0">
                <a:latin typeface="Arial" panose="020B0604020202020204" pitchFamily="34" charset="0"/>
                <a:cs typeface="Arial" panose="020B0604020202020204" pitchFamily="34" charset="0"/>
              </a:rPr>
              <a:t>NHS Diabetes Prevention Programme</a:t>
            </a:r>
            <a:r>
              <a:rPr lang="en-GB" sz="700" dirty="0">
                <a:latin typeface="Arial" panose="020B0604020202020204" pitchFamily="34" charset="0"/>
                <a:cs typeface="Arial" panose="020B0604020202020204" pitchFamily="34" charset="0"/>
              </a:rPr>
              <a:t>. Available at: https://www.england.nhs.uk/diabetes/diabetes-prevention/</a:t>
            </a:r>
          </a:p>
          <a:p>
            <a:r>
              <a:rPr lang="en-GB" sz="700" dirty="0">
                <a:latin typeface="Arial" panose="020B0604020202020204" pitchFamily="34" charset="0"/>
                <a:cs typeface="Arial" panose="020B0604020202020204" pitchFamily="34" charset="0"/>
              </a:rPr>
              <a:t>Rosenstock, I.M., </a:t>
            </a:r>
            <a:r>
              <a:rPr lang="en-GB" sz="700" dirty="0" err="1">
                <a:latin typeface="Arial" panose="020B0604020202020204" pitchFamily="34" charset="0"/>
                <a:cs typeface="Arial" panose="020B0604020202020204" pitchFamily="34" charset="0"/>
              </a:rPr>
              <a:t>Strecher</a:t>
            </a:r>
            <a:r>
              <a:rPr lang="en-GB" sz="700" dirty="0">
                <a:latin typeface="Arial" panose="020B0604020202020204" pitchFamily="34" charset="0"/>
                <a:cs typeface="Arial" panose="020B0604020202020204" pitchFamily="34" charset="0"/>
              </a:rPr>
              <a:t>, V.J. and Becker, M.H. (1988) ‘Social learning theory and the Health Belief Model’, </a:t>
            </a:r>
            <a:r>
              <a:rPr lang="en-GB" sz="700" i="1" dirty="0">
                <a:latin typeface="Arial" panose="020B0604020202020204" pitchFamily="34" charset="0"/>
                <a:cs typeface="Arial" panose="020B0604020202020204" pitchFamily="34" charset="0"/>
              </a:rPr>
              <a:t>Health Education Quarterly</a:t>
            </a:r>
            <a:r>
              <a:rPr lang="en-GB" sz="700" dirty="0">
                <a:latin typeface="Arial" panose="020B0604020202020204" pitchFamily="34" charset="0"/>
                <a:cs typeface="Arial" panose="020B0604020202020204" pitchFamily="34" charset="0"/>
              </a:rPr>
              <a:t>, 15(2), pp. 175–183. Available at: https://journals.sagepub.com/doi/10.1177/109019818801500203</a:t>
            </a:r>
          </a:p>
          <a:p>
            <a:r>
              <a:rPr lang="en-GB" sz="700" dirty="0">
                <a:latin typeface="Arial" panose="020B0604020202020204" pitchFamily="34" charset="0"/>
                <a:cs typeface="Arial" panose="020B0604020202020204" pitchFamily="34" charset="0"/>
              </a:rPr>
              <a:t>Ross, J.A.D. et al. (2022) ‘Uptake and impact of the English National Health Service digital diabetes prevention programme: observational study’, </a:t>
            </a:r>
            <a:r>
              <a:rPr lang="en-GB" sz="700" i="1" dirty="0">
                <a:latin typeface="Arial" panose="020B0604020202020204" pitchFamily="34" charset="0"/>
                <a:cs typeface="Arial" panose="020B0604020202020204" pitchFamily="34" charset="0"/>
              </a:rPr>
              <a:t>BMJ Open Diabetes Research &amp; Care</a:t>
            </a:r>
            <a:r>
              <a:rPr lang="en-GB" sz="700" dirty="0">
                <a:latin typeface="Arial" panose="020B0604020202020204" pitchFamily="34" charset="0"/>
                <a:cs typeface="Arial" panose="020B0604020202020204" pitchFamily="34" charset="0"/>
              </a:rPr>
              <a:t>, 10(3), e002736. Available at: https://drc.bmj.com/content/10/3/e002736</a:t>
            </a:r>
          </a:p>
          <a:p>
            <a:r>
              <a:rPr lang="en-GB" sz="700" dirty="0">
                <a:latin typeface="Arial" panose="020B0604020202020204" pitchFamily="34" charset="0"/>
                <a:cs typeface="Arial" panose="020B0604020202020204" pitchFamily="34" charset="0"/>
              </a:rPr>
              <a:t>Skivington, K. et al. (2021) ‘A new framework for developing and evaluating complex interventions: update of Medical Research Council guidance’, </a:t>
            </a:r>
            <a:r>
              <a:rPr lang="en-GB" sz="700" i="1" dirty="0">
                <a:latin typeface="Arial" panose="020B0604020202020204" pitchFamily="34" charset="0"/>
                <a:cs typeface="Arial" panose="020B0604020202020204" pitchFamily="34" charset="0"/>
              </a:rPr>
              <a:t>BMJ</a:t>
            </a:r>
            <a:r>
              <a:rPr lang="en-GB" sz="700" dirty="0">
                <a:latin typeface="Arial" panose="020B0604020202020204" pitchFamily="34" charset="0"/>
                <a:cs typeface="Arial" panose="020B0604020202020204" pitchFamily="34" charset="0"/>
              </a:rPr>
              <a:t>, 374, n2061. Available at: </a:t>
            </a:r>
            <a:r>
              <a:rPr lang="en-GB" sz="700" u="sng" dirty="0">
                <a:latin typeface="Arial" panose="020B0604020202020204" pitchFamily="34" charset="0"/>
                <a:cs typeface="Arial" panose="020B0604020202020204" pitchFamily="34" charset="0"/>
                <a:hlinkClick r:id="rId20"/>
              </a:rPr>
              <a:t>https://www.bmj.com/content/374/bmj.n2061</a:t>
            </a:r>
            <a:endParaRPr lang="en-GB" sz="700" dirty="0">
              <a:latin typeface="Arial" panose="020B0604020202020204" pitchFamily="34" charset="0"/>
              <a:cs typeface="Arial" panose="020B0604020202020204" pitchFamily="34" charset="0"/>
            </a:endParaRPr>
          </a:p>
          <a:p>
            <a:r>
              <a:rPr lang="en-GB" sz="700" dirty="0">
                <a:latin typeface="Arial" panose="020B0604020202020204" pitchFamily="34" charset="0"/>
                <a:cs typeface="Arial" panose="020B0604020202020204" pitchFamily="34" charset="0"/>
              </a:rPr>
              <a:t>World Health Organization (1986) </a:t>
            </a:r>
            <a:r>
              <a:rPr lang="en-GB" sz="700" i="1" dirty="0">
                <a:latin typeface="Arial" panose="020B0604020202020204" pitchFamily="34" charset="0"/>
                <a:cs typeface="Arial" panose="020B0604020202020204" pitchFamily="34" charset="0"/>
              </a:rPr>
              <a:t>Ottawa Charter for Health Promotion</a:t>
            </a:r>
            <a:r>
              <a:rPr lang="en-GB" sz="700" dirty="0">
                <a:latin typeface="Arial" panose="020B0604020202020204" pitchFamily="34" charset="0"/>
                <a:cs typeface="Arial" panose="020B0604020202020204" pitchFamily="34" charset="0"/>
              </a:rPr>
              <a:t>. Available at: https://www.who.int/publications/i/item/ottawa-charter-for-health-promotion</a:t>
            </a:r>
          </a:p>
          <a:p>
            <a:r>
              <a:rPr lang="en-GB" sz="700" dirty="0">
                <a:latin typeface="Arial" panose="020B0604020202020204" pitchFamily="34" charset="0"/>
                <a:cs typeface="Arial" panose="020B0604020202020204" pitchFamily="34" charset="0"/>
              </a:rPr>
              <a:t>World Health Organization (2019) </a:t>
            </a:r>
            <a:r>
              <a:rPr lang="en-GB" sz="700" i="1" dirty="0">
                <a:latin typeface="Arial" panose="020B0604020202020204" pitchFamily="34" charset="0"/>
                <a:cs typeface="Arial" panose="020B0604020202020204" pitchFamily="34" charset="0"/>
              </a:rPr>
              <a:t>WHO guideline: recommendations on digital interventions for health system strengthening</a:t>
            </a:r>
            <a:r>
              <a:rPr lang="en-GB" sz="700" dirty="0">
                <a:latin typeface="Arial" panose="020B0604020202020204" pitchFamily="34" charset="0"/>
                <a:cs typeface="Arial" panose="020B0604020202020204" pitchFamily="34" charset="0"/>
              </a:rPr>
              <a:t>. Geneva: World Health Organization. Available at: https://www.who.int/publications/i/item/9789241550505</a:t>
            </a:r>
          </a:p>
          <a:p>
            <a:r>
              <a:rPr lang="en-GB" sz="700" dirty="0">
                <a:latin typeface="Arial" panose="020B0604020202020204" pitchFamily="34" charset="0"/>
                <a:cs typeface="Arial" panose="020B0604020202020204" pitchFamily="34" charset="0"/>
              </a:rPr>
              <a:t>World Health Organization (2021) </a:t>
            </a:r>
            <a:r>
              <a:rPr lang="en-GB" sz="700" i="1" dirty="0">
                <a:latin typeface="Arial" panose="020B0604020202020204" pitchFamily="34" charset="0"/>
                <a:cs typeface="Arial" panose="020B0604020202020204" pitchFamily="34" charset="0"/>
              </a:rPr>
              <a:t>Health promotion glossary of terms 2021</a:t>
            </a:r>
            <a:r>
              <a:rPr lang="en-GB" sz="700" dirty="0">
                <a:latin typeface="Arial" panose="020B0604020202020204" pitchFamily="34" charset="0"/>
                <a:cs typeface="Arial" panose="020B0604020202020204" pitchFamily="34" charset="0"/>
              </a:rPr>
              <a:t>. Geneva: World Health Organization. Available at: https://www.who.int/publications/i/item/9789240038349</a:t>
            </a:r>
          </a:p>
          <a:p>
            <a:r>
              <a:rPr lang="en-GB" sz="700" dirty="0">
                <a:latin typeface="Arial" panose="020B0604020202020204" pitchFamily="34" charset="0"/>
                <a:cs typeface="Arial" panose="020B0604020202020204" pitchFamily="34" charset="0"/>
              </a:rPr>
              <a:t>Xyla (2026) </a:t>
            </a:r>
            <a:r>
              <a:rPr lang="en-GB" sz="700" i="1" dirty="0">
                <a:latin typeface="Arial" panose="020B0604020202020204" pitchFamily="34" charset="0"/>
                <a:cs typeface="Arial" panose="020B0604020202020204" pitchFamily="34" charset="0"/>
              </a:rPr>
              <a:t>Frequently asked questions</a:t>
            </a:r>
            <a:r>
              <a:rPr lang="en-GB" sz="700" dirty="0">
                <a:latin typeface="Arial" panose="020B0604020202020204" pitchFamily="34" charset="0"/>
                <a:cs typeface="Arial" panose="020B0604020202020204" pitchFamily="34" charset="0"/>
              </a:rPr>
              <a:t>. Available at: </a:t>
            </a:r>
            <a:r>
              <a:rPr lang="en-GB" sz="700" u="sng" dirty="0">
                <a:latin typeface="Arial" panose="020B0604020202020204" pitchFamily="34" charset="0"/>
                <a:cs typeface="Arial" panose="020B0604020202020204" pitchFamily="34" charset="0"/>
                <a:hlinkClick r:id="rId21"/>
              </a:rPr>
              <a:t>https://preventing-diabetes.co.uk/faqs/</a:t>
            </a:r>
            <a:endParaRPr lang="en-GB" sz="700" dirty="0">
              <a:latin typeface="Arial" panose="020B0604020202020204" pitchFamily="34" charset="0"/>
              <a:cs typeface="Arial" panose="020B0604020202020204" pitchFamily="34" charset="0"/>
            </a:endParaRPr>
          </a:p>
          <a:p>
            <a:r>
              <a:rPr lang="en-GB" sz="700" dirty="0">
                <a:latin typeface="Arial" panose="020B0604020202020204" pitchFamily="34" charset="0"/>
                <a:cs typeface="Arial" panose="020B0604020202020204" pitchFamily="34" charset="0"/>
              </a:rPr>
              <a:t>Xyla (2026) </a:t>
            </a:r>
            <a:r>
              <a:rPr lang="en-GB" sz="700" i="1" dirty="0">
                <a:latin typeface="Arial" panose="020B0604020202020204" pitchFamily="34" charset="0"/>
                <a:cs typeface="Arial" panose="020B0604020202020204" pitchFamily="34" charset="0"/>
              </a:rPr>
              <a:t>Translated introduction videos</a:t>
            </a:r>
            <a:r>
              <a:rPr lang="en-GB" sz="700" dirty="0">
                <a:latin typeface="Arial" panose="020B0604020202020204" pitchFamily="34" charset="0"/>
                <a:cs typeface="Arial" panose="020B0604020202020204" pitchFamily="34" charset="0"/>
              </a:rPr>
              <a:t>. Available at: https://preventing-diabetes.co.uk/intro-language-videos/</a:t>
            </a:r>
          </a:p>
          <a:p>
            <a:endParaRPr lang="en-GB" sz="7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719FFE1A-19D4-2E2A-E4E3-9C67BCA07603}"/>
              </a:ext>
            </a:extLst>
          </p:cNvPr>
          <p:cNvSpPr txBox="1"/>
          <p:nvPr/>
        </p:nvSpPr>
        <p:spPr>
          <a:xfrm>
            <a:off x="8286083" y="16958002"/>
            <a:ext cx="6592391" cy="523220"/>
          </a:xfrm>
          <a:prstGeom prst="rect">
            <a:avLst/>
          </a:prstGeom>
          <a:solidFill>
            <a:srgbClr val="E9EEF1"/>
          </a:solidFill>
        </p:spPr>
        <p:txBody>
          <a:bodyPr wrap="square" rtlCol="0">
            <a:spAutoFit/>
          </a:bodyPr>
          <a:lstStyle/>
          <a:p>
            <a:r>
              <a:rPr lang="en-GB" sz="1400" dirty="0">
                <a:latin typeface="Arial" panose="020B0604020202020204" pitchFamily="34" charset="0"/>
                <a:cs typeface="Arial" panose="020B0604020202020204" pitchFamily="34" charset="0"/>
              </a:rPr>
              <a:t>Digital support should complement accessible services rather than replace them (WHO, 2019).</a:t>
            </a:r>
          </a:p>
        </p:txBody>
      </p:sp>
      <p:sp>
        <p:nvSpPr>
          <p:cNvPr id="7" name="TextBox 6">
            <a:extLst>
              <a:ext uri="{FF2B5EF4-FFF2-40B4-BE49-F238E27FC236}">
                <a16:creationId xmlns:a16="http://schemas.microsoft.com/office/drawing/2014/main" id="{E0884E0F-E0CC-8F93-5F9F-32C549DED971}"/>
              </a:ext>
            </a:extLst>
          </p:cNvPr>
          <p:cNvSpPr txBox="1"/>
          <p:nvPr/>
        </p:nvSpPr>
        <p:spPr>
          <a:xfrm>
            <a:off x="4684395" y="21028432"/>
            <a:ext cx="269754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Created with Canva</a:t>
            </a:r>
          </a:p>
        </p:txBody>
      </p:sp>
    </p:spTree>
    <p:extLst>
      <p:ext uri="{BB962C8B-B14F-4D97-AF65-F5344CB8AC3E}">
        <p14:creationId xmlns:p14="http://schemas.microsoft.com/office/powerpoint/2010/main" val="419161866"/>
      </p:ext>
    </p:extLst>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468</TotalTime>
  <Words>1543</Words>
  <Application>Microsoft Office PowerPoint</Application>
  <DocSecurity>0</DocSecurity>
  <PresentationFormat>Custom</PresentationFormat>
  <Paragraphs>105</Paragraphs>
  <Slides>2</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vt:i4>
      </vt:variant>
    </vt:vector>
  </HeadingPairs>
  <TitlesOfParts>
    <vt:vector size="5" baseType="lpstr">
      <vt:lpstr>Aptos</vt:lpstr>
      <vt:lpstr>Arial</vt:lpstr>
      <vt:lpstr>ChatGPT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Ishrat Rehman (2118374)</cp:lastModifiedBy>
  <cp:revision>3</cp:revision>
  <dcterms:created xsi:type="dcterms:W3CDTF">2026-10-21T11:26:31Z</dcterms:created>
  <dcterms:modified xsi:type="dcterms:W3CDTF">2026-10-21T23:22:14Z</dcterms:modified>
</cp:coreProperties>
</file>