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01" r:id="rId3"/>
    <p:sldId id="432" r:id="rId5"/>
    <p:sldId id="437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bleStyles" Target="tableStyles.xml"/><Relationship Id="rId8" Type="http://schemas.openxmlformats.org/officeDocument/2006/relationships/viewProps" Target="viewProps.xml"/><Relationship Id="rId7" Type="http://schemas.openxmlformats.org/officeDocument/2006/relationships/presProps" Target="presProps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中国龙，美国鹰，俄罗斯熊，英国狮子，法国公鸡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vmlDrawing" Target="../drawings/vmlDrawing1.v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对象 2"/>
          <p:cNvGraphicFramePr/>
          <p:nvPr/>
        </p:nvGraphicFramePr>
        <p:xfrm>
          <a:off x="6713220" y="741045"/>
          <a:ext cx="5242560" cy="52533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" r:id="rId1" imgW="4838700" imgH="4770120" progId="Paint.Picture">
                  <p:embed/>
                </p:oleObj>
              </mc:Choice>
              <mc:Fallback>
                <p:oleObj name="" r:id="rId1" imgW="4838700" imgH="477012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6713220" y="741045"/>
                        <a:ext cx="5242560" cy="52533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895" y="2336800"/>
            <a:ext cx="3002280" cy="36576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20953"/>
          <a:stretch>
            <a:fillRect/>
          </a:stretch>
        </p:blipFill>
        <p:spPr>
          <a:xfrm>
            <a:off x="0" y="635"/>
            <a:ext cx="332994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" name="Rectangle 11"/>
          <p:cNvSpPr/>
          <p:nvPr/>
        </p:nvSpPr>
        <p:spPr>
          <a:xfrm>
            <a:off x="3405021" y="5711289"/>
            <a:ext cx="5320030" cy="798830"/>
          </a:xfrm>
          <a:prstGeom prst="rect">
            <a:avLst/>
          </a:prstGeom>
        </p:spPr>
        <p:txBody>
          <a:bodyPr wrap="none">
            <a:spAutoFit/>
          </a:bodyPr>
          <a:p>
            <a:pPr algn="l"/>
            <a:r>
              <a:rPr lang="zh-CN" altLang="en-US" sz="2800" dirty="0" smtClean="0"/>
              <a:t>哪吒</a:t>
            </a:r>
            <a:r>
              <a:rPr lang="zh-CN" altLang="en-US" dirty="0" smtClean="0"/>
              <a:t>    </a:t>
            </a:r>
            <a:r>
              <a:rPr lang="en-GB" altLang="zh-CN" dirty="0" err="1"/>
              <a:t>Nezha</a:t>
            </a:r>
            <a:r>
              <a:rPr lang="en-GB" altLang="zh-CN" dirty="0"/>
              <a:t> Conquers the Dragon </a:t>
            </a:r>
            <a:r>
              <a:rPr lang="en-GB" altLang="zh-CN" dirty="0" smtClean="0"/>
              <a:t>King</a:t>
            </a:r>
            <a:endParaRPr lang="en-GB" altLang="zh-CN" dirty="0" smtClean="0"/>
          </a:p>
          <a:p>
            <a:pPr algn="l"/>
            <a:r>
              <a:rPr lang="en-GB" dirty="0" smtClean="0"/>
              <a:t>https</a:t>
            </a:r>
            <a:r>
              <a:rPr lang="en-GB" dirty="0"/>
              <a:t>://www.youtube.com/watch?v=Z0SKGg8xOPs</a:t>
            </a:r>
            <a:endParaRPr lang="en-GB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2200" y="735330"/>
            <a:ext cx="10184130" cy="453199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4870" y="5415915"/>
            <a:ext cx="868680" cy="3733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1505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3635" y="815340"/>
            <a:ext cx="6797040" cy="43218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6" name="Rectangle 9"/>
          <p:cNvSpPr/>
          <p:nvPr/>
        </p:nvSpPr>
        <p:spPr>
          <a:xfrm>
            <a:off x="5678805" y="5376545"/>
            <a:ext cx="297053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/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The last Emperor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in China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  <a:sym typeface="+mn-ea"/>
            </a:endParaRPr>
          </a:p>
          <a:p>
            <a:pPr algn="ctr"/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1908,3yo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-1912,6yo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85" y="815340"/>
            <a:ext cx="3814445" cy="432181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859155" y="5376545"/>
            <a:ext cx="296608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/>
              <a:t>Wu Zetian</a:t>
            </a:r>
            <a:br>
              <a:rPr lang="zh-CN" altLang="en-US"/>
            </a:br>
            <a:r>
              <a:rPr lang="en-US" altLang="zh-CN"/>
              <a:t>The only  Female E</a:t>
            </a:r>
            <a:r>
              <a:rPr lang="zh-CN" altLang="en-US"/>
              <a:t>mperor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9360" y="5215890"/>
            <a:ext cx="2901315" cy="151257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</Words>
  <Application>WPS 演示</Application>
  <PresentationFormat>Widescreen</PresentationFormat>
  <Paragraphs>8</Paragraphs>
  <Slides>3</Slides>
  <Notes>4</Notes>
  <HiddenSlides>1</HiddenSlides>
  <MMClips>0</MMClips>
  <ScaleCrop>false</ScaleCrop>
  <HeadingPairs>
    <vt:vector size="8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14" baseType="lpstr">
      <vt:lpstr>Arial</vt:lpstr>
      <vt:lpstr>宋体</vt:lpstr>
      <vt:lpstr>Wingdings</vt:lpstr>
      <vt:lpstr>Berlin Sans FB Demi</vt:lpstr>
      <vt:lpstr>方正楷体拼音字库01</vt:lpstr>
      <vt:lpstr>黑体</vt:lpstr>
      <vt:lpstr>微软雅黑</vt:lpstr>
      <vt:lpstr>Arial Unicode MS</vt:lpstr>
      <vt:lpstr>Calibri</vt:lpstr>
      <vt:lpstr>1_自定义设计方案</vt:lpstr>
      <vt:lpstr>Paint.Picture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1.先看看汉字龙。在中国汉字龙和龙的历史都很长。 2.中国人很喜欢龙，我们龙的传人。中国有很多有关龙的神话故事。 2.在中国龙是英雄，是神。2.中国龙的样子：9种动物 3.中国龙和西方龙的区别</dc:title>
  <dc:creator/>
  <cp:lastModifiedBy>GUO ZHIQING</cp:lastModifiedBy>
  <cp:revision>57</cp:revision>
  <dcterms:created xsi:type="dcterms:W3CDTF">2020-01-17T12:47:00Z</dcterms:created>
  <dcterms:modified xsi:type="dcterms:W3CDTF">2020-03-08T11:34:24Z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