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revisionInfo.xml" ContentType="application/vnd.ms-powerpoint.revisioninfo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73" r:id="rId4"/>
  </p:sldMasterIdLst>
  <p:sldIdLst>
    <p:sldId id="256" r:id="rId5"/>
    <p:sldId id="257" r:id="rId6"/>
    <p:sldId id="259" r:id="rId7"/>
    <p:sldId id="262" r:id="rId8"/>
    <p:sldId id="261" r:id="rId9"/>
    <p:sldId id="260" r:id="rId10"/>
    <p:sldId id="258" r:id="rId11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revisionInfo.xml><?xml version="1.0" encoding="utf-8"?>
<p1510:revInfo xmlns:a="http://schemas.openxmlformats.org/drawingml/2006/main" xmlns:r="http://schemas.openxmlformats.org/officeDocument/2006/relationships" xmlns:p1510="http://schemas.microsoft.com/office/powerpoint/2015/10/main">
  <p1510:revLst>
    <p1510:client id="{11BB55C3-8DFD-4B3A-8B2D-81C2367D77ED}" v="75" dt="2022-08-05T17:25:09.360"/>
    <p1510:client id="{40282B76-7806-3789-CD38-0FBAA48BDB9B}" v="1" dt="2022-08-05T17:04:16.568"/>
  </p1510:revLst>
</p1510:revInfo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014" autoAdjust="0"/>
    <p:restoredTop sz="94660"/>
  </p:normalViewPr>
  <p:slideViewPr>
    <p:cSldViewPr snapToGrid="0">
      <p:cViewPr varScale="1">
        <p:scale>
          <a:sx n="86" d="100"/>
          <a:sy n="86" d="100"/>
        </p:scale>
        <p:origin x="562" y="58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4.xml"/><Relationship Id="rId13" Type="http://schemas.openxmlformats.org/officeDocument/2006/relationships/viewProps" Target="viewProps.xml"/><Relationship Id="rId3" Type="http://schemas.openxmlformats.org/officeDocument/2006/relationships/customXml" Target="../customXml/item3.xml"/><Relationship Id="rId7" Type="http://schemas.openxmlformats.org/officeDocument/2006/relationships/slide" Target="slides/slide3.xml"/><Relationship Id="rId12" Type="http://schemas.openxmlformats.org/officeDocument/2006/relationships/presProps" Target="presProps.xml"/><Relationship Id="rId2" Type="http://schemas.openxmlformats.org/officeDocument/2006/relationships/customXml" Target="../customXml/item2.xml"/><Relationship Id="rId16" Type="http://schemas.microsoft.com/office/2015/10/relationships/revisionInfo" Target="revisionInfo.xml"/><Relationship Id="rId1" Type="http://schemas.openxmlformats.org/officeDocument/2006/relationships/customXml" Target="../customXml/item1.xml"/><Relationship Id="rId6" Type="http://schemas.openxmlformats.org/officeDocument/2006/relationships/slide" Target="slides/slide2.xml"/><Relationship Id="rId11" Type="http://schemas.openxmlformats.org/officeDocument/2006/relationships/slide" Target="slides/slide7.xml"/><Relationship Id="rId5" Type="http://schemas.openxmlformats.org/officeDocument/2006/relationships/slide" Target="slides/slide1.xml"/><Relationship Id="rId15" Type="http://schemas.openxmlformats.org/officeDocument/2006/relationships/tableStyles" Target="tableStyles.xml"/><Relationship Id="rId10" Type="http://schemas.openxmlformats.org/officeDocument/2006/relationships/slide" Target="slides/slide6.xml"/><Relationship Id="rId4" Type="http://schemas.openxmlformats.org/officeDocument/2006/relationships/slideMaster" Target="slideMasters/slideMaster1.xml"/><Relationship Id="rId9" Type="http://schemas.openxmlformats.org/officeDocument/2006/relationships/slide" Target="slides/slide5.xml"/><Relationship Id="rId14" Type="http://schemas.openxmlformats.org/officeDocument/2006/relationships/theme" Target="theme/theme1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4">
            <a:extLst>
              <a:ext uri="{FF2B5EF4-FFF2-40B4-BE49-F238E27FC236}">
                <a16:creationId xmlns:a16="http://schemas.microsoft.com/office/drawing/2014/main" id="{904DB13E-F722-4ED6-BB00-556651E95281}"/>
              </a:ext>
            </a:extLst>
          </p:cNvPr>
          <p:cNvSpPr/>
          <p:nvPr/>
        </p:nvSpPr>
        <p:spPr>
          <a:xfrm>
            <a:off x="0" y="0"/>
            <a:ext cx="12192000" cy="6858000"/>
          </a:xfrm>
          <a:prstGeom prst="rect">
            <a:avLst/>
          </a:prstGeom>
          <a:solidFill>
            <a:schemeClr val="tx1">
              <a:lumMod val="65000"/>
              <a:lumOff val="3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 useBgFill="1">
        <p:nvSpPr>
          <p:cNvPr id="10" name="Rectangle 9"/>
          <p:cNvSpPr/>
          <p:nvPr/>
        </p:nvSpPr>
        <p:spPr>
          <a:xfrm>
            <a:off x="1307870" y="1267730"/>
            <a:ext cx="9576262" cy="4307950"/>
          </a:xfrm>
          <a:prstGeom prst="rect">
            <a:avLst/>
          </a:prstGeom>
          <a:ln w="6350" cap="flat" cmpd="sng" algn="ctr">
            <a:noFill/>
            <a:prstDash val="solid"/>
          </a:ln>
          <a:effectLst>
            <a:outerShdw blurRad="50800" algn="ctr" rotWithShape="0">
              <a:prstClr val="black">
                <a:alpha val="66000"/>
              </a:prstClr>
            </a:outerShdw>
            <a:softEdge rad="0"/>
          </a:effectLst>
        </p:spPr>
      </p:sp>
      <p:sp>
        <p:nvSpPr>
          <p:cNvPr id="11" name="Rectangle 10"/>
          <p:cNvSpPr/>
          <p:nvPr/>
        </p:nvSpPr>
        <p:spPr>
          <a:xfrm>
            <a:off x="1447801" y="1411615"/>
            <a:ext cx="9296400" cy="4034770"/>
          </a:xfrm>
          <a:prstGeom prst="rect">
            <a:avLst/>
          </a:prstGeom>
          <a:noFill/>
          <a:ln w="6350" cap="sq" cmpd="sng" algn="ctr">
            <a:solidFill>
              <a:schemeClr val="tx1">
                <a:lumMod val="75000"/>
                <a:lumOff val="25000"/>
              </a:schemeClr>
            </a:solidFill>
            <a:prstDash val="solid"/>
            <a:miter lim="800000"/>
          </a:ln>
          <a:effectLst/>
        </p:spPr>
      </p:sp>
      <p:sp>
        <p:nvSpPr>
          <p:cNvPr id="15" name="Rectangle 14"/>
          <p:cNvSpPr/>
          <p:nvPr/>
        </p:nvSpPr>
        <p:spPr>
          <a:xfrm>
            <a:off x="5135880" y="1267730"/>
            <a:ext cx="1920240" cy="73152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grpSp>
        <p:nvGrpSpPr>
          <p:cNvPr id="7" name="Group 6">
            <a:extLst>
              <a:ext uri="{FF2B5EF4-FFF2-40B4-BE49-F238E27FC236}">
                <a16:creationId xmlns:a16="http://schemas.microsoft.com/office/drawing/2014/main" id="{E26428D7-C6F3-473D-A360-A3F5C3E8728C}"/>
              </a:ext>
            </a:extLst>
          </p:cNvPr>
          <p:cNvGrpSpPr/>
          <p:nvPr/>
        </p:nvGrpSpPr>
        <p:grpSpPr>
          <a:xfrm>
            <a:off x="5250180" y="1267730"/>
            <a:ext cx="1691640" cy="615934"/>
            <a:chOff x="5250180" y="1267730"/>
            <a:chExt cx="1691640" cy="615934"/>
          </a:xfrm>
        </p:grpSpPr>
        <p:cxnSp>
          <p:nvCxnSpPr>
            <p:cNvPr id="17" name="Straight Connector 16"/>
            <p:cNvCxnSpPr/>
            <p:nvPr/>
          </p:nvCxnSpPr>
          <p:spPr>
            <a:xfrm>
              <a:off x="5250180" y="1267730"/>
              <a:ext cx="0" cy="612648"/>
            </a:xfrm>
            <a:prstGeom prst="line">
              <a:avLst/>
            </a:prstGeom>
            <a:solidFill>
              <a:schemeClr val="tx1">
                <a:lumMod val="85000"/>
                <a:lumOff val="15000"/>
              </a:schemeClr>
            </a:solidFill>
            <a:ln>
              <a:solidFill>
                <a:srgbClr val="FFFFFF"/>
              </a:solidFill>
              <a:miter lim="800000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8" name="Straight Connector 17"/>
            <p:cNvCxnSpPr/>
            <p:nvPr/>
          </p:nvCxnSpPr>
          <p:spPr>
            <a:xfrm>
              <a:off x="6941820" y="1267730"/>
              <a:ext cx="0" cy="612648"/>
            </a:xfrm>
            <a:prstGeom prst="line">
              <a:avLst/>
            </a:prstGeom>
            <a:solidFill>
              <a:schemeClr val="tx1">
                <a:lumMod val="85000"/>
                <a:lumOff val="15000"/>
              </a:schemeClr>
            </a:solidFill>
            <a:ln>
              <a:solidFill>
                <a:srgbClr val="FFFFFF"/>
              </a:solidFill>
              <a:miter lim="800000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9" name="Straight Connector 18"/>
            <p:cNvCxnSpPr/>
            <p:nvPr/>
          </p:nvCxnSpPr>
          <p:spPr>
            <a:xfrm>
              <a:off x="5250180" y="1883664"/>
              <a:ext cx="1691640" cy="0"/>
            </a:xfrm>
            <a:prstGeom prst="line">
              <a:avLst/>
            </a:prstGeom>
            <a:solidFill>
              <a:schemeClr val="tx1">
                <a:lumMod val="85000"/>
                <a:lumOff val="15000"/>
              </a:schemeClr>
            </a:solidFill>
            <a:ln>
              <a:solidFill>
                <a:srgbClr val="FFFFFF"/>
              </a:solidFill>
              <a:miter lim="800000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629103" y="2244830"/>
            <a:ext cx="8933796" cy="2437232"/>
          </a:xfrm>
        </p:spPr>
        <p:txBody>
          <a:bodyPr tIns="45720" bIns="45720" anchor="ctr">
            <a:normAutofit/>
          </a:bodyPr>
          <a:lstStyle>
            <a:lvl1pPr algn="ctr">
              <a:lnSpc>
                <a:spcPct val="83000"/>
              </a:lnSpc>
              <a:defRPr lang="en-US" sz="6800" b="0" kern="1200" cap="all" spc="-100" baseline="0" dirty="0">
                <a:solidFill>
                  <a:schemeClr val="tx1">
                    <a:lumMod val="85000"/>
                    <a:lumOff val="15000"/>
                  </a:schemeClr>
                </a:solidFill>
                <a:effectLst/>
                <a:latin typeface="+mj-lt"/>
                <a:ea typeface="+mn-ea"/>
                <a:cs typeface="+mn-cs"/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629101" y="4682062"/>
            <a:ext cx="8936846" cy="457201"/>
          </a:xfrm>
        </p:spPr>
        <p:txBody>
          <a:bodyPr>
            <a:normAutofit/>
          </a:bodyPr>
          <a:lstStyle>
            <a:lvl1pPr marL="0" indent="0" algn="ctr">
              <a:spcBef>
                <a:spcPts val="0"/>
              </a:spcBef>
              <a:buNone/>
              <a:defRPr sz="1800" spc="80" baseline="0">
                <a:solidFill>
                  <a:schemeClr val="tx1">
                    <a:lumMod val="95000"/>
                    <a:lumOff val="5000"/>
                  </a:schemeClr>
                </a:solidFill>
              </a:defRPr>
            </a:lvl1pPr>
            <a:lvl2pPr marL="457200" indent="0" algn="ctr">
              <a:buNone/>
              <a:defRPr sz="1600"/>
            </a:lvl2pPr>
            <a:lvl3pPr marL="914400" indent="0" algn="ctr">
              <a:buNone/>
              <a:defRPr sz="16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US" dirty="0"/>
          </a:p>
        </p:txBody>
      </p:sp>
      <p:sp>
        <p:nvSpPr>
          <p:cNvPr id="20" name="Date Placeholder 19"/>
          <p:cNvSpPr>
            <a:spLocks noGrp="1"/>
          </p:cNvSpPr>
          <p:nvPr>
            <p:ph type="dt" sz="half" idx="10"/>
          </p:nvPr>
        </p:nvSpPr>
        <p:spPr>
          <a:xfrm>
            <a:off x="5318760" y="1341256"/>
            <a:ext cx="1554480" cy="485546"/>
          </a:xfrm>
        </p:spPr>
        <p:txBody>
          <a:bodyPr/>
          <a:lstStyle>
            <a:lvl1pPr algn="ctr">
              <a:defRPr sz="1300" spc="0" baseline="0">
                <a:solidFill>
                  <a:srgbClr val="FFFFFF"/>
                </a:solidFill>
                <a:latin typeface="+mn-lt"/>
              </a:defRPr>
            </a:lvl1pPr>
          </a:lstStyle>
          <a:p>
            <a:fld id="{EA0C0817-A112-4847-8014-A94B7D2A4EA3}" type="datetime1">
              <a:rPr lang="en-US" smtClean="0"/>
              <a:t>8/8/2022</a:t>
            </a:fld>
            <a:endParaRPr lang="en-US" dirty="0"/>
          </a:p>
        </p:txBody>
      </p:sp>
      <p:sp>
        <p:nvSpPr>
          <p:cNvPr id="21" name="Footer Placeholder 20"/>
          <p:cNvSpPr>
            <a:spLocks noGrp="1"/>
          </p:cNvSpPr>
          <p:nvPr>
            <p:ph type="ftr" sz="quarter" idx="11"/>
          </p:nvPr>
        </p:nvSpPr>
        <p:spPr>
          <a:xfrm>
            <a:off x="1629100" y="5177408"/>
            <a:ext cx="5730295" cy="228600"/>
          </a:xfrm>
        </p:spPr>
        <p:txBody>
          <a:bodyPr/>
          <a:lstStyle>
            <a:lvl1pPr algn="l">
              <a:defRPr>
                <a:solidFill>
                  <a:schemeClr val="tx1">
                    <a:lumMod val="85000"/>
                    <a:lumOff val="15000"/>
                  </a:schemeClr>
                </a:solidFill>
              </a:defRPr>
            </a:lvl1pPr>
          </a:lstStyle>
          <a:p>
            <a:endParaRPr lang="en-US" dirty="0"/>
          </a:p>
        </p:txBody>
      </p:sp>
      <p:sp>
        <p:nvSpPr>
          <p:cNvPr id="22" name="Slide Number Placeholder 21"/>
          <p:cNvSpPr>
            <a:spLocks noGrp="1"/>
          </p:cNvSpPr>
          <p:nvPr>
            <p:ph type="sldNum" sz="quarter" idx="12"/>
          </p:nvPr>
        </p:nvSpPr>
        <p:spPr>
          <a:xfrm>
            <a:off x="8606920" y="5177408"/>
            <a:ext cx="1955980" cy="228600"/>
          </a:xfrm>
        </p:spPr>
        <p:txBody>
          <a:bodyPr/>
          <a:lstStyle>
            <a:lvl1pPr>
              <a:defRPr>
                <a:solidFill>
                  <a:schemeClr val="tx1">
                    <a:lumMod val="85000"/>
                    <a:lumOff val="15000"/>
                  </a:schemeClr>
                </a:solidFill>
              </a:defRPr>
            </a:lvl1pPr>
          </a:lstStyle>
          <a:p>
            <a:fld id="{34B7E4EF-A1BD-40F4-AB7B-04F084DD991D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088725188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332B432-ACDA-4023-A761-2BAB76577B62}" type="datetime1">
              <a:rPr lang="en-US" smtClean="0"/>
              <a:t>8/8/2022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4B7E4EF-A1BD-40F4-AB7B-04F084DD991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473047729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Rectangle 14">
            <a:extLst>
              <a:ext uri="{FF2B5EF4-FFF2-40B4-BE49-F238E27FC236}">
                <a16:creationId xmlns:a16="http://schemas.microsoft.com/office/drawing/2014/main" id="{0A4A1889-E37C-4EC3-9E41-9DAD221CF389}"/>
              </a:ext>
            </a:extLst>
          </p:cNvPr>
          <p:cNvSpPr/>
          <p:nvPr/>
        </p:nvSpPr>
        <p:spPr>
          <a:xfrm>
            <a:off x="0" y="0"/>
            <a:ext cx="12192000" cy="6858000"/>
          </a:xfrm>
          <a:prstGeom prst="rect">
            <a:avLst/>
          </a:prstGeom>
          <a:solidFill>
            <a:schemeClr val="tx1">
              <a:lumMod val="65000"/>
              <a:lumOff val="3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 useBgFill="1">
        <p:nvSpPr>
          <p:cNvPr id="23" name="Rectangle 22"/>
          <p:cNvSpPr/>
          <p:nvPr/>
        </p:nvSpPr>
        <p:spPr>
          <a:xfrm>
            <a:off x="1307870" y="1267730"/>
            <a:ext cx="9576262" cy="4307950"/>
          </a:xfrm>
          <a:prstGeom prst="rect">
            <a:avLst/>
          </a:prstGeom>
          <a:ln w="6350" cap="flat" cmpd="sng" algn="ctr">
            <a:noFill/>
            <a:prstDash val="solid"/>
          </a:ln>
          <a:effectLst>
            <a:outerShdw blurRad="50800" algn="ctr" rotWithShape="0">
              <a:prstClr val="black">
                <a:alpha val="66000"/>
              </a:prstClr>
            </a:outerShdw>
            <a:softEdge rad="0"/>
          </a:effectLst>
        </p:spPr>
      </p:sp>
      <p:sp>
        <p:nvSpPr>
          <p:cNvPr id="24" name="Rectangle 23"/>
          <p:cNvSpPr/>
          <p:nvPr/>
        </p:nvSpPr>
        <p:spPr>
          <a:xfrm>
            <a:off x="1447801" y="1411615"/>
            <a:ext cx="9296400" cy="4034770"/>
          </a:xfrm>
          <a:prstGeom prst="rect">
            <a:avLst/>
          </a:prstGeom>
          <a:noFill/>
          <a:ln w="6350" cap="sq" cmpd="sng" algn="ctr">
            <a:solidFill>
              <a:schemeClr val="tx1">
                <a:lumMod val="75000"/>
                <a:lumOff val="25000"/>
              </a:schemeClr>
            </a:solidFill>
            <a:prstDash val="solid"/>
            <a:miter lim="800000"/>
          </a:ln>
          <a:effectLst/>
        </p:spPr>
      </p:sp>
      <p:sp>
        <p:nvSpPr>
          <p:cNvPr id="30" name="Rectangle 29"/>
          <p:cNvSpPr/>
          <p:nvPr/>
        </p:nvSpPr>
        <p:spPr>
          <a:xfrm>
            <a:off x="5135880" y="1267730"/>
            <a:ext cx="1920240" cy="731520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629156" y="2275165"/>
            <a:ext cx="8933688" cy="2406895"/>
          </a:xfrm>
        </p:spPr>
        <p:txBody>
          <a:bodyPr anchor="ctr">
            <a:normAutofit/>
          </a:bodyPr>
          <a:lstStyle>
            <a:lvl1pPr algn="ctr">
              <a:lnSpc>
                <a:spcPct val="83000"/>
              </a:lnSpc>
              <a:defRPr lang="en-US" sz="6800" kern="1200" cap="all" spc="-100" baseline="0" dirty="0">
                <a:solidFill>
                  <a:schemeClr val="tx1">
                    <a:lumMod val="85000"/>
                    <a:lumOff val="15000"/>
                  </a:schemeClr>
                </a:solidFill>
                <a:effectLst/>
                <a:latin typeface="+mj-lt"/>
                <a:ea typeface="+mn-ea"/>
                <a:cs typeface="+mn-cs"/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grpSp>
        <p:nvGrpSpPr>
          <p:cNvPr id="16" name="Group 15">
            <a:extLst>
              <a:ext uri="{FF2B5EF4-FFF2-40B4-BE49-F238E27FC236}">
                <a16:creationId xmlns:a16="http://schemas.microsoft.com/office/drawing/2014/main" id="{1683EB04-C23E-490C-A1A6-030CF79D23C8}"/>
              </a:ext>
            </a:extLst>
          </p:cNvPr>
          <p:cNvGrpSpPr/>
          <p:nvPr/>
        </p:nvGrpSpPr>
        <p:grpSpPr>
          <a:xfrm>
            <a:off x="5250180" y="1267730"/>
            <a:ext cx="1691640" cy="615934"/>
            <a:chOff x="5250180" y="1267730"/>
            <a:chExt cx="1691640" cy="615934"/>
          </a:xfrm>
        </p:grpSpPr>
        <p:cxnSp>
          <p:nvCxnSpPr>
            <p:cNvPr id="17" name="Straight Connector 16">
              <a:extLst>
                <a:ext uri="{FF2B5EF4-FFF2-40B4-BE49-F238E27FC236}">
                  <a16:creationId xmlns:a16="http://schemas.microsoft.com/office/drawing/2014/main" id="{F8A84C03-E1CA-4A4E-81D6-9BB0C335B7A0}"/>
                </a:ext>
              </a:extLst>
            </p:cNvPr>
            <p:cNvCxnSpPr/>
            <p:nvPr/>
          </p:nvCxnSpPr>
          <p:spPr>
            <a:xfrm>
              <a:off x="5250180" y="1267730"/>
              <a:ext cx="0" cy="612648"/>
            </a:xfrm>
            <a:prstGeom prst="line">
              <a:avLst/>
            </a:prstGeom>
            <a:solidFill>
              <a:schemeClr val="tx1">
                <a:lumMod val="85000"/>
                <a:lumOff val="15000"/>
              </a:schemeClr>
            </a:solidFill>
            <a:ln>
              <a:solidFill>
                <a:srgbClr val="FFFFFF"/>
              </a:solidFill>
              <a:miter lim="800000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8" name="Straight Connector 17">
              <a:extLst>
                <a:ext uri="{FF2B5EF4-FFF2-40B4-BE49-F238E27FC236}">
                  <a16:creationId xmlns:a16="http://schemas.microsoft.com/office/drawing/2014/main" id="{4A26FB5A-D5D1-4DAB-AC43-7F51A7F2D197}"/>
                </a:ext>
              </a:extLst>
            </p:cNvPr>
            <p:cNvCxnSpPr/>
            <p:nvPr/>
          </p:nvCxnSpPr>
          <p:spPr>
            <a:xfrm>
              <a:off x="6941820" y="1267730"/>
              <a:ext cx="0" cy="612648"/>
            </a:xfrm>
            <a:prstGeom prst="line">
              <a:avLst/>
            </a:prstGeom>
            <a:solidFill>
              <a:schemeClr val="tx1">
                <a:lumMod val="85000"/>
                <a:lumOff val="15000"/>
              </a:schemeClr>
            </a:solidFill>
            <a:ln>
              <a:solidFill>
                <a:srgbClr val="FFFFFF"/>
              </a:solidFill>
              <a:miter lim="800000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9" name="Straight Connector 18">
              <a:extLst>
                <a:ext uri="{FF2B5EF4-FFF2-40B4-BE49-F238E27FC236}">
                  <a16:creationId xmlns:a16="http://schemas.microsoft.com/office/drawing/2014/main" id="{49303F14-E560-4C02-94F4-B4695FE26813}"/>
                </a:ext>
              </a:extLst>
            </p:cNvPr>
            <p:cNvCxnSpPr/>
            <p:nvPr/>
          </p:nvCxnSpPr>
          <p:spPr>
            <a:xfrm>
              <a:off x="5250180" y="1883664"/>
              <a:ext cx="1691640" cy="0"/>
            </a:xfrm>
            <a:prstGeom prst="line">
              <a:avLst/>
            </a:prstGeom>
            <a:solidFill>
              <a:schemeClr val="tx1">
                <a:lumMod val="85000"/>
                <a:lumOff val="15000"/>
              </a:schemeClr>
            </a:solidFill>
            <a:ln>
              <a:solidFill>
                <a:srgbClr val="FFFFFF"/>
              </a:solidFill>
              <a:miter lim="800000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629156" y="4682062"/>
            <a:ext cx="8939784" cy="457200"/>
          </a:xfrm>
        </p:spPr>
        <p:txBody>
          <a:bodyPr anchor="t">
            <a:normAutofit/>
          </a:bodyPr>
          <a:lstStyle>
            <a:lvl1pPr marL="0" indent="0" algn="ctr">
              <a:buNone/>
              <a:tabLst>
                <a:tab pos="2633663" algn="l"/>
              </a:tabLst>
              <a:defRPr sz="1800">
                <a:solidFill>
                  <a:schemeClr val="tx1">
                    <a:lumMod val="95000"/>
                    <a:lumOff val="5000"/>
                  </a:schemeClr>
                </a:solidFill>
                <a:effectLst/>
              </a:defRPr>
            </a:lvl1pPr>
            <a:lvl2pPr marL="457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5318760" y="1344502"/>
            <a:ext cx="1554480" cy="498781"/>
          </a:xfrm>
        </p:spPr>
        <p:txBody>
          <a:bodyPr/>
          <a:lstStyle>
            <a:lvl1pPr algn="ctr">
              <a:defRPr lang="en-US" sz="1300" kern="1200" spc="0" baseline="0">
                <a:solidFill>
                  <a:srgbClr val="FFFFFF"/>
                </a:solidFill>
                <a:latin typeface="+mn-lt"/>
                <a:ea typeface="+mn-ea"/>
                <a:cs typeface="+mn-cs"/>
              </a:defRPr>
            </a:lvl1pPr>
          </a:lstStyle>
          <a:p>
            <a:fld id="{D9C646AA-F36E-4540-911D-FFFC0A0EF24A}" type="datetime1">
              <a:rPr lang="en-US" smtClean="0"/>
              <a:t>8/8/2022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1629157" y="5177408"/>
            <a:ext cx="5660134" cy="228600"/>
          </a:xfrm>
        </p:spPr>
        <p:txBody>
          <a:bodyPr/>
          <a:lstStyle>
            <a:lvl1pPr algn="l">
              <a:defRPr>
                <a:solidFill>
                  <a:schemeClr val="tx1">
                    <a:lumMod val="85000"/>
                    <a:lumOff val="15000"/>
                  </a:schemeClr>
                </a:solidFill>
              </a:defRPr>
            </a:lvl1pPr>
          </a:lstStyle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8604504" y="5177408"/>
            <a:ext cx="1958339" cy="228600"/>
          </a:xfrm>
        </p:spPr>
        <p:txBody>
          <a:bodyPr/>
          <a:lstStyle>
            <a:lvl1pPr>
              <a:defRPr>
                <a:solidFill>
                  <a:schemeClr val="tx1">
                    <a:lumMod val="85000"/>
                    <a:lumOff val="15000"/>
                  </a:schemeClr>
                </a:solidFill>
              </a:defRPr>
            </a:lvl1pPr>
          </a:lstStyle>
          <a:p>
            <a:fld id="{34B7E4EF-A1BD-40F4-AB7B-04F084DD991D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887065642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Title 7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1066800" y="2103120"/>
            <a:ext cx="4663440" cy="3749040"/>
          </a:xfrm>
        </p:spPr>
        <p:txBody>
          <a:bodyPr/>
          <a:lstStyle>
            <a:lvl1pPr>
              <a:defRPr sz="1800"/>
            </a:lvl1pPr>
            <a:lvl2pPr>
              <a:defRPr sz="1600"/>
            </a:lvl2pPr>
            <a:lvl3pPr>
              <a:defRPr sz="1400"/>
            </a:lvl3pPr>
            <a:lvl4pPr>
              <a:defRPr sz="1400"/>
            </a:lvl4pPr>
            <a:lvl5pPr>
              <a:defRPr sz="1400"/>
            </a:lvl5pPr>
            <a:lvl6pPr>
              <a:defRPr sz="1400"/>
            </a:lvl6pPr>
            <a:lvl7pPr>
              <a:defRPr sz="1400"/>
            </a:lvl7pPr>
            <a:lvl8pPr>
              <a:defRPr sz="1400"/>
            </a:lvl8pPr>
            <a:lvl9pPr>
              <a:defRPr sz="14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461760" y="2103120"/>
            <a:ext cx="4663440" cy="3749040"/>
          </a:xfrm>
        </p:spPr>
        <p:txBody>
          <a:bodyPr/>
          <a:lstStyle>
            <a:lvl1pPr>
              <a:defRPr sz="1800"/>
            </a:lvl1pPr>
            <a:lvl2pPr>
              <a:defRPr sz="1600"/>
            </a:lvl2pPr>
            <a:lvl3pPr>
              <a:defRPr sz="1400"/>
            </a:lvl3pPr>
            <a:lvl4pPr>
              <a:defRPr sz="1400"/>
            </a:lvl4pPr>
            <a:lvl5pPr>
              <a:defRPr sz="1400"/>
            </a:lvl5pPr>
            <a:lvl6pPr>
              <a:defRPr sz="1400"/>
            </a:lvl6pPr>
            <a:lvl7pPr>
              <a:defRPr sz="1400"/>
            </a:lvl7pPr>
            <a:lvl8pPr>
              <a:defRPr sz="1400"/>
            </a:lvl8pPr>
            <a:lvl9pPr>
              <a:defRPr sz="14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9186D26-FA5F-4637-B602-B7C2DC34CFD4}" type="datetime1">
              <a:rPr lang="en-US" smtClean="0"/>
              <a:t>8/8/2022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4B7E4EF-A1BD-40F4-AB7B-04F084DD991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433919390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069848" y="2074334"/>
            <a:ext cx="4663440" cy="640080"/>
          </a:xfrm>
        </p:spPr>
        <p:txBody>
          <a:bodyPr anchor="ctr">
            <a:normAutofit/>
          </a:bodyPr>
          <a:lstStyle>
            <a:lvl1pPr marL="0" indent="0" algn="l">
              <a:spcBef>
                <a:spcPts val="0"/>
              </a:spcBef>
              <a:buNone/>
              <a:defRPr sz="1900" b="1" i="0">
                <a:solidFill>
                  <a:schemeClr val="tx1"/>
                </a:solidFill>
                <a:latin typeface="+mn-lt"/>
              </a:defRPr>
            </a:lvl1pPr>
            <a:lvl2pPr marL="457200" indent="0">
              <a:buNone/>
              <a:defRPr sz="18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dirty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1069848" y="2792472"/>
            <a:ext cx="4663440" cy="3163825"/>
          </a:xfrm>
        </p:spPr>
        <p:txBody>
          <a:bodyPr/>
          <a:lstStyle>
            <a:lvl1pPr>
              <a:defRPr sz="1800"/>
            </a:lvl1pPr>
            <a:lvl2pPr>
              <a:defRPr sz="1600"/>
            </a:lvl2pPr>
            <a:lvl3pPr>
              <a:defRPr sz="1400"/>
            </a:lvl3pPr>
            <a:lvl4pPr>
              <a:defRPr sz="1400"/>
            </a:lvl4pPr>
            <a:lvl5pPr>
              <a:defRPr sz="1400"/>
            </a:lvl5pPr>
            <a:lvl6pPr>
              <a:defRPr sz="1400"/>
            </a:lvl6pPr>
            <a:lvl7pPr>
              <a:defRPr sz="1400"/>
            </a:lvl7pPr>
            <a:lvl8pPr>
              <a:defRPr sz="1400"/>
            </a:lvl8pPr>
            <a:lvl9pPr>
              <a:defRPr sz="1400"/>
            </a:lvl9pPr>
          </a:lstStyle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458712" y="2074334"/>
            <a:ext cx="4663440" cy="640080"/>
          </a:xfrm>
        </p:spPr>
        <p:txBody>
          <a:bodyPr anchor="ctr">
            <a:normAutofit/>
          </a:bodyPr>
          <a:lstStyle>
            <a:lvl1pPr marL="0" indent="0" algn="l">
              <a:spcBef>
                <a:spcPts val="0"/>
              </a:spcBef>
              <a:buNone/>
              <a:defRPr sz="1900" b="1">
                <a:solidFill>
                  <a:schemeClr val="tx1"/>
                </a:solidFill>
              </a:defRPr>
            </a:lvl1pPr>
            <a:lvl2pPr marL="457200" indent="0">
              <a:buNone/>
              <a:defRPr sz="18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dirty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458712" y="2792471"/>
            <a:ext cx="4663440" cy="3164509"/>
          </a:xfrm>
        </p:spPr>
        <p:txBody>
          <a:bodyPr/>
          <a:lstStyle>
            <a:lvl1pPr>
              <a:defRPr sz="1800"/>
            </a:lvl1pPr>
            <a:lvl2pPr>
              <a:defRPr sz="1600"/>
            </a:lvl2pPr>
            <a:lvl3pPr>
              <a:defRPr sz="1400"/>
            </a:lvl3pPr>
            <a:lvl4pPr>
              <a:defRPr sz="1400"/>
            </a:lvl4pPr>
            <a:lvl5pPr>
              <a:defRPr sz="1400"/>
            </a:lvl5pPr>
            <a:lvl6pPr>
              <a:defRPr sz="1400"/>
            </a:lvl6pPr>
            <a:lvl7pPr>
              <a:defRPr sz="1400"/>
            </a:lvl7pPr>
            <a:lvl8pPr>
              <a:defRPr sz="1400"/>
            </a:lvl8pPr>
            <a:lvl9pPr>
              <a:defRPr sz="1400"/>
            </a:lvl9pPr>
          </a:lstStyle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A7F15D8-96D1-4781-BC50-CA8A088B2FE4}" type="datetime1">
              <a:rPr lang="en-US" smtClean="0"/>
              <a:t>8/8/2022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4B7E4EF-A1BD-40F4-AB7B-04F084DD991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436662096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9A96C99-B8F8-4528-BD05-0E16E943DC09}" type="datetime1">
              <a:rPr lang="en-US" smtClean="0"/>
              <a:t>8/8/2022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4B7E4EF-A1BD-40F4-AB7B-04F084DD991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853228973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3636942-C211-4B28-8DBD-C953E00AF71B}" type="datetime1">
              <a:rPr lang="en-US" smtClean="0"/>
              <a:t>8/8/2022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4B7E4EF-A1BD-40F4-AB7B-04F084DD991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441499559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Rectangle 9">
            <a:extLst>
              <a:ext uri="{FF2B5EF4-FFF2-40B4-BE49-F238E27FC236}">
                <a16:creationId xmlns:a16="http://schemas.microsoft.com/office/drawing/2014/main" id="{D5E1BBF9-8BEF-4353-BA68-30AAF9EBD8D8}"/>
              </a:ext>
            </a:extLst>
          </p:cNvPr>
          <p:cNvSpPr/>
          <p:nvPr/>
        </p:nvSpPr>
        <p:spPr>
          <a:xfrm>
            <a:off x="8119870" y="237744"/>
            <a:ext cx="3826596" cy="6382512"/>
          </a:xfrm>
          <a:prstGeom prst="rect">
            <a:avLst/>
          </a:prstGeom>
          <a:solidFill>
            <a:schemeClr val="bg1">
              <a:lumMod val="85000"/>
              <a:alpha val="6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13" name="Rectangle 12">
            <a:extLst>
              <a:ext uri="{FF2B5EF4-FFF2-40B4-BE49-F238E27FC236}">
                <a16:creationId xmlns:a16="http://schemas.microsoft.com/office/drawing/2014/main" id="{5B941C21-2A5D-4912-AB06-1BB0C0EB6AE1}"/>
              </a:ext>
            </a:extLst>
          </p:cNvPr>
          <p:cNvSpPr/>
          <p:nvPr/>
        </p:nvSpPr>
        <p:spPr>
          <a:xfrm>
            <a:off x="8254660" y="374904"/>
            <a:ext cx="3557016" cy="6108192"/>
          </a:xfrm>
          <a:prstGeom prst="rect">
            <a:avLst/>
          </a:prstGeom>
          <a:noFill/>
          <a:ln w="6350" cap="sq">
            <a:solidFill>
              <a:schemeClr val="tx1">
                <a:lumMod val="75000"/>
                <a:lumOff val="25000"/>
              </a:schemeClr>
            </a:solidFill>
            <a:miter lim="800000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458200" y="607392"/>
            <a:ext cx="3161963" cy="1645920"/>
          </a:xfrm>
        </p:spPr>
        <p:txBody>
          <a:bodyPr anchor="b">
            <a:normAutofit/>
          </a:bodyPr>
          <a:lstStyle>
            <a:lvl1pPr algn="l" defTabSz="914400" rtl="0" eaLnBrk="1" latinLnBrk="0" hangingPunct="1">
              <a:lnSpc>
                <a:spcPct val="100000"/>
              </a:lnSpc>
              <a:spcBef>
                <a:spcPct val="0"/>
              </a:spcBef>
              <a:buNone/>
              <a:defRPr lang="en-US" sz="3200" b="0" kern="1200" cap="none" spc="0" baseline="0" dirty="0">
                <a:solidFill>
                  <a:schemeClr val="tx1"/>
                </a:solidFill>
                <a:effectLst/>
                <a:latin typeface="+mj-lt"/>
                <a:ea typeface="+mn-ea"/>
                <a:cs typeface="+mn-cs"/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685800" y="609600"/>
            <a:ext cx="6858000" cy="5334000"/>
          </a:xfrm>
        </p:spPr>
        <p:txBody>
          <a:bodyPr/>
          <a:lstStyle>
            <a:lvl1pPr>
              <a:defRPr sz="1900"/>
            </a:lvl1pPr>
            <a:lvl2pPr>
              <a:defRPr sz="1600"/>
            </a:lvl2pPr>
            <a:lvl3pPr>
              <a:defRPr sz="1400"/>
            </a:lvl3pPr>
            <a:lvl4pPr>
              <a:defRPr sz="1400"/>
            </a:lvl4pPr>
            <a:lvl5pPr>
              <a:defRPr sz="1400"/>
            </a:lvl5pPr>
            <a:lvl6pPr>
              <a:defRPr sz="1400"/>
            </a:lvl6pPr>
            <a:lvl7pPr>
              <a:defRPr sz="1400"/>
            </a:lvl7pPr>
            <a:lvl8pPr>
              <a:defRPr sz="1400"/>
            </a:lvl8pPr>
            <a:lvl9pPr>
              <a:defRPr sz="14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458200" y="2336800"/>
            <a:ext cx="3161963" cy="3606800"/>
          </a:xfrm>
        </p:spPr>
        <p:txBody>
          <a:bodyPr>
            <a:normAutofit/>
          </a:bodyPr>
          <a:lstStyle>
            <a:lvl1pPr marL="0" indent="0">
              <a:lnSpc>
                <a:spcPct val="110000"/>
              </a:lnSpc>
              <a:spcBef>
                <a:spcPts val="800"/>
              </a:spcBef>
              <a:buNone/>
              <a:defRPr sz="1800">
                <a:solidFill>
                  <a:schemeClr val="tx1"/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8" name="Date Placeholder 7"/>
          <p:cNvSpPr>
            <a:spLocks noGrp="1"/>
          </p:cNvSpPr>
          <p:nvPr>
            <p:ph type="dt" sz="half" idx="10"/>
          </p:nvPr>
        </p:nvSpPr>
        <p:spPr>
          <a:xfrm>
            <a:off x="5588000" y="6035040"/>
            <a:ext cx="1955800" cy="365760"/>
          </a:xfrm>
        </p:spPr>
        <p:txBody>
          <a:bodyPr/>
          <a:lstStyle>
            <a:lvl1pPr>
              <a:defRPr>
                <a:solidFill>
                  <a:schemeClr val="tx1">
                    <a:lumMod val="85000"/>
                    <a:lumOff val="15000"/>
                  </a:schemeClr>
                </a:solidFill>
              </a:defRPr>
            </a:lvl1pPr>
          </a:lstStyle>
          <a:p>
            <a:fld id="{7E8D12A6-918A-48BD-8CB9-CA713993B0EA}" type="datetime1">
              <a:rPr lang="en-US" smtClean="0"/>
              <a:t>8/8/2022</a:t>
            </a:fld>
            <a:endParaRPr lang="en-US"/>
          </a:p>
        </p:txBody>
      </p:sp>
      <p:sp>
        <p:nvSpPr>
          <p:cNvPr id="9" name="Footer Placeholder 8"/>
          <p:cNvSpPr>
            <a:spLocks noGrp="1"/>
          </p:cNvSpPr>
          <p:nvPr>
            <p:ph type="ftr" sz="quarter" idx="11"/>
          </p:nvPr>
        </p:nvSpPr>
        <p:spPr>
          <a:xfrm>
            <a:off x="685801" y="6035040"/>
            <a:ext cx="4584700" cy="365760"/>
          </a:xfrm>
        </p:spPr>
        <p:txBody>
          <a:bodyPr/>
          <a:lstStyle>
            <a:lvl1pPr algn="l">
              <a:defRPr/>
            </a:lvl1pPr>
          </a:lstStyle>
          <a:p>
            <a:endParaRPr lang="en-US"/>
          </a:p>
        </p:txBody>
      </p:sp>
      <p:sp>
        <p:nvSpPr>
          <p:cNvPr id="11" name="Slide Number Placeholder 10"/>
          <p:cNvSpPr>
            <a:spLocks noGrp="1"/>
          </p:cNvSpPr>
          <p:nvPr>
            <p:ph type="sldNum" sz="quarter" idx="12"/>
          </p:nvPr>
        </p:nvSpPr>
        <p:spPr>
          <a:xfrm>
            <a:off x="10396728" y="6035040"/>
            <a:ext cx="1223435" cy="365760"/>
          </a:xfrm>
        </p:spPr>
        <p:txBody>
          <a:bodyPr/>
          <a:lstStyle>
            <a:lvl1pPr>
              <a:defRPr>
                <a:solidFill>
                  <a:schemeClr val="tx1">
                    <a:lumMod val="85000"/>
                    <a:lumOff val="15000"/>
                  </a:schemeClr>
                </a:solidFill>
              </a:defRPr>
            </a:lvl1pPr>
          </a:lstStyle>
          <a:p>
            <a:fld id="{34B7E4EF-A1BD-40F4-AB7B-04F084DD991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872590120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Rectangle 10">
            <a:extLst>
              <a:ext uri="{FF2B5EF4-FFF2-40B4-BE49-F238E27FC236}">
                <a16:creationId xmlns:a16="http://schemas.microsoft.com/office/drawing/2014/main" id="{E687CA98-D9C7-497F-A1DA-7D22F8753BCE}"/>
              </a:ext>
            </a:extLst>
          </p:cNvPr>
          <p:cNvSpPr/>
          <p:nvPr/>
        </p:nvSpPr>
        <p:spPr>
          <a:xfrm>
            <a:off x="8119870" y="237744"/>
            <a:ext cx="3826596" cy="6382512"/>
          </a:xfrm>
          <a:prstGeom prst="rect">
            <a:avLst/>
          </a:prstGeom>
          <a:solidFill>
            <a:schemeClr val="bg1">
              <a:lumMod val="85000"/>
              <a:alpha val="6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228599" y="237744"/>
            <a:ext cx="7696201" cy="6382512"/>
          </a:xfrm>
          <a:solidFill>
            <a:schemeClr val="accent1">
              <a:lumMod val="60000"/>
              <a:lumOff val="40000"/>
            </a:schemeClr>
          </a:solidFill>
          <a:ln>
            <a:noFill/>
          </a:ln>
        </p:spPr>
        <p:txBody>
          <a:bodyPr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>
            <a:off x="5662337" y="6035040"/>
            <a:ext cx="2071963" cy="365760"/>
          </a:xfrm>
        </p:spPr>
        <p:txBody>
          <a:bodyPr/>
          <a:lstStyle>
            <a:lvl1pPr>
              <a:defRPr b="1">
                <a:solidFill>
                  <a:srgbClr val="FFFFFF"/>
                </a:solidFill>
                <a:effectLst>
                  <a:outerShdw blurRad="19050" dist="6350" dir="2700000" algn="tl" rotWithShape="0">
                    <a:prstClr val="black">
                      <a:alpha val="40000"/>
                    </a:prstClr>
                  </a:outerShdw>
                </a:effectLst>
              </a:defRPr>
            </a:lvl1pPr>
          </a:lstStyle>
          <a:p>
            <a:fld id="{E778CE86-875F-4587-BCF6-FA054AFC0D53}" type="datetime1">
              <a:rPr lang="en-US" smtClean="0"/>
              <a:pPr/>
              <a:t>8/8/2022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612648" y="6035040"/>
            <a:ext cx="4588002" cy="365760"/>
          </a:xfrm>
        </p:spPr>
        <p:txBody>
          <a:bodyPr/>
          <a:lstStyle>
            <a:lvl1pPr marL="0" algn="r" defTabSz="914400" rtl="0" eaLnBrk="1" latinLnBrk="0" hangingPunct="1">
              <a:defRPr lang="en-US" sz="1000" b="1" kern="1200" dirty="0">
                <a:solidFill>
                  <a:srgbClr val="FFFFFF"/>
                </a:solidFill>
                <a:effectLst>
                  <a:outerShdw blurRad="19050" dist="6350" dir="2700000" algn="tl" rotWithShape="0">
                    <a:prstClr val="black">
                      <a:alpha val="40000"/>
                    </a:prstClr>
                  </a:outerShdw>
                </a:effectLst>
                <a:latin typeface="+mn-lt"/>
                <a:ea typeface="+mn-ea"/>
                <a:cs typeface="+mn-cs"/>
              </a:defRPr>
            </a:lvl1pPr>
          </a:lstStyle>
          <a:p>
            <a:pPr algn="l"/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10396728" y="6035040"/>
            <a:ext cx="1225296" cy="365760"/>
          </a:xfrm>
        </p:spPr>
        <p:txBody>
          <a:bodyPr/>
          <a:lstStyle/>
          <a:p>
            <a:fld id="{34B7E4EF-A1BD-40F4-AB7B-04F084DD991D}" type="slidenum">
              <a:rPr lang="en-US" smtClean="0"/>
              <a:t>‹#›</a:t>
            </a:fld>
            <a:endParaRPr lang="en-US"/>
          </a:p>
        </p:txBody>
      </p:sp>
      <p:sp>
        <p:nvSpPr>
          <p:cNvPr id="12" name="Rectangle 11">
            <a:extLst>
              <a:ext uri="{FF2B5EF4-FFF2-40B4-BE49-F238E27FC236}">
                <a16:creationId xmlns:a16="http://schemas.microsoft.com/office/drawing/2014/main" id="{F8B3D8CC-BB13-41A5-8F34-B8E84A4F9534}"/>
              </a:ext>
            </a:extLst>
          </p:cNvPr>
          <p:cNvSpPr/>
          <p:nvPr/>
        </p:nvSpPr>
        <p:spPr>
          <a:xfrm>
            <a:off x="8254660" y="374904"/>
            <a:ext cx="3557016" cy="6108192"/>
          </a:xfrm>
          <a:prstGeom prst="rect">
            <a:avLst/>
          </a:prstGeom>
          <a:noFill/>
          <a:ln w="6350" cap="sq">
            <a:solidFill>
              <a:schemeClr val="tx1">
                <a:lumMod val="75000"/>
                <a:lumOff val="25000"/>
              </a:schemeClr>
            </a:solidFill>
            <a:miter lim="800000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477250" y="603504"/>
            <a:ext cx="3144774" cy="1645920"/>
          </a:xfrm>
        </p:spPr>
        <p:txBody>
          <a:bodyPr anchor="b">
            <a:noAutofit/>
          </a:bodyPr>
          <a:lstStyle>
            <a:lvl1pPr algn="l">
              <a:lnSpc>
                <a:spcPct val="100000"/>
              </a:lnSpc>
              <a:defRPr sz="3200" b="0">
                <a:solidFill>
                  <a:schemeClr val="tx1"/>
                </a:solidFill>
                <a:latin typeface="+mj-lt"/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477250" y="2386584"/>
            <a:ext cx="3144774" cy="3511296"/>
          </a:xfrm>
        </p:spPr>
        <p:txBody>
          <a:bodyPr>
            <a:normAutofit/>
          </a:bodyPr>
          <a:lstStyle>
            <a:lvl1pPr marL="0" indent="0" algn="l">
              <a:lnSpc>
                <a:spcPct val="110000"/>
              </a:lnSpc>
              <a:spcBef>
                <a:spcPts val="800"/>
              </a:spcBef>
              <a:buNone/>
              <a:defRPr sz="1800">
                <a:solidFill>
                  <a:schemeClr val="tx1"/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</p:spTree>
    <p:extLst>
      <p:ext uri="{BB962C8B-B14F-4D97-AF65-F5344CB8AC3E}">
        <p14:creationId xmlns:p14="http://schemas.microsoft.com/office/powerpoint/2010/main" val="3465939389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34F40B7-36AB-4376-BE14-EF7004D79BB9}" type="datetime1">
              <a:rPr lang="en-US" smtClean="0"/>
              <a:t>8/8/2022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4B7E4EF-A1BD-40F4-AB7B-04F084DD991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449325275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991600" y="762000"/>
            <a:ext cx="2362200" cy="5257800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762000"/>
            <a:ext cx="8077200" cy="5257800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F87CAB8-DCAE-46A5-AADA-B3FAD11A54E0}" type="datetime1">
              <a:rPr lang="en-US" smtClean="0"/>
              <a:t>8/8/2022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4B7E4EF-A1BD-40F4-AB7B-04F084DD991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929446300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9" name="Rectangle 8">
            <a:extLst>
              <a:ext uri="{FF2B5EF4-FFF2-40B4-BE49-F238E27FC236}">
                <a16:creationId xmlns:a16="http://schemas.microsoft.com/office/drawing/2014/main" id="{1E94681D-2A4C-4A8D-B9B5-31D440D0328D}"/>
              </a:ext>
            </a:extLst>
          </p:cNvPr>
          <p:cNvSpPr/>
          <p:nvPr/>
        </p:nvSpPr>
        <p:spPr>
          <a:xfrm>
            <a:off x="0" y="0"/>
            <a:ext cx="12192000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7" name="Rectangle 6"/>
          <p:cNvSpPr/>
          <p:nvPr/>
        </p:nvSpPr>
        <p:spPr>
          <a:xfrm>
            <a:off x="234696" y="237744"/>
            <a:ext cx="11722608" cy="6382512"/>
          </a:xfrm>
          <a:prstGeom prst="rect">
            <a:avLst/>
          </a:prstGeom>
          <a:solidFill>
            <a:schemeClr val="bg1">
              <a:lumMod val="75000"/>
              <a:alpha val="60000"/>
            </a:schemeClr>
          </a:solidFill>
          <a:ln w="6350" cap="flat" cmpd="sng" algn="ctr">
            <a:noFill/>
            <a:prstDash val="solid"/>
          </a:ln>
          <a:effectLst>
            <a:softEdge rad="0"/>
          </a:effectLst>
        </p:spPr>
      </p:sp>
      <p:sp>
        <p:nvSpPr>
          <p:cNvPr id="8" name="Rectangle 7"/>
          <p:cNvSpPr/>
          <p:nvPr/>
        </p:nvSpPr>
        <p:spPr>
          <a:xfrm>
            <a:off x="371856" y="374904"/>
            <a:ext cx="11448288" cy="6108192"/>
          </a:xfrm>
          <a:prstGeom prst="rect">
            <a:avLst/>
          </a:prstGeom>
          <a:noFill/>
          <a:ln w="6350" cap="sq" cmpd="sng" algn="ctr">
            <a:solidFill>
              <a:schemeClr val="tx1">
                <a:lumMod val="85000"/>
                <a:lumOff val="15000"/>
              </a:schemeClr>
            </a:solidFill>
            <a:prstDash val="solid"/>
            <a:miter lim="800000"/>
          </a:ln>
          <a:effectLst/>
        </p:spPr>
      </p: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1066800" y="642594"/>
            <a:ext cx="10058400" cy="13716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066800" y="2103120"/>
            <a:ext cx="10058400" cy="3849624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7256794" y="6035040"/>
            <a:ext cx="2893045" cy="36576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8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</a:lstStyle>
          <a:p>
            <a:fld id="{F6FA2B21-3FCD-4721-B95C-427943F61125}" type="datetime1">
              <a:rPr lang="en-US" smtClean="0"/>
              <a:t>8/8/2022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1066800" y="6035040"/>
            <a:ext cx="5816600" cy="36576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800">
                <a:solidFill>
                  <a:schemeClr val="tx1">
                    <a:lumMod val="85000"/>
                    <a:lumOff val="15000"/>
                  </a:schemeClr>
                </a:solidFill>
              </a:defRPr>
            </a:lvl1pPr>
          </a:lstStyle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10287000" y="6035040"/>
            <a:ext cx="838200" cy="36576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8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</a:lstStyle>
          <a:p>
            <a:fld id="{34B7E4EF-A1BD-40F4-AB7B-04F084DD991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86489002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9" r:id="rId1"/>
    <p:sldLayoutId id="2147483670" r:id="rId2"/>
    <p:sldLayoutId id="2147483671" r:id="rId3"/>
    <p:sldLayoutId id="2147483672" r:id="rId4"/>
    <p:sldLayoutId id="2147483662" r:id="rId5"/>
    <p:sldLayoutId id="2147483668" r:id="rId6"/>
    <p:sldLayoutId id="2147483663" r:id="rId7"/>
    <p:sldLayoutId id="2147483664" r:id="rId8"/>
    <p:sldLayoutId id="2147483665" r:id="rId9"/>
    <p:sldLayoutId id="2147483666" r:id="rId10"/>
    <p:sldLayoutId id="2147483667" r:id="rId11"/>
  </p:sldLayoutIdLst>
  <p:hf sldNum="0" hdr="0" ftr="0" dt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lang="en-US" sz="3600" i="0" kern="1200" cap="none" spc="0" baseline="0" dirty="0">
          <a:solidFill>
            <a:schemeClr val="tx1">
              <a:lumMod val="85000"/>
              <a:lumOff val="15000"/>
            </a:schemeClr>
          </a:solidFill>
          <a:effectLst/>
          <a:latin typeface="+mj-lt"/>
          <a:ea typeface="+mn-ea"/>
          <a:cs typeface="+mn-cs"/>
        </a:defRPr>
      </a:lvl1pPr>
    </p:titleStyle>
    <p:bodyStyle>
      <a:lvl1pPr marL="182880" indent="-182880" algn="l" defTabSz="914400" rtl="0" eaLnBrk="1" latinLnBrk="0" hangingPunct="1">
        <a:lnSpc>
          <a:spcPct val="120000"/>
        </a:lnSpc>
        <a:spcBef>
          <a:spcPts val="900"/>
        </a:spcBef>
        <a:spcAft>
          <a:spcPts val="0"/>
        </a:spcAft>
        <a:buClr>
          <a:schemeClr val="tx1">
            <a:lumMod val="85000"/>
            <a:lumOff val="15000"/>
          </a:schemeClr>
        </a:buClr>
        <a:buFont typeface="Garamond" pitchFamily="18" charset="0"/>
        <a:buChar char="◦"/>
        <a:defRPr sz="14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indent="-182880" algn="l" defTabSz="914400" rtl="0" eaLnBrk="1" latinLnBrk="0" hangingPunct="1">
        <a:lnSpc>
          <a:spcPct val="120000"/>
        </a:lnSpc>
        <a:spcBef>
          <a:spcPts val="500"/>
        </a:spcBef>
        <a:buClr>
          <a:schemeClr val="tx1">
            <a:lumMod val="85000"/>
            <a:lumOff val="15000"/>
          </a:schemeClr>
        </a:buClr>
        <a:buFont typeface="Garamond" pitchFamily="18" charset="0"/>
        <a:buChar char="◦"/>
        <a:defRPr sz="1200" kern="1200">
          <a:solidFill>
            <a:schemeClr val="tx1"/>
          </a:solidFill>
          <a:latin typeface="+mn-lt"/>
          <a:ea typeface="+mn-ea"/>
          <a:cs typeface="+mn-cs"/>
        </a:defRPr>
      </a:lvl2pPr>
      <a:lvl3pPr marL="731520" indent="-182880" algn="l" defTabSz="914400" rtl="0" eaLnBrk="1" latinLnBrk="0" hangingPunct="1">
        <a:lnSpc>
          <a:spcPct val="120000"/>
        </a:lnSpc>
        <a:spcBef>
          <a:spcPts val="500"/>
        </a:spcBef>
        <a:buClr>
          <a:schemeClr val="tx1">
            <a:lumMod val="85000"/>
            <a:lumOff val="15000"/>
          </a:schemeClr>
        </a:buClr>
        <a:buFont typeface="Garamond" pitchFamily="18" charset="0"/>
        <a:buChar char="◦"/>
        <a:defRPr sz="1100" kern="1200">
          <a:solidFill>
            <a:schemeClr val="tx1"/>
          </a:solidFill>
          <a:latin typeface="+mn-lt"/>
          <a:ea typeface="+mn-ea"/>
          <a:cs typeface="+mn-cs"/>
        </a:defRPr>
      </a:lvl3pPr>
      <a:lvl4pPr marL="1005840" indent="-182880" algn="l" defTabSz="914400" rtl="0" eaLnBrk="1" latinLnBrk="0" hangingPunct="1">
        <a:lnSpc>
          <a:spcPct val="120000"/>
        </a:lnSpc>
        <a:spcBef>
          <a:spcPts val="500"/>
        </a:spcBef>
        <a:buClr>
          <a:schemeClr val="tx1">
            <a:lumMod val="85000"/>
            <a:lumOff val="15000"/>
          </a:schemeClr>
        </a:buClr>
        <a:buFont typeface="Garamond" pitchFamily="18" charset="0"/>
        <a:buChar char="◦"/>
        <a:defRPr sz="1100" kern="1200">
          <a:solidFill>
            <a:schemeClr val="tx1"/>
          </a:solidFill>
          <a:latin typeface="+mn-lt"/>
          <a:ea typeface="+mn-ea"/>
          <a:cs typeface="+mn-cs"/>
        </a:defRPr>
      </a:lvl4pPr>
      <a:lvl5pPr marL="1280160" indent="-182880" algn="l" defTabSz="914400" rtl="0" eaLnBrk="1" latinLnBrk="0" hangingPunct="1">
        <a:lnSpc>
          <a:spcPct val="120000"/>
        </a:lnSpc>
        <a:spcBef>
          <a:spcPts val="500"/>
        </a:spcBef>
        <a:buClr>
          <a:schemeClr val="tx1">
            <a:lumMod val="85000"/>
            <a:lumOff val="15000"/>
          </a:schemeClr>
        </a:buClr>
        <a:buFont typeface="Garamond" pitchFamily="18" charset="0"/>
        <a:buChar char="◦"/>
        <a:defRPr sz="1100" kern="1200">
          <a:solidFill>
            <a:schemeClr val="tx1"/>
          </a:solidFill>
          <a:latin typeface="+mn-lt"/>
          <a:ea typeface="+mn-ea"/>
          <a:cs typeface="+mn-cs"/>
        </a:defRPr>
      </a:lvl5pPr>
      <a:lvl6pPr marL="1600000" indent="-228600" algn="l" defTabSz="914400" rtl="0" eaLnBrk="1" latinLnBrk="0" hangingPunct="1">
        <a:lnSpc>
          <a:spcPct val="100000"/>
        </a:lnSpc>
        <a:spcBef>
          <a:spcPts val="500"/>
        </a:spcBef>
        <a:buClr>
          <a:schemeClr val="tx1">
            <a:lumMod val="85000"/>
            <a:lumOff val="15000"/>
          </a:schemeClr>
        </a:buClr>
        <a:buFont typeface="Garamond" pitchFamily="18" charset="0"/>
        <a:buChar char="◦"/>
        <a:defRPr sz="1400" kern="1200">
          <a:solidFill>
            <a:schemeClr val="tx1"/>
          </a:solidFill>
          <a:latin typeface="+mn-lt"/>
          <a:ea typeface="+mn-ea"/>
          <a:cs typeface="+mn-cs"/>
        </a:defRPr>
      </a:lvl6pPr>
      <a:lvl7pPr marL="1900000" indent="-228600" algn="l" defTabSz="914400" rtl="0" eaLnBrk="1" latinLnBrk="0" hangingPunct="1">
        <a:lnSpc>
          <a:spcPct val="100000"/>
        </a:lnSpc>
        <a:spcBef>
          <a:spcPts val="500"/>
        </a:spcBef>
        <a:buClr>
          <a:schemeClr val="tx1">
            <a:lumMod val="85000"/>
            <a:lumOff val="15000"/>
          </a:schemeClr>
        </a:buClr>
        <a:buFont typeface="Garamond" pitchFamily="18" charset="0"/>
        <a:buChar char="◦"/>
        <a:defRPr sz="1400" kern="1200">
          <a:solidFill>
            <a:schemeClr val="tx1"/>
          </a:solidFill>
          <a:latin typeface="+mn-lt"/>
          <a:ea typeface="+mn-ea"/>
          <a:cs typeface="+mn-cs"/>
        </a:defRPr>
      </a:lvl7pPr>
      <a:lvl8pPr marL="2200000" indent="-228600" algn="l" defTabSz="914400" rtl="0" eaLnBrk="1" latinLnBrk="0" hangingPunct="1">
        <a:lnSpc>
          <a:spcPct val="100000"/>
        </a:lnSpc>
        <a:spcBef>
          <a:spcPts val="500"/>
        </a:spcBef>
        <a:buClr>
          <a:schemeClr val="tx1">
            <a:lumMod val="85000"/>
            <a:lumOff val="15000"/>
          </a:schemeClr>
        </a:buClr>
        <a:buFont typeface="Garamond" pitchFamily="18" charset="0"/>
        <a:buChar char="◦"/>
        <a:defRPr sz="1400" kern="1200">
          <a:solidFill>
            <a:schemeClr val="tx1"/>
          </a:solidFill>
          <a:latin typeface="+mn-lt"/>
          <a:ea typeface="+mn-ea"/>
          <a:cs typeface="+mn-cs"/>
        </a:defRPr>
      </a:lvl8pPr>
      <a:lvl9pPr marL="2500000" indent="-228600" algn="l" defTabSz="914400" rtl="0" eaLnBrk="1" latinLnBrk="0" hangingPunct="1">
        <a:lnSpc>
          <a:spcPct val="100000"/>
        </a:lnSpc>
        <a:spcBef>
          <a:spcPts val="500"/>
        </a:spcBef>
        <a:buClr>
          <a:schemeClr val="tx1">
            <a:lumMod val="85000"/>
            <a:lumOff val="15000"/>
          </a:schemeClr>
        </a:buClr>
        <a:buFont typeface="Garamond" pitchFamily="18" charset="0"/>
        <a:buChar char="◦"/>
        <a:defRPr sz="14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3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6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hyperlink" Target="https://www.vaned.com/blog/reasons-to-become-a-real-estate-agent/" TargetMode="External"/><Relationship Id="rId2" Type="http://schemas.openxmlformats.org/officeDocument/2006/relationships/hyperlink" Target="https://www.thebalance.com/real-estate-what-it-is-and-how-it-works-3305882" TargetMode="External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Rectangle 8">
            <a:extLst>
              <a:ext uri="{FF2B5EF4-FFF2-40B4-BE49-F238E27FC236}">
                <a16:creationId xmlns:a16="http://schemas.microsoft.com/office/drawing/2014/main" id="{9D879A56-BA4A-47BE-B8EA-643910D696DB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453190" y="457200"/>
            <a:ext cx="11281609" cy="5943603"/>
          </a:xfrm>
          <a:prstGeom prst="rect">
            <a:avLst/>
          </a:prstGeom>
          <a:solidFill>
            <a:srgbClr val="FFFFFF"/>
          </a:solidFill>
          <a:ln w="6350" cap="flat" cmpd="sng" algn="ctr">
            <a:noFill/>
            <a:prstDash val="solid"/>
          </a:ln>
          <a:effectLst>
            <a:outerShdw blurRad="50800" algn="ctr" rotWithShape="0">
              <a:prstClr val="black">
                <a:alpha val="66000"/>
              </a:prstClr>
            </a:outerShdw>
            <a:softEdge rad="0"/>
          </a:effectLst>
        </p:spPr>
      </p:sp>
      <p:sp useBgFill="1">
        <p:nvSpPr>
          <p:cNvPr id="16" name="Rectangle 10">
            <a:extLst>
              <a:ext uri="{FF2B5EF4-FFF2-40B4-BE49-F238E27FC236}">
                <a16:creationId xmlns:a16="http://schemas.microsoft.com/office/drawing/2014/main" id="{68E7D62B-6F82-4DD0-9764-C143AEAAC198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616738" y="621793"/>
            <a:ext cx="10954512" cy="5614416"/>
          </a:xfrm>
          <a:prstGeom prst="rect">
            <a:avLst/>
          </a:prstGeom>
          <a:ln w="6350" cap="sq" cmpd="sng" algn="ctr">
            <a:solidFill>
              <a:schemeClr val="tx1">
                <a:lumMod val="75000"/>
                <a:lumOff val="25000"/>
              </a:schemeClr>
            </a:solidFill>
            <a:prstDash val="solid"/>
            <a:miter lim="800000"/>
          </a:ln>
          <a:effectLst/>
        </p:spPr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3F0200DF-1245-2F6E-4F76-F225C217D602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3078518" y="1907647"/>
            <a:ext cx="5716338" cy="3042706"/>
          </a:xfrm>
        </p:spPr>
        <p:txBody>
          <a:bodyPr>
            <a:normAutofit fontScale="90000"/>
          </a:bodyPr>
          <a:lstStyle/>
          <a:p>
            <a:r>
              <a:rPr lang="en-GB" sz="6000" dirty="0"/>
              <a:t>Academic and Employability Skills (BMSW4001, LCHS4001_LON)</a:t>
            </a:r>
            <a:br>
              <a:rPr lang="en-GB" sz="6000" dirty="0"/>
            </a:br>
            <a:endParaRPr lang="en-GB" sz="6000" dirty="0"/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25AF8107-EBA0-35E2-56B2-96F6B5251577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2914969" y="4892042"/>
            <a:ext cx="5355264" cy="950976"/>
          </a:xfrm>
        </p:spPr>
        <p:txBody>
          <a:bodyPr>
            <a:normAutofit/>
          </a:bodyPr>
          <a:lstStyle/>
          <a:p>
            <a:r>
              <a:rPr lang="en-GB" dirty="0"/>
              <a:t>  </a:t>
            </a:r>
            <a:r>
              <a:rPr lang="en-GB" dirty="0" err="1"/>
              <a:t>Livu</a:t>
            </a:r>
            <a:r>
              <a:rPr lang="en-GB" dirty="0"/>
              <a:t> Dragoi ID 2133524</a:t>
            </a:r>
          </a:p>
        </p:txBody>
      </p:sp>
      <p:sp>
        <p:nvSpPr>
          <p:cNvPr id="13" name="Rectangle 12">
            <a:extLst>
              <a:ext uri="{FF2B5EF4-FFF2-40B4-BE49-F238E27FC236}">
                <a16:creationId xmlns:a16="http://schemas.microsoft.com/office/drawing/2014/main" id="{9C283B92-B6AF-4FE0-AF35-F51A679051EE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7251298" y="446824"/>
            <a:ext cx="1920240" cy="73152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cxnSp>
        <p:nvCxnSpPr>
          <p:cNvPr id="15" name="Straight Connector 14">
            <a:extLst>
              <a:ext uri="{FF2B5EF4-FFF2-40B4-BE49-F238E27FC236}">
                <a16:creationId xmlns:a16="http://schemas.microsoft.com/office/drawing/2014/main" id="{9B60A8CB-176B-4FD6-AD24-9D98027E5CA0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CxnSpPr>
            <a:cxnSpLocks noGrp="1" noRot="1" noChangeAspect="1" noMove="1" noResize="1" noEditPoints="1" noAdjustHandles="1" noChangeArrowheads="1" noChangeShapeType="1"/>
          </p:cNvCxn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CxnSpPr>
        <p:spPr>
          <a:xfrm>
            <a:off x="7365598" y="446823"/>
            <a:ext cx="0" cy="640080"/>
          </a:xfrm>
          <a:prstGeom prst="line">
            <a:avLst/>
          </a:prstGeom>
          <a:solidFill>
            <a:schemeClr val="tx1">
              <a:lumMod val="85000"/>
              <a:lumOff val="15000"/>
            </a:schemeClr>
          </a:solidFill>
          <a:ln>
            <a:solidFill>
              <a:srgbClr val="FFFFFF"/>
            </a:solidFill>
            <a:miter lim="800000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7" name="Straight Connector 16">
            <a:extLst>
              <a:ext uri="{FF2B5EF4-FFF2-40B4-BE49-F238E27FC236}">
                <a16:creationId xmlns:a16="http://schemas.microsoft.com/office/drawing/2014/main" id="{8171CA5D-A004-471D-81F2-0B1381DE61F0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CxnSpPr>
            <a:cxnSpLocks noGrp="1" noRot="1" noChangeAspect="1" noMove="1" noResize="1" noEditPoints="1" noAdjustHandles="1" noChangeArrowheads="1" noChangeShapeType="1"/>
          </p:cNvCxn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CxnSpPr>
        <p:spPr>
          <a:xfrm>
            <a:off x="9057238" y="446823"/>
            <a:ext cx="0" cy="640080"/>
          </a:xfrm>
          <a:prstGeom prst="line">
            <a:avLst/>
          </a:prstGeom>
          <a:solidFill>
            <a:schemeClr val="tx1">
              <a:lumMod val="85000"/>
              <a:lumOff val="15000"/>
            </a:schemeClr>
          </a:solidFill>
          <a:ln>
            <a:solidFill>
              <a:srgbClr val="FFFFFF"/>
            </a:solidFill>
            <a:miter lim="800000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9" name="Straight Connector 18">
            <a:extLst>
              <a:ext uri="{FF2B5EF4-FFF2-40B4-BE49-F238E27FC236}">
                <a16:creationId xmlns:a16="http://schemas.microsoft.com/office/drawing/2014/main" id="{0682D131-57BB-442B-BD9B-8F06D2B230E3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CxnSpPr>
            <a:cxnSpLocks noGrp="1" noRot="1" noChangeAspect="1" noMove="1" noResize="1" noEditPoints="1" noAdjustHandles="1" noChangeArrowheads="1" noChangeShapeType="1"/>
          </p:cNvCxn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CxnSpPr>
        <p:spPr>
          <a:xfrm>
            <a:off x="7365598" y="1092118"/>
            <a:ext cx="1691640" cy="0"/>
          </a:xfrm>
          <a:prstGeom prst="line">
            <a:avLst/>
          </a:prstGeom>
          <a:solidFill>
            <a:schemeClr val="tx1">
              <a:lumMod val="85000"/>
              <a:lumOff val="15000"/>
            </a:schemeClr>
          </a:solidFill>
          <a:ln>
            <a:solidFill>
              <a:srgbClr val="FFFFFF"/>
            </a:solidFill>
            <a:miter lim="800000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2186382477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8" name="Rectangle 7">
            <a:extLst>
              <a:ext uri="{FF2B5EF4-FFF2-40B4-BE49-F238E27FC236}">
                <a16:creationId xmlns:a16="http://schemas.microsoft.com/office/drawing/2014/main" id="{904DB13E-F722-4ED6-BB00-556651E95281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solidFill>
            <a:schemeClr val="tx1">
              <a:lumMod val="65000"/>
              <a:lumOff val="3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 useBgFill="1">
        <p:nvSpPr>
          <p:cNvPr id="99" name="Rectangle 9">
            <a:extLst>
              <a:ext uri="{FF2B5EF4-FFF2-40B4-BE49-F238E27FC236}">
                <a16:creationId xmlns:a16="http://schemas.microsoft.com/office/drawing/2014/main" id="{1E8D93C5-28EB-42D0-86CE-D804955653CC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1307870" y="1267730"/>
            <a:ext cx="9576262" cy="4307950"/>
          </a:xfrm>
          <a:prstGeom prst="rect">
            <a:avLst/>
          </a:prstGeom>
          <a:ln w="6350" cap="flat" cmpd="sng" algn="ctr">
            <a:noFill/>
            <a:prstDash val="solid"/>
          </a:ln>
          <a:effectLst>
            <a:outerShdw blurRad="50800" algn="ctr" rotWithShape="0">
              <a:prstClr val="black">
                <a:alpha val="66000"/>
              </a:prstClr>
            </a:outerShdw>
            <a:softEdge rad="0"/>
          </a:effectLst>
        </p:spPr>
      </p:sp>
      <p:sp>
        <p:nvSpPr>
          <p:cNvPr id="100" name="Rectangle 11">
            <a:extLst>
              <a:ext uri="{FF2B5EF4-FFF2-40B4-BE49-F238E27FC236}">
                <a16:creationId xmlns:a16="http://schemas.microsoft.com/office/drawing/2014/main" id="{AB1B1E7D-F76D-4744-AF85-239E6998A4C5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1447801" y="1411615"/>
            <a:ext cx="9296400" cy="4034770"/>
          </a:xfrm>
          <a:prstGeom prst="rect">
            <a:avLst/>
          </a:prstGeom>
          <a:noFill/>
          <a:ln w="6350" cap="sq" cmpd="sng" algn="ctr">
            <a:solidFill>
              <a:schemeClr val="tx1">
                <a:lumMod val="75000"/>
                <a:lumOff val="25000"/>
              </a:schemeClr>
            </a:solidFill>
            <a:prstDash val="solid"/>
            <a:miter lim="800000"/>
          </a:ln>
          <a:effectLst/>
        </p:spPr>
      </p:sp>
      <p:sp>
        <p:nvSpPr>
          <p:cNvPr id="101" name="Rectangle 13">
            <a:extLst>
              <a:ext uri="{FF2B5EF4-FFF2-40B4-BE49-F238E27FC236}">
                <a16:creationId xmlns:a16="http://schemas.microsoft.com/office/drawing/2014/main" id="{3BB65211-00DB-45B6-A223-033B2D19CBE8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5135880" y="1267730"/>
            <a:ext cx="1920240" cy="73152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grpSp>
        <p:nvGrpSpPr>
          <p:cNvPr id="102" name="Group 15">
            <a:extLst>
              <a:ext uri="{FF2B5EF4-FFF2-40B4-BE49-F238E27FC236}">
                <a16:creationId xmlns:a16="http://schemas.microsoft.com/office/drawing/2014/main" id="{E26428D7-C6F3-473D-A360-A3F5C3E8728C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GrpSpPr>
            <a:grpSpLocks noGrp="1" noUngrp="1" noRot="1" noChangeAspect="1" noMove="1" noResize="1"/>
          </p:cNvGrp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GrpSpPr>
        <p:grpSpPr>
          <a:xfrm>
            <a:off x="5250180" y="1267730"/>
            <a:ext cx="1691640" cy="615934"/>
            <a:chOff x="5250180" y="1267730"/>
            <a:chExt cx="1691640" cy="615934"/>
          </a:xfrm>
        </p:grpSpPr>
        <p:cxnSp>
          <p:nvCxnSpPr>
            <p:cNvPr id="17" name="Straight Connector 16">
              <a:extLst>
                <a:ext uri="{FF2B5EF4-FFF2-40B4-BE49-F238E27FC236}">
                  <a16:creationId xmlns:a16="http://schemas.microsoft.com/office/drawing/2014/main" id="{14DF524F-3FEF-4236-90C6-820E876A94EE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5250180" y="1267730"/>
              <a:ext cx="0" cy="612648"/>
            </a:xfrm>
            <a:prstGeom prst="line">
              <a:avLst/>
            </a:prstGeom>
            <a:solidFill>
              <a:schemeClr val="tx1">
                <a:lumMod val="85000"/>
                <a:lumOff val="15000"/>
              </a:schemeClr>
            </a:solidFill>
            <a:ln>
              <a:solidFill>
                <a:srgbClr val="FFFFFF"/>
              </a:solidFill>
              <a:miter lim="800000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8" name="Straight Connector 17">
              <a:extLst>
                <a:ext uri="{FF2B5EF4-FFF2-40B4-BE49-F238E27FC236}">
                  <a16:creationId xmlns:a16="http://schemas.microsoft.com/office/drawing/2014/main" id="{2400A003-1BE9-49C2-8E57-DCD9B870FC8A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6941820" y="1267730"/>
              <a:ext cx="0" cy="612648"/>
            </a:xfrm>
            <a:prstGeom prst="line">
              <a:avLst/>
            </a:prstGeom>
            <a:solidFill>
              <a:schemeClr val="tx1">
                <a:lumMod val="85000"/>
                <a:lumOff val="15000"/>
              </a:schemeClr>
            </a:solidFill>
            <a:ln>
              <a:solidFill>
                <a:srgbClr val="FFFFFF"/>
              </a:solidFill>
              <a:miter lim="800000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9" name="Straight Connector 18">
              <a:extLst>
                <a:ext uri="{FF2B5EF4-FFF2-40B4-BE49-F238E27FC236}">
                  <a16:creationId xmlns:a16="http://schemas.microsoft.com/office/drawing/2014/main" id="{83BF0991-F9A1-4282-99DB-92D70239F6A9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5250180" y="1883664"/>
              <a:ext cx="1691640" cy="0"/>
            </a:xfrm>
            <a:prstGeom prst="line">
              <a:avLst/>
            </a:prstGeom>
            <a:solidFill>
              <a:schemeClr val="tx1">
                <a:lumMod val="85000"/>
                <a:lumOff val="15000"/>
              </a:schemeClr>
            </a:solidFill>
            <a:ln>
              <a:solidFill>
                <a:srgbClr val="FFFFFF"/>
              </a:solidFill>
              <a:miter lim="800000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103" name="Rectangle 20">
            <a:extLst>
              <a:ext uri="{FF2B5EF4-FFF2-40B4-BE49-F238E27FC236}">
                <a16:creationId xmlns:a16="http://schemas.microsoft.com/office/drawing/2014/main" id="{EA4E4267-CAF0-4C38-8DC6-CD3B1A9F046E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solidFill>
            <a:schemeClr val="bg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002">
            <a:schemeClr val="lt2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4" name="Rectangle 22">
            <a:extLst>
              <a:ext uri="{FF2B5EF4-FFF2-40B4-BE49-F238E27FC236}">
                <a16:creationId xmlns:a16="http://schemas.microsoft.com/office/drawing/2014/main" id="{0EE3ACC5-126D-4BA4-8B45-7F0B5B839C51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-2384"/>
            <a:ext cx="12192000" cy="6858000"/>
          </a:xfrm>
          <a:prstGeom prst="rect">
            <a:avLst/>
          </a:prstGeom>
          <a:blipFill dpi="0" rotWithShape="1">
            <a:blip r:embed="rId2">
              <a:alphaModFix amt="40000"/>
              <a:duotone>
                <a:schemeClr val="accent1">
                  <a:shade val="45000"/>
                  <a:satMod val="135000"/>
                </a:schemeClr>
                <a:prstClr val="white"/>
              </a:duotone>
            </a:blip>
            <a:srcRect/>
            <a:tile tx="-133350" ty="330200" sx="85000" sy="85000" flip="xy" algn="tl"/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105" name="Rectangle 24">
            <a:extLst>
              <a:ext uri="{FF2B5EF4-FFF2-40B4-BE49-F238E27FC236}">
                <a16:creationId xmlns:a16="http://schemas.microsoft.com/office/drawing/2014/main" id="{AB2868F7-FE10-4289-A5BD-90763C7A2F5A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1" y="0"/>
            <a:ext cx="12193866" cy="6858000"/>
          </a:xfrm>
          <a:prstGeom prst="rect">
            <a:avLst/>
          </a:prstGeom>
          <a:solidFill>
            <a:schemeClr val="bg1">
              <a:lumMod val="75000"/>
              <a:lumOff val="2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6" name="Rectangle 26">
            <a:extLst>
              <a:ext uri="{FF2B5EF4-FFF2-40B4-BE49-F238E27FC236}">
                <a16:creationId xmlns:a16="http://schemas.microsoft.com/office/drawing/2014/main" id="{BD94142C-10EE-487C-A327-404FDF358F22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656197" y="643464"/>
            <a:ext cx="4143830" cy="5566305"/>
          </a:xfrm>
          <a:prstGeom prst="rect">
            <a:avLst/>
          </a:prstGeom>
          <a:solidFill>
            <a:schemeClr val="tx1">
              <a:lumMod val="75000"/>
              <a:lumOff val="25000"/>
            </a:schemeClr>
          </a:solidFill>
          <a:ln w="6350" cap="flat" cmpd="sng" algn="ctr">
            <a:noFill/>
            <a:prstDash val="solid"/>
          </a:ln>
          <a:effectLst>
            <a:outerShdw blurRad="50800" algn="ctr" rotWithShape="0">
              <a:prstClr val="black">
                <a:alpha val="66000"/>
              </a:prstClr>
            </a:outerShdw>
            <a:softEdge rad="0"/>
          </a:effectLst>
        </p:spPr>
      </p:sp>
      <p:sp>
        <p:nvSpPr>
          <p:cNvPr id="107" name="Rectangle 28">
            <a:extLst>
              <a:ext uri="{FF2B5EF4-FFF2-40B4-BE49-F238E27FC236}">
                <a16:creationId xmlns:a16="http://schemas.microsoft.com/office/drawing/2014/main" id="{5F7FAC2D-7A74-4939-A917-A1A5AF935685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821587" y="806860"/>
            <a:ext cx="3813048" cy="5239512"/>
          </a:xfrm>
          <a:prstGeom prst="rect">
            <a:avLst/>
          </a:prstGeom>
          <a:noFill/>
          <a:ln w="6350" cap="sq" cmpd="sng" algn="ctr">
            <a:solidFill>
              <a:schemeClr val="bg1"/>
            </a:solidFill>
            <a:prstDash val="solid"/>
            <a:miter lim="800000"/>
          </a:ln>
          <a:effectLst/>
        </p:spPr>
      </p:sp>
      <p:sp>
        <p:nvSpPr>
          <p:cNvPr id="2" name="TextBox 1">
            <a:extLst>
              <a:ext uri="{FF2B5EF4-FFF2-40B4-BE49-F238E27FC236}">
                <a16:creationId xmlns:a16="http://schemas.microsoft.com/office/drawing/2014/main" id="{D8BE991D-6D6C-11F9-D531-2AAC236EEAB5}"/>
              </a:ext>
            </a:extLst>
          </p:cNvPr>
          <p:cNvSpPr txBox="1"/>
          <p:nvPr/>
        </p:nvSpPr>
        <p:spPr>
          <a:xfrm>
            <a:off x="804609" y="1197525"/>
            <a:ext cx="3802379" cy="1051172"/>
          </a:xfrm>
          <a:prstGeom prst="rect">
            <a:avLst/>
          </a:prstGeom>
        </p:spPr>
        <p:txBody>
          <a:bodyPr vert="horz" lIns="91440" tIns="45720" rIns="91440" bIns="45720" rtlCol="0" anchor="ctr">
            <a:normAutofit fontScale="55000" lnSpcReduction="20000"/>
          </a:bodyPr>
          <a:lstStyle/>
          <a:p>
            <a:pPr algn="ctr">
              <a:lnSpc>
                <a:spcPct val="83000"/>
              </a:lnSpc>
              <a:spcBef>
                <a:spcPct val="0"/>
              </a:spcBef>
              <a:spcAft>
                <a:spcPts val="600"/>
              </a:spcAft>
            </a:pPr>
            <a:endParaRPr lang="en-US" sz="4800" cap="all" spc="-100" dirty="0">
              <a:solidFill>
                <a:schemeClr val="bg1"/>
              </a:solidFill>
              <a:latin typeface="+mj-lt"/>
            </a:endParaRPr>
          </a:p>
          <a:p>
            <a:pPr algn="ctr">
              <a:lnSpc>
                <a:spcPct val="83000"/>
              </a:lnSpc>
              <a:spcBef>
                <a:spcPct val="0"/>
              </a:spcBef>
              <a:spcAft>
                <a:spcPts val="600"/>
              </a:spcAft>
            </a:pPr>
            <a:r>
              <a:rPr lang="en-US" sz="4800" cap="all" spc="-100" dirty="0">
                <a:solidFill>
                  <a:schemeClr val="bg1"/>
                </a:solidFill>
                <a:latin typeface="+mj-lt"/>
              </a:rPr>
              <a:t>REAL ESTATE  &amp;</a:t>
            </a:r>
          </a:p>
          <a:p>
            <a:pPr algn="ctr">
              <a:lnSpc>
                <a:spcPct val="83000"/>
              </a:lnSpc>
              <a:spcBef>
                <a:spcPct val="0"/>
              </a:spcBef>
              <a:spcAft>
                <a:spcPts val="600"/>
              </a:spcAft>
            </a:pPr>
            <a:r>
              <a:rPr lang="en-US" sz="4800" cap="all" spc="-100" dirty="0">
                <a:solidFill>
                  <a:schemeClr val="bg1"/>
                </a:solidFill>
                <a:latin typeface="+mj-lt"/>
              </a:rPr>
              <a:t>property developer</a:t>
            </a:r>
          </a:p>
        </p:txBody>
      </p:sp>
      <p:sp>
        <p:nvSpPr>
          <p:cNvPr id="108" name="Rectangle 30">
            <a:extLst>
              <a:ext uri="{FF2B5EF4-FFF2-40B4-BE49-F238E27FC236}">
                <a16:creationId xmlns:a16="http://schemas.microsoft.com/office/drawing/2014/main" id="{BA53A868-C420-4BAE-9244-EC162AF05CFC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1767992" y="640856"/>
            <a:ext cx="1920240" cy="73152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cxnSp>
        <p:nvCxnSpPr>
          <p:cNvPr id="109" name="Straight Connector 32">
            <a:extLst>
              <a:ext uri="{FF2B5EF4-FFF2-40B4-BE49-F238E27FC236}">
                <a16:creationId xmlns:a16="http://schemas.microsoft.com/office/drawing/2014/main" id="{C2686EF3-81CC-419F-96C3-002A75880309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CxnSpPr>
            <a:cxnSpLocks noGrp="1" noRot="1" noChangeAspect="1" noMove="1" noResize="1" noEditPoints="1" noAdjustHandles="1" noChangeArrowheads="1" noChangeShapeType="1"/>
          </p:cNvCxn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CxnSpPr>
        <p:spPr>
          <a:xfrm>
            <a:off x="1882292" y="640855"/>
            <a:ext cx="0" cy="640080"/>
          </a:xfrm>
          <a:prstGeom prst="line">
            <a:avLst/>
          </a:prstGeom>
          <a:solidFill>
            <a:schemeClr val="tx1">
              <a:lumMod val="85000"/>
              <a:lumOff val="15000"/>
            </a:schemeClr>
          </a:solidFill>
          <a:ln>
            <a:solidFill>
              <a:srgbClr val="FFFFFF"/>
            </a:solidFill>
            <a:miter lim="800000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10" name="Straight Connector 34">
            <a:extLst>
              <a:ext uri="{FF2B5EF4-FFF2-40B4-BE49-F238E27FC236}">
                <a16:creationId xmlns:a16="http://schemas.microsoft.com/office/drawing/2014/main" id="{F8D93CCA-A85E-4529-A6F0-8BB54D27BCD1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CxnSpPr>
            <a:cxnSpLocks noGrp="1" noRot="1" noChangeAspect="1" noMove="1" noResize="1" noEditPoints="1" noAdjustHandles="1" noChangeArrowheads="1" noChangeShapeType="1"/>
          </p:cNvCxn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CxnSpPr>
        <p:spPr>
          <a:xfrm>
            <a:off x="3573932" y="640855"/>
            <a:ext cx="0" cy="640080"/>
          </a:xfrm>
          <a:prstGeom prst="line">
            <a:avLst/>
          </a:prstGeom>
          <a:solidFill>
            <a:schemeClr val="tx1">
              <a:lumMod val="85000"/>
              <a:lumOff val="15000"/>
            </a:schemeClr>
          </a:solidFill>
          <a:ln>
            <a:solidFill>
              <a:srgbClr val="FFFFFF"/>
            </a:solidFill>
            <a:miter lim="800000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11" name="Straight Connector 36">
            <a:extLst>
              <a:ext uri="{FF2B5EF4-FFF2-40B4-BE49-F238E27FC236}">
                <a16:creationId xmlns:a16="http://schemas.microsoft.com/office/drawing/2014/main" id="{1ECFA516-C18C-41AE-AFF2-A0D0A59C9E90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CxnSpPr>
            <a:cxnSpLocks noGrp="1" noRot="1" noChangeAspect="1" noMove="1" noResize="1" noEditPoints="1" noAdjustHandles="1" noChangeArrowheads="1" noChangeShapeType="1"/>
          </p:cNvCxn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CxnSpPr>
        <p:spPr>
          <a:xfrm>
            <a:off x="1882292" y="1286150"/>
            <a:ext cx="1691640" cy="0"/>
          </a:xfrm>
          <a:prstGeom prst="line">
            <a:avLst/>
          </a:prstGeom>
          <a:solidFill>
            <a:schemeClr val="tx1">
              <a:lumMod val="85000"/>
              <a:lumOff val="15000"/>
            </a:schemeClr>
          </a:solidFill>
          <a:ln>
            <a:solidFill>
              <a:srgbClr val="FFFFFF"/>
            </a:solidFill>
            <a:miter lim="800000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3" name="Picture 2">
            <a:extLst>
              <a:ext uri="{FF2B5EF4-FFF2-40B4-BE49-F238E27FC236}">
                <a16:creationId xmlns:a16="http://schemas.microsoft.com/office/drawing/2014/main" id="{E7A43239-DCD6-CC72-5D7B-4EC8AEF80AC6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5346570" y="1104592"/>
            <a:ext cx="6202238" cy="4645691"/>
          </a:xfrm>
          <a:prstGeom prst="rect">
            <a:avLst/>
          </a:prstGeom>
        </p:spPr>
      </p:pic>
      <p:sp>
        <p:nvSpPr>
          <p:cNvPr id="4" name="TextBox 3">
            <a:extLst>
              <a:ext uri="{FF2B5EF4-FFF2-40B4-BE49-F238E27FC236}">
                <a16:creationId xmlns:a16="http://schemas.microsoft.com/office/drawing/2014/main" id="{BC640D41-B319-B469-6889-976F31D9FF3B}"/>
              </a:ext>
            </a:extLst>
          </p:cNvPr>
          <p:cNvSpPr txBox="1"/>
          <p:nvPr/>
        </p:nvSpPr>
        <p:spPr>
          <a:xfrm>
            <a:off x="838565" y="2373798"/>
            <a:ext cx="3813048" cy="390876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1600" b="1" i="0" dirty="0">
                <a:solidFill>
                  <a:srgbClr val="4D5156"/>
                </a:solidFill>
                <a:effectLst/>
                <a:latin typeface="Abadi Extra Light" panose="020B0204020104020204" pitchFamily="34" charset="0"/>
              </a:rPr>
              <a:t>     W</a:t>
            </a:r>
            <a:r>
              <a:rPr lang="en-GB" sz="1600" b="1" dirty="0">
                <a:solidFill>
                  <a:srgbClr val="4D5156"/>
                </a:solidFill>
                <a:effectLst/>
                <a:latin typeface="Abadi Extra Light" panose="020B0204020104020204" pitchFamily="34" charset="0"/>
              </a:rPr>
              <a:t>hat's an Estate agent 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sz="1400" b="0" i="0" dirty="0">
                <a:solidFill>
                  <a:srgbClr val="4D5156"/>
                </a:solidFill>
                <a:effectLst/>
                <a:latin typeface="Abadi Extra Light" panose="020B0204020104020204" pitchFamily="34" charset="0"/>
              </a:rPr>
              <a:t>An estate agent is a person or business that arranges the selling, renting, or management of properties</a:t>
            </a:r>
          </a:p>
          <a:p>
            <a:endParaRPr lang="en-GB" sz="1400" dirty="0">
              <a:solidFill>
                <a:srgbClr val="4D5156"/>
              </a:solidFill>
              <a:latin typeface="Abadi Extra Light" panose="020B0204020104020204" pitchFamily="34" charset="0"/>
            </a:endParaRPr>
          </a:p>
          <a:p>
            <a:r>
              <a:rPr lang="en-GB" sz="1600" b="1" dirty="0">
                <a:solidFill>
                  <a:srgbClr val="4D5156"/>
                </a:solidFill>
                <a:latin typeface="Abadi Extra Light" panose="020B0204020104020204" pitchFamily="34" charset="0"/>
              </a:rPr>
              <a:t>     Estate Agent Duties and Responsibilities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sz="1400" dirty="0">
                <a:solidFill>
                  <a:srgbClr val="4D5156"/>
                </a:solidFill>
                <a:latin typeface="+mj-lt"/>
              </a:rPr>
              <a:t>Liaising with clients and customers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sz="1400" dirty="0">
                <a:solidFill>
                  <a:srgbClr val="4D5156"/>
                </a:solidFill>
                <a:latin typeface="+mj-lt"/>
              </a:rPr>
              <a:t>Marketing properties and creating listings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sz="1400" dirty="0">
                <a:solidFill>
                  <a:srgbClr val="4D5156"/>
                </a:solidFill>
                <a:latin typeface="+mj-lt"/>
              </a:rPr>
              <a:t>Scheduling and conducting viewings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sz="1400" dirty="0">
                <a:solidFill>
                  <a:srgbClr val="4D5156"/>
                </a:solidFill>
                <a:latin typeface="+mj-lt"/>
              </a:rPr>
              <a:t>Negotiating sales and rental contracts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sz="1400" dirty="0">
                <a:solidFill>
                  <a:srgbClr val="4D5156"/>
                </a:solidFill>
                <a:latin typeface="+mj-lt"/>
              </a:rPr>
              <a:t>Ensuring legal compliance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sz="1400" dirty="0">
                <a:solidFill>
                  <a:srgbClr val="4D5156"/>
                </a:solidFill>
                <a:latin typeface="+mj-lt"/>
              </a:rPr>
              <a:t>Handling enquires from customers and industry professionals</a:t>
            </a:r>
          </a:p>
          <a:p>
            <a:endParaRPr lang="en-GB" sz="1600" dirty="0">
              <a:solidFill>
                <a:srgbClr val="4D5156"/>
              </a:solidFill>
              <a:latin typeface="+mj-lt"/>
            </a:endParaRPr>
          </a:p>
          <a:p>
            <a:endParaRPr lang="en-GB" sz="1600" dirty="0">
              <a:solidFill>
                <a:srgbClr val="4D5156"/>
              </a:solidFill>
              <a:latin typeface="+mj-lt"/>
            </a:endParaRPr>
          </a:p>
          <a:p>
            <a:endParaRPr lang="en-GB" sz="1600" dirty="0">
              <a:latin typeface="+mj-lt"/>
            </a:endParaRPr>
          </a:p>
        </p:txBody>
      </p:sp>
    </p:spTree>
    <p:extLst>
      <p:ext uri="{BB962C8B-B14F-4D97-AF65-F5344CB8AC3E}">
        <p14:creationId xmlns:p14="http://schemas.microsoft.com/office/powerpoint/2010/main" val="2795698554"/>
      </p:ext>
    </p:extLst>
  </p:cSld>
  <p:clrMapOvr>
    <a:overrideClrMapping bg1="dk1" tx1="lt1" bg2="dk2" tx2="lt2" accent1="accent1" accent2="accent2" accent3="accent3" accent4="accent4" accent5="accent5" accent6="accent6" hlink="hlink" folHlink="folHlink"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8" name="Rectangle 70">
            <a:extLst>
              <a:ext uri="{FF2B5EF4-FFF2-40B4-BE49-F238E27FC236}">
                <a16:creationId xmlns:a16="http://schemas.microsoft.com/office/drawing/2014/main" id="{EA4E4267-CAF0-4C38-8DC6-CD3B1A9F046E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solidFill>
            <a:schemeClr val="bg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002">
            <a:schemeClr val="lt2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89" name="Rectangle 72">
            <a:extLst>
              <a:ext uri="{FF2B5EF4-FFF2-40B4-BE49-F238E27FC236}">
                <a16:creationId xmlns:a16="http://schemas.microsoft.com/office/drawing/2014/main" id="{0EE3ACC5-126D-4BA4-8B45-7F0B5B839C51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-2384"/>
            <a:ext cx="12192000" cy="6858000"/>
          </a:xfrm>
          <a:prstGeom prst="rect">
            <a:avLst/>
          </a:prstGeom>
          <a:blipFill dpi="0" rotWithShape="1">
            <a:blip r:embed="rId2">
              <a:alphaModFix amt="40000"/>
              <a:duotone>
                <a:schemeClr val="accent1">
                  <a:shade val="45000"/>
                  <a:satMod val="135000"/>
                </a:schemeClr>
                <a:prstClr val="white"/>
              </a:duotone>
            </a:blip>
            <a:srcRect/>
            <a:tile tx="-133350" ty="330200" sx="85000" sy="85000" flip="xy" algn="tl"/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90" name="Rectangle 74">
            <a:extLst>
              <a:ext uri="{FF2B5EF4-FFF2-40B4-BE49-F238E27FC236}">
                <a16:creationId xmlns:a16="http://schemas.microsoft.com/office/drawing/2014/main" id="{AB2868F7-FE10-4289-A5BD-90763C7A2F5A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1" y="0"/>
            <a:ext cx="12193866" cy="6858000"/>
          </a:xfrm>
          <a:prstGeom prst="rect">
            <a:avLst/>
          </a:prstGeom>
          <a:solidFill>
            <a:schemeClr val="bg1">
              <a:lumMod val="75000"/>
              <a:lumOff val="2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91" name="Rectangle 76">
            <a:extLst>
              <a:ext uri="{FF2B5EF4-FFF2-40B4-BE49-F238E27FC236}">
                <a16:creationId xmlns:a16="http://schemas.microsoft.com/office/drawing/2014/main" id="{BD94142C-10EE-487C-A327-404FDF358F22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656197" y="643464"/>
            <a:ext cx="4143830" cy="5566305"/>
          </a:xfrm>
          <a:prstGeom prst="rect">
            <a:avLst/>
          </a:prstGeom>
          <a:solidFill>
            <a:schemeClr val="tx1">
              <a:lumMod val="75000"/>
              <a:lumOff val="25000"/>
            </a:schemeClr>
          </a:solidFill>
          <a:ln w="6350" cap="flat" cmpd="sng" algn="ctr">
            <a:noFill/>
            <a:prstDash val="solid"/>
          </a:ln>
          <a:effectLst>
            <a:outerShdw blurRad="50800" algn="ctr" rotWithShape="0">
              <a:prstClr val="black">
                <a:alpha val="66000"/>
              </a:prstClr>
            </a:outerShdw>
            <a:softEdge rad="0"/>
          </a:effectLst>
        </p:spPr>
      </p:sp>
      <p:sp>
        <p:nvSpPr>
          <p:cNvPr id="92" name="Rectangle 78">
            <a:extLst>
              <a:ext uri="{FF2B5EF4-FFF2-40B4-BE49-F238E27FC236}">
                <a16:creationId xmlns:a16="http://schemas.microsoft.com/office/drawing/2014/main" id="{5F7FAC2D-7A74-4939-A917-A1A5AF935685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821587" y="806860"/>
            <a:ext cx="3813048" cy="5239512"/>
          </a:xfrm>
          <a:prstGeom prst="rect">
            <a:avLst/>
          </a:prstGeom>
          <a:noFill/>
          <a:ln w="6350" cap="sq" cmpd="sng" algn="ctr">
            <a:solidFill>
              <a:schemeClr val="bg1"/>
            </a:solidFill>
            <a:prstDash val="solid"/>
            <a:miter lim="800000"/>
          </a:ln>
          <a:effectLst/>
        </p:spPr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id="{7A82618C-1A1E-C230-389C-2D90DE4563C6}"/>
              </a:ext>
            </a:extLst>
          </p:cNvPr>
          <p:cNvSpPr txBox="1"/>
          <p:nvPr/>
        </p:nvSpPr>
        <p:spPr>
          <a:xfrm>
            <a:off x="904284" y="1580515"/>
            <a:ext cx="3813047" cy="4465857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pPr algn="ctr">
              <a:lnSpc>
                <a:spcPct val="83000"/>
              </a:lnSpc>
              <a:spcBef>
                <a:spcPct val="0"/>
              </a:spcBef>
              <a:spcAft>
                <a:spcPts val="600"/>
              </a:spcAft>
            </a:pPr>
            <a:endParaRPr lang="en-US" sz="3700" cap="all" spc="-100" dirty="0">
              <a:solidFill>
                <a:schemeClr val="bg1"/>
              </a:solidFill>
              <a:latin typeface="+mj-lt"/>
            </a:endParaRPr>
          </a:p>
        </p:txBody>
      </p:sp>
      <p:sp>
        <p:nvSpPr>
          <p:cNvPr id="93" name="Rectangle 80">
            <a:extLst>
              <a:ext uri="{FF2B5EF4-FFF2-40B4-BE49-F238E27FC236}">
                <a16:creationId xmlns:a16="http://schemas.microsoft.com/office/drawing/2014/main" id="{BA53A868-C420-4BAE-9244-EC162AF05CFC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1767992" y="640856"/>
            <a:ext cx="1920240" cy="73152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cxnSp>
        <p:nvCxnSpPr>
          <p:cNvPr id="94" name="Straight Connector 82">
            <a:extLst>
              <a:ext uri="{FF2B5EF4-FFF2-40B4-BE49-F238E27FC236}">
                <a16:creationId xmlns:a16="http://schemas.microsoft.com/office/drawing/2014/main" id="{C2686EF3-81CC-419F-96C3-002A75880309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CxnSpPr>
            <a:cxnSpLocks noGrp="1" noRot="1" noChangeAspect="1" noMove="1" noResize="1" noEditPoints="1" noAdjustHandles="1" noChangeArrowheads="1" noChangeShapeType="1"/>
          </p:cNvCxn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CxnSpPr>
        <p:spPr>
          <a:xfrm>
            <a:off x="1882292" y="640855"/>
            <a:ext cx="0" cy="640080"/>
          </a:xfrm>
          <a:prstGeom prst="line">
            <a:avLst/>
          </a:prstGeom>
          <a:solidFill>
            <a:schemeClr val="tx1">
              <a:lumMod val="85000"/>
              <a:lumOff val="15000"/>
            </a:schemeClr>
          </a:solidFill>
          <a:ln>
            <a:solidFill>
              <a:srgbClr val="FFFFFF"/>
            </a:solidFill>
            <a:miter lim="800000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95" name="Straight Connector 84">
            <a:extLst>
              <a:ext uri="{FF2B5EF4-FFF2-40B4-BE49-F238E27FC236}">
                <a16:creationId xmlns:a16="http://schemas.microsoft.com/office/drawing/2014/main" id="{F8D93CCA-A85E-4529-A6F0-8BB54D27BCD1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CxnSpPr>
            <a:cxnSpLocks noGrp="1" noRot="1" noChangeAspect="1" noMove="1" noResize="1" noEditPoints="1" noAdjustHandles="1" noChangeArrowheads="1" noChangeShapeType="1"/>
          </p:cNvCxn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CxnSpPr>
        <p:spPr>
          <a:xfrm>
            <a:off x="3573932" y="640855"/>
            <a:ext cx="0" cy="640080"/>
          </a:xfrm>
          <a:prstGeom prst="line">
            <a:avLst/>
          </a:prstGeom>
          <a:solidFill>
            <a:schemeClr val="tx1">
              <a:lumMod val="85000"/>
              <a:lumOff val="15000"/>
            </a:schemeClr>
          </a:solidFill>
          <a:ln>
            <a:solidFill>
              <a:srgbClr val="FFFFFF"/>
            </a:solidFill>
            <a:miter lim="800000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87" name="Straight Connector 86">
            <a:extLst>
              <a:ext uri="{FF2B5EF4-FFF2-40B4-BE49-F238E27FC236}">
                <a16:creationId xmlns:a16="http://schemas.microsoft.com/office/drawing/2014/main" id="{1ECFA516-C18C-41AE-AFF2-A0D0A59C9E90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CxnSpPr>
            <a:cxnSpLocks noGrp="1" noRot="1" noChangeAspect="1" noMove="1" noResize="1" noEditPoints="1" noAdjustHandles="1" noChangeArrowheads="1" noChangeShapeType="1"/>
          </p:cNvCxn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CxnSpPr>
        <p:spPr>
          <a:xfrm>
            <a:off x="1882292" y="1286150"/>
            <a:ext cx="1691640" cy="0"/>
          </a:xfrm>
          <a:prstGeom prst="line">
            <a:avLst/>
          </a:prstGeom>
          <a:solidFill>
            <a:schemeClr val="tx1">
              <a:lumMod val="85000"/>
              <a:lumOff val="15000"/>
            </a:schemeClr>
          </a:solidFill>
          <a:ln>
            <a:solidFill>
              <a:srgbClr val="FFFFFF"/>
            </a:solidFill>
            <a:miter lim="800000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9" name="Picture 8">
            <a:extLst>
              <a:ext uri="{FF2B5EF4-FFF2-40B4-BE49-F238E27FC236}">
                <a16:creationId xmlns:a16="http://schemas.microsoft.com/office/drawing/2014/main" id="{7BC50C89-58D3-A675-0ADF-D90A3F51600A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5120998" y="1170231"/>
            <a:ext cx="6905814" cy="4776302"/>
          </a:xfrm>
          <a:prstGeom prst="rect">
            <a:avLst/>
          </a:prstGeom>
        </p:spPr>
      </p:pic>
      <p:sp>
        <p:nvSpPr>
          <p:cNvPr id="10" name="TextBox 9">
            <a:extLst>
              <a:ext uri="{FF2B5EF4-FFF2-40B4-BE49-F238E27FC236}">
                <a16:creationId xmlns:a16="http://schemas.microsoft.com/office/drawing/2014/main" id="{7A5674A8-1CF7-C7D0-D574-9E8B4412F051}"/>
              </a:ext>
            </a:extLst>
          </p:cNvPr>
          <p:cNvSpPr txBox="1"/>
          <p:nvPr/>
        </p:nvSpPr>
        <p:spPr>
          <a:xfrm>
            <a:off x="5312158" y="385061"/>
            <a:ext cx="6994142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000" b="1" dirty="0"/>
              <a:t>WHY DO I WANT TO BECAME AN REAL ESTE AGENT</a:t>
            </a:r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E93DDCB7-F851-A7EA-B941-7B2F9F19F7AC}"/>
              </a:ext>
            </a:extLst>
          </p:cNvPr>
          <p:cNvSpPr txBox="1"/>
          <p:nvPr/>
        </p:nvSpPr>
        <p:spPr>
          <a:xfrm>
            <a:off x="819720" y="1305487"/>
            <a:ext cx="3813049" cy="397031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>
                <a:solidFill>
                  <a:schemeClr val="bg1"/>
                </a:solidFill>
              </a:rPr>
              <a:t>       </a:t>
            </a:r>
          </a:p>
          <a:p>
            <a:r>
              <a:rPr lang="en-GB" dirty="0">
                <a:solidFill>
                  <a:schemeClr val="bg1"/>
                </a:solidFill>
              </a:rPr>
              <a:t>       </a:t>
            </a:r>
            <a:r>
              <a:rPr lang="en-GB" sz="1600" b="1" dirty="0">
                <a:solidFill>
                  <a:schemeClr val="bg1"/>
                </a:solidFill>
              </a:rPr>
              <a:t>Networking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sz="1400" dirty="0">
                <a:solidFill>
                  <a:schemeClr val="bg1"/>
                </a:solidFill>
              </a:rPr>
              <a:t>A significant benefit to working as a real estate agent is that you can make connections and meet people with different ethnicities, cultures and backgrounds</a:t>
            </a:r>
            <a:r>
              <a:rPr lang="en-GB" dirty="0">
                <a:solidFill>
                  <a:schemeClr val="bg1"/>
                </a:solidFill>
              </a:rPr>
              <a:t>. 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endParaRPr lang="en-GB" dirty="0">
              <a:solidFill>
                <a:schemeClr val="bg1"/>
              </a:solidFill>
            </a:endParaRPr>
          </a:p>
          <a:p>
            <a:r>
              <a:rPr lang="en-GB" sz="1600" dirty="0">
                <a:solidFill>
                  <a:schemeClr val="bg1"/>
                </a:solidFill>
              </a:rPr>
              <a:t>       </a:t>
            </a:r>
            <a:r>
              <a:rPr lang="en-GB" sz="1600" b="1" dirty="0">
                <a:solidFill>
                  <a:schemeClr val="bg1"/>
                </a:solidFill>
              </a:rPr>
              <a:t>High earning potential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sz="1400" dirty="0">
                <a:solidFill>
                  <a:schemeClr val="bg1"/>
                </a:solidFill>
              </a:rPr>
              <a:t>You might also be able to determine your own income, depending on how well you're able to sell and buy homes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endParaRPr lang="en-GB" sz="1600" dirty="0">
              <a:solidFill>
                <a:schemeClr val="bg1"/>
              </a:solidFill>
            </a:endParaRP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sz="1600" dirty="0">
                <a:solidFill>
                  <a:schemeClr val="bg1"/>
                </a:solidFill>
              </a:rPr>
              <a:t>the Real Estate Market is Strong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endParaRPr lang="en-GB" sz="1600" dirty="0">
              <a:solidFill>
                <a:schemeClr val="bg1"/>
              </a:solidFill>
            </a:endParaRPr>
          </a:p>
          <a:p>
            <a:endParaRPr lang="en-GB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625665347"/>
      </p:ext>
    </p:extLst>
  </p:cSld>
  <p:clrMapOvr>
    <a:overrideClrMapping bg1="dk1" tx1="lt1" bg2="dk2" tx2="lt2" accent1="accent1" accent2="accent2" accent3="accent3" accent4="accent4" accent5="accent5" accent6="accent6" hlink="hlink" folHlink="folHlink"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2" name="Rectangle 31">
            <a:extLst>
              <a:ext uri="{FF2B5EF4-FFF2-40B4-BE49-F238E27FC236}">
                <a16:creationId xmlns:a16="http://schemas.microsoft.com/office/drawing/2014/main" id="{904DB13E-F722-4ED6-BB00-556651E95281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solidFill>
            <a:schemeClr val="tx1">
              <a:lumMod val="65000"/>
              <a:lumOff val="3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 useBgFill="1">
        <p:nvSpPr>
          <p:cNvPr id="34" name="Rectangle 33">
            <a:extLst>
              <a:ext uri="{FF2B5EF4-FFF2-40B4-BE49-F238E27FC236}">
                <a16:creationId xmlns:a16="http://schemas.microsoft.com/office/drawing/2014/main" id="{1E8D93C5-28EB-42D0-86CE-D804955653CC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1307870" y="1267730"/>
            <a:ext cx="9576262" cy="4307950"/>
          </a:xfrm>
          <a:prstGeom prst="rect">
            <a:avLst/>
          </a:prstGeom>
          <a:ln w="6350" cap="flat" cmpd="sng" algn="ctr">
            <a:noFill/>
            <a:prstDash val="solid"/>
          </a:ln>
          <a:effectLst>
            <a:outerShdw blurRad="50800" algn="ctr" rotWithShape="0">
              <a:prstClr val="black">
                <a:alpha val="66000"/>
              </a:prstClr>
            </a:outerShdw>
            <a:softEdge rad="0"/>
          </a:effectLst>
        </p:spPr>
      </p:sp>
      <p:sp>
        <p:nvSpPr>
          <p:cNvPr id="36" name="Rectangle 35">
            <a:extLst>
              <a:ext uri="{FF2B5EF4-FFF2-40B4-BE49-F238E27FC236}">
                <a16:creationId xmlns:a16="http://schemas.microsoft.com/office/drawing/2014/main" id="{AB1B1E7D-F76D-4744-AF85-239E6998A4C5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1447801" y="1411615"/>
            <a:ext cx="9296400" cy="4034770"/>
          </a:xfrm>
          <a:prstGeom prst="rect">
            <a:avLst/>
          </a:prstGeom>
          <a:noFill/>
          <a:ln w="6350" cap="sq" cmpd="sng" algn="ctr">
            <a:solidFill>
              <a:schemeClr val="tx1">
                <a:lumMod val="75000"/>
                <a:lumOff val="25000"/>
              </a:schemeClr>
            </a:solidFill>
            <a:prstDash val="solid"/>
            <a:miter lim="800000"/>
          </a:ln>
          <a:effectLst/>
        </p:spPr>
      </p:sp>
      <p:sp>
        <p:nvSpPr>
          <p:cNvPr id="38" name="Rectangle 37">
            <a:extLst>
              <a:ext uri="{FF2B5EF4-FFF2-40B4-BE49-F238E27FC236}">
                <a16:creationId xmlns:a16="http://schemas.microsoft.com/office/drawing/2014/main" id="{3BB65211-00DB-45B6-A223-033B2D19CBE8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5135880" y="1267730"/>
            <a:ext cx="1920240" cy="73152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grpSp>
        <p:nvGrpSpPr>
          <p:cNvPr id="40" name="Group 39">
            <a:extLst>
              <a:ext uri="{FF2B5EF4-FFF2-40B4-BE49-F238E27FC236}">
                <a16:creationId xmlns:a16="http://schemas.microsoft.com/office/drawing/2014/main" id="{E26428D7-C6F3-473D-A360-A3F5C3E8728C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GrpSpPr>
            <a:grpSpLocks noGrp="1" noUngrp="1" noRot="1" noChangeAspect="1" noMove="1" noResize="1"/>
          </p:cNvGrp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GrpSpPr>
        <p:grpSpPr>
          <a:xfrm>
            <a:off x="5250180" y="1267730"/>
            <a:ext cx="1691640" cy="615934"/>
            <a:chOff x="5250180" y="1267730"/>
            <a:chExt cx="1691640" cy="615934"/>
          </a:xfrm>
        </p:grpSpPr>
        <p:cxnSp>
          <p:nvCxnSpPr>
            <p:cNvPr id="41" name="Straight Connector 40">
              <a:extLst>
                <a:ext uri="{FF2B5EF4-FFF2-40B4-BE49-F238E27FC236}">
                  <a16:creationId xmlns:a16="http://schemas.microsoft.com/office/drawing/2014/main" id="{14DF524F-3FEF-4236-90C6-820E876A94EE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5250180" y="1267730"/>
              <a:ext cx="0" cy="612648"/>
            </a:xfrm>
            <a:prstGeom prst="line">
              <a:avLst/>
            </a:prstGeom>
            <a:solidFill>
              <a:schemeClr val="tx1">
                <a:lumMod val="85000"/>
                <a:lumOff val="15000"/>
              </a:schemeClr>
            </a:solidFill>
            <a:ln>
              <a:solidFill>
                <a:srgbClr val="FFFFFF"/>
              </a:solidFill>
              <a:miter lim="800000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2" name="Straight Connector 41">
              <a:extLst>
                <a:ext uri="{FF2B5EF4-FFF2-40B4-BE49-F238E27FC236}">
                  <a16:creationId xmlns:a16="http://schemas.microsoft.com/office/drawing/2014/main" id="{2400A003-1BE9-49C2-8E57-DCD9B870FC8A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6941820" y="1267730"/>
              <a:ext cx="0" cy="612648"/>
            </a:xfrm>
            <a:prstGeom prst="line">
              <a:avLst/>
            </a:prstGeom>
            <a:solidFill>
              <a:schemeClr val="tx1">
                <a:lumMod val="85000"/>
                <a:lumOff val="15000"/>
              </a:schemeClr>
            </a:solidFill>
            <a:ln>
              <a:solidFill>
                <a:srgbClr val="FFFFFF"/>
              </a:solidFill>
              <a:miter lim="800000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3" name="Straight Connector 42">
              <a:extLst>
                <a:ext uri="{FF2B5EF4-FFF2-40B4-BE49-F238E27FC236}">
                  <a16:creationId xmlns:a16="http://schemas.microsoft.com/office/drawing/2014/main" id="{83BF0991-F9A1-4282-99DB-92D70239F6A9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5250180" y="1883664"/>
              <a:ext cx="1691640" cy="0"/>
            </a:xfrm>
            <a:prstGeom prst="line">
              <a:avLst/>
            </a:prstGeom>
            <a:solidFill>
              <a:schemeClr val="tx1">
                <a:lumMod val="85000"/>
                <a:lumOff val="15000"/>
              </a:schemeClr>
            </a:solidFill>
            <a:ln>
              <a:solidFill>
                <a:srgbClr val="FFFFFF"/>
              </a:solidFill>
              <a:miter lim="800000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45" name="Rectangle 44">
            <a:extLst>
              <a:ext uri="{FF2B5EF4-FFF2-40B4-BE49-F238E27FC236}">
                <a16:creationId xmlns:a16="http://schemas.microsoft.com/office/drawing/2014/main" id="{9891C27D-8C9D-415C-A639-23D76B7B1C1D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47" name="Rectangle 46">
            <a:extLst>
              <a:ext uri="{FF2B5EF4-FFF2-40B4-BE49-F238E27FC236}">
                <a16:creationId xmlns:a16="http://schemas.microsoft.com/office/drawing/2014/main" id="{E8F4C0D6-B7E0-42D0-A57F-6781017A2164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solidFill>
            <a:schemeClr val="bg1">
              <a:lumMod val="75000"/>
              <a:lumOff val="2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002">
            <a:schemeClr val="lt2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49" name="Rectangle 48">
            <a:extLst>
              <a:ext uri="{FF2B5EF4-FFF2-40B4-BE49-F238E27FC236}">
                <a16:creationId xmlns:a16="http://schemas.microsoft.com/office/drawing/2014/main" id="{5B4D6D08-A7F1-4445-BA2E-E449562C04C1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-1867" y="0"/>
            <a:ext cx="8168743" cy="6858000"/>
          </a:xfrm>
          <a:prstGeom prst="rect">
            <a:avLst/>
          </a:prstGeom>
          <a:solidFill>
            <a:schemeClr val="tx1">
              <a:lumMod val="8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51" name="Rectangle 50">
            <a:extLst>
              <a:ext uri="{FF2B5EF4-FFF2-40B4-BE49-F238E27FC236}">
                <a16:creationId xmlns:a16="http://schemas.microsoft.com/office/drawing/2014/main" id="{3A7C1A41-D915-4D26-8D5E-C01B27160A80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643337" y="643464"/>
            <a:ext cx="6909241" cy="5571072"/>
          </a:xfrm>
          <a:prstGeom prst="rect">
            <a:avLst/>
          </a:prstGeom>
          <a:solidFill>
            <a:srgbClr val="FFFFFF"/>
          </a:solidFill>
          <a:ln w="6350" cap="flat" cmpd="sng" algn="ctr">
            <a:noFill/>
            <a:prstDash val="solid"/>
          </a:ln>
          <a:effectLst>
            <a:outerShdw blurRad="50800" algn="ctr" rotWithShape="0">
              <a:prstClr val="black">
                <a:alpha val="66000"/>
              </a:prstClr>
            </a:outerShdw>
            <a:softEdge rad="0"/>
          </a:effectLst>
        </p:spPr>
      </p:sp>
      <p:sp>
        <p:nvSpPr>
          <p:cNvPr id="53" name="Rectangle 52">
            <a:extLst>
              <a:ext uri="{FF2B5EF4-FFF2-40B4-BE49-F238E27FC236}">
                <a16:creationId xmlns:a16="http://schemas.microsoft.com/office/drawing/2014/main" id="{A50B663E-F671-4504-99A8-4559554692B0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811227" y="805446"/>
            <a:ext cx="6570161" cy="5244497"/>
          </a:xfrm>
          <a:prstGeom prst="rect">
            <a:avLst/>
          </a:prstGeom>
          <a:noFill/>
          <a:ln w="6350" cap="sq" cmpd="sng" algn="ctr">
            <a:solidFill>
              <a:srgbClr val="404040"/>
            </a:solidFill>
            <a:prstDash val="solid"/>
            <a:miter lim="800000"/>
          </a:ln>
          <a:effectLst/>
        </p:spPr>
      </p:sp>
      <p:sp>
        <p:nvSpPr>
          <p:cNvPr id="55" name="Rectangle 54">
            <a:extLst>
              <a:ext uri="{FF2B5EF4-FFF2-40B4-BE49-F238E27FC236}">
                <a16:creationId xmlns:a16="http://schemas.microsoft.com/office/drawing/2014/main" id="{2EF89585-ECD6-4B38-96B1-AD41A1BD4BE1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3137837" y="640856"/>
            <a:ext cx="1920240" cy="73152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cxnSp>
        <p:nvCxnSpPr>
          <p:cNvPr id="57" name="Straight Connector 56">
            <a:extLst>
              <a:ext uri="{FF2B5EF4-FFF2-40B4-BE49-F238E27FC236}">
                <a16:creationId xmlns:a16="http://schemas.microsoft.com/office/drawing/2014/main" id="{1B6FCD50-3FE8-4AB2-B746-2CC0EA9D4074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CxnSpPr>
            <a:cxnSpLocks noGrp="1" noRot="1" noChangeAspect="1" noMove="1" noResize="1" noEditPoints="1" noAdjustHandles="1" noChangeArrowheads="1" noChangeShapeType="1"/>
          </p:cNvCxn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CxnSpPr>
        <p:spPr>
          <a:xfrm>
            <a:off x="3252137" y="640855"/>
            <a:ext cx="0" cy="640080"/>
          </a:xfrm>
          <a:prstGeom prst="line">
            <a:avLst/>
          </a:prstGeom>
          <a:solidFill>
            <a:schemeClr val="tx1">
              <a:lumMod val="85000"/>
              <a:lumOff val="15000"/>
            </a:schemeClr>
          </a:solidFill>
          <a:ln>
            <a:solidFill>
              <a:srgbClr val="FFFFFF"/>
            </a:solidFill>
            <a:miter lim="800000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59" name="Straight Connector 58">
            <a:extLst>
              <a:ext uri="{FF2B5EF4-FFF2-40B4-BE49-F238E27FC236}">
                <a16:creationId xmlns:a16="http://schemas.microsoft.com/office/drawing/2014/main" id="{B3E90108-E441-4AF0-A059-613D076C7CDA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CxnSpPr>
            <a:cxnSpLocks noGrp="1" noRot="1" noChangeAspect="1" noMove="1" noResize="1" noEditPoints="1" noAdjustHandles="1" noChangeArrowheads="1" noChangeShapeType="1"/>
          </p:cNvCxn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CxnSpPr>
        <p:spPr>
          <a:xfrm>
            <a:off x="4943777" y="640855"/>
            <a:ext cx="0" cy="640080"/>
          </a:xfrm>
          <a:prstGeom prst="line">
            <a:avLst/>
          </a:prstGeom>
          <a:solidFill>
            <a:schemeClr val="tx1">
              <a:lumMod val="85000"/>
              <a:lumOff val="15000"/>
            </a:schemeClr>
          </a:solidFill>
          <a:ln>
            <a:solidFill>
              <a:srgbClr val="FFFFFF"/>
            </a:solidFill>
            <a:miter lim="800000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61" name="Straight Connector 60">
            <a:extLst>
              <a:ext uri="{FF2B5EF4-FFF2-40B4-BE49-F238E27FC236}">
                <a16:creationId xmlns:a16="http://schemas.microsoft.com/office/drawing/2014/main" id="{0B422045-789A-442D-9E39-6FC4EC452C4C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CxnSpPr>
            <a:cxnSpLocks noGrp="1" noRot="1" noChangeAspect="1" noMove="1" noResize="1" noEditPoints="1" noAdjustHandles="1" noChangeArrowheads="1" noChangeShapeType="1"/>
          </p:cNvCxn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CxnSpPr>
        <p:spPr>
          <a:xfrm>
            <a:off x="3252137" y="1286150"/>
            <a:ext cx="1691640" cy="0"/>
          </a:xfrm>
          <a:prstGeom prst="line">
            <a:avLst/>
          </a:prstGeom>
          <a:solidFill>
            <a:schemeClr val="tx1">
              <a:lumMod val="85000"/>
              <a:lumOff val="15000"/>
            </a:schemeClr>
          </a:solidFill>
          <a:ln>
            <a:solidFill>
              <a:srgbClr val="FFFFFF"/>
            </a:solidFill>
            <a:miter lim="800000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4" name="Picture 3">
            <a:extLst>
              <a:ext uri="{FF2B5EF4-FFF2-40B4-BE49-F238E27FC236}">
                <a16:creationId xmlns:a16="http://schemas.microsoft.com/office/drawing/2014/main" id="{A4F534A4-066B-2445-1C29-2C9949317F5B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295859" y="2158141"/>
            <a:ext cx="5600897" cy="2944987"/>
          </a:xfrm>
          <a:prstGeom prst="rect">
            <a:avLst/>
          </a:prstGeom>
        </p:spPr>
      </p:pic>
      <p:sp>
        <p:nvSpPr>
          <p:cNvPr id="63" name="Rectangle 62">
            <a:extLst>
              <a:ext uri="{FF2B5EF4-FFF2-40B4-BE49-F238E27FC236}">
                <a16:creationId xmlns:a16="http://schemas.microsoft.com/office/drawing/2014/main" id="{3F4C63FE-9526-4F8E-BCFD-954D2EF9475B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8331468" y="164592"/>
            <a:ext cx="3708894" cy="6540176"/>
          </a:xfrm>
          <a:prstGeom prst="rect">
            <a:avLst/>
          </a:prstGeom>
          <a:noFill/>
          <a:ln w="6350">
            <a:solidFill>
              <a:schemeClr val="tx1">
                <a:lumMod val="75000"/>
                <a:lumOff val="2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F6F26501-13AE-3462-6060-FB202298755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37278" y="992730"/>
            <a:ext cx="3517677" cy="379646"/>
          </a:xfrm>
        </p:spPr>
        <p:txBody>
          <a:bodyPr vert="horz" lIns="91440" tIns="45720" rIns="91440" bIns="45720" rtlCol="0" anchor="ctr">
            <a:normAutofit fontScale="90000"/>
          </a:bodyPr>
          <a:lstStyle/>
          <a:p>
            <a:r>
              <a:rPr lang="en-US" sz="4800" dirty="0"/>
              <a:t>SKILLS THAT I HAVE 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3959248E-CC6E-0AF8-9D10-81D63D56E942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476701" y="2133818"/>
            <a:ext cx="3238829" cy="3606454"/>
          </a:xfrm>
        </p:spPr>
        <p:txBody>
          <a:bodyPr vert="horz" lIns="91440" tIns="45720" rIns="91440" bIns="45720" rtlCol="0">
            <a:normAutofit/>
          </a:bodyPr>
          <a:lstStyle/>
          <a:p>
            <a:pPr marL="285750" indent="-285750">
              <a:lnSpc>
                <a:spcPct val="100000"/>
              </a:lnSpc>
              <a:spcBef>
                <a:spcPts val="0"/>
              </a:spcBef>
              <a:buFont typeface="Arial" panose="020B0604020202020204" pitchFamily="34" charset="0"/>
              <a:buChar char="•"/>
            </a:pPr>
            <a:r>
              <a:rPr lang="en-US" sz="1400" spc="80" dirty="0">
                <a:solidFill>
                  <a:schemeClr val="tx1">
                    <a:lumMod val="85000"/>
                    <a:lumOff val="15000"/>
                  </a:schemeClr>
                </a:solidFill>
              </a:rPr>
              <a:t> </a:t>
            </a:r>
            <a:r>
              <a:rPr lang="en-US" sz="3200" spc="80" dirty="0">
                <a:solidFill>
                  <a:schemeClr val="tx1">
                    <a:lumMod val="85000"/>
                    <a:lumOff val="15000"/>
                  </a:schemeClr>
                </a:solidFill>
              </a:rPr>
              <a:t>composed</a:t>
            </a:r>
          </a:p>
          <a:p>
            <a:pPr>
              <a:lnSpc>
                <a:spcPct val="100000"/>
              </a:lnSpc>
              <a:spcBef>
                <a:spcPts val="0"/>
              </a:spcBef>
            </a:pPr>
            <a:endParaRPr lang="en-US" sz="2800" spc="80" dirty="0">
              <a:solidFill>
                <a:schemeClr val="tx1">
                  <a:lumMod val="85000"/>
                  <a:lumOff val="15000"/>
                </a:schemeClr>
              </a:solidFill>
            </a:endParaRPr>
          </a:p>
          <a:p>
            <a:pPr marL="285750" indent="-285750">
              <a:lnSpc>
                <a:spcPct val="100000"/>
              </a:lnSpc>
              <a:spcBef>
                <a:spcPts val="0"/>
              </a:spcBef>
              <a:buFont typeface="Arial" panose="020B0604020202020204" pitchFamily="34" charset="0"/>
              <a:buChar char="•"/>
            </a:pPr>
            <a:r>
              <a:rPr lang="en-US" sz="2800" spc="80" dirty="0">
                <a:solidFill>
                  <a:schemeClr val="tx1">
                    <a:lumMod val="85000"/>
                    <a:lumOff val="15000"/>
                  </a:schemeClr>
                </a:solidFill>
              </a:rPr>
              <a:t>Teamwork</a:t>
            </a:r>
          </a:p>
          <a:p>
            <a:pPr marL="285750" indent="-285750">
              <a:lnSpc>
                <a:spcPct val="100000"/>
              </a:lnSpc>
              <a:spcBef>
                <a:spcPts val="0"/>
              </a:spcBef>
              <a:buFont typeface="Arial" panose="020B0604020202020204" pitchFamily="34" charset="0"/>
              <a:buChar char="•"/>
            </a:pPr>
            <a:endParaRPr lang="en-US" sz="2800" spc="80" dirty="0">
              <a:solidFill>
                <a:schemeClr val="tx1">
                  <a:lumMod val="85000"/>
                  <a:lumOff val="15000"/>
                </a:schemeClr>
              </a:solidFill>
            </a:endParaRPr>
          </a:p>
          <a:p>
            <a:pPr marL="285750" indent="-285750">
              <a:lnSpc>
                <a:spcPct val="100000"/>
              </a:lnSpc>
              <a:spcBef>
                <a:spcPts val="0"/>
              </a:spcBef>
              <a:buFont typeface="Arial" panose="020B0604020202020204" pitchFamily="34" charset="0"/>
              <a:buChar char="•"/>
            </a:pPr>
            <a:r>
              <a:rPr lang="en-US" sz="2400" spc="80" dirty="0">
                <a:solidFill>
                  <a:schemeClr val="tx1">
                    <a:lumMod val="85000"/>
                    <a:lumOff val="15000"/>
                  </a:schemeClr>
                </a:solidFill>
              </a:rPr>
              <a:t>Responsibility</a:t>
            </a:r>
          </a:p>
        </p:txBody>
      </p:sp>
    </p:spTree>
    <p:extLst>
      <p:ext uri="{BB962C8B-B14F-4D97-AF65-F5344CB8AC3E}">
        <p14:creationId xmlns:p14="http://schemas.microsoft.com/office/powerpoint/2010/main" val="1561603542"/>
      </p:ext>
    </p:extLst>
  </p:cSld>
  <p:clrMapOvr>
    <a:overrideClrMapping bg1="dk1" tx1="lt1" bg2="dk2" tx2="lt2" accent1="accent1" accent2="accent2" accent3="accent3" accent4="accent4" accent5="accent5" accent6="accent6" hlink="hlink" folHlink="folHlink"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2" name="Rectangle 91">
            <a:extLst>
              <a:ext uri="{FF2B5EF4-FFF2-40B4-BE49-F238E27FC236}">
                <a16:creationId xmlns:a16="http://schemas.microsoft.com/office/drawing/2014/main" id="{904DB13E-F722-4ED6-BB00-556651E95281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solidFill>
            <a:schemeClr val="tx1">
              <a:lumMod val="65000"/>
              <a:lumOff val="3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 useBgFill="1">
        <p:nvSpPr>
          <p:cNvPr id="94" name="Rectangle 93">
            <a:extLst>
              <a:ext uri="{FF2B5EF4-FFF2-40B4-BE49-F238E27FC236}">
                <a16:creationId xmlns:a16="http://schemas.microsoft.com/office/drawing/2014/main" id="{1E8D93C5-28EB-42D0-86CE-D804955653CC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1307870" y="1267730"/>
            <a:ext cx="9576262" cy="4307950"/>
          </a:xfrm>
          <a:prstGeom prst="rect">
            <a:avLst/>
          </a:prstGeom>
          <a:ln w="6350" cap="flat" cmpd="sng" algn="ctr">
            <a:noFill/>
            <a:prstDash val="solid"/>
          </a:ln>
          <a:effectLst>
            <a:outerShdw blurRad="50800" algn="ctr" rotWithShape="0">
              <a:prstClr val="black">
                <a:alpha val="66000"/>
              </a:prstClr>
            </a:outerShdw>
            <a:softEdge rad="0"/>
          </a:effectLst>
        </p:spPr>
      </p:sp>
      <p:sp>
        <p:nvSpPr>
          <p:cNvPr id="96" name="Rectangle 95">
            <a:extLst>
              <a:ext uri="{FF2B5EF4-FFF2-40B4-BE49-F238E27FC236}">
                <a16:creationId xmlns:a16="http://schemas.microsoft.com/office/drawing/2014/main" id="{AB1B1E7D-F76D-4744-AF85-239E6998A4C5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1447801" y="1411615"/>
            <a:ext cx="9296400" cy="4034770"/>
          </a:xfrm>
          <a:prstGeom prst="rect">
            <a:avLst/>
          </a:prstGeom>
          <a:noFill/>
          <a:ln w="6350" cap="sq" cmpd="sng" algn="ctr">
            <a:solidFill>
              <a:schemeClr val="tx1">
                <a:lumMod val="75000"/>
                <a:lumOff val="25000"/>
              </a:schemeClr>
            </a:solidFill>
            <a:prstDash val="solid"/>
            <a:miter lim="800000"/>
          </a:ln>
          <a:effectLst/>
        </p:spPr>
      </p:sp>
      <p:sp>
        <p:nvSpPr>
          <p:cNvPr id="98" name="Rectangle 97">
            <a:extLst>
              <a:ext uri="{FF2B5EF4-FFF2-40B4-BE49-F238E27FC236}">
                <a16:creationId xmlns:a16="http://schemas.microsoft.com/office/drawing/2014/main" id="{3BB65211-00DB-45B6-A223-033B2D19CBE8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5135880" y="1267730"/>
            <a:ext cx="1920240" cy="73152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grpSp>
        <p:nvGrpSpPr>
          <p:cNvPr id="100" name="Group 99">
            <a:extLst>
              <a:ext uri="{FF2B5EF4-FFF2-40B4-BE49-F238E27FC236}">
                <a16:creationId xmlns:a16="http://schemas.microsoft.com/office/drawing/2014/main" id="{E26428D7-C6F3-473D-A360-A3F5C3E8728C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GrpSpPr>
            <a:grpSpLocks noGrp="1" noUngrp="1" noRot="1" noChangeAspect="1" noMove="1" noResize="1"/>
          </p:cNvGrp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GrpSpPr>
        <p:grpSpPr>
          <a:xfrm>
            <a:off x="5250180" y="1267730"/>
            <a:ext cx="1691640" cy="615934"/>
            <a:chOff x="5250180" y="1267730"/>
            <a:chExt cx="1691640" cy="615934"/>
          </a:xfrm>
        </p:grpSpPr>
        <p:cxnSp>
          <p:nvCxnSpPr>
            <p:cNvPr id="101" name="Straight Connector 100">
              <a:extLst>
                <a:ext uri="{FF2B5EF4-FFF2-40B4-BE49-F238E27FC236}">
                  <a16:creationId xmlns:a16="http://schemas.microsoft.com/office/drawing/2014/main" id="{14DF524F-3FEF-4236-90C6-820E876A94EE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5250180" y="1267730"/>
              <a:ext cx="0" cy="612648"/>
            </a:xfrm>
            <a:prstGeom prst="line">
              <a:avLst/>
            </a:prstGeom>
            <a:solidFill>
              <a:schemeClr val="tx1">
                <a:lumMod val="85000"/>
                <a:lumOff val="15000"/>
              </a:schemeClr>
            </a:solidFill>
            <a:ln>
              <a:solidFill>
                <a:srgbClr val="FFFFFF"/>
              </a:solidFill>
              <a:miter lim="800000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02" name="Straight Connector 101">
              <a:extLst>
                <a:ext uri="{FF2B5EF4-FFF2-40B4-BE49-F238E27FC236}">
                  <a16:creationId xmlns:a16="http://schemas.microsoft.com/office/drawing/2014/main" id="{2400A003-1BE9-49C2-8E57-DCD9B870FC8A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6941820" y="1267730"/>
              <a:ext cx="0" cy="612648"/>
            </a:xfrm>
            <a:prstGeom prst="line">
              <a:avLst/>
            </a:prstGeom>
            <a:solidFill>
              <a:schemeClr val="tx1">
                <a:lumMod val="85000"/>
                <a:lumOff val="15000"/>
              </a:schemeClr>
            </a:solidFill>
            <a:ln>
              <a:solidFill>
                <a:srgbClr val="FFFFFF"/>
              </a:solidFill>
              <a:miter lim="800000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03" name="Straight Connector 102">
              <a:extLst>
                <a:ext uri="{FF2B5EF4-FFF2-40B4-BE49-F238E27FC236}">
                  <a16:creationId xmlns:a16="http://schemas.microsoft.com/office/drawing/2014/main" id="{83BF0991-F9A1-4282-99DB-92D70239F6A9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5250180" y="1883664"/>
              <a:ext cx="1691640" cy="0"/>
            </a:xfrm>
            <a:prstGeom prst="line">
              <a:avLst/>
            </a:prstGeom>
            <a:solidFill>
              <a:schemeClr val="tx1">
                <a:lumMod val="85000"/>
                <a:lumOff val="15000"/>
              </a:schemeClr>
            </a:solidFill>
            <a:ln>
              <a:solidFill>
                <a:srgbClr val="FFFFFF"/>
              </a:solidFill>
              <a:miter lim="800000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105" name="Rectangle 104">
            <a:extLst>
              <a:ext uri="{FF2B5EF4-FFF2-40B4-BE49-F238E27FC236}">
                <a16:creationId xmlns:a16="http://schemas.microsoft.com/office/drawing/2014/main" id="{EA4E4267-CAF0-4C38-8DC6-CD3B1A9F046E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solidFill>
            <a:schemeClr val="bg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002">
            <a:schemeClr val="lt2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7" name="Rectangle 106">
            <a:extLst>
              <a:ext uri="{FF2B5EF4-FFF2-40B4-BE49-F238E27FC236}">
                <a16:creationId xmlns:a16="http://schemas.microsoft.com/office/drawing/2014/main" id="{0EE3ACC5-126D-4BA4-8B45-7F0B5B839C51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-2384"/>
            <a:ext cx="12192000" cy="6858000"/>
          </a:xfrm>
          <a:prstGeom prst="rect">
            <a:avLst/>
          </a:prstGeom>
          <a:blipFill dpi="0" rotWithShape="1">
            <a:blip r:embed="rId2">
              <a:alphaModFix amt="40000"/>
              <a:duotone>
                <a:schemeClr val="accent1">
                  <a:shade val="45000"/>
                  <a:satMod val="135000"/>
                </a:schemeClr>
                <a:prstClr val="white"/>
              </a:duotone>
            </a:blip>
            <a:srcRect/>
            <a:tile tx="-133350" ty="330200" sx="85000" sy="85000" flip="xy" algn="tl"/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109" name="Rectangle 108">
            <a:extLst>
              <a:ext uri="{FF2B5EF4-FFF2-40B4-BE49-F238E27FC236}">
                <a16:creationId xmlns:a16="http://schemas.microsoft.com/office/drawing/2014/main" id="{AB2868F7-FE10-4289-A5BD-90763C7A2F5A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-1866" y="0"/>
            <a:ext cx="12193866" cy="685800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6" name="Picture 5">
            <a:extLst>
              <a:ext uri="{FF2B5EF4-FFF2-40B4-BE49-F238E27FC236}">
                <a16:creationId xmlns:a16="http://schemas.microsoft.com/office/drawing/2014/main" id="{EC581FF3-E9EC-4315-12B1-DD9FF55BD6DE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30920" y="929989"/>
            <a:ext cx="6202238" cy="4645691"/>
          </a:xfrm>
          <a:prstGeom prst="rect">
            <a:avLst/>
          </a:prstGeom>
        </p:spPr>
      </p:pic>
      <p:sp>
        <p:nvSpPr>
          <p:cNvPr id="111" name="Rectangle 110">
            <a:extLst>
              <a:ext uri="{FF2B5EF4-FFF2-40B4-BE49-F238E27FC236}">
                <a16:creationId xmlns:a16="http://schemas.microsoft.com/office/drawing/2014/main" id="{BD94142C-10EE-487C-A327-404FDF358F22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7391973" y="643464"/>
            <a:ext cx="4143830" cy="5566305"/>
          </a:xfrm>
          <a:prstGeom prst="rect">
            <a:avLst/>
          </a:prstGeom>
          <a:solidFill>
            <a:schemeClr val="tx1">
              <a:lumMod val="75000"/>
              <a:lumOff val="25000"/>
            </a:schemeClr>
          </a:solidFill>
          <a:ln w="6350" cap="flat" cmpd="sng" algn="ctr">
            <a:noFill/>
            <a:prstDash val="solid"/>
          </a:ln>
          <a:effectLst>
            <a:outerShdw blurRad="50800" algn="ctr" rotWithShape="0">
              <a:prstClr val="black">
                <a:alpha val="66000"/>
              </a:prstClr>
            </a:outerShdw>
            <a:softEdge rad="0"/>
          </a:effectLst>
        </p:spPr>
      </p:sp>
      <p:sp>
        <p:nvSpPr>
          <p:cNvPr id="113" name="Rectangle 112">
            <a:extLst>
              <a:ext uri="{FF2B5EF4-FFF2-40B4-BE49-F238E27FC236}">
                <a16:creationId xmlns:a16="http://schemas.microsoft.com/office/drawing/2014/main" id="{5F7FAC2D-7A74-4939-A917-A1A5AF935685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7557364" y="806860"/>
            <a:ext cx="3813048" cy="5239512"/>
          </a:xfrm>
          <a:prstGeom prst="rect">
            <a:avLst/>
          </a:prstGeom>
          <a:noFill/>
          <a:ln w="6350" cap="sq" cmpd="sng" algn="ctr">
            <a:solidFill>
              <a:schemeClr val="bg1"/>
            </a:solidFill>
            <a:prstDash val="solid"/>
            <a:miter lim="800000"/>
          </a:ln>
          <a:effectLst/>
        </p:spPr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2B2036C8-3A76-2046-C271-F318F4108B1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7956898" y="1559037"/>
            <a:ext cx="2978281" cy="3135379"/>
          </a:xfrm>
        </p:spPr>
        <p:txBody>
          <a:bodyPr vert="horz" lIns="91440" tIns="45720" rIns="91440" bIns="45720" rtlCol="0" anchor="ctr">
            <a:normAutofit/>
          </a:bodyPr>
          <a:lstStyle/>
          <a:p>
            <a:pPr algn="ctr">
              <a:lnSpc>
                <a:spcPct val="83000"/>
              </a:lnSpc>
            </a:pPr>
            <a:r>
              <a:rPr lang="en-US" sz="4800" cap="all" spc="-100" dirty="0">
                <a:solidFill>
                  <a:schemeClr val="bg1"/>
                </a:solidFill>
              </a:rPr>
              <a:t>                                  </a:t>
            </a:r>
          </a:p>
        </p:txBody>
      </p:sp>
      <p:sp>
        <p:nvSpPr>
          <p:cNvPr id="115" name="Rectangle 114">
            <a:extLst>
              <a:ext uri="{FF2B5EF4-FFF2-40B4-BE49-F238E27FC236}">
                <a16:creationId xmlns:a16="http://schemas.microsoft.com/office/drawing/2014/main" id="{BA53A868-C420-4BAE-9244-EC162AF05CFC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8503768" y="640856"/>
            <a:ext cx="1920240" cy="73152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cxnSp>
        <p:nvCxnSpPr>
          <p:cNvPr id="117" name="Straight Connector 116">
            <a:extLst>
              <a:ext uri="{FF2B5EF4-FFF2-40B4-BE49-F238E27FC236}">
                <a16:creationId xmlns:a16="http://schemas.microsoft.com/office/drawing/2014/main" id="{F8D93CCA-A85E-4529-A6F0-8BB54D27BCD1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CxnSpPr>
            <a:cxnSpLocks noGrp="1" noRot="1" noChangeAspect="1" noMove="1" noResize="1" noEditPoints="1" noAdjustHandles="1" noChangeArrowheads="1" noChangeShapeType="1"/>
          </p:cNvCxn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CxnSpPr>
        <p:spPr>
          <a:xfrm>
            <a:off x="8618068" y="640855"/>
            <a:ext cx="0" cy="640080"/>
          </a:xfrm>
          <a:prstGeom prst="line">
            <a:avLst/>
          </a:prstGeom>
          <a:solidFill>
            <a:schemeClr val="tx1">
              <a:lumMod val="85000"/>
              <a:lumOff val="15000"/>
            </a:schemeClr>
          </a:solidFill>
          <a:ln>
            <a:solidFill>
              <a:srgbClr val="FFFFFF"/>
            </a:solidFill>
            <a:miter lim="800000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19" name="Straight Connector 118">
            <a:extLst>
              <a:ext uri="{FF2B5EF4-FFF2-40B4-BE49-F238E27FC236}">
                <a16:creationId xmlns:a16="http://schemas.microsoft.com/office/drawing/2014/main" id="{C2686EF3-81CC-419F-96C3-002A75880309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CxnSpPr>
            <a:cxnSpLocks noGrp="1" noRot="1" noChangeAspect="1" noMove="1" noResize="1" noEditPoints="1" noAdjustHandles="1" noChangeArrowheads="1" noChangeShapeType="1"/>
          </p:cNvCxn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CxnSpPr>
        <p:spPr>
          <a:xfrm>
            <a:off x="10309708" y="640855"/>
            <a:ext cx="0" cy="640080"/>
          </a:xfrm>
          <a:prstGeom prst="line">
            <a:avLst/>
          </a:prstGeom>
          <a:solidFill>
            <a:schemeClr val="tx1">
              <a:lumMod val="85000"/>
              <a:lumOff val="15000"/>
            </a:schemeClr>
          </a:solidFill>
          <a:ln>
            <a:solidFill>
              <a:srgbClr val="FFFFFF"/>
            </a:solidFill>
            <a:miter lim="800000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21" name="Straight Connector 120">
            <a:extLst>
              <a:ext uri="{FF2B5EF4-FFF2-40B4-BE49-F238E27FC236}">
                <a16:creationId xmlns:a16="http://schemas.microsoft.com/office/drawing/2014/main" id="{1ECFA516-C18C-41AE-AFF2-A0D0A59C9E90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CxnSpPr>
            <a:cxnSpLocks noGrp="1" noRot="1" noChangeAspect="1" noMove="1" noResize="1" noEditPoints="1" noAdjustHandles="1" noChangeArrowheads="1" noChangeShapeType="1"/>
          </p:cNvCxn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CxnSpPr>
        <p:spPr>
          <a:xfrm>
            <a:off x="8618068" y="1286150"/>
            <a:ext cx="1691640" cy="0"/>
          </a:xfrm>
          <a:prstGeom prst="line">
            <a:avLst/>
          </a:prstGeom>
          <a:solidFill>
            <a:schemeClr val="tx1">
              <a:lumMod val="85000"/>
              <a:lumOff val="15000"/>
            </a:schemeClr>
          </a:solidFill>
          <a:ln>
            <a:solidFill>
              <a:srgbClr val="FFFFFF"/>
            </a:solidFill>
            <a:miter lim="800000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7" name="TextBox 6">
            <a:extLst>
              <a:ext uri="{FF2B5EF4-FFF2-40B4-BE49-F238E27FC236}">
                <a16:creationId xmlns:a16="http://schemas.microsoft.com/office/drawing/2014/main" id="{81DD395F-F1C6-F393-9BEA-0C6E74D480FF}"/>
              </a:ext>
            </a:extLst>
          </p:cNvPr>
          <p:cNvSpPr txBox="1"/>
          <p:nvPr/>
        </p:nvSpPr>
        <p:spPr>
          <a:xfrm>
            <a:off x="7593492" y="1695712"/>
            <a:ext cx="377692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>
                <a:solidFill>
                  <a:schemeClr val="bg1"/>
                </a:solidFill>
              </a:rPr>
              <a:t>skills that needs to be improved</a:t>
            </a:r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id="{613EE98E-DC97-1F23-29A6-DD360959580D}"/>
              </a:ext>
            </a:extLst>
          </p:cNvPr>
          <p:cNvSpPr txBox="1"/>
          <p:nvPr/>
        </p:nvSpPr>
        <p:spPr>
          <a:xfrm>
            <a:off x="7809625" y="2413483"/>
            <a:ext cx="3214438" cy="397031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dirty="0">
                <a:solidFill>
                  <a:schemeClr val="bg1"/>
                </a:solidFill>
              </a:rPr>
              <a:t>SLOW SPEACKING 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endParaRPr lang="en-GB" dirty="0">
              <a:solidFill>
                <a:schemeClr val="bg1"/>
              </a:solidFill>
            </a:endParaRP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dirty="0">
                <a:solidFill>
                  <a:schemeClr val="bg1"/>
                </a:solidFill>
              </a:rPr>
              <a:t>Networking Skills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endParaRPr lang="en-GB" dirty="0">
              <a:solidFill>
                <a:schemeClr val="bg1"/>
              </a:solidFill>
            </a:endParaRP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dirty="0">
                <a:solidFill>
                  <a:schemeClr val="bg1"/>
                </a:solidFill>
              </a:rPr>
              <a:t>Organisational skills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endParaRPr lang="en-GB" dirty="0">
              <a:solidFill>
                <a:schemeClr val="bg1"/>
              </a:solidFill>
            </a:endParaRP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dirty="0">
                <a:solidFill>
                  <a:schemeClr val="bg1"/>
                </a:solidFill>
              </a:rPr>
              <a:t>Time management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endParaRPr lang="en-GB" dirty="0">
              <a:solidFill>
                <a:schemeClr val="bg1"/>
              </a:solidFill>
            </a:endParaRP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dirty="0">
                <a:solidFill>
                  <a:schemeClr val="bg1"/>
                </a:solidFill>
              </a:rPr>
              <a:t>Problem-Solving Skills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endParaRPr lang="en-GB" dirty="0">
              <a:solidFill>
                <a:schemeClr val="bg1"/>
              </a:solidFill>
            </a:endParaRP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dirty="0">
                <a:solidFill>
                  <a:schemeClr val="bg1"/>
                </a:solidFill>
              </a:rPr>
              <a:t>Knowledge of the Industry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endParaRPr lang="en-GB" dirty="0">
              <a:solidFill>
                <a:schemeClr val="bg1"/>
              </a:solidFill>
            </a:endParaRPr>
          </a:p>
          <a:p>
            <a:pPr marL="285750" indent="-285750">
              <a:buFont typeface="Arial" panose="020B0604020202020204" pitchFamily="34" charset="0"/>
              <a:buChar char="•"/>
            </a:pPr>
            <a:endParaRPr lang="en-GB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888732793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" name="Rectangle 8">
            <a:extLst>
              <a:ext uri="{FF2B5EF4-FFF2-40B4-BE49-F238E27FC236}">
                <a16:creationId xmlns:a16="http://schemas.microsoft.com/office/drawing/2014/main" id="{BEBBBF70-6ABC-46E8-A293-73A60B8E2EA4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453190" y="457200"/>
            <a:ext cx="11281609" cy="5943603"/>
          </a:xfrm>
          <a:prstGeom prst="rect">
            <a:avLst/>
          </a:prstGeom>
          <a:solidFill>
            <a:srgbClr val="FFFFFF"/>
          </a:solidFill>
          <a:ln w="6350" cap="flat" cmpd="sng" algn="ctr">
            <a:noFill/>
            <a:prstDash val="solid"/>
          </a:ln>
          <a:effectLst>
            <a:outerShdw blurRad="50800" algn="ctr" rotWithShape="0">
              <a:prstClr val="black">
                <a:alpha val="66000"/>
              </a:prstClr>
            </a:outerShdw>
            <a:softEdge rad="0"/>
          </a:effectLst>
        </p:spPr>
      </p:sp>
      <p:sp>
        <p:nvSpPr>
          <p:cNvPr id="22" name="Rectangle 10">
            <a:extLst>
              <a:ext uri="{FF2B5EF4-FFF2-40B4-BE49-F238E27FC236}">
                <a16:creationId xmlns:a16="http://schemas.microsoft.com/office/drawing/2014/main" id="{05388887-43DC-4FAF-9400-7925701AFEE6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616738" y="621793"/>
            <a:ext cx="10954512" cy="5614416"/>
          </a:xfrm>
          <a:prstGeom prst="rect">
            <a:avLst/>
          </a:prstGeom>
          <a:solidFill>
            <a:schemeClr val="bg1">
              <a:lumMod val="75000"/>
              <a:lumOff val="25000"/>
            </a:schemeClr>
          </a:solidFill>
          <a:ln w="6350" cap="sq" cmpd="sng" algn="ctr">
            <a:solidFill>
              <a:schemeClr val="tx1">
                <a:lumMod val="75000"/>
                <a:lumOff val="25000"/>
              </a:schemeClr>
            </a:solidFill>
            <a:prstDash val="solid"/>
            <a:miter lim="800000"/>
          </a:ln>
          <a:effectLst/>
        </p:spPr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CB4EA6CC-27A6-FCD1-33D0-747E813FFF0B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5533786" y="1648669"/>
            <a:ext cx="5716338" cy="1323335"/>
          </a:xfrm>
        </p:spPr>
        <p:txBody>
          <a:bodyPr>
            <a:normAutofit/>
          </a:bodyPr>
          <a:lstStyle/>
          <a:p>
            <a:r>
              <a:rPr lang="en-GB" sz="4000" dirty="0"/>
              <a:t>skills needed for real estate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DC3F73B2-DE49-B334-B15B-9E2DAF0BDE2B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5225550" y="3136597"/>
            <a:ext cx="6071445" cy="2290956"/>
          </a:xfrm>
        </p:spPr>
        <p:txBody>
          <a:bodyPr>
            <a:normAutofit lnSpcReduction="10000"/>
          </a:bodyPr>
          <a:lstStyle/>
          <a:p>
            <a:pPr marL="285750" indent="-285750" algn="l">
              <a:buFont typeface="Arial" panose="020B0604020202020204" pitchFamily="34" charset="0"/>
              <a:buChar char="•"/>
            </a:pPr>
            <a:r>
              <a:rPr lang="en-GB" sz="1600" dirty="0"/>
              <a:t>Good communication skills and the ability to  maintain a positive relationship with clients and colleagues</a:t>
            </a:r>
          </a:p>
          <a:p>
            <a:pPr marL="285750" indent="-285750" algn="l">
              <a:buFont typeface="Arial" panose="020B0604020202020204" pitchFamily="34" charset="0"/>
              <a:buChar char="•"/>
            </a:pPr>
            <a:endParaRPr lang="en-GB" sz="1600" dirty="0"/>
          </a:p>
          <a:p>
            <a:pPr marL="285750" indent="-285750" algn="l">
              <a:buFont typeface="Arial" panose="020B0604020202020204" pitchFamily="34" charset="0"/>
              <a:buChar char="•"/>
            </a:pPr>
            <a:r>
              <a:rPr lang="en-GB" sz="1600" dirty="0"/>
              <a:t>  Strong organisation skills, as you may be dealing with more than one Negotiation and selling</a:t>
            </a:r>
          </a:p>
          <a:p>
            <a:pPr marL="285750" indent="-285750" algn="l">
              <a:buFont typeface="Arial" panose="020B0604020202020204" pitchFamily="34" charset="0"/>
              <a:buChar char="•"/>
            </a:pPr>
            <a:endParaRPr lang="en-GB" sz="1600" dirty="0"/>
          </a:p>
          <a:p>
            <a:pPr marL="285750" indent="-285750" algn="l">
              <a:buFont typeface="Arial" panose="020B0604020202020204" pitchFamily="34" charset="0"/>
              <a:buChar char="•"/>
            </a:pPr>
            <a:r>
              <a:rPr lang="en-GB" sz="1600" dirty="0"/>
              <a:t>Negotiation and selling skills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endParaRPr lang="en-GB" sz="1600" dirty="0"/>
          </a:p>
          <a:p>
            <a:endParaRPr lang="en-GB" sz="1600" dirty="0"/>
          </a:p>
        </p:txBody>
      </p:sp>
      <p:sp>
        <p:nvSpPr>
          <p:cNvPr id="23" name="Rectangle 12">
            <a:extLst>
              <a:ext uri="{FF2B5EF4-FFF2-40B4-BE49-F238E27FC236}">
                <a16:creationId xmlns:a16="http://schemas.microsoft.com/office/drawing/2014/main" id="{2F2FD4B7-706B-4F5C-A0C7-7D69677C7BFC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7251298" y="446824"/>
            <a:ext cx="1920240" cy="73152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cxnSp>
        <p:nvCxnSpPr>
          <p:cNvPr id="24" name="Straight Connector 14">
            <a:extLst>
              <a:ext uri="{FF2B5EF4-FFF2-40B4-BE49-F238E27FC236}">
                <a16:creationId xmlns:a16="http://schemas.microsoft.com/office/drawing/2014/main" id="{26E6DC6E-1FA3-4048-B867-BDB51763F365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CxnSpPr>
            <a:cxnSpLocks noGrp="1" noRot="1" noChangeAspect="1" noMove="1" noResize="1" noEditPoints="1" noAdjustHandles="1" noChangeArrowheads="1" noChangeShapeType="1"/>
          </p:cNvCxn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CxnSpPr>
        <p:spPr>
          <a:xfrm>
            <a:off x="7365598" y="446823"/>
            <a:ext cx="0" cy="640080"/>
          </a:xfrm>
          <a:prstGeom prst="line">
            <a:avLst/>
          </a:prstGeom>
          <a:solidFill>
            <a:schemeClr val="tx1">
              <a:lumMod val="85000"/>
              <a:lumOff val="15000"/>
            </a:schemeClr>
          </a:solidFill>
          <a:ln>
            <a:solidFill>
              <a:srgbClr val="FFFFFF"/>
            </a:solidFill>
            <a:miter lim="800000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5" name="Straight Connector 16">
            <a:extLst>
              <a:ext uri="{FF2B5EF4-FFF2-40B4-BE49-F238E27FC236}">
                <a16:creationId xmlns:a16="http://schemas.microsoft.com/office/drawing/2014/main" id="{6E066135-B6C1-4001-B7CC-53A443DF250C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CxnSpPr>
            <a:cxnSpLocks noGrp="1" noRot="1" noChangeAspect="1" noMove="1" noResize="1" noEditPoints="1" noAdjustHandles="1" noChangeArrowheads="1" noChangeShapeType="1"/>
          </p:cNvCxn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CxnSpPr>
        <p:spPr>
          <a:xfrm>
            <a:off x="9057238" y="446823"/>
            <a:ext cx="0" cy="640080"/>
          </a:xfrm>
          <a:prstGeom prst="line">
            <a:avLst/>
          </a:prstGeom>
          <a:solidFill>
            <a:schemeClr val="tx1">
              <a:lumMod val="85000"/>
              <a:lumOff val="15000"/>
            </a:schemeClr>
          </a:solidFill>
          <a:ln>
            <a:solidFill>
              <a:srgbClr val="FFFFFF"/>
            </a:solidFill>
            <a:miter lim="800000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6" name="Straight Connector 18">
            <a:extLst>
              <a:ext uri="{FF2B5EF4-FFF2-40B4-BE49-F238E27FC236}">
                <a16:creationId xmlns:a16="http://schemas.microsoft.com/office/drawing/2014/main" id="{33AD82B4-5F4B-4968-B15E-29DCF8592D58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CxnSpPr>
            <a:cxnSpLocks noGrp="1" noRot="1" noChangeAspect="1" noMove="1" noResize="1" noEditPoints="1" noAdjustHandles="1" noChangeArrowheads="1" noChangeShapeType="1"/>
          </p:cNvCxn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CxnSpPr>
        <p:spPr>
          <a:xfrm>
            <a:off x="7365598" y="1092118"/>
            <a:ext cx="1691640" cy="0"/>
          </a:xfrm>
          <a:prstGeom prst="line">
            <a:avLst/>
          </a:prstGeom>
          <a:solidFill>
            <a:schemeClr val="tx1">
              <a:lumMod val="85000"/>
              <a:lumOff val="15000"/>
            </a:schemeClr>
          </a:solidFill>
          <a:ln>
            <a:solidFill>
              <a:srgbClr val="FFFFFF"/>
            </a:solidFill>
            <a:miter lim="800000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4" name="Picture 3">
            <a:extLst>
              <a:ext uri="{FF2B5EF4-FFF2-40B4-BE49-F238E27FC236}">
                <a16:creationId xmlns:a16="http://schemas.microsoft.com/office/drawing/2014/main" id="{04DCA56C-6892-595F-4ED1-A30C168F4246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045111" y="1867122"/>
            <a:ext cx="3752067" cy="375206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69164030"/>
      </p:ext>
    </p:extLst>
  </p:cSld>
  <p:clrMapOvr>
    <a:overrideClrMapping bg1="dk1" tx1="lt1" bg2="dk2" tx2="lt2" accent1="accent1" accent2="accent2" accent3="accent3" accent4="accent4" accent5="accent5" accent6="accent6" hlink="hlink" folHlink="folHlink"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>
            <a:extLst>
              <a:ext uri="{FF2B5EF4-FFF2-40B4-BE49-F238E27FC236}">
                <a16:creationId xmlns:a16="http://schemas.microsoft.com/office/drawing/2014/main" id="{2D22DF70-D9FC-D8C3-9FC7-8E76AFF1AA0C}"/>
              </a:ext>
            </a:extLst>
          </p:cNvPr>
          <p:cNvSpPr txBox="1"/>
          <p:nvPr/>
        </p:nvSpPr>
        <p:spPr>
          <a:xfrm>
            <a:off x="2214485" y="2144056"/>
            <a:ext cx="8178800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/>
              <a:t>                      THANK YOU  FOR LISING  ANY QUATION ARE WELCOME</a:t>
            </a:r>
          </a:p>
          <a:p>
            <a:endParaRPr lang="en-GB" dirty="0"/>
          </a:p>
          <a:p>
            <a:endParaRPr lang="en-GB" dirty="0"/>
          </a:p>
          <a:p>
            <a:r>
              <a:rPr lang="en-GB" dirty="0"/>
              <a:t>                                                                             REFERANCE   </a:t>
            </a:r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2A35F7DE-F7DE-B855-963A-BF33D6524A63}"/>
              </a:ext>
            </a:extLst>
          </p:cNvPr>
          <p:cNvSpPr txBox="1"/>
          <p:nvPr/>
        </p:nvSpPr>
        <p:spPr>
          <a:xfrm>
            <a:off x="1409280" y="2963200"/>
            <a:ext cx="4894605" cy="258532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>
                <a:hlinkClick r:id="rId2"/>
              </a:rPr>
              <a:t>Google </a:t>
            </a:r>
          </a:p>
          <a:p>
            <a:r>
              <a:rPr lang="en-GB" dirty="0">
                <a:hlinkClick r:id="rId2"/>
              </a:rPr>
              <a:t>Blogs </a:t>
            </a:r>
          </a:p>
          <a:p>
            <a:r>
              <a:rPr lang="en-GB" dirty="0">
                <a:hlinkClick r:id="rId2"/>
              </a:rPr>
              <a:t>https://www.thebalance.com/real-estate-what-it-is-and-how-it-works-3305882</a:t>
            </a:r>
            <a:endParaRPr lang="en-GB" dirty="0"/>
          </a:p>
          <a:p>
            <a:endParaRPr lang="en-GB" dirty="0"/>
          </a:p>
          <a:p>
            <a:r>
              <a:rPr lang="en-GB" dirty="0">
                <a:hlinkClick r:id="rId3"/>
              </a:rPr>
              <a:t>https://www.vaned.com/blog/reasons-to-become-a-real-estate-agent/</a:t>
            </a:r>
            <a:r>
              <a:rPr lang="en-GB" dirty="0"/>
              <a:t> </a:t>
            </a:r>
          </a:p>
          <a:p>
            <a:endParaRPr lang="en-GB" dirty="0"/>
          </a:p>
          <a:p>
            <a:r>
              <a:rPr lang="en-GB" dirty="0" err="1"/>
              <a:t>Libery</a:t>
            </a:r>
            <a:r>
              <a:rPr lang="en-GB" dirty="0"/>
              <a:t> </a:t>
            </a:r>
          </a:p>
        </p:txBody>
      </p:sp>
    </p:spTree>
    <p:extLst>
      <p:ext uri="{BB962C8B-B14F-4D97-AF65-F5344CB8AC3E}">
        <p14:creationId xmlns:p14="http://schemas.microsoft.com/office/powerpoint/2010/main" val="3605083825"/>
      </p:ext>
    </p:extLst>
  </p:cSld>
  <p:clrMapOvr>
    <a:masterClrMapping/>
  </p:clrMapOvr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SavonVTI">
  <a:themeElements>
    <a:clrScheme name="Green Yellow">
      <a:dk1>
        <a:sysClr val="windowText" lastClr="000000"/>
      </a:dk1>
      <a:lt1>
        <a:sysClr val="window" lastClr="FFFFFF"/>
      </a:lt1>
      <a:dk2>
        <a:srgbClr val="455F51"/>
      </a:dk2>
      <a:lt2>
        <a:srgbClr val="E2DFCC"/>
      </a:lt2>
      <a:accent1>
        <a:srgbClr val="99CB38"/>
      </a:accent1>
      <a:accent2>
        <a:srgbClr val="63A537"/>
      </a:accent2>
      <a:accent3>
        <a:srgbClr val="37A76F"/>
      </a:accent3>
      <a:accent4>
        <a:srgbClr val="44C1A3"/>
      </a:accent4>
      <a:accent5>
        <a:srgbClr val="4EB3CF"/>
      </a:accent5>
      <a:accent6>
        <a:srgbClr val="51C3F9"/>
      </a:accent6>
      <a:hlink>
        <a:srgbClr val="EE7B08"/>
      </a:hlink>
      <a:folHlink>
        <a:srgbClr val="977B2D"/>
      </a:folHlink>
    </a:clrScheme>
    <a:fontScheme name="Savon">
      <a:majorFont>
        <a:latin typeface="Sagona ExtraLight" panose="02020404030301010803"/>
        <a:ea typeface=""/>
        <a:cs typeface=""/>
        <a:font script="Jpan" typeface="ＭＳ ゴシック"/>
        <a:font script="Hang" typeface="맑은 고딕"/>
        <a:font script="Hans" typeface="宋体"/>
        <a:font script="Hant" typeface="新細明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Sagona Book" panose="02020404030301010803"/>
        <a:ea typeface=""/>
        <a:cs typeface=""/>
        <a:font script="Jpan" typeface="ＭＳ ゴシック"/>
        <a:font script="Hang" typeface="맑은 고딕"/>
        <a:font script="Hans" typeface="宋体"/>
        <a:font script="Hant" typeface="新細明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Verdana"/>
        <a:font script="Uigh" typeface="Microsoft Uighur"/>
        <a:font script="Geor" typeface="Sylfaen"/>
      </a:minorFont>
    </a:fontScheme>
    <a:fmtScheme name="Savon">
      <a:fillStyleLst>
        <a:solidFill>
          <a:schemeClr val="phClr"/>
        </a:solidFill>
        <a:gradFill rotWithShape="1">
          <a:gsLst>
            <a:gs pos="0">
              <a:schemeClr val="phClr">
                <a:tint val="60000"/>
                <a:satMod val="105000"/>
                <a:lumMod val="105000"/>
              </a:schemeClr>
            </a:gs>
            <a:gs pos="100000">
              <a:schemeClr val="phClr">
                <a:tint val="65000"/>
                <a:satMod val="100000"/>
                <a:lumMod val="100000"/>
              </a:schemeClr>
            </a:gs>
            <a:gs pos="100000">
              <a:schemeClr val="phClr">
                <a:tint val="70000"/>
                <a:satMod val="100000"/>
                <a:lumMod val="100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0000"/>
                <a:lumMod val="100000"/>
              </a:schemeClr>
            </a:gs>
            <a:gs pos="50000">
              <a:schemeClr val="phClr">
                <a:shade val="99000"/>
                <a:satMod val="105000"/>
                <a:lumMod val="100000"/>
              </a:schemeClr>
            </a:gs>
            <a:gs pos="100000">
              <a:schemeClr val="phClr">
                <a:shade val="98000"/>
                <a:satMod val="105000"/>
                <a:lumMod val="100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</a:ln>
        <a:ln w="12700" cap="flat" cmpd="sng" algn="ctr">
          <a:solidFill>
            <a:schemeClr val="phClr"/>
          </a:solidFill>
          <a:prstDash val="solid"/>
        </a:ln>
        <a:ln w="19050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38100" dist="12700" dir="5400000" algn="ctr" rotWithShape="0">
              <a:srgbClr val="000000">
                <a:alpha val="63000"/>
              </a:srgbClr>
            </a:outerShdw>
          </a:effectLst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  <a:scene3d>
            <a:camera prst="orthographicFront">
              <a:rot lat="0" lon="0" rev="0"/>
            </a:camera>
            <a:lightRig rig="flat" dir="tl">
              <a:rot lat="0" lon="0" rev="4200000"/>
            </a:lightRig>
          </a:scene3d>
          <a:sp3d prstMaterial="flat">
            <a:bevelT w="50800" h="63500" prst="riblet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80000"/>
                <a:shade val="100000"/>
                <a:satMod val="300000"/>
              </a:schemeClr>
            </a:gs>
            <a:gs pos="100000">
              <a:schemeClr val="phClr">
                <a:tint val="100000"/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  <a:blipFill rotWithShape="1">
          <a:blip xmlns:r="http://schemas.openxmlformats.org/officeDocument/2006/relationships" r:embed="rId1">
            <a:duotone>
              <a:schemeClr val="phClr">
                <a:tint val="95000"/>
              </a:schemeClr>
              <a:schemeClr val="phClr">
                <a:shade val="92000"/>
                <a:satMod val="115000"/>
              </a:schemeClr>
            </a:duotone>
          </a:blip>
          <a:tile tx="0" ty="0" sx="60000" sy="60000" flip="none" algn="tl"/>
        </a:blip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SavonVTI" id="{A72E8C35-66DD-49F8-AF66-813F19B983AE}" vid="{93CCBC76-B7A1-4C3D-93EA-5CE34C4670F9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EDED8250749D1E4C9ACB0D7EE238932F" ma:contentTypeVersion="7" ma:contentTypeDescription="Create a new document." ma:contentTypeScope="" ma:versionID="02827ae2743566b4ee5aafa675db54ca">
  <xsd:schema xmlns:xsd="http://www.w3.org/2001/XMLSchema" xmlns:xs="http://www.w3.org/2001/XMLSchema" xmlns:p="http://schemas.microsoft.com/office/2006/metadata/properties" xmlns:ns3="84afd9e4-4f67-4839-ba6f-a8afd8eada7a" xmlns:ns4="9f1bb159-e902-4415-8523-ea8d0fe7d6c2" targetNamespace="http://schemas.microsoft.com/office/2006/metadata/properties" ma:root="true" ma:fieldsID="77975015c9317b72445fecb983368ddc" ns3:_="" ns4:_="">
    <xsd:import namespace="84afd9e4-4f67-4839-ba6f-a8afd8eada7a"/>
    <xsd:import namespace="9f1bb159-e902-4415-8523-ea8d0fe7d6c2"/>
    <xsd:element name="properties">
      <xsd:complexType>
        <xsd:sequence>
          <xsd:element name="documentManagement">
            <xsd:complexType>
              <xsd:all>
                <xsd:element ref="ns3:MediaServiceMetadata" minOccurs="0"/>
                <xsd:element ref="ns3:MediaServiceFastMetadata" minOccurs="0"/>
                <xsd:element ref="ns3:MediaServiceAutoKeyPoints" minOccurs="0"/>
                <xsd:element ref="ns3:MediaServiceKeyPoints" minOccurs="0"/>
                <xsd:element ref="ns4:SharedWithUsers" minOccurs="0"/>
                <xsd:element ref="ns4:SharedWithDetails" minOccurs="0"/>
                <xsd:element ref="ns4:SharingHintHash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84afd9e4-4f67-4839-ba6f-a8afd8eada7a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8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9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AutoKeyPoints" ma:index="10" nillable="true" ma:displayName="MediaServiceAutoKeyPoints" ma:hidden="true" ma:internalName="MediaServiceAutoKeyPoints" ma:readOnly="true">
      <xsd:simpleType>
        <xsd:restriction base="dms:Note"/>
      </xsd:simpleType>
    </xsd:element>
    <xsd:element name="MediaServiceKeyPoints" ma:index="11" nillable="true" ma:displayName="KeyPoints" ma:internalName="MediaServiceKeyPoints" ma:readOnly="true">
      <xsd:simpleType>
        <xsd:restriction base="dms:Note">
          <xsd:maxLength value="255"/>
        </xsd:restriction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9f1bb159-e902-4415-8523-ea8d0fe7d6c2" elementFormDefault="qualified">
    <xsd:import namespace="http://schemas.microsoft.com/office/2006/documentManagement/types"/>
    <xsd:import namespace="http://schemas.microsoft.com/office/infopath/2007/PartnerControls"/>
    <xsd:element name="SharedWithUsers" ma:index="12" nillable="true" ma:displayName="Shared With" ma:internalName="SharedWithUsers" ma:readOnly="true">
      <xsd:complexType>
        <xsd:complexContent>
          <xsd:extension base="dms:UserMulti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  <xsd:element name="SharedWithDetails" ma:index="13" nillable="true" ma:displayName="Shared With Details" ma:internalName="SharedWithDetails" ma:readOnly="true">
      <xsd:simpleType>
        <xsd:restriction base="dms:Note">
          <xsd:maxLength value="255"/>
        </xsd:restriction>
      </xsd:simpleType>
    </xsd:element>
    <xsd:element name="SharingHintHash" ma:index="14" nillable="true" ma:displayName="Sharing Hint Hash" ma:hidden="true" ma:internalName="SharingHintHash" ma:readOnly="true">
      <xsd:simpleType>
        <xsd:restriction base="dms:Text"/>
      </xsd:simple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2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/>
</p:properties>
</file>

<file path=customXml/item3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Props1.xml><?xml version="1.0" encoding="utf-8"?>
<ds:datastoreItem xmlns:ds="http://schemas.openxmlformats.org/officeDocument/2006/customXml" ds:itemID="{9E57E08F-A8F0-4DCA-BC3B-3A97F186EC7A}">
  <ds:schemaRefs>
    <ds:schemaRef ds:uri="http://schemas.microsoft.com/office/2006/metadata/contentType"/>
    <ds:schemaRef ds:uri="http://schemas.microsoft.com/office/2006/metadata/properties/metaAttributes"/>
    <ds:schemaRef ds:uri="http://www.w3.org/2001/XMLSchema"/>
    <ds:schemaRef ds:uri="http://schemas.microsoft.com/office/2006/metadata/properties"/>
    <ds:schemaRef ds:uri="84afd9e4-4f67-4839-ba6f-a8afd8eada7a"/>
    <ds:schemaRef ds:uri="9f1bb159-e902-4415-8523-ea8d0fe7d6c2"/>
    <ds:schemaRef ds:uri="http://schemas.microsoft.com/office/2006/documentManagement/types"/>
    <ds:schemaRef ds:uri="http://schemas.microsoft.com/office/infopath/2007/PartnerControls"/>
    <ds:schemaRef ds:uri="http://schemas.openxmlformats.org/package/2006/metadata/core-properties"/>
    <ds:schemaRef ds:uri="http://purl.org/dc/elements/1.1/"/>
    <ds:schemaRef ds:uri="http://purl.org/dc/terms/"/>
    <ds:schemaRef ds:uri="http://schemas.microsoft.com/internal/obd"/>
  </ds:schemaRefs>
</ds:datastoreItem>
</file>

<file path=customXml/itemProps2.xml><?xml version="1.0" encoding="utf-8"?>
<ds:datastoreItem xmlns:ds="http://schemas.openxmlformats.org/officeDocument/2006/customXml" ds:itemID="{2D6FD574-1819-48A2-AC5D-0D5435A9AC11}">
  <ds:schemaRefs>
    <ds:schemaRef ds:uri="http://schemas.microsoft.com/office/2006/documentManagement/types"/>
    <ds:schemaRef ds:uri="http://www.w3.org/XML/1998/namespace"/>
    <ds:schemaRef ds:uri="http://purl.org/dc/elements/1.1/"/>
    <ds:schemaRef ds:uri="9f1bb159-e902-4415-8523-ea8d0fe7d6c2"/>
    <ds:schemaRef ds:uri="http://schemas.microsoft.com/office/infopath/2007/PartnerControls"/>
    <ds:schemaRef ds:uri="http://purl.org/dc/terms/"/>
    <ds:schemaRef ds:uri="84afd9e4-4f67-4839-ba6f-a8afd8eada7a"/>
    <ds:schemaRef ds:uri="http://purl.org/dc/dcmitype/"/>
    <ds:schemaRef ds:uri="http://schemas.openxmlformats.org/package/2006/metadata/core-properties"/>
    <ds:schemaRef ds:uri="http://schemas.microsoft.com/office/2006/metadata/properties"/>
  </ds:schemaRefs>
</ds:datastoreItem>
</file>

<file path=customXml/itemProps3.xml><?xml version="1.0" encoding="utf-8"?>
<ds:datastoreItem xmlns:ds="http://schemas.openxmlformats.org/officeDocument/2006/customXml" ds:itemID="{2D274602-F07C-42B8-983B-7BA5F31EF7A2}">
  <ds:schemaRefs>
    <ds:schemaRef ds:uri="http://schemas.microsoft.com/sharepoint/v3/contenttype/forms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0</TotalTime>
  <Words>258</Words>
  <Application>Microsoft Office PowerPoint</Application>
  <PresentationFormat>Widescreen</PresentationFormat>
  <Paragraphs>61</Paragraphs>
  <Slides>7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5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7</vt:i4>
      </vt:variant>
    </vt:vector>
  </HeadingPairs>
  <TitlesOfParts>
    <vt:vector size="13" baseType="lpstr">
      <vt:lpstr>Abadi Extra Light</vt:lpstr>
      <vt:lpstr>Arial</vt:lpstr>
      <vt:lpstr>Garamond</vt:lpstr>
      <vt:lpstr>Sagona Book</vt:lpstr>
      <vt:lpstr>Sagona ExtraLight</vt:lpstr>
      <vt:lpstr>SavonVTI</vt:lpstr>
      <vt:lpstr>Academic and Employability Skills (BMSW4001, LCHS4001_LON) </vt:lpstr>
      <vt:lpstr>PowerPoint Presentation</vt:lpstr>
      <vt:lpstr>PowerPoint Presentation</vt:lpstr>
      <vt:lpstr>SKILLS THAT I HAVE </vt:lpstr>
      <vt:lpstr>                                  </vt:lpstr>
      <vt:lpstr>skills needed for real estate</vt:lpstr>
      <vt:lpstr>PowerPoint 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Academic and Employability Skills (BMSW4001, LCHS4001_LON)</dc:title>
  <dc:creator>liviu dragoi</dc:creator>
  <cp:lastModifiedBy>Liviu Dragoi (2133524)</cp:lastModifiedBy>
  <cp:revision>11</cp:revision>
  <dcterms:created xsi:type="dcterms:W3CDTF">2022-08-03T16:04:11Z</dcterms:created>
  <dcterms:modified xsi:type="dcterms:W3CDTF">2022-08-08T15:01:39Z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0x010100EDED8250749D1E4C9ACB0D7EE238932F</vt:lpwstr>
  </property>
</Properties>
</file>