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7"/>
  </p:notesMasterIdLst>
  <p:sldIdLst>
    <p:sldId id="719" r:id="rId24"/>
    <p:sldId id="741" r:id="rId25"/>
    <p:sldId id="742" r:id="rId26"/>
    <p:sldId id="722" r:id="rId27"/>
    <p:sldId id="723" r:id="rId28"/>
    <p:sldId id="724" r:id="rId29"/>
    <p:sldId id="725" r:id="rId30"/>
    <p:sldId id="726" r:id="rId31"/>
    <p:sldId id="727" r:id="rId32"/>
    <p:sldId id="728" r:id="rId33"/>
    <p:sldId id="729" r:id="rId34"/>
    <p:sldId id="730" r:id="rId35"/>
    <p:sldId id="731" r:id="rId36"/>
    <p:sldId id="732" r:id="rId37"/>
    <p:sldId id="733" r:id="rId38"/>
    <p:sldId id="734" r:id="rId39"/>
    <p:sldId id="735" r:id="rId40"/>
    <p:sldId id="736" r:id="rId41"/>
    <p:sldId id="737" r:id="rId42"/>
    <p:sldId id="738" r:id="rId43"/>
    <p:sldId id="739" r:id="rId44"/>
    <p:sldId id="740" r:id="rId45"/>
    <p:sldId id="720"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CC6D72-1632-4CAB-886F-D524754FB59A}" v="4" dt="2023-03-29T23:10:56.2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5" d="100"/>
          <a:sy n="95" d="100"/>
        </p:scale>
        <p:origin x="33"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EBCC6D72-1632-4CAB-886F-D524754FB59A}"/>
    <pc:docChg chg="undo custSel addSld delSld modSld sldOrd">
      <pc:chgData name="Jenifer Prince Devaraj" userId="c3fb109c-09d1-42a6-93f4-69472d709861" providerId="ADAL" clId="{EBCC6D72-1632-4CAB-886F-D524754FB59A}" dt="2023-03-29T23:50:59.654" v="1239" actId="6549"/>
      <pc:docMkLst>
        <pc:docMk/>
      </pc:docMkLst>
      <pc:sldChg chg="del">
        <pc:chgData name="Jenifer Prince Devaraj" userId="c3fb109c-09d1-42a6-93f4-69472d709861" providerId="ADAL" clId="{EBCC6D72-1632-4CAB-886F-D524754FB59A}" dt="2023-03-29T23:01:57.699" v="5" actId="47"/>
        <pc:sldMkLst>
          <pc:docMk/>
          <pc:sldMk cId="0" sldId="333"/>
        </pc:sldMkLst>
      </pc:sldChg>
      <pc:sldChg chg="del">
        <pc:chgData name="Jenifer Prince Devaraj" userId="c3fb109c-09d1-42a6-93f4-69472d709861" providerId="ADAL" clId="{EBCC6D72-1632-4CAB-886F-D524754FB59A}" dt="2023-03-29T23:01:57.699" v="5" actId="47"/>
        <pc:sldMkLst>
          <pc:docMk/>
          <pc:sldMk cId="0" sldId="336"/>
        </pc:sldMkLst>
      </pc:sldChg>
      <pc:sldChg chg="del">
        <pc:chgData name="Jenifer Prince Devaraj" userId="c3fb109c-09d1-42a6-93f4-69472d709861" providerId="ADAL" clId="{EBCC6D72-1632-4CAB-886F-D524754FB59A}" dt="2023-03-29T23:01:57.699" v="5" actId="47"/>
        <pc:sldMkLst>
          <pc:docMk/>
          <pc:sldMk cId="0" sldId="337"/>
        </pc:sldMkLst>
      </pc:sldChg>
      <pc:sldChg chg="del">
        <pc:chgData name="Jenifer Prince Devaraj" userId="c3fb109c-09d1-42a6-93f4-69472d709861" providerId="ADAL" clId="{EBCC6D72-1632-4CAB-886F-D524754FB59A}" dt="2023-03-29T23:01:57.699" v="5" actId="47"/>
        <pc:sldMkLst>
          <pc:docMk/>
          <pc:sldMk cId="0" sldId="338"/>
        </pc:sldMkLst>
      </pc:sldChg>
      <pc:sldChg chg="del">
        <pc:chgData name="Jenifer Prince Devaraj" userId="c3fb109c-09d1-42a6-93f4-69472d709861" providerId="ADAL" clId="{EBCC6D72-1632-4CAB-886F-D524754FB59A}" dt="2023-03-29T23:01:57.699" v="5" actId="47"/>
        <pc:sldMkLst>
          <pc:docMk/>
          <pc:sldMk cId="0" sldId="339"/>
        </pc:sldMkLst>
      </pc:sldChg>
      <pc:sldChg chg="del">
        <pc:chgData name="Jenifer Prince Devaraj" userId="c3fb109c-09d1-42a6-93f4-69472d709861" providerId="ADAL" clId="{EBCC6D72-1632-4CAB-886F-D524754FB59A}" dt="2023-03-29T23:01:57.699" v="5" actId="47"/>
        <pc:sldMkLst>
          <pc:docMk/>
          <pc:sldMk cId="0" sldId="340"/>
        </pc:sldMkLst>
      </pc:sldChg>
      <pc:sldChg chg="del">
        <pc:chgData name="Jenifer Prince Devaraj" userId="c3fb109c-09d1-42a6-93f4-69472d709861" providerId="ADAL" clId="{EBCC6D72-1632-4CAB-886F-D524754FB59A}" dt="2023-03-29T23:01:57.699" v="5" actId="47"/>
        <pc:sldMkLst>
          <pc:docMk/>
          <pc:sldMk cId="0" sldId="343"/>
        </pc:sldMkLst>
      </pc:sldChg>
      <pc:sldChg chg="del">
        <pc:chgData name="Jenifer Prince Devaraj" userId="c3fb109c-09d1-42a6-93f4-69472d709861" providerId="ADAL" clId="{EBCC6D72-1632-4CAB-886F-D524754FB59A}" dt="2023-03-29T23:01:57.699" v="5" actId="47"/>
        <pc:sldMkLst>
          <pc:docMk/>
          <pc:sldMk cId="0" sldId="345"/>
        </pc:sldMkLst>
      </pc:sldChg>
      <pc:sldChg chg="del">
        <pc:chgData name="Jenifer Prince Devaraj" userId="c3fb109c-09d1-42a6-93f4-69472d709861" providerId="ADAL" clId="{EBCC6D72-1632-4CAB-886F-D524754FB59A}" dt="2023-03-29T23:01:57.699" v="5" actId="47"/>
        <pc:sldMkLst>
          <pc:docMk/>
          <pc:sldMk cId="0" sldId="346"/>
        </pc:sldMkLst>
      </pc:sldChg>
      <pc:sldChg chg="del">
        <pc:chgData name="Jenifer Prince Devaraj" userId="c3fb109c-09d1-42a6-93f4-69472d709861" providerId="ADAL" clId="{EBCC6D72-1632-4CAB-886F-D524754FB59A}" dt="2023-03-29T23:01:57.699" v="5" actId="47"/>
        <pc:sldMkLst>
          <pc:docMk/>
          <pc:sldMk cId="0" sldId="353"/>
        </pc:sldMkLst>
      </pc:sldChg>
      <pc:sldChg chg="modSp mod">
        <pc:chgData name="Jenifer Prince Devaraj" userId="c3fb109c-09d1-42a6-93f4-69472d709861" providerId="ADAL" clId="{EBCC6D72-1632-4CAB-886F-D524754FB59A}" dt="2023-03-29T23:49:43.717" v="1236" actId="20577"/>
        <pc:sldMkLst>
          <pc:docMk/>
          <pc:sldMk cId="3119007398" sldId="719"/>
        </pc:sldMkLst>
        <pc:spChg chg="mod">
          <ac:chgData name="Jenifer Prince Devaraj" userId="c3fb109c-09d1-42a6-93f4-69472d709861" providerId="ADAL" clId="{EBCC6D72-1632-4CAB-886F-D524754FB59A}" dt="2023-03-29T23:49:43.717" v="1236" actId="20577"/>
          <ac:spMkLst>
            <pc:docMk/>
            <pc:sldMk cId="3119007398" sldId="719"/>
            <ac:spMk id="4" creationId="{BE605BA5-7179-54D8-AA19-BC9809E09348}"/>
          </ac:spMkLst>
        </pc:spChg>
      </pc:sldChg>
      <pc:sldChg chg="del">
        <pc:chgData name="Jenifer Prince Devaraj" userId="c3fb109c-09d1-42a6-93f4-69472d709861" providerId="ADAL" clId="{EBCC6D72-1632-4CAB-886F-D524754FB59A}" dt="2023-03-29T23:01:57.699" v="5" actId="47"/>
        <pc:sldMkLst>
          <pc:docMk/>
          <pc:sldMk cId="2107761481" sldId="721"/>
        </pc:sldMkLst>
      </pc:sldChg>
      <pc:sldChg chg="addSp delSp modSp mod setBg">
        <pc:chgData name="Jenifer Prince Devaraj" userId="c3fb109c-09d1-42a6-93f4-69472d709861" providerId="ADAL" clId="{EBCC6D72-1632-4CAB-886F-D524754FB59A}" dt="2023-03-29T23:04:51.441" v="16" actId="1076"/>
        <pc:sldMkLst>
          <pc:docMk/>
          <pc:sldMk cId="3869001376" sldId="722"/>
        </pc:sldMkLst>
        <pc:spChg chg="mod">
          <ac:chgData name="Jenifer Prince Devaraj" userId="c3fb109c-09d1-42a6-93f4-69472d709861" providerId="ADAL" clId="{EBCC6D72-1632-4CAB-886F-D524754FB59A}" dt="2023-03-29T23:04:17.519" v="15" actId="26606"/>
          <ac:spMkLst>
            <pc:docMk/>
            <pc:sldMk cId="3869001376" sldId="722"/>
            <ac:spMk id="3" creationId="{C232A470-CE39-A22E-87FA-87920A8CF7F4}"/>
          </ac:spMkLst>
        </pc:spChg>
        <pc:spChg chg="add del">
          <ac:chgData name="Jenifer Prince Devaraj" userId="c3fb109c-09d1-42a6-93f4-69472d709861" providerId="ADAL" clId="{EBCC6D72-1632-4CAB-886F-D524754FB59A}" dt="2023-03-29T23:04:17.519" v="15" actId="26606"/>
          <ac:spMkLst>
            <pc:docMk/>
            <pc:sldMk cId="3869001376" sldId="722"/>
            <ac:spMk id="6" creationId="{D12DDE76-C203-4047-9998-63900085B5E8}"/>
          </ac:spMkLst>
        </pc:spChg>
        <pc:picChg chg="add mod">
          <ac:chgData name="Jenifer Prince Devaraj" userId="c3fb109c-09d1-42a6-93f4-69472d709861" providerId="ADAL" clId="{EBCC6D72-1632-4CAB-886F-D524754FB59A}" dt="2023-03-29T23:04:51.441" v="16" actId="1076"/>
          <ac:picMkLst>
            <pc:docMk/>
            <pc:sldMk cId="3869001376" sldId="722"/>
            <ac:picMk id="4" creationId="{1DA2CBF1-F595-4F75-D943-AF4FC94F0D23}"/>
          </ac:picMkLst>
        </pc:picChg>
        <pc:picChg chg="del">
          <ac:chgData name="Jenifer Prince Devaraj" userId="c3fb109c-09d1-42a6-93f4-69472d709861" providerId="ADAL" clId="{EBCC6D72-1632-4CAB-886F-D524754FB59A}" dt="2023-03-29T23:03:41.128" v="6" actId="478"/>
          <ac:picMkLst>
            <pc:docMk/>
            <pc:sldMk cId="3869001376" sldId="722"/>
            <ac:picMk id="9" creationId="{B9F7713F-9CF7-712A-3C7E-BA02F07CD07B}"/>
          </ac:picMkLst>
        </pc:picChg>
      </pc:sldChg>
      <pc:sldChg chg="addSp delSp modSp add mod">
        <pc:chgData name="Jenifer Prince Devaraj" userId="c3fb109c-09d1-42a6-93f4-69472d709861" providerId="ADAL" clId="{EBCC6D72-1632-4CAB-886F-D524754FB59A}" dt="2023-03-29T23:50:59.654" v="1239" actId="6549"/>
        <pc:sldMkLst>
          <pc:docMk/>
          <pc:sldMk cId="1559093712" sldId="723"/>
        </pc:sldMkLst>
        <pc:spChg chg="add mod">
          <ac:chgData name="Jenifer Prince Devaraj" userId="c3fb109c-09d1-42a6-93f4-69472d709861" providerId="ADAL" clId="{EBCC6D72-1632-4CAB-886F-D524754FB59A}" dt="2023-03-29T23:50:59.654" v="1239" actId="6549"/>
          <ac:spMkLst>
            <pc:docMk/>
            <pc:sldMk cId="1559093712" sldId="723"/>
            <ac:spMk id="2" creationId="{445C81BF-1A6B-F63A-0760-99826CF8CF9D}"/>
          </ac:spMkLst>
        </pc:spChg>
        <pc:picChg chg="del">
          <ac:chgData name="Jenifer Prince Devaraj" userId="c3fb109c-09d1-42a6-93f4-69472d709861" providerId="ADAL" clId="{EBCC6D72-1632-4CAB-886F-D524754FB59A}" dt="2023-03-29T23:06:12.222" v="18" actId="478"/>
          <ac:picMkLst>
            <pc:docMk/>
            <pc:sldMk cId="1559093712" sldId="723"/>
            <ac:picMk id="4" creationId="{1DA2CBF1-F595-4F75-D943-AF4FC94F0D23}"/>
          </ac:picMkLst>
        </pc:picChg>
      </pc:sldChg>
      <pc:sldChg chg="del">
        <pc:chgData name="Jenifer Prince Devaraj" userId="c3fb109c-09d1-42a6-93f4-69472d709861" providerId="ADAL" clId="{EBCC6D72-1632-4CAB-886F-D524754FB59A}" dt="2023-03-29T23:01:57.699" v="5" actId="47"/>
        <pc:sldMkLst>
          <pc:docMk/>
          <pc:sldMk cId="2129719094" sldId="723"/>
        </pc:sldMkLst>
      </pc:sldChg>
      <pc:sldChg chg="addSp delSp modSp add mod">
        <pc:chgData name="Jenifer Prince Devaraj" userId="c3fb109c-09d1-42a6-93f4-69472d709861" providerId="ADAL" clId="{EBCC6D72-1632-4CAB-886F-D524754FB59A}" dt="2023-03-29T23:07:41.445" v="25" actId="1076"/>
        <pc:sldMkLst>
          <pc:docMk/>
          <pc:sldMk cId="1524076146" sldId="724"/>
        </pc:sldMkLst>
        <pc:spChg chg="del">
          <ac:chgData name="Jenifer Prince Devaraj" userId="c3fb109c-09d1-42a6-93f4-69472d709861" providerId="ADAL" clId="{EBCC6D72-1632-4CAB-886F-D524754FB59A}" dt="2023-03-29T23:07:32.904" v="22" actId="478"/>
          <ac:spMkLst>
            <pc:docMk/>
            <pc:sldMk cId="1524076146" sldId="724"/>
            <ac:spMk id="2" creationId="{445C81BF-1A6B-F63A-0760-99826CF8CF9D}"/>
          </ac:spMkLst>
        </pc:spChg>
        <pc:spChg chg="add del mod">
          <ac:chgData name="Jenifer Prince Devaraj" userId="c3fb109c-09d1-42a6-93f4-69472d709861" providerId="ADAL" clId="{EBCC6D72-1632-4CAB-886F-D524754FB59A}" dt="2023-03-29T23:07:36.398" v="23" actId="478"/>
          <ac:spMkLst>
            <pc:docMk/>
            <pc:sldMk cId="1524076146" sldId="724"/>
            <ac:spMk id="5" creationId="{E19B7081-EE95-8AAA-3D5D-70F4AD1B7B16}"/>
          </ac:spMkLst>
        </pc:spChg>
        <pc:spChg chg="add mod">
          <ac:chgData name="Jenifer Prince Devaraj" userId="c3fb109c-09d1-42a6-93f4-69472d709861" providerId="ADAL" clId="{EBCC6D72-1632-4CAB-886F-D524754FB59A}" dt="2023-03-29T23:07:41.445" v="25" actId="1076"/>
          <ac:spMkLst>
            <pc:docMk/>
            <pc:sldMk cId="1524076146" sldId="724"/>
            <ac:spMk id="6" creationId="{B837711F-DDA4-F667-2253-937B2FC07A00}"/>
          </ac:spMkLst>
        </pc:spChg>
      </pc:sldChg>
      <pc:sldChg chg="del">
        <pc:chgData name="Jenifer Prince Devaraj" userId="c3fb109c-09d1-42a6-93f4-69472d709861" providerId="ADAL" clId="{EBCC6D72-1632-4CAB-886F-D524754FB59A}" dt="2023-03-29T23:01:57.699" v="5" actId="47"/>
        <pc:sldMkLst>
          <pc:docMk/>
          <pc:sldMk cId="3091171671" sldId="724"/>
        </pc:sldMkLst>
      </pc:sldChg>
      <pc:sldChg chg="addSp delSp modSp add mod">
        <pc:chgData name="Jenifer Prince Devaraj" userId="c3fb109c-09d1-42a6-93f4-69472d709861" providerId="ADAL" clId="{EBCC6D72-1632-4CAB-886F-D524754FB59A}" dt="2023-03-29T23:08:47.892" v="28"/>
        <pc:sldMkLst>
          <pc:docMk/>
          <pc:sldMk cId="587376301" sldId="725"/>
        </pc:sldMkLst>
        <pc:spChg chg="add mod">
          <ac:chgData name="Jenifer Prince Devaraj" userId="c3fb109c-09d1-42a6-93f4-69472d709861" providerId="ADAL" clId="{EBCC6D72-1632-4CAB-886F-D524754FB59A}" dt="2023-03-29T23:08:47.892" v="28"/>
          <ac:spMkLst>
            <pc:docMk/>
            <pc:sldMk cId="587376301" sldId="725"/>
            <ac:spMk id="2" creationId="{65E0BCE6-C032-6E75-A32C-694BB9928725}"/>
          </ac:spMkLst>
        </pc:spChg>
        <pc:spChg chg="add mod">
          <ac:chgData name="Jenifer Prince Devaraj" userId="c3fb109c-09d1-42a6-93f4-69472d709861" providerId="ADAL" clId="{EBCC6D72-1632-4CAB-886F-D524754FB59A}" dt="2023-03-29T23:08:47.892" v="28"/>
          <ac:spMkLst>
            <pc:docMk/>
            <pc:sldMk cId="587376301" sldId="725"/>
            <ac:spMk id="4" creationId="{49880740-7283-79AB-6FB9-D3BA26F01C6D}"/>
          </ac:spMkLst>
        </pc:spChg>
        <pc:spChg chg="del">
          <ac:chgData name="Jenifer Prince Devaraj" userId="c3fb109c-09d1-42a6-93f4-69472d709861" providerId="ADAL" clId="{EBCC6D72-1632-4CAB-886F-D524754FB59A}" dt="2023-03-29T23:08:46.928" v="27" actId="478"/>
          <ac:spMkLst>
            <pc:docMk/>
            <pc:sldMk cId="587376301" sldId="725"/>
            <ac:spMk id="6" creationId="{B837711F-DDA4-F667-2253-937B2FC07A00}"/>
          </ac:spMkLst>
        </pc:spChg>
        <pc:spChg chg="add mod">
          <ac:chgData name="Jenifer Prince Devaraj" userId="c3fb109c-09d1-42a6-93f4-69472d709861" providerId="ADAL" clId="{EBCC6D72-1632-4CAB-886F-D524754FB59A}" dt="2023-03-29T23:08:47.892" v="28"/>
          <ac:spMkLst>
            <pc:docMk/>
            <pc:sldMk cId="587376301" sldId="725"/>
            <ac:spMk id="9" creationId="{41F79612-F7B2-EB79-34CC-46CC45D5E5C4}"/>
          </ac:spMkLst>
        </pc:spChg>
        <pc:spChg chg="add mod">
          <ac:chgData name="Jenifer Prince Devaraj" userId="c3fb109c-09d1-42a6-93f4-69472d709861" providerId="ADAL" clId="{EBCC6D72-1632-4CAB-886F-D524754FB59A}" dt="2023-03-29T23:08:47.892" v="28"/>
          <ac:spMkLst>
            <pc:docMk/>
            <pc:sldMk cId="587376301" sldId="725"/>
            <ac:spMk id="11" creationId="{3E79B46D-931E-A523-99BF-AEFC210DD7EF}"/>
          </ac:spMkLst>
        </pc:spChg>
        <pc:spChg chg="add mod">
          <ac:chgData name="Jenifer Prince Devaraj" userId="c3fb109c-09d1-42a6-93f4-69472d709861" providerId="ADAL" clId="{EBCC6D72-1632-4CAB-886F-D524754FB59A}" dt="2023-03-29T23:08:47.892" v="28"/>
          <ac:spMkLst>
            <pc:docMk/>
            <pc:sldMk cId="587376301" sldId="725"/>
            <ac:spMk id="12" creationId="{948387A4-BD29-A9B7-7339-B33B65626DAB}"/>
          </ac:spMkLst>
        </pc:spChg>
        <pc:spChg chg="add mod">
          <ac:chgData name="Jenifer Prince Devaraj" userId="c3fb109c-09d1-42a6-93f4-69472d709861" providerId="ADAL" clId="{EBCC6D72-1632-4CAB-886F-D524754FB59A}" dt="2023-03-29T23:08:47.892" v="28"/>
          <ac:spMkLst>
            <pc:docMk/>
            <pc:sldMk cId="587376301" sldId="725"/>
            <ac:spMk id="13" creationId="{5F463B24-F00C-D32E-B579-8D3262F6F504}"/>
          </ac:spMkLst>
        </pc:spChg>
        <pc:spChg chg="add mod">
          <ac:chgData name="Jenifer Prince Devaraj" userId="c3fb109c-09d1-42a6-93f4-69472d709861" providerId="ADAL" clId="{EBCC6D72-1632-4CAB-886F-D524754FB59A}" dt="2023-03-29T23:08:47.892" v="28"/>
          <ac:spMkLst>
            <pc:docMk/>
            <pc:sldMk cId="587376301" sldId="725"/>
            <ac:spMk id="14" creationId="{5598F565-3EB9-C4CA-D58C-B3C911C1AB44}"/>
          </ac:spMkLst>
        </pc:spChg>
        <pc:spChg chg="add mod">
          <ac:chgData name="Jenifer Prince Devaraj" userId="c3fb109c-09d1-42a6-93f4-69472d709861" providerId="ADAL" clId="{EBCC6D72-1632-4CAB-886F-D524754FB59A}" dt="2023-03-29T23:08:47.892" v="28"/>
          <ac:spMkLst>
            <pc:docMk/>
            <pc:sldMk cId="587376301" sldId="725"/>
            <ac:spMk id="15" creationId="{6C9B4389-0E4F-D837-C129-3FA6EEAD847C}"/>
          </ac:spMkLst>
        </pc:spChg>
        <pc:spChg chg="add mod">
          <ac:chgData name="Jenifer Prince Devaraj" userId="c3fb109c-09d1-42a6-93f4-69472d709861" providerId="ADAL" clId="{EBCC6D72-1632-4CAB-886F-D524754FB59A}" dt="2023-03-29T23:08:47.892" v="28"/>
          <ac:spMkLst>
            <pc:docMk/>
            <pc:sldMk cId="587376301" sldId="725"/>
            <ac:spMk id="16" creationId="{817DE34E-C253-10A9-8240-A45E73C50821}"/>
          </ac:spMkLst>
        </pc:spChg>
        <pc:spChg chg="add mod">
          <ac:chgData name="Jenifer Prince Devaraj" userId="c3fb109c-09d1-42a6-93f4-69472d709861" providerId="ADAL" clId="{EBCC6D72-1632-4CAB-886F-D524754FB59A}" dt="2023-03-29T23:08:47.892" v="28"/>
          <ac:spMkLst>
            <pc:docMk/>
            <pc:sldMk cId="587376301" sldId="725"/>
            <ac:spMk id="17" creationId="{46E7B44F-45D8-495E-9092-4B1006272E4A}"/>
          </ac:spMkLst>
        </pc:spChg>
        <pc:spChg chg="add mod">
          <ac:chgData name="Jenifer Prince Devaraj" userId="c3fb109c-09d1-42a6-93f4-69472d709861" providerId="ADAL" clId="{EBCC6D72-1632-4CAB-886F-D524754FB59A}" dt="2023-03-29T23:08:47.892" v="28"/>
          <ac:spMkLst>
            <pc:docMk/>
            <pc:sldMk cId="587376301" sldId="725"/>
            <ac:spMk id="24" creationId="{60F7AEED-DF05-2483-4BD4-F05EE72A6619}"/>
          </ac:spMkLst>
        </pc:spChg>
        <pc:graphicFrameChg chg="add mod">
          <ac:chgData name="Jenifer Prince Devaraj" userId="c3fb109c-09d1-42a6-93f4-69472d709861" providerId="ADAL" clId="{EBCC6D72-1632-4CAB-886F-D524754FB59A}" dt="2023-03-29T23:08:47.892" v="28"/>
          <ac:graphicFrameMkLst>
            <pc:docMk/>
            <pc:sldMk cId="587376301" sldId="725"/>
            <ac:graphicFrameMk id="5" creationId="{2DA754C1-F7BE-AAAF-1BC2-9FE8B8006EA7}"/>
          </ac:graphicFrameMkLst>
        </pc:graphicFrameChg>
        <pc:picChg chg="add mod">
          <ac:chgData name="Jenifer Prince Devaraj" userId="c3fb109c-09d1-42a6-93f4-69472d709861" providerId="ADAL" clId="{EBCC6D72-1632-4CAB-886F-D524754FB59A}" dt="2023-03-29T23:08:47.892" v="28"/>
          <ac:picMkLst>
            <pc:docMk/>
            <pc:sldMk cId="587376301" sldId="725"/>
            <ac:picMk id="7" creationId="{7D9DE52A-3250-26EC-6D4E-A9D26D5A4132}"/>
          </ac:picMkLst>
        </pc:picChg>
        <pc:picChg chg="add mod">
          <ac:chgData name="Jenifer Prince Devaraj" userId="c3fb109c-09d1-42a6-93f4-69472d709861" providerId="ADAL" clId="{EBCC6D72-1632-4CAB-886F-D524754FB59A}" dt="2023-03-29T23:08:47.892" v="28"/>
          <ac:picMkLst>
            <pc:docMk/>
            <pc:sldMk cId="587376301" sldId="725"/>
            <ac:picMk id="8" creationId="{295980D9-4B6D-CE3A-BD2A-16F84545236D}"/>
          </ac:picMkLst>
        </pc:picChg>
        <pc:picChg chg="add mod">
          <ac:chgData name="Jenifer Prince Devaraj" userId="c3fb109c-09d1-42a6-93f4-69472d709861" providerId="ADAL" clId="{EBCC6D72-1632-4CAB-886F-D524754FB59A}" dt="2023-03-29T23:08:47.892" v="28"/>
          <ac:picMkLst>
            <pc:docMk/>
            <pc:sldMk cId="587376301" sldId="725"/>
            <ac:picMk id="10" creationId="{D4395E6A-49FA-3D88-67F7-16DA8BB00B80}"/>
          </ac:picMkLst>
        </pc:picChg>
        <pc:picChg chg="add mod">
          <ac:chgData name="Jenifer Prince Devaraj" userId="c3fb109c-09d1-42a6-93f4-69472d709861" providerId="ADAL" clId="{EBCC6D72-1632-4CAB-886F-D524754FB59A}" dt="2023-03-29T23:08:47.892" v="28"/>
          <ac:picMkLst>
            <pc:docMk/>
            <pc:sldMk cId="587376301" sldId="725"/>
            <ac:picMk id="18" creationId="{48E89009-2E3B-11E1-BBBA-B5213C71B89E}"/>
          </ac:picMkLst>
        </pc:picChg>
        <pc:picChg chg="add mod">
          <ac:chgData name="Jenifer Prince Devaraj" userId="c3fb109c-09d1-42a6-93f4-69472d709861" providerId="ADAL" clId="{EBCC6D72-1632-4CAB-886F-D524754FB59A}" dt="2023-03-29T23:08:47.892" v="28"/>
          <ac:picMkLst>
            <pc:docMk/>
            <pc:sldMk cId="587376301" sldId="725"/>
            <ac:picMk id="19" creationId="{FABAE7E9-79D7-2A94-6B83-89344F8EE79F}"/>
          </ac:picMkLst>
        </pc:picChg>
        <pc:picChg chg="add mod">
          <ac:chgData name="Jenifer Prince Devaraj" userId="c3fb109c-09d1-42a6-93f4-69472d709861" providerId="ADAL" clId="{EBCC6D72-1632-4CAB-886F-D524754FB59A}" dt="2023-03-29T23:08:47.892" v="28"/>
          <ac:picMkLst>
            <pc:docMk/>
            <pc:sldMk cId="587376301" sldId="725"/>
            <ac:picMk id="20" creationId="{B68CE721-B319-42A5-AEFB-C667888FEF33}"/>
          </ac:picMkLst>
        </pc:picChg>
        <pc:picChg chg="add mod">
          <ac:chgData name="Jenifer Prince Devaraj" userId="c3fb109c-09d1-42a6-93f4-69472d709861" providerId="ADAL" clId="{EBCC6D72-1632-4CAB-886F-D524754FB59A}" dt="2023-03-29T23:08:47.892" v="28"/>
          <ac:picMkLst>
            <pc:docMk/>
            <pc:sldMk cId="587376301" sldId="725"/>
            <ac:picMk id="21" creationId="{4029E155-0AFC-D637-6E56-57345A2D60EC}"/>
          </ac:picMkLst>
        </pc:picChg>
        <pc:picChg chg="add mod">
          <ac:chgData name="Jenifer Prince Devaraj" userId="c3fb109c-09d1-42a6-93f4-69472d709861" providerId="ADAL" clId="{EBCC6D72-1632-4CAB-886F-D524754FB59A}" dt="2023-03-29T23:08:47.892" v="28"/>
          <ac:picMkLst>
            <pc:docMk/>
            <pc:sldMk cId="587376301" sldId="725"/>
            <ac:picMk id="22" creationId="{A34109BD-A399-EC7C-9388-112CFE6DF11A}"/>
          </ac:picMkLst>
        </pc:picChg>
        <pc:picChg chg="add mod">
          <ac:chgData name="Jenifer Prince Devaraj" userId="c3fb109c-09d1-42a6-93f4-69472d709861" providerId="ADAL" clId="{EBCC6D72-1632-4CAB-886F-D524754FB59A}" dt="2023-03-29T23:08:47.892" v="28"/>
          <ac:picMkLst>
            <pc:docMk/>
            <pc:sldMk cId="587376301" sldId="725"/>
            <ac:picMk id="23" creationId="{26A2CA0C-088A-566F-7F39-1B0E09D98C99}"/>
          </ac:picMkLst>
        </pc:picChg>
      </pc:sldChg>
      <pc:sldChg chg="del">
        <pc:chgData name="Jenifer Prince Devaraj" userId="c3fb109c-09d1-42a6-93f4-69472d709861" providerId="ADAL" clId="{EBCC6D72-1632-4CAB-886F-D524754FB59A}" dt="2023-03-29T23:01:57.699" v="5" actId="47"/>
        <pc:sldMkLst>
          <pc:docMk/>
          <pc:sldMk cId="2541516698" sldId="725"/>
        </pc:sldMkLst>
      </pc:sldChg>
      <pc:sldChg chg="del">
        <pc:chgData name="Jenifer Prince Devaraj" userId="c3fb109c-09d1-42a6-93f4-69472d709861" providerId="ADAL" clId="{EBCC6D72-1632-4CAB-886F-D524754FB59A}" dt="2023-03-29T23:01:57.699" v="5" actId="47"/>
        <pc:sldMkLst>
          <pc:docMk/>
          <pc:sldMk cId="2255189719" sldId="726"/>
        </pc:sldMkLst>
      </pc:sldChg>
      <pc:sldChg chg="addSp delSp modSp add mod ord">
        <pc:chgData name="Jenifer Prince Devaraj" userId="c3fb109c-09d1-42a6-93f4-69472d709861" providerId="ADAL" clId="{EBCC6D72-1632-4CAB-886F-D524754FB59A}" dt="2023-03-29T23:15:30.739" v="164" actId="20577"/>
        <pc:sldMkLst>
          <pc:docMk/>
          <pc:sldMk cId="3572085653" sldId="726"/>
        </pc:sldMkLst>
        <pc:spChg chg="add mod">
          <ac:chgData name="Jenifer Prince Devaraj" userId="c3fb109c-09d1-42a6-93f4-69472d709861" providerId="ADAL" clId="{EBCC6D72-1632-4CAB-886F-D524754FB59A}" dt="2023-03-29T23:15:30.739" v="164" actId="20577"/>
          <ac:spMkLst>
            <pc:docMk/>
            <pc:sldMk cId="3572085653" sldId="726"/>
            <ac:spMk id="2" creationId="{93956291-D76B-7B10-5385-F36F97E83895}"/>
          </ac:spMkLst>
        </pc:spChg>
        <pc:spChg chg="del">
          <ac:chgData name="Jenifer Prince Devaraj" userId="c3fb109c-09d1-42a6-93f4-69472d709861" providerId="ADAL" clId="{EBCC6D72-1632-4CAB-886F-D524754FB59A}" dt="2023-03-29T23:10:55.389" v="32" actId="478"/>
          <ac:spMkLst>
            <pc:docMk/>
            <pc:sldMk cId="3572085653" sldId="726"/>
            <ac:spMk id="6" creationId="{B837711F-DDA4-F667-2253-937B2FC07A00}"/>
          </ac:spMkLst>
        </pc:spChg>
      </pc:sldChg>
      <pc:sldChg chg="modSp add mod">
        <pc:chgData name="Jenifer Prince Devaraj" userId="c3fb109c-09d1-42a6-93f4-69472d709861" providerId="ADAL" clId="{EBCC6D72-1632-4CAB-886F-D524754FB59A}" dt="2023-03-29T23:13:04.761" v="97" actId="20577"/>
        <pc:sldMkLst>
          <pc:docMk/>
          <pc:sldMk cId="1635883719" sldId="727"/>
        </pc:sldMkLst>
        <pc:spChg chg="mod">
          <ac:chgData name="Jenifer Prince Devaraj" userId="c3fb109c-09d1-42a6-93f4-69472d709861" providerId="ADAL" clId="{EBCC6D72-1632-4CAB-886F-D524754FB59A}" dt="2023-03-29T23:13:04.761" v="97" actId="20577"/>
          <ac:spMkLst>
            <pc:docMk/>
            <pc:sldMk cId="1635883719" sldId="727"/>
            <ac:spMk id="2" creationId="{93956291-D76B-7B10-5385-F36F97E83895}"/>
          </ac:spMkLst>
        </pc:spChg>
      </pc:sldChg>
      <pc:sldChg chg="del">
        <pc:chgData name="Jenifer Prince Devaraj" userId="c3fb109c-09d1-42a6-93f4-69472d709861" providerId="ADAL" clId="{EBCC6D72-1632-4CAB-886F-D524754FB59A}" dt="2023-03-29T23:01:57.699" v="5" actId="47"/>
        <pc:sldMkLst>
          <pc:docMk/>
          <pc:sldMk cId="3851061941" sldId="727"/>
        </pc:sldMkLst>
      </pc:sldChg>
      <pc:sldChg chg="modSp add mod">
        <pc:chgData name="Jenifer Prince Devaraj" userId="c3fb109c-09d1-42a6-93f4-69472d709861" providerId="ADAL" clId="{EBCC6D72-1632-4CAB-886F-D524754FB59A}" dt="2023-03-29T23:14:29.983" v="150" actId="20577"/>
        <pc:sldMkLst>
          <pc:docMk/>
          <pc:sldMk cId="4211973768" sldId="728"/>
        </pc:sldMkLst>
        <pc:spChg chg="mod">
          <ac:chgData name="Jenifer Prince Devaraj" userId="c3fb109c-09d1-42a6-93f4-69472d709861" providerId="ADAL" clId="{EBCC6D72-1632-4CAB-886F-D524754FB59A}" dt="2023-03-29T23:14:29.983" v="150" actId="20577"/>
          <ac:spMkLst>
            <pc:docMk/>
            <pc:sldMk cId="4211973768" sldId="728"/>
            <ac:spMk id="2" creationId="{93956291-D76B-7B10-5385-F36F97E83895}"/>
          </ac:spMkLst>
        </pc:spChg>
      </pc:sldChg>
      <pc:sldChg chg="modSp add mod">
        <pc:chgData name="Jenifer Prince Devaraj" userId="c3fb109c-09d1-42a6-93f4-69472d709861" providerId="ADAL" clId="{EBCC6D72-1632-4CAB-886F-D524754FB59A}" dt="2023-03-29T23:16:34.968" v="208" actId="20577"/>
        <pc:sldMkLst>
          <pc:docMk/>
          <pc:sldMk cId="1741465057" sldId="729"/>
        </pc:sldMkLst>
        <pc:spChg chg="mod">
          <ac:chgData name="Jenifer Prince Devaraj" userId="c3fb109c-09d1-42a6-93f4-69472d709861" providerId="ADAL" clId="{EBCC6D72-1632-4CAB-886F-D524754FB59A}" dt="2023-03-29T23:16:34.968" v="208" actId="20577"/>
          <ac:spMkLst>
            <pc:docMk/>
            <pc:sldMk cId="1741465057" sldId="729"/>
            <ac:spMk id="2" creationId="{93956291-D76B-7B10-5385-F36F97E83895}"/>
          </ac:spMkLst>
        </pc:spChg>
      </pc:sldChg>
      <pc:sldChg chg="modSp add mod">
        <pc:chgData name="Jenifer Prince Devaraj" userId="c3fb109c-09d1-42a6-93f4-69472d709861" providerId="ADAL" clId="{EBCC6D72-1632-4CAB-886F-D524754FB59A}" dt="2023-03-29T23:37:18.916" v="905" actId="179"/>
        <pc:sldMkLst>
          <pc:docMk/>
          <pc:sldMk cId="1836290232" sldId="730"/>
        </pc:sldMkLst>
        <pc:spChg chg="mod">
          <ac:chgData name="Jenifer Prince Devaraj" userId="c3fb109c-09d1-42a6-93f4-69472d709861" providerId="ADAL" clId="{EBCC6D72-1632-4CAB-886F-D524754FB59A}" dt="2023-03-29T23:37:18.916" v="905" actId="179"/>
          <ac:spMkLst>
            <pc:docMk/>
            <pc:sldMk cId="1836290232" sldId="730"/>
            <ac:spMk id="2" creationId="{93956291-D76B-7B10-5385-F36F97E83895}"/>
          </ac:spMkLst>
        </pc:spChg>
      </pc:sldChg>
      <pc:sldChg chg="modSp add mod">
        <pc:chgData name="Jenifer Prince Devaraj" userId="c3fb109c-09d1-42a6-93f4-69472d709861" providerId="ADAL" clId="{EBCC6D72-1632-4CAB-886F-D524754FB59A}" dt="2023-03-29T23:19:36.488" v="308" actId="20577"/>
        <pc:sldMkLst>
          <pc:docMk/>
          <pc:sldMk cId="1346815213" sldId="731"/>
        </pc:sldMkLst>
        <pc:spChg chg="mod">
          <ac:chgData name="Jenifer Prince Devaraj" userId="c3fb109c-09d1-42a6-93f4-69472d709861" providerId="ADAL" clId="{EBCC6D72-1632-4CAB-886F-D524754FB59A}" dt="2023-03-29T23:19:36.488" v="308" actId="20577"/>
          <ac:spMkLst>
            <pc:docMk/>
            <pc:sldMk cId="1346815213" sldId="731"/>
            <ac:spMk id="2" creationId="{93956291-D76B-7B10-5385-F36F97E83895}"/>
          </ac:spMkLst>
        </pc:spChg>
      </pc:sldChg>
      <pc:sldChg chg="modSp add mod">
        <pc:chgData name="Jenifer Prince Devaraj" userId="c3fb109c-09d1-42a6-93f4-69472d709861" providerId="ADAL" clId="{EBCC6D72-1632-4CAB-886F-D524754FB59A}" dt="2023-03-29T23:21:22.425" v="358" actId="113"/>
        <pc:sldMkLst>
          <pc:docMk/>
          <pc:sldMk cId="2036464040" sldId="732"/>
        </pc:sldMkLst>
        <pc:spChg chg="mod">
          <ac:chgData name="Jenifer Prince Devaraj" userId="c3fb109c-09d1-42a6-93f4-69472d709861" providerId="ADAL" clId="{EBCC6D72-1632-4CAB-886F-D524754FB59A}" dt="2023-03-29T23:21:22.425" v="358" actId="113"/>
          <ac:spMkLst>
            <pc:docMk/>
            <pc:sldMk cId="2036464040" sldId="732"/>
            <ac:spMk id="2" creationId="{93956291-D76B-7B10-5385-F36F97E83895}"/>
          </ac:spMkLst>
        </pc:spChg>
      </pc:sldChg>
      <pc:sldChg chg="modSp add mod">
        <pc:chgData name="Jenifer Prince Devaraj" userId="c3fb109c-09d1-42a6-93f4-69472d709861" providerId="ADAL" clId="{EBCC6D72-1632-4CAB-886F-D524754FB59A}" dt="2023-03-29T23:25:25.868" v="480" actId="20577"/>
        <pc:sldMkLst>
          <pc:docMk/>
          <pc:sldMk cId="2992102600" sldId="733"/>
        </pc:sldMkLst>
        <pc:spChg chg="mod">
          <ac:chgData name="Jenifer Prince Devaraj" userId="c3fb109c-09d1-42a6-93f4-69472d709861" providerId="ADAL" clId="{EBCC6D72-1632-4CAB-886F-D524754FB59A}" dt="2023-03-29T23:25:25.868" v="480" actId="20577"/>
          <ac:spMkLst>
            <pc:docMk/>
            <pc:sldMk cId="2992102600" sldId="733"/>
            <ac:spMk id="2" creationId="{93956291-D76B-7B10-5385-F36F97E83895}"/>
          </ac:spMkLst>
        </pc:spChg>
      </pc:sldChg>
      <pc:sldChg chg="modSp add mod">
        <pc:chgData name="Jenifer Prince Devaraj" userId="c3fb109c-09d1-42a6-93f4-69472d709861" providerId="ADAL" clId="{EBCC6D72-1632-4CAB-886F-D524754FB59A}" dt="2023-03-29T23:26:38.687" v="513" actId="113"/>
        <pc:sldMkLst>
          <pc:docMk/>
          <pc:sldMk cId="872792553" sldId="734"/>
        </pc:sldMkLst>
        <pc:spChg chg="mod">
          <ac:chgData name="Jenifer Prince Devaraj" userId="c3fb109c-09d1-42a6-93f4-69472d709861" providerId="ADAL" clId="{EBCC6D72-1632-4CAB-886F-D524754FB59A}" dt="2023-03-29T23:26:38.687" v="513" actId="113"/>
          <ac:spMkLst>
            <pc:docMk/>
            <pc:sldMk cId="872792553" sldId="734"/>
            <ac:spMk id="2" creationId="{93956291-D76B-7B10-5385-F36F97E83895}"/>
          </ac:spMkLst>
        </pc:spChg>
      </pc:sldChg>
      <pc:sldChg chg="modSp add mod">
        <pc:chgData name="Jenifer Prince Devaraj" userId="c3fb109c-09d1-42a6-93f4-69472d709861" providerId="ADAL" clId="{EBCC6D72-1632-4CAB-886F-D524754FB59A}" dt="2023-03-29T23:29:33.262" v="641" actId="27636"/>
        <pc:sldMkLst>
          <pc:docMk/>
          <pc:sldMk cId="661711745" sldId="735"/>
        </pc:sldMkLst>
        <pc:spChg chg="mod">
          <ac:chgData name="Jenifer Prince Devaraj" userId="c3fb109c-09d1-42a6-93f4-69472d709861" providerId="ADAL" clId="{EBCC6D72-1632-4CAB-886F-D524754FB59A}" dt="2023-03-29T23:29:33.262" v="641" actId="27636"/>
          <ac:spMkLst>
            <pc:docMk/>
            <pc:sldMk cId="661711745" sldId="735"/>
            <ac:spMk id="2" creationId="{93956291-D76B-7B10-5385-F36F97E83895}"/>
          </ac:spMkLst>
        </pc:spChg>
      </pc:sldChg>
      <pc:sldChg chg="modSp add mod">
        <pc:chgData name="Jenifer Prince Devaraj" userId="c3fb109c-09d1-42a6-93f4-69472d709861" providerId="ADAL" clId="{EBCC6D72-1632-4CAB-886F-D524754FB59A}" dt="2023-03-29T23:30:33.476" v="679" actId="20577"/>
        <pc:sldMkLst>
          <pc:docMk/>
          <pc:sldMk cId="4079292264" sldId="736"/>
        </pc:sldMkLst>
        <pc:spChg chg="mod">
          <ac:chgData name="Jenifer Prince Devaraj" userId="c3fb109c-09d1-42a6-93f4-69472d709861" providerId="ADAL" clId="{EBCC6D72-1632-4CAB-886F-D524754FB59A}" dt="2023-03-29T23:30:33.476" v="679" actId="20577"/>
          <ac:spMkLst>
            <pc:docMk/>
            <pc:sldMk cId="4079292264" sldId="736"/>
            <ac:spMk id="2" creationId="{93956291-D76B-7B10-5385-F36F97E83895}"/>
          </ac:spMkLst>
        </pc:spChg>
      </pc:sldChg>
      <pc:sldChg chg="modSp add mod">
        <pc:chgData name="Jenifer Prince Devaraj" userId="c3fb109c-09d1-42a6-93f4-69472d709861" providerId="ADAL" clId="{EBCC6D72-1632-4CAB-886F-D524754FB59A}" dt="2023-03-29T23:31:54.688" v="739" actId="313"/>
        <pc:sldMkLst>
          <pc:docMk/>
          <pc:sldMk cId="3472016211" sldId="737"/>
        </pc:sldMkLst>
        <pc:spChg chg="mod">
          <ac:chgData name="Jenifer Prince Devaraj" userId="c3fb109c-09d1-42a6-93f4-69472d709861" providerId="ADAL" clId="{EBCC6D72-1632-4CAB-886F-D524754FB59A}" dt="2023-03-29T23:31:54.688" v="739" actId="313"/>
          <ac:spMkLst>
            <pc:docMk/>
            <pc:sldMk cId="3472016211" sldId="737"/>
            <ac:spMk id="2" creationId="{93956291-D76B-7B10-5385-F36F97E83895}"/>
          </ac:spMkLst>
        </pc:spChg>
      </pc:sldChg>
      <pc:sldChg chg="modSp add mod">
        <pc:chgData name="Jenifer Prince Devaraj" userId="c3fb109c-09d1-42a6-93f4-69472d709861" providerId="ADAL" clId="{EBCC6D72-1632-4CAB-886F-D524754FB59A}" dt="2023-03-29T23:35:04.695" v="889" actId="15"/>
        <pc:sldMkLst>
          <pc:docMk/>
          <pc:sldMk cId="1317636331" sldId="738"/>
        </pc:sldMkLst>
        <pc:spChg chg="mod">
          <ac:chgData name="Jenifer Prince Devaraj" userId="c3fb109c-09d1-42a6-93f4-69472d709861" providerId="ADAL" clId="{EBCC6D72-1632-4CAB-886F-D524754FB59A}" dt="2023-03-29T23:35:04.695" v="889" actId="15"/>
          <ac:spMkLst>
            <pc:docMk/>
            <pc:sldMk cId="1317636331" sldId="738"/>
            <ac:spMk id="2" creationId="{93956291-D76B-7B10-5385-F36F97E83895}"/>
          </ac:spMkLst>
        </pc:spChg>
      </pc:sldChg>
      <pc:sldChg chg="modSp add mod">
        <pc:chgData name="Jenifer Prince Devaraj" userId="c3fb109c-09d1-42a6-93f4-69472d709861" providerId="ADAL" clId="{EBCC6D72-1632-4CAB-886F-D524754FB59A}" dt="2023-03-29T23:34:47.535" v="869" actId="20577"/>
        <pc:sldMkLst>
          <pc:docMk/>
          <pc:sldMk cId="6473541" sldId="739"/>
        </pc:sldMkLst>
        <pc:spChg chg="mod">
          <ac:chgData name="Jenifer Prince Devaraj" userId="c3fb109c-09d1-42a6-93f4-69472d709861" providerId="ADAL" clId="{EBCC6D72-1632-4CAB-886F-D524754FB59A}" dt="2023-03-29T23:34:47.535" v="869" actId="20577"/>
          <ac:spMkLst>
            <pc:docMk/>
            <pc:sldMk cId="6473541" sldId="739"/>
            <ac:spMk id="2" creationId="{93956291-D76B-7B10-5385-F36F97E83895}"/>
          </ac:spMkLst>
        </pc:spChg>
      </pc:sldChg>
      <pc:sldChg chg="modSp add mod">
        <pc:chgData name="Jenifer Prince Devaraj" userId="c3fb109c-09d1-42a6-93f4-69472d709861" providerId="ADAL" clId="{EBCC6D72-1632-4CAB-886F-D524754FB59A}" dt="2023-03-29T23:50:27.633" v="1238" actId="20577"/>
        <pc:sldMkLst>
          <pc:docMk/>
          <pc:sldMk cId="1784955108" sldId="740"/>
        </pc:sldMkLst>
        <pc:spChg chg="mod">
          <ac:chgData name="Jenifer Prince Devaraj" userId="c3fb109c-09d1-42a6-93f4-69472d709861" providerId="ADAL" clId="{EBCC6D72-1632-4CAB-886F-D524754FB59A}" dt="2023-03-29T23:50:27.633" v="1238" actId="20577"/>
          <ac:spMkLst>
            <pc:docMk/>
            <pc:sldMk cId="1784955108" sldId="740"/>
            <ac:spMk id="2" creationId="{93956291-D76B-7B10-5385-F36F97E83895}"/>
          </ac:spMkLst>
        </pc:spChg>
      </pc:sldChg>
      <pc:sldChg chg="modSp add mod ord">
        <pc:chgData name="Jenifer Prince Devaraj" userId="c3fb109c-09d1-42a6-93f4-69472d709861" providerId="ADAL" clId="{EBCC6D72-1632-4CAB-886F-D524754FB59A}" dt="2023-03-29T23:49:07.053" v="1230" actId="5793"/>
        <pc:sldMkLst>
          <pc:docMk/>
          <pc:sldMk cId="283587114" sldId="741"/>
        </pc:sldMkLst>
        <pc:spChg chg="mod">
          <ac:chgData name="Jenifer Prince Devaraj" userId="c3fb109c-09d1-42a6-93f4-69472d709861" providerId="ADAL" clId="{EBCC6D72-1632-4CAB-886F-D524754FB59A}" dt="2023-03-29T23:49:07.053" v="1230" actId="5793"/>
          <ac:spMkLst>
            <pc:docMk/>
            <pc:sldMk cId="283587114" sldId="741"/>
            <ac:spMk id="2" creationId="{93956291-D76B-7B10-5385-F36F97E83895}"/>
          </ac:spMkLst>
        </pc:spChg>
      </pc:sldChg>
      <pc:sldChg chg="modSp add mod">
        <pc:chgData name="Jenifer Prince Devaraj" userId="c3fb109c-09d1-42a6-93f4-69472d709861" providerId="ADAL" clId="{EBCC6D72-1632-4CAB-886F-D524754FB59A}" dt="2023-03-29T23:49:16.386" v="1232" actId="179"/>
        <pc:sldMkLst>
          <pc:docMk/>
          <pc:sldMk cId="2632402153" sldId="742"/>
        </pc:sldMkLst>
        <pc:spChg chg="mod">
          <ac:chgData name="Jenifer Prince Devaraj" userId="c3fb109c-09d1-42a6-93f4-69472d709861" providerId="ADAL" clId="{EBCC6D72-1632-4CAB-886F-D524754FB59A}" dt="2023-03-29T23:49:16.386" v="1232" actId="179"/>
          <ac:spMkLst>
            <pc:docMk/>
            <pc:sldMk cId="2632402153" sldId="742"/>
            <ac:spMk id="2" creationId="{93956291-D76B-7B10-5385-F36F97E8389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0DACE-9BF5-43E7-86E7-5281C8417A89}"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EE9A9DC7-423B-428B-BAA7-84AAB70B9104}">
      <dgm:prSet phldrT="[Text]" custT="1"/>
      <dgm:spPr/>
      <dgm:t>
        <a:bodyPr/>
        <a:lstStyle/>
        <a:p>
          <a:r>
            <a:rPr lang="en-US" sz="2500" dirty="0">
              <a:latin typeface="Cambria" panose="02040503050406030204" pitchFamily="18" charset="0"/>
              <a:ea typeface="Cambria" panose="02040503050406030204" pitchFamily="18" charset="0"/>
            </a:rPr>
            <a:t>Electronics Components</a:t>
          </a:r>
        </a:p>
      </dgm:t>
    </dgm:pt>
    <dgm:pt modelId="{C8EBF2BB-F30B-4720-B4C1-6C339D705E01}" type="parTrans" cxnId="{1168379F-3C66-4992-B531-329AF6A0FBB1}">
      <dgm:prSet/>
      <dgm:spPr/>
      <dgm:t>
        <a:bodyPr/>
        <a:lstStyle/>
        <a:p>
          <a:endParaRPr lang="en-US"/>
        </a:p>
      </dgm:t>
    </dgm:pt>
    <dgm:pt modelId="{EE37AEA9-6ED6-4813-AA1B-F36B44D7F556}" type="sibTrans" cxnId="{1168379F-3C66-4992-B531-329AF6A0FBB1}">
      <dgm:prSet/>
      <dgm:spPr/>
      <dgm:t>
        <a:bodyPr/>
        <a:lstStyle/>
        <a:p>
          <a:endParaRPr lang="en-US"/>
        </a:p>
      </dgm:t>
    </dgm:pt>
    <dgm:pt modelId="{F723BF59-6C12-42A9-9524-1CA474C5DBA8}" type="asst">
      <dgm:prSet phldrT="[Text]" custT="1"/>
      <dgm:spPr/>
      <dgm:t>
        <a:bodyPr/>
        <a:lstStyle/>
        <a:p>
          <a:r>
            <a:rPr lang="en-US" sz="2500" dirty="0"/>
            <a:t>Passive </a:t>
          </a:r>
          <a:r>
            <a:rPr lang="en-US" sz="2500" dirty="0">
              <a:latin typeface="Cambria" panose="02040503050406030204" pitchFamily="18" charset="0"/>
              <a:ea typeface="Cambria" panose="02040503050406030204" pitchFamily="18" charset="0"/>
            </a:rPr>
            <a:t>Components</a:t>
          </a:r>
        </a:p>
      </dgm:t>
    </dgm:pt>
    <dgm:pt modelId="{12AC4C54-481D-4090-B2BA-9EB7E0E2BC8A}" type="parTrans" cxnId="{4C15A076-EE5E-4353-98D8-C831920F3DA5}">
      <dgm:prSet/>
      <dgm:spPr/>
      <dgm:t>
        <a:bodyPr/>
        <a:lstStyle/>
        <a:p>
          <a:endParaRPr lang="en-US"/>
        </a:p>
      </dgm:t>
    </dgm:pt>
    <dgm:pt modelId="{E3494518-A8CC-40C6-BE27-A46D9935CCBE}" type="sibTrans" cxnId="{4C15A076-EE5E-4353-98D8-C831920F3DA5}">
      <dgm:prSet/>
      <dgm:spPr/>
      <dgm:t>
        <a:bodyPr/>
        <a:lstStyle/>
        <a:p>
          <a:endParaRPr lang="en-US"/>
        </a:p>
      </dgm:t>
    </dgm:pt>
    <dgm:pt modelId="{C79F8EE1-3A4E-4367-BF61-7A0D77DD79AD}" type="asst">
      <dgm:prSet phldrT="[Text]" custT="1"/>
      <dgm:spPr/>
      <dgm:t>
        <a:bodyPr/>
        <a:lstStyle/>
        <a:p>
          <a:r>
            <a:rPr lang="en-US" sz="2500" dirty="0">
              <a:latin typeface="Cambria" panose="02040503050406030204" pitchFamily="18" charset="0"/>
              <a:ea typeface="Cambria" panose="02040503050406030204" pitchFamily="18" charset="0"/>
            </a:rPr>
            <a:t>Active Components</a:t>
          </a:r>
        </a:p>
      </dgm:t>
    </dgm:pt>
    <dgm:pt modelId="{0D7E131C-C3A9-4CEE-B0E5-6B75C5798E2F}" type="parTrans" cxnId="{57E3B2DF-55FE-4EC6-B336-28D10B7D9707}">
      <dgm:prSet/>
      <dgm:spPr/>
      <dgm:t>
        <a:bodyPr/>
        <a:lstStyle/>
        <a:p>
          <a:endParaRPr lang="en-US"/>
        </a:p>
      </dgm:t>
    </dgm:pt>
    <dgm:pt modelId="{7051471E-9AA0-42DE-B1F3-9A8F9A7A9388}" type="sibTrans" cxnId="{57E3B2DF-55FE-4EC6-B336-28D10B7D9707}">
      <dgm:prSet/>
      <dgm:spPr/>
      <dgm:t>
        <a:bodyPr/>
        <a:lstStyle/>
        <a:p>
          <a:endParaRPr lang="en-US"/>
        </a:p>
      </dgm:t>
    </dgm:pt>
    <dgm:pt modelId="{3A193F27-929C-49D1-BC90-DD5124B59620}" type="pres">
      <dgm:prSet presAssocID="{D8F0DACE-9BF5-43E7-86E7-5281C8417A89}" presName="Name0" presStyleCnt="0">
        <dgm:presLayoutVars>
          <dgm:chPref val="1"/>
          <dgm:dir/>
          <dgm:animOne val="branch"/>
          <dgm:animLvl val="lvl"/>
          <dgm:resizeHandles val="exact"/>
        </dgm:presLayoutVars>
      </dgm:prSet>
      <dgm:spPr/>
    </dgm:pt>
    <dgm:pt modelId="{7402003A-16F4-427C-950B-DFA85A3D37A3}" type="pres">
      <dgm:prSet presAssocID="{EE9A9DC7-423B-428B-BAA7-84AAB70B9104}" presName="root1" presStyleCnt="0"/>
      <dgm:spPr/>
    </dgm:pt>
    <dgm:pt modelId="{2143DD68-DF59-4839-B0B1-459C356D736B}" type="pres">
      <dgm:prSet presAssocID="{EE9A9DC7-423B-428B-BAA7-84AAB70B9104}" presName="LevelOneTextNode" presStyleLbl="node0" presStyleIdx="0" presStyleCnt="1">
        <dgm:presLayoutVars>
          <dgm:chPref val="3"/>
        </dgm:presLayoutVars>
      </dgm:prSet>
      <dgm:spPr/>
    </dgm:pt>
    <dgm:pt modelId="{4ABEEE81-69DA-4950-920D-47CA21BD7744}" type="pres">
      <dgm:prSet presAssocID="{EE9A9DC7-423B-428B-BAA7-84AAB70B9104}" presName="level2hierChild" presStyleCnt="0"/>
      <dgm:spPr/>
    </dgm:pt>
    <dgm:pt modelId="{C222B345-737D-4B2C-8DB3-C57E87B519E2}" type="pres">
      <dgm:prSet presAssocID="{12AC4C54-481D-4090-B2BA-9EB7E0E2BC8A}" presName="conn2-1" presStyleLbl="parChTrans1D2" presStyleIdx="0" presStyleCnt="2"/>
      <dgm:spPr/>
    </dgm:pt>
    <dgm:pt modelId="{85826947-489F-48F4-B6B7-4872DF1E3123}" type="pres">
      <dgm:prSet presAssocID="{12AC4C54-481D-4090-B2BA-9EB7E0E2BC8A}" presName="connTx" presStyleLbl="parChTrans1D2" presStyleIdx="0" presStyleCnt="2"/>
      <dgm:spPr/>
    </dgm:pt>
    <dgm:pt modelId="{901A4E53-F0B8-4B8E-B407-D2B946CB3E04}" type="pres">
      <dgm:prSet presAssocID="{F723BF59-6C12-42A9-9524-1CA474C5DBA8}" presName="root2" presStyleCnt="0"/>
      <dgm:spPr/>
    </dgm:pt>
    <dgm:pt modelId="{616053AC-731D-4FA0-9491-6DABE769B98B}" type="pres">
      <dgm:prSet presAssocID="{F723BF59-6C12-42A9-9524-1CA474C5DBA8}" presName="LevelTwoTextNode" presStyleLbl="asst1" presStyleIdx="0" presStyleCnt="2" custLinFactY="-51139" custLinFactNeighborX="-2851" custLinFactNeighborY="-100000">
        <dgm:presLayoutVars>
          <dgm:chPref val="3"/>
        </dgm:presLayoutVars>
      </dgm:prSet>
      <dgm:spPr/>
    </dgm:pt>
    <dgm:pt modelId="{FB58B160-1D6E-462E-8BB9-4B5813039CD6}" type="pres">
      <dgm:prSet presAssocID="{F723BF59-6C12-42A9-9524-1CA474C5DBA8}" presName="level3hierChild" presStyleCnt="0"/>
      <dgm:spPr/>
    </dgm:pt>
    <dgm:pt modelId="{C6AC88E0-D1FD-4D2F-B73E-438BC7E9C93A}" type="pres">
      <dgm:prSet presAssocID="{0D7E131C-C3A9-4CEE-B0E5-6B75C5798E2F}" presName="conn2-1" presStyleLbl="parChTrans1D2" presStyleIdx="1" presStyleCnt="2"/>
      <dgm:spPr/>
    </dgm:pt>
    <dgm:pt modelId="{61173BDF-7121-4727-A94C-894AF6BD39D5}" type="pres">
      <dgm:prSet presAssocID="{0D7E131C-C3A9-4CEE-B0E5-6B75C5798E2F}" presName="connTx" presStyleLbl="parChTrans1D2" presStyleIdx="1" presStyleCnt="2"/>
      <dgm:spPr/>
    </dgm:pt>
    <dgm:pt modelId="{5CDECBFE-042A-41B0-AD4D-49A7751F65D6}" type="pres">
      <dgm:prSet presAssocID="{C79F8EE1-3A4E-4367-BF61-7A0D77DD79AD}" presName="root2" presStyleCnt="0"/>
      <dgm:spPr/>
    </dgm:pt>
    <dgm:pt modelId="{0213BDCB-B08F-4E69-8FEE-D1F68AFCD0D4}" type="pres">
      <dgm:prSet presAssocID="{C79F8EE1-3A4E-4367-BF61-7A0D77DD79AD}" presName="LevelTwoTextNode" presStyleLbl="asst1" presStyleIdx="1" presStyleCnt="2" custLinFactNeighborX="-2597" custLinFactNeighborY="-11049">
        <dgm:presLayoutVars>
          <dgm:chPref val="3"/>
        </dgm:presLayoutVars>
      </dgm:prSet>
      <dgm:spPr/>
    </dgm:pt>
    <dgm:pt modelId="{FED9CF72-F97B-4E14-BB5A-EB59FA7619B7}" type="pres">
      <dgm:prSet presAssocID="{C79F8EE1-3A4E-4367-BF61-7A0D77DD79AD}" presName="level3hierChild" presStyleCnt="0"/>
      <dgm:spPr/>
    </dgm:pt>
  </dgm:ptLst>
  <dgm:cxnLst>
    <dgm:cxn modelId="{BC9DDB2E-C1B4-48A3-9277-A2EAB3031730}" type="presOf" srcId="{12AC4C54-481D-4090-B2BA-9EB7E0E2BC8A}" destId="{85826947-489F-48F4-B6B7-4872DF1E3123}" srcOrd="1" destOrd="0" presId="urn:microsoft.com/office/officeart/2008/layout/HorizontalMultiLevelHierarchy"/>
    <dgm:cxn modelId="{148CBB35-EB68-48AF-89E4-57889C1DC60A}" type="presOf" srcId="{F723BF59-6C12-42A9-9524-1CA474C5DBA8}" destId="{616053AC-731D-4FA0-9491-6DABE769B98B}" srcOrd="0" destOrd="0" presId="urn:microsoft.com/office/officeart/2008/layout/HorizontalMultiLevelHierarchy"/>
    <dgm:cxn modelId="{3A224C62-EEE1-43F2-806C-135B4FAE0397}" type="presOf" srcId="{0D7E131C-C3A9-4CEE-B0E5-6B75C5798E2F}" destId="{61173BDF-7121-4727-A94C-894AF6BD39D5}" srcOrd="1" destOrd="0" presId="urn:microsoft.com/office/officeart/2008/layout/HorizontalMultiLevelHierarchy"/>
    <dgm:cxn modelId="{15D94C45-819B-4DF0-A6C2-A4E88C9FFC22}" type="presOf" srcId="{D8F0DACE-9BF5-43E7-86E7-5281C8417A89}" destId="{3A193F27-929C-49D1-BC90-DD5124B59620}" srcOrd="0" destOrd="0" presId="urn:microsoft.com/office/officeart/2008/layout/HorizontalMultiLevelHierarchy"/>
    <dgm:cxn modelId="{4C15A076-EE5E-4353-98D8-C831920F3DA5}" srcId="{EE9A9DC7-423B-428B-BAA7-84AAB70B9104}" destId="{F723BF59-6C12-42A9-9524-1CA474C5DBA8}" srcOrd="0" destOrd="0" parTransId="{12AC4C54-481D-4090-B2BA-9EB7E0E2BC8A}" sibTransId="{E3494518-A8CC-40C6-BE27-A46D9935CCBE}"/>
    <dgm:cxn modelId="{F832F179-849F-4FB7-9858-4C0EADFA5B26}" type="presOf" srcId="{0D7E131C-C3A9-4CEE-B0E5-6B75C5798E2F}" destId="{C6AC88E0-D1FD-4D2F-B73E-438BC7E9C93A}" srcOrd="0" destOrd="0" presId="urn:microsoft.com/office/officeart/2008/layout/HorizontalMultiLevelHierarchy"/>
    <dgm:cxn modelId="{05B67F97-2D04-4400-9106-BA824AB98BCE}" type="presOf" srcId="{C79F8EE1-3A4E-4367-BF61-7A0D77DD79AD}" destId="{0213BDCB-B08F-4E69-8FEE-D1F68AFCD0D4}" srcOrd="0" destOrd="0" presId="urn:microsoft.com/office/officeart/2008/layout/HorizontalMultiLevelHierarchy"/>
    <dgm:cxn modelId="{1168379F-3C66-4992-B531-329AF6A0FBB1}" srcId="{D8F0DACE-9BF5-43E7-86E7-5281C8417A89}" destId="{EE9A9DC7-423B-428B-BAA7-84AAB70B9104}" srcOrd="0" destOrd="0" parTransId="{C8EBF2BB-F30B-4720-B4C1-6C339D705E01}" sibTransId="{EE37AEA9-6ED6-4813-AA1B-F36B44D7F556}"/>
    <dgm:cxn modelId="{4C9301B7-ED3F-4182-8235-8E73E98D6A45}" type="presOf" srcId="{12AC4C54-481D-4090-B2BA-9EB7E0E2BC8A}" destId="{C222B345-737D-4B2C-8DB3-C57E87B519E2}" srcOrd="0" destOrd="0" presId="urn:microsoft.com/office/officeart/2008/layout/HorizontalMultiLevelHierarchy"/>
    <dgm:cxn modelId="{6FB99ECA-E8EF-4D75-ADAF-D970C4C0E7AF}" type="presOf" srcId="{EE9A9DC7-423B-428B-BAA7-84AAB70B9104}" destId="{2143DD68-DF59-4839-B0B1-459C356D736B}" srcOrd="0" destOrd="0" presId="urn:microsoft.com/office/officeart/2008/layout/HorizontalMultiLevelHierarchy"/>
    <dgm:cxn modelId="{57E3B2DF-55FE-4EC6-B336-28D10B7D9707}" srcId="{EE9A9DC7-423B-428B-BAA7-84AAB70B9104}" destId="{C79F8EE1-3A4E-4367-BF61-7A0D77DD79AD}" srcOrd="1" destOrd="0" parTransId="{0D7E131C-C3A9-4CEE-B0E5-6B75C5798E2F}" sibTransId="{7051471E-9AA0-42DE-B1F3-9A8F9A7A9388}"/>
    <dgm:cxn modelId="{7008DAD0-E3B8-4A1B-9DE9-740786656900}" type="presParOf" srcId="{3A193F27-929C-49D1-BC90-DD5124B59620}" destId="{7402003A-16F4-427C-950B-DFA85A3D37A3}" srcOrd="0" destOrd="0" presId="urn:microsoft.com/office/officeart/2008/layout/HorizontalMultiLevelHierarchy"/>
    <dgm:cxn modelId="{5A4BD8E7-75B8-4DED-97F8-9C528A6AD771}" type="presParOf" srcId="{7402003A-16F4-427C-950B-DFA85A3D37A3}" destId="{2143DD68-DF59-4839-B0B1-459C356D736B}" srcOrd="0" destOrd="0" presId="urn:microsoft.com/office/officeart/2008/layout/HorizontalMultiLevelHierarchy"/>
    <dgm:cxn modelId="{2A6A69B0-5AD8-4C3D-8A4A-82867A1BC3E5}" type="presParOf" srcId="{7402003A-16F4-427C-950B-DFA85A3D37A3}" destId="{4ABEEE81-69DA-4950-920D-47CA21BD7744}" srcOrd="1" destOrd="0" presId="urn:microsoft.com/office/officeart/2008/layout/HorizontalMultiLevelHierarchy"/>
    <dgm:cxn modelId="{279DD3A4-6EEB-4D85-8232-F3A2F6EC2752}" type="presParOf" srcId="{4ABEEE81-69DA-4950-920D-47CA21BD7744}" destId="{C222B345-737D-4B2C-8DB3-C57E87B519E2}" srcOrd="0" destOrd="0" presId="urn:microsoft.com/office/officeart/2008/layout/HorizontalMultiLevelHierarchy"/>
    <dgm:cxn modelId="{51B09B28-1651-4921-A9F4-475D572EBECD}" type="presParOf" srcId="{C222B345-737D-4B2C-8DB3-C57E87B519E2}" destId="{85826947-489F-48F4-B6B7-4872DF1E3123}" srcOrd="0" destOrd="0" presId="urn:microsoft.com/office/officeart/2008/layout/HorizontalMultiLevelHierarchy"/>
    <dgm:cxn modelId="{75080B39-877C-4D5A-8E6F-6D901F2A33DD}" type="presParOf" srcId="{4ABEEE81-69DA-4950-920D-47CA21BD7744}" destId="{901A4E53-F0B8-4B8E-B407-D2B946CB3E04}" srcOrd="1" destOrd="0" presId="urn:microsoft.com/office/officeart/2008/layout/HorizontalMultiLevelHierarchy"/>
    <dgm:cxn modelId="{101E094F-2FF8-44A6-83C9-06E753A1FA74}" type="presParOf" srcId="{901A4E53-F0B8-4B8E-B407-D2B946CB3E04}" destId="{616053AC-731D-4FA0-9491-6DABE769B98B}" srcOrd="0" destOrd="0" presId="urn:microsoft.com/office/officeart/2008/layout/HorizontalMultiLevelHierarchy"/>
    <dgm:cxn modelId="{AC336B3C-CA13-4079-B758-97EB1069C687}" type="presParOf" srcId="{901A4E53-F0B8-4B8E-B407-D2B946CB3E04}" destId="{FB58B160-1D6E-462E-8BB9-4B5813039CD6}" srcOrd="1" destOrd="0" presId="urn:microsoft.com/office/officeart/2008/layout/HorizontalMultiLevelHierarchy"/>
    <dgm:cxn modelId="{198CA5A1-30C8-4CD6-A196-01472A8BFAE7}" type="presParOf" srcId="{4ABEEE81-69DA-4950-920D-47CA21BD7744}" destId="{C6AC88E0-D1FD-4D2F-B73E-438BC7E9C93A}" srcOrd="2" destOrd="0" presId="urn:microsoft.com/office/officeart/2008/layout/HorizontalMultiLevelHierarchy"/>
    <dgm:cxn modelId="{CDDB9355-2EB2-44A4-B144-8BBAAB5AF513}" type="presParOf" srcId="{C6AC88E0-D1FD-4D2F-B73E-438BC7E9C93A}" destId="{61173BDF-7121-4727-A94C-894AF6BD39D5}" srcOrd="0" destOrd="0" presId="urn:microsoft.com/office/officeart/2008/layout/HorizontalMultiLevelHierarchy"/>
    <dgm:cxn modelId="{1CAAF7C7-3761-4618-9345-2E1AA379ADC6}" type="presParOf" srcId="{4ABEEE81-69DA-4950-920D-47CA21BD7744}" destId="{5CDECBFE-042A-41B0-AD4D-49A7751F65D6}" srcOrd="3" destOrd="0" presId="urn:microsoft.com/office/officeart/2008/layout/HorizontalMultiLevelHierarchy"/>
    <dgm:cxn modelId="{179FC85E-A4AD-445F-854A-68B134DCBF07}" type="presParOf" srcId="{5CDECBFE-042A-41B0-AD4D-49A7751F65D6}" destId="{0213BDCB-B08F-4E69-8FEE-D1F68AFCD0D4}" srcOrd="0" destOrd="0" presId="urn:microsoft.com/office/officeart/2008/layout/HorizontalMultiLevelHierarchy"/>
    <dgm:cxn modelId="{D7F410FD-6642-477D-A63E-4B7B768A60C1}" type="presParOf" srcId="{5CDECBFE-042A-41B0-AD4D-49A7751F65D6}" destId="{FED9CF72-F97B-4E14-BB5A-EB59FA7619B7}"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C88E0-D1FD-4D2F-B73E-438BC7E9C93A}">
      <dsp:nvSpPr>
        <dsp:cNvPr id="0" name=""/>
        <dsp:cNvSpPr/>
      </dsp:nvSpPr>
      <dsp:spPr>
        <a:xfrm>
          <a:off x="2083385" y="2255340"/>
          <a:ext cx="489208" cy="440950"/>
        </a:xfrm>
        <a:custGeom>
          <a:avLst/>
          <a:gdLst/>
          <a:ahLst/>
          <a:cxnLst/>
          <a:rect l="0" t="0" r="0" b="0"/>
          <a:pathLst>
            <a:path>
              <a:moveTo>
                <a:pt x="0" y="0"/>
              </a:moveTo>
              <a:lnTo>
                <a:pt x="244604" y="0"/>
              </a:lnTo>
              <a:lnTo>
                <a:pt x="244604" y="440950"/>
              </a:lnTo>
              <a:lnTo>
                <a:pt x="489208" y="4409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11524" y="2459350"/>
        <a:ext cx="32930" cy="32930"/>
      </dsp:txXfrm>
    </dsp:sp>
    <dsp:sp modelId="{C222B345-737D-4B2C-8DB3-C57E87B519E2}">
      <dsp:nvSpPr>
        <dsp:cNvPr id="0" name=""/>
        <dsp:cNvSpPr/>
      </dsp:nvSpPr>
      <dsp:spPr>
        <a:xfrm>
          <a:off x="2083385" y="428514"/>
          <a:ext cx="482068" cy="1826825"/>
        </a:xfrm>
        <a:custGeom>
          <a:avLst/>
          <a:gdLst/>
          <a:ahLst/>
          <a:cxnLst/>
          <a:rect l="0" t="0" r="0" b="0"/>
          <a:pathLst>
            <a:path>
              <a:moveTo>
                <a:pt x="0" y="1826825"/>
              </a:moveTo>
              <a:lnTo>
                <a:pt x="241034" y="1826825"/>
              </a:lnTo>
              <a:lnTo>
                <a:pt x="241034" y="0"/>
              </a:lnTo>
              <a:lnTo>
                <a:pt x="48206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277185" y="1294693"/>
        <a:ext cx="94468" cy="94468"/>
      </dsp:txXfrm>
    </dsp:sp>
    <dsp:sp modelId="{2143DD68-DF59-4839-B0B1-459C356D736B}">
      <dsp:nvSpPr>
        <dsp:cNvPr id="0" name=""/>
        <dsp:cNvSpPr/>
      </dsp:nvSpPr>
      <dsp:spPr>
        <a:xfrm rot="16200000">
          <a:off x="-600469" y="1826825"/>
          <a:ext cx="4510681" cy="8570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Cambria" panose="02040503050406030204" pitchFamily="18" charset="0"/>
              <a:ea typeface="Cambria" panose="02040503050406030204" pitchFamily="18" charset="0"/>
            </a:rPr>
            <a:t>Electronics Components</a:t>
          </a:r>
        </a:p>
      </dsp:txBody>
      <dsp:txXfrm>
        <a:off x="-600469" y="1826825"/>
        <a:ext cx="4510681" cy="857029"/>
      </dsp:txXfrm>
    </dsp:sp>
    <dsp:sp modelId="{616053AC-731D-4FA0-9491-6DABE769B98B}">
      <dsp:nvSpPr>
        <dsp:cNvPr id="0" name=""/>
        <dsp:cNvSpPr/>
      </dsp:nvSpPr>
      <dsp:spPr>
        <a:xfrm>
          <a:off x="2565453" y="0"/>
          <a:ext cx="2811056" cy="8570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a:t>Passive </a:t>
          </a:r>
          <a:r>
            <a:rPr lang="en-US" sz="2500" kern="1200" dirty="0">
              <a:latin typeface="Cambria" panose="02040503050406030204" pitchFamily="18" charset="0"/>
              <a:ea typeface="Cambria" panose="02040503050406030204" pitchFamily="18" charset="0"/>
            </a:rPr>
            <a:t>Components</a:t>
          </a:r>
        </a:p>
      </dsp:txBody>
      <dsp:txXfrm>
        <a:off x="2565453" y="0"/>
        <a:ext cx="2811056" cy="857029"/>
      </dsp:txXfrm>
    </dsp:sp>
    <dsp:sp modelId="{0213BDCB-B08F-4E69-8FEE-D1F68AFCD0D4}">
      <dsp:nvSpPr>
        <dsp:cNvPr id="0" name=""/>
        <dsp:cNvSpPr/>
      </dsp:nvSpPr>
      <dsp:spPr>
        <a:xfrm>
          <a:off x="2572594" y="2267775"/>
          <a:ext cx="2811056" cy="8570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Cambria" panose="02040503050406030204" pitchFamily="18" charset="0"/>
              <a:ea typeface="Cambria" panose="02040503050406030204" pitchFamily="18" charset="0"/>
            </a:rPr>
            <a:t>Active Components</a:t>
          </a:r>
        </a:p>
      </dsp:txBody>
      <dsp:txXfrm>
        <a:off x="2572594" y="2267775"/>
        <a:ext cx="2811056" cy="857029"/>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2</a:t>
            </a:fld>
            <a:endParaRPr lang="en-GB" altLang="en-US" sz="1200">
              <a:latin typeface="Arial" panose="020B0604020202020204" pitchFamily="34" charset="0"/>
            </a:endParaRPr>
          </a:p>
        </p:txBody>
      </p:sp>
    </p:spTree>
    <p:extLst>
      <p:ext uri="{BB962C8B-B14F-4D97-AF65-F5344CB8AC3E}">
        <p14:creationId xmlns:p14="http://schemas.microsoft.com/office/powerpoint/2010/main" val="1652043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3</a:t>
            </a:fld>
            <a:endParaRPr lang="en-GB" altLang="en-US" sz="1200">
              <a:latin typeface="Arial" panose="020B0604020202020204" pitchFamily="34" charset="0"/>
            </a:endParaRPr>
          </a:p>
        </p:txBody>
      </p:sp>
    </p:spTree>
    <p:extLst>
      <p:ext uri="{BB962C8B-B14F-4D97-AF65-F5344CB8AC3E}">
        <p14:creationId xmlns:p14="http://schemas.microsoft.com/office/powerpoint/2010/main" val="3675761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343941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5</a:t>
            </a:fld>
            <a:endParaRPr lang="en-GB" altLang="en-US" sz="1200">
              <a:latin typeface="Arial" panose="020B0604020202020204" pitchFamily="34" charset="0"/>
            </a:endParaRPr>
          </a:p>
        </p:txBody>
      </p:sp>
    </p:spTree>
    <p:extLst>
      <p:ext uri="{BB962C8B-B14F-4D97-AF65-F5344CB8AC3E}">
        <p14:creationId xmlns:p14="http://schemas.microsoft.com/office/powerpoint/2010/main" val="3990359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6</a:t>
            </a:fld>
            <a:endParaRPr lang="en-GB" altLang="en-US" sz="1200">
              <a:latin typeface="Arial" panose="020B0604020202020204" pitchFamily="34" charset="0"/>
            </a:endParaRPr>
          </a:p>
        </p:txBody>
      </p:sp>
    </p:spTree>
    <p:extLst>
      <p:ext uri="{BB962C8B-B14F-4D97-AF65-F5344CB8AC3E}">
        <p14:creationId xmlns:p14="http://schemas.microsoft.com/office/powerpoint/2010/main" val="4212226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7</a:t>
            </a:fld>
            <a:endParaRPr lang="en-GB" altLang="en-US" sz="1200">
              <a:latin typeface="Arial" panose="020B0604020202020204" pitchFamily="34" charset="0"/>
            </a:endParaRPr>
          </a:p>
        </p:txBody>
      </p:sp>
    </p:spTree>
    <p:extLst>
      <p:ext uri="{BB962C8B-B14F-4D97-AF65-F5344CB8AC3E}">
        <p14:creationId xmlns:p14="http://schemas.microsoft.com/office/powerpoint/2010/main" val="2892466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8</a:t>
            </a:fld>
            <a:endParaRPr lang="en-GB" altLang="en-US" sz="1200">
              <a:latin typeface="Arial" panose="020B0604020202020204" pitchFamily="34" charset="0"/>
            </a:endParaRPr>
          </a:p>
        </p:txBody>
      </p:sp>
    </p:spTree>
    <p:extLst>
      <p:ext uri="{BB962C8B-B14F-4D97-AF65-F5344CB8AC3E}">
        <p14:creationId xmlns:p14="http://schemas.microsoft.com/office/powerpoint/2010/main" val="2844457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9</a:t>
            </a:fld>
            <a:endParaRPr lang="en-GB" altLang="en-US" sz="1200">
              <a:latin typeface="Arial" panose="020B0604020202020204" pitchFamily="34" charset="0"/>
            </a:endParaRPr>
          </a:p>
        </p:txBody>
      </p:sp>
    </p:spTree>
    <p:extLst>
      <p:ext uri="{BB962C8B-B14F-4D97-AF65-F5344CB8AC3E}">
        <p14:creationId xmlns:p14="http://schemas.microsoft.com/office/powerpoint/2010/main" val="286658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10</a:t>
            </a:fld>
            <a:endParaRPr lang="en-GB" altLang="en-US" sz="1200">
              <a:latin typeface="Arial" panose="020B0604020202020204" pitchFamily="34" charset="0"/>
            </a:endParaRPr>
          </a:p>
        </p:txBody>
      </p:sp>
    </p:spTree>
    <p:extLst>
      <p:ext uri="{BB962C8B-B14F-4D97-AF65-F5344CB8AC3E}">
        <p14:creationId xmlns:p14="http://schemas.microsoft.com/office/powerpoint/2010/main" val="3612145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11</a:t>
            </a:fld>
            <a:endParaRPr lang="en-GB" altLang="en-US" sz="1200">
              <a:latin typeface="Arial" panose="020B0604020202020204" pitchFamily="34" charset="0"/>
            </a:endParaRPr>
          </a:p>
        </p:txBody>
      </p:sp>
    </p:spTree>
    <p:extLst>
      <p:ext uri="{BB962C8B-B14F-4D97-AF65-F5344CB8AC3E}">
        <p14:creationId xmlns:p14="http://schemas.microsoft.com/office/powerpoint/2010/main" val="3044304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12</a:t>
            </a:fld>
            <a:endParaRPr lang="en-GB" altLang="en-US" sz="1200">
              <a:latin typeface="Arial" panose="020B0604020202020204" pitchFamily="34" charset="0"/>
            </a:endParaRPr>
          </a:p>
        </p:txBody>
      </p:sp>
    </p:spTree>
    <p:extLst>
      <p:ext uri="{BB962C8B-B14F-4D97-AF65-F5344CB8AC3E}">
        <p14:creationId xmlns:p14="http://schemas.microsoft.com/office/powerpoint/2010/main" val="6164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13</a:t>
            </a:fld>
            <a:endParaRPr lang="en-GB" altLang="en-US" sz="1200">
              <a:latin typeface="Arial" panose="020B0604020202020204" pitchFamily="34" charset="0"/>
            </a:endParaRPr>
          </a:p>
        </p:txBody>
      </p:sp>
    </p:spTree>
    <p:extLst>
      <p:ext uri="{BB962C8B-B14F-4D97-AF65-F5344CB8AC3E}">
        <p14:creationId xmlns:p14="http://schemas.microsoft.com/office/powerpoint/2010/main" val="60871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14</a:t>
            </a:fld>
            <a:endParaRPr lang="en-GB" altLang="en-US" sz="1200">
              <a:latin typeface="Arial" panose="020B0604020202020204" pitchFamily="34" charset="0"/>
            </a:endParaRPr>
          </a:p>
        </p:txBody>
      </p:sp>
    </p:spTree>
    <p:extLst>
      <p:ext uri="{BB962C8B-B14F-4D97-AF65-F5344CB8AC3E}">
        <p14:creationId xmlns:p14="http://schemas.microsoft.com/office/powerpoint/2010/main" val="4105851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15</a:t>
            </a:fld>
            <a:endParaRPr lang="en-GB" altLang="en-US" sz="1200">
              <a:latin typeface="Arial" panose="020B0604020202020204" pitchFamily="34" charset="0"/>
            </a:endParaRPr>
          </a:p>
        </p:txBody>
      </p:sp>
    </p:spTree>
    <p:extLst>
      <p:ext uri="{BB962C8B-B14F-4D97-AF65-F5344CB8AC3E}">
        <p14:creationId xmlns:p14="http://schemas.microsoft.com/office/powerpoint/2010/main" val="3540273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16</a:t>
            </a:fld>
            <a:endParaRPr lang="en-GB" altLang="en-US" sz="1200">
              <a:latin typeface="Arial" panose="020B0604020202020204" pitchFamily="34" charset="0"/>
            </a:endParaRPr>
          </a:p>
        </p:txBody>
      </p:sp>
    </p:spTree>
    <p:extLst>
      <p:ext uri="{BB962C8B-B14F-4D97-AF65-F5344CB8AC3E}">
        <p14:creationId xmlns:p14="http://schemas.microsoft.com/office/powerpoint/2010/main" val="1960938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17</a:t>
            </a:fld>
            <a:endParaRPr lang="en-GB" altLang="en-US" sz="1200">
              <a:latin typeface="Arial" panose="020B0604020202020204" pitchFamily="34" charset="0"/>
            </a:endParaRPr>
          </a:p>
        </p:txBody>
      </p:sp>
    </p:spTree>
    <p:extLst>
      <p:ext uri="{BB962C8B-B14F-4D97-AF65-F5344CB8AC3E}">
        <p14:creationId xmlns:p14="http://schemas.microsoft.com/office/powerpoint/2010/main" val="3689550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18</a:t>
            </a:fld>
            <a:endParaRPr lang="en-GB" altLang="en-US" sz="1200">
              <a:latin typeface="Arial" panose="020B0604020202020204" pitchFamily="34" charset="0"/>
            </a:endParaRPr>
          </a:p>
        </p:txBody>
      </p:sp>
    </p:spTree>
    <p:extLst>
      <p:ext uri="{BB962C8B-B14F-4D97-AF65-F5344CB8AC3E}">
        <p14:creationId xmlns:p14="http://schemas.microsoft.com/office/powerpoint/2010/main" val="28909105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19</a:t>
            </a:fld>
            <a:endParaRPr lang="en-GB" altLang="en-US" sz="1200">
              <a:latin typeface="Arial" panose="020B0604020202020204" pitchFamily="34" charset="0"/>
            </a:endParaRPr>
          </a:p>
        </p:txBody>
      </p:sp>
    </p:spTree>
    <p:extLst>
      <p:ext uri="{BB962C8B-B14F-4D97-AF65-F5344CB8AC3E}">
        <p14:creationId xmlns:p14="http://schemas.microsoft.com/office/powerpoint/2010/main" val="18559292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20</a:t>
            </a:fld>
            <a:endParaRPr lang="en-GB" altLang="en-US" sz="1200">
              <a:latin typeface="Arial" panose="020B0604020202020204" pitchFamily="34" charset="0"/>
            </a:endParaRPr>
          </a:p>
        </p:txBody>
      </p:sp>
    </p:spTree>
    <p:extLst>
      <p:ext uri="{BB962C8B-B14F-4D97-AF65-F5344CB8AC3E}">
        <p14:creationId xmlns:p14="http://schemas.microsoft.com/office/powerpoint/2010/main" val="33620545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21</a:t>
            </a:fld>
            <a:endParaRPr lang="en-GB" altLang="en-US" sz="1200">
              <a:latin typeface="Arial" panose="020B0604020202020204" pitchFamily="34" charset="0"/>
            </a:endParaRPr>
          </a:p>
        </p:txBody>
      </p:sp>
    </p:spTree>
    <p:extLst>
      <p:ext uri="{BB962C8B-B14F-4D97-AF65-F5344CB8AC3E}">
        <p14:creationId xmlns:p14="http://schemas.microsoft.com/office/powerpoint/2010/main" val="31903865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1F2CF8B-4DFE-F4AD-F741-6C289F339C79}"/>
              </a:ext>
            </a:extLst>
          </p:cNvPr>
          <p:cNvSpPr>
            <a:spLocks noGrp="1" noRot="1" noChangeAspect="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C951237B-0E56-9A6B-0B76-5E4EFC9F30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34CE0DC6-E94D-2CA8-5D49-A59BEC21A9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04E2F0F-CE7B-4EA5-BA75-1167C1F155D0}" type="slidenum">
              <a:rPr lang="en-GB" altLang="en-US" sz="1200">
                <a:latin typeface="Arial" panose="020B0604020202020204" pitchFamily="34" charset="0"/>
              </a:rPr>
              <a:pPr/>
              <a:t>22</a:t>
            </a:fld>
            <a:endParaRPr lang="en-GB" altLang="en-US" sz="1200">
              <a:latin typeface="Arial" panose="020B0604020202020204" pitchFamily="34" charset="0"/>
            </a:endParaRPr>
          </a:p>
        </p:txBody>
      </p:sp>
    </p:spTree>
    <p:extLst>
      <p:ext uri="{BB962C8B-B14F-4D97-AF65-F5344CB8AC3E}">
        <p14:creationId xmlns:p14="http://schemas.microsoft.com/office/powerpoint/2010/main" val="1276105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32.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8.xml"/></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hyperlink" Target="https://en.wikipedia.org/wiki/Transformer" TargetMode="External"/><Relationship Id="rId18" Type="http://schemas.openxmlformats.org/officeDocument/2006/relationships/image" Target="../media/image33.jpg"/><Relationship Id="rId3" Type="http://schemas.openxmlformats.org/officeDocument/2006/relationships/diagramData" Target="../diagrams/data1.xml"/><Relationship Id="rId21" Type="http://schemas.openxmlformats.org/officeDocument/2006/relationships/hyperlink" Target="http://electronics.stackexchange.com/questions/191484/if-i-charge-a-electrolytic-capacitor-outside-of-a-circuit-and-let-it-sit" TargetMode="External"/><Relationship Id="rId7" Type="http://schemas.microsoft.com/office/2007/relationships/diagramDrawing" Target="../diagrams/drawing1.xml"/><Relationship Id="rId12" Type="http://schemas.openxmlformats.org/officeDocument/2006/relationships/image" Target="../media/image30.jpg"/><Relationship Id="rId17" Type="http://schemas.openxmlformats.org/officeDocument/2006/relationships/hyperlink" Target="https://passive-components.eu/short-tutorial-rf-choke-vs-inductor/" TargetMode="External"/><Relationship Id="rId2" Type="http://schemas.openxmlformats.org/officeDocument/2006/relationships/notesSlide" Target="../notesSlides/notesSlide6.xml"/><Relationship Id="rId16" Type="http://schemas.openxmlformats.org/officeDocument/2006/relationships/image" Target="../media/image32.jpg"/><Relationship Id="rId20" Type="http://schemas.openxmlformats.org/officeDocument/2006/relationships/image" Target="../media/image34.jpg"/><Relationship Id="rId1" Type="http://schemas.openxmlformats.org/officeDocument/2006/relationships/slideLayout" Target="../slideLayouts/slideLayout32.xml"/><Relationship Id="rId6" Type="http://schemas.openxmlformats.org/officeDocument/2006/relationships/diagramColors" Target="../diagrams/colors1.xml"/><Relationship Id="rId11" Type="http://schemas.openxmlformats.org/officeDocument/2006/relationships/hyperlink" Target="https://www.tablix.org/~avian/blog/archives/2007/06/old_transistors/" TargetMode="External"/><Relationship Id="rId24" Type="http://schemas.openxmlformats.org/officeDocument/2006/relationships/hyperlink" Target="https://creativecommons.org/licenses/by-sa/3.0/" TargetMode="External"/><Relationship Id="rId5" Type="http://schemas.openxmlformats.org/officeDocument/2006/relationships/diagramQuickStyle" Target="../diagrams/quickStyle1.xml"/><Relationship Id="rId15" Type="http://schemas.openxmlformats.org/officeDocument/2006/relationships/hyperlink" Target="http://electronics.stackexchange.com/questions/86676/what-is-crystal-resonator-crystal-resonator-crystal-oscillator" TargetMode="External"/><Relationship Id="rId23" Type="http://schemas.openxmlformats.org/officeDocument/2006/relationships/hyperlink" Target="http://electronics.stackexchange.com/questions/173921/what-difference-between-sensors-and-intelligent-sensors" TargetMode="External"/><Relationship Id="rId10" Type="http://schemas.openxmlformats.org/officeDocument/2006/relationships/image" Target="../media/image29.jpg"/><Relationship Id="rId19" Type="http://schemas.openxmlformats.org/officeDocument/2006/relationships/hyperlink" Target="https://commons.wikimedia.org/wiki/File:330_ohms_5%25_axial_resistor.jpg" TargetMode="External"/><Relationship Id="rId4" Type="http://schemas.openxmlformats.org/officeDocument/2006/relationships/diagramLayout" Target="../diagrams/layout1.xml"/><Relationship Id="rId9" Type="http://schemas.openxmlformats.org/officeDocument/2006/relationships/image" Target="../media/image28.png"/><Relationship Id="rId14" Type="http://schemas.openxmlformats.org/officeDocument/2006/relationships/image" Target="../media/image31.jpg"/><Relationship Id="rId22" Type="http://schemas.openxmlformats.org/officeDocument/2006/relationships/image" Target="../media/image35.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1620594" y="2128367"/>
            <a:ext cx="1215636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b="1" dirty="0">
                <a:latin typeface="Cambria" panose="02040503050406030204" pitchFamily="18" charset="0"/>
                <a:ea typeface="Cambria" panose="02040503050406030204" pitchFamily="18" charset="0"/>
                <a:cs typeface="Arial"/>
              </a:rPr>
              <a:t>Module Name  : Electronics I</a:t>
            </a:r>
          </a:p>
          <a:p>
            <a:r>
              <a:rPr lang="en-GB" sz="2600" b="1" dirty="0">
                <a:latin typeface="Cambria" panose="02040503050406030204" pitchFamily="18" charset="0"/>
                <a:ea typeface="Cambria" panose="02040503050406030204" pitchFamily="18" charset="0"/>
                <a:cs typeface="Arial"/>
              </a:rPr>
              <a:t>Module Code    :  </a:t>
            </a:r>
            <a:r>
              <a:rPr lang="en-GB" sz="2600" b="1" dirty="0">
                <a:effectLst/>
                <a:latin typeface="Cambria" panose="02040503050406030204" pitchFamily="18" charset="0"/>
                <a:ea typeface="Cambria" panose="02040503050406030204" pitchFamily="18" charset="0"/>
                <a:cs typeface="Arial"/>
              </a:rPr>
              <a:t>ACDB5002</a:t>
            </a:r>
          </a:p>
          <a:p>
            <a:r>
              <a:rPr lang="en-GB" sz="2600" b="1" dirty="0">
                <a:latin typeface="Cambria" panose="02040503050406030204" pitchFamily="18" charset="0"/>
                <a:ea typeface="Cambria" panose="02040503050406030204" pitchFamily="18" charset="0"/>
                <a:cs typeface="Arial"/>
              </a:rPr>
              <a:t>Topic		      : Electronics I - Overview</a:t>
            </a:r>
          </a:p>
          <a:p>
            <a:r>
              <a:rPr lang="en-GB" sz="2600" b="1" dirty="0">
                <a:latin typeface="Cambria" panose="02040503050406030204" pitchFamily="18" charset="0"/>
                <a:ea typeface="Cambria" panose="02040503050406030204" pitchFamily="18" charset="0"/>
                <a:cs typeface="Arial"/>
              </a:rPr>
              <a:t>Lecture 	      : 14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0" y="1626233"/>
            <a:ext cx="12223819" cy="3870215"/>
          </a:xfrm>
        </p:spPr>
        <p:txBody>
          <a:bodyPr>
            <a:normAutofit/>
          </a:bodyPr>
          <a:lstStyle/>
          <a:p>
            <a:pPr marL="0" lvl="0" indent="0" algn="just" fontAlgn="auto" hangingPunct="1">
              <a:spcBef>
                <a:spcPts val="1200"/>
              </a:spcBef>
              <a:spcAft>
                <a:spcPts val="0"/>
              </a:spcAft>
              <a:buNone/>
            </a:pPr>
            <a:r>
              <a:rPr lang="en-GB" sz="2000" b="1" dirty="0">
                <a:effectLst/>
                <a:latin typeface="Arial" panose="020B0604020202020204" pitchFamily="34" charset="0"/>
                <a:ea typeface="Times New Roman" panose="02020603050405020304" pitchFamily="18" charset="0"/>
              </a:rPr>
              <a:t>Aim</a:t>
            </a:r>
          </a:p>
          <a:p>
            <a:pPr marL="1074738" lvl="0" indent="-446088" algn="just" fontAlgn="auto" hangingPunct="1">
              <a:lnSpc>
                <a:spcPct val="150000"/>
              </a:lnSpc>
              <a:spcBef>
                <a:spcPts val="1200"/>
              </a:spcBef>
              <a:spcAft>
                <a:spcPts val="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To build on the basic component level theory studied at Level 4, and thus provide the student with knowledge of how these components are utilised in real life scenarios as functional building blocks or as parts of holistic working systems, with emphasis given to design solutions based on embedded microcontroller/microprocessors.</a:t>
            </a:r>
            <a:endParaRPr lang="en-GB" sz="2000" dirty="0">
              <a:effectLst/>
              <a:latin typeface="Times New Roman" panose="02020603050405020304" pitchFamily="18" charset="0"/>
              <a:ea typeface="Times New Roman" panose="02020603050405020304" pitchFamily="18" charset="0"/>
            </a:endParaRPr>
          </a:p>
          <a:p>
            <a:pPr marL="719138">
              <a:lnSpc>
                <a:spcPct val="150000"/>
              </a:lnSpc>
            </a:pPr>
            <a:endParaRPr lang="en-GB" sz="2000" dirty="0">
              <a:latin typeface="Cambria" panose="02040503050406030204" pitchFamily="18" charset="0"/>
              <a:ea typeface="Cambria" panose="02040503050406030204" pitchFamily="18" charset="0"/>
            </a:endParaRPr>
          </a:p>
          <a:p>
            <a:pPr marL="719138">
              <a:lnSpc>
                <a:spcPct val="150000"/>
              </a:lnSpc>
            </a:pPr>
            <a:endParaRPr lang="en-GB" sz="2000" dirty="0">
              <a:latin typeface="Cambria" panose="02040503050406030204" pitchFamily="18" charset="0"/>
              <a:ea typeface="Cambria" panose="02040503050406030204" pitchFamily="18" charset="0"/>
            </a:endParaRPr>
          </a:p>
          <a:p>
            <a:pPr marL="809625" indent="-809625">
              <a:lnSpc>
                <a:spcPct val="150000"/>
              </a:lnSpc>
            </a:pPr>
            <a:endParaRPr lang="en-IN" sz="2000" dirty="0">
              <a:latin typeface="Cambria" panose="02040503050406030204" pitchFamily="18" charset="0"/>
              <a:ea typeface="Cambria" panose="02040503050406030204" pitchFamily="18" charset="0"/>
            </a:endParaRPr>
          </a:p>
          <a:p>
            <a:pPr marL="0" indent="0">
              <a:lnSpc>
                <a:spcPct val="150000"/>
              </a:lnSpc>
              <a:buNone/>
            </a:pPr>
            <a:endParaRPr lang="en-IN" sz="2000" dirty="0">
              <a:latin typeface="Cambria" panose="02040503050406030204" pitchFamily="18" charset="0"/>
              <a:ea typeface="Cambria" panose="02040503050406030204" pitchFamily="18" charset="0"/>
            </a:endParaRPr>
          </a:p>
          <a:p>
            <a:pPr marL="0" indent="0" algn="just">
              <a:lnSpc>
                <a:spcPct val="150000"/>
              </a:lnSpc>
              <a:buNone/>
            </a:pPr>
            <a:endParaRPr lang="en-GB" sz="20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83587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0" y="1626233"/>
            <a:ext cx="12223819" cy="3870215"/>
          </a:xfrm>
        </p:spPr>
        <p:txBody>
          <a:bodyPr>
            <a:normAutofit/>
          </a:bodyPr>
          <a:lstStyle/>
          <a:p>
            <a:pPr marL="0" lvl="0" indent="0" algn="just" hangingPunct="0">
              <a:lnSpc>
                <a:spcPct val="115000"/>
              </a:lnSpc>
              <a:spcBef>
                <a:spcPts val="1200"/>
              </a:spcBef>
              <a:spcAft>
                <a:spcPts val="1000"/>
              </a:spcAft>
              <a:buNone/>
            </a:pPr>
            <a:r>
              <a:rPr lang="en-GB" sz="2000" b="1" dirty="0">
                <a:effectLst/>
                <a:latin typeface="Arial" panose="020B0604020202020204" pitchFamily="34" charset="0"/>
                <a:ea typeface="Calibri" panose="020F0502020204030204" pitchFamily="34" charset="0"/>
                <a:cs typeface="Times New Roman" panose="02020603050405020304" pitchFamily="18" charset="0"/>
              </a:rPr>
              <a:t>Learning Objectives</a:t>
            </a:r>
          </a:p>
          <a:p>
            <a:pPr marL="809625" lvl="0" indent="-452438" algn="just" hangingPunct="0">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Demonstrate and critically analyse the deployment of discrete components and microcontrollers in the design of functional building blocks and complete circuits.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809625" lvl="0" indent="-452438" algn="just" hangingPunct="0">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Critically analyse and demonstrate an understanding of existing hardware designs and software-based design tools.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719138">
              <a:lnSpc>
                <a:spcPct val="150000"/>
              </a:lnSpc>
            </a:pPr>
            <a:endParaRPr lang="en-GB" sz="2000" dirty="0">
              <a:latin typeface="Cambria" panose="02040503050406030204" pitchFamily="18" charset="0"/>
              <a:ea typeface="Cambria" panose="02040503050406030204" pitchFamily="18" charset="0"/>
            </a:endParaRPr>
          </a:p>
          <a:p>
            <a:pPr marL="719138">
              <a:lnSpc>
                <a:spcPct val="150000"/>
              </a:lnSpc>
            </a:pPr>
            <a:endParaRPr lang="en-GB" sz="2000" dirty="0">
              <a:latin typeface="Cambria" panose="02040503050406030204" pitchFamily="18" charset="0"/>
              <a:ea typeface="Cambria" panose="02040503050406030204" pitchFamily="18" charset="0"/>
            </a:endParaRPr>
          </a:p>
          <a:p>
            <a:pPr marL="809625" indent="-809625">
              <a:lnSpc>
                <a:spcPct val="150000"/>
              </a:lnSpc>
            </a:pPr>
            <a:endParaRPr lang="en-IN" sz="2000" dirty="0">
              <a:latin typeface="Cambria" panose="02040503050406030204" pitchFamily="18" charset="0"/>
              <a:ea typeface="Cambria" panose="02040503050406030204" pitchFamily="18" charset="0"/>
            </a:endParaRPr>
          </a:p>
          <a:p>
            <a:pPr marL="0" indent="0">
              <a:lnSpc>
                <a:spcPct val="150000"/>
              </a:lnSpc>
              <a:buNone/>
            </a:pPr>
            <a:endParaRPr lang="en-IN" sz="2000" dirty="0">
              <a:latin typeface="Cambria" panose="02040503050406030204" pitchFamily="18" charset="0"/>
              <a:ea typeface="Cambria" panose="02040503050406030204" pitchFamily="18" charset="0"/>
            </a:endParaRPr>
          </a:p>
          <a:p>
            <a:pPr marL="0" indent="0" algn="just">
              <a:lnSpc>
                <a:spcPct val="150000"/>
              </a:lnSpc>
              <a:buNone/>
            </a:pPr>
            <a:endParaRPr lang="en-GB" sz="20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632402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pic>
        <p:nvPicPr>
          <p:cNvPr id="4" name="Picture 3">
            <a:extLst>
              <a:ext uri="{FF2B5EF4-FFF2-40B4-BE49-F238E27FC236}">
                <a16:creationId xmlns:a16="http://schemas.microsoft.com/office/drawing/2014/main" id="{1DA2CBF1-F595-4F75-D943-AF4FC94F0D23}"/>
              </a:ext>
            </a:extLst>
          </p:cNvPr>
          <p:cNvPicPr>
            <a:picLocks noChangeAspect="1"/>
          </p:cNvPicPr>
          <p:nvPr/>
        </p:nvPicPr>
        <p:blipFill>
          <a:blip r:embed="rId3"/>
          <a:stretch>
            <a:fillRect/>
          </a:stretch>
        </p:blipFill>
        <p:spPr>
          <a:xfrm>
            <a:off x="2355013" y="1276522"/>
            <a:ext cx="7208897" cy="5071766"/>
          </a:xfrm>
          <a:prstGeom prst="rect">
            <a:avLst/>
          </a:prstGeom>
        </p:spPr>
      </p:pic>
    </p:spTree>
    <p:extLst>
      <p:ext uri="{BB962C8B-B14F-4D97-AF65-F5344CB8AC3E}">
        <p14:creationId xmlns:p14="http://schemas.microsoft.com/office/powerpoint/2010/main" val="3869001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2">
            <a:extLst>
              <a:ext uri="{FF2B5EF4-FFF2-40B4-BE49-F238E27FC236}">
                <a16:creationId xmlns:a16="http://schemas.microsoft.com/office/drawing/2014/main" id="{445C81BF-1A6B-F63A-0760-99826CF8CF9D}"/>
              </a:ext>
            </a:extLst>
          </p:cNvPr>
          <p:cNvSpPr>
            <a:spLocks noGrp="1"/>
          </p:cNvSpPr>
          <p:nvPr>
            <p:ph idx="1"/>
          </p:nvPr>
        </p:nvSpPr>
        <p:spPr>
          <a:xfrm>
            <a:off x="1468734" y="1896627"/>
            <a:ext cx="10972800" cy="3917032"/>
          </a:xfrm>
        </p:spPr>
        <p:txBody>
          <a:bodyPr vert="horz" lIns="91440" tIns="45720" rIns="91440" bIns="45720" rtlCol="0" anchor="t">
            <a:normAutofit/>
          </a:bodyPr>
          <a:lstStyle/>
          <a:p>
            <a:pPr marL="0" indent="0">
              <a:buNone/>
            </a:pPr>
            <a:r>
              <a:rPr lang="en-US" sz="2400" b="1" dirty="0">
                <a:latin typeface="Cambria" panose="02040503050406030204" pitchFamily="18" charset="0"/>
                <a:ea typeface="Cambria" panose="02040503050406030204" pitchFamily="18" charset="0"/>
                <a:cs typeface="Calibri"/>
              </a:rPr>
              <a:t>Focused Areas</a:t>
            </a:r>
          </a:p>
          <a:p>
            <a:pPr marL="457200" indent="-457200"/>
            <a:r>
              <a:rPr lang="en-US" sz="2400" dirty="0">
                <a:latin typeface="Cambria" panose="02040503050406030204" pitchFamily="18" charset="0"/>
                <a:ea typeface="Cambria" panose="02040503050406030204" pitchFamily="18" charset="0"/>
                <a:cs typeface="Calibri"/>
              </a:rPr>
              <a:t>Electronic Passive and Active Components and its  Circuits</a:t>
            </a:r>
          </a:p>
          <a:p>
            <a:pPr marL="457200" indent="-457200"/>
            <a:r>
              <a:rPr lang="en-US" sz="2400" dirty="0">
                <a:latin typeface="Cambria" panose="02040503050406030204" pitchFamily="18" charset="0"/>
                <a:ea typeface="Cambria" panose="02040503050406030204" pitchFamily="18" charset="0"/>
                <a:cs typeface="Calibri"/>
              </a:rPr>
              <a:t>Power Supply – AC, DC Voltages, Power Supply Blocks and Essentials</a:t>
            </a:r>
          </a:p>
          <a:p>
            <a:pPr marL="457200" indent="-457200"/>
            <a:r>
              <a:rPr lang="en-US" sz="2400">
                <a:latin typeface="Cambria" panose="02040503050406030204" pitchFamily="18" charset="0"/>
                <a:ea typeface="Cambria" panose="02040503050406030204" pitchFamily="18" charset="0"/>
                <a:cs typeface="Calibri"/>
              </a:rPr>
              <a:t>Interfacing </a:t>
            </a:r>
            <a:r>
              <a:rPr lang="en-US" sz="2400" dirty="0">
                <a:latin typeface="Cambria" panose="02040503050406030204" pitchFamily="18" charset="0"/>
                <a:ea typeface="Cambria" panose="02040503050406030204" pitchFamily="18" charset="0"/>
                <a:cs typeface="Calibri"/>
              </a:rPr>
              <a:t>Components – Serial, Parallel , Bus, Cables</a:t>
            </a:r>
          </a:p>
          <a:p>
            <a:pPr marL="457200" indent="-457200"/>
            <a:r>
              <a:rPr lang="en-US" sz="2400" dirty="0">
                <a:latin typeface="Cambria" panose="02040503050406030204" pitchFamily="18" charset="0"/>
                <a:ea typeface="Cambria" panose="02040503050406030204" pitchFamily="18" charset="0"/>
                <a:cs typeface="Calibri"/>
              </a:rPr>
              <a:t>Input and Output Devices – Sensors, Switches, LED, Buzzer, etc..</a:t>
            </a:r>
          </a:p>
          <a:p>
            <a:pPr marL="457200" indent="-457200"/>
            <a:r>
              <a:rPr lang="en-US" sz="2400" dirty="0">
                <a:latin typeface="Cambria" panose="02040503050406030204" pitchFamily="18" charset="0"/>
                <a:ea typeface="Cambria" panose="02040503050406030204" pitchFamily="18" charset="0"/>
                <a:cs typeface="Calibri"/>
              </a:rPr>
              <a:t>Microcontrollers – PIC for Practice</a:t>
            </a:r>
          </a:p>
          <a:p>
            <a:pPr marL="0" indent="0">
              <a:buNone/>
            </a:pP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1559093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6" name="TextBox 5">
            <a:extLst>
              <a:ext uri="{FF2B5EF4-FFF2-40B4-BE49-F238E27FC236}">
                <a16:creationId xmlns:a16="http://schemas.microsoft.com/office/drawing/2014/main" id="{B837711F-DDA4-F667-2253-937B2FC07A00}"/>
              </a:ext>
            </a:extLst>
          </p:cNvPr>
          <p:cNvSpPr txBox="1"/>
          <p:nvPr/>
        </p:nvSpPr>
        <p:spPr>
          <a:xfrm>
            <a:off x="1139952" y="2230801"/>
            <a:ext cx="9912096" cy="3231654"/>
          </a:xfrm>
          <a:prstGeom prst="rect">
            <a:avLst/>
          </a:prstGeom>
          <a:noFill/>
        </p:spPr>
        <p:txBody>
          <a:bodyPr wrap="square" lIns="91440" tIns="45720" rIns="91440" bIns="45720" rtlCol="0" anchor="t">
            <a:spAutoFit/>
          </a:bodyPr>
          <a:lstStyle/>
          <a:p>
            <a:r>
              <a:rPr lang="en-US" sz="2800" dirty="0">
                <a:latin typeface="Cambria" panose="02040503050406030204" pitchFamily="18" charset="0"/>
                <a:ea typeface="Cambria" panose="02040503050406030204" pitchFamily="18" charset="0"/>
              </a:rPr>
              <a:t>Electronics Fundamentals</a:t>
            </a:r>
          </a:p>
          <a:p>
            <a:endParaRPr lang="en-US" sz="2800" b="1" dirty="0">
              <a:latin typeface="Cambria" panose="02040503050406030204" pitchFamily="18" charset="0"/>
              <a:ea typeface="Cambria" panose="02040503050406030204" pitchFamily="18" charset="0"/>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3" action="ppaction://hlinksldjump"/>
              </a:rPr>
              <a:t>Current</a:t>
            </a:r>
            <a:endParaRPr lang="en-US" sz="2800" b="1" dirty="0">
              <a:latin typeface="Cambria" panose="02040503050406030204" pitchFamily="18" charset="0"/>
              <a:ea typeface="Cambria" panose="02040503050406030204" pitchFamily="18" charset="0"/>
              <a:cs typeface="Calibri" panose="020F0502020204030204"/>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4" action="ppaction://hlinksldjump"/>
              </a:rPr>
              <a:t>Voltage</a:t>
            </a:r>
            <a:endParaRPr lang="en-US" sz="2800" b="1" dirty="0">
              <a:latin typeface="Cambria" panose="02040503050406030204" pitchFamily="18" charset="0"/>
              <a:ea typeface="Cambria" panose="02040503050406030204" pitchFamily="18" charset="0"/>
              <a:cs typeface="Calibri" panose="020F0502020204030204"/>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5" action="ppaction://hlinksldjump"/>
              </a:rPr>
              <a:t>Power</a:t>
            </a:r>
            <a:endParaRPr lang="en-US" sz="2800" b="1" dirty="0">
              <a:latin typeface="Cambria" panose="02040503050406030204" pitchFamily="18" charset="0"/>
              <a:ea typeface="Cambria" panose="02040503050406030204" pitchFamily="18" charset="0"/>
              <a:cs typeface="Calibri" panose="020F0502020204030204"/>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6" action="ppaction://hlinksldjump"/>
              </a:rPr>
              <a:t>Energy</a:t>
            </a:r>
            <a:endParaRPr lang="en-US" sz="2800" b="1" dirty="0">
              <a:latin typeface="Cambria" panose="02040503050406030204" pitchFamily="18" charset="0"/>
              <a:ea typeface="Cambria" panose="02040503050406030204" pitchFamily="18" charset="0"/>
              <a:cs typeface="Calibri" panose="020F0502020204030204"/>
            </a:endParaRPr>
          </a:p>
          <a:p>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524076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Footer Placeholder 3">
            <a:extLst>
              <a:ext uri="{FF2B5EF4-FFF2-40B4-BE49-F238E27FC236}">
                <a16:creationId xmlns:a16="http://schemas.microsoft.com/office/drawing/2014/main" id="{65E0BCE6-C032-6E75-A32C-694BB9928725}"/>
              </a:ext>
            </a:extLst>
          </p:cNvPr>
          <p:cNvSpPr>
            <a:spLocks noGrp="1"/>
          </p:cNvSpPr>
          <p:nvPr>
            <p:ph type="ftr" sz="quarter" idx="11"/>
          </p:nvPr>
        </p:nvSpPr>
        <p:spPr>
          <a:xfrm>
            <a:off x="3486912" y="6537504"/>
            <a:ext cx="4549675" cy="268203"/>
          </a:xfrm>
        </p:spPr>
        <p:txBody>
          <a:bodyPr/>
          <a:lstStyle/>
          <a:p>
            <a:r>
              <a:rPr lang="en-GB" dirty="0">
                <a:latin typeface="Cambria" panose="02040503050406030204" pitchFamily="18" charset="0"/>
                <a:ea typeface="Cambria" panose="02040503050406030204" pitchFamily="18" charset="0"/>
              </a:rPr>
              <a:t>EC1_L1_Part 3_Introduction to Electronics I</a:t>
            </a:r>
          </a:p>
        </p:txBody>
      </p:sp>
      <p:sp>
        <p:nvSpPr>
          <p:cNvPr id="4" name="Slide Number Placeholder 4">
            <a:extLst>
              <a:ext uri="{FF2B5EF4-FFF2-40B4-BE49-F238E27FC236}">
                <a16:creationId xmlns:a16="http://schemas.microsoft.com/office/drawing/2014/main" id="{49880740-7283-79AB-6FB9-D3BA26F01C6D}"/>
              </a:ext>
            </a:extLst>
          </p:cNvPr>
          <p:cNvSpPr>
            <a:spLocks noGrp="1"/>
          </p:cNvSpPr>
          <p:nvPr>
            <p:ph type="sldNum" sz="quarter" idx="12"/>
          </p:nvPr>
        </p:nvSpPr>
        <p:spPr>
          <a:xfrm>
            <a:off x="0" y="0"/>
            <a:ext cx="0" cy="0"/>
          </a:xfrm>
        </p:spPr>
        <p:txBody>
          <a:bodyPr/>
          <a:lstStyle/>
          <a:p>
            <a:fld id="{AC82685A-BD3A-4230-8D85-804689F67293}" type="slidenum">
              <a:rPr lang="en-GB" smtClean="0">
                <a:latin typeface="Cambria" panose="02040503050406030204" pitchFamily="18" charset="0"/>
                <a:ea typeface="Cambria" panose="02040503050406030204" pitchFamily="18" charset="0"/>
              </a:rPr>
              <a:t>7</a:t>
            </a:fld>
            <a:endParaRPr lang="en-GB">
              <a:latin typeface="Cambria" panose="02040503050406030204" pitchFamily="18" charset="0"/>
              <a:ea typeface="Cambria" panose="02040503050406030204" pitchFamily="18" charset="0"/>
            </a:endParaRPr>
          </a:p>
        </p:txBody>
      </p:sp>
      <p:graphicFrame>
        <p:nvGraphicFramePr>
          <p:cNvPr id="5" name="Diagram 4">
            <a:extLst>
              <a:ext uri="{FF2B5EF4-FFF2-40B4-BE49-F238E27FC236}">
                <a16:creationId xmlns:a16="http://schemas.microsoft.com/office/drawing/2014/main" id="{2DA754C1-F7BE-AAAF-1BC2-9FE8B8006EA7}"/>
              </a:ext>
            </a:extLst>
          </p:cNvPr>
          <p:cNvGraphicFramePr/>
          <p:nvPr>
            <p:extLst>
              <p:ext uri="{D42A27DB-BD31-4B8C-83A1-F6EECF244321}">
                <p14:modId xmlns:p14="http://schemas.microsoft.com/office/powerpoint/2010/main" val="388571054"/>
              </p:ext>
            </p:extLst>
          </p:nvPr>
        </p:nvGraphicFramePr>
        <p:xfrm>
          <a:off x="-793774" y="1329928"/>
          <a:ext cx="6683010" cy="4510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7D9DE52A-3250-26EC-6D4E-A9D26D5A4132}"/>
              </a:ext>
            </a:extLst>
          </p:cNvPr>
          <p:cNvPicPr>
            <a:picLocks noChangeAspect="1"/>
          </p:cNvPicPr>
          <p:nvPr/>
        </p:nvPicPr>
        <p:blipFill>
          <a:blip r:embed="rId8"/>
          <a:stretch>
            <a:fillRect/>
          </a:stretch>
        </p:blipFill>
        <p:spPr>
          <a:xfrm>
            <a:off x="3119564" y="5714698"/>
            <a:ext cx="655183" cy="575613"/>
          </a:xfrm>
          <a:prstGeom prst="rect">
            <a:avLst/>
          </a:prstGeom>
        </p:spPr>
      </p:pic>
      <p:pic>
        <p:nvPicPr>
          <p:cNvPr id="8" name="Picture 7">
            <a:extLst>
              <a:ext uri="{FF2B5EF4-FFF2-40B4-BE49-F238E27FC236}">
                <a16:creationId xmlns:a16="http://schemas.microsoft.com/office/drawing/2014/main" id="{295980D9-4B6D-CE3A-BD2A-16F84545236D}"/>
              </a:ext>
            </a:extLst>
          </p:cNvPr>
          <p:cNvPicPr>
            <a:picLocks noChangeAspect="1"/>
          </p:cNvPicPr>
          <p:nvPr/>
        </p:nvPicPr>
        <p:blipFill>
          <a:blip r:embed="rId9"/>
          <a:stretch>
            <a:fillRect/>
          </a:stretch>
        </p:blipFill>
        <p:spPr>
          <a:xfrm>
            <a:off x="5571972" y="3153378"/>
            <a:ext cx="837673" cy="267515"/>
          </a:xfrm>
          <a:prstGeom prst="rect">
            <a:avLst/>
          </a:prstGeom>
        </p:spPr>
      </p:pic>
      <p:sp>
        <p:nvSpPr>
          <p:cNvPr id="9" name="TextBox 8">
            <a:extLst>
              <a:ext uri="{FF2B5EF4-FFF2-40B4-BE49-F238E27FC236}">
                <a16:creationId xmlns:a16="http://schemas.microsoft.com/office/drawing/2014/main" id="{41F79612-F7B2-EB79-34CC-46CC45D5E5C4}"/>
              </a:ext>
            </a:extLst>
          </p:cNvPr>
          <p:cNvSpPr txBox="1"/>
          <p:nvPr/>
        </p:nvSpPr>
        <p:spPr>
          <a:xfrm>
            <a:off x="1855878" y="2094398"/>
            <a:ext cx="5205874" cy="830997"/>
          </a:xfrm>
          <a:prstGeom prst="rect">
            <a:avLst/>
          </a:prstGeom>
          <a:noFill/>
        </p:spPr>
        <p:txBody>
          <a:bodyPr wrap="square">
            <a:spAutoFit/>
          </a:bodyPr>
          <a:lstStyle/>
          <a:p>
            <a:pPr algn="just"/>
            <a:r>
              <a:rPr lang="en-US" sz="2400" dirty="0">
                <a:solidFill>
                  <a:srgbClr val="000000"/>
                </a:solidFill>
                <a:latin typeface="Cambria" panose="02040503050406030204" pitchFamily="18" charset="0"/>
                <a:ea typeface="Cambria" panose="02040503050406030204" pitchFamily="18" charset="0"/>
              </a:rPr>
              <a:t> - use some other property to control the electrical signal. </a:t>
            </a:r>
            <a:endParaRPr lang="en-US" sz="2400" dirty="0">
              <a:latin typeface="Cambria" panose="02040503050406030204" pitchFamily="18" charset="0"/>
              <a:ea typeface="Cambria" panose="02040503050406030204" pitchFamily="18" charset="0"/>
            </a:endParaRPr>
          </a:p>
        </p:txBody>
      </p:sp>
      <p:pic>
        <p:nvPicPr>
          <p:cNvPr id="10" name="Picture 9" descr="A close-up of a sword&#10;&#10;Description automatically generated with low confidence">
            <a:extLst>
              <a:ext uri="{FF2B5EF4-FFF2-40B4-BE49-F238E27FC236}">
                <a16:creationId xmlns:a16="http://schemas.microsoft.com/office/drawing/2014/main" id="{D4395E6A-49FA-3D88-67F7-16DA8BB00B80}"/>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2094547" y="5749784"/>
            <a:ext cx="681316" cy="510560"/>
          </a:xfrm>
          <a:prstGeom prst="rect">
            <a:avLst/>
          </a:prstGeom>
        </p:spPr>
      </p:pic>
      <p:sp>
        <p:nvSpPr>
          <p:cNvPr id="11" name="TextBox 10">
            <a:extLst>
              <a:ext uri="{FF2B5EF4-FFF2-40B4-BE49-F238E27FC236}">
                <a16:creationId xmlns:a16="http://schemas.microsoft.com/office/drawing/2014/main" id="{3E79B46D-931E-A523-99BF-AEFC210DD7EF}"/>
              </a:ext>
            </a:extLst>
          </p:cNvPr>
          <p:cNvSpPr txBox="1"/>
          <p:nvPr/>
        </p:nvSpPr>
        <p:spPr>
          <a:xfrm>
            <a:off x="1855878" y="4522351"/>
            <a:ext cx="5205874" cy="1200329"/>
          </a:xfrm>
          <a:prstGeom prst="rect">
            <a:avLst/>
          </a:prstGeom>
          <a:noFill/>
        </p:spPr>
        <p:txBody>
          <a:bodyPr wrap="square">
            <a:spAutoFit/>
          </a:bodyPr>
          <a:lstStyle/>
          <a:p>
            <a:pPr algn="just"/>
            <a:r>
              <a:rPr lang="en-US" sz="2400" dirty="0">
                <a:solidFill>
                  <a:srgbClr val="000000"/>
                </a:solidFill>
                <a:latin typeface="Cambria" panose="02040503050406030204" pitchFamily="18" charset="0"/>
                <a:ea typeface="Cambria" panose="02040503050406030204" pitchFamily="18" charset="0"/>
              </a:rPr>
              <a:t>Parts of a circuit that rely on an external power source to control or modify electrical signals. </a:t>
            </a:r>
            <a:endParaRPr lang="en-US" sz="2400" dirty="0">
              <a:latin typeface="Cambria" panose="02040503050406030204" pitchFamily="18" charset="0"/>
              <a:ea typeface="Cambria" panose="02040503050406030204" pitchFamily="18" charset="0"/>
            </a:endParaRPr>
          </a:p>
        </p:txBody>
      </p:sp>
      <p:sp>
        <p:nvSpPr>
          <p:cNvPr id="12" name="TextBox 11">
            <a:extLst>
              <a:ext uri="{FF2B5EF4-FFF2-40B4-BE49-F238E27FC236}">
                <a16:creationId xmlns:a16="http://schemas.microsoft.com/office/drawing/2014/main" id="{948387A4-BD29-A9B7-7339-B33B65626DAB}"/>
              </a:ext>
            </a:extLst>
          </p:cNvPr>
          <p:cNvSpPr txBox="1"/>
          <p:nvPr/>
        </p:nvSpPr>
        <p:spPr>
          <a:xfrm>
            <a:off x="7158762" y="1438669"/>
            <a:ext cx="3406533" cy="461665"/>
          </a:xfrm>
          <a:prstGeom prst="rect">
            <a:avLst/>
          </a:prstGeom>
          <a:noFill/>
        </p:spPr>
        <p:txBody>
          <a:bodyPr wrap="square" rtlCol="0">
            <a:spAutoFit/>
          </a:bodyPr>
          <a:lstStyle/>
          <a:p>
            <a:r>
              <a:rPr lang="en-US" sz="2400" dirty="0">
                <a:highlight>
                  <a:srgbClr val="FFFF00"/>
                </a:highlight>
                <a:latin typeface="Cambria" panose="02040503050406030204" pitchFamily="18" charset="0"/>
                <a:ea typeface="Cambria" panose="02040503050406030204" pitchFamily="18" charset="0"/>
              </a:rPr>
              <a:t>Basic Passive Circuits</a:t>
            </a:r>
          </a:p>
        </p:txBody>
      </p:sp>
      <p:sp>
        <p:nvSpPr>
          <p:cNvPr id="13" name="TextBox 12">
            <a:extLst>
              <a:ext uri="{FF2B5EF4-FFF2-40B4-BE49-F238E27FC236}">
                <a16:creationId xmlns:a16="http://schemas.microsoft.com/office/drawing/2014/main" id="{5F463B24-F00C-D32E-B579-8D3262F6F504}"/>
              </a:ext>
            </a:extLst>
          </p:cNvPr>
          <p:cNvSpPr txBox="1"/>
          <p:nvPr/>
        </p:nvSpPr>
        <p:spPr>
          <a:xfrm>
            <a:off x="7158763" y="3848526"/>
            <a:ext cx="2865120" cy="461665"/>
          </a:xfrm>
          <a:prstGeom prst="rect">
            <a:avLst/>
          </a:prstGeom>
          <a:noFill/>
        </p:spPr>
        <p:txBody>
          <a:bodyPr wrap="square" rtlCol="0">
            <a:spAutoFit/>
          </a:bodyPr>
          <a:lstStyle/>
          <a:p>
            <a:r>
              <a:rPr lang="en-US" sz="2400" dirty="0">
                <a:highlight>
                  <a:srgbClr val="FFFF00"/>
                </a:highlight>
                <a:latin typeface="Cambria" panose="02040503050406030204" pitchFamily="18" charset="0"/>
                <a:ea typeface="Cambria" panose="02040503050406030204" pitchFamily="18" charset="0"/>
              </a:rPr>
              <a:t>Discrete Circuits</a:t>
            </a:r>
          </a:p>
        </p:txBody>
      </p:sp>
      <p:sp>
        <p:nvSpPr>
          <p:cNvPr id="14" name="Arrow: Right 13">
            <a:extLst>
              <a:ext uri="{FF2B5EF4-FFF2-40B4-BE49-F238E27FC236}">
                <a16:creationId xmlns:a16="http://schemas.microsoft.com/office/drawing/2014/main" id="{5598F565-3EB9-C4CA-D58C-B3C911C1AB44}"/>
              </a:ext>
            </a:extLst>
          </p:cNvPr>
          <p:cNvSpPr/>
          <p:nvPr/>
        </p:nvSpPr>
        <p:spPr>
          <a:xfrm>
            <a:off x="5022103" y="1438669"/>
            <a:ext cx="1073897" cy="364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mbria" panose="02040503050406030204" pitchFamily="18" charset="0"/>
              <a:ea typeface="Cambria" panose="02040503050406030204" pitchFamily="18" charset="0"/>
            </a:endParaRPr>
          </a:p>
        </p:txBody>
      </p:sp>
      <p:sp>
        <p:nvSpPr>
          <p:cNvPr id="15" name="Arrow: Right 14">
            <a:extLst>
              <a:ext uri="{FF2B5EF4-FFF2-40B4-BE49-F238E27FC236}">
                <a16:creationId xmlns:a16="http://schemas.microsoft.com/office/drawing/2014/main" id="{6C9B4389-0E4F-D837-C129-3FA6EEAD847C}"/>
              </a:ext>
            </a:extLst>
          </p:cNvPr>
          <p:cNvSpPr/>
          <p:nvPr/>
        </p:nvSpPr>
        <p:spPr>
          <a:xfrm>
            <a:off x="5162060" y="3850273"/>
            <a:ext cx="1073897" cy="364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mbria" panose="02040503050406030204" pitchFamily="18" charset="0"/>
              <a:ea typeface="Cambria" panose="02040503050406030204" pitchFamily="18" charset="0"/>
            </a:endParaRPr>
          </a:p>
        </p:txBody>
      </p:sp>
      <p:sp>
        <p:nvSpPr>
          <p:cNvPr id="16" name="TextBox 15">
            <a:extLst>
              <a:ext uri="{FF2B5EF4-FFF2-40B4-BE49-F238E27FC236}">
                <a16:creationId xmlns:a16="http://schemas.microsoft.com/office/drawing/2014/main" id="{817DE34E-C253-10A9-8240-A45E73C50821}"/>
              </a:ext>
            </a:extLst>
          </p:cNvPr>
          <p:cNvSpPr txBox="1"/>
          <p:nvPr/>
        </p:nvSpPr>
        <p:spPr>
          <a:xfrm>
            <a:off x="7331011" y="2032843"/>
            <a:ext cx="5035160" cy="1446550"/>
          </a:xfrm>
          <a:prstGeom prst="rect">
            <a:avLst/>
          </a:prstGeom>
          <a:noFill/>
        </p:spPr>
        <p:txBody>
          <a:bodyPr wrap="square" lIns="91440" tIns="45720" rIns="91440" bIns="45720" rtlCol="0" anchor="t">
            <a:spAutoFit/>
          </a:bodyPr>
          <a:lstStyle/>
          <a:p>
            <a:pPr marL="285750" indent="-285750">
              <a:buFontTx/>
              <a:buChar char="-"/>
            </a:pPr>
            <a:r>
              <a:rPr lang="en-US" sz="2200" dirty="0">
                <a:latin typeface="Cambria" panose="02040503050406030204" pitchFamily="18" charset="0"/>
                <a:ea typeface="Cambria" panose="02040503050406030204" pitchFamily="18" charset="0"/>
              </a:rPr>
              <a:t>Current &amp; Voltage dividers</a:t>
            </a:r>
          </a:p>
          <a:p>
            <a:pPr marL="285750" indent="-285750">
              <a:buFontTx/>
              <a:buChar char="-"/>
            </a:pPr>
            <a:r>
              <a:rPr lang="en-US" sz="2200" dirty="0">
                <a:latin typeface="Cambria" panose="02040503050406030204" pitchFamily="18" charset="0"/>
                <a:ea typeface="Cambria" panose="02040503050406030204" pitchFamily="18" charset="0"/>
              </a:rPr>
              <a:t> Oscillators using Passive components</a:t>
            </a:r>
          </a:p>
          <a:p>
            <a:pPr marL="285750" indent="-285750">
              <a:buFontTx/>
              <a:buChar char="-"/>
            </a:pPr>
            <a:r>
              <a:rPr lang="en-US" sz="2200" dirty="0">
                <a:latin typeface="Cambria"/>
                <a:ea typeface="Cambria"/>
              </a:rPr>
              <a:t> Filters, </a:t>
            </a:r>
            <a:r>
              <a:rPr lang="en-US" sz="2200" dirty="0" err="1">
                <a:latin typeface="Cambria"/>
                <a:ea typeface="Cambria"/>
              </a:rPr>
              <a:t>etc</a:t>
            </a:r>
            <a:endParaRPr lang="en-US" sz="2200" dirty="0">
              <a:latin typeface="Cambria"/>
              <a:ea typeface="Cambria"/>
            </a:endParaRPr>
          </a:p>
          <a:p>
            <a:pPr marL="285750" indent="-285750">
              <a:buFontTx/>
              <a:buChar char="-"/>
            </a:pPr>
            <a:r>
              <a:rPr lang="en-US" sz="2200" dirty="0">
                <a:latin typeface="Cambria"/>
                <a:ea typeface="Cambria"/>
              </a:rPr>
              <a:t>Rectifiers using Diodes</a:t>
            </a:r>
            <a:endParaRPr lang="en-US" sz="2200" dirty="0">
              <a:latin typeface="Cambria" panose="02040503050406030204" pitchFamily="18" charset="0"/>
              <a:ea typeface="Cambria" panose="02040503050406030204" pitchFamily="18" charset="0"/>
            </a:endParaRPr>
          </a:p>
        </p:txBody>
      </p:sp>
      <p:sp>
        <p:nvSpPr>
          <p:cNvPr id="17" name="TextBox 16">
            <a:extLst>
              <a:ext uri="{FF2B5EF4-FFF2-40B4-BE49-F238E27FC236}">
                <a16:creationId xmlns:a16="http://schemas.microsoft.com/office/drawing/2014/main" id="{46E7B44F-45D8-495E-9092-4B1006272E4A}"/>
              </a:ext>
            </a:extLst>
          </p:cNvPr>
          <p:cNvSpPr txBox="1"/>
          <p:nvPr/>
        </p:nvSpPr>
        <p:spPr>
          <a:xfrm>
            <a:off x="7645104" y="4549061"/>
            <a:ext cx="3962588" cy="1107996"/>
          </a:xfrm>
          <a:prstGeom prst="rect">
            <a:avLst/>
          </a:prstGeom>
          <a:noFill/>
        </p:spPr>
        <p:txBody>
          <a:bodyPr wrap="square" lIns="91440" tIns="45720" rIns="91440" bIns="45720" rtlCol="0" anchor="t">
            <a:spAutoFit/>
          </a:bodyPr>
          <a:lstStyle/>
          <a:p>
            <a:pPr marL="285750" indent="-285750">
              <a:buFontTx/>
              <a:buChar char="-"/>
            </a:pPr>
            <a:r>
              <a:rPr lang="en-US" sz="2200" dirty="0">
                <a:latin typeface="Cambria"/>
                <a:ea typeface="Cambria"/>
              </a:rPr>
              <a:t>Rectifiers using Op Amp</a:t>
            </a:r>
            <a:endParaRPr lang="en-US" sz="2200" dirty="0">
              <a:latin typeface="Cambria" panose="02040503050406030204" pitchFamily="18" charset="0"/>
              <a:ea typeface="Cambria" panose="02040503050406030204" pitchFamily="18" charset="0"/>
            </a:endParaRPr>
          </a:p>
          <a:p>
            <a:pPr marL="285750" indent="-285750">
              <a:buFontTx/>
              <a:buChar char="-"/>
            </a:pPr>
            <a:r>
              <a:rPr lang="en-US" sz="2200" dirty="0">
                <a:latin typeface="Cambria" panose="02040503050406030204" pitchFamily="18" charset="0"/>
                <a:ea typeface="Cambria" panose="02040503050406030204" pitchFamily="18" charset="0"/>
              </a:rPr>
              <a:t>Oscillators using Transistors</a:t>
            </a:r>
          </a:p>
          <a:p>
            <a:pPr marL="285750" indent="-285750">
              <a:buFontTx/>
              <a:buChar char="-"/>
            </a:pPr>
            <a:r>
              <a:rPr lang="en-US" sz="2200" dirty="0">
                <a:latin typeface="Cambria" panose="02040503050406030204" pitchFamily="18" charset="0"/>
                <a:ea typeface="Cambria" panose="02040503050406030204" pitchFamily="18" charset="0"/>
              </a:rPr>
              <a:t>Amplifiers, </a:t>
            </a:r>
            <a:r>
              <a:rPr lang="en-US" sz="2200" dirty="0" err="1">
                <a:latin typeface="Cambria" panose="02040503050406030204" pitchFamily="18" charset="0"/>
                <a:ea typeface="Cambria" panose="02040503050406030204" pitchFamily="18" charset="0"/>
              </a:rPr>
              <a:t>etc</a:t>
            </a:r>
            <a:endParaRPr lang="en-US" sz="2200" dirty="0">
              <a:latin typeface="Cambria" panose="02040503050406030204" pitchFamily="18" charset="0"/>
              <a:ea typeface="Cambria" panose="02040503050406030204" pitchFamily="18" charset="0"/>
            </a:endParaRPr>
          </a:p>
        </p:txBody>
      </p:sp>
      <p:pic>
        <p:nvPicPr>
          <p:cNvPr id="18" name="Picture 17" descr="Icon&#10;&#10;Description automatically generated">
            <a:extLst>
              <a:ext uri="{FF2B5EF4-FFF2-40B4-BE49-F238E27FC236}">
                <a16:creationId xmlns:a16="http://schemas.microsoft.com/office/drawing/2014/main" id="{48E89009-2E3B-11E1-BBBA-B5213C71B89E}"/>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4050074" y="2989210"/>
            <a:ext cx="539791" cy="488265"/>
          </a:xfrm>
          <a:prstGeom prst="rect">
            <a:avLst/>
          </a:prstGeom>
        </p:spPr>
      </p:pic>
      <p:pic>
        <p:nvPicPr>
          <p:cNvPr id="19" name="Picture 18">
            <a:extLst>
              <a:ext uri="{FF2B5EF4-FFF2-40B4-BE49-F238E27FC236}">
                <a16:creationId xmlns:a16="http://schemas.microsoft.com/office/drawing/2014/main" id="{FABAE7E9-79D7-2A94-6B83-89344F8EE79F}"/>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flipV="1">
            <a:off x="4597024" y="2912518"/>
            <a:ext cx="986120" cy="686075"/>
          </a:xfrm>
          <a:prstGeom prst="rect">
            <a:avLst/>
          </a:prstGeom>
        </p:spPr>
      </p:pic>
      <p:pic>
        <p:nvPicPr>
          <p:cNvPr id="20" name="Picture 19" descr="A close-up of a snail&#10;&#10;Description automatically generated with medium confidence">
            <a:extLst>
              <a:ext uri="{FF2B5EF4-FFF2-40B4-BE49-F238E27FC236}">
                <a16:creationId xmlns:a16="http://schemas.microsoft.com/office/drawing/2014/main" id="{B68CE721-B319-42A5-AEFB-C667888FEF33}"/>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3209157" y="2925395"/>
            <a:ext cx="837672" cy="558448"/>
          </a:xfrm>
          <a:prstGeom prst="rect">
            <a:avLst/>
          </a:prstGeom>
        </p:spPr>
      </p:pic>
      <p:pic>
        <p:nvPicPr>
          <p:cNvPr id="21" name="Picture 20" descr="A close-up of a sword&#10;&#10;Description automatically generated with low confidence">
            <a:extLst>
              <a:ext uri="{FF2B5EF4-FFF2-40B4-BE49-F238E27FC236}">
                <a16:creationId xmlns:a16="http://schemas.microsoft.com/office/drawing/2014/main" id="{4029E155-0AFC-D637-6E56-57345A2D60EC}"/>
              </a:ext>
            </a:extLst>
          </p:cNvPr>
          <p:cNvPicPr>
            <a:picLocks noChangeAspect="1"/>
          </p:cNvPicPr>
          <p:nvPr/>
        </p:nvPicPr>
        <p:blipFill>
          <a:blip r:embed="rId18">
            <a:extLst>
              <a:ext uri="{837473B0-CC2E-450A-ABE3-18F120FF3D39}">
                <a1611:picAttrSrcUrl xmlns:a1611="http://schemas.microsoft.com/office/drawing/2016/11/main" r:id="rId19"/>
              </a:ext>
            </a:extLst>
          </a:blip>
          <a:stretch>
            <a:fillRect/>
          </a:stretch>
        </p:blipFill>
        <p:spPr>
          <a:xfrm>
            <a:off x="2596491" y="2989197"/>
            <a:ext cx="569913" cy="545593"/>
          </a:xfrm>
          <a:prstGeom prst="rect">
            <a:avLst/>
          </a:prstGeom>
        </p:spPr>
      </p:pic>
      <p:pic>
        <p:nvPicPr>
          <p:cNvPr id="22" name="Picture 21">
            <a:extLst>
              <a:ext uri="{FF2B5EF4-FFF2-40B4-BE49-F238E27FC236}">
                <a16:creationId xmlns:a16="http://schemas.microsoft.com/office/drawing/2014/main" id="{A34109BD-A399-EC7C-9388-112CFE6DF11A}"/>
              </a:ext>
            </a:extLst>
          </p:cNvPr>
          <p:cNvPicPr>
            <a:picLocks noChangeAspect="1"/>
          </p:cNvPicPr>
          <p:nvPr/>
        </p:nvPicPr>
        <p:blipFill>
          <a:blip r:embed="rId20">
            <a:extLst>
              <a:ext uri="{837473B0-CC2E-450A-ABE3-18F120FF3D39}">
                <a1611:picAttrSrcUrl xmlns:a1611="http://schemas.microsoft.com/office/drawing/2016/11/main" r:id="rId21"/>
              </a:ext>
            </a:extLst>
          </a:blip>
          <a:stretch>
            <a:fillRect/>
          </a:stretch>
        </p:blipFill>
        <p:spPr>
          <a:xfrm>
            <a:off x="2034669" y="3074541"/>
            <a:ext cx="460249" cy="460249"/>
          </a:xfrm>
          <a:prstGeom prst="rect">
            <a:avLst/>
          </a:prstGeom>
        </p:spPr>
      </p:pic>
      <p:pic>
        <p:nvPicPr>
          <p:cNvPr id="23" name="Picture 22" descr="A picture containing metalware&#10;&#10;Description automatically generated">
            <a:extLst>
              <a:ext uri="{FF2B5EF4-FFF2-40B4-BE49-F238E27FC236}">
                <a16:creationId xmlns:a16="http://schemas.microsoft.com/office/drawing/2014/main" id="{26A2CA0C-088A-566F-7F39-1B0E09D98C99}"/>
              </a:ext>
            </a:extLst>
          </p:cNvPr>
          <p:cNvPicPr>
            <a:picLocks noChangeAspect="1"/>
          </p:cNvPicPr>
          <p:nvPr/>
        </p:nvPicPr>
        <p:blipFill>
          <a:blip r:embed="rId22">
            <a:extLst>
              <a:ext uri="{837473B0-CC2E-450A-ABE3-18F120FF3D39}">
                <a1611:picAttrSrcUrl xmlns:a1611="http://schemas.microsoft.com/office/drawing/2016/11/main" r:id="rId23"/>
              </a:ext>
            </a:extLst>
          </a:blip>
          <a:stretch>
            <a:fillRect/>
          </a:stretch>
        </p:blipFill>
        <p:spPr>
          <a:xfrm>
            <a:off x="4036739" y="5868366"/>
            <a:ext cx="364221" cy="364221"/>
          </a:xfrm>
          <a:prstGeom prst="rect">
            <a:avLst/>
          </a:prstGeom>
        </p:spPr>
      </p:pic>
      <p:sp>
        <p:nvSpPr>
          <p:cNvPr id="24" name="TextBox 23">
            <a:extLst>
              <a:ext uri="{FF2B5EF4-FFF2-40B4-BE49-F238E27FC236}">
                <a16:creationId xmlns:a16="http://schemas.microsoft.com/office/drawing/2014/main" id="{60F7AEED-DF05-2483-4BD4-F05EE72A6619}"/>
              </a:ext>
            </a:extLst>
          </p:cNvPr>
          <p:cNvSpPr txBox="1"/>
          <p:nvPr/>
        </p:nvSpPr>
        <p:spPr>
          <a:xfrm>
            <a:off x="5739518" y="12390588"/>
            <a:ext cx="330844" cy="3554819"/>
          </a:xfrm>
          <a:prstGeom prst="rect">
            <a:avLst/>
          </a:prstGeom>
          <a:noFill/>
        </p:spPr>
        <p:txBody>
          <a:bodyPr wrap="square" rtlCol="0">
            <a:spAutoFit/>
          </a:bodyPr>
          <a:lstStyle/>
          <a:p>
            <a:r>
              <a:rPr lang="en-GB" sz="900">
                <a:hlinkClick r:id="rId23" tooltip="http://electronics.stackexchange.com/questions/173921/what-difference-between-sensors-and-intelligent-sensors"/>
              </a:rPr>
              <a:t>This Photo</a:t>
            </a:r>
            <a:r>
              <a:rPr lang="en-GB" sz="900"/>
              <a:t> by Unknown Author is licensed under </a:t>
            </a:r>
            <a:r>
              <a:rPr lang="en-GB" sz="900">
                <a:hlinkClick r:id="rId24" tooltip="https://creativecommons.org/licenses/by-sa/3.0/"/>
              </a:rPr>
              <a:t>CC BY-SA</a:t>
            </a:r>
            <a:endParaRPr lang="en-GB" sz="900"/>
          </a:p>
        </p:txBody>
      </p:sp>
    </p:spTree>
    <p:extLst>
      <p:ext uri="{BB962C8B-B14F-4D97-AF65-F5344CB8AC3E}">
        <p14:creationId xmlns:p14="http://schemas.microsoft.com/office/powerpoint/2010/main" val="587376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514350" indent="-514350">
              <a:lnSpc>
                <a:spcPct val="150000"/>
              </a:lnSpc>
              <a:buFont typeface="+mj-lt"/>
              <a:buAutoNum type="arabicPeriod"/>
            </a:pPr>
            <a:r>
              <a:rPr lang="en-IN" sz="2800" b="1" dirty="0">
                <a:latin typeface="Cambria" panose="02040503050406030204" pitchFamily="18" charset="0"/>
                <a:ea typeface="Cambria" panose="02040503050406030204" pitchFamily="18" charset="0"/>
              </a:rPr>
              <a:t>Concepts of PN junction Diode &amp; Zener Diode</a:t>
            </a:r>
          </a:p>
          <a:p>
            <a:pPr marL="514350" indent="-514350">
              <a:lnSpc>
                <a:spcPct val="150000"/>
              </a:lnSpc>
              <a:buFont typeface="+mj-lt"/>
              <a:buAutoNum type="arabicPeriod"/>
            </a:pPr>
            <a:r>
              <a:rPr lang="en-IN" sz="2800" b="1" dirty="0">
                <a:latin typeface="Cambria" panose="02040503050406030204" pitchFamily="18" charset="0"/>
                <a:ea typeface="Cambria" panose="02040503050406030204" pitchFamily="18" charset="0"/>
              </a:rPr>
              <a:t>Applications of Diode</a:t>
            </a:r>
          </a:p>
          <a:p>
            <a:pPr marL="1165225" indent="-355600">
              <a:lnSpc>
                <a:spcPct val="150000"/>
              </a:lnSpc>
            </a:pPr>
            <a:r>
              <a:rPr lang="en-IN" sz="2800" dirty="0">
                <a:latin typeface="Cambria" panose="02040503050406030204" pitchFamily="18" charset="0"/>
                <a:ea typeface="Cambria" panose="02040503050406030204" pitchFamily="18" charset="0"/>
              </a:rPr>
              <a:t>Used as switch</a:t>
            </a:r>
          </a:p>
          <a:p>
            <a:pPr marL="1165225" indent="-355600">
              <a:lnSpc>
                <a:spcPct val="150000"/>
              </a:lnSpc>
            </a:pPr>
            <a:r>
              <a:rPr lang="en-IN" sz="2800" dirty="0">
                <a:latin typeface="Cambria" panose="02040503050406030204" pitchFamily="18" charset="0"/>
                <a:ea typeface="Cambria" panose="02040503050406030204" pitchFamily="18" charset="0"/>
              </a:rPr>
              <a:t>Used as rectifier</a:t>
            </a:r>
          </a:p>
          <a:p>
            <a:pPr marL="1165225" indent="-355600">
              <a:lnSpc>
                <a:spcPct val="150000"/>
              </a:lnSpc>
            </a:pPr>
            <a:r>
              <a:rPr lang="en-IN" sz="2800" dirty="0">
                <a:latin typeface="Cambria" panose="02040503050406030204" pitchFamily="18" charset="0"/>
                <a:ea typeface="Cambria" panose="02040503050406030204" pitchFamily="18" charset="0"/>
              </a:rPr>
              <a:t>Used as Detector in RF circuits</a:t>
            </a: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572085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sz="2800" b="1" dirty="0">
                <a:latin typeface="Cambria" panose="02040503050406030204" pitchFamily="18" charset="0"/>
                <a:ea typeface="Cambria" panose="02040503050406030204" pitchFamily="18" charset="0"/>
              </a:rPr>
              <a:t>Filters</a:t>
            </a:r>
          </a:p>
          <a:p>
            <a:pPr marL="1165225" indent="-355600">
              <a:lnSpc>
                <a:spcPct val="150000"/>
              </a:lnSpc>
            </a:pPr>
            <a:r>
              <a:rPr lang="en-IN" sz="2800" dirty="0">
                <a:latin typeface="Cambria" panose="02040503050406030204" pitchFamily="18" charset="0"/>
                <a:ea typeface="Cambria" panose="02040503050406030204" pitchFamily="18" charset="0"/>
              </a:rPr>
              <a:t>HPF</a:t>
            </a:r>
          </a:p>
          <a:p>
            <a:pPr marL="1165225" indent="-355600">
              <a:lnSpc>
                <a:spcPct val="150000"/>
              </a:lnSpc>
            </a:pPr>
            <a:r>
              <a:rPr lang="en-IN" sz="2800" dirty="0">
                <a:latin typeface="Cambria" panose="02040503050406030204" pitchFamily="18" charset="0"/>
                <a:ea typeface="Cambria" panose="02040503050406030204" pitchFamily="18" charset="0"/>
              </a:rPr>
              <a:t>LPF</a:t>
            </a:r>
          </a:p>
          <a:p>
            <a:pPr marL="1165225" indent="-355600">
              <a:lnSpc>
                <a:spcPct val="150000"/>
              </a:lnSpc>
            </a:pPr>
            <a:r>
              <a:rPr lang="en-IN" sz="2800" dirty="0">
                <a:latin typeface="Cambria" panose="02040503050406030204" pitchFamily="18" charset="0"/>
                <a:ea typeface="Cambria" panose="02040503050406030204" pitchFamily="18" charset="0"/>
              </a:rPr>
              <a:t>BPF</a:t>
            </a: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635883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sz="2800" b="1" dirty="0">
                <a:latin typeface="Cambria" panose="02040503050406030204" pitchFamily="18" charset="0"/>
                <a:ea typeface="Cambria" panose="02040503050406030204" pitchFamily="18" charset="0"/>
              </a:rPr>
              <a:t>Transistors</a:t>
            </a:r>
          </a:p>
          <a:p>
            <a:pPr marL="1165225" indent="-355600">
              <a:lnSpc>
                <a:spcPct val="150000"/>
              </a:lnSpc>
            </a:pPr>
            <a:r>
              <a:rPr lang="en-IN" sz="2800" dirty="0">
                <a:latin typeface="Cambria" panose="02040503050406030204" pitchFamily="18" charset="0"/>
                <a:ea typeface="Cambria" panose="02040503050406030204" pitchFamily="18" charset="0"/>
              </a:rPr>
              <a:t>BJT</a:t>
            </a:r>
          </a:p>
          <a:p>
            <a:pPr marL="1622425" lvl="1" indent="-355600">
              <a:lnSpc>
                <a:spcPct val="150000"/>
              </a:lnSpc>
            </a:pPr>
            <a:r>
              <a:rPr lang="en-IN" dirty="0">
                <a:latin typeface="Cambria" panose="02040503050406030204" pitchFamily="18" charset="0"/>
                <a:ea typeface="Cambria" panose="02040503050406030204" pitchFamily="18" charset="0"/>
              </a:rPr>
              <a:t>NPN</a:t>
            </a:r>
          </a:p>
          <a:p>
            <a:pPr marL="1622425" lvl="1" indent="-355600">
              <a:lnSpc>
                <a:spcPct val="150000"/>
              </a:lnSpc>
            </a:pPr>
            <a:r>
              <a:rPr lang="en-IN" dirty="0">
                <a:latin typeface="Cambria" panose="02040503050406030204" pitchFamily="18" charset="0"/>
                <a:ea typeface="Cambria" panose="02040503050406030204" pitchFamily="18" charset="0"/>
              </a:rPr>
              <a:t>PNP</a:t>
            </a:r>
          </a:p>
          <a:p>
            <a:pPr marL="2079625" lvl="2" indent="-355600">
              <a:lnSpc>
                <a:spcPct val="150000"/>
              </a:lnSpc>
            </a:pPr>
            <a:r>
              <a:rPr lang="en-IN" dirty="0">
                <a:latin typeface="Cambria" panose="02040503050406030204" pitchFamily="18" charset="0"/>
                <a:ea typeface="Cambria" panose="02040503050406030204" pitchFamily="18" charset="0"/>
              </a:rPr>
              <a:t>CE,CB,CC Configurations</a:t>
            </a: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211973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sz="2800" b="1" dirty="0">
                <a:latin typeface="Cambria" panose="02040503050406030204" pitchFamily="18" charset="0"/>
                <a:ea typeface="Cambria" panose="02040503050406030204" pitchFamily="18" charset="0"/>
              </a:rPr>
              <a:t>Power Supply</a:t>
            </a:r>
          </a:p>
          <a:p>
            <a:pPr marL="1165225" indent="-355600">
              <a:lnSpc>
                <a:spcPct val="150000"/>
              </a:lnSpc>
            </a:pPr>
            <a:r>
              <a:rPr lang="en-IN" sz="2800" dirty="0">
                <a:latin typeface="Cambria" panose="02040503050406030204" pitchFamily="18" charset="0"/>
                <a:ea typeface="Cambria" panose="02040503050406030204" pitchFamily="18" charset="0"/>
              </a:rPr>
              <a:t>Transformer</a:t>
            </a:r>
          </a:p>
          <a:p>
            <a:pPr marL="1165225" indent="-355600">
              <a:lnSpc>
                <a:spcPct val="150000"/>
              </a:lnSpc>
            </a:pPr>
            <a:r>
              <a:rPr lang="en-IN" dirty="0">
                <a:latin typeface="Cambria" panose="02040503050406030204" pitchFamily="18" charset="0"/>
                <a:ea typeface="Cambria" panose="02040503050406030204" pitchFamily="18" charset="0"/>
              </a:rPr>
              <a:t>Rectifier</a:t>
            </a:r>
          </a:p>
          <a:p>
            <a:pPr marL="1165225" indent="-355600">
              <a:lnSpc>
                <a:spcPct val="150000"/>
              </a:lnSpc>
            </a:pPr>
            <a:r>
              <a:rPr lang="en-IN" dirty="0">
                <a:latin typeface="Cambria" panose="02040503050406030204" pitchFamily="18" charset="0"/>
                <a:ea typeface="Cambria" panose="02040503050406030204" pitchFamily="18" charset="0"/>
              </a:rPr>
              <a:t>Regulator</a:t>
            </a: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41465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gn="just">
              <a:lnSpc>
                <a:spcPct val="150000"/>
              </a:lnSpc>
              <a:buNone/>
            </a:pPr>
            <a:r>
              <a:rPr lang="en-GB" sz="2800" dirty="0">
                <a:latin typeface="Cambria" panose="02040503050406030204" pitchFamily="18" charset="0"/>
                <a:ea typeface="Cambria" panose="02040503050406030204" pitchFamily="18" charset="0"/>
              </a:rPr>
              <a:t>Power Rails</a:t>
            </a:r>
          </a:p>
          <a:p>
            <a:pPr marL="719138" indent="-285750" algn="just">
              <a:lnSpc>
                <a:spcPct val="150000"/>
              </a:lnSpc>
              <a:buFont typeface="Arial" panose="020B0604020202020204" pitchFamily="34" charset="0"/>
              <a:buChar char="•"/>
            </a:pPr>
            <a:r>
              <a:rPr lang="en-GB" sz="2800" dirty="0">
                <a:latin typeface="Cambria" panose="02040503050406030204" pitchFamily="18" charset="0"/>
                <a:ea typeface="Cambria" panose="02040503050406030204" pitchFamily="18" charset="0"/>
              </a:rPr>
              <a:t>Single Rail PSU</a:t>
            </a:r>
          </a:p>
          <a:p>
            <a:pPr marL="719138" indent="-285750" algn="just">
              <a:lnSpc>
                <a:spcPct val="150000"/>
              </a:lnSpc>
              <a:buFont typeface="Arial" panose="020B0604020202020204" pitchFamily="34" charset="0"/>
              <a:buChar char="•"/>
            </a:pPr>
            <a:r>
              <a:rPr lang="en-GB" sz="2800" dirty="0">
                <a:latin typeface="Cambria" panose="02040503050406030204" pitchFamily="18" charset="0"/>
                <a:ea typeface="Cambria" panose="02040503050406030204" pitchFamily="18" charset="0"/>
              </a:rPr>
              <a:t>Multi- Rail PSU</a:t>
            </a:r>
          </a:p>
          <a:p>
            <a:pPr marL="719138" indent="-285750" algn="just">
              <a:lnSpc>
                <a:spcPct val="150000"/>
              </a:lnSpc>
              <a:buFont typeface="Arial" panose="020B0604020202020204" pitchFamily="34" charset="0"/>
              <a:buChar char="•"/>
            </a:pPr>
            <a:r>
              <a:rPr lang="en-GB" sz="2800" dirty="0">
                <a:latin typeface="Cambria" panose="02040503050406030204" pitchFamily="18" charset="0"/>
                <a:ea typeface="Cambria" panose="02040503050406030204" pitchFamily="18" charset="0"/>
              </a:rPr>
              <a:t>Split – Rail PSU</a:t>
            </a: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836290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lnSpcReduction="10000"/>
          </a:bodyPr>
          <a:lstStyle/>
          <a:p>
            <a:pPr marL="0" indent="0">
              <a:lnSpc>
                <a:spcPct val="150000"/>
              </a:lnSpc>
              <a:buNone/>
            </a:pPr>
            <a:r>
              <a:rPr lang="en-IN" sz="2800" b="1" dirty="0">
                <a:latin typeface="Cambria" panose="02040503050406030204" pitchFamily="18" charset="0"/>
                <a:ea typeface="Cambria" panose="02040503050406030204" pitchFamily="18" charset="0"/>
              </a:rPr>
              <a:t>Fast Switching Application</a:t>
            </a:r>
          </a:p>
          <a:p>
            <a:pPr marL="1165225" indent="-355600">
              <a:lnSpc>
                <a:spcPct val="150000"/>
              </a:lnSpc>
            </a:pPr>
            <a:r>
              <a:rPr lang="en-IN" sz="2800" dirty="0">
                <a:latin typeface="Cambria" panose="02040503050406030204" pitchFamily="18" charset="0"/>
                <a:ea typeface="Cambria" panose="02040503050406030204" pitchFamily="18" charset="0"/>
              </a:rPr>
              <a:t>MOSFET</a:t>
            </a:r>
          </a:p>
          <a:p>
            <a:pPr marL="1622425" lvl="1" indent="-355600">
              <a:lnSpc>
                <a:spcPct val="150000"/>
              </a:lnSpc>
            </a:pPr>
            <a:r>
              <a:rPr lang="en-IN" dirty="0">
                <a:latin typeface="Cambria" panose="02040503050406030204" pitchFamily="18" charset="0"/>
                <a:ea typeface="Cambria" panose="02040503050406030204" pitchFamily="18" charset="0"/>
              </a:rPr>
              <a:t>N- Channel</a:t>
            </a:r>
          </a:p>
          <a:p>
            <a:pPr marL="1622425" lvl="1" indent="-355600">
              <a:lnSpc>
                <a:spcPct val="150000"/>
              </a:lnSpc>
            </a:pPr>
            <a:r>
              <a:rPr lang="en-IN" dirty="0">
                <a:latin typeface="Cambria" panose="02040503050406030204" pitchFamily="18" charset="0"/>
                <a:ea typeface="Cambria" panose="02040503050406030204" pitchFamily="18" charset="0"/>
              </a:rPr>
              <a:t>P- Channel</a:t>
            </a:r>
          </a:p>
          <a:p>
            <a:pPr marL="1243013" lvl="1" indent="-342900">
              <a:lnSpc>
                <a:spcPct val="150000"/>
              </a:lnSpc>
            </a:pPr>
            <a:r>
              <a:rPr lang="en-IN" dirty="0">
                <a:latin typeface="Cambria" panose="02040503050406030204" pitchFamily="18" charset="0"/>
                <a:ea typeface="Cambria" panose="02040503050406030204" pitchFamily="18" charset="0"/>
              </a:rPr>
              <a:t>Characteristics</a:t>
            </a:r>
          </a:p>
          <a:p>
            <a:pPr marL="1243013" lvl="1" indent="-342900">
              <a:lnSpc>
                <a:spcPct val="150000"/>
              </a:lnSpc>
            </a:pPr>
            <a:r>
              <a:rPr lang="en-IN" dirty="0">
                <a:latin typeface="Cambria" panose="02040503050406030204" pitchFamily="18" charset="0"/>
                <a:ea typeface="Cambria" panose="02040503050406030204" pitchFamily="18" charset="0"/>
              </a:rPr>
              <a:t>Applications</a:t>
            </a: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346815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sz="2800" b="1" dirty="0">
                <a:latin typeface="Cambria" panose="02040503050406030204" pitchFamily="18" charset="0"/>
                <a:ea typeface="Cambria" panose="02040503050406030204" pitchFamily="18" charset="0"/>
              </a:rPr>
              <a:t>SMPS</a:t>
            </a:r>
          </a:p>
          <a:p>
            <a:pPr>
              <a:lnSpc>
                <a:spcPct val="150000"/>
              </a:lnSpc>
            </a:pPr>
            <a:r>
              <a:rPr lang="en-IN" dirty="0">
                <a:latin typeface="Cambria" panose="02040503050406030204" pitchFamily="18" charset="0"/>
                <a:ea typeface="Cambria" panose="02040503050406030204" pitchFamily="18" charset="0"/>
              </a:rPr>
              <a:t>Types</a:t>
            </a:r>
          </a:p>
          <a:p>
            <a:pPr lvl="1">
              <a:lnSpc>
                <a:spcPct val="150000"/>
              </a:lnSpc>
            </a:pPr>
            <a:r>
              <a:rPr lang="en-IN" dirty="0">
                <a:latin typeface="Cambria" panose="02040503050406030204" pitchFamily="18" charset="0"/>
                <a:ea typeface="Cambria" panose="02040503050406030204" pitchFamily="18" charset="0"/>
              </a:rPr>
              <a:t>Buck</a:t>
            </a:r>
          </a:p>
          <a:p>
            <a:pPr lvl="1">
              <a:lnSpc>
                <a:spcPct val="150000"/>
              </a:lnSpc>
            </a:pPr>
            <a:r>
              <a:rPr lang="en-IN" dirty="0">
                <a:latin typeface="Cambria" panose="02040503050406030204" pitchFamily="18" charset="0"/>
                <a:ea typeface="Cambria" panose="02040503050406030204" pitchFamily="18" charset="0"/>
              </a:rPr>
              <a:t>Boost</a:t>
            </a:r>
          </a:p>
          <a:p>
            <a:pPr lvl="1">
              <a:lnSpc>
                <a:spcPct val="150000"/>
              </a:lnSpc>
            </a:pPr>
            <a:r>
              <a:rPr lang="en-IN" dirty="0">
                <a:latin typeface="Cambria" panose="02040503050406030204" pitchFamily="18" charset="0"/>
                <a:ea typeface="Cambria" panose="02040503050406030204" pitchFamily="18" charset="0"/>
              </a:rPr>
              <a:t>Buck and Boost</a:t>
            </a: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36464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fontScale="70000" lnSpcReduction="20000"/>
          </a:bodyPr>
          <a:lstStyle/>
          <a:p>
            <a:pPr marL="0" indent="0">
              <a:lnSpc>
                <a:spcPct val="150000"/>
              </a:lnSpc>
              <a:buNone/>
            </a:pPr>
            <a:r>
              <a:rPr lang="en-IN" b="1" dirty="0">
                <a:latin typeface="Cambria" panose="02040503050406030204" pitchFamily="18" charset="0"/>
                <a:ea typeface="Cambria" panose="02040503050406030204" pitchFamily="18" charset="0"/>
              </a:rPr>
              <a:t>Data Acquisition System</a:t>
            </a:r>
            <a:endParaRPr lang="en-IN" sz="2800" b="1" dirty="0">
              <a:latin typeface="Cambria" panose="02040503050406030204" pitchFamily="18" charset="0"/>
              <a:ea typeface="Cambria" panose="02040503050406030204" pitchFamily="18" charset="0"/>
            </a:endParaRPr>
          </a:p>
          <a:p>
            <a:pPr>
              <a:lnSpc>
                <a:spcPct val="150000"/>
              </a:lnSpc>
            </a:pPr>
            <a:r>
              <a:rPr lang="en-IN" dirty="0">
                <a:latin typeface="Cambria" panose="02040503050406030204" pitchFamily="18" charset="0"/>
                <a:ea typeface="Cambria" panose="02040503050406030204" pitchFamily="18" charset="0"/>
              </a:rPr>
              <a:t>Analogue Signal</a:t>
            </a:r>
          </a:p>
          <a:p>
            <a:pPr>
              <a:lnSpc>
                <a:spcPct val="150000"/>
              </a:lnSpc>
            </a:pPr>
            <a:r>
              <a:rPr lang="en-IN" dirty="0">
                <a:latin typeface="Cambria" panose="02040503050406030204" pitchFamily="18" charset="0"/>
                <a:ea typeface="Cambria" panose="02040503050406030204" pitchFamily="18" charset="0"/>
              </a:rPr>
              <a:t>Transducer</a:t>
            </a:r>
          </a:p>
          <a:p>
            <a:pPr>
              <a:lnSpc>
                <a:spcPct val="150000"/>
              </a:lnSpc>
            </a:pPr>
            <a:r>
              <a:rPr lang="en-IN" dirty="0">
                <a:latin typeface="Cambria" panose="02040503050406030204" pitchFamily="18" charset="0"/>
                <a:ea typeface="Cambria" panose="02040503050406030204" pitchFamily="18" charset="0"/>
              </a:rPr>
              <a:t>Signal Conditioning</a:t>
            </a:r>
          </a:p>
          <a:p>
            <a:pPr>
              <a:lnSpc>
                <a:spcPct val="150000"/>
              </a:lnSpc>
            </a:pPr>
            <a:r>
              <a:rPr lang="en-IN" dirty="0">
                <a:latin typeface="Cambria" panose="02040503050406030204" pitchFamily="18" charset="0"/>
                <a:ea typeface="Cambria" panose="02040503050406030204" pitchFamily="18" charset="0"/>
              </a:rPr>
              <a:t>ADC and DAC</a:t>
            </a:r>
          </a:p>
          <a:p>
            <a:pPr>
              <a:lnSpc>
                <a:spcPct val="150000"/>
              </a:lnSpc>
            </a:pPr>
            <a:r>
              <a:rPr lang="en-IN" dirty="0">
                <a:latin typeface="Cambria" panose="02040503050406030204" pitchFamily="18" charset="0"/>
                <a:ea typeface="Cambria" panose="02040503050406030204" pitchFamily="18" charset="0"/>
              </a:rPr>
              <a:t>Computer</a:t>
            </a:r>
          </a:p>
          <a:p>
            <a:pPr lvl="1">
              <a:lnSpc>
                <a:spcPct val="150000"/>
              </a:lnSpc>
            </a:pPr>
            <a:r>
              <a:rPr lang="en-IN" dirty="0">
                <a:latin typeface="Cambria" panose="02040503050406030204" pitchFamily="18" charset="0"/>
                <a:ea typeface="Cambria" panose="02040503050406030204" pitchFamily="18" charset="0"/>
              </a:rPr>
              <a:t>Oscilloscope</a:t>
            </a:r>
          </a:p>
          <a:p>
            <a:pPr lvl="1">
              <a:lnSpc>
                <a:spcPct val="150000"/>
              </a:lnSpc>
            </a:pPr>
            <a:r>
              <a:rPr lang="en-IN" dirty="0" err="1">
                <a:latin typeface="Cambria" panose="02040503050406030204" pitchFamily="18" charset="0"/>
                <a:ea typeface="Cambria" panose="02040503050406030204" pitchFamily="18" charset="0"/>
              </a:rPr>
              <a:t>Analyzers</a:t>
            </a:r>
            <a:endParaRPr lang="en-IN" dirty="0">
              <a:latin typeface="Cambria" panose="02040503050406030204" pitchFamily="18" charset="0"/>
              <a:ea typeface="Cambria" panose="02040503050406030204" pitchFamily="18" charset="0"/>
            </a:endParaRP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992102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b="1" dirty="0">
                <a:latin typeface="Cambria" panose="02040503050406030204" pitchFamily="18" charset="0"/>
                <a:ea typeface="Cambria" panose="02040503050406030204" pitchFamily="18" charset="0"/>
              </a:rPr>
              <a:t>Example of Data Acquisition System</a:t>
            </a:r>
          </a:p>
          <a:p>
            <a:pPr marL="809625">
              <a:lnSpc>
                <a:spcPct val="150000"/>
              </a:lnSpc>
            </a:pPr>
            <a:r>
              <a:rPr lang="en-IN" sz="2800" dirty="0">
                <a:latin typeface="Cambria" panose="02040503050406030204" pitchFamily="18" charset="0"/>
                <a:ea typeface="Cambria" panose="02040503050406030204" pitchFamily="18" charset="0"/>
              </a:rPr>
              <a:t>Black Box Model</a:t>
            </a: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872792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fontScale="92500" lnSpcReduction="20000"/>
          </a:bodyPr>
          <a:lstStyle/>
          <a:p>
            <a:pPr marL="0" indent="0">
              <a:lnSpc>
                <a:spcPct val="150000"/>
              </a:lnSpc>
              <a:buNone/>
            </a:pPr>
            <a:r>
              <a:rPr lang="en-IN" b="1" dirty="0">
                <a:latin typeface="Cambria" panose="02040503050406030204" pitchFamily="18" charset="0"/>
                <a:ea typeface="Cambria" panose="02040503050406030204" pitchFamily="18" charset="0"/>
              </a:rPr>
              <a:t>Bus Interfacing</a:t>
            </a:r>
          </a:p>
          <a:p>
            <a:pPr marL="809625">
              <a:lnSpc>
                <a:spcPct val="150000"/>
              </a:lnSpc>
            </a:pPr>
            <a:r>
              <a:rPr lang="en-IN" dirty="0">
                <a:latin typeface="Cambria" panose="02040503050406030204" pitchFamily="18" charset="0"/>
                <a:ea typeface="Cambria" panose="02040503050406030204" pitchFamily="18" charset="0"/>
              </a:rPr>
              <a:t>Serial and Parallel</a:t>
            </a:r>
          </a:p>
          <a:p>
            <a:pPr marL="90488" indent="0">
              <a:lnSpc>
                <a:spcPct val="150000"/>
              </a:lnSpc>
              <a:buNone/>
            </a:pPr>
            <a:r>
              <a:rPr lang="en-IN" sz="2800" b="1" dirty="0">
                <a:latin typeface="Cambria" panose="02040503050406030204" pitchFamily="18" charset="0"/>
                <a:ea typeface="Cambria" panose="02040503050406030204" pitchFamily="18" charset="0"/>
              </a:rPr>
              <a:t>Communications</a:t>
            </a:r>
          </a:p>
          <a:p>
            <a:pPr marL="900113" indent="-271463">
              <a:lnSpc>
                <a:spcPct val="150000"/>
              </a:lnSpc>
            </a:pPr>
            <a:r>
              <a:rPr lang="en-IN" dirty="0">
                <a:latin typeface="Cambria" panose="02040503050406030204" pitchFamily="18" charset="0"/>
                <a:ea typeface="Cambria" panose="02040503050406030204" pitchFamily="18" charset="0"/>
              </a:rPr>
              <a:t>Synchronous and Asynchronous</a:t>
            </a:r>
          </a:p>
          <a:p>
            <a:pPr marL="900113" indent="-271463">
              <a:lnSpc>
                <a:spcPct val="150000"/>
              </a:lnSpc>
            </a:pPr>
            <a:r>
              <a:rPr lang="en-IN" sz="2800" dirty="0">
                <a:latin typeface="Cambria" panose="02040503050406030204" pitchFamily="18" charset="0"/>
                <a:ea typeface="Cambria" panose="02040503050406030204" pitchFamily="18" charset="0"/>
              </a:rPr>
              <a:t>UART</a:t>
            </a:r>
          </a:p>
          <a:p>
            <a:pPr marL="900113" indent="-271463">
              <a:lnSpc>
                <a:spcPct val="150000"/>
              </a:lnSpc>
            </a:pPr>
            <a:r>
              <a:rPr lang="en-IN" dirty="0">
                <a:latin typeface="Cambria" panose="02040503050406030204" pitchFamily="18" charset="0"/>
                <a:ea typeface="Cambria" panose="02040503050406030204" pitchFamily="18" charset="0"/>
              </a:rPr>
              <a:t>SPI</a:t>
            </a:r>
            <a:endParaRPr lang="en-IN" sz="2800" dirty="0">
              <a:latin typeface="Cambria" panose="02040503050406030204" pitchFamily="18" charset="0"/>
              <a:ea typeface="Cambria" panose="02040503050406030204" pitchFamily="18" charset="0"/>
            </a:endParaRP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661711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b="1" dirty="0">
                <a:latin typeface="Cambria" panose="02040503050406030204" pitchFamily="18" charset="0"/>
                <a:ea typeface="Cambria" panose="02040503050406030204" pitchFamily="18" charset="0"/>
              </a:rPr>
              <a:t>Timing Requirements</a:t>
            </a:r>
          </a:p>
          <a:p>
            <a:pPr marL="719138">
              <a:lnSpc>
                <a:spcPct val="150000"/>
              </a:lnSpc>
            </a:pPr>
            <a:r>
              <a:rPr lang="en-GB" sz="2800" dirty="0">
                <a:latin typeface="Cambria" panose="02040503050406030204" pitchFamily="18" charset="0"/>
                <a:ea typeface="Cambria" panose="02040503050406030204" pitchFamily="18" charset="0"/>
              </a:rPr>
              <a:t>Example: Problem Faced in Launching a Space Shuttle</a:t>
            </a:r>
          </a:p>
          <a:p>
            <a:pPr marL="809625" indent="-809625">
              <a:lnSpc>
                <a:spcPct val="150000"/>
              </a:lnSpc>
            </a:pPr>
            <a:endParaRPr lang="en-IN" sz="2800" dirty="0">
              <a:latin typeface="Cambria" panose="02040503050406030204" pitchFamily="18" charset="0"/>
              <a:ea typeface="Cambria" panose="02040503050406030204" pitchFamily="18" charset="0"/>
            </a:endParaRP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079292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b="1" dirty="0">
                <a:latin typeface="Cambria" panose="02040503050406030204" pitchFamily="18" charset="0"/>
                <a:ea typeface="Cambria" panose="02040503050406030204" pitchFamily="18" charset="0"/>
              </a:rPr>
              <a:t>Operational Amplifiers</a:t>
            </a:r>
          </a:p>
          <a:p>
            <a:pPr marL="719138">
              <a:lnSpc>
                <a:spcPct val="150000"/>
              </a:lnSpc>
            </a:pPr>
            <a:r>
              <a:rPr lang="en-GB" sz="2800" dirty="0">
                <a:latin typeface="Cambria" panose="02040503050406030204" pitchFamily="18" charset="0"/>
                <a:ea typeface="Cambria" panose="02040503050406030204" pitchFamily="18" charset="0"/>
              </a:rPr>
              <a:t>L393 Amplifiers</a:t>
            </a:r>
          </a:p>
          <a:p>
            <a:pPr marL="719138">
              <a:lnSpc>
                <a:spcPct val="150000"/>
              </a:lnSpc>
            </a:pPr>
            <a:r>
              <a:rPr lang="en-GB" dirty="0">
                <a:latin typeface="Cambria" panose="02040503050406030204" pitchFamily="18" charset="0"/>
                <a:ea typeface="Cambria" panose="02040503050406030204" pitchFamily="18" charset="0"/>
              </a:rPr>
              <a:t>Night Light Sensors</a:t>
            </a:r>
            <a:endParaRPr lang="en-GB" sz="2800" dirty="0">
              <a:latin typeface="Cambria" panose="02040503050406030204" pitchFamily="18" charset="0"/>
              <a:ea typeface="Cambria" panose="02040503050406030204" pitchFamily="18" charset="0"/>
            </a:endParaRPr>
          </a:p>
          <a:p>
            <a:pPr marL="809625" indent="-809625">
              <a:lnSpc>
                <a:spcPct val="150000"/>
              </a:lnSpc>
            </a:pPr>
            <a:endParaRPr lang="en-IN" sz="2800" dirty="0">
              <a:latin typeface="Cambria" panose="02040503050406030204" pitchFamily="18" charset="0"/>
              <a:ea typeface="Cambria" panose="02040503050406030204" pitchFamily="18" charset="0"/>
            </a:endParaRP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472016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b="1" dirty="0">
                <a:latin typeface="Cambria" panose="02040503050406030204" pitchFamily="18" charset="0"/>
                <a:ea typeface="Cambria" panose="02040503050406030204" pitchFamily="18" charset="0"/>
              </a:rPr>
              <a:t>Humidity Sensors</a:t>
            </a:r>
          </a:p>
          <a:p>
            <a:pPr marL="719138">
              <a:lnSpc>
                <a:spcPct val="150000"/>
              </a:lnSpc>
            </a:pPr>
            <a:r>
              <a:rPr lang="en-GB" sz="2800" dirty="0">
                <a:latin typeface="Cambria" panose="02040503050406030204" pitchFamily="18" charset="0"/>
                <a:ea typeface="Cambria" panose="02040503050406030204" pitchFamily="18" charset="0"/>
              </a:rPr>
              <a:t>Resistive Sensors</a:t>
            </a:r>
          </a:p>
          <a:p>
            <a:pPr marL="1176338" lvl="1">
              <a:lnSpc>
                <a:spcPct val="150000"/>
              </a:lnSpc>
            </a:pPr>
            <a:r>
              <a:rPr lang="en-GB" dirty="0">
                <a:latin typeface="Cambria" panose="02040503050406030204" pitchFamily="18" charset="0"/>
                <a:ea typeface="Cambria" panose="02040503050406030204" pitchFamily="18" charset="0"/>
              </a:rPr>
              <a:t>Working</a:t>
            </a:r>
          </a:p>
          <a:p>
            <a:pPr marL="1176338" lvl="1">
              <a:lnSpc>
                <a:spcPct val="150000"/>
              </a:lnSpc>
            </a:pPr>
            <a:r>
              <a:rPr lang="en-GB" dirty="0">
                <a:latin typeface="Cambria" panose="02040503050406030204" pitchFamily="18" charset="0"/>
                <a:ea typeface="Cambria" panose="02040503050406030204" pitchFamily="18" charset="0"/>
              </a:rPr>
              <a:t>Operation</a:t>
            </a:r>
          </a:p>
          <a:p>
            <a:pPr marL="809625" indent="-809625">
              <a:lnSpc>
                <a:spcPct val="150000"/>
              </a:lnSpc>
            </a:pPr>
            <a:endParaRPr lang="en-IN" sz="2800" dirty="0">
              <a:latin typeface="Cambria" panose="02040503050406030204" pitchFamily="18" charset="0"/>
              <a:ea typeface="Cambria" panose="02040503050406030204" pitchFamily="18" charset="0"/>
            </a:endParaRP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317636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408337" y="1510790"/>
            <a:ext cx="11822366" cy="3917032"/>
          </a:xfrm>
        </p:spPr>
        <p:txBody>
          <a:bodyPr>
            <a:normAutofit/>
          </a:bodyPr>
          <a:lstStyle/>
          <a:p>
            <a:pPr marL="0" indent="0">
              <a:lnSpc>
                <a:spcPct val="150000"/>
              </a:lnSpc>
              <a:buNone/>
            </a:pPr>
            <a:r>
              <a:rPr lang="en-IN" b="1" dirty="0">
                <a:latin typeface="Cambria" panose="02040503050406030204" pitchFamily="18" charset="0"/>
                <a:ea typeface="Cambria" panose="02040503050406030204" pitchFamily="18" charset="0"/>
              </a:rPr>
              <a:t>Basics of Microcontroller</a:t>
            </a:r>
          </a:p>
          <a:p>
            <a:pPr marL="719138">
              <a:lnSpc>
                <a:spcPct val="150000"/>
              </a:lnSpc>
            </a:pPr>
            <a:r>
              <a:rPr lang="en-GB" sz="2800" dirty="0">
                <a:latin typeface="Cambria" panose="02040503050406030204" pitchFamily="18" charset="0"/>
                <a:ea typeface="Cambria" panose="02040503050406030204" pitchFamily="18" charset="0"/>
              </a:rPr>
              <a:t>Architecture</a:t>
            </a:r>
          </a:p>
          <a:p>
            <a:pPr marL="719138">
              <a:lnSpc>
                <a:spcPct val="150000"/>
              </a:lnSpc>
            </a:pPr>
            <a:r>
              <a:rPr lang="en-GB" dirty="0">
                <a:latin typeface="Cambria" panose="02040503050406030204" pitchFamily="18" charset="0"/>
                <a:ea typeface="Cambria" panose="02040503050406030204" pitchFamily="18" charset="0"/>
              </a:rPr>
              <a:t>Bus Interface</a:t>
            </a:r>
          </a:p>
          <a:p>
            <a:pPr marL="719138">
              <a:lnSpc>
                <a:spcPct val="150000"/>
              </a:lnSpc>
            </a:pPr>
            <a:r>
              <a:rPr lang="en-GB" sz="2800" dirty="0">
                <a:latin typeface="Cambria" panose="02040503050406030204" pitchFamily="18" charset="0"/>
                <a:ea typeface="Cambria" panose="02040503050406030204" pitchFamily="18" charset="0"/>
              </a:rPr>
              <a:t>Memory</a:t>
            </a:r>
          </a:p>
          <a:p>
            <a:pPr marL="719138">
              <a:lnSpc>
                <a:spcPct val="150000"/>
              </a:lnSpc>
            </a:pPr>
            <a:r>
              <a:rPr lang="en-GB" dirty="0">
                <a:latin typeface="Cambria" panose="02040503050406030204" pitchFamily="18" charset="0"/>
                <a:ea typeface="Cambria" panose="02040503050406030204" pitchFamily="18" charset="0"/>
              </a:rPr>
              <a:t>PIC16F Features/ Pin/ Applications</a:t>
            </a:r>
            <a:endParaRPr lang="en-GB" sz="2800" dirty="0">
              <a:latin typeface="Cambria" panose="02040503050406030204" pitchFamily="18" charset="0"/>
              <a:ea typeface="Cambria" panose="02040503050406030204" pitchFamily="18" charset="0"/>
            </a:endParaRPr>
          </a:p>
          <a:p>
            <a:pPr marL="809625" indent="-809625">
              <a:lnSpc>
                <a:spcPct val="150000"/>
              </a:lnSpc>
            </a:pPr>
            <a:endParaRPr lang="en-IN" sz="2800" dirty="0">
              <a:latin typeface="Cambria" panose="02040503050406030204" pitchFamily="18" charset="0"/>
              <a:ea typeface="Cambria" panose="02040503050406030204" pitchFamily="18" charset="0"/>
            </a:endParaRP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6473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2A470-CE39-A22E-87FA-87920A8CF7F4}"/>
              </a:ext>
            </a:extLst>
          </p:cNvPr>
          <p:cNvSpPr txBox="1"/>
          <p:nvPr/>
        </p:nvSpPr>
        <p:spPr>
          <a:xfrm>
            <a:off x="3879193" y="330726"/>
            <a:ext cx="5071767" cy="538609"/>
          </a:xfrm>
          <a:prstGeom prst="rect">
            <a:avLst/>
          </a:prstGeom>
          <a:noFill/>
        </p:spPr>
        <p:txBody>
          <a:bodyPr wrap="square" rtlCol="0">
            <a:spAutoFit/>
          </a:bodyPr>
          <a:lstStyle/>
          <a:p>
            <a:r>
              <a:rPr lang="en-GB" sz="2900" b="1">
                <a:solidFill>
                  <a:schemeClr val="bg1"/>
                </a:solidFill>
              </a:rPr>
              <a:t>Basics of PIC Microcontroller</a:t>
            </a:r>
            <a:endParaRPr lang="en-GB" sz="2900" b="1" dirty="0">
              <a:solidFill>
                <a:schemeClr val="bg1"/>
              </a:solidFill>
            </a:endParaRPr>
          </a:p>
        </p:txBody>
      </p:sp>
      <p:sp>
        <p:nvSpPr>
          <p:cNvPr id="2" name="Content Placeholder 6">
            <a:extLst>
              <a:ext uri="{FF2B5EF4-FFF2-40B4-BE49-F238E27FC236}">
                <a16:creationId xmlns:a16="http://schemas.microsoft.com/office/drawing/2014/main" id="{93956291-D76B-7B10-5385-F36F97E83895}"/>
              </a:ext>
            </a:extLst>
          </p:cNvPr>
          <p:cNvSpPr>
            <a:spLocks noGrp="1"/>
          </p:cNvSpPr>
          <p:nvPr>
            <p:ph idx="1"/>
          </p:nvPr>
        </p:nvSpPr>
        <p:spPr>
          <a:xfrm>
            <a:off x="503893" y="1606250"/>
            <a:ext cx="11822366" cy="3917032"/>
          </a:xfrm>
        </p:spPr>
        <p:txBody>
          <a:bodyPr>
            <a:normAutofit fontScale="77500" lnSpcReduction="20000"/>
          </a:bodyPr>
          <a:lstStyle/>
          <a:p>
            <a:pPr marL="0" indent="0">
              <a:lnSpc>
                <a:spcPct val="150000"/>
              </a:lnSpc>
              <a:buNone/>
            </a:pPr>
            <a:r>
              <a:rPr lang="en-IN" b="1" dirty="0">
                <a:latin typeface="Cambria" panose="02040503050406030204" pitchFamily="18" charset="0"/>
                <a:ea typeface="Cambria" panose="02040503050406030204" pitchFamily="18" charset="0"/>
              </a:rPr>
              <a:t>PIC Microcontroller</a:t>
            </a:r>
          </a:p>
          <a:p>
            <a:pPr marL="719138">
              <a:lnSpc>
                <a:spcPct val="150000"/>
              </a:lnSpc>
            </a:pPr>
            <a:r>
              <a:rPr lang="en-GB" sz="2800" dirty="0">
                <a:latin typeface="Cambria" panose="02040503050406030204" pitchFamily="18" charset="0"/>
                <a:ea typeface="Cambria" panose="02040503050406030204" pitchFamily="18" charset="0"/>
              </a:rPr>
              <a:t>Experiments Based on PIC Microcontroller</a:t>
            </a:r>
          </a:p>
          <a:p>
            <a:pPr marL="719138">
              <a:lnSpc>
                <a:spcPct val="150000"/>
              </a:lnSpc>
            </a:pPr>
            <a:r>
              <a:rPr lang="en-US" sz="2800" dirty="0">
                <a:latin typeface="Cambria" panose="02040503050406030204" pitchFamily="18" charset="0"/>
                <a:ea typeface="Cambria" panose="02040503050406030204" pitchFamily="18" charset="0"/>
                <a:cs typeface="Calibri"/>
              </a:rPr>
              <a:t>Input and Output Devices </a:t>
            </a:r>
          </a:p>
          <a:p>
            <a:pPr marL="1176338" lvl="1">
              <a:lnSpc>
                <a:spcPct val="150000"/>
              </a:lnSpc>
            </a:pPr>
            <a:r>
              <a:rPr lang="en-US" dirty="0">
                <a:latin typeface="Cambria" panose="02040503050406030204" pitchFamily="18" charset="0"/>
                <a:ea typeface="Cambria" panose="02040503050406030204" pitchFamily="18" charset="0"/>
                <a:cs typeface="Calibri"/>
              </a:rPr>
              <a:t>Sensors Switches</a:t>
            </a:r>
          </a:p>
          <a:p>
            <a:pPr marL="1176338" lvl="1">
              <a:lnSpc>
                <a:spcPct val="150000"/>
              </a:lnSpc>
            </a:pPr>
            <a:r>
              <a:rPr lang="en-US" dirty="0">
                <a:latin typeface="Cambria" panose="02040503050406030204" pitchFamily="18" charset="0"/>
                <a:ea typeface="Cambria" panose="02040503050406030204" pitchFamily="18" charset="0"/>
                <a:cs typeface="Calibri"/>
              </a:rPr>
              <a:t>LED</a:t>
            </a:r>
          </a:p>
          <a:p>
            <a:pPr marL="1176338" lvl="1">
              <a:lnSpc>
                <a:spcPct val="150000"/>
              </a:lnSpc>
            </a:pPr>
            <a:r>
              <a:rPr lang="en-US" dirty="0">
                <a:latin typeface="Cambria" panose="02040503050406030204" pitchFamily="18" charset="0"/>
                <a:ea typeface="Cambria" panose="02040503050406030204" pitchFamily="18" charset="0"/>
                <a:cs typeface="Calibri"/>
              </a:rPr>
              <a:t>Buzzer</a:t>
            </a:r>
            <a:endParaRPr lang="en-GB" dirty="0">
              <a:latin typeface="Cambria" panose="02040503050406030204" pitchFamily="18" charset="0"/>
              <a:ea typeface="Cambria" panose="02040503050406030204" pitchFamily="18" charset="0"/>
              <a:cs typeface="Calibri"/>
            </a:endParaRPr>
          </a:p>
          <a:p>
            <a:pPr marL="1176338" lvl="1">
              <a:lnSpc>
                <a:spcPct val="150000"/>
              </a:lnSpc>
            </a:pPr>
            <a:r>
              <a:rPr lang="en-GB" dirty="0">
                <a:latin typeface="Cambria" panose="02040503050406030204" pitchFamily="18" charset="0"/>
                <a:ea typeface="Cambria" panose="02040503050406030204" pitchFamily="18" charset="0"/>
                <a:cs typeface="Calibri"/>
              </a:rPr>
              <a:t>7 Segment</a:t>
            </a:r>
          </a:p>
          <a:p>
            <a:pPr marL="1176338" lvl="1">
              <a:lnSpc>
                <a:spcPct val="150000"/>
              </a:lnSpc>
            </a:pPr>
            <a:r>
              <a:rPr lang="en-GB" dirty="0">
                <a:latin typeface="Cambria" panose="02040503050406030204" pitchFamily="18" charset="0"/>
                <a:ea typeface="Cambria" panose="02040503050406030204" pitchFamily="18" charset="0"/>
                <a:cs typeface="Calibri"/>
              </a:rPr>
              <a:t>Traffic Lights</a:t>
            </a:r>
            <a:endParaRPr lang="en-GB" dirty="0">
              <a:latin typeface="Cambria" panose="02040503050406030204" pitchFamily="18" charset="0"/>
              <a:ea typeface="Cambria" panose="02040503050406030204" pitchFamily="18" charset="0"/>
            </a:endParaRPr>
          </a:p>
          <a:p>
            <a:pPr marL="719138">
              <a:lnSpc>
                <a:spcPct val="150000"/>
              </a:lnSpc>
            </a:pPr>
            <a:endParaRPr lang="en-GB" dirty="0">
              <a:latin typeface="Cambria" panose="02040503050406030204" pitchFamily="18" charset="0"/>
              <a:ea typeface="Cambria" panose="02040503050406030204" pitchFamily="18" charset="0"/>
            </a:endParaRPr>
          </a:p>
          <a:p>
            <a:pPr marL="719138">
              <a:lnSpc>
                <a:spcPct val="150000"/>
              </a:lnSpc>
            </a:pPr>
            <a:endParaRPr lang="en-GB" sz="2800" dirty="0">
              <a:latin typeface="Cambria" panose="02040503050406030204" pitchFamily="18" charset="0"/>
              <a:ea typeface="Cambria" panose="02040503050406030204" pitchFamily="18" charset="0"/>
            </a:endParaRPr>
          </a:p>
          <a:p>
            <a:pPr marL="809625" indent="-809625">
              <a:lnSpc>
                <a:spcPct val="150000"/>
              </a:lnSpc>
            </a:pPr>
            <a:endParaRPr lang="en-IN" sz="2800" dirty="0">
              <a:latin typeface="Cambria" panose="02040503050406030204" pitchFamily="18" charset="0"/>
              <a:ea typeface="Cambria" panose="02040503050406030204" pitchFamily="18" charset="0"/>
            </a:endParaRPr>
          </a:p>
          <a:p>
            <a:pPr marL="0" indent="0">
              <a:lnSpc>
                <a:spcPct val="150000"/>
              </a:lnSpc>
              <a:buNone/>
            </a:pPr>
            <a:endParaRPr lang="en-IN" dirty="0">
              <a:latin typeface="Cambria" panose="02040503050406030204" pitchFamily="18" charset="0"/>
              <a:ea typeface="Cambria" panose="02040503050406030204" pitchFamily="18" charset="0"/>
            </a:endParaRPr>
          </a:p>
          <a:p>
            <a:pPr marL="0" indent="0" algn="just">
              <a:lnSpc>
                <a:spcPct val="150000"/>
              </a:lnSpc>
              <a:buNone/>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84955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569</Words>
  <Application>Microsoft Office PowerPoint</Application>
  <PresentationFormat>Widescreen</PresentationFormat>
  <Paragraphs>171</Paragraphs>
  <Slides>23</Slides>
  <Notes>21</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23</vt:i4>
      </vt:variant>
    </vt:vector>
  </HeadingPairs>
  <TitlesOfParts>
    <vt:vector size="49" baseType="lpstr">
      <vt:lpstr>Arial</vt:lpstr>
      <vt:lpstr>Calibri</vt:lpstr>
      <vt:lpstr>Calibri Light</vt:lpstr>
      <vt:lpstr>Cambria</vt:lpstr>
      <vt:lpstr>Symbol</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cp:revision>
  <dcterms:created xsi:type="dcterms:W3CDTF">2021-03-09T15:35:42Z</dcterms:created>
  <dcterms:modified xsi:type="dcterms:W3CDTF">2023-03-29T23:51:00Z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