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26A3F7-69F5-4E52-8073-E609632A7B1C}" v="43" dt="2026-03-06T16:12:38.3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hmed Ahmed (2436755)" userId="96eabeee-c6a3-48e5-b3fa-8977821bf2b2" providerId="ADAL" clId="{E51D4FA1-025A-40E3-8A7D-E86610951351}"/>
    <pc:docChg chg="undo custSel addSld delSld modSld sldOrd addMainMaster delMainMaster">
      <pc:chgData name="Ahmed Ahmed (2436755)" userId="96eabeee-c6a3-48e5-b3fa-8977821bf2b2" providerId="ADAL" clId="{E51D4FA1-025A-40E3-8A7D-E86610951351}" dt="2026-03-06T16:17:22.467" v="1753" actId="2711"/>
      <pc:docMkLst>
        <pc:docMk/>
      </pc:docMkLst>
      <pc:sldChg chg="addSp delSp modSp mod setBg modClrScheme delDesignElem chgLayout">
        <pc:chgData name="Ahmed Ahmed (2436755)" userId="96eabeee-c6a3-48e5-b3fa-8977821bf2b2" providerId="ADAL" clId="{E51D4FA1-025A-40E3-8A7D-E86610951351}" dt="2026-03-06T12:54:57.947" v="182" actId="5793"/>
        <pc:sldMkLst>
          <pc:docMk/>
          <pc:sldMk cId="2884761054" sldId="256"/>
        </pc:sldMkLst>
        <pc:spChg chg="del mod ord">
          <ac:chgData name="Ahmed Ahmed (2436755)" userId="96eabeee-c6a3-48e5-b3fa-8977821bf2b2" providerId="ADAL" clId="{E51D4FA1-025A-40E3-8A7D-E86610951351}" dt="2026-03-06T12:34:39.729" v="4" actId="700"/>
          <ac:spMkLst>
            <pc:docMk/>
            <pc:sldMk cId="2884761054" sldId="256"/>
            <ac:spMk id="2" creationId="{C7648C08-155D-BD8B-2C48-7A549B3C2A98}"/>
          </ac:spMkLst>
        </pc:spChg>
        <pc:spChg chg="del mod ord">
          <ac:chgData name="Ahmed Ahmed (2436755)" userId="96eabeee-c6a3-48e5-b3fa-8977821bf2b2" providerId="ADAL" clId="{E51D4FA1-025A-40E3-8A7D-E86610951351}" dt="2026-03-06T12:34:39.729" v="4" actId="700"/>
          <ac:spMkLst>
            <pc:docMk/>
            <pc:sldMk cId="2884761054" sldId="256"/>
            <ac:spMk id="3" creationId="{77FA567C-17CD-94F6-F7F2-711BF36B0B28}"/>
          </ac:spMkLst>
        </pc:spChg>
        <pc:spChg chg="add mod ord">
          <ac:chgData name="Ahmed Ahmed (2436755)" userId="96eabeee-c6a3-48e5-b3fa-8977821bf2b2" providerId="ADAL" clId="{E51D4FA1-025A-40E3-8A7D-E86610951351}" dt="2026-03-06T12:47:16.261" v="148" actId="26606"/>
          <ac:spMkLst>
            <pc:docMk/>
            <pc:sldMk cId="2884761054" sldId="256"/>
            <ac:spMk id="4" creationId="{C6AB1ECD-F2A0-3F7F-F4FE-50F4C55AA8C3}"/>
          </ac:spMkLst>
        </pc:spChg>
        <pc:spChg chg="add del mod ord">
          <ac:chgData name="Ahmed Ahmed (2436755)" userId="96eabeee-c6a3-48e5-b3fa-8977821bf2b2" providerId="ADAL" clId="{E51D4FA1-025A-40E3-8A7D-E86610951351}" dt="2026-03-06T12:34:53.978" v="5" actId="26606"/>
          <ac:spMkLst>
            <pc:docMk/>
            <pc:sldMk cId="2884761054" sldId="256"/>
            <ac:spMk id="5" creationId="{FCB8211B-4885-F84E-AB49-32CFC6BF7703}"/>
          </ac:spMkLst>
        </pc:spChg>
        <pc:spChg chg="add del mod ord">
          <ac:chgData name="Ahmed Ahmed (2436755)" userId="96eabeee-c6a3-48e5-b3fa-8977821bf2b2" providerId="ADAL" clId="{E51D4FA1-025A-40E3-8A7D-E86610951351}" dt="2026-03-06T12:35:59.278" v="27" actId="700"/>
          <ac:spMkLst>
            <pc:docMk/>
            <pc:sldMk cId="2884761054" sldId="256"/>
            <ac:spMk id="6" creationId="{BCB8177E-5DC7-F280-F21C-EA1A8A3EECD7}"/>
          </ac:spMkLst>
        </pc:spChg>
        <pc:spChg chg="add mod ord">
          <ac:chgData name="Ahmed Ahmed (2436755)" userId="96eabeee-c6a3-48e5-b3fa-8977821bf2b2" providerId="ADAL" clId="{E51D4FA1-025A-40E3-8A7D-E86610951351}" dt="2026-03-06T12:54:57.947" v="182" actId="5793"/>
          <ac:spMkLst>
            <pc:docMk/>
            <pc:sldMk cId="2884761054" sldId="256"/>
            <ac:spMk id="7" creationId="{71B1EF5A-7123-0B42-7C4C-5EB8B0ABA026}"/>
          </ac:spMkLst>
        </pc:spChg>
        <pc:spChg chg="add del">
          <ac:chgData name="Ahmed Ahmed (2436755)" userId="96eabeee-c6a3-48e5-b3fa-8977821bf2b2" providerId="ADAL" clId="{E51D4FA1-025A-40E3-8A7D-E86610951351}" dt="2026-03-06T12:35:59.278" v="27" actId="700"/>
          <ac:spMkLst>
            <pc:docMk/>
            <pc:sldMk cId="2884761054" sldId="256"/>
            <ac:spMk id="11" creationId="{B6CDA21F-E7AF-4C75-8395-33F58D5B0E45}"/>
          </ac:spMkLst>
        </pc:spChg>
        <pc:spChg chg="add del">
          <ac:chgData name="Ahmed Ahmed (2436755)" userId="96eabeee-c6a3-48e5-b3fa-8977821bf2b2" providerId="ADAL" clId="{E51D4FA1-025A-40E3-8A7D-E86610951351}" dt="2026-03-06T12:47:16.261" v="148" actId="26606"/>
          <ac:spMkLst>
            <pc:docMk/>
            <pc:sldMk cId="2884761054" sldId="256"/>
            <ac:spMk id="16" creationId="{660EB578-C970-4186-B93C-45851BBC6E34}"/>
          </ac:spMkLst>
        </pc:spChg>
        <pc:spChg chg="add del">
          <ac:chgData name="Ahmed Ahmed (2436755)" userId="96eabeee-c6a3-48e5-b3fa-8977821bf2b2" providerId="ADAL" clId="{E51D4FA1-025A-40E3-8A7D-E86610951351}" dt="2026-03-06T12:35:59.278" v="27" actId="700"/>
          <ac:spMkLst>
            <pc:docMk/>
            <pc:sldMk cId="2884761054" sldId="256"/>
            <ac:spMk id="18" creationId="{D5B0017B-2ECA-49AF-B397-DC140825DF8D}"/>
          </ac:spMkLst>
        </pc:spChg>
        <pc:spChg chg="add del">
          <ac:chgData name="Ahmed Ahmed (2436755)" userId="96eabeee-c6a3-48e5-b3fa-8977821bf2b2" providerId="ADAL" clId="{E51D4FA1-025A-40E3-8A7D-E86610951351}" dt="2026-03-06T12:46:10.981" v="145" actId="26606"/>
          <ac:spMkLst>
            <pc:docMk/>
            <pc:sldMk cId="2884761054" sldId="256"/>
            <ac:spMk id="21" creationId="{435959F4-53DA-47FF-BC24-1E5B75C69876}"/>
          </ac:spMkLst>
        </pc:spChg>
        <pc:spChg chg="add">
          <ac:chgData name="Ahmed Ahmed (2436755)" userId="96eabeee-c6a3-48e5-b3fa-8977821bf2b2" providerId="ADAL" clId="{E51D4FA1-025A-40E3-8A7D-E86610951351}" dt="2026-03-06T12:47:16.261" v="148" actId="26606"/>
          <ac:spMkLst>
            <pc:docMk/>
            <pc:sldMk cId="2884761054" sldId="256"/>
            <ac:spMk id="25" creationId="{887F59F2-5FBC-40CD-AD35-376AECE49EA6}"/>
          </ac:spMkLst>
        </pc:spChg>
        <pc:spChg chg="add">
          <ac:chgData name="Ahmed Ahmed (2436755)" userId="96eabeee-c6a3-48e5-b3fa-8977821bf2b2" providerId="ADAL" clId="{E51D4FA1-025A-40E3-8A7D-E86610951351}" dt="2026-03-06T12:47:16.261" v="148" actId="26606"/>
          <ac:spMkLst>
            <pc:docMk/>
            <pc:sldMk cId="2884761054" sldId="256"/>
            <ac:spMk id="27" creationId="{0737DE48-7152-F64B-B5A8-9AB5CF3ED19B}"/>
          </ac:spMkLst>
        </pc:spChg>
        <pc:spChg chg="add del">
          <ac:chgData name="Ahmed Ahmed (2436755)" userId="96eabeee-c6a3-48e5-b3fa-8977821bf2b2" providerId="ADAL" clId="{E51D4FA1-025A-40E3-8A7D-E86610951351}" dt="2026-03-06T12:46:10.981" v="145" actId="26606"/>
          <ac:spMkLst>
            <pc:docMk/>
            <pc:sldMk cId="2884761054" sldId="256"/>
            <ac:spMk id="32" creationId="{59226104-0061-4319-8237-9C001BF85D49}"/>
          </ac:spMkLst>
        </pc:spChg>
        <pc:spChg chg="add del">
          <ac:chgData name="Ahmed Ahmed (2436755)" userId="96eabeee-c6a3-48e5-b3fa-8977821bf2b2" providerId="ADAL" clId="{E51D4FA1-025A-40E3-8A7D-E86610951351}" dt="2026-03-06T12:46:10.981" v="145" actId="26606"/>
          <ac:spMkLst>
            <pc:docMk/>
            <pc:sldMk cId="2884761054" sldId="256"/>
            <ac:spMk id="42" creationId="{2F9C493A-9F03-49B4-B3FB-19CE5AC115BE}"/>
          </ac:spMkLst>
        </pc:spChg>
        <pc:spChg chg="add del">
          <ac:chgData name="Ahmed Ahmed (2436755)" userId="96eabeee-c6a3-48e5-b3fa-8977821bf2b2" providerId="ADAL" clId="{E51D4FA1-025A-40E3-8A7D-E86610951351}" dt="2026-03-06T12:46:10.981" v="145" actId="26606"/>
          <ac:spMkLst>
            <pc:docMk/>
            <pc:sldMk cId="2884761054" sldId="256"/>
            <ac:spMk id="44" creationId="{90A46C7D-C1BB-49B8-8D37-39742820E964}"/>
          </ac:spMkLst>
        </pc:spChg>
        <pc:spChg chg="add del">
          <ac:chgData name="Ahmed Ahmed (2436755)" userId="96eabeee-c6a3-48e5-b3fa-8977821bf2b2" providerId="ADAL" clId="{E51D4FA1-025A-40E3-8A7D-E86610951351}" dt="2026-03-06T12:46:10.981" v="145" actId="26606"/>
          <ac:spMkLst>
            <pc:docMk/>
            <pc:sldMk cId="2884761054" sldId="256"/>
            <ac:spMk id="54" creationId="{D5B4F0F5-BE58-4EC0-B650-A71A07437CDD}"/>
          </ac:spMkLst>
        </pc:spChg>
        <pc:spChg chg="add del">
          <ac:chgData name="Ahmed Ahmed (2436755)" userId="96eabeee-c6a3-48e5-b3fa-8977821bf2b2" providerId="ADAL" clId="{E51D4FA1-025A-40E3-8A7D-E86610951351}" dt="2026-03-06T12:47:16.229" v="147" actId="26606"/>
          <ac:spMkLst>
            <pc:docMk/>
            <pc:sldMk cId="2884761054" sldId="256"/>
            <ac:spMk id="65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06T12:47:16.229" v="147" actId="26606"/>
          <ac:spMkLst>
            <pc:docMk/>
            <pc:sldMk cId="2884761054" sldId="256"/>
            <ac:spMk id="66" creationId="{4065D9BE-A58D-6E8A-D4A2-5056F3C5E9CA}"/>
          </ac:spMkLst>
        </pc:spChg>
        <pc:spChg chg="add del">
          <ac:chgData name="Ahmed Ahmed (2436755)" userId="96eabeee-c6a3-48e5-b3fa-8977821bf2b2" providerId="ADAL" clId="{E51D4FA1-025A-40E3-8A7D-E86610951351}" dt="2026-03-06T12:47:16.229" v="147" actId="26606"/>
          <ac:spMkLst>
            <pc:docMk/>
            <pc:sldMk cId="2884761054" sldId="256"/>
            <ac:spMk id="67" creationId="{A745E793-BC99-8991-71CD-53FFBB6A8F69}"/>
          </ac:spMkLst>
        </pc:spChg>
        <pc:spChg chg="add">
          <ac:chgData name="Ahmed Ahmed (2436755)" userId="96eabeee-c6a3-48e5-b3fa-8977821bf2b2" providerId="ADAL" clId="{E51D4FA1-025A-40E3-8A7D-E86610951351}" dt="2026-03-06T12:47:16.261" v="148" actId="26606"/>
          <ac:spMkLst>
            <pc:docMk/>
            <pc:sldMk cId="2884761054" sldId="256"/>
            <ac:spMk id="69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06T12:47:16.261" v="148" actId="26606"/>
          <ac:spMkLst>
            <pc:docMk/>
            <pc:sldMk cId="2884761054" sldId="256"/>
            <ac:spMk id="70" creationId="{9E10BDB4-64F2-477D-A03B-9F8352D5E02E}"/>
          </ac:spMkLst>
        </pc:spChg>
        <pc:grpChg chg="add del">
          <ac:chgData name="Ahmed Ahmed (2436755)" userId="96eabeee-c6a3-48e5-b3fa-8977821bf2b2" providerId="ADAL" clId="{E51D4FA1-025A-40E3-8A7D-E86610951351}" dt="2026-03-06T12:35:59.278" v="27" actId="700"/>
          <ac:grpSpMkLst>
            <pc:docMk/>
            <pc:sldMk cId="2884761054" sldId="256"/>
            <ac:grpSpMk id="13" creationId="{AE1C45F0-260A-458C-96ED-C1F6D2151219}"/>
          </ac:grpSpMkLst>
        </pc:grpChg>
        <pc:grpChg chg="add del">
          <ac:chgData name="Ahmed Ahmed (2436755)" userId="96eabeee-c6a3-48e5-b3fa-8977821bf2b2" providerId="ADAL" clId="{E51D4FA1-025A-40E3-8A7D-E86610951351}" dt="2026-03-06T12:46:10.981" v="145" actId="26606"/>
          <ac:grpSpMkLst>
            <pc:docMk/>
            <pc:sldMk cId="2884761054" sldId="256"/>
            <ac:grpSpMk id="23" creationId="{A7CF83E8-F6F0-41E3-B580-7412A04DDFB5}"/>
          </ac:grpSpMkLst>
        </pc:grpChg>
        <pc:picChg chg="add mod ord">
          <ac:chgData name="Ahmed Ahmed (2436755)" userId="96eabeee-c6a3-48e5-b3fa-8977821bf2b2" providerId="ADAL" clId="{E51D4FA1-025A-40E3-8A7D-E86610951351}" dt="2026-03-06T12:47:16.261" v="148" actId="26606"/>
          <ac:picMkLst>
            <pc:docMk/>
            <pc:sldMk cId="2884761054" sldId="256"/>
            <ac:picMk id="9" creationId="{18107409-5A33-681D-6F8C-EC53368BDA19}"/>
          </ac:picMkLst>
        </pc:picChg>
        <pc:cxnChg chg="add del">
          <ac:chgData name="Ahmed Ahmed (2436755)" userId="96eabeee-c6a3-48e5-b3fa-8977821bf2b2" providerId="ADAL" clId="{E51D4FA1-025A-40E3-8A7D-E86610951351}" dt="2026-03-06T12:47:16.261" v="148" actId="26606"/>
          <ac:cxnSpMkLst>
            <pc:docMk/>
            <pc:sldMk cId="2884761054" sldId="256"/>
            <ac:cxnSpMk id="10" creationId="{CDF57B02-07BB-407B-BB36-06D9C64A673E}"/>
          </ac:cxnSpMkLst>
        </pc:cxnChg>
        <pc:cxnChg chg="add">
          <ac:chgData name="Ahmed Ahmed (2436755)" userId="96eabeee-c6a3-48e5-b3fa-8977821bf2b2" providerId="ADAL" clId="{E51D4FA1-025A-40E3-8A7D-E86610951351}" dt="2026-03-06T12:44:35.916" v="142" actId="26606"/>
          <ac:cxnSpMkLst>
            <pc:docMk/>
            <pc:sldMk cId="2884761054" sldId="256"/>
            <ac:cxnSpMk id="12" creationId="{F64F9B95-9045-48D2-B9F3-2927E98F54AA}"/>
          </ac:cxnSpMkLst>
        </pc:cxnChg>
        <pc:cxnChg chg="add del">
          <ac:chgData name="Ahmed Ahmed (2436755)" userId="96eabeee-c6a3-48e5-b3fa-8977821bf2b2" providerId="ADAL" clId="{E51D4FA1-025A-40E3-8A7D-E86610951351}" dt="2026-03-06T12:47:16.229" v="147" actId="26606"/>
          <ac:cxnSpMkLst>
            <pc:docMk/>
            <pc:sldMk cId="2884761054" sldId="256"/>
            <ac:cxnSpMk id="14" creationId="{085AA86F-6A4D-4BCB-A045-D992CDC2959B}"/>
          </ac:cxnSpMkLst>
        </pc:cxnChg>
        <pc:cxnChg chg="add del">
          <ac:chgData name="Ahmed Ahmed (2436755)" userId="96eabeee-c6a3-48e5-b3fa-8977821bf2b2" providerId="ADAL" clId="{E51D4FA1-025A-40E3-8A7D-E86610951351}" dt="2026-03-06T12:47:16.261" v="148" actId="26606"/>
          <ac:cxnSpMkLst>
            <pc:docMk/>
            <pc:sldMk cId="2884761054" sldId="256"/>
            <ac:cxnSpMk id="15" creationId="{C6855964-C920-48EB-8804-74291211C8A9}"/>
          </ac:cxnSpMkLst>
        </pc:cxnChg>
        <pc:cxnChg chg="add del">
          <ac:chgData name="Ahmed Ahmed (2436755)" userId="96eabeee-c6a3-48e5-b3fa-8977821bf2b2" providerId="ADAL" clId="{E51D4FA1-025A-40E3-8A7D-E86610951351}" dt="2026-03-06T12:35:59.278" v="27" actId="700"/>
          <ac:cxnSpMkLst>
            <pc:docMk/>
            <pc:sldMk cId="2884761054" sldId="256"/>
            <ac:cxnSpMk id="20" creationId="{6CF1BAF6-AD41-4082-B212-8A1F9A2E8779}"/>
          </ac:cxnSpMkLst>
        </pc:cxnChg>
      </pc:sldChg>
      <pc:sldChg chg="new del">
        <pc:chgData name="Ahmed Ahmed (2436755)" userId="96eabeee-c6a3-48e5-b3fa-8977821bf2b2" providerId="ADAL" clId="{E51D4FA1-025A-40E3-8A7D-E86610951351}" dt="2026-03-06T12:34:14.858" v="3" actId="2696"/>
        <pc:sldMkLst>
          <pc:docMk/>
          <pc:sldMk cId="1119953276" sldId="257"/>
        </pc:sldMkLst>
      </pc:sldChg>
      <pc:sldChg chg="addSp delSp modSp add mod">
        <pc:chgData name="Ahmed Ahmed (2436755)" userId="96eabeee-c6a3-48e5-b3fa-8977821bf2b2" providerId="ADAL" clId="{E51D4FA1-025A-40E3-8A7D-E86610951351}" dt="2026-03-06T14:22:01.642" v="407" actId="27636"/>
        <pc:sldMkLst>
          <pc:docMk/>
          <pc:sldMk cId="1860850240" sldId="257"/>
        </pc:sldMkLst>
        <pc:spChg chg="mod">
          <ac:chgData name="Ahmed Ahmed (2436755)" userId="96eabeee-c6a3-48e5-b3fa-8977821bf2b2" providerId="ADAL" clId="{E51D4FA1-025A-40E3-8A7D-E86610951351}" dt="2026-03-06T14:00:47.227" v="273" actId="26606"/>
          <ac:spMkLst>
            <pc:docMk/>
            <pc:sldMk cId="1860850240" sldId="257"/>
            <ac:spMk id="4" creationId="{6D280CCC-E0EC-58D3-AAD1-E528EEDBD7B9}"/>
          </ac:spMkLst>
        </pc:spChg>
        <pc:spChg chg="add mod">
          <ac:chgData name="Ahmed Ahmed (2436755)" userId="96eabeee-c6a3-48e5-b3fa-8977821bf2b2" providerId="ADAL" clId="{E51D4FA1-025A-40E3-8A7D-E86610951351}" dt="2026-03-06T14:00:47.227" v="273" actId="26606"/>
          <ac:spMkLst>
            <pc:docMk/>
            <pc:sldMk cId="1860850240" sldId="257"/>
            <ac:spMk id="5" creationId="{622A1B8C-B1F6-6D50-E1A2-51EBF8F23A3D}"/>
          </ac:spMkLst>
        </pc:spChg>
        <pc:spChg chg="mod ord">
          <ac:chgData name="Ahmed Ahmed (2436755)" userId="96eabeee-c6a3-48e5-b3fa-8977821bf2b2" providerId="ADAL" clId="{E51D4FA1-025A-40E3-8A7D-E86610951351}" dt="2026-03-06T14:22:01.642" v="407" actId="27636"/>
          <ac:spMkLst>
            <pc:docMk/>
            <pc:sldMk cId="1860850240" sldId="257"/>
            <ac:spMk id="7" creationId="{23DD2D57-F6D6-A52E-31FE-64295DB024DA}"/>
          </ac:spMkLst>
        </pc:spChg>
        <pc:spChg chg="add del">
          <ac:chgData name="Ahmed Ahmed (2436755)" userId="96eabeee-c6a3-48e5-b3fa-8977821bf2b2" providerId="ADAL" clId="{E51D4FA1-025A-40E3-8A7D-E86610951351}" dt="2026-03-06T12:56:03.754" v="190" actId="26606"/>
          <ac:spMkLst>
            <pc:docMk/>
            <pc:sldMk cId="1860850240" sldId="257"/>
            <ac:spMk id="25" creationId="{CD587680-C848-76F5-8120-F3C9C6F45304}"/>
          </ac:spMkLst>
        </pc:spChg>
        <pc:spChg chg="add del">
          <ac:chgData name="Ahmed Ahmed (2436755)" userId="96eabeee-c6a3-48e5-b3fa-8977821bf2b2" providerId="ADAL" clId="{E51D4FA1-025A-40E3-8A7D-E86610951351}" dt="2026-03-06T12:56:03.754" v="190" actId="26606"/>
          <ac:spMkLst>
            <pc:docMk/>
            <pc:sldMk cId="1860850240" sldId="257"/>
            <ac:spMk id="27" creationId="{0DD00266-DDFA-7714-7513-AD88BED07F4C}"/>
          </ac:spMkLst>
        </pc:spChg>
        <pc:spChg chg="add del">
          <ac:chgData name="Ahmed Ahmed (2436755)" userId="96eabeee-c6a3-48e5-b3fa-8977821bf2b2" providerId="ADAL" clId="{E51D4FA1-025A-40E3-8A7D-E86610951351}" dt="2026-03-06T12:56:03.754" v="190" actId="26606"/>
          <ac:spMkLst>
            <pc:docMk/>
            <pc:sldMk cId="1860850240" sldId="257"/>
            <ac:spMk id="69" creationId="{E72A8BDD-6D5D-B9B6-09AF-1D193266E6CE}"/>
          </ac:spMkLst>
        </pc:spChg>
        <pc:spChg chg="add del">
          <ac:chgData name="Ahmed Ahmed (2436755)" userId="96eabeee-c6a3-48e5-b3fa-8977821bf2b2" providerId="ADAL" clId="{E51D4FA1-025A-40E3-8A7D-E86610951351}" dt="2026-03-06T12:56:03.754" v="190" actId="26606"/>
          <ac:spMkLst>
            <pc:docMk/>
            <pc:sldMk cId="1860850240" sldId="257"/>
            <ac:spMk id="70" creationId="{96D71686-68D6-BFD8-0B8B-6E8C63BFB579}"/>
          </ac:spMkLst>
        </pc:spChg>
        <pc:spChg chg="add del">
          <ac:chgData name="Ahmed Ahmed (2436755)" userId="96eabeee-c6a3-48e5-b3fa-8977821bf2b2" providerId="ADAL" clId="{E51D4FA1-025A-40E3-8A7D-E86610951351}" dt="2026-03-06T12:55:35.262" v="185" actId="26606"/>
          <ac:spMkLst>
            <pc:docMk/>
            <pc:sldMk cId="1860850240" sldId="257"/>
            <ac:spMk id="75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06T12:55:35.262" v="185" actId="26606"/>
          <ac:spMkLst>
            <pc:docMk/>
            <pc:sldMk cId="1860850240" sldId="257"/>
            <ac:spMk id="77" creationId="{4065D9BE-A58D-6E8A-D4A2-5056F3C5E9CA}"/>
          </ac:spMkLst>
        </pc:spChg>
        <pc:spChg chg="add del">
          <ac:chgData name="Ahmed Ahmed (2436755)" userId="96eabeee-c6a3-48e5-b3fa-8977821bf2b2" providerId="ADAL" clId="{E51D4FA1-025A-40E3-8A7D-E86610951351}" dt="2026-03-06T12:55:35.262" v="185" actId="26606"/>
          <ac:spMkLst>
            <pc:docMk/>
            <pc:sldMk cId="1860850240" sldId="257"/>
            <ac:spMk id="79" creationId="{A745E793-BC99-8991-71CD-53FFBB6A8F69}"/>
          </ac:spMkLst>
        </pc:spChg>
        <pc:spChg chg="add del">
          <ac:chgData name="Ahmed Ahmed (2436755)" userId="96eabeee-c6a3-48e5-b3fa-8977821bf2b2" providerId="ADAL" clId="{E51D4FA1-025A-40E3-8A7D-E86610951351}" dt="2026-03-06T12:55:40.547" v="187" actId="26606"/>
          <ac:spMkLst>
            <pc:docMk/>
            <pc:sldMk cId="1860850240" sldId="257"/>
            <ac:spMk id="81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06T12:55:40.547" v="187" actId="26606"/>
          <ac:spMkLst>
            <pc:docMk/>
            <pc:sldMk cId="1860850240" sldId="257"/>
            <ac:spMk id="82" creationId="{34C0330F-1D4F-4552-B799-615DD237B6DE}"/>
          </ac:spMkLst>
        </pc:spChg>
        <pc:spChg chg="add del">
          <ac:chgData name="Ahmed Ahmed (2436755)" userId="96eabeee-c6a3-48e5-b3fa-8977821bf2b2" providerId="ADAL" clId="{E51D4FA1-025A-40E3-8A7D-E86610951351}" dt="2026-03-06T12:55:40.547" v="187" actId="26606"/>
          <ac:spMkLst>
            <pc:docMk/>
            <pc:sldMk cId="1860850240" sldId="257"/>
            <ac:spMk id="83" creationId="{92BE0106-0C20-465B-A1BE-0BAC2737B1AD}"/>
          </ac:spMkLst>
        </pc:spChg>
        <pc:spChg chg="add del">
          <ac:chgData name="Ahmed Ahmed (2436755)" userId="96eabeee-c6a3-48e5-b3fa-8977821bf2b2" providerId="ADAL" clId="{E51D4FA1-025A-40E3-8A7D-E86610951351}" dt="2026-03-06T12:56:03.754" v="189" actId="26606"/>
          <ac:spMkLst>
            <pc:docMk/>
            <pc:sldMk cId="1860850240" sldId="257"/>
            <ac:spMk id="85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06T12:56:03.754" v="189" actId="26606"/>
          <ac:spMkLst>
            <pc:docMk/>
            <pc:sldMk cId="1860850240" sldId="257"/>
            <ac:spMk id="86" creationId="{4065D9BE-A58D-6E8A-D4A2-5056F3C5E9CA}"/>
          </ac:spMkLst>
        </pc:spChg>
        <pc:spChg chg="add del">
          <ac:chgData name="Ahmed Ahmed (2436755)" userId="96eabeee-c6a3-48e5-b3fa-8977821bf2b2" providerId="ADAL" clId="{E51D4FA1-025A-40E3-8A7D-E86610951351}" dt="2026-03-06T12:56:03.754" v="189" actId="26606"/>
          <ac:spMkLst>
            <pc:docMk/>
            <pc:sldMk cId="1860850240" sldId="257"/>
            <ac:spMk id="87" creationId="{A745E793-BC99-8991-71CD-53FFBB6A8F69}"/>
          </ac:spMkLst>
        </pc:spChg>
        <pc:spChg chg="add del">
          <ac:chgData name="Ahmed Ahmed (2436755)" userId="96eabeee-c6a3-48e5-b3fa-8977821bf2b2" providerId="ADAL" clId="{E51D4FA1-025A-40E3-8A7D-E86610951351}" dt="2026-03-06T13:57:01.363" v="262" actId="26606"/>
          <ac:spMkLst>
            <pc:docMk/>
            <pc:sldMk cId="1860850240" sldId="257"/>
            <ac:spMk id="89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06T13:57:01.363" v="262" actId="26606"/>
          <ac:spMkLst>
            <pc:docMk/>
            <pc:sldMk cId="1860850240" sldId="257"/>
            <ac:spMk id="90" creationId="{9EE42DCE-4A4F-44C4-84E5-261B3BEEF1DA}"/>
          </ac:spMkLst>
        </pc:spChg>
        <pc:spChg chg="add del">
          <ac:chgData name="Ahmed Ahmed (2436755)" userId="96eabeee-c6a3-48e5-b3fa-8977821bf2b2" providerId="ADAL" clId="{E51D4FA1-025A-40E3-8A7D-E86610951351}" dt="2026-03-06T13:57:01.363" v="262" actId="26606"/>
          <ac:spMkLst>
            <pc:docMk/>
            <pc:sldMk cId="1860850240" sldId="257"/>
            <ac:spMk id="91" creationId="{887F59F2-5FBC-40CD-AD35-376AECE49EA6}"/>
          </ac:spMkLst>
        </pc:spChg>
        <pc:spChg chg="add del">
          <ac:chgData name="Ahmed Ahmed (2436755)" userId="96eabeee-c6a3-48e5-b3fa-8977821bf2b2" providerId="ADAL" clId="{E51D4FA1-025A-40E3-8A7D-E86610951351}" dt="2026-03-06T14:00:47.227" v="273" actId="26606"/>
          <ac:spMkLst>
            <pc:docMk/>
            <pc:sldMk cId="1860850240" sldId="257"/>
            <ac:spMk id="96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06T14:00:47.227" v="273" actId="26606"/>
          <ac:spMkLst>
            <pc:docMk/>
            <pc:sldMk cId="1860850240" sldId="257"/>
            <ac:spMk id="98" creationId="{34C0330F-1D4F-4552-B799-615DD237B6DE}"/>
          </ac:spMkLst>
        </pc:spChg>
        <pc:spChg chg="add del">
          <ac:chgData name="Ahmed Ahmed (2436755)" userId="96eabeee-c6a3-48e5-b3fa-8977821bf2b2" providerId="ADAL" clId="{E51D4FA1-025A-40E3-8A7D-E86610951351}" dt="2026-03-06T14:00:47.227" v="273" actId="26606"/>
          <ac:spMkLst>
            <pc:docMk/>
            <pc:sldMk cId="1860850240" sldId="257"/>
            <ac:spMk id="100" creationId="{92BE0106-0C20-465B-A1BE-0BAC2737B1AD}"/>
          </ac:spMkLst>
        </pc:spChg>
        <pc:spChg chg="add">
          <ac:chgData name="Ahmed Ahmed (2436755)" userId="96eabeee-c6a3-48e5-b3fa-8977821bf2b2" providerId="ADAL" clId="{E51D4FA1-025A-40E3-8A7D-E86610951351}" dt="2026-03-06T14:00:47.227" v="273" actId="26606"/>
          <ac:spMkLst>
            <pc:docMk/>
            <pc:sldMk cId="1860850240" sldId="257"/>
            <ac:spMk id="105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06T14:00:47.227" v="273" actId="26606"/>
          <ac:spMkLst>
            <pc:docMk/>
            <pc:sldMk cId="1860850240" sldId="257"/>
            <ac:spMk id="107" creationId="{A082E5AA-6E5F-4FCC-8C41-11E32F833BFC}"/>
          </ac:spMkLst>
        </pc:spChg>
        <pc:spChg chg="add">
          <ac:chgData name="Ahmed Ahmed (2436755)" userId="96eabeee-c6a3-48e5-b3fa-8977821bf2b2" providerId="ADAL" clId="{E51D4FA1-025A-40E3-8A7D-E86610951351}" dt="2026-03-06T14:00:47.227" v="273" actId="26606"/>
          <ac:spMkLst>
            <pc:docMk/>
            <pc:sldMk cId="1860850240" sldId="257"/>
            <ac:spMk id="109" creationId="{92BE0106-0C20-465B-A1BE-0BAC2737B1AD}"/>
          </ac:spMkLst>
        </pc:spChg>
        <pc:spChg chg="add">
          <ac:chgData name="Ahmed Ahmed (2436755)" userId="96eabeee-c6a3-48e5-b3fa-8977821bf2b2" providerId="ADAL" clId="{E51D4FA1-025A-40E3-8A7D-E86610951351}" dt="2026-03-06T14:00:47.227" v="273" actId="26606"/>
          <ac:spMkLst>
            <pc:docMk/>
            <pc:sldMk cId="1860850240" sldId="257"/>
            <ac:spMk id="111" creationId="{4A3D569D-D3A6-49CA-A483-291E95DACA14}"/>
          </ac:spMkLst>
        </pc:spChg>
        <pc:picChg chg="add mod">
          <ac:chgData name="Ahmed Ahmed (2436755)" userId="96eabeee-c6a3-48e5-b3fa-8977821bf2b2" providerId="ADAL" clId="{E51D4FA1-025A-40E3-8A7D-E86610951351}" dt="2026-03-06T13:56:44.274" v="261" actId="931"/>
          <ac:picMkLst>
            <pc:docMk/>
            <pc:sldMk cId="1860850240" sldId="257"/>
            <ac:picMk id="3" creationId="{3020FCFC-6980-F85F-1D37-D4C139DAA308}"/>
          </ac:picMkLst>
        </pc:picChg>
        <pc:picChg chg="del mod ord">
          <ac:chgData name="Ahmed Ahmed (2436755)" userId="96eabeee-c6a3-48e5-b3fa-8977821bf2b2" providerId="ADAL" clId="{E51D4FA1-025A-40E3-8A7D-E86610951351}" dt="2026-03-06T14:00:29.111" v="272" actId="478"/>
          <ac:picMkLst>
            <pc:docMk/>
            <pc:sldMk cId="1860850240" sldId="257"/>
            <ac:picMk id="9" creationId="{39C8CC28-3D2F-25D5-B64E-9689ECCABD4C}"/>
          </ac:picMkLst>
        </pc:picChg>
      </pc:sldChg>
      <pc:sldChg chg="addSp delSp modSp add mod">
        <pc:chgData name="Ahmed Ahmed (2436755)" userId="96eabeee-c6a3-48e5-b3fa-8977821bf2b2" providerId="ADAL" clId="{E51D4FA1-025A-40E3-8A7D-E86610951351}" dt="2026-03-06T14:55:36.098" v="1021" actId="313"/>
        <pc:sldMkLst>
          <pc:docMk/>
          <pc:sldMk cId="2116666589" sldId="258"/>
        </pc:sldMkLst>
        <pc:spChg chg="mod">
          <ac:chgData name="Ahmed Ahmed (2436755)" userId="96eabeee-c6a3-48e5-b3fa-8977821bf2b2" providerId="ADAL" clId="{E51D4FA1-025A-40E3-8A7D-E86610951351}" dt="2026-03-06T13:59:54.894" v="266" actId="26606"/>
          <ac:spMkLst>
            <pc:docMk/>
            <pc:sldMk cId="2116666589" sldId="258"/>
            <ac:spMk id="4" creationId="{3C54BEFE-DD3D-0367-C3AD-F1F6589B41E6}"/>
          </ac:spMkLst>
        </pc:spChg>
        <pc:spChg chg="add mod">
          <ac:chgData name="Ahmed Ahmed (2436755)" userId="96eabeee-c6a3-48e5-b3fa-8977821bf2b2" providerId="ADAL" clId="{E51D4FA1-025A-40E3-8A7D-E86610951351}" dt="2026-03-06T13:59:54.894" v="266" actId="26606"/>
          <ac:spMkLst>
            <pc:docMk/>
            <pc:sldMk cId="2116666589" sldId="258"/>
            <ac:spMk id="5" creationId="{9FA748E3-7FB0-72F8-2351-AD351CA35F63}"/>
          </ac:spMkLst>
        </pc:spChg>
        <pc:spChg chg="mod ord">
          <ac:chgData name="Ahmed Ahmed (2436755)" userId="96eabeee-c6a3-48e5-b3fa-8977821bf2b2" providerId="ADAL" clId="{E51D4FA1-025A-40E3-8A7D-E86610951351}" dt="2026-03-06T14:55:36.098" v="1021" actId="313"/>
          <ac:spMkLst>
            <pc:docMk/>
            <pc:sldMk cId="2116666589" sldId="258"/>
            <ac:spMk id="7" creationId="{66BAF270-F99C-9394-E703-A143B6D701F1}"/>
          </ac:spMkLst>
        </pc:spChg>
        <pc:spChg chg="add del">
          <ac:chgData name="Ahmed Ahmed (2436755)" userId="96eabeee-c6a3-48e5-b3fa-8977821bf2b2" providerId="ADAL" clId="{E51D4FA1-025A-40E3-8A7D-E86610951351}" dt="2026-03-06T13:59:21.181" v="264" actId="26606"/>
          <ac:spMkLst>
            <pc:docMk/>
            <pc:sldMk cId="2116666589" sldId="258"/>
            <ac:spMk id="25" creationId="{F184A669-432F-CB47-F83B-1C0B57472ADF}"/>
          </ac:spMkLst>
        </pc:spChg>
        <pc:spChg chg="add del">
          <ac:chgData name="Ahmed Ahmed (2436755)" userId="96eabeee-c6a3-48e5-b3fa-8977821bf2b2" providerId="ADAL" clId="{E51D4FA1-025A-40E3-8A7D-E86610951351}" dt="2026-03-06T13:59:21.181" v="264" actId="26606"/>
          <ac:spMkLst>
            <pc:docMk/>
            <pc:sldMk cId="2116666589" sldId="258"/>
            <ac:spMk id="27" creationId="{207A353D-778B-4C7C-A1E3-1DCF269AA954}"/>
          </ac:spMkLst>
        </pc:spChg>
        <pc:spChg chg="add del">
          <ac:chgData name="Ahmed Ahmed (2436755)" userId="96eabeee-c6a3-48e5-b3fa-8977821bf2b2" providerId="ADAL" clId="{E51D4FA1-025A-40E3-8A7D-E86610951351}" dt="2026-03-06T13:59:21.181" v="264" actId="26606"/>
          <ac:spMkLst>
            <pc:docMk/>
            <pc:sldMk cId="2116666589" sldId="258"/>
            <ac:spMk id="69" creationId="{78432AF4-1B72-7957-8E49-91A1A5A9049E}"/>
          </ac:spMkLst>
        </pc:spChg>
        <pc:spChg chg="add del">
          <ac:chgData name="Ahmed Ahmed (2436755)" userId="96eabeee-c6a3-48e5-b3fa-8977821bf2b2" providerId="ADAL" clId="{E51D4FA1-025A-40E3-8A7D-E86610951351}" dt="2026-03-06T13:59:21.181" v="264" actId="26606"/>
          <ac:spMkLst>
            <pc:docMk/>
            <pc:sldMk cId="2116666589" sldId="258"/>
            <ac:spMk id="70" creationId="{8227DF50-761B-15F7-6550-8A954EB7693D}"/>
          </ac:spMkLst>
        </pc:spChg>
        <pc:spChg chg="add del">
          <ac:chgData name="Ahmed Ahmed (2436755)" userId="96eabeee-c6a3-48e5-b3fa-8977821bf2b2" providerId="ADAL" clId="{E51D4FA1-025A-40E3-8A7D-E86610951351}" dt="2026-03-06T13:59:54.894" v="266" actId="26606"/>
          <ac:spMkLst>
            <pc:docMk/>
            <pc:sldMk cId="2116666589" sldId="258"/>
            <ac:spMk id="72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06T13:59:54.894" v="266" actId="26606"/>
          <ac:spMkLst>
            <pc:docMk/>
            <pc:sldMk cId="2116666589" sldId="258"/>
            <ac:spMk id="73" creationId="{2CD0D193-B981-FE7D-7D46-D739C7E5B5FB}"/>
          </ac:spMkLst>
        </pc:spChg>
        <pc:spChg chg="add del">
          <ac:chgData name="Ahmed Ahmed (2436755)" userId="96eabeee-c6a3-48e5-b3fa-8977821bf2b2" providerId="ADAL" clId="{E51D4FA1-025A-40E3-8A7D-E86610951351}" dt="2026-03-06T13:59:54.894" v="266" actId="26606"/>
          <ac:spMkLst>
            <pc:docMk/>
            <pc:sldMk cId="2116666589" sldId="258"/>
            <ac:spMk id="74" creationId="{14435763-D116-E6B0-3992-6801EF0F0FF2}"/>
          </ac:spMkLst>
        </pc:spChg>
        <pc:spChg chg="add del">
          <ac:chgData name="Ahmed Ahmed (2436755)" userId="96eabeee-c6a3-48e5-b3fa-8977821bf2b2" providerId="ADAL" clId="{E51D4FA1-025A-40E3-8A7D-E86610951351}" dt="2026-03-06T13:55:36.587" v="258" actId="26606"/>
          <ac:spMkLst>
            <pc:docMk/>
            <pc:sldMk cId="2116666589" sldId="258"/>
            <ac:spMk id="75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06T13:59:54.894" v="266" actId="26606"/>
          <ac:spMkLst>
            <pc:docMk/>
            <pc:sldMk cId="2116666589" sldId="258"/>
            <ac:spMk id="76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06T13:55:36.587" v="258" actId="26606"/>
          <ac:spMkLst>
            <pc:docMk/>
            <pc:sldMk cId="2116666589" sldId="258"/>
            <ac:spMk id="77" creationId="{4065D9BE-A58D-6E8A-D4A2-5056F3C5E9CA}"/>
          </ac:spMkLst>
        </pc:spChg>
        <pc:spChg chg="add">
          <ac:chgData name="Ahmed Ahmed (2436755)" userId="96eabeee-c6a3-48e5-b3fa-8977821bf2b2" providerId="ADAL" clId="{E51D4FA1-025A-40E3-8A7D-E86610951351}" dt="2026-03-06T13:59:54.894" v="266" actId="26606"/>
          <ac:spMkLst>
            <pc:docMk/>
            <pc:sldMk cId="2116666589" sldId="258"/>
            <ac:spMk id="78" creationId="{9E10BDB4-64F2-477D-A03B-9F8352D5E02E}"/>
          </ac:spMkLst>
        </pc:spChg>
        <pc:spChg chg="add del">
          <ac:chgData name="Ahmed Ahmed (2436755)" userId="96eabeee-c6a3-48e5-b3fa-8977821bf2b2" providerId="ADAL" clId="{E51D4FA1-025A-40E3-8A7D-E86610951351}" dt="2026-03-06T13:55:36.587" v="258" actId="26606"/>
          <ac:spMkLst>
            <pc:docMk/>
            <pc:sldMk cId="2116666589" sldId="258"/>
            <ac:spMk id="79" creationId="{A745E793-BC99-8991-71CD-53FFBB6A8F69}"/>
          </ac:spMkLst>
        </pc:spChg>
        <pc:spChg chg="add">
          <ac:chgData name="Ahmed Ahmed (2436755)" userId="96eabeee-c6a3-48e5-b3fa-8977821bf2b2" providerId="ADAL" clId="{E51D4FA1-025A-40E3-8A7D-E86610951351}" dt="2026-03-06T13:59:54.894" v="266" actId="26606"/>
          <ac:spMkLst>
            <pc:docMk/>
            <pc:sldMk cId="2116666589" sldId="258"/>
            <ac:spMk id="80" creationId="{887F59F2-5FBC-40CD-AD35-376AECE49EA6}"/>
          </ac:spMkLst>
        </pc:spChg>
        <pc:spChg chg="add del">
          <ac:chgData name="Ahmed Ahmed (2436755)" userId="96eabeee-c6a3-48e5-b3fa-8977821bf2b2" providerId="ADAL" clId="{E51D4FA1-025A-40E3-8A7D-E86610951351}" dt="2026-03-06T13:55:48.316" v="260" actId="26606"/>
          <ac:spMkLst>
            <pc:docMk/>
            <pc:sldMk cId="2116666589" sldId="258"/>
            <ac:spMk id="81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06T13:55:48.316" v="260" actId="26606"/>
          <ac:spMkLst>
            <pc:docMk/>
            <pc:sldMk cId="2116666589" sldId="258"/>
            <ac:spMk id="82" creationId="{4C32CD27-7027-AB2B-38F1-71C08EB84030}"/>
          </ac:spMkLst>
        </pc:spChg>
        <pc:spChg chg="add del">
          <ac:chgData name="Ahmed Ahmed (2436755)" userId="96eabeee-c6a3-48e5-b3fa-8977821bf2b2" providerId="ADAL" clId="{E51D4FA1-025A-40E3-8A7D-E86610951351}" dt="2026-03-06T13:55:48.316" v="260" actId="26606"/>
          <ac:spMkLst>
            <pc:docMk/>
            <pc:sldMk cId="2116666589" sldId="258"/>
            <ac:spMk id="83" creationId="{C6DD38CD-CFFE-4ABA-3DC8-01ED90559EBE}"/>
          </ac:spMkLst>
        </pc:spChg>
        <pc:picChg chg="add mod">
          <ac:chgData name="Ahmed Ahmed (2436755)" userId="96eabeee-c6a3-48e5-b3fa-8977821bf2b2" providerId="ADAL" clId="{E51D4FA1-025A-40E3-8A7D-E86610951351}" dt="2026-03-06T13:59:54.894" v="266" actId="26606"/>
          <ac:picMkLst>
            <pc:docMk/>
            <pc:sldMk cId="2116666589" sldId="258"/>
            <ac:picMk id="3" creationId="{D085DB0B-ED88-94E2-B928-252D05DA605D}"/>
          </ac:picMkLst>
        </pc:picChg>
        <pc:picChg chg="del mod">
          <ac:chgData name="Ahmed Ahmed (2436755)" userId="96eabeee-c6a3-48e5-b3fa-8977821bf2b2" providerId="ADAL" clId="{E51D4FA1-025A-40E3-8A7D-E86610951351}" dt="2026-03-06T13:59:49.075" v="265" actId="478"/>
          <ac:picMkLst>
            <pc:docMk/>
            <pc:sldMk cId="2116666589" sldId="258"/>
            <ac:picMk id="9" creationId="{7A9EA556-5655-69BC-843D-30DEC987FB5D}"/>
          </ac:picMkLst>
        </pc:picChg>
      </pc:sldChg>
      <pc:sldChg chg="new del">
        <pc:chgData name="Ahmed Ahmed (2436755)" userId="96eabeee-c6a3-48e5-b3fa-8977821bf2b2" providerId="ADAL" clId="{E51D4FA1-025A-40E3-8A7D-E86610951351}" dt="2026-03-06T12:34:10.831" v="2" actId="2696"/>
        <pc:sldMkLst>
          <pc:docMk/>
          <pc:sldMk cId="3608398545" sldId="258"/>
        </pc:sldMkLst>
      </pc:sldChg>
      <pc:sldChg chg="addSp delSp modSp add mod ord">
        <pc:chgData name="Ahmed Ahmed (2436755)" userId="96eabeee-c6a3-48e5-b3fa-8977821bf2b2" providerId="ADAL" clId="{E51D4FA1-025A-40E3-8A7D-E86610951351}" dt="2026-03-06T14:21:47.289" v="404" actId="2711"/>
        <pc:sldMkLst>
          <pc:docMk/>
          <pc:sldMk cId="291205025" sldId="259"/>
        </pc:sldMkLst>
        <pc:spChg chg="mod">
          <ac:chgData name="Ahmed Ahmed (2436755)" userId="96eabeee-c6a3-48e5-b3fa-8977821bf2b2" providerId="ADAL" clId="{E51D4FA1-025A-40E3-8A7D-E86610951351}" dt="2026-03-06T14:10:03.439" v="331" actId="26606"/>
          <ac:spMkLst>
            <pc:docMk/>
            <pc:sldMk cId="291205025" sldId="259"/>
            <ac:spMk id="4" creationId="{1917BFE1-2052-53D0-1C16-A486CD593456}"/>
          </ac:spMkLst>
        </pc:spChg>
        <pc:spChg chg="mod ord">
          <ac:chgData name="Ahmed Ahmed (2436755)" userId="96eabeee-c6a3-48e5-b3fa-8977821bf2b2" providerId="ADAL" clId="{E51D4FA1-025A-40E3-8A7D-E86610951351}" dt="2026-03-06T14:21:47.289" v="404" actId="2711"/>
          <ac:spMkLst>
            <pc:docMk/>
            <pc:sldMk cId="291205025" sldId="259"/>
            <ac:spMk id="7" creationId="{CBA951B9-284D-3AE8-019C-13B7599B679A}"/>
          </ac:spMkLst>
        </pc:spChg>
        <pc:spChg chg="add del">
          <ac:chgData name="Ahmed Ahmed (2436755)" userId="96eabeee-c6a3-48e5-b3fa-8977821bf2b2" providerId="ADAL" clId="{E51D4FA1-025A-40E3-8A7D-E86610951351}" dt="2026-03-06T14:09:29.558" v="328" actId="26606"/>
          <ac:spMkLst>
            <pc:docMk/>
            <pc:sldMk cId="291205025" sldId="259"/>
            <ac:spMk id="25" creationId="{37472CCC-4E22-1D49-7A03-798B0240985E}"/>
          </ac:spMkLst>
        </pc:spChg>
        <pc:spChg chg="add del">
          <ac:chgData name="Ahmed Ahmed (2436755)" userId="96eabeee-c6a3-48e5-b3fa-8977821bf2b2" providerId="ADAL" clId="{E51D4FA1-025A-40E3-8A7D-E86610951351}" dt="2026-03-06T14:09:29.558" v="328" actId="26606"/>
          <ac:spMkLst>
            <pc:docMk/>
            <pc:sldMk cId="291205025" sldId="259"/>
            <ac:spMk id="27" creationId="{6A799A08-EFDF-EE70-51A9-369B68E78669}"/>
          </ac:spMkLst>
        </pc:spChg>
        <pc:spChg chg="add del">
          <ac:chgData name="Ahmed Ahmed (2436755)" userId="96eabeee-c6a3-48e5-b3fa-8977821bf2b2" providerId="ADAL" clId="{E51D4FA1-025A-40E3-8A7D-E86610951351}" dt="2026-03-06T14:09:29.558" v="328" actId="26606"/>
          <ac:spMkLst>
            <pc:docMk/>
            <pc:sldMk cId="291205025" sldId="259"/>
            <ac:spMk id="69" creationId="{4494B874-268B-DA69-8C10-09B0F4CB8747}"/>
          </ac:spMkLst>
        </pc:spChg>
        <pc:spChg chg="add del">
          <ac:chgData name="Ahmed Ahmed (2436755)" userId="96eabeee-c6a3-48e5-b3fa-8977821bf2b2" providerId="ADAL" clId="{E51D4FA1-025A-40E3-8A7D-E86610951351}" dt="2026-03-06T14:09:29.558" v="328" actId="26606"/>
          <ac:spMkLst>
            <pc:docMk/>
            <pc:sldMk cId="291205025" sldId="259"/>
            <ac:spMk id="70" creationId="{0C2BBDF1-FE97-A8B5-D4E4-75E53E0DACCE}"/>
          </ac:spMkLst>
        </pc:spChg>
        <pc:spChg chg="add del">
          <ac:chgData name="Ahmed Ahmed (2436755)" userId="96eabeee-c6a3-48e5-b3fa-8977821bf2b2" providerId="ADAL" clId="{E51D4FA1-025A-40E3-8A7D-E86610951351}" dt="2026-03-06T14:09:29.542" v="327" actId="26606"/>
          <ac:spMkLst>
            <pc:docMk/>
            <pc:sldMk cId="291205025" sldId="259"/>
            <ac:spMk id="75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06T14:09:29.542" v="327" actId="26606"/>
          <ac:spMkLst>
            <pc:docMk/>
            <pc:sldMk cId="291205025" sldId="259"/>
            <ac:spMk id="77" creationId="{9EE42DCE-4A4F-44C4-84E5-261B3BEEF1DA}"/>
          </ac:spMkLst>
        </pc:spChg>
        <pc:spChg chg="add del">
          <ac:chgData name="Ahmed Ahmed (2436755)" userId="96eabeee-c6a3-48e5-b3fa-8977821bf2b2" providerId="ADAL" clId="{E51D4FA1-025A-40E3-8A7D-E86610951351}" dt="2026-03-06T14:09:29.542" v="327" actId="26606"/>
          <ac:spMkLst>
            <pc:docMk/>
            <pc:sldMk cId="291205025" sldId="259"/>
            <ac:spMk id="79" creationId="{887F59F2-5FBC-40CD-AD35-376AECE49EA6}"/>
          </ac:spMkLst>
        </pc:spChg>
        <pc:spChg chg="add del">
          <ac:chgData name="Ahmed Ahmed (2436755)" userId="96eabeee-c6a3-48e5-b3fa-8977821bf2b2" providerId="ADAL" clId="{E51D4FA1-025A-40E3-8A7D-E86610951351}" dt="2026-03-06T14:10:03.439" v="331" actId="26606"/>
          <ac:spMkLst>
            <pc:docMk/>
            <pc:sldMk cId="291205025" sldId="259"/>
            <ac:spMk id="81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06T14:10:03.439" v="331" actId="26606"/>
          <ac:spMkLst>
            <pc:docMk/>
            <pc:sldMk cId="291205025" sldId="259"/>
            <ac:spMk id="82" creationId="{4C32CD27-7027-AB2B-38F1-71C08EB84030}"/>
          </ac:spMkLst>
        </pc:spChg>
        <pc:spChg chg="add del">
          <ac:chgData name="Ahmed Ahmed (2436755)" userId="96eabeee-c6a3-48e5-b3fa-8977821bf2b2" providerId="ADAL" clId="{E51D4FA1-025A-40E3-8A7D-E86610951351}" dt="2026-03-06T14:10:03.439" v="331" actId="26606"/>
          <ac:spMkLst>
            <pc:docMk/>
            <pc:sldMk cId="291205025" sldId="259"/>
            <ac:spMk id="83" creationId="{C6DD38CD-CFFE-4ABA-3DC8-01ED90559EBE}"/>
          </ac:spMkLst>
        </pc:spChg>
        <pc:spChg chg="add">
          <ac:chgData name="Ahmed Ahmed (2436755)" userId="96eabeee-c6a3-48e5-b3fa-8977821bf2b2" providerId="ADAL" clId="{E51D4FA1-025A-40E3-8A7D-E86610951351}" dt="2026-03-06T14:10:03.439" v="331" actId="26606"/>
          <ac:spMkLst>
            <pc:docMk/>
            <pc:sldMk cId="291205025" sldId="259"/>
            <ac:spMk id="88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06T14:10:03.439" v="331" actId="26606"/>
          <ac:spMkLst>
            <pc:docMk/>
            <pc:sldMk cId="291205025" sldId="259"/>
            <ac:spMk id="90" creationId="{9E10BDB4-64F2-477D-A03B-9F8352D5E02E}"/>
          </ac:spMkLst>
        </pc:spChg>
        <pc:spChg chg="add">
          <ac:chgData name="Ahmed Ahmed (2436755)" userId="96eabeee-c6a3-48e5-b3fa-8977821bf2b2" providerId="ADAL" clId="{E51D4FA1-025A-40E3-8A7D-E86610951351}" dt="2026-03-06T14:10:03.439" v="331" actId="26606"/>
          <ac:spMkLst>
            <pc:docMk/>
            <pc:sldMk cId="291205025" sldId="259"/>
            <ac:spMk id="92" creationId="{887F59F2-5FBC-40CD-AD35-376AECE49EA6}"/>
          </ac:spMkLst>
        </pc:spChg>
        <pc:spChg chg="add">
          <ac:chgData name="Ahmed Ahmed (2436755)" userId="96eabeee-c6a3-48e5-b3fa-8977821bf2b2" providerId="ADAL" clId="{E51D4FA1-025A-40E3-8A7D-E86610951351}" dt="2026-03-06T14:10:03.439" v="331" actId="26606"/>
          <ac:spMkLst>
            <pc:docMk/>
            <pc:sldMk cId="291205025" sldId="259"/>
            <ac:spMk id="94" creationId="{0737DE48-7152-F64B-B5A8-9AB5CF3ED19B}"/>
          </ac:spMkLst>
        </pc:spChg>
        <pc:picChg chg="add mod">
          <ac:chgData name="Ahmed Ahmed (2436755)" userId="96eabeee-c6a3-48e5-b3fa-8977821bf2b2" providerId="ADAL" clId="{E51D4FA1-025A-40E3-8A7D-E86610951351}" dt="2026-03-06T14:10:03.439" v="331" actId="26606"/>
          <ac:picMkLst>
            <pc:docMk/>
            <pc:sldMk cId="291205025" sldId="259"/>
            <ac:picMk id="3" creationId="{77A28E23-4F0C-9200-1839-355AB6BC15A0}"/>
          </ac:picMkLst>
        </pc:picChg>
        <pc:picChg chg="del">
          <ac:chgData name="Ahmed Ahmed (2436755)" userId="96eabeee-c6a3-48e5-b3fa-8977821bf2b2" providerId="ADAL" clId="{E51D4FA1-025A-40E3-8A7D-E86610951351}" dt="2026-03-06T14:09:02.365" v="325" actId="478"/>
          <ac:picMkLst>
            <pc:docMk/>
            <pc:sldMk cId="291205025" sldId="259"/>
            <ac:picMk id="9" creationId="{B449FC89-19E7-AA67-03FF-57C5019C1C19}"/>
          </ac:picMkLst>
        </pc:picChg>
      </pc:sldChg>
      <pc:sldChg chg="addSp delSp modSp add mod ord">
        <pc:chgData name="Ahmed Ahmed (2436755)" userId="96eabeee-c6a3-48e5-b3fa-8977821bf2b2" providerId="ADAL" clId="{E51D4FA1-025A-40E3-8A7D-E86610951351}" dt="2026-03-06T14:27:46.731" v="458"/>
        <pc:sldMkLst>
          <pc:docMk/>
          <pc:sldMk cId="4102827411" sldId="260"/>
        </pc:sldMkLst>
        <pc:spChg chg="mod">
          <ac:chgData name="Ahmed Ahmed (2436755)" userId="96eabeee-c6a3-48e5-b3fa-8977821bf2b2" providerId="ADAL" clId="{E51D4FA1-025A-40E3-8A7D-E86610951351}" dt="2026-03-06T14:20:48.843" v="396" actId="26606"/>
          <ac:spMkLst>
            <pc:docMk/>
            <pc:sldMk cId="4102827411" sldId="260"/>
            <ac:spMk id="4" creationId="{3E479537-81FF-29D5-4C4C-851FC71D8B11}"/>
          </ac:spMkLst>
        </pc:spChg>
        <pc:spChg chg="mod ord">
          <ac:chgData name="Ahmed Ahmed (2436755)" userId="96eabeee-c6a3-48e5-b3fa-8977821bf2b2" providerId="ADAL" clId="{E51D4FA1-025A-40E3-8A7D-E86610951351}" dt="2026-03-06T14:26:58.243" v="455" actId="20577"/>
          <ac:spMkLst>
            <pc:docMk/>
            <pc:sldMk cId="4102827411" sldId="260"/>
            <ac:spMk id="7" creationId="{42C3FC8C-8313-A230-DA6E-364EC6A4D498}"/>
          </ac:spMkLst>
        </pc:spChg>
        <pc:spChg chg="add del mod">
          <ac:chgData name="Ahmed Ahmed (2436755)" userId="96eabeee-c6a3-48e5-b3fa-8977821bf2b2" providerId="ADAL" clId="{E51D4FA1-025A-40E3-8A7D-E86610951351}" dt="2026-03-06T14:27:46.731" v="458"/>
          <ac:spMkLst>
            <pc:docMk/>
            <pc:sldMk cId="4102827411" sldId="260"/>
            <ac:spMk id="8" creationId="{CB33370A-993F-E10A-5796-D29587E869E8}"/>
          </ac:spMkLst>
        </pc:spChg>
        <pc:spChg chg="del">
          <ac:chgData name="Ahmed Ahmed (2436755)" userId="96eabeee-c6a3-48e5-b3fa-8977821bf2b2" providerId="ADAL" clId="{E51D4FA1-025A-40E3-8A7D-E86610951351}" dt="2026-03-06T14:18:14.794" v="373" actId="26606"/>
          <ac:spMkLst>
            <pc:docMk/>
            <pc:sldMk cId="4102827411" sldId="260"/>
            <ac:spMk id="25" creationId="{8FBEACFC-3C35-6B10-6C8D-37EF08E17B5E}"/>
          </ac:spMkLst>
        </pc:spChg>
        <pc:spChg chg="del">
          <ac:chgData name="Ahmed Ahmed (2436755)" userId="96eabeee-c6a3-48e5-b3fa-8977821bf2b2" providerId="ADAL" clId="{E51D4FA1-025A-40E3-8A7D-E86610951351}" dt="2026-03-06T14:18:14.794" v="373" actId="26606"/>
          <ac:spMkLst>
            <pc:docMk/>
            <pc:sldMk cId="4102827411" sldId="260"/>
            <ac:spMk id="27" creationId="{86CF1639-314C-95D0-0607-A425325B5DA0}"/>
          </ac:spMkLst>
        </pc:spChg>
        <pc:spChg chg="del">
          <ac:chgData name="Ahmed Ahmed (2436755)" userId="96eabeee-c6a3-48e5-b3fa-8977821bf2b2" providerId="ADAL" clId="{E51D4FA1-025A-40E3-8A7D-E86610951351}" dt="2026-03-06T14:18:14.794" v="373" actId="26606"/>
          <ac:spMkLst>
            <pc:docMk/>
            <pc:sldMk cId="4102827411" sldId="260"/>
            <ac:spMk id="69" creationId="{02F7B34F-252D-87C6-4034-BC580031A08A}"/>
          </ac:spMkLst>
        </pc:spChg>
        <pc:spChg chg="del">
          <ac:chgData name="Ahmed Ahmed (2436755)" userId="96eabeee-c6a3-48e5-b3fa-8977821bf2b2" providerId="ADAL" clId="{E51D4FA1-025A-40E3-8A7D-E86610951351}" dt="2026-03-06T14:18:14.794" v="373" actId="26606"/>
          <ac:spMkLst>
            <pc:docMk/>
            <pc:sldMk cId="4102827411" sldId="260"/>
            <ac:spMk id="70" creationId="{6B59F34C-F336-2362-F8A2-913C0EADA50C}"/>
          </ac:spMkLst>
        </pc:spChg>
        <pc:spChg chg="add del">
          <ac:chgData name="Ahmed Ahmed (2436755)" userId="96eabeee-c6a3-48e5-b3fa-8977821bf2b2" providerId="ADAL" clId="{E51D4FA1-025A-40E3-8A7D-E86610951351}" dt="2026-03-06T14:20:48.843" v="396" actId="26606"/>
          <ac:spMkLst>
            <pc:docMk/>
            <pc:sldMk cId="4102827411" sldId="260"/>
            <ac:spMk id="75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06T14:20:48.843" v="396" actId="26606"/>
          <ac:spMkLst>
            <pc:docMk/>
            <pc:sldMk cId="4102827411" sldId="260"/>
            <ac:spMk id="77" creationId="{0EC38958-9A69-239A-BA79-2AEC73345F4B}"/>
          </ac:spMkLst>
        </pc:spChg>
        <pc:spChg chg="add del">
          <ac:chgData name="Ahmed Ahmed (2436755)" userId="96eabeee-c6a3-48e5-b3fa-8977821bf2b2" providerId="ADAL" clId="{E51D4FA1-025A-40E3-8A7D-E86610951351}" dt="2026-03-06T14:20:48.843" v="396" actId="26606"/>
          <ac:spMkLst>
            <pc:docMk/>
            <pc:sldMk cId="4102827411" sldId="260"/>
            <ac:spMk id="79" creationId="{6EC109E5-0396-8968-4F42-DFEC280363B6}"/>
          </ac:spMkLst>
        </pc:spChg>
        <pc:spChg chg="add">
          <ac:chgData name="Ahmed Ahmed (2436755)" userId="96eabeee-c6a3-48e5-b3fa-8977821bf2b2" providerId="ADAL" clId="{E51D4FA1-025A-40E3-8A7D-E86610951351}" dt="2026-03-06T14:20:48.843" v="396" actId="26606"/>
          <ac:spMkLst>
            <pc:docMk/>
            <pc:sldMk cId="4102827411" sldId="260"/>
            <ac:spMk id="84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06T14:20:48.843" v="396" actId="26606"/>
          <ac:spMkLst>
            <pc:docMk/>
            <pc:sldMk cId="4102827411" sldId="260"/>
            <ac:spMk id="86" creationId="{9EE42DCE-4A4F-44C4-84E5-261B3BEEF1DA}"/>
          </ac:spMkLst>
        </pc:spChg>
        <pc:spChg chg="add">
          <ac:chgData name="Ahmed Ahmed (2436755)" userId="96eabeee-c6a3-48e5-b3fa-8977821bf2b2" providerId="ADAL" clId="{E51D4FA1-025A-40E3-8A7D-E86610951351}" dt="2026-03-06T14:20:48.843" v="396" actId="26606"/>
          <ac:spMkLst>
            <pc:docMk/>
            <pc:sldMk cId="4102827411" sldId="260"/>
            <ac:spMk id="88" creationId="{F6C8F56F-DFA1-4C0D-A403-803478FC2838}"/>
          </ac:spMkLst>
        </pc:spChg>
        <pc:picChg chg="add mod">
          <ac:chgData name="Ahmed Ahmed (2436755)" userId="96eabeee-c6a3-48e5-b3fa-8977821bf2b2" providerId="ADAL" clId="{E51D4FA1-025A-40E3-8A7D-E86610951351}" dt="2026-03-06T14:20:52.723" v="397" actId="1076"/>
          <ac:picMkLst>
            <pc:docMk/>
            <pc:sldMk cId="4102827411" sldId="260"/>
            <ac:picMk id="3" creationId="{93CDB7DD-19F7-7961-66DE-68F91BE2D66B}"/>
          </ac:picMkLst>
        </pc:picChg>
        <pc:picChg chg="add mod">
          <ac:chgData name="Ahmed Ahmed (2436755)" userId="96eabeee-c6a3-48e5-b3fa-8977821bf2b2" providerId="ADAL" clId="{E51D4FA1-025A-40E3-8A7D-E86610951351}" dt="2026-03-06T14:20:48.843" v="396" actId="26606"/>
          <ac:picMkLst>
            <pc:docMk/>
            <pc:sldMk cId="4102827411" sldId="260"/>
            <ac:picMk id="6" creationId="{631B6C54-A79F-F467-1AFF-6CC2B3E7E95D}"/>
          </ac:picMkLst>
        </pc:picChg>
        <pc:picChg chg="del">
          <ac:chgData name="Ahmed Ahmed (2436755)" userId="96eabeee-c6a3-48e5-b3fa-8977821bf2b2" providerId="ADAL" clId="{E51D4FA1-025A-40E3-8A7D-E86610951351}" dt="2026-03-06T14:18:00.433" v="372" actId="478"/>
          <ac:picMkLst>
            <pc:docMk/>
            <pc:sldMk cId="4102827411" sldId="260"/>
            <ac:picMk id="9" creationId="{E1C88464-6D6A-8AF1-52B8-668C4B0EBCAD}"/>
          </ac:picMkLst>
        </pc:picChg>
      </pc:sldChg>
      <pc:sldChg chg="addSp delSp modSp add mod ord">
        <pc:chgData name="Ahmed Ahmed (2436755)" userId="96eabeee-c6a3-48e5-b3fa-8977821bf2b2" providerId="ADAL" clId="{E51D4FA1-025A-40E3-8A7D-E86610951351}" dt="2026-03-06T14:55:59.416" v="1024" actId="27636"/>
        <pc:sldMkLst>
          <pc:docMk/>
          <pc:sldMk cId="4171993956" sldId="261"/>
        </pc:sldMkLst>
        <pc:spChg chg="mod">
          <ac:chgData name="Ahmed Ahmed (2436755)" userId="96eabeee-c6a3-48e5-b3fa-8977821bf2b2" providerId="ADAL" clId="{E51D4FA1-025A-40E3-8A7D-E86610951351}" dt="2026-03-06T14:31:41.472" v="490" actId="26606"/>
          <ac:spMkLst>
            <pc:docMk/>
            <pc:sldMk cId="4171993956" sldId="261"/>
            <ac:spMk id="4" creationId="{6AC40910-35F8-1002-0558-256EE37F057B}"/>
          </ac:spMkLst>
        </pc:spChg>
        <pc:spChg chg="add">
          <ac:chgData name="Ahmed Ahmed (2436755)" userId="96eabeee-c6a3-48e5-b3fa-8977821bf2b2" providerId="ADAL" clId="{E51D4FA1-025A-40E3-8A7D-E86610951351}" dt="2026-03-06T14:38:54.912" v="563"/>
          <ac:spMkLst>
            <pc:docMk/>
            <pc:sldMk cId="4171993956" sldId="261"/>
            <ac:spMk id="5" creationId="{7031AC21-A09E-085C-D1EF-F24968617C95}"/>
          </ac:spMkLst>
        </pc:spChg>
        <pc:spChg chg="add del mod">
          <ac:chgData name="Ahmed Ahmed (2436755)" userId="96eabeee-c6a3-48e5-b3fa-8977821bf2b2" providerId="ADAL" clId="{E51D4FA1-025A-40E3-8A7D-E86610951351}" dt="2026-03-06T14:39:16.224" v="567"/>
          <ac:spMkLst>
            <pc:docMk/>
            <pc:sldMk cId="4171993956" sldId="261"/>
            <ac:spMk id="6" creationId="{320BB7B9-2D58-0B02-3243-0C1954FD7E04}"/>
          </ac:spMkLst>
        </pc:spChg>
        <pc:spChg chg="add del mod ord">
          <ac:chgData name="Ahmed Ahmed (2436755)" userId="96eabeee-c6a3-48e5-b3fa-8977821bf2b2" providerId="ADAL" clId="{E51D4FA1-025A-40E3-8A7D-E86610951351}" dt="2026-03-06T14:55:59.416" v="1024" actId="27636"/>
          <ac:spMkLst>
            <pc:docMk/>
            <pc:sldMk cId="4171993956" sldId="261"/>
            <ac:spMk id="7" creationId="{A7076A36-D0A5-E92B-F69A-58B627FA2BF0}"/>
          </ac:spMkLst>
        </pc:spChg>
        <pc:spChg chg="add mod">
          <ac:chgData name="Ahmed Ahmed (2436755)" userId="96eabeee-c6a3-48e5-b3fa-8977821bf2b2" providerId="ADAL" clId="{E51D4FA1-025A-40E3-8A7D-E86610951351}" dt="2026-03-06T14:39:11.626" v="565" actId="478"/>
          <ac:spMkLst>
            <pc:docMk/>
            <pc:sldMk cId="4171993956" sldId="261"/>
            <ac:spMk id="8" creationId="{B559C543-FC54-73E2-B775-915A85587A1C}"/>
          </ac:spMkLst>
        </pc:spChg>
        <pc:spChg chg="del">
          <ac:chgData name="Ahmed Ahmed (2436755)" userId="96eabeee-c6a3-48e5-b3fa-8977821bf2b2" providerId="ADAL" clId="{E51D4FA1-025A-40E3-8A7D-E86610951351}" dt="2026-03-06T14:31:41.472" v="490" actId="26606"/>
          <ac:spMkLst>
            <pc:docMk/>
            <pc:sldMk cId="4171993956" sldId="261"/>
            <ac:spMk id="25" creationId="{201F5BBB-B93E-D78D-6066-7F99E512C5E7}"/>
          </ac:spMkLst>
        </pc:spChg>
        <pc:spChg chg="del">
          <ac:chgData name="Ahmed Ahmed (2436755)" userId="96eabeee-c6a3-48e5-b3fa-8977821bf2b2" providerId="ADAL" clId="{E51D4FA1-025A-40E3-8A7D-E86610951351}" dt="2026-03-06T14:31:41.472" v="490" actId="26606"/>
          <ac:spMkLst>
            <pc:docMk/>
            <pc:sldMk cId="4171993956" sldId="261"/>
            <ac:spMk id="27" creationId="{48E89BCB-E660-BF27-63DB-353C13C454F1}"/>
          </ac:spMkLst>
        </pc:spChg>
        <pc:spChg chg="del">
          <ac:chgData name="Ahmed Ahmed (2436755)" userId="96eabeee-c6a3-48e5-b3fa-8977821bf2b2" providerId="ADAL" clId="{E51D4FA1-025A-40E3-8A7D-E86610951351}" dt="2026-03-06T14:31:41.472" v="490" actId="26606"/>
          <ac:spMkLst>
            <pc:docMk/>
            <pc:sldMk cId="4171993956" sldId="261"/>
            <ac:spMk id="69" creationId="{2A37BD80-2F5F-2C06-3091-B7DBB031C5B7}"/>
          </ac:spMkLst>
        </pc:spChg>
        <pc:spChg chg="del">
          <ac:chgData name="Ahmed Ahmed (2436755)" userId="96eabeee-c6a3-48e5-b3fa-8977821bf2b2" providerId="ADAL" clId="{E51D4FA1-025A-40E3-8A7D-E86610951351}" dt="2026-03-06T14:31:41.472" v="490" actId="26606"/>
          <ac:spMkLst>
            <pc:docMk/>
            <pc:sldMk cId="4171993956" sldId="261"/>
            <ac:spMk id="70" creationId="{7C60CE1D-805B-5598-BDE9-EF2D96B699DF}"/>
          </ac:spMkLst>
        </pc:spChg>
        <pc:spChg chg="add">
          <ac:chgData name="Ahmed Ahmed (2436755)" userId="96eabeee-c6a3-48e5-b3fa-8977821bf2b2" providerId="ADAL" clId="{E51D4FA1-025A-40E3-8A7D-E86610951351}" dt="2026-03-06T14:31:41.472" v="490" actId="26606"/>
          <ac:spMkLst>
            <pc:docMk/>
            <pc:sldMk cId="4171993956" sldId="261"/>
            <ac:spMk id="75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06T14:31:41.472" v="490" actId="26606"/>
          <ac:spMkLst>
            <pc:docMk/>
            <pc:sldMk cId="4171993956" sldId="261"/>
            <ac:spMk id="77" creationId="{A082E5AA-6E5F-4FCC-8C41-11E32F833BFC}"/>
          </ac:spMkLst>
        </pc:spChg>
        <pc:spChg chg="add">
          <ac:chgData name="Ahmed Ahmed (2436755)" userId="96eabeee-c6a3-48e5-b3fa-8977821bf2b2" providerId="ADAL" clId="{E51D4FA1-025A-40E3-8A7D-E86610951351}" dt="2026-03-06T14:31:41.472" v="490" actId="26606"/>
          <ac:spMkLst>
            <pc:docMk/>
            <pc:sldMk cId="4171993956" sldId="261"/>
            <ac:spMk id="79" creationId="{92BE0106-0C20-465B-A1BE-0BAC2737B1AD}"/>
          </ac:spMkLst>
        </pc:spChg>
        <pc:spChg chg="add">
          <ac:chgData name="Ahmed Ahmed (2436755)" userId="96eabeee-c6a3-48e5-b3fa-8977821bf2b2" providerId="ADAL" clId="{E51D4FA1-025A-40E3-8A7D-E86610951351}" dt="2026-03-06T14:31:41.472" v="490" actId="26606"/>
          <ac:spMkLst>
            <pc:docMk/>
            <pc:sldMk cId="4171993956" sldId="261"/>
            <ac:spMk id="81" creationId="{4A3D569D-D3A6-49CA-A483-291E95DACA14}"/>
          </ac:spMkLst>
        </pc:spChg>
        <pc:picChg chg="add mod">
          <ac:chgData name="Ahmed Ahmed (2436755)" userId="96eabeee-c6a3-48e5-b3fa-8977821bf2b2" providerId="ADAL" clId="{E51D4FA1-025A-40E3-8A7D-E86610951351}" dt="2026-03-06T14:31:46.359" v="491" actId="14100"/>
          <ac:picMkLst>
            <pc:docMk/>
            <pc:sldMk cId="4171993956" sldId="261"/>
            <ac:picMk id="3" creationId="{6186970E-5C2B-94C6-0535-EC51BD63E7B6}"/>
          </ac:picMkLst>
        </pc:picChg>
        <pc:picChg chg="del">
          <ac:chgData name="Ahmed Ahmed (2436755)" userId="96eabeee-c6a3-48e5-b3fa-8977821bf2b2" providerId="ADAL" clId="{E51D4FA1-025A-40E3-8A7D-E86610951351}" dt="2026-03-06T14:31:25.606" v="489" actId="478"/>
          <ac:picMkLst>
            <pc:docMk/>
            <pc:sldMk cId="4171993956" sldId="261"/>
            <ac:picMk id="9" creationId="{E11279F1-A960-8834-A7B5-456DB20DFE0B}"/>
          </ac:picMkLst>
        </pc:picChg>
      </pc:sldChg>
      <pc:sldChg chg="addSp delSp modSp add mod ord">
        <pc:chgData name="Ahmed Ahmed (2436755)" userId="96eabeee-c6a3-48e5-b3fa-8977821bf2b2" providerId="ADAL" clId="{E51D4FA1-025A-40E3-8A7D-E86610951351}" dt="2026-03-06T15:15:59.718" v="1210" actId="20577"/>
        <pc:sldMkLst>
          <pc:docMk/>
          <pc:sldMk cId="3188714027" sldId="262"/>
        </pc:sldMkLst>
        <pc:spChg chg="mod">
          <ac:chgData name="Ahmed Ahmed (2436755)" userId="96eabeee-c6a3-48e5-b3fa-8977821bf2b2" providerId="ADAL" clId="{E51D4FA1-025A-40E3-8A7D-E86610951351}" dt="2026-03-06T14:46:58.586" v="793" actId="26606"/>
          <ac:spMkLst>
            <pc:docMk/>
            <pc:sldMk cId="3188714027" sldId="262"/>
            <ac:spMk id="4" creationId="{6F5F9ADA-E6E2-5A30-BAC3-3B7FCEB7B7FC}"/>
          </ac:spMkLst>
        </pc:spChg>
        <pc:spChg chg="mod ord">
          <ac:chgData name="Ahmed Ahmed (2436755)" userId="96eabeee-c6a3-48e5-b3fa-8977821bf2b2" providerId="ADAL" clId="{E51D4FA1-025A-40E3-8A7D-E86610951351}" dt="2026-03-06T15:15:59.718" v="1210" actId="20577"/>
          <ac:spMkLst>
            <pc:docMk/>
            <pc:sldMk cId="3188714027" sldId="262"/>
            <ac:spMk id="7" creationId="{AB95459F-C444-C785-B2B0-995F7AF453CD}"/>
          </ac:spMkLst>
        </pc:spChg>
        <pc:spChg chg="del">
          <ac:chgData name="Ahmed Ahmed (2436755)" userId="96eabeee-c6a3-48e5-b3fa-8977821bf2b2" providerId="ADAL" clId="{E51D4FA1-025A-40E3-8A7D-E86610951351}" dt="2026-03-06T14:46:58.586" v="793" actId="26606"/>
          <ac:spMkLst>
            <pc:docMk/>
            <pc:sldMk cId="3188714027" sldId="262"/>
            <ac:spMk id="25" creationId="{AF6CBD5F-0BE1-2CAA-6FE6-D126F1276D28}"/>
          </ac:spMkLst>
        </pc:spChg>
        <pc:spChg chg="del">
          <ac:chgData name="Ahmed Ahmed (2436755)" userId="96eabeee-c6a3-48e5-b3fa-8977821bf2b2" providerId="ADAL" clId="{E51D4FA1-025A-40E3-8A7D-E86610951351}" dt="2026-03-06T14:46:58.586" v="793" actId="26606"/>
          <ac:spMkLst>
            <pc:docMk/>
            <pc:sldMk cId="3188714027" sldId="262"/>
            <ac:spMk id="27" creationId="{900B5197-1C04-CF27-2CF8-D25C62CF61D3}"/>
          </ac:spMkLst>
        </pc:spChg>
        <pc:spChg chg="del">
          <ac:chgData name="Ahmed Ahmed (2436755)" userId="96eabeee-c6a3-48e5-b3fa-8977821bf2b2" providerId="ADAL" clId="{E51D4FA1-025A-40E3-8A7D-E86610951351}" dt="2026-03-06T14:46:58.586" v="793" actId="26606"/>
          <ac:spMkLst>
            <pc:docMk/>
            <pc:sldMk cId="3188714027" sldId="262"/>
            <ac:spMk id="69" creationId="{F649EB44-5FE9-3907-9F66-39710412B14C}"/>
          </ac:spMkLst>
        </pc:spChg>
        <pc:spChg chg="del">
          <ac:chgData name="Ahmed Ahmed (2436755)" userId="96eabeee-c6a3-48e5-b3fa-8977821bf2b2" providerId="ADAL" clId="{E51D4FA1-025A-40E3-8A7D-E86610951351}" dt="2026-03-06T14:46:58.586" v="793" actId="26606"/>
          <ac:spMkLst>
            <pc:docMk/>
            <pc:sldMk cId="3188714027" sldId="262"/>
            <ac:spMk id="70" creationId="{1051CDE0-AED8-78B6-3C44-E1D5BF38EAC1}"/>
          </ac:spMkLst>
        </pc:spChg>
        <pc:spChg chg="add">
          <ac:chgData name="Ahmed Ahmed (2436755)" userId="96eabeee-c6a3-48e5-b3fa-8977821bf2b2" providerId="ADAL" clId="{E51D4FA1-025A-40E3-8A7D-E86610951351}" dt="2026-03-06T14:46:58.586" v="793" actId="26606"/>
          <ac:spMkLst>
            <pc:docMk/>
            <pc:sldMk cId="3188714027" sldId="262"/>
            <ac:spMk id="75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06T14:46:58.586" v="793" actId="26606"/>
          <ac:spMkLst>
            <pc:docMk/>
            <pc:sldMk cId="3188714027" sldId="262"/>
            <ac:spMk id="77" creationId="{9E10BDB4-64F2-477D-A03B-9F8352D5E02E}"/>
          </ac:spMkLst>
        </pc:spChg>
        <pc:spChg chg="add">
          <ac:chgData name="Ahmed Ahmed (2436755)" userId="96eabeee-c6a3-48e5-b3fa-8977821bf2b2" providerId="ADAL" clId="{E51D4FA1-025A-40E3-8A7D-E86610951351}" dt="2026-03-06T14:46:58.586" v="793" actId="26606"/>
          <ac:spMkLst>
            <pc:docMk/>
            <pc:sldMk cId="3188714027" sldId="262"/>
            <ac:spMk id="79" creationId="{887F59F2-5FBC-40CD-AD35-376AECE49EA6}"/>
          </ac:spMkLst>
        </pc:spChg>
        <pc:spChg chg="add">
          <ac:chgData name="Ahmed Ahmed (2436755)" userId="96eabeee-c6a3-48e5-b3fa-8977821bf2b2" providerId="ADAL" clId="{E51D4FA1-025A-40E3-8A7D-E86610951351}" dt="2026-03-06T14:46:58.586" v="793" actId="26606"/>
          <ac:spMkLst>
            <pc:docMk/>
            <pc:sldMk cId="3188714027" sldId="262"/>
            <ac:spMk id="81" creationId="{7271C494-8107-3D61-D611-4FBC7C22A2B8}"/>
          </ac:spMkLst>
        </pc:spChg>
        <pc:picChg chg="add mod">
          <ac:chgData name="Ahmed Ahmed (2436755)" userId="96eabeee-c6a3-48e5-b3fa-8977821bf2b2" providerId="ADAL" clId="{E51D4FA1-025A-40E3-8A7D-E86610951351}" dt="2026-03-06T14:47:24.111" v="797" actId="14100"/>
          <ac:picMkLst>
            <pc:docMk/>
            <pc:sldMk cId="3188714027" sldId="262"/>
            <ac:picMk id="2" creationId="{D8DE9C0B-8A0C-F4DD-2212-8F2CC5BA1868}"/>
          </ac:picMkLst>
        </pc:picChg>
        <pc:picChg chg="del">
          <ac:chgData name="Ahmed Ahmed (2436755)" userId="96eabeee-c6a3-48e5-b3fa-8977821bf2b2" providerId="ADAL" clId="{E51D4FA1-025A-40E3-8A7D-E86610951351}" dt="2026-03-06T14:46:44.774" v="792" actId="478"/>
          <ac:picMkLst>
            <pc:docMk/>
            <pc:sldMk cId="3188714027" sldId="262"/>
            <ac:picMk id="9" creationId="{EDF980AD-8D3B-A76C-5EA2-BD41C3283200}"/>
          </ac:picMkLst>
        </pc:picChg>
      </pc:sldChg>
      <pc:sldChg chg="addSp delSp modSp add mod ord">
        <pc:chgData name="Ahmed Ahmed (2436755)" userId="96eabeee-c6a3-48e5-b3fa-8977821bf2b2" providerId="ADAL" clId="{E51D4FA1-025A-40E3-8A7D-E86610951351}" dt="2026-03-06T15:15:32.918" v="1208" actId="2711"/>
        <pc:sldMkLst>
          <pc:docMk/>
          <pc:sldMk cId="1824018509" sldId="263"/>
        </pc:sldMkLst>
        <pc:spChg chg="mod">
          <ac:chgData name="Ahmed Ahmed (2436755)" userId="96eabeee-c6a3-48e5-b3fa-8977821bf2b2" providerId="ADAL" clId="{E51D4FA1-025A-40E3-8A7D-E86610951351}" dt="2026-03-06T14:59:25.237" v="1057" actId="26606"/>
          <ac:spMkLst>
            <pc:docMk/>
            <pc:sldMk cId="1824018509" sldId="263"/>
            <ac:spMk id="4" creationId="{6C3431A5-BA7B-48DB-AD2C-F731C21365C3}"/>
          </ac:spMkLst>
        </pc:spChg>
        <pc:spChg chg="add mod">
          <ac:chgData name="Ahmed Ahmed (2436755)" userId="96eabeee-c6a3-48e5-b3fa-8977821bf2b2" providerId="ADAL" clId="{E51D4FA1-025A-40E3-8A7D-E86610951351}" dt="2026-03-06T14:59:25.237" v="1057" actId="26606"/>
          <ac:spMkLst>
            <pc:docMk/>
            <pc:sldMk cId="1824018509" sldId="263"/>
            <ac:spMk id="5" creationId="{43517CC7-B4BC-A6A3-93E4-BF0F7A26759A}"/>
          </ac:spMkLst>
        </pc:spChg>
        <pc:spChg chg="mod ord">
          <ac:chgData name="Ahmed Ahmed (2436755)" userId="96eabeee-c6a3-48e5-b3fa-8977821bf2b2" providerId="ADAL" clId="{E51D4FA1-025A-40E3-8A7D-E86610951351}" dt="2026-03-06T15:15:32.918" v="1208" actId="2711"/>
          <ac:spMkLst>
            <pc:docMk/>
            <pc:sldMk cId="1824018509" sldId="263"/>
            <ac:spMk id="7" creationId="{4FF05179-CBE5-5A52-9DB6-5912E805D583}"/>
          </ac:spMkLst>
        </pc:spChg>
        <pc:spChg chg="del">
          <ac:chgData name="Ahmed Ahmed (2436755)" userId="96eabeee-c6a3-48e5-b3fa-8977821bf2b2" providerId="ADAL" clId="{E51D4FA1-025A-40E3-8A7D-E86610951351}" dt="2026-03-06T14:59:25.237" v="1057" actId="26606"/>
          <ac:spMkLst>
            <pc:docMk/>
            <pc:sldMk cId="1824018509" sldId="263"/>
            <ac:spMk id="25" creationId="{F1B6A700-EA5D-20F3-3DF6-176CABFFFB0F}"/>
          </ac:spMkLst>
        </pc:spChg>
        <pc:spChg chg="del">
          <ac:chgData name="Ahmed Ahmed (2436755)" userId="96eabeee-c6a3-48e5-b3fa-8977821bf2b2" providerId="ADAL" clId="{E51D4FA1-025A-40E3-8A7D-E86610951351}" dt="2026-03-06T14:59:25.237" v="1057" actId="26606"/>
          <ac:spMkLst>
            <pc:docMk/>
            <pc:sldMk cId="1824018509" sldId="263"/>
            <ac:spMk id="27" creationId="{FB544ECB-E088-AB2C-4396-431757D07ECC}"/>
          </ac:spMkLst>
        </pc:spChg>
        <pc:spChg chg="del">
          <ac:chgData name="Ahmed Ahmed (2436755)" userId="96eabeee-c6a3-48e5-b3fa-8977821bf2b2" providerId="ADAL" clId="{E51D4FA1-025A-40E3-8A7D-E86610951351}" dt="2026-03-06T14:59:25.237" v="1057" actId="26606"/>
          <ac:spMkLst>
            <pc:docMk/>
            <pc:sldMk cId="1824018509" sldId="263"/>
            <ac:spMk id="69" creationId="{0E9BCBE9-795F-DA9B-0FEF-1272F1F9C339}"/>
          </ac:spMkLst>
        </pc:spChg>
        <pc:spChg chg="del">
          <ac:chgData name="Ahmed Ahmed (2436755)" userId="96eabeee-c6a3-48e5-b3fa-8977821bf2b2" providerId="ADAL" clId="{E51D4FA1-025A-40E3-8A7D-E86610951351}" dt="2026-03-06T14:59:25.237" v="1057" actId="26606"/>
          <ac:spMkLst>
            <pc:docMk/>
            <pc:sldMk cId="1824018509" sldId="263"/>
            <ac:spMk id="70" creationId="{A2667A84-AEE2-E913-724F-3F1DDDCD226B}"/>
          </ac:spMkLst>
        </pc:spChg>
        <pc:spChg chg="add">
          <ac:chgData name="Ahmed Ahmed (2436755)" userId="96eabeee-c6a3-48e5-b3fa-8977821bf2b2" providerId="ADAL" clId="{E51D4FA1-025A-40E3-8A7D-E86610951351}" dt="2026-03-06T14:59:25.237" v="1057" actId="26606"/>
          <ac:spMkLst>
            <pc:docMk/>
            <pc:sldMk cId="1824018509" sldId="263"/>
            <ac:spMk id="77" creationId="{A082E5AA-6E5F-4FCC-8C41-11E32F833BFC}"/>
          </ac:spMkLst>
        </pc:spChg>
        <pc:spChg chg="add">
          <ac:chgData name="Ahmed Ahmed (2436755)" userId="96eabeee-c6a3-48e5-b3fa-8977821bf2b2" providerId="ADAL" clId="{E51D4FA1-025A-40E3-8A7D-E86610951351}" dt="2026-03-06T14:59:25.237" v="1057" actId="26606"/>
          <ac:spMkLst>
            <pc:docMk/>
            <pc:sldMk cId="1824018509" sldId="263"/>
            <ac:spMk id="79" creationId="{92BE0106-0C20-465B-A1BE-0BAC2737B1AD}"/>
          </ac:spMkLst>
        </pc:spChg>
        <pc:spChg chg="add">
          <ac:chgData name="Ahmed Ahmed (2436755)" userId="96eabeee-c6a3-48e5-b3fa-8977821bf2b2" providerId="ADAL" clId="{E51D4FA1-025A-40E3-8A7D-E86610951351}" dt="2026-03-06T14:59:25.237" v="1057" actId="26606"/>
          <ac:spMkLst>
            <pc:docMk/>
            <pc:sldMk cId="1824018509" sldId="263"/>
            <ac:spMk id="81" creationId="{4A3D569D-D3A6-49CA-A483-291E95DACA14}"/>
          </ac:spMkLst>
        </pc:spChg>
        <pc:picChg chg="add mod">
          <ac:chgData name="Ahmed Ahmed (2436755)" userId="96eabeee-c6a3-48e5-b3fa-8977821bf2b2" providerId="ADAL" clId="{E51D4FA1-025A-40E3-8A7D-E86610951351}" dt="2026-03-06T14:59:11.610" v="1055" actId="931"/>
          <ac:picMkLst>
            <pc:docMk/>
            <pc:sldMk cId="1824018509" sldId="263"/>
            <ac:picMk id="3" creationId="{F5553FE4-1369-D91A-EA65-7402AA1A1E41}"/>
          </ac:picMkLst>
        </pc:picChg>
        <pc:picChg chg="del">
          <ac:chgData name="Ahmed Ahmed (2436755)" userId="96eabeee-c6a3-48e5-b3fa-8977821bf2b2" providerId="ADAL" clId="{E51D4FA1-025A-40E3-8A7D-E86610951351}" dt="2026-03-06T14:59:15.086" v="1056" actId="478"/>
          <ac:picMkLst>
            <pc:docMk/>
            <pc:sldMk cId="1824018509" sldId="263"/>
            <ac:picMk id="9" creationId="{E59590CD-9B27-25E5-3C2E-1F1C477E26C5}"/>
          </ac:picMkLst>
        </pc:picChg>
      </pc:sldChg>
      <pc:sldChg chg="addSp delSp modSp add mod ord">
        <pc:chgData name="Ahmed Ahmed (2436755)" userId="96eabeee-c6a3-48e5-b3fa-8977821bf2b2" providerId="ADAL" clId="{E51D4FA1-025A-40E3-8A7D-E86610951351}" dt="2026-03-06T15:15:22.222" v="1207" actId="2711"/>
        <pc:sldMkLst>
          <pc:docMk/>
          <pc:sldMk cId="61760010" sldId="264"/>
        </pc:sldMkLst>
        <pc:spChg chg="mod">
          <ac:chgData name="Ahmed Ahmed (2436755)" userId="96eabeee-c6a3-48e5-b3fa-8977821bf2b2" providerId="ADAL" clId="{E51D4FA1-025A-40E3-8A7D-E86610951351}" dt="2026-03-06T15:09:00.884" v="1129" actId="26606"/>
          <ac:spMkLst>
            <pc:docMk/>
            <pc:sldMk cId="61760010" sldId="264"/>
            <ac:spMk id="4" creationId="{F4CBC44D-31AC-200A-4B94-B7CF8056BDE8}"/>
          </ac:spMkLst>
        </pc:spChg>
        <pc:spChg chg="mod ord">
          <ac:chgData name="Ahmed Ahmed (2436755)" userId="96eabeee-c6a3-48e5-b3fa-8977821bf2b2" providerId="ADAL" clId="{E51D4FA1-025A-40E3-8A7D-E86610951351}" dt="2026-03-06T15:15:22.222" v="1207" actId="2711"/>
          <ac:spMkLst>
            <pc:docMk/>
            <pc:sldMk cId="61760010" sldId="264"/>
            <ac:spMk id="7" creationId="{A65778B0-4067-E698-AD0B-58B0E5E2A9F2}"/>
          </ac:spMkLst>
        </pc:spChg>
        <pc:spChg chg="del">
          <ac:chgData name="Ahmed Ahmed (2436755)" userId="96eabeee-c6a3-48e5-b3fa-8977821bf2b2" providerId="ADAL" clId="{E51D4FA1-025A-40E3-8A7D-E86610951351}" dt="2026-03-06T15:09:00.884" v="1129" actId="26606"/>
          <ac:spMkLst>
            <pc:docMk/>
            <pc:sldMk cId="61760010" sldId="264"/>
            <ac:spMk id="25" creationId="{D7438DAD-D45A-9C43-E010-2F5241B3389F}"/>
          </ac:spMkLst>
        </pc:spChg>
        <pc:spChg chg="del">
          <ac:chgData name="Ahmed Ahmed (2436755)" userId="96eabeee-c6a3-48e5-b3fa-8977821bf2b2" providerId="ADAL" clId="{E51D4FA1-025A-40E3-8A7D-E86610951351}" dt="2026-03-06T15:09:00.884" v="1129" actId="26606"/>
          <ac:spMkLst>
            <pc:docMk/>
            <pc:sldMk cId="61760010" sldId="264"/>
            <ac:spMk id="27" creationId="{F1368662-2FE8-84F6-FD8C-0A3B13C78A05}"/>
          </ac:spMkLst>
        </pc:spChg>
        <pc:spChg chg="del">
          <ac:chgData name="Ahmed Ahmed (2436755)" userId="96eabeee-c6a3-48e5-b3fa-8977821bf2b2" providerId="ADAL" clId="{E51D4FA1-025A-40E3-8A7D-E86610951351}" dt="2026-03-06T15:09:00.884" v="1129" actId="26606"/>
          <ac:spMkLst>
            <pc:docMk/>
            <pc:sldMk cId="61760010" sldId="264"/>
            <ac:spMk id="69" creationId="{8D4892CD-9FF2-FEA8-48AE-A42C5F08AC78}"/>
          </ac:spMkLst>
        </pc:spChg>
        <pc:spChg chg="del">
          <ac:chgData name="Ahmed Ahmed (2436755)" userId="96eabeee-c6a3-48e5-b3fa-8977821bf2b2" providerId="ADAL" clId="{E51D4FA1-025A-40E3-8A7D-E86610951351}" dt="2026-03-06T15:09:00.884" v="1129" actId="26606"/>
          <ac:spMkLst>
            <pc:docMk/>
            <pc:sldMk cId="61760010" sldId="264"/>
            <ac:spMk id="70" creationId="{FE30B299-1FB1-7D6E-0C45-10FB87F6393C}"/>
          </ac:spMkLst>
        </pc:spChg>
        <pc:spChg chg="add">
          <ac:chgData name="Ahmed Ahmed (2436755)" userId="96eabeee-c6a3-48e5-b3fa-8977821bf2b2" providerId="ADAL" clId="{E51D4FA1-025A-40E3-8A7D-E86610951351}" dt="2026-03-06T15:09:00.884" v="1129" actId="26606"/>
          <ac:spMkLst>
            <pc:docMk/>
            <pc:sldMk cId="61760010" sldId="264"/>
            <ac:spMk id="75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06T15:09:00.884" v="1129" actId="26606"/>
          <ac:spMkLst>
            <pc:docMk/>
            <pc:sldMk cId="61760010" sldId="264"/>
            <ac:spMk id="77" creationId="{A082E5AA-6E5F-4FCC-8C41-11E32F833BFC}"/>
          </ac:spMkLst>
        </pc:spChg>
        <pc:spChg chg="add">
          <ac:chgData name="Ahmed Ahmed (2436755)" userId="96eabeee-c6a3-48e5-b3fa-8977821bf2b2" providerId="ADAL" clId="{E51D4FA1-025A-40E3-8A7D-E86610951351}" dt="2026-03-06T15:09:00.884" v="1129" actId="26606"/>
          <ac:spMkLst>
            <pc:docMk/>
            <pc:sldMk cId="61760010" sldId="264"/>
            <ac:spMk id="79" creationId="{92BE0106-0C20-465B-A1BE-0BAC2737B1AD}"/>
          </ac:spMkLst>
        </pc:spChg>
        <pc:spChg chg="add">
          <ac:chgData name="Ahmed Ahmed (2436755)" userId="96eabeee-c6a3-48e5-b3fa-8977821bf2b2" providerId="ADAL" clId="{E51D4FA1-025A-40E3-8A7D-E86610951351}" dt="2026-03-06T15:09:00.884" v="1129" actId="26606"/>
          <ac:spMkLst>
            <pc:docMk/>
            <pc:sldMk cId="61760010" sldId="264"/>
            <ac:spMk id="81" creationId="{4A3D569D-D3A6-49CA-A483-291E95DACA14}"/>
          </ac:spMkLst>
        </pc:spChg>
        <pc:picChg chg="add mod">
          <ac:chgData name="Ahmed Ahmed (2436755)" userId="96eabeee-c6a3-48e5-b3fa-8977821bf2b2" providerId="ADAL" clId="{E51D4FA1-025A-40E3-8A7D-E86610951351}" dt="2026-03-06T15:08:48.203" v="1127" actId="931"/>
          <ac:picMkLst>
            <pc:docMk/>
            <pc:sldMk cId="61760010" sldId="264"/>
            <ac:picMk id="3" creationId="{535382B0-B33C-0CA1-2DAB-D179FF7FA1FD}"/>
          </ac:picMkLst>
        </pc:picChg>
        <pc:picChg chg="del">
          <ac:chgData name="Ahmed Ahmed (2436755)" userId="96eabeee-c6a3-48e5-b3fa-8977821bf2b2" providerId="ADAL" clId="{E51D4FA1-025A-40E3-8A7D-E86610951351}" dt="2026-03-06T15:08:56.384" v="1128" actId="478"/>
          <ac:picMkLst>
            <pc:docMk/>
            <pc:sldMk cId="61760010" sldId="264"/>
            <ac:picMk id="9" creationId="{07FEA8B1-9C18-6440-852A-717D718EAA5B}"/>
          </ac:picMkLst>
        </pc:picChg>
      </pc:sldChg>
      <pc:sldChg chg="addSp delSp modSp add mod ord">
        <pc:chgData name="Ahmed Ahmed (2436755)" userId="96eabeee-c6a3-48e5-b3fa-8977821bf2b2" providerId="ADAL" clId="{E51D4FA1-025A-40E3-8A7D-E86610951351}" dt="2026-03-06T15:21:18.397" v="1270" actId="26606"/>
        <pc:sldMkLst>
          <pc:docMk/>
          <pc:sldMk cId="4214751951" sldId="265"/>
        </pc:sldMkLst>
        <pc:spChg chg="mod">
          <ac:chgData name="Ahmed Ahmed (2436755)" userId="96eabeee-c6a3-48e5-b3fa-8977821bf2b2" providerId="ADAL" clId="{E51D4FA1-025A-40E3-8A7D-E86610951351}" dt="2026-03-06T15:21:18.397" v="1270" actId="26606"/>
          <ac:spMkLst>
            <pc:docMk/>
            <pc:sldMk cId="4214751951" sldId="265"/>
            <ac:spMk id="4" creationId="{FD7ACA7C-E3BF-1F75-10D9-6780CFCEB678}"/>
          </ac:spMkLst>
        </pc:spChg>
        <pc:spChg chg="mod">
          <ac:chgData name="Ahmed Ahmed (2436755)" userId="96eabeee-c6a3-48e5-b3fa-8977821bf2b2" providerId="ADAL" clId="{E51D4FA1-025A-40E3-8A7D-E86610951351}" dt="2026-03-06T15:21:18.397" v="1270" actId="26606"/>
          <ac:spMkLst>
            <pc:docMk/>
            <pc:sldMk cId="4214751951" sldId="265"/>
            <ac:spMk id="7" creationId="{BF0A26FE-06C1-9276-E79E-9D96CC5146E2}"/>
          </ac:spMkLst>
        </pc:spChg>
        <pc:spChg chg="add del">
          <ac:chgData name="Ahmed Ahmed (2436755)" userId="96eabeee-c6a3-48e5-b3fa-8977821bf2b2" providerId="ADAL" clId="{E51D4FA1-025A-40E3-8A7D-E86610951351}" dt="2026-03-06T15:21:18.397" v="1270" actId="26606"/>
          <ac:spMkLst>
            <pc:docMk/>
            <pc:sldMk cId="4214751951" sldId="265"/>
            <ac:spMk id="25" creationId="{504134A8-60DA-DF5E-5AE1-7704D03C9924}"/>
          </ac:spMkLst>
        </pc:spChg>
        <pc:spChg chg="add del">
          <ac:chgData name="Ahmed Ahmed (2436755)" userId="96eabeee-c6a3-48e5-b3fa-8977821bf2b2" providerId="ADAL" clId="{E51D4FA1-025A-40E3-8A7D-E86610951351}" dt="2026-03-06T15:21:18.397" v="1270" actId="26606"/>
          <ac:spMkLst>
            <pc:docMk/>
            <pc:sldMk cId="4214751951" sldId="265"/>
            <ac:spMk id="27" creationId="{7100034D-A84D-B4D4-81FB-BE17F1ECDB6F}"/>
          </ac:spMkLst>
        </pc:spChg>
        <pc:spChg chg="add del">
          <ac:chgData name="Ahmed Ahmed (2436755)" userId="96eabeee-c6a3-48e5-b3fa-8977821bf2b2" providerId="ADAL" clId="{E51D4FA1-025A-40E3-8A7D-E86610951351}" dt="2026-03-06T15:21:18.397" v="1270" actId="26606"/>
          <ac:spMkLst>
            <pc:docMk/>
            <pc:sldMk cId="4214751951" sldId="265"/>
            <ac:spMk id="69" creationId="{E56A9693-854B-95F8-5498-92A3AB071C19}"/>
          </ac:spMkLst>
        </pc:spChg>
        <pc:spChg chg="add del">
          <ac:chgData name="Ahmed Ahmed (2436755)" userId="96eabeee-c6a3-48e5-b3fa-8977821bf2b2" providerId="ADAL" clId="{E51D4FA1-025A-40E3-8A7D-E86610951351}" dt="2026-03-06T15:21:18.397" v="1270" actId="26606"/>
          <ac:spMkLst>
            <pc:docMk/>
            <pc:sldMk cId="4214751951" sldId="265"/>
            <ac:spMk id="70" creationId="{FDA13F7B-DDF6-8910-95BF-902F924C5CEF}"/>
          </ac:spMkLst>
        </pc:spChg>
        <pc:spChg chg="add del">
          <ac:chgData name="Ahmed Ahmed (2436755)" userId="96eabeee-c6a3-48e5-b3fa-8977821bf2b2" providerId="ADAL" clId="{E51D4FA1-025A-40E3-8A7D-E86610951351}" dt="2026-03-06T15:21:05.445" v="1267" actId="26606"/>
          <ac:spMkLst>
            <pc:docMk/>
            <pc:sldMk cId="4214751951" sldId="265"/>
            <ac:spMk id="75" creationId="{CD7F9EC8-0E2C-4023-9DD1-73BEF6B80D13}"/>
          </ac:spMkLst>
        </pc:spChg>
        <pc:spChg chg="add del">
          <ac:chgData name="Ahmed Ahmed (2436755)" userId="96eabeee-c6a3-48e5-b3fa-8977821bf2b2" providerId="ADAL" clId="{E51D4FA1-025A-40E3-8A7D-E86610951351}" dt="2026-03-06T15:21:05.445" v="1267" actId="26606"/>
          <ac:spMkLst>
            <pc:docMk/>
            <pc:sldMk cId="4214751951" sldId="265"/>
            <ac:spMk id="77" creationId="{DD646702-1788-B97D-918B-46834CD1E6B9}"/>
          </ac:spMkLst>
        </pc:spChg>
        <pc:spChg chg="add del">
          <ac:chgData name="Ahmed Ahmed (2436755)" userId="96eabeee-c6a3-48e5-b3fa-8977821bf2b2" providerId="ADAL" clId="{E51D4FA1-025A-40E3-8A7D-E86610951351}" dt="2026-03-06T15:21:05.445" v="1267" actId="26606"/>
          <ac:spMkLst>
            <pc:docMk/>
            <pc:sldMk cId="4214751951" sldId="265"/>
            <ac:spMk id="79" creationId="{F6B4FCA5-23FA-C759-8E23-68410B3505AA}"/>
          </ac:spMkLst>
        </pc:spChg>
        <pc:spChg chg="add del">
          <ac:chgData name="Ahmed Ahmed (2436755)" userId="96eabeee-c6a3-48e5-b3fa-8977821bf2b2" providerId="ADAL" clId="{E51D4FA1-025A-40E3-8A7D-E86610951351}" dt="2026-03-06T15:21:18.389" v="1269" actId="26606"/>
          <ac:spMkLst>
            <pc:docMk/>
            <pc:sldMk cId="4214751951" sldId="265"/>
            <ac:spMk id="81" creationId="{DD1980C8-FD80-43D8-9D6A-0262A4D53391}"/>
          </ac:spMkLst>
        </pc:spChg>
        <pc:spChg chg="add del">
          <ac:chgData name="Ahmed Ahmed (2436755)" userId="96eabeee-c6a3-48e5-b3fa-8977821bf2b2" providerId="ADAL" clId="{E51D4FA1-025A-40E3-8A7D-E86610951351}" dt="2026-03-06T15:21:18.389" v="1269" actId="26606"/>
          <ac:spMkLst>
            <pc:docMk/>
            <pc:sldMk cId="4214751951" sldId="265"/>
            <ac:spMk id="82" creationId="{B2C335F7-F61C-4EB4-80F2-4B1438FE66BB}"/>
          </ac:spMkLst>
        </pc:spChg>
        <pc:spChg chg="add del">
          <ac:chgData name="Ahmed Ahmed (2436755)" userId="96eabeee-c6a3-48e5-b3fa-8977821bf2b2" providerId="ADAL" clId="{E51D4FA1-025A-40E3-8A7D-E86610951351}" dt="2026-03-06T15:21:18.389" v="1269" actId="26606"/>
          <ac:spMkLst>
            <pc:docMk/>
            <pc:sldMk cId="4214751951" sldId="265"/>
            <ac:spMk id="83" creationId="{F1189494-2B67-46D2-93D6-A122A09BF6B2}"/>
          </ac:spMkLst>
        </pc:spChg>
        <pc:spChg chg="add">
          <ac:chgData name="Ahmed Ahmed (2436755)" userId="96eabeee-c6a3-48e5-b3fa-8977821bf2b2" providerId="ADAL" clId="{E51D4FA1-025A-40E3-8A7D-E86610951351}" dt="2026-03-06T15:21:18.397" v="1270" actId="26606"/>
          <ac:spMkLst>
            <pc:docMk/>
            <pc:sldMk cId="4214751951" sldId="265"/>
            <ac:spMk id="85" creationId="{CD7F9EC8-0E2C-4023-9DD1-73BEF6B80D13}"/>
          </ac:spMkLst>
        </pc:spChg>
        <pc:spChg chg="add">
          <ac:chgData name="Ahmed Ahmed (2436755)" userId="96eabeee-c6a3-48e5-b3fa-8977821bf2b2" providerId="ADAL" clId="{E51D4FA1-025A-40E3-8A7D-E86610951351}" dt="2026-03-06T15:21:18.397" v="1270" actId="26606"/>
          <ac:spMkLst>
            <pc:docMk/>
            <pc:sldMk cId="4214751951" sldId="265"/>
            <ac:spMk id="86" creationId="{0B7689CC-BC56-4D95-BFFE-C39BA943E28D}"/>
          </ac:spMkLst>
        </pc:spChg>
        <pc:picChg chg="add mod">
          <ac:chgData name="Ahmed Ahmed (2436755)" userId="96eabeee-c6a3-48e5-b3fa-8977821bf2b2" providerId="ADAL" clId="{E51D4FA1-025A-40E3-8A7D-E86610951351}" dt="2026-03-06T15:21:18.397" v="1270" actId="26606"/>
          <ac:picMkLst>
            <pc:docMk/>
            <pc:sldMk cId="4214751951" sldId="265"/>
            <ac:picMk id="2" creationId="{5891CCF0-ADBE-28BD-D540-DD192941B66D}"/>
          </ac:picMkLst>
        </pc:picChg>
        <pc:picChg chg="add mod">
          <ac:chgData name="Ahmed Ahmed (2436755)" userId="96eabeee-c6a3-48e5-b3fa-8977821bf2b2" providerId="ADAL" clId="{E51D4FA1-025A-40E3-8A7D-E86610951351}" dt="2026-03-06T15:21:18.397" v="1270" actId="26606"/>
          <ac:picMkLst>
            <pc:docMk/>
            <pc:sldMk cId="4214751951" sldId="265"/>
            <ac:picMk id="3" creationId="{9E82309A-854E-2F4A-5513-B100991CE64F}"/>
          </ac:picMkLst>
        </pc:picChg>
        <pc:picChg chg="del">
          <ac:chgData name="Ahmed Ahmed (2436755)" userId="96eabeee-c6a3-48e5-b3fa-8977821bf2b2" providerId="ADAL" clId="{E51D4FA1-025A-40E3-8A7D-E86610951351}" dt="2026-03-06T15:20:30.025" v="1264" actId="478"/>
          <ac:picMkLst>
            <pc:docMk/>
            <pc:sldMk cId="4214751951" sldId="265"/>
            <ac:picMk id="9" creationId="{2CCCE6BA-53D1-4216-1A57-0E360D7BABDB}"/>
          </ac:picMkLst>
        </pc:picChg>
      </pc:sldChg>
      <pc:sldChg chg="addSp delSp modSp add mod addAnim delAnim">
        <pc:chgData name="Ahmed Ahmed (2436755)" userId="96eabeee-c6a3-48e5-b3fa-8977821bf2b2" providerId="ADAL" clId="{E51D4FA1-025A-40E3-8A7D-E86610951351}" dt="2026-03-06T15:23:19.947" v="1292" actId="26606"/>
        <pc:sldMkLst>
          <pc:docMk/>
          <pc:sldMk cId="1381363370" sldId="266"/>
        </pc:sldMkLst>
        <pc:spChg chg="mod">
          <ac:chgData name="Ahmed Ahmed (2436755)" userId="96eabeee-c6a3-48e5-b3fa-8977821bf2b2" providerId="ADAL" clId="{E51D4FA1-025A-40E3-8A7D-E86610951351}" dt="2026-03-06T15:23:19.947" v="1292" actId="26606"/>
          <ac:spMkLst>
            <pc:docMk/>
            <pc:sldMk cId="1381363370" sldId="266"/>
            <ac:spMk id="4" creationId="{D829B3D4-6E81-FCC5-7C9A-3DDA053A3284}"/>
          </ac:spMkLst>
        </pc:spChg>
        <pc:spChg chg="mod">
          <ac:chgData name="Ahmed Ahmed (2436755)" userId="96eabeee-c6a3-48e5-b3fa-8977821bf2b2" providerId="ADAL" clId="{E51D4FA1-025A-40E3-8A7D-E86610951351}" dt="2026-03-06T15:23:19.947" v="1292" actId="26606"/>
          <ac:spMkLst>
            <pc:docMk/>
            <pc:sldMk cId="1381363370" sldId="266"/>
            <ac:spMk id="7" creationId="{EA3ED2D2-F93B-11D6-8ED4-A5D1854FEA4F}"/>
          </ac:spMkLst>
        </pc:spChg>
        <pc:spChg chg="add del">
          <ac:chgData name="Ahmed Ahmed (2436755)" userId="96eabeee-c6a3-48e5-b3fa-8977821bf2b2" providerId="ADAL" clId="{E51D4FA1-025A-40E3-8A7D-E86610951351}" dt="2026-03-06T15:22:56.963" v="1287" actId="26606"/>
          <ac:spMkLst>
            <pc:docMk/>
            <pc:sldMk cId="1381363370" sldId="266"/>
            <ac:spMk id="25" creationId="{1ECEAFCB-3733-D10A-4BA8-CABCDB7F80A0}"/>
          </ac:spMkLst>
        </pc:spChg>
        <pc:spChg chg="add del">
          <ac:chgData name="Ahmed Ahmed (2436755)" userId="96eabeee-c6a3-48e5-b3fa-8977821bf2b2" providerId="ADAL" clId="{E51D4FA1-025A-40E3-8A7D-E86610951351}" dt="2026-03-06T15:22:56.963" v="1287" actId="26606"/>
          <ac:spMkLst>
            <pc:docMk/>
            <pc:sldMk cId="1381363370" sldId="266"/>
            <ac:spMk id="27" creationId="{C88AD863-2867-F68B-D5ED-B19AE9E533AE}"/>
          </ac:spMkLst>
        </pc:spChg>
        <pc:spChg chg="add del">
          <ac:chgData name="Ahmed Ahmed (2436755)" userId="96eabeee-c6a3-48e5-b3fa-8977821bf2b2" providerId="ADAL" clId="{E51D4FA1-025A-40E3-8A7D-E86610951351}" dt="2026-03-06T15:22:56.963" v="1287" actId="26606"/>
          <ac:spMkLst>
            <pc:docMk/>
            <pc:sldMk cId="1381363370" sldId="266"/>
            <ac:spMk id="69" creationId="{FA01FBF4-F9CA-2A50-D7AC-5887EB068059}"/>
          </ac:spMkLst>
        </pc:spChg>
        <pc:spChg chg="add del">
          <ac:chgData name="Ahmed Ahmed (2436755)" userId="96eabeee-c6a3-48e5-b3fa-8977821bf2b2" providerId="ADAL" clId="{E51D4FA1-025A-40E3-8A7D-E86610951351}" dt="2026-03-06T15:22:56.963" v="1287" actId="26606"/>
          <ac:spMkLst>
            <pc:docMk/>
            <pc:sldMk cId="1381363370" sldId="266"/>
            <ac:spMk id="70" creationId="{444D2FF9-2D7B-1305-6C99-78359C7C6FD9}"/>
          </ac:spMkLst>
        </pc:spChg>
        <pc:spChg chg="add del">
          <ac:chgData name="Ahmed Ahmed (2436755)" userId="96eabeee-c6a3-48e5-b3fa-8977821bf2b2" providerId="ADAL" clId="{E51D4FA1-025A-40E3-8A7D-E86610951351}" dt="2026-03-06T15:22:47.239" v="1282" actId="26606"/>
          <ac:spMkLst>
            <pc:docMk/>
            <pc:sldMk cId="1381363370" sldId="266"/>
            <ac:spMk id="75" creationId="{FAF3766F-DEF3-4802-BB0D-7A18EDD9704F}"/>
          </ac:spMkLst>
        </pc:spChg>
        <pc:spChg chg="add del">
          <ac:chgData name="Ahmed Ahmed (2436755)" userId="96eabeee-c6a3-48e5-b3fa-8977821bf2b2" providerId="ADAL" clId="{E51D4FA1-025A-40E3-8A7D-E86610951351}" dt="2026-03-06T15:22:47.239" v="1282" actId="26606"/>
          <ac:spMkLst>
            <pc:docMk/>
            <pc:sldMk cId="1381363370" sldId="266"/>
            <ac:spMk id="77" creationId="{81F0C179-4DBF-6AB9-CD0B-9224A0C885A4}"/>
          </ac:spMkLst>
        </pc:spChg>
        <pc:spChg chg="add del">
          <ac:chgData name="Ahmed Ahmed (2436755)" userId="96eabeee-c6a3-48e5-b3fa-8977821bf2b2" providerId="ADAL" clId="{E51D4FA1-025A-40E3-8A7D-E86610951351}" dt="2026-03-06T15:22:56.947" v="1286" actId="26606"/>
          <ac:spMkLst>
            <pc:docMk/>
            <pc:sldMk cId="1381363370" sldId="266"/>
            <ac:spMk id="79" creationId="{956C5C09-0043-4549-B800-2101B70D667D}"/>
          </ac:spMkLst>
        </pc:spChg>
        <pc:spChg chg="add del">
          <ac:chgData name="Ahmed Ahmed (2436755)" userId="96eabeee-c6a3-48e5-b3fa-8977821bf2b2" providerId="ADAL" clId="{E51D4FA1-025A-40E3-8A7D-E86610951351}" dt="2026-03-06T15:22:56.947" v="1286" actId="26606"/>
          <ac:spMkLst>
            <pc:docMk/>
            <pc:sldMk cId="1381363370" sldId="266"/>
            <ac:spMk id="80" creationId="{B2C335F7-F61C-4EB4-80F2-4B1438FE66BB}"/>
          </ac:spMkLst>
        </pc:spChg>
        <pc:spChg chg="add del">
          <ac:chgData name="Ahmed Ahmed (2436755)" userId="96eabeee-c6a3-48e5-b3fa-8977821bf2b2" providerId="ADAL" clId="{E51D4FA1-025A-40E3-8A7D-E86610951351}" dt="2026-03-06T15:23:19.947" v="1292" actId="26606"/>
          <ac:spMkLst>
            <pc:docMk/>
            <pc:sldMk cId="1381363370" sldId="266"/>
            <ac:spMk id="82" creationId="{5820888B-4EA5-E0E8-6D52-7733E1E77451}"/>
          </ac:spMkLst>
        </pc:spChg>
        <pc:spChg chg="add del">
          <ac:chgData name="Ahmed Ahmed (2436755)" userId="96eabeee-c6a3-48e5-b3fa-8977821bf2b2" providerId="ADAL" clId="{E51D4FA1-025A-40E3-8A7D-E86610951351}" dt="2026-03-06T15:23:19.947" v="1292" actId="26606"/>
          <ac:spMkLst>
            <pc:docMk/>
            <pc:sldMk cId="1381363370" sldId="266"/>
            <ac:spMk id="83" creationId="{06B5A8BF-0680-F9A7-27B1-3971EC934783}"/>
          </ac:spMkLst>
        </pc:spChg>
        <pc:spChg chg="add del">
          <ac:chgData name="Ahmed Ahmed (2436755)" userId="96eabeee-c6a3-48e5-b3fa-8977821bf2b2" providerId="ADAL" clId="{E51D4FA1-025A-40E3-8A7D-E86610951351}" dt="2026-03-06T15:23:16.623" v="1289" actId="26606"/>
          <ac:spMkLst>
            <pc:docMk/>
            <pc:sldMk cId="1381363370" sldId="266"/>
            <ac:spMk id="88" creationId="{FF9FFCE1-E057-415B-A971-88EC7E22AF15}"/>
          </ac:spMkLst>
        </pc:spChg>
        <pc:spChg chg="add del">
          <ac:chgData name="Ahmed Ahmed (2436755)" userId="96eabeee-c6a3-48e5-b3fa-8977821bf2b2" providerId="ADAL" clId="{E51D4FA1-025A-40E3-8A7D-E86610951351}" dt="2026-03-06T15:23:16.623" v="1289" actId="26606"/>
          <ac:spMkLst>
            <pc:docMk/>
            <pc:sldMk cId="1381363370" sldId="266"/>
            <ac:spMk id="90" creationId="{B2C335F7-F61C-4EB4-80F2-4B1438FE66BB}"/>
          </ac:spMkLst>
        </pc:spChg>
        <pc:spChg chg="add del">
          <ac:chgData name="Ahmed Ahmed (2436755)" userId="96eabeee-c6a3-48e5-b3fa-8977821bf2b2" providerId="ADAL" clId="{E51D4FA1-025A-40E3-8A7D-E86610951351}" dt="2026-03-06T15:23:16.623" v="1289" actId="26606"/>
          <ac:spMkLst>
            <pc:docMk/>
            <pc:sldMk cId="1381363370" sldId="266"/>
            <ac:spMk id="92" creationId="{D58401B5-5F1B-4D21-9AC3-AAEC8D366502}"/>
          </ac:spMkLst>
        </pc:spChg>
        <pc:spChg chg="add del">
          <ac:chgData name="Ahmed Ahmed (2436755)" userId="96eabeee-c6a3-48e5-b3fa-8977821bf2b2" providerId="ADAL" clId="{E51D4FA1-025A-40E3-8A7D-E86610951351}" dt="2026-03-06T15:23:19.947" v="1291" actId="26606"/>
          <ac:spMkLst>
            <pc:docMk/>
            <pc:sldMk cId="1381363370" sldId="266"/>
            <ac:spMk id="94" creationId="{FAF3766F-DEF3-4802-BB0D-7A18EDD9704F}"/>
          </ac:spMkLst>
        </pc:spChg>
        <pc:spChg chg="add del">
          <ac:chgData name="Ahmed Ahmed (2436755)" userId="96eabeee-c6a3-48e5-b3fa-8977821bf2b2" providerId="ADAL" clId="{E51D4FA1-025A-40E3-8A7D-E86610951351}" dt="2026-03-06T15:23:19.947" v="1291" actId="26606"/>
          <ac:spMkLst>
            <pc:docMk/>
            <pc:sldMk cId="1381363370" sldId="266"/>
            <ac:spMk id="95" creationId="{81F0C179-4DBF-6AB9-CD0B-9224A0C885A4}"/>
          </ac:spMkLst>
        </pc:spChg>
        <pc:spChg chg="add">
          <ac:chgData name="Ahmed Ahmed (2436755)" userId="96eabeee-c6a3-48e5-b3fa-8977821bf2b2" providerId="ADAL" clId="{E51D4FA1-025A-40E3-8A7D-E86610951351}" dt="2026-03-06T15:23:19.947" v="1292" actId="26606"/>
          <ac:spMkLst>
            <pc:docMk/>
            <pc:sldMk cId="1381363370" sldId="266"/>
            <ac:spMk id="97" creationId="{FF9FFCE1-E057-415B-A971-88EC7E22AF15}"/>
          </ac:spMkLst>
        </pc:spChg>
        <pc:spChg chg="add">
          <ac:chgData name="Ahmed Ahmed (2436755)" userId="96eabeee-c6a3-48e5-b3fa-8977821bf2b2" providerId="ADAL" clId="{E51D4FA1-025A-40E3-8A7D-E86610951351}" dt="2026-03-06T15:23:19.947" v="1292" actId="26606"/>
          <ac:spMkLst>
            <pc:docMk/>
            <pc:sldMk cId="1381363370" sldId="266"/>
            <ac:spMk id="98" creationId="{B2C335F7-F61C-4EB4-80F2-4B1438FE66BB}"/>
          </ac:spMkLst>
        </pc:spChg>
        <pc:spChg chg="add">
          <ac:chgData name="Ahmed Ahmed (2436755)" userId="96eabeee-c6a3-48e5-b3fa-8977821bf2b2" providerId="ADAL" clId="{E51D4FA1-025A-40E3-8A7D-E86610951351}" dt="2026-03-06T15:23:19.947" v="1292" actId="26606"/>
          <ac:spMkLst>
            <pc:docMk/>
            <pc:sldMk cId="1381363370" sldId="266"/>
            <ac:spMk id="99" creationId="{D58401B5-5F1B-4D21-9AC3-AAEC8D366502}"/>
          </ac:spMkLst>
        </pc:spChg>
        <pc:picChg chg="add mod">
          <ac:chgData name="Ahmed Ahmed (2436755)" userId="96eabeee-c6a3-48e5-b3fa-8977821bf2b2" providerId="ADAL" clId="{E51D4FA1-025A-40E3-8A7D-E86610951351}" dt="2026-03-06T15:23:19.947" v="1292" actId="26606"/>
          <ac:picMkLst>
            <pc:docMk/>
            <pc:sldMk cId="1381363370" sldId="266"/>
            <ac:picMk id="2" creationId="{E6C63DF4-0066-8A60-988A-068497B35B7D}"/>
          </ac:picMkLst>
        </pc:picChg>
        <pc:picChg chg="del">
          <ac:chgData name="Ahmed Ahmed (2436755)" userId="96eabeee-c6a3-48e5-b3fa-8977821bf2b2" providerId="ADAL" clId="{E51D4FA1-025A-40E3-8A7D-E86610951351}" dt="2026-03-06T15:22:25.115" v="1280" actId="478"/>
          <ac:picMkLst>
            <pc:docMk/>
            <pc:sldMk cId="1381363370" sldId="266"/>
            <ac:picMk id="9" creationId="{A0BCE4F7-8652-BE03-17A4-227A3DB3340E}"/>
          </ac:picMkLst>
        </pc:picChg>
      </pc:sldChg>
      <pc:sldChg chg="addSp delSp modSp add mod setClrOvrMap">
        <pc:chgData name="Ahmed Ahmed (2436755)" userId="96eabeee-c6a3-48e5-b3fa-8977821bf2b2" providerId="ADAL" clId="{E51D4FA1-025A-40E3-8A7D-E86610951351}" dt="2026-03-06T15:32:49.415" v="1408" actId="26606"/>
        <pc:sldMkLst>
          <pc:docMk/>
          <pc:sldMk cId="2821752621" sldId="267"/>
        </pc:sldMkLst>
        <pc:spChg chg="mod">
          <ac:chgData name="Ahmed Ahmed (2436755)" userId="96eabeee-c6a3-48e5-b3fa-8977821bf2b2" providerId="ADAL" clId="{E51D4FA1-025A-40E3-8A7D-E86610951351}" dt="2026-03-06T15:32:49.415" v="1408" actId="26606"/>
          <ac:spMkLst>
            <pc:docMk/>
            <pc:sldMk cId="2821752621" sldId="267"/>
            <ac:spMk id="4" creationId="{449B45F0-04E5-BF10-8352-323ACF0A057A}"/>
          </ac:spMkLst>
        </pc:spChg>
        <pc:spChg chg="add del">
          <ac:chgData name="Ahmed Ahmed (2436755)" userId="96eabeee-c6a3-48e5-b3fa-8977821bf2b2" providerId="ADAL" clId="{E51D4FA1-025A-40E3-8A7D-E86610951351}" dt="2026-03-06T15:28:59.369" v="1306" actId="478"/>
          <ac:spMkLst>
            <pc:docMk/>
            <pc:sldMk cId="2821752621" sldId="267"/>
            <ac:spMk id="5" creationId="{188E6344-A9D0-D736-2A72-861D6D9C8CF4}"/>
          </ac:spMkLst>
        </pc:spChg>
        <pc:spChg chg="mod">
          <ac:chgData name="Ahmed Ahmed (2436755)" userId="96eabeee-c6a3-48e5-b3fa-8977821bf2b2" providerId="ADAL" clId="{E51D4FA1-025A-40E3-8A7D-E86610951351}" dt="2026-03-06T15:32:49.415" v="1408" actId="26606"/>
          <ac:spMkLst>
            <pc:docMk/>
            <pc:sldMk cId="2821752621" sldId="267"/>
            <ac:spMk id="7" creationId="{2CF0435E-C1C0-ABD7-4EA1-35B60C57FC20}"/>
          </ac:spMkLst>
        </pc:spChg>
        <pc:spChg chg="del">
          <ac:chgData name="Ahmed Ahmed (2436755)" userId="96eabeee-c6a3-48e5-b3fa-8977821bf2b2" providerId="ADAL" clId="{E51D4FA1-025A-40E3-8A7D-E86610951351}" dt="2026-03-06T15:26:53.673" v="1304" actId="26606"/>
          <ac:spMkLst>
            <pc:docMk/>
            <pc:sldMk cId="2821752621" sldId="267"/>
            <ac:spMk id="25" creationId="{287B47C3-2A7B-FF8E-10E8-CE3699F06607}"/>
          </ac:spMkLst>
        </pc:spChg>
        <pc:spChg chg="del">
          <ac:chgData name="Ahmed Ahmed (2436755)" userId="96eabeee-c6a3-48e5-b3fa-8977821bf2b2" providerId="ADAL" clId="{E51D4FA1-025A-40E3-8A7D-E86610951351}" dt="2026-03-06T15:26:53.673" v="1304" actId="26606"/>
          <ac:spMkLst>
            <pc:docMk/>
            <pc:sldMk cId="2821752621" sldId="267"/>
            <ac:spMk id="27" creationId="{94C6A7C3-A5A3-AC46-225D-9E77FE6E311A}"/>
          </ac:spMkLst>
        </pc:spChg>
        <pc:spChg chg="del">
          <ac:chgData name="Ahmed Ahmed (2436755)" userId="96eabeee-c6a3-48e5-b3fa-8977821bf2b2" providerId="ADAL" clId="{E51D4FA1-025A-40E3-8A7D-E86610951351}" dt="2026-03-06T15:26:53.673" v="1304" actId="26606"/>
          <ac:spMkLst>
            <pc:docMk/>
            <pc:sldMk cId="2821752621" sldId="267"/>
            <ac:spMk id="69" creationId="{62CFA078-E98C-2FCD-2FCD-04A529A28EC9}"/>
          </ac:spMkLst>
        </pc:spChg>
        <pc:spChg chg="del">
          <ac:chgData name="Ahmed Ahmed (2436755)" userId="96eabeee-c6a3-48e5-b3fa-8977821bf2b2" providerId="ADAL" clId="{E51D4FA1-025A-40E3-8A7D-E86610951351}" dt="2026-03-06T15:26:53.673" v="1304" actId="26606"/>
          <ac:spMkLst>
            <pc:docMk/>
            <pc:sldMk cId="2821752621" sldId="267"/>
            <ac:spMk id="70" creationId="{0682792C-2017-5611-02BB-E35F09592937}"/>
          </ac:spMkLst>
        </pc:spChg>
        <pc:spChg chg="add del">
          <ac:chgData name="Ahmed Ahmed (2436755)" userId="96eabeee-c6a3-48e5-b3fa-8977821bf2b2" providerId="ADAL" clId="{E51D4FA1-025A-40E3-8A7D-E86610951351}" dt="2026-03-06T15:32:49.415" v="1408" actId="26606"/>
          <ac:spMkLst>
            <pc:docMk/>
            <pc:sldMk cId="2821752621" sldId="267"/>
            <ac:spMk id="75" creationId="{C7EFAAB5-34A3-C2FC-70BA-7720CC8ADBAC}"/>
          </ac:spMkLst>
        </pc:spChg>
        <pc:spChg chg="add del">
          <ac:chgData name="Ahmed Ahmed (2436755)" userId="96eabeee-c6a3-48e5-b3fa-8977821bf2b2" providerId="ADAL" clId="{E51D4FA1-025A-40E3-8A7D-E86610951351}" dt="2026-03-06T15:32:49.415" v="1408" actId="26606"/>
          <ac:spMkLst>
            <pc:docMk/>
            <pc:sldMk cId="2821752621" sldId="267"/>
            <ac:spMk id="77" creationId="{FDD57DDC-2075-7CBD-00B4-0A5FF09917FF}"/>
          </ac:spMkLst>
        </pc:spChg>
        <pc:spChg chg="add">
          <ac:chgData name="Ahmed Ahmed (2436755)" userId="96eabeee-c6a3-48e5-b3fa-8977821bf2b2" providerId="ADAL" clId="{E51D4FA1-025A-40E3-8A7D-E86610951351}" dt="2026-03-06T15:32:49.415" v="1408" actId="26606"/>
          <ac:spMkLst>
            <pc:docMk/>
            <pc:sldMk cId="2821752621" sldId="267"/>
            <ac:spMk id="82" creationId="{0EECA69B-4C2A-7F31-8019-E90DB3BD49CB}"/>
          </ac:spMkLst>
        </pc:spChg>
        <pc:spChg chg="add">
          <ac:chgData name="Ahmed Ahmed (2436755)" userId="96eabeee-c6a3-48e5-b3fa-8977821bf2b2" providerId="ADAL" clId="{E51D4FA1-025A-40E3-8A7D-E86610951351}" dt="2026-03-06T15:32:49.415" v="1408" actId="26606"/>
          <ac:spMkLst>
            <pc:docMk/>
            <pc:sldMk cId="2821752621" sldId="267"/>
            <ac:spMk id="84" creationId="{857DEAC1-B3AA-6569-0A44-A191DF2F3C67}"/>
          </ac:spMkLst>
        </pc:spChg>
        <pc:picChg chg="add mod ord">
          <ac:chgData name="Ahmed Ahmed (2436755)" userId="96eabeee-c6a3-48e5-b3fa-8977821bf2b2" providerId="ADAL" clId="{E51D4FA1-025A-40E3-8A7D-E86610951351}" dt="2026-03-06T15:32:49.415" v="1408" actId="26606"/>
          <ac:picMkLst>
            <pc:docMk/>
            <pc:sldMk cId="2821752621" sldId="267"/>
            <ac:picMk id="3" creationId="{309C784E-B23F-5725-96C9-C1FCE4790D24}"/>
          </ac:picMkLst>
        </pc:picChg>
        <pc:picChg chg="del">
          <ac:chgData name="Ahmed Ahmed (2436755)" userId="96eabeee-c6a3-48e5-b3fa-8977821bf2b2" providerId="ADAL" clId="{E51D4FA1-025A-40E3-8A7D-E86610951351}" dt="2026-03-06T15:26:18.581" v="1303" actId="478"/>
          <ac:picMkLst>
            <pc:docMk/>
            <pc:sldMk cId="2821752621" sldId="267"/>
            <ac:picMk id="9" creationId="{7491B653-09FB-FC17-C5C5-A2170703BD47}"/>
          </ac:picMkLst>
        </pc:picChg>
      </pc:sldChg>
      <pc:sldChg chg="addSp delSp modSp add mod ord">
        <pc:chgData name="Ahmed Ahmed (2436755)" userId="96eabeee-c6a3-48e5-b3fa-8977821bf2b2" providerId="ADAL" clId="{E51D4FA1-025A-40E3-8A7D-E86610951351}" dt="2026-03-06T16:17:06.738" v="1752" actId="113"/>
        <pc:sldMkLst>
          <pc:docMk/>
          <pc:sldMk cId="853136085" sldId="268"/>
        </pc:sldMkLst>
        <pc:spChg chg="mod">
          <ac:chgData name="Ahmed Ahmed (2436755)" userId="96eabeee-c6a3-48e5-b3fa-8977821bf2b2" providerId="ADAL" clId="{E51D4FA1-025A-40E3-8A7D-E86610951351}" dt="2026-03-06T16:07:38.818" v="1696"/>
          <ac:spMkLst>
            <pc:docMk/>
            <pc:sldMk cId="853136085" sldId="268"/>
            <ac:spMk id="4" creationId="{AD4CD4C7-398F-FDEF-9F88-5625CAA14212}"/>
          </ac:spMkLst>
        </pc:spChg>
        <pc:spChg chg="mod ord">
          <ac:chgData name="Ahmed Ahmed (2436755)" userId="96eabeee-c6a3-48e5-b3fa-8977821bf2b2" providerId="ADAL" clId="{E51D4FA1-025A-40E3-8A7D-E86610951351}" dt="2026-03-06T16:17:06.738" v="1752" actId="113"/>
          <ac:spMkLst>
            <pc:docMk/>
            <pc:sldMk cId="853136085" sldId="268"/>
            <ac:spMk id="7" creationId="{35D8512B-33D3-E716-50F2-774E1251169B}"/>
          </ac:spMkLst>
        </pc:spChg>
        <pc:spChg chg="add del mod">
          <ac:chgData name="Ahmed Ahmed (2436755)" userId="96eabeee-c6a3-48e5-b3fa-8977821bf2b2" providerId="ADAL" clId="{E51D4FA1-025A-40E3-8A7D-E86610951351}" dt="2026-03-06T16:04:47.349" v="1672" actId="478"/>
          <ac:spMkLst>
            <pc:docMk/>
            <pc:sldMk cId="853136085" sldId="268"/>
            <ac:spMk id="8" creationId="{611F109A-8ED0-31BE-00B5-2CD5D4A05B67}"/>
          </ac:spMkLst>
        </pc:spChg>
        <pc:spChg chg="del">
          <ac:chgData name="Ahmed Ahmed (2436755)" userId="96eabeee-c6a3-48e5-b3fa-8977821bf2b2" providerId="ADAL" clId="{E51D4FA1-025A-40E3-8A7D-E86610951351}" dt="2026-03-06T15:38:20.861" v="1444" actId="26606"/>
          <ac:spMkLst>
            <pc:docMk/>
            <pc:sldMk cId="853136085" sldId="268"/>
            <ac:spMk id="25" creationId="{E936E12C-14D6-3BD3-770A-73CB4EC78371}"/>
          </ac:spMkLst>
        </pc:spChg>
        <pc:spChg chg="del">
          <ac:chgData name="Ahmed Ahmed (2436755)" userId="96eabeee-c6a3-48e5-b3fa-8977821bf2b2" providerId="ADAL" clId="{E51D4FA1-025A-40E3-8A7D-E86610951351}" dt="2026-03-06T15:38:20.861" v="1444" actId="26606"/>
          <ac:spMkLst>
            <pc:docMk/>
            <pc:sldMk cId="853136085" sldId="268"/>
            <ac:spMk id="27" creationId="{A023B415-E9E9-07FB-67BC-0628A898F819}"/>
          </ac:spMkLst>
        </pc:spChg>
        <pc:spChg chg="del">
          <ac:chgData name="Ahmed Ahmed (2436755)" userId="96eabeee-c6a3-48e5-b3fa-8977821bf2b2" providerId="ADAL" clId="{E51D4FA1-025A-40E3-8A7D-E86610951351}" dt="2026-03-06T15:38:20.861" v="1444" actId="26606"/>
          <ac:spMkLst>
            <pc:docMk/>
            <pc:sldMk cId="853136085" sldId="268"/>
            <ac:spMk id="69" creationId="{1C63994E-9794-6AC1-42B7-BF76CAFF1FE2}"/>
          </ac:spMkLst>
        </pc:spChg>
        <pc:spChg chg="del">
          <ac:chgData name="Ahmed Ahmed (2436755)" userId="96eabeee-c6a3-48e5-b3fa-8977821bf2b2" providerId="ADAL" clId="{E51D4FA1-025A-40E3-8A7D-E86610951351}" dt="2026-03-06T15:38:20.861" v="1444" actId="26606"/>
          <ac:spMkLst>
            <pc:docMk/>
            <pc:sldMk cId="853136085" sldId="268"/>
            <ac:spMk id="70" creationId="{5845EF8A-B97F-73CD-290D-B709FD09E4E9}"/>
          </ac:spMkLst>
        </pc:spChg>
        <pc:spChg chg="add del">
          <ac:chgData name="Ahmed Ahmed (2436755)" userId="96eabeee-c6a3-48e5-b3fa-8977821bf2b2" providerId="ADAL" clId="{E51D4FA1-025A-40E3-8A7D-E86610951351}" dt="2026-03-06T15:40:31.570" v="1447" actId="26606"/>
          <ac:spMkLst>
            <pc:docMk/>
            <pc:sldMk cId="853136085" sldId="268"/>
            <ac:spMk id="75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06T15:40:31.570" v="1447" actId="26606"/>
          <ac:spMkLst>
            <pc:docMk/>
            <pc:sldMk cId="853136085" sldId="268"/>
            <ac:spMk id="77" creationId="{9E10BDB4-64F2-477D-A03B-9F8352D5E02E}"/>
          </ac:spMkLst>
        </pc:spChg>
        <pc:spChg chg="add del">
          <ac:chgData name="Ahmed Ahmed (2436755)" userId="96eabeee-c6a3-48e5-b3fa-8977821bf2b2" providerId="ADAL" clId="{E51D4FA1-025A-40E3-8A7D-E86610951351}" dt="2026-03-06T15:40:31.570" v="1447" actId="26606"/>
          <ac:spMkLst>
            <pc:docMk/>
            <pc:sldMk cId="853136085" sldId="268"/>
            <ac:spMk id="79" creationId="{887F59F2-5FBC-40CD-AD35-376AECE49EA6}"/>
          </ac:spMkLst>
        </pc:spChg>
        <pc:spChg chg="add del">
          <ac:chgData name="Ahmed Ahmed (2436755)" userId="96eabeee-c6a3-48e5-b3fa-8977821bf2b2" providerId="ADAL" clId="{E51D4FA1-025A-40E3-8A7D-E86610951351}" dt="2026-03-06T15:40:31.570" v="1447" actId="26606"/>
          <ac:spMkLst>
            <pc:docMk/>
            <pc:sldMk cId="853136085" sldId="268"/>
            <ac:spMk id="81" creationId="{7271C494-8107-3D61-D611-4FBC7C22A2B8}"/>
          </ac:spMkLst>
        </pc:spChg>
        <pc:spChg chg="add">
          <ac:chgData name="Ahmed Ahmed (2436755)" userId="96eabeee-c6a3-48e5-b3fa-8977821bf2b2" providerId="ADAL" clId="{E51D4FA1-025A-40E3-8A7D-E86610951351}" dt="2026-03-06T15:40:31.570" v="1447" actId="26606"/>
          <ac:spMkLst>
            <pc:docMk/>
            <pc:sldMk cId="853136085" sldId="268"/>
            <ac:spMk id="86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06T15:40:31.570" v="1447" actId="26606"/>
          <ac:spMkLst>
            <pc:docMk/>
            <pc:sldMk cId="853136085" sldId="268"/>
            <ac:spMk id="88" creationId="{9E10BDB4-64F2-477D-A03B-9F8352D5E02E}"/>
          </ac:spMkLst>
        </pc:spChg>
        <pc:spChg chg="add">
          <ac:chgData name="Ahmed Ahmed (2436755)" userId="96eabeee-c6a3-48e5-b3fa-8977821bf2b2" providerId="ADAL" clId="{E51D4FA1-025A-40E3-8A7D-E86610951351}" dt="2026-03-06T15:40:31.570" v="1447" actId="26606"/>
          <ac:spMkLst>
            <pc:docMk/>
            <pc:sldMk cId="853136085" sldId="268"/>
            <ac:spMk id="90" creationId="{887F59F2-5FBC-40CD-AD35-376AECE49EA6}"/>
          </ac:spMkLst>
        </pc:spChg>
        <pc:spChg chg="add">
          <ac:chgData name="Ahmed Ahmed (2436755)" userId="96eabeee-c6a3-48e5-b3fa-8977821bf2b2" providerId="ADAL" clId="{E51D4FA1-025A-40E3-8A7D-E86610951351}" dt="2026-03-06T15:40:31.570" v="1447" actId="26606"/>
          <ac:spMkLst>
            <pc:docMk/>
            <pc:sldMk cId="853136085" sldId="268"/>
            <ac:spMk id="92" creationId="{7271C494-8107-3D61-D611-4FBC7C22A2B8}"/>
          </ac:spMkLst>
        </pc:spChg>
        <pc:picChg chg="add del mod">
          <ac:chgData name="Ahmed Ahmed (2436755)" userId="96eabeee-c6a3-48e5-b3fa-8977821bf2b2" providerId="ADAL" clId="{E51D4FA1-025A-40E3-8A7D-E86610951351}" dt="2026-03-06T15:40:25.868" v="1446" actId="478"/>
          <ac:picMkLst>
            <pc:docMk/>
            <pc:sldMk cId="853136085" sldId="268"/>
            <ac:picMk id="3" creationId="{EEF353B7-53FB-ECBC-5FED-8290EDFFBAE3}"/>
          </ac:picMkLst>
        </pc:picChg>
        <pc:picChg chg="add del mod">
          <ac:chgData name="Ahmed Ahmed (2436755)" userId="96eabeee-c6a3-48e5-b3fa-8977821bf2b2" providerId="ADAL" clId="{E51D4FA1-025A-40E3-8A7D-E86610951351}" dt="2026-03-06T16:07:38.602" v="1694" actId="1076"/>
          <ac:picMkLst>
            <pc:docMk/>
            <pc:sldMk cId="853136085" sldId="268"/>
            <ac:picMk id="6" creationId="{3359FE9E-0F37-B51E-72A0-0B8C041C3801}"/>
          </ac:picMkLst>
        </pc:picChg>
        <pc:picChg chg="del">
          <ac:chgData name="Ahmed Ahmed (2436755)" userId="96eabeee-c6a3-48e5-b3fa-8977821bf2b2" providerId="ADAL" clId="{E51D4FA1-025A-40E3-8A7D-E86610951351}" dt="2026-03-06T15:38:14.607" v="1443" actId="478"/>
          <ac:picMkLst>
            <pc:docMk/>
            <pc:sldMk cId="853136085" sldId="268"/>
            <ac:picMk id="9" creationId="{9D1903C2-2DBE-493A-F5F8-71126C9A8D57}"/>
          </ac:picMkLst>
        </pc:picChg>
      </pc:sldChg>
      <pc:sldChg chg="addSp delSp modSp add mod">
        <pc:chgData name="Ahmed Ahmed (2436755)" userId="96eabeee-c6a3-48e5-b3fa-8977821bf2b2" providerId="ADAL" clId="{E51D4FA1-025A-40E3-8A7D-E86610951351}" dt="2026-03-06T16:17:22.467" v="1753" actId="2711"/>
        <pc:sldMkLst>
          <pc:docMk/>
          <pc:sldMk cId="3864350184" sldId="269"/>
        </pc:sldMkLst>
        <pc:spChg chg="mod">
          <ac:chgData name="Ahmed Ahmed (2436755)" userId="96eabeee-c6a3-48e5-b3fa-8977821bf2b2" providerId="ADAL" clId="{E51D4FA1-025A-40E3-8A7D-E86610951351}" dt="2026-03-06T16:10:09.376" v="1744" actId="26606"/>
          <ac:spMkLst>
            <pc:docMk/>
            <pc:sldMk cId="3864350184" sldId="269"/>
            <ac:spMk id="4" creationId="{DD7E3321-B4B3-D4F8-CCE7-87EC203A9514}"/>
          </ac:spMkLst>
        </pc:spChg>
        <pc:spChg chg="add mod">
          <ac:chgData name="Ahmed Ahmed (2436755)" userId="96eabeee-c6a3-48e5-b3fa-8977821bf2b2" providerId="ADAL" clId="{E51D4FA1-025A-40E3-8A7D-E86610951351}" dt="2026-03-06T16:10:09.376" v="1744" actId="26606"/>
          <ac:spMkLst>
            <pc:docMk/>
            <pc:sldMk cId="3864350184" sldId="269"/>
            <ac:spMk id="5" creationId="{0E286B35-F7C3-B917-696F-7DA3D05A1001}"/>
          </ac:spMkLst>
        </pc:spChg>
        <pc:spChg chg="mod ord">
          <ac:chgData name="Ahmed Ahmed (2436755)" userId="96eabeee-c6a3-48e5-b3fa-8977821bf2b2" providerId="ADAL" clId="{E51D4FA1-025A-40E3-8A7D-E86610951351}" dt="2026-03-06T16:17:22.467" v="1753" actId="2711"/>
          <ac:spMkLst>
            <pc:docMk/>
            <pc:sldMk cId="3864350184" sldId="269"/>
            <ac:spMk id="7" creationId="{ACE23DCF-EA04-F39F-756B-BD15B1B8B57B}"/>
          </ac:spMkLst>
        </pc:spChg>
        <pc:spChg chg="del">
          <ac:chgData name="Ahmed Ahmed (2436755)" userId="96eabeee-c6a3-48e5-b3fa-8977821bf2b2" providerId="ADAL" clId="{E51D4FA1-025A-40E3-8A7D-E86610951351}" dt="2026-03-06T16:08:49.698" v="1735" actId="478"/>
          <ac:spMkLst>
            <pc:docMk/>
            <pc:sldMk cId="3864350184" sldId="269"/>
            <ac:spMk id="8" creationId="{4C4DB2C9-F922-EC7D-6A97-358423A562ED}"/>
          </ac:spMkLst>
        </pc:spChg>
        <pc:spChg chg="del">
          <ac:chgData name="Ahmed Ahmed (2436755)" userId="96eabeee-c6a3-48e5-b3fa-8977821bf2b2" providerId="ADAL" clId="{E51D4FA1-025A-40E3-8A7D-E86610951351}" dt="2026-03-06T16:08:54.755" v="1736" actId="26606"/>
          <ac:spMkLst>
            <pc:docMk/>
            <pc:sldMk cId="3864350184" sldId="269"/>
            <ac:spMk id="88" creationId="{7EF42BA0-AEA1-E17F-4079-FEF0EEA941B6}"/>
          </ac:spMkLst>
        </pc:spChg>
        <pc:spChg chg="del">
          <ac:chgData name="Ahmed Ahmed (2436755)" userId="96eabeee-c6a3-48e5-b3fa-8977821bf2b2" providerId="ADAL" clId="{E51D4FA1-025A-40E3-8A7D-E86610951351}" dt="2026-03-06T16:08:54.755" v="1736" actId="26606"/>
          <ac:spMkLst>
            <pc:docMk/>
            <pc:sldMk cId="3864350184" sldId="269"/>
            <ac:spMk id="90" creationId="{9722FC51-799E-63BB-60B5-B303E97E9051}"/>
          </ac:spMkLst>
        </pc:spChg>
        <pc:spChg chg="del">
          <ac:chgData name="Ahmed Ahmed (2436755)" userId="96eabeee-c6a3-48e5-b3fa-8977821bf2b2" providerId="ADAL" clId="{E51D4FA1-025A-40E3-8A7D-E86610951351}" dt="2026-03-06T16:08:54.755" v="1736" actId="26606"/>
          <ac:spMkLst>
            <pc:docMk/>
            <pc:sldMk cId="3864350184" sldId="269"/>
            <ac:spMk id="92" creationId="{BD9A7562-A7C7-216D-0ED6-F166DD90B023}"/>
          </ac:spMkLst>
        </pc:spChg>
        <pc:spChg chg="add del">
          <ac:chgData name="Ahmed Ahmed (2436755)" userId="96eabeee-c6a3-48e5-b3fa-8977821bf2b2" providerId="ADAL" clId="{E51D4FA1-025A-40E3-8A7D-E86610951351}" dt="2026-03-06T16:10:09.376" v="1744" actId="26606"/>
          <ac:spMkLst>
            <pc:docMk/>
            <pc:sldMk cId="3864350184" sldId="269"/>
            <ac:spMk id="97" creationId="{774A975B-A886-5202-0489-6965514A0D14}"/>
          </ac:spMkLst>
        </pc:spChg>
        <pc:spChg chg="add del">
          <ac:chgData name="Ahmed Ahmed (2436755)" userId="96eabeee-c6a3-48e5-b3fa-8977821bf2b2" providerId="ADAL" clId="{E51D4FA1-025A-40E3-8A7D-E86610951351}" dt="2026-03-06T16:10:09.376" v="1744" actId="26606"/>
          <ac:spMkLst>
            <pc:docMk/>
            <pc:sldMk cId="3864350184" sldId="269"/>
            <ac:spMk id="99" creationId="{9E10BDB4-64F2-477D-A03B-9F8352D5E02E}"/>
          </ac:spMkLst>
        </pc:spChg>
        <pc:spChg chg="add del">
          <ac:chgData name="Ahmed Ahmed (2436755)" userId="96eabeee-c6a3-48e5-b3fa-8977821bf2b2" providerId="ADAL" clId="{E51D4FA1-025A-40E3-8A7D-E86610951351}" dt="2026-03-06T16:10:09.376" v="1744" actId="26606"/>
          <ac:spMkLst>
            <pc:docMk/>
            <pc:sldMk cId="3864350184" sldId="269"/>
            <ac:spMk id="101" creationId="{887F59F2-5FBC-40CD-AD35-376AECE49EA6}"/>
          </ac:spMkLst>
        </pc:spChg>
        <pc:spChg chg="add">
          <ac:chgData name="Ahmed Ahmed (2436755)" userId="96eabeee-c6a3-48e5-b3fa-8977821bf2b2" providerId="ADAL" clId="{E51D4FA1-025A-40E3-8A7D-E86610951351}" dt="2026-03-06T16:08:54.755" v="1736" actId="26606"/>
          <ac:spMkLst>
            <pc:docMk/>
            <pc:sldMk cId="3864350184" sldId="269"/>
            <ac:spMk id="103" creationId="{7271C494-8107-3D61-D611-4FBC7C22A2B8}"/>
          </ac:spMkLst>
        </pc:spChg>
        <pc:spChg chg="add">
          <ac:chgData name="Ahmed Ahmed (2436755)" userId="96eabeee-c6a3-48e5-b3fa-8977821bf2b2" providerId="ADAL" clId="{E51D4FA1-025A-40E3-8A7D-E86610951351}" dt="2026-03-06T16:10:09.376" v="1744" actId="26606"/>
          <ac:spMkLst>
            <pc:docMk/>
            <pc:sldMk cId="3864350184" sldId="269"/>
            <ac:spMk id="108" creationId="{774A975B-A886-5202-0489-6965514A0D14}"/>
          </ac:spMkLst>
        </pc:spChg>
        <pc:spChg chg="add">
          <ac:chgData name="Ahmed Ahmed (2436755)" userId="96eabeee-c6a3-48e5-b3fa-8977821bf2b2" providerId="ADAL" clId="{E51D4FA1-025A-40E3-8A7D-E86610951351}" dt="2026-03-06T16:10:09.376" v="1744" actId="26606"/>
          <ac:spMkLst>
            <pc:docMk/>
            <pc:sldMk cId="3864350184" sldId="269"/>
            <ac:spMk id="110" creationId="{83AC883F-69DD-D349-B469-8CDE2139FADB}"/>
          </ac:spMkLst>
        </pc:spChg>
        <pc:spChg chg="add">
          <ac:chgData name="Ahmed Ahmed (2436755)" userId="96eabeee-c6a3-48e5-b3fa-8977821bf2b2" providerId="ADAL" clId="{E51D4FA1-025A-40E3-8A7D-E86610951351}" dt="2026-03-06T16:10:09.376" v="1744" actId="26606"/>
          <ac:spMkLst>
            <pc:docMk/>
            <pc:sldMk cId="3864350184" sldId="269"/>
            <ac:spMk id="112" creationId="{5B0749EA-BE79-9EB1-B769-385489D43E86}"/>
          </ac:spMkLst>
        </pc:spChg>
        <pc:spChg chg="add">
          <ac:chgData name="Ahmed Ahmed (2436755)" userId="96eabeee-c6a3-48e5-b3fa-8977821bf2b2" providerId="ADAL" clId="{E51D4FA1-025A-40E3-8A7D-E86610951351}" dt="2026-03-06T16:10:09.376" v="1744" actId="26606"/>
          <ac:spMkLst>
            <pc:docMk/>
            <pc:sldMk cId="3864350184" sldId="269"/>
            <ac:spMk id="114" creationId="{1E5913DE-5FC3-6E84-57B7-19B2096A529C}"/>
          </ac:spMkLst>
        </pc:spChg>
        <pc:picChg chg="add mod">
          <ac:chgData name="Ahmed Ahmed (2436755)" userId="96eabeee-c6a3-48e5-b3fa-8977821bf2b2" providerId="ADAL" clId="{E51D4FA1-025A-40E3-8A7D-E86610951351}" dt="2026-03-06T16:09:39.005" v="1740" actId="14100"/>
          <ac:picMkLst>
            <pc:docMk/>
            <pc:sldMk cId="3864350184" sldId="269"/>
            <ac:picMk id="3" creationId="{108D398E-FEAC-ECA4-5E08-8F42475E69A2}"/>
          </ac:picMkLst>
        </pc:picChg>
        <pc:picChg chg="del">
          <ac:chgData name="Ahmed Ahmed (2436755)" userId="96eabeee-c6a3-48e5-b3fa-8977821bf2b2" providerId="ADAL" clId="{E51D4FA1-025A-40E3-8A7D-E86610951351}" dt="2026-03-06T16:08:49.698" v="1735" actId="478"/>
          <ac:picMkLst>
            <pc:docMk/>
            <pc:sldMk cId="3864350184" sldId="269"/>
            <ac:picMk id="6" creationId="{89657CE0-B69E-1A3B-83C6-7C309EEA0E14}"/>
          </ac:picMkLst>
        </pc:picChg>
      </pc:sldChg>
      <pc:sldMasterChg chg="del delSldLayout">
        <pc:chgData name="Ahmed Ahmed (2436755)" userId="96eabeee-c6a3-48e5-b3fa-8977821bf2b2" providerId="ADAL" clId="{E51D4FA1-025A-40E3-8A7D-E86610951351}" dt="2026-03-06T12:44:35.916" v="142" actId="26606"/>
        <pc:sldMasterMkLst>
          <pc:docMk/>
          <pc:sldMasterMk cId="1619803499" sldId="2147483648"/>
        </pc:sldMasterMkLst>
        <pc:sldLayoutChg chg="del">
          <pc:chgData name="Ahmed Ahmed (2436755)" userId="96eabeee-c6a3-48e5-b3fa-8977821bf2b2" providerId="ADAL" clId="{E51D4FA1-025A-40E3-8A7D-E86610951351}" dt="2026-03-06T12:44:35.916" v="142" actId="26606"/>
          <pc:sldLayoutMkLst>
            <pc:docMk/>
            <pc:sldMasterMk cId="1619803499" sldId="2147483648"/>
            <pc:sldLayoutMk cId="3361019141" sldId="2147483649"/>
          </pc:sldLayoutMkLst>
        </pc:sldLayoutChg>
        <pc:sldLayoutChg chg="del">
          <pc:chgData name="Ahmed Ahmed (2436755)" userId="96eabeee-c6a3-48e5-b3fa-8977821bf2b2" providerId="ADAL" clId="{E51D4FA1-025A-40E3-8A7D-E86610951351}" dt="2026-03-06T12:44:35.916" v="142" actId="26606"/>
          <pc:sldLayoutMkLst>
            <pc:docMk/>
            <pc:sldMasterMk cId="1619803499" sldId="2147483648"/>
            <pc:sldLayoutMk cId="3305789017" sldId="2147483650"/>
          </pc:sldLayoutMkLst>
        </pc:sldLayoutChg>
        <pc:sldLayoutChg chg="del">
          <pc:chgData name="Ahmed Ahmed (2436755)" userId="96eabeee-c6a3-48e5-b3fa-8977821bf2b2" providerId="ADAL" clId="{E51D4FA1-025A-40E3-8A7D-E86610951351}" dt="2026-03-06T12:44:35.916" v="142" actId="26606"/>
          <pc:sldLayoutMkLst>
            <pc:docMk/>
            <pc:sldMasterMk cId="1619803499" sldId="2147483648"/>
            <pc:sldLayoutMk cId="1386588404" sldId="2147483651"/>
          </pc:sldLayoutMkLst>
        </pc:sldLayoutChg>
        <pc:sldLayoutChg chg="del">
          <pc:chgData name="Ahmed Ahmed (2436755)" userId="96eabeee-c6a3-48e5-b3fa-8977821bf2b2" providerId="ADAL" clId="{E51D4FA1-025A-40E3-8A7D-E86610951351}" dt="2026-03-06T12:44:35.916" v="142" actId="26606"/>
          <pc:sldLayoutMkLst>
            <pc:docMk/>
            <pc:sldMasterMk cId="1619803499" sldId="2147483648"/>
            <pc:sldLayoutMk cId="1310518323" sldId="2147483652"/>
          </pc:sldLayoutMkLst>
        </pc:sldLayoutChg>
        <pc:sldLayoutChg chg="del">
          <pc:chgData name="Ahmed Ahmed (2436755)" userId="96eabeee-c6a3-48e5-b3fa-8977821bf2b2" providerId="ADAL" clId="{E51D4FA1-025A-40E3-8A7D-E86610951351}" dt="2026-03-06T12:44:35.916" v="142" actId="26606"/>
          <pc:sldLayoutMkLst>
            <pc:docMk/>
            <pc:sldMasterMk cId="1619803499" sldId="2147483648"/>
            <pc:sldLayoutMk cId="3134116022" sldId="2147483653"/>
          </pc:sldLayoutMkLst>
        </pc:sldLayoutChg>
        <pc:sldLayoutChg chg="del">
          <pc:chgData name="Ahmed Ahmed (2436755)" userId="96eabeee-c6a3-48e5-b3fa-8977821bf2b2" providerId="ADAL" clId="{E51D4FA1-025A-40E3-8A7D-E86610951351}" dt="2026-03-06T12:44:35.916" v="142" actId="26606"/>
          <pc:sldLayoutMkLst>
            <pc:docMk/>
            <pc:sldMasterMk cId="1619803499" sldId="2147483648"/>
            <pc:sldLayoutMk cId="1926913497" sldId="2147483654"/>
          </pc:sldLayoutMkLst>
        </pc:sldLayoutChg>
        <pc:sldLayoutChg chg="del">
          <pc:chgData name="Ahmed Ahmed (2436755)" userId="96eabeee-c6a3-48e5-b3fa-8977821bf2b2" providerId="ADAL" clId="{E51D4FA1-025A-40E3-8A7D-E86610951351}" dt="2026-03-06T12:44:35.916" v="142" actId="26606"/>
          <pc:sldLayoutMkLst>
            <pc:docMk/>
            <pc:sldMasterMk cId="1619803499" sldId="2147483648"/>
            <pc:sldLayoutMk cId="3302014491" sldId="2147483655"/>
          </pc:sldLayoutMkLst>
        </pc:sldLayoutChg>
        <pc:sldLayoutChg chg="del">
          <pc:chgData name="Ahmed Ahmed (2436755)" userId="96eabeee-c6a3-48e5-b3fa-8977821bf2b2" providerId="ADAL" clId="{E51D4FA1-025A-40E3-8A7D-E86610951351}" dt="2026-03-06T12:44:35.916" v="142" actId="26606"/>
          <pc:sldLayoutMkLst>
            <pc:docMk/>
            <pc:sldMasterMk cId="1619803499" sldId="2147483648"/>
            <pc:sldLayoutMk cId="3284441411" sldId="2147483656"/>
          </pc:sldLayoutMkLst>
        </pc:sldLayoutChg>
        <pc:sldLayoutChg chg="del">
          <pc:chgData name="Ahmed Ahmed (2436755)" userId="96eabeee-c6a3-48e5-b3fa-8977821bf2b2" providerId="ADAL" clId="{E51D4FA1-025A-40E3-8A7D-E86610951351}" dt="2026-03-06T12:44:35.916" v="142" actId="26606"/>
          <pc:sldLayoutMkLst>
            <pc:docMk/>
            <pc:sldMasterMk cId="1619803499" sldId="2147483648"/>
            <pc:sldLayoutMk cId="3761776677" sldId="2147483657"/>
          </pc:sldLayoutMkLst>
        </pc:sldLayoutChg>
        <pc:sldLayoutChg chg="del">
          <pc:chgData name="Ahmed Ahmed (2436755)" userId="96eabeee-c6a3-48e5-b3fa-8977821bf2b2" providerId="ADAL" clId="{E51D4FA1-025A-40E3-8A7D-E86610951351}" dt="2026-03-06T12:44:35.916" v="142" actId="26606"/>
          <pc:sldLayoutMkLst>
            <pc:docMk/>
            <pc:sldMasterMk cId="1619803499" sldId="2147483648"/>
            <pc:sldLayoutMk cId="200772979" sldId="2147483658"/>
          </pc:sldLayoutMkLst>
        </pc:sldLayoutChg>
        <pc:sldLayoutChg chg="del">
          <pc:chgData name="Ahmed Ahmed (2436755)" userId="96eabeee-c6a3-48e5-b3fa-8977821bf2b2" providerId="ADAL" clId="{E51D4FA1-025A-40E3-8A7D-E86610951351}" dt="2026-03-06T12:44:35.916" v="142" actId="26606"/>
          <pc:sldLayoutMkLst>
            <pc:docMk/>
            <pc:sldMasterMk cId="1619803499" sldId="2147483648"/>
            <pc:sldLayoutMk cId="4005982080" sldId="2147483659"/>
          </pc:sldLayoutMkLst>
        </pc:sldLayoutChg>
      </pc:sldMasterChg>
      <pc:sldMasterChg chg="add del addSldLayout delSldLayout">
        <pc:chgData name="Ahmed Ahmed (2436755)" userId="96eabeee-c6a3-48e5-b3fa-8977821bf2b2" providerId="ADAL" clId="{E51D4FA1-025A-40E3-8A7D-E86610951351}" dt="2026-03-06T12:47:16.261" v="148" actId="26606"/>
        <pc:sldMasterMkLst>
          <pc:docMk/>
          <pc:sldMasterMk cId="488962707" sldId="2147483686"/>
        </pc:sldMasterMkLst>
        <pc:sldLayoutChg chg="add del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488962707" sldId="2147483686"/>
            <pc:sldLayoutMk cId="675573880" sldId="2147483675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488962707" sldId="2147483686"/>
            <pc:sldLayoutMk cId="317396411" sldId="2147483676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488962707" sldId="2147483686"/>
            <pc:sldLayoutMk cId="1206196614" sldId="2147483677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488962707" sldId="2147483686"/>
            <pc:sldLayoutMk cId="1557557113" sldId="2147483678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488962707" sldId="2147483686"/>
            <pc:sldLayoutMk cId="2366695666" sldId="2147483679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488962707" sldId="2147483686"/>
            <pc:sldLayoutMk cId="4164160021" sldId="2147483680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488962707" sldId="2147483686"/>
            <pc:sldLayoutMk cId="1360909650" sldId="2147483681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488962707" sldId="2147483686"/>
            <pc:sldLayoutMk cId="1586832125" sldId="2147483682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488962707" sldId="2147483686"/>
            <pc:sldLayoutMk cId="4085217769" sldId="2147483683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488962707" sldId="2147483686"/>
            <pc:sldLayoutMk cId="2181681995" sldId="2147483684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488962707" sldId="2147483686"/>
            <pc:sldLayoutMk cId="760134886" sldId="2147483685"/>
          </pc:sldLayoutMkLst>
        </pc:sldLayoutChg>
      </pc:sldMasterChg>
      <pc:sldMasterChg chg="add addSldLayout">
        <pc:chgData name="Ahmed Ahmed (2436755)" userId="96eabeee-c6a3-48e5-b3fa-8977821bf2b2" providerId="ADAL" clId="{E51D4FA1-025A-40E3-8A7D-E86610951351}" dt="2026-03-06T12:47:16.261" v="148" actId="26606"/>
        <pc:sldMasterMkLst>
          <pc:docMk/>
          <pc:sldMasterMk cId="1193486454" sldId="2147483710"/>
        </pc:sldMasterMkLst>
        <pc:sldLayoutChg chg="add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1193486454" sldId="2147483710"/>
            <pc:sldLayoutMk cId="2538859734" sldId="2147483699"/>
          </pc:sldLayoutMkLst>
        </pc:sldLayoutChg>
        <pc:sldLayoutChg chg="add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1193486454" sldId="2147483710"/>
            <pc:sldLayoutMk cId="2880991620" sldId="2147483700"/>
          </pc:sldLayoutMkLst>
        </pc:sldLayoutChg>
        <pc:sldLayoutChg chg="add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1193486454" sldId="2147483710"/>
            <pc:sldLayoutMk cId="1091927444" sldId="2147483701"/>
          </pc:sldLayoutMkLst>
        </pc:sldLayoutChg>
        <pc:sldLayoutChg chg="add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1193486454" sldId="2147483710"/>
            <pc:sldLayoutMk cId="2953031444" sldId="2147483702"/>
          </pc:sldLayoutMkLst>
        </pc:sldLayoutChg>
        <pc:sldLayoutChg chg="add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1193486454" sldId="2147483710"/>
            <pc:sldLayoutMk cId="3306190674" sldId="2147483703"/>
          </pc:sldLayoutMkLst>
        </pc:sldLayoutChg>
        <pc:sldLayoutChg chg="add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1193486454" sldId="2147483710"/>
            <pc:sldLayoutMk cId="2513421897" sldId="2147483704"/>
          </pc:sldLayoutMkLst>
        </pc:sldLayoutChg>
        <pc:sldLayoutChg chg="add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1193486454" sldId="2147483710"/>
            <pc:sldLayoutMk cId="1031989463" sldId="2147483705"/>
          </pc:sldLayoutMkLst>
        </pc:sldLayoutChg>
        <pc:sldLayoutChg chg="add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1193486454" sldId="2147483710"/>
            <pc:sldLayoutMk cId="582676892" sldId="2147483706"/>
          </pc:sldLayoutMkLst>
        </pc:sldLayoutChg>
        <pc:sldLayoutChg chg="add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1193486454" sldId="2147483710"/>
            <pc:sldLayoutMk cId="107753251" sldId="2147483707"/>
          </pc:sldLayoutMkLst>
        </pc:sldLayoutChg>
        <pc:sldLayoutChg chg="add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1193486454" sldId="2147483710"/>
            <pc:sldLayoutMk cId="2907724216" sldId="2147483708"/>
          </pc:sldLayoutMkLst>
        </pc:sldLayoutChg>
        <pc:sldLayoutChg chg="add">
          <pc:chgData name="Ahmed Ahmed (2436755)" userId="96eabeee-c6a3-48e5-b3fa-8977821bf2b2" providerId="ADAL" clId="{E51D4FA1-025A-40E3-8A7D-E86610951351}" dt="2026-03-06T12:47:16.261" v="148" actId="26606"/>
          <pc:sldLayoutMkLst>
            <pc:docMk/>
            <pc:sldMasterMk cId="1193486454" sldId="2147483710"/>
            <pc:sldLayoutMk cId="785676464" sldId="2147483709"/>
          </pc:sldLayoutMkLst>
        </pc:sldLayoutChg>
      </pc:sldMasterChg>
      <pc:sldMasterChg chg="add del addSldLayout delSldLayout">
        <pc:chgData name="Ahmed Ahmed (2436755)" userId="96eabeee-c6a3-48e5-b3fa-8977821bf2b2" providerId="ADAL" clId="{E51D4FA1-025A-40E3-8A7D-E86610951351}" dt="2026-03-06T12:47:16.229" v="147" actId="26606"/>
        <pc:sldMasterMkLst>
          <pc:docMk/>
          <pc:sldMasterMk cId="3000454621" sldId="2147483711"/>
        </pc:sldMasterMkLst>
        <pc:sldLayoutChg chg="add del">
          <pc:chgData name="Ahmed Ahmed (2436755)" userId="96eabeee-c6a3-48e5-b3fa-8977821bf2b2" providerId="ADAL" clId="{E51D4FA1-025A-40E3-8A7D-E86610951351}" dt="2026-03-06T12:47:16.229" v="147" actId="26606"/>
          <pc:sldLayoutMkLst>
            <pc:docMk/>
            <pc:sldMasterMk cId="3000454621" sldId="2147483711"/>
            <pc:sldLayoutMk cId="3634129346" sldId="2147483700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29" v="147" actId="26606"/>
          <pc:sldLayoutMkLst>
            <pc:docMk/>
            <pc:sldMasterMk cId="3000454621" sldId="2147483711"/>
            <pc:sldLayoutMk cId="1180896101" sldId="2147483701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29" v="147" actId="26606"/>
          <pc:sldLayoutMkLst>
            <pc:docMk/>
            <pc:sldMasterMk cId="3000454621" sldId="2147483711"/>
            <pc:sldLayoutMk cId="210580388" sldId="2147483702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29" v="147" actId="26606"/>
          <pc:sldLayoutMkLst>
            <pc:docMk/>
            <pc:sldMasterMk cId="3000454621" sldId="2147483711"/>
            <pc:sldLayoutMk cId="3107131972" sldId="2147483703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29" v="147" actId="26606"/>
          <pc:sldLayoutMkLst>
            <pc:docMk/>
            <pc:sldMasterMk cId="3000454621" sldId="2147483711"/>
            <pc:sldLayoutMk cId="3559919319" sldId="2147483704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29" v="147" actId="26606"/>
          <pc:sldLayoutMkLst>
            <pc:docMk/>
            <pc:sldMasterMk cId="3000454621" sldId="2147483711"/>
            <pc:sldLayoutMk cId="1383853082" sldId="2147483705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29" v="147" actId="26606"/>
          <pc:sldLayoutMkLst>
            <pc:docMk/>
            <pc:sldMasterMk cId="3000454621" sldId="2147483711"/>
            <pc:sldLayoutMk cId="1699884581" sldId="2147483706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29" v="147" actId="26606"/>
          <pc:sldLayoutMkLst>
            <pc:docMk/>
            <pc:sldMasterMk cId="3000454621" sldId="2147483711"/>
            <pc:sldLayoutMk cId="3168152382" sldId="2147483707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29" v="147" actId="26606"/>
          <pc:sldLayoutMkLst>
            <pc:docMk/>
            <pc:sldMasterMk cId="3000454621" sldId="2147483711"/>
            <pc:sldLayoutMk cId="4060233521" sldId="2147483708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29" v="147" actId="26606"/>
          <pc:sldLayoutMkLst>
            <pc:docMk/>
            <pc:sldMasterMk cId="3000454621" sldId="2147483711"/>
            <pc:sldLayoutMk cId="1052916432" sldId="2147483709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7:16.229" v="147" actId="26606"/>
          <pc:sldLayoutMkLst>
            <pc:docMk/>
            <pc:sldMasterMk cId="3000454621" sldId="2147483711"/>
            <pc:sldLayoutMk cId="1092670238" sldId="2147483710"/>
          </pc:sldLayoutMkLst>
        </pc:sldLayoutChg>
      </pc:sldMasterChg>
      <pc:sldMasterChg chg="add del addSldLayout delSldLayout">
        <pc:chgData name="Ahmed Ahmed (2436755)" userId="96eabeee-c6a3-48e5-b3fa-8977821bf2b2" providerId="ADAL" clId="{E51D4FA1-025A-40E3-8A7D-E86610951351}" dt="2026-03-06T12:46:10.981" v="145" actId="26606"/>
        <pc:sldMasterMkLst>
          <pc:docMk/>
          <pc:sldMasterMk cId="1536191768" sldId="2147483737"/>
        </pc:sldMasterMkLst>
        <pc:sldLayoutChg chg="add del">
          <pc:chgData name="Ahmed Ahmed (2436755)" userId="96eabeee-c6a3-48e5-b3fa-8977821bf2b2" providerId="ADAL" clId="{E51D4FA1-025A-40E3-8A7D-E86610951351}" dt="2026-03-06T12:46:10.981" v="145" actId="26606"/>
          <pc:sldLayoutMkLst>
            <pc:docMk/>
            <pc:sldMasterMk cId="1536191768" sldId="2147483737"/>
            <pc:sldLayoutMk cId="368252623" sldId="2147483726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6:10.981" v="145" actId="26606"/>
          <pc:sldLayoutMkLst>
            <pc:docMk/>
            <pc:sldMasterMk cId="1536191768" sldId="2147483737"/>
            <pc:sldLayoutMk cId="1515098550" sldId="2147483727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6:10.981" v="145" actId="26606"/>
          <pc:sldLayoutMkLst>
            <pc:docMk/>
            <pc:sldMasterMk cId="1536191768" sldId="2147483737"/>
            <pc:sldLayoutMk cId="4098170540" sldId="2147483728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6:10.981" v="145" actId="26606"/>
          <pc:sldLayoutMkLst>
            <pc:docMk/>
            <pc:sldMasterMk cId="1536191768" sldId="2147483737"/>
            <pc:sldLayoutMk cId="1787614816" sldId="2147483729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6:10.981" v="145" actId="26606"/>
          <pc:sldLayoutMkLst>
            <pc:docMk/>
            <pc:sldMasterMk cId="1536191768" sldId="2147483737"/>
            <pc:sldLayoutMk cId="4177306313" sldId="2147483730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6:10.981" v="145" actId="26606"/>
          <pc:sldLayoutMkLst>
            <pc:docMk/>
            <pc:sldMasterMk cId="1536191768" sldId="2147483737"/>
            <pc:sldLayoutMk cId="2965428075" sldId="2147483731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6:10.981" v="145" actId="26606"/>
          <pc:sldLayoutMkLst>
            <pc:docMk/>
            <pc:sldMasterMk cId="1536191768" sldId="2147483737"/>
            <pc:sldLayoutMk cId="1925464520" sldId="2147483732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6:10.981" v="145" actId="26606"/>
          <pc:sldLayoutMkLst>
            <pc:docMk/>
            <pc:sldMasterMk cId="1536191768" sldId="2147483737"/>
            <pc:sldLayoutMk cId="2020052146" sldId="2147483733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6:10.981" v="145" actId="26606"/>
          <pc:sldLayoutMkLst>
            <pc:docMk/>
            <pc:sldMasterMk cId="1536191768" sldId="2147483737"/>
            <pc:sldLayoutMk cId="297128995" sldId="2147483734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6:10.981" v="145" actId="26606"/>
          <pc:sldLayoutMkLst>
            <pc:docMk/>
            <pc:sldMasterMk cId="1536191768" sldId="2147483737"/>
            <pc:sldLayoutMk cId="4154342" sldId="2147483735"/>
          </pc:sldLayoutMkLst>
        </pc:sldLayoutChg>
        <pc:sldLayoutChg chg="add del">
          <pc:chgData name="Ahmed Ahmed (2436755)" userId="96eabeee-c6a3-48e5-b3fa-8977821bf2b2" providerId="ADAL" clId="{E51D4FA1-025A-40E3-8A7D-E86610951351}" dt="2026-03-06T12:46:10.981" v="145" actId="26606"/>
          <pc:sldLayoutMkLst>
            <pc:docMk/>
            <pc:sldMasterMk cId="1536191768" sldId="2147483737"/>
            <pc:sldLayoutMk cId="2641006943" sldId="2147483736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989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676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53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724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676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190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859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991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927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031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421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486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03" r:id="rId6"/>
    <p:sldLayoutId id="2147483699" r:id="rId7"/>
    <p:sldLayoutId id="2147483700" r:id="rId8"/>
    <p:sldLayoutId id="2147483701" r:id="rId9"/>
    <p:sldLayoutId id="2147483702" r:id="rId10"/>
    <p:sldLayoutId id="214748370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highway-signs/b/business-opportunity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1/04/a-list-of-top-5-second-hand-cars-for-first-time-buyers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24418/free-illustration-image-objective-target-strategy" TargetMode="External"/><Relationship Id="rId2" Type="http://schemas.openxmlformats.org/officeDocument/2006/relationships/image" Target="../media/image4.1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77208/map%20location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leartax.com.au/tax/specific-taxes-and-levies/not-for-profit/" TargetMode="Externa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lipcourses.org/course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chzim.co.zw/2014/05/keep-social-media-marketing-campaigns-track-via-swot-analysis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templates.rjuuc.edu.np/en/12-month-marketing-plan-template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minnov8.com/2010/04/27/angel-backed-startups-30-50-more-likely-to-be-successful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atista.com/" TargetMode="External"/><Relationship Id="rId3" Type="http://schemas.openxmlformats.org/officeDocument/2006/relationships/hyperlink" Target="https://www.thebluediamondgallery.com/handwriting/r/reference.html" TargetMode="External"/><Relationship Id="rId7" Type="http://schemas.openxmlformats.org/officeDocument/2006/relationships/hyperlink" Target="https://www.pwc.co.uk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mckinsey.com/" TargetMode="External"/><Relationship Id="rId5" Type="http://schemas.openxmlformats.org/officeDocument/2006/relationships/hyperlink" Target="https://www.bankofengland.co.uk/" TargetMode="External"/><Relationship Id="rId4" Type="http://schemas.openxmlformats.org/officeDocument/2006/relationships/hyperlink" Target="https://www.autotrader.co.uk/" TargetMode="External"/><Relationship Id="rId9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Freeform: Shape 20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6AB1ECD-F2A0-3F7F-F4FE-50F4C55AA8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4032504" cy="20208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Business Plan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737DE48-7152-F64B-B5A8-9AB5CF3ED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7067" y="611650"/>
            <a:ext cx="6616285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9" name="Picture 8" descr="Complex maths formulae on a blackboard">
            <a:extLst>
              <a:ext uri="{FF2B5EF4-FFF2-40B4-BE49-F238E27FC236}">
                <a16:creationId xmlns:a16="http://schemas.microsoft.com/office/drawing/2014/main" id="{18107409-5A33-681D-6F8C-EC53368BDA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08" r="-1" b="-1"/>
          <a:stretch>
            <a:fillRect/>
          </a:stretch>
        </p:blipFill>
        <p:spPr>
          <a:xfrm>
            <a:off x="517869" y="3263317"/>
            <a:ext cx="4032503" cy="3082687"/>
          </a:xfrm>
          <a:prstGeom prst="rect">
            <a:avLst/>
          </a:pr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71B1EF5A-7123-0B42-7C4C-5EB8B0ABA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56632" y="978408"/>
            <a:ext cx="6611112" cy="536752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Trusted Wheels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Second-Hand Car Dealership – Business Pitch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Angel Investor Opportunity –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£100,000 Investment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Location: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Swansea, UK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Presenter: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Ahmed Ahmed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Idea: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Giving honest information and outstanding customer service about used cars that are reliable and don't cost a lot of money.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47610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8B0C9D6-310C-2524-7578-38D83D37B9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Freeform: Shape 104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07" name="Rectangle 106">
            <a:extLst>
              <a:ext uri="{FF2B5EF4-FFF2-40B4-BE49-F238E27FC236}">
                <a16:creationId xmlns:a16="http://schemas.microsoft.com/office/drawing/2014/main" id="{A082E5AA-6E5F-4FCC-8C41-11E32F833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D280CCC-E0EC-58D3-AAD1-E528EEDBD7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5102352" cy="16642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Business Opportunity</a:t>
            </a:r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5622" y="612648"/>
            <a:ext cx="551383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20FCFC-6980-F85F-1D37-D4C139DAA3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7871" y="2890417"/>
            <a:ext cx="5112393" cy="3399741"/>
          </a:xfrm>
          <a:prstGeom prst="rect">
            <a:avLst/>
          </a:pr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23DD2D57-F6D6-A52E-31FE-64295DB024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63056" y="978408"/>
            <a:ext cx="5504688" cy="5367528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lnSpc>
                <a:spcPct val="10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Why this business?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used car market in the UK is very large.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Over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7 million used cars are sold every year in the UK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(SMMT, 2024)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Used cars sell much more than new cars (Statista, 2024)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Many people buy used cars because new cars are expensive (Bank of England, 2023)</a:t>
            </a:r>
          </a:p>
          <a:p>
            <a:pPr>
              <a:lnSpc>
                <a:spcPct val="10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Opportunity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People want safe cars that aren't too expensive.</a:t>
            </a:r>
          </a:p>
          <a:p>
            <a:pPr>
              <a:lnSpc>
                <a:spcPct val="100000"/>
              </a:lnSpc>
            </a:pP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Trusted Wheels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will provide this in Swansea.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2A1B8C-B1F6-6D50-E1A2-51EBF8F23A3D}"/>
              </a:ext>
            </a:extLst>
          </p:cNvPr>
          <p:cNvSpPr txBox="1"/>
          <p:nvPr/>
        </p:nvSpPr>
        <p:spPr>
          <a:xfrm>
            <a:off x="3182158" y="6090103"/>
            <a:ext cx="244810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icpedia.org/highway-signs/b/business-opportunity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850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E34CEA-F6C8-0237-CAAA-D635E7BD00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Freeform: Shape 7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C54BEFE-DD3D-0367-C3AD-F1F6589B41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6300216" cy="1325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Product and Service</a:t>
            </a: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85DB0B-ED88-94E2-B928-252D05DA60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886" r="4887" b="1"/>
          <a:stretch>
            <a:fillRect/>
          </a:stretch>
        </p:blipFill>
        <p:spPr>
          <a:xfrm>
            <a:off x="517866" y="2429691"/>
            <a:ext cx="6281929" cy="3916313"/>
          </a:xfrm>
          <a:prstGeom prst="rect">
            <a:avLst/>
          </a:pr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66BAF270-F99C-9394-E703-A143B6D701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98080" y="1033272"/>
            <a:ext cx="4169664" cy="531266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What we sell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Trusted Wheels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sells good-quality used cars that are checked before sale.</a:t>
            </a:r>
          </a:p>
          <a:p>
            <a:pPr>
              <a:lnSpc>
                <a:spcPct val="10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Example vehicles:</a:t>
            </a:r>
          </a:p>
          <a:p>
            <a:pPr>
              <a:lnSpc>
                <a:spcPct val="10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• Ford Fiesta</a:t>
            </a:r>
            <a:b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• Volkswagen Golf</a:t>
            </a:r>
            <a:b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• Dacia Sandero</a:t>
            </a:r>
            <a:b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• Nissan Qashqai</a:t>
            </a:r>
            <a:b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• Skoda Octavia</a:t>
            </a:r>
          </a:p>
          <a:p>
            <a:pPr>
              <a:lnSpc>
                <a:spcPct val="100000"/>
              </a:lnSpc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Customer benefits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• Full vehicle inspection</a:t>
            </a:r>
            <a:b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• Service history check</a:t>
            </a:r>
            <a:b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• Minimum </a:t>
            </a: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12-month MOT</a:t>
            </a:r>
            <a:b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• Optional warranty</a:t>
            </a:r>
          </a:p>
          <a:p>
            <a:pPr>
              <a:lnSpc>
                <a:spcPct val="10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Price and reliability are the most important factors for buyers (McKinsey &amp; Company, 2023).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A748E3-7FB0-72F8-2351-AD351CA35F63}"/>
              </a:ext>
            </a:extLst>
          </p:cNvPr>
          <p:cNvSpPr txBox="1"/>
          <p:nvPr/>
        </p:nvSpPr>
        <p:spPr>
          <a:xfrm>
            <a:off x="4192992" y="6145949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echnofaq.org/posts/2021/04/a-list-of-top-5-second-hand-cars-for-first-time-buyer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6666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8503B1-A3C7-3920-DE80-33ED6F99FF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Freeform: Shape 87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917BFE1-2052-53D0-1C16-A486CD5934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4032504" cy="20208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Mission and Business Goals</a:t>
            </a:r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0737DE48-7152-F64B-B5A8-9AB5CF3ED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7067" y="611650"/>
            <a:ext cx="6616285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A28E23-4F0C-9200-1839-355AB6BC15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272" r="-3" b="92"/>
          <a:stretch>
            <a:fillRect/>
          </a:stretch>
        </p:blipFill>
        <p:spPr>
          <a:xfrm>
            <a:off x="517869" y="3263317"/>
            <a:ext cx="4032503" cy="3082687"/>
          </a:xfrm>
          <a:prstGeom prst="rect">
            <a:avLst/>
          </a:pr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CBA951B9-284D-3AE8-019C-13B7599B67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56632" y="1555450"/>
            <a:ext cx="6611112" cy="540610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Mission Statement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“To provide reliable and affordable cars while building customer trust through honesty.”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Business Aim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 build a trusted used-car dealership in Swansea.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 Sell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120 cars in the first year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 Reach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£250,000 sales revenue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 Achieve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90% customer satisfaction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 Increase stock to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25 cars in 2 years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Good marketing and trust increase customer loyalty (Kotler and Keller, 2016).</a:t>
            </a:r>
          </a:p>
          <a:p>
            <a:pPr>
              <a:lnSpc>
                <a:spcPct val="100000"/>
              </a:lnSpc>
            </a:pPr>
            <a:br>
              <a:rPr lang="en-US" sz="2000" dirty="0"/>
            </a:br>
            <a:endParaRPr lang="en-US" sz="2000" dirty="0"/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91205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D83762-6A92-3013-6701-CF28E4AE75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E479537-81FF-29D5-4C4C-851FC71D8B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USP</a:t>
            </a:r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, Legal Structure</a:t>
            </a:r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and Location</a:t>
            </a:r>
          </a:p>
        </p:txBody>
      </p:sp>
      <p:sp>
        <p:nvSpPr>
          <p:cNvPr id="88" name="Freeform: Shape 87">
            <a:extLst>
              <a:ext uri="{FF2B5EF4-FFF2-40B4-BE49-F238E27FC236}">
                <a16:creationId xmlns:a16="http://schemas.microsoft.com/office/drawing/2014/main" id="{F6C8F56F-DFA1-4C0D-A403-803478FC2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CDB7DD-19F7-7961-66DE-68F91BE2D6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2130" y="2099637"/>
            <a:ext cx="1962169" cy="181010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31B6C54-A79F-F467-1AFF-6CC2B3E7E9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5196" y="4542907"/>
            <a:ext cx="2717296" cy="1807002"/>
          </a:xfrm>
          <a:prstGeom prst="rect">
            <a:avLst/>
          </a:pr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42C3FC8C-8313-A230-DA6E-364EC6A4D4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04488" y="1948543"/>
            <a:ext cx="7772400" cy="4397393"/>
          </a:xfr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Unique Selling Point (USP)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Trusted Wheels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focuses on: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Honest car information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Good prices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Friendly customer service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These things affect what customers decide to buy (Kotler and Keller, 2016).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Legal Structure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Sole trader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Easy to start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Owner keeps all profits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Owner has unlimited liability (Scarborough, 2014)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Swansea Enterprise Park – easy access and busy commercial area.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2827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866BA45-B714-39D7-576E-90602216D3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A082E5AA-6E5F-4FCC-8C41-11E32F833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AC40910-35F8-1002-0558-256EE37F0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5102352" cy="16642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Staff and Finance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5622" y="612648"/>
            <a:ext cx="551383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86970E-5C2B-94C6-0535-EC51BD63E7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7872" y="2890418"/>
            <a:ext cx="4696386" cy="3123096"/>
          </a:xfrm>
          <a:prstGeom prst="rect">
            <a:avLst/>
          </a:pr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A7076A36-D0A5-E92B-F69A-58B627FA2B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63056" y="1432557"/>
            <a:ext cx="5504688" cy="5529995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Staff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Small team: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Owner / Manager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Sales Assistant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Mechanic (Part-time)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new businesses, small teams help keep costs down(Burns, 2016).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Startup Costs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Vehicle stock – £50,000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Rent – £1000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Insurance – £220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– £300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Equipment – £50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Total: £51,570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Planning your money is important for the success of your small business(Barringer and Ireland, 2019).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1993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171AA9-E7FE-B425-A6CB-B456BC2AE8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F5F9ADA-E6E2-5A30-BAC3-3B7FCEB7B7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6300216" cy="1325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Market Research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8DE9C0B-8A0C-F4DD-2212-8F2CC5BA18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7" y="2304289"/>
            <a:ext cx="6300216" cy="4041648"/>
          </a:xfrm>
          <a:prstGeom prst="rect">
            <a:avLst/>
          </a:pr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AB95459F-C444-C785-B2B0-995F7AF453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07224" y="1314738"/>
            <a:ext cx="4160520" cy="5031199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Primary Research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Questionary with 12 people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Results: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 83% prefer used cars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 Average budget £3,000–£7,000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• Reliability is most important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Secondary Research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People in the UK want to buy used cars o lot(SMMT, 2024).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People buy used cars since they cost less(Mintel, 2024).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Cars like the Volkswagen Golf and Ford Fiesta are very popular(Statista, 2024).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1887140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669421-1C09-34A4-9DCD-4E27FDB244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A082E5AA-6E5F-4FCC-8C41-11E32F833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C3431A5-BA7B-48DB-AD2C-F731C21365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5102352" cy="16642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SWOT Analysis</a:t>
            </a:r>
            <a:b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4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5622" y="612648"/>
            <a:ext cx="551383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553FE4-1369-D91A-EA65-7402AA1A1E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18419" y="2834640"/>
            <a:ext cx="3511296" cy="3511296"/>
          </a:xfrm>
          <a:prstGeom prst="rect">
            <a:avLst/>
          </a:pr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4FF05179-CBE5-5A52-9DB6-5912E805D5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63056" y="1365512"/>
            <a:ext cx="5504688" cy="5316140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Growing used car market (SMMT, 2024)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Competitive prices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Honest information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Limited starting money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Small car stock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More people want cheap cars (Mintel, 2024)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Hybrid car market growing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Strong competition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Economic uncertainty (IBISWorld, 2024)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517CC7-B4BC-A6A3-93E4-BF0F7A26759A}"/>
              </a:ext>
            </a:extLst>
          </p:cNvPr>
          <p:cNvSpPr txBox="1"/>
          <p:nvPr/>
        </p:nvSpPr>
        <p:spPr>
          <a:xfrm>
            <a:off x="2202073" y="6145881"/>
            <a:ext cx="26276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techzim.co.zw/2014/05/keep-social-media-marketing-campaigns-track-via-swot-analysi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40185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0C8F83-F542-7CCB-21B1-93B18347CA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A082E5AA-6E5F-4FCC-8C41-11E32F833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4CBC44D-31AC-200A-4B94-B7CF8056BD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5102352" cy="16642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12 Month Marketing Strategy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5622" y="612648"/>
            <a:ext cx="551383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5382B0-B33C-0CA1-2DAB-D179FF7FA1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18419" y="2834640"/>
            <a:ext cx="3511296" cy="3511296"/>
          </a:xfrm>
          <a:prstGeom prst="rect">
            <a:avLst/>
          </a:pr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A65778B0-4067-E698-AD0B-58B0E5E2A9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63056" y="1489162"/>
            <a:ext cx="5504688" cy="556478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Trusted Wheels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will use online and local marketing.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Most customers search for cars online before buying (AutoTrader, 2024).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channels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Facebook Market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Instagram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eBay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AutoTrader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Google Business Profile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Goal: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 the visibility of the brand and sales.</a:t>
            </a:r>
          </a:p>
          <a:p>
            <a:br>
              <a:rPr lang="en-GB" dirty="0"/>
            </a:br>
            <a:endParaRPr lang="en-GB" dirty="0"/>
          </a:p>
          <a:p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7600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F3DC0E8-2EAC-7C6E-1474-D15DBA8C8C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CD7F9EC8-0E2C-4023-9DD1-73BEF6B80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D7ACA7C-E3BF-1F75-10D9-6780CFCEB6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9"/>
            <a:ext cx="5019419" cy="238824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kern="1200">
                <a:latin typeface="+mj-lt"/>
                <a:ea typeface="+mj-ea"/>
                <a:cs typeface="+mj-cs"/>
              </a:rPr>
              <a:t>Marketing </a:t>
            </a:r>
            <a:r>
              <a:rPr lang="en-US" sz="5400"/>
              <a:t>Examples</a:t>
            </a:r>
            <a:endParaRPr lang="en-US" sz="5400" b="1" kern="1200">
              <a:latin typeface="+mj-lt"/>
              <a:ea typeface="+mj-ea"/>
              <a:cs typeface="+mj-cs"/>
            </a:endParaRP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BF0A26FE-06C1-9276-E79E-9D96CC5146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323853"/>
            <a:ext cx="5019418" cy="17240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Card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0B7689CC-BC56-4D95-BFFE-C39BA943E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een and white sign&#10;&#10;AI-generated content may be incorrect.">
            <a:extLst>
              <a:ext uri="{FF2B5EF4-FFF2-40B4-BE49-F238E27FC236}">
                <a16:creationId xmlns:a16="http://schemas.microsoft.com/office/drawing/2014/main" id="{5891CCF0-ADBE-28BD-D540-DD192941B6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7" r="-2" b="-2"/>
          <a:stretch>
            <a:fillRect/>
          </a:stretch>
        </p:blipFill>
        <p:spPr>
          <a:xfrm>
            <a:off x="6665001" y="508090"/>
            <a:ext cx="5010912" cy="278892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E82309A-854E-2F4A-5513-B100991CE64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112" r="-2" b="-2"/>
          <a:stretch>
            <a:fillRect/>
          </a:stretch>
        </p:blipFill>
        <p:spPr>
          <a:xfrm>
            <a:off x="6665003" y="3560991"/>
            <a:ext cx="5006078" cy="278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751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1A866A-CFA9-C58F-241C-263FE023E3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7" name="Rectangle 96">
            <a:extLst>
              <a:ext uri="{FF2B5EF4-FFF2-40B4-BE49-F238E27FC236}">
                <a16:creationId xmlns:a16="http://schemas.microsoft.com/office/drawing/2014/main" id="{FF9FFCE1-E057-415B-A971-88EC7E22A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829B3D4-6E81-FCC5-7C9A-3DDA053A3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9" y="971397"/>
            <a:ext cx="3462236" cy="29474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b="1" kern="1200">
                <a:latin typeface="+mj-lt"/>
                <a:ea typeface="+mj-ea"/>
                <a:cs typeface="+mj-cs"/>
              </a:rPr>
              <a:t>Marketing </a:t>
            </a:r>
            <a:r>
              <a:rPr lang="en-US" sz="4800"/>
              <a:t>Examples</a:t>
            </a:r>
            <a:endParaRPr lang="en-US" sz="4800" b="1" kern="1200">
              <a:latin typeface="+mj-lt"/>
              <a:ea typeface="+mj-ea"/>
              <a:cs typeface="+mj-cs"/>
            </a:endParaRP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EA3ED2D2-F93B-11D6-8ED4-A5D1854FEA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67" y="4482450"/>
            <a:ext cx="3462236" cy="17240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Flyer</a:t>
            </a:r>
            <a:endParaRPr lang="en-US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/>
          </a:p>
          <a:p>
            <a:endParaRPr lang="en-US" dirty="0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346557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ar on a green background&#10;&#10;AI-generated content may be incorrect.">
            <a:extLst>
              <a:ext uri="{FF2B5EF4-FFF2-40B4-BE49-F238E27FC236}">
                <a16:creationId xmlns:a16="http://schemas.microsoft.com/office/drawing/2014/main" id="{E6C63DF4-0066-8A60-988A-068497B35B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0645" y="508090"/>
            <a:ext cx="3755711" cy="5626534"/>
          </a:xfrm>
          <a:prstGeom prst="rect">
            <a:avLst/>
          </a:prstGeom>
        </p:spPr>
      </p:pic>
      <p:sp>
        <p:nvSpPr>
          <p:cNvPr id="99" name="Rectangle 98">
            <a:extLst>
              <a:ext uri="{FF2B5EF4-FFF2-40B4-BE49-F238E27FC236}">
                <a16:creationId xmlns:a16="http://schemas.microsoft.com/office/drawing/2014/main" id="{D58401B5-5F1B-4D21-9AC3-AAEC8D366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1704" y="6300216"/>
            <a:ext cx="729360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3633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523ECBF-47A9-5F62-CF24-C6A3BA71E1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Rectangle 81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9C784E-B23F-5725-96C9-C1FCE4790D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8" r="22714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4" name="Rectangle 83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49B45F0-04E5-BF10-8352-323ACF0A0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5731580"/>
            <a:ext cx="8196431" cy="960120"/>
          </a:xfr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kern="1200">
                <a:latin typeface="+mj-lt"/>
                <a:ea typeface="+mj-ea"/>
                <a:cs typeface="+mj-cs"/>
              </a:rPr>
              <a:t>Marketing </a:t>
            </a:r>
            <a:r>
              <a:rPr lang="en-US" sz="4400"/>
              <a:t>Examples</a:t>
            </a:r>
            <a:endParaRPr lang="en-US" sz="4400" b="1" kern="1200">
              <a:latin typeface="+mj-lt"/>
              <a:ea typeface="+mj-ea"/>
              <a:cs typeface="+mj-cs"/>
            </a:endParaRP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2CF0435E-C1C0-ABD7-4EA1-35B60C57FC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04503" y="5731580"/>
            <a:ext cx="3392781" cy="9601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Website</a:t>
            </a:r>
            <a:endParaRPr lang="en-US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00000"/>
              </a:lnSpc>
            </a:pPr>
            <a:r>
              <a:rPr lang="en-US" sz="1500" dirty="0"/>
              <a:t>Social media helps small businesses connect with customers(Pwc, 2023).</a:t>
            </a:r>
          </a:p>
          <a:p>
            <a:pPr algn="r">
              <a:lnSpc>
                <a:spcPct val="100000"/>
              </a:lnSpc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28217526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B007CDD-ED3D-05B7-4745-1369458397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Freeform: Shape 85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D4CD4C7-398F-FDEF-9F88-5625CAA142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6300216" cy="13258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£100,000 Will Be Used</a:t>
            </a:r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59FE9E-0F37-B51E-72A0-0B8C041C38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7867" y="2429691"/>
            <a:ext cx="2134390" cy="3916313"/>
          </a:xfrm>
          <a:prstGeom prst="rect">
            <a:avLst/>
          </a:pr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35D8512B-33D3-E716-50F2-774E125116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57257" y="1088136"/>
            <a:ext cx="5529943" cy="52578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Plan for growth (Months 12–24)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Adding more cars to the stock – £60,000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marketing – £15,000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room on the driveway – £10,000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Hire another employee – £10,000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Website and online system – £5,000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Reason: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Increase number of cars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make more sales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Improve online presence</a:t>
            </a:r>
          </a:p>
          <a:p>
            <a:pPr>
              <a:lnSpc>
                <a:spcPct val="100000"/>
              </a:lnSpc>
            </a:pPr>
            <a:endParaRPr lang="en-US" dirty="0"/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1F109A-8ED0-31BE-00B5-2CD5D4A05B67}"/>
              </a:ext>
            </a:extLst>
          </p:cNvPr>
          <p:cNvSpPr txBox="1"/>
          <p:nvPr/>
        </p:nvSpPr>
        <p:spPr>
          <a:xfrm>
            <a:off x="9743894" y="6657945"/>
            <a:ext cx="244810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minnov8.com/2010/04/27/angel-backed-startups-30-50-more-likely-to-be-successful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1360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FC433B-26BB-1444-D711-378A004542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Freeform: Shape 107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0" name="Rectangle 109">
            <a:extLst>
              <a:ext uri="{FF2B5EF4-FFF2-40B4-BE49-F238E27FC236}">
                <a16:creationId xmlns:a16="http://schemas.microsoft.com/office/drawing/2014/main" id="{83AC883F-69DD-D349-B469-8CDE2139F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D7E3321-B4B3-D4F8-CCE7-87EC203A95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4032504" cy="21214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5B0749EA-BE79-9EB1-B769-385489D43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03336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1E5913DE-5FC3-6E84-57B7-19B2096A5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76630" y="612648"/>
            <a:ext cx="659282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8D398E-FEAC-ECA4-5E08-8F42475E69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7869" y="3654307"/>
            <a:ext cx="4032504" cy="2691696"/>
          </a:xfrm>
          <a:prstGeom prst="rect">
            <a:avLst/>
          </a:pr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ACE23DCF-EA04-F39F-756B-BD15B1B8B5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74920" y="1033272"/>
            <a:ext cx="6592824" cy="5312664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lvl="0" indent="-228600">
              <a:lnSpc>
                <a:spcPct val="100000"/>
              </a:lnSpc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AutoTrader (2024) Retailer Market Insights Report. Available at: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https://www.autotrader.co.uk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</a:p>
          <a:p>
            <a:pPr marL="457200" lvl="0" indent="-228600">
              <a:lnSpc>
                <a:spcPct val="100000"/>
              </a:lnSpc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Bank of England (2023) UK Economic Outlook. London: Bank of England. Available at: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https://www.bankofengland.co.uk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</a:p>
          <a:p>
            <a:pPr marL="457200" lvl="0" indent="-228600">
              <a:lnSpc>
                <a:spcPct val="100000"/>
              </a:lnSpc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Barringer, B. and Ireland, D. (2019) Entrepreneurship: Successfully Launching New Ventures. Harlow: Pearson.</a:t>
            </a:r>
          </a:p>
          <a:p>
            <a:pPr marL="457200" lvl="0" indent="-228600">
              <a:lnSpc>
                <a:spcPct val="100000"/>
              </a:lnSpc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Burns, P. (2016) Entrepreneurship and Small Business. London: Palgrave Macmillan.</a:t>
            </a:r>
          </a:p>
          <a:p>
            <a:pPr marL="457200" lvl="0" indent="-228600">
              <a:lnSpc>
                <a:spcPct val="100000"/>
              </a:lnSpc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IBISWorld (2024) Used Car Dealers Industry Report UK. London: IBISWorld.</a:t>
            </a:r>
          </a:p>
          <a:p>
            <a:pPr marL="457200" lvl="0" indent="-228600">
              <a:lnSpc>
                <a:spcPct val="100000"/>
              </a:lnSpc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Kotler, P. and Keller, K. (2016) Marketing Management. Harlow: Pearson.</a:t>
            </a:r>
          </a:p>
          <a:p>
            <a:pPr marL="457200" lvl="0" indent="-228600">
              <a:lnSpc>
                <a:spcPct val="100000"/>
              </a:lnSpc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McKinsey &amp; Company (2023) Automotive Industry Trends. Available at: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https://www.mckinsey.com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</a:p>
          <a:p>
            <a:pPr marL="457200" lvl="0" indent="-228600">
              <a:lnSpc>
                <a:spcPct val="100000"/>
              </a:lnSpc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Mintel (2024) UK Automotive Retail Market Report. London: Mintel.</a:t>
            </a:r>
          </a:p>
          <a:p>
            <a:pPr marL="457200" lvl="0" indent="-228600">
              <a:lnSpc>
                <a:spcPct val="100000"/>
              </a:lnSpc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PwC (2023) Automotive Industry Outlook. Available at: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https://www.pwc.co.uk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</a:p>
          <a:p>
            <a:pPr marL="457200" lvl="0" indent="-228600">
              <a:lnSpc>
                <a:spcPct val="100000"/>
              </a:lnSpc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Scarborough, N. (2014) Essentials of Entrepreneurship. Harlow: Pearson.</a:t>
            </a:r>
          </a:p>
          <a:p>
            <a:pPr marL="457200" lvl="0" indent="-228600">
              <a:lnSpc>
                <a:spcPct val="100000"/>
              </a:lnSpc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Statista (2024) Used Car Sales in the UK. Available at: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https://www.statista.com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</a:p>
          <a:p>
            <a:pPr marL="457200" lvl="0" indent="-228600">
              <a:lnSpc>
                <a:spcPct val="100000"/>
              </a:lnSpc>
              <a:buFont typeface="+mj-lt"/>
              <a:buAutoNum type="arabicPeriod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Society of Motor Manufacturers and Traders (SMMT) (2024) Used Car Market Report. London: SMMT.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286B35-F7C3-B917-696F-7DA3D05A1001}"/>
              </a:ext>
            </a:extLst>
          </p:cNvPr>
          <p:cNvSpPr txBox="1"/>
          <p:nvPr/>
        </p:nvSpPr>
        <p:spPr>
          <a:xfrm>
            <a:off x="2102267" y="6145948"/>
            <a:ext cx="244810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thebluediamondgallery.com/handwriting/r/referenc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4350184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97c3699dd3afceff13738d133044d6ee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2eb7d4bc0dd31e69a405de4c296ec50a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Props1.xml><?xml version="1.0" encoding="utf-8"?>
<ds:datastoreItem xmlns:ds="http://schemas.openxmlformats.org/officeDocument/2006/customXml" ds:itemID="{CEE62326-2597-45F2-A2E7-62385F823DD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6F0806-016E-4AC9-935B-8CFDD1C221E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0CC283E-7D72-47C4-9425-2DF82762BB88}">
  <ds:schemaRefs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purl.org/dc/terms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f799553d-1ac0-48da-9ae3-fe400ced9c3b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1073</Words>
  <Application>Microsoft Office PowerPoint</Application>
  <PresentationFormat>Widescreen</PresentationFormat>
  <Paragraphs>105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Bierstadt</vt:lpstr>
      <vt:lpstr>GestaltVTI</vt:lpstr>
      <vt:lpstr>Business Plan</vt:lpstr>
      <vt:lpstr>Business Opportunity</vt:lpstr>
      <vt:lpstr>Product and Service</vt:lpstr>
      <vt:lpstr>Mission and Business Goals</vt:lpstr>
      <vt:lpstr>USP, Legal Structure and Location</vt:lpstr>
      <vt:lpstr>Staff and Finance</vt:lpstr>
      <vt:lpstr>Market Research</vt:lpstr>
      <vt:lpstr>SWOT Analysis </vt:lpstr>
      <vt:lpstr>12 Month Marketing Strategy</vt:lpstr>
      <vt:lpstr>Marketing Examples</vt:lpstr>
      <vt:lpstr>Marketing Examples</vt:lpstr>
      <vt:lpstr>Marketing Examples</vt:lpstr>
      <vt:lpstr>How £100,000 Will Be Used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Ahmed Ahmed (2436755)</dc:creator>
  <cp:lastModifiedBy>Ahmed Ahmed (2436755)</cp:lastModifiedBy>
  <cp:revision>1</cp:revision>
  <dcterms:created xsi:type="dcterms:W3CDTF">2026-03-06T12:32:14Z</dcterms:created>
  <dcterms:modified xsi:type="dcterms:W3CDTF">2026-03-06T16:17:24Z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