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2" r:id="rId9"/>
    <p:sldId id="263" r:id="rId10"/>
    <p:sldId id="264" r:id="rId11"/>
    <p:sldId id="266" r:id="rId12"/>
    <p:sldId id="265" r:id="rId13"/>
    <p:sldId id="269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262"/>
    <p:restoredTop sz="94674"/>
  </p:normalViewPr>
  <p:slideViewPr>
    <p:cSldViewPr snapToGrid="0" snapToObjects="1">
      <p:cViewPr varScale="1">
        <p:scale>
          <a:sx n="108" d="100"/>
          <a:sy n="108" d="100"/>
        </p:scale>
        <p:origin x="104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B66248-83F4-4CC1-A37A-9D2638B0280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0F139F11-1B5A-406C-AD24-02D1EE72CF8A}">
      <dgm:prSet/>
      <dgm:spPr/>
      <dgm:t>
        <a:bodyPr/>
        <a:lstStyle/>
        <a:p>
          <a:r>
            <a:rPr lang="en-US"/>
            <a:t>Your choice of output should link to your SKILLS AND WAYS OF WORKING</a:t>
          </a:r>
        </a:p>
      </dgm:t>
    </dgm:pt>
    <dgm:pt modelId="{6ADCE1ED-7DA5-427D-9DC3-F2653B5C1FDA}" type="parTrans" cxnId="{E8783A56-61D4-47D2-8CA5-D50389AD297D}">
      <dgm:prSet/>
      <dgm:spPr/>
      <dgm:t>
        <a:bodyPr/>
        <a:lstStyle/>
        <a:p>
          <a:endParaRPr lang="en-US"/>
        </a:p>
      </dgm:t>
    </dgm:pt>
    <dgm:pt modelId="{0060EC0A-725A-4184-BC38-FDAE7CB8CA9A}" type="sibTrans" cxnId="{E8783A56-61D4-47D2-8CA5-D50389AD297D}">
      <dgm:prSet/>
      <dgm:spPr/>
      <dgm:t>
        <a:bodyPr/>
        <a:lstStyle/>
        <a:p>
          <a:endParaRPr lang="en-US"/>
        </a:p>
      </dgm:t>
    </dgm:pt>
    <dgm:pt modelId="{94C3FAF8-49F3-476A-96E8-A52E2FAC85EC}">
      <dgm:prSet/>
      <dgm:spPr/>
      <dgm:t>
        <a:bodyPr/>
        <a:lstStyle/>
        <a:p>
          <a:r>
            <a:rPr lang="en-US"/>
            <a:t>Your choice of title should link to WHAT YOU WANT TO GET OUT OF THE MODULE</a:t>
          </a:r>
        </a:p>
      </dgm:t>
    </dgm:pt>
    <dgm:pt modelId="{3DBEBB66-AB17-4981-8FFA-6FAB1E9D4A65}" type="parTrans" cxnId="{0E9FCABC-BA73-4C27-9443-5BCFB69D72DB}">
      <dgm:prSet/>
      <dgm:spPr/>
      <dgm:t>
        <a:bodyPr/>
        <a:lstStyle/>
        <a:p>
          <a:endParaRPr lang="en-US"/>
        </a:p>
      </dgm:t>
    </dgm:pt>
    <dgm:pt modelId="{83D2F3E8-5920-47AC-83B2-DAF7C28DD79C}" type="sibTrans" cxnId="{0E9FCABC-BA73-4C27-9443-5BCFB69D72DB}">
      <dgm:prSet/>
      <dgm:spPr/>
      <dgm:t>
        <a:bodyPr/>
        <a:lstStyle/>
        <a:p>
          <a:endParaRPr lang="en-US"/>
        </a:p>
      </dgm:t>
    </dgm:pt>
    <dgm:pt modelId="{09ED9ABE-79A6-4D36-9EEC-A1E49DC6F78A}" type="pres">
      <dgm:prSet presAssocID="{2CB66248-83F4-4CC1-A37A-9D2638B0280C}" presName="root" presStyleCnt="0">
        <dgm:presLayoutVars>
          <dgm:dir/>
          <dgm:resizeHandles val="exact"/>
        </dgm:presLayoutVars>
      </dgm:prSet>
      <dgm:spPr/>
    </dgm:pt>
    <dgm:pt modelId="{9CF7419E-B0FA-4BC6-9951-AF7EBC42CC62}" type="pres">
      <dgm:prSet presAssocID="{0F139F11-1B5A-406C-AD24-02D1EE72CF8A}" presName="compNode" presStyleCnt="0"/>
      <dgm:spPr/>
    </dgm:pt>
    <dgm:pt modelId="{4A0AA445-18BF-4738-9188-AB7156155640}" type="pres">
      <dgm:prSet presAssocID="{0F139F11-1B5A-406C-AD24-02D1EE72CF8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A5AED63-E50B-4CD3-9C12-B79BE1950156}" type="pres">
      <dgm:prSet presAssocID="{0F139F11-1B5A-406C-AD24-02D1EE72CF8A}" presName="spaceRect" presStyleCnt="0"/>
      <dgm:spPr/>
    </dgm:pt>
    <dgm:pt modelId="{89A0CEC7-10A3-4BFB-A56B-E065863553C5}" type="pres">
      <dgm:prSet presAssocID="{0F139F11-1B5A-406C-AD24-02D1EE72CF8A}" presName="textRect" presStyleLbl="revTx" presStyleIdx="0" presStyleCnt="2">
        <dgm:presLayoutVars>
          <dgm:chMax val="1"/>
          <dgm:chPref val="1"/>
        </dgm:presLayoutVars>
      </dgm:prSet>
      <dgm:spPr/>
    </dgm:pt>
    <dgm:pt modelId="{27509722-AFB0-4571-B02F-3B86C25BE845}" type="pres">
      <dgm:prSet presAssocID="{0060EC0A-725A-4184-BC38-FDAE7CB8CA9A}" presName="sibTrans" presStyleCnt="0"/>
      <dgm:spPr/>
    </dgm:pt>
    <dgm:pt modelId="{30CA0016-899C-4725-B2AF-D46EC064E7DE}" type="pres">
      <dgm:prSet presAssocID="{94C3FAF8-49F3-476A-96E8-A52E2FAC85EC}" presName="compNode" presStyleCnt="0"/>
      <dgm:spPr/>
    </dgm:pt>
    <dgm:pt modelId="{0CCF3AE8-0A67-4238-85C2-AAE88C40D62A}" type="pres">
      <dgm:prSet presAssocID="{94C3FAF8-49F3-476A-96E8-A52E2FAC85E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2180DD36-A363-4E87-80CE-3AE91189EFC0}" type="pres">
      <dgm:prSet presAssocID="{94C3FAF8-49F3-476A-96E8-A52E2FAC85EC}" presName="spaceRect" presStyleCnt="0"/>
      <dgm:spPr/>
    </dgm:pt>
    <dgm:pt modelId="{093E7F8A-3E85-4B03-8E1E-73F213842A35}" type="pres">
      <dgm:prSet presAssocID="{94C3FAF8-49F3-476A-96E8-A52E2FAC85E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40C6012-A6D8-483A-B4B8-C4E2ACA07B72}" type="presOf" srcId="{0F139F11-1B5A-406C-AD24-02D1EE72CF8A}" destId="{89A0CEC7-10A3-4BFB-A56B-E065863553C5}" srcOrd="0" destOrd="0" presId="urn:microsoft.com/office/officeart/2018/2/layout/IconLabelList"/>
    <dgm:cxn modelId="{85DDA647-0D68-4D9F-B7E8-43854FF39F43}" type="presOf" srcId="{2CB66248-83F4-4CC1-A37A-9D2638B0280C}" destId="{09ED9ABE-79A6-4D36-9EEC-A1E49DC6F78A}" srcOrd="0" destOrd="0" presId="urn:microsoft.com/office/officeart/2018/2/layout/IconLabelList"/>
    <dgm:cxn modelId="{E8783A56-61D4-47D2-8CA5-D50389AD297D}" srcId="{2CB66248-83F4-4CC1-A37A-9D2638B0280C}" destId="{0F139F11-1B5A-406C-AD24-02D1EE72CF8A}" srcOrd="0" destOrd="0" parTransId="{6ADCE1ED-7DA5-427D-9DC3-F2653B5C1FDA}" sibTransId="{0060EC0A-725A-4184-BC38-FDAE7CB8CA9A}"/>
    <dgm:cxn modelId="{FC172FB5-D5F9-47B6-A786-D25CECAFDADD}" type="presOf" srcId="{94C3FAF8-49F3-476A-96E8-A52E2FAC85EC}" destId="{093E7F8A-3E85-4B03-8E1E-73F213842A35}" srcOrd="0" destOrd="0" presId="urn:microsoft.com/office/officeart/2018/2/layout/IconLabelList"/>
    <dgm:cxn modelId="{0E9FCABC-BA73-4C27-9443-5BCFB69D72DB}" srcId="{2CB66248-83F4-4CC1-A37A-9D2638B0280C}" destId="{94C3FAF8-49F3-476A-96E8-A52E2FAC85EC}" srcOrd="1" destOrd="0" parTransId="{3DBEBB66-AB17-4981-8FFA-6FAB1E9D4A65}" sibTransId="{83D2F3E8-5920-47AC-83B2-DAF7C28DD79C}"/>
    <dgm:cxn modelId="{5B4DC2E0-4EA2-4834-B087-FD8F0378E64D}" type="presParOf" srcId="{09ED9ABE-79A6-4D36-9EEC-A1E49DC6F78A}" destId="{9CF7419E-B0FA-4BC6-9951-AF7EBC42CC62}" srcOrd="0" destOrd="0" presId="urn:microsoft.com/office/officeart/2018/2/layout/IconLabelList"/>
    <dgm:cxn modelId="{49FEFC39-35E9-4172-9C43-228E54966062}" type="presParOf" srcId="{9CF7419E-B0FA-4BC6-9951-AF7EBC42CC62}" destId="{4A0AA445-18BF-4738-9188-AB7156155640}" srcOrd="0" destOrd="0" presId="urn:microsoft.com/office/officeart/2018/2/layout/IconLabelList"/>
    <dgm:cxn modelId="{D4146DB2-4996-40B5-B118-17D0FA41EEDE}" type="presParOf" srcId="{9CF7419E-B0FA-4BC6-9951-AF7EBC42CC62}" destId="{0A5AED63-E50B-4CD3-9C12-B79BE1950156}" srcOrd="1" destOrd="0" presId="urn:microsoft.com/office/officeart/2018/2/layout/IconLabelList"/>
    <dgm:cxn modelId="{B1810BB0-055F-4EC1-A08C-FD045059B195}" type="presParOf" srcId="{9CF7419E-B0FA-4BC6-9951-AF7EBC42CC62}" destId="{89A0CEC7-10A3-4BFB-A56B-E065863553C5}" srcOrd="2" destOrd="0" presId="urn:microsoft.com/office/officeart/2018/2/layout/IconLabelList"/>
    <dgm:cxn modelId="{612440AA-C23C-4D45-A7CB-811DD3229518}" type="presParOf" srcId="{09ED9ABE-79A6-4D36-9EEC-A1E49DC6F78A}" destId="{27509722-AFB0-4571-B02F-3B86C25BE845}" srcOrd="1" destOrd="0" presId="urn:microsoft.com/office/officeart/2018/2/layout/IconLabelList"/>
    <dgm:cxn modelId="{A3291412-7C50-43F1-B43A-A6DD21949569}" type="presParOf" srcId="{09ED9ABE-79A6-4D36-9EEC-A1E49DC6F78A}" destId="{30CA0016-899C-4725-B2AF-D46EC064E7DE}" srcOrd="2" destOrd="0" presId="urn:microsoft.com/office/officeart/2018/2/layout/IconLabelList"/>
    <dgm:cxn modelId="{7A1E33C8-1E1E-40C5-A929-1655814C8DFC}" type="presParOf" srcId="{30CA0016-899C-4725-B2AF-D46EC064E7DE}" destId="{0CCF3AE8-0A67-4238-85C2-AAE88C40D62A}" srcOrd="0" destOrd="0" presId="urn:microsoft.com/office/officeart/2018/2/layout/IconLabelList"/>
    <dgm:cxn modelId="{2E3F7A34-2F65-46E9-BF1D-827CA101B9B6}" type="presParOf" srcId="{30CA0016-899C-4725-B2AF-D46EC064E7DE}" destId="{2180DD36-A363-4E87-80CE-3AE91189EFC0}" srcOrd="1" destOrd="0" presId="urn:microsoft.com/office/officeart/2018/2/layout/IconLabelList"/>
    <dgm:cxn modelId="{FBCD8CEF-0145-4487-B56A-1D58027317F5}" type="presParOf" srcId="{30CA0016-899C-4725-B2AF-D46EC064E7DE}" destId="{093E7F8A-3E85-4B03-8E1E-73F213842A3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C79324-E190-41B3-8498-F0DCFBD9B95F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D14BAA1-7D57-4DB0-96D2-C225F901A57F}">
      <dgm:prSet/>
      <dgm:spPr/>
      <dgm:t>
        <a:bodyPr/>
        <a:lstStyle/>
        <a:p>
          <a:r>
            <a:rPr lang="en-US" b="1" dirty="0"/>
            <a:t>Start with </a:t>
          </a:r>
        </a:p>
      </dgm:t>
    </dgm:pt>
    <dgm:pt modelId="{141AFC4D-A56C-4C20-A97D-D69807864EA9}" type="parTrans" cxnId="{00597F6B-21BF-4FB0-8FF5-880DD0022FD9}">
      <dgm:prSet/>
      <dgm:spPr/>
      <dgm:t>
        <a:bodyPr/>
        <a:lstStyle/>
        <a:p>
          <a:endParaRPr lang="en-US"/>
        </a:p>
      </dgm:t>
    </dgm:pt>
    <dgm:pt modelId="{ABCFCB89-553C-403A-998F-B2B380308D3E}" type="sibTrans" cxnId="{00597F6B-21BF-4FB0-8FF5-880DD0022FD9}">
      <dgm:prSet/>
      <dgm:spPr/>
      <dgm:t>
        <a:bodyPr/>
        <a:lstStyle/>
        <a:p>
          <a:endParaRPr lang="en-US"/>
        </a:p>
      </dgm:t>
    </dgm:pt>
    <dgm:pt modelId="{F148E1C2-4B33-4081-B5D2-51C38E7FD6BD}">
      <dgm:prSet/>
      <dgm:spPr/>
      <dgm:t>
        <a:bodyPr/>
        <a:lstStyle/>
        <a:p>
          <a:r>
            <a:rPr lang="en-US" dirty="0"/>
            <a:t>A comparison between ….</a:t>
          </a:r>
        </a:p>
      </dgm:t>
    </dgm:pt>
    <dgm:pt modelId="{91310ED6-AA71-45A3-ADE8-CECB62841636}" type="parTrans" cxnId="{1121E14C-6E9C-4048-81F2-E4D6C3E58F95}">
      <dgm:prSet/>
      <dgm:spPr/>
      <dgm:t>
        <a:bodyPr/>
        <a:lstStyle/>
        <a:p>
          <a:endParaRPr lang="en-US"/>
        </a:p>
      </dgm:t>
    </dgm:pt>
    <dgm:pt modelId="{4916663A-E943-4FF1-8060-2B0F25AC42A0}" type="sibTrans" cxnId="{1121E14C-6E9C-4048-81F2-E4D6C3E58F95}">
      <dgm:prSet/>
      <dgm:spPr/>
      <dgm:t>
        <a:bodyPr/>
        <a:lstStyle/>
        <a:p>
          <a:endParaRPr lang="en-US"/>
        </a:p>
      </dgm:t>
    </dgm:pt>
    <dgm:pt modelId="{EE6B43AE-8FBC-4894-A115-795A6A135547}">
      <dgm:prSet/>
      <dgm:spPr/>
      <dgm:t>
        <a:bodyPr/>
        <a:lstStyle/>
        <a:p>
          <a:r>
            <a:rPr lang="en-US"/>
            <a:t>How / what ….</a:t>
          </a:r>
        </a:p>
      </dgm:t>
    </dgm:pt>
    <dgm:pt modelId="{459C5A8F-4263-47EF-8BEA-33472DB43873}" type="parTrans" cxnId="{C52ECAE9-8BED-43D2-A056-F717DAAB1CA1}">
      <dgm:prSet/>
      <dgm:spPr/>
      <dgm:t>
        <a:bodyPr/>
        <a:lstStyle/>
        <a:p>
          <a:endParaRPr lang="en-US"/>
        </a:p>
      </dgm:t>
    </dgm:pt>
    <dgm:pt modelId="{FDAE89E1-4174-46D3-B95C-83DCDD920A9A}" type="sibTrans" cxnId="{C52ECAE9-8BED-43D2-A056-F717DAAB1CA1}">
      <dgm:prSet/>
      <dgm:spPr/>
      <dgm:t>
        <a:bodyPr/>
        <a:lstStyle/>
        <a:p>
          <a:endParaRPr lang="en-US"/>
        </a:p>
      </dgm:t>
    </dgm:pt>
    <dgm:pt modelId="{EE6E3A1E-0799-4B7D-A2BB-B0D7367E754A}">
      <dgm:prSet/>
      <dgm:spPr/>
      <dgm:t>
        <a:bodyPr/>
        <a:lstStyle/>
        <a:p>
          <a:r>
            <a:rPr lang="en-US"/>
            <a:t>An investigation into ….</a:t>
          </a:r>
        </a:p>
      </dgm:t>
    </dgm:pt>
    <dgm:pt modelId="{31D39415-F434-4462-89B8-250F50CF9C6D}" type="parTrans" cxnId="{96145647-7776-4EB9-A856-5BA1ADC0C72F}">
      <dgm:prSet/>
      <dgm:spPr/>
      <dgm:t>
        <a:bodyPr/>
        <a:lstStyle/>
        <a:p>
          <a:endParaRPr lang="en-US"/>
        </a:p>
      </dgm:t>
    </dgm:pt>
    <dgm:pt modelId="{7141B77C-D658-4FD9-87CD-2C3CC84354C7}" type="sibTrans" cxnId="{96145647-7776-4EB9-A856-5BA1ADC0C72F}">
      <dgm:prSet/>
      <dgm:spPr/>
      <dgm:t>
        <a:bodyPr/>
        <a:lstStyle/>
        <a:p>
          <a:endParaRPr lang="en-US"/>
        </a:p>
      </dgm:t>
    </dgm:pt>
    <dgm:pt modelId="{82D064F8-3C20-964D-AFF4-C3A3CE8BB59B}" type="pres">
      <dgm:prSet presAssocID="{18C79324-E190-41B3-8498-F0DCFBD9B95F}" presName="vert0" presStyleCnt="0">
        <dgm:presLayoutVars>
          <dgm:dir/>
          <dgm:animOne val="branch"/>
          <dgm:animLvl val="lvl"/>
        </dgm:presLayoutVars>
      </dgm:prSet>
      <dgm:spPr/>
    </dgm:pt>
    <dgm:pt modelId="{6D627F86-C252-D544-8C1B-BAEF9A674C1D}" type="pres">
      <dgm:prSet presAssocID="{DD14BAA1-7D57-4DB0-96D2-C225F901A57F}" presName="thickLine" presStyleLbl="alignNode1" presStyleIdx="0" presStyleCnt="4"/>
      <dgm:spPr/>
    </dgm:pt>
    <dgm:pt modelId="{15A76988-0901-7A4C-AF8E-7E08901C9095}" type="pres">
      <dgm:prSet presAssocID="{DD14BAA1-7D57-4DB0-96D2-C225F901A57F}" presName="horz1" presStyleCnt="0"/>
      <dgm:spPr/>
    </dgm:pt>
    <dgm:pt modelId="{51D0BC62-6764-724A-B376-11206BD8FFB1}" type="pres">
      <dgm:prSet presAssocID="{DD14BAA1-7D57-4DB0-96D2-C225F901A57F}" presName="tx1" presStyleLbl="revTx" presStyleIdx="0" presStyleCnt="4"/>
      <dgm:spPr/>
    </dgm:pt>
    <dgm:pt modelId="{52388B19-FDF4-6045-AA89-E958A52FB862}" type="pres">
      <dgm:prSet presAssocID="{DD14BAA1-7D57-4DB0-96D2-C225F901A57F}" presName="vert1" presStyleCnt="0"/>
      <dgm:spPr/>
    </dgm:pt>
    <dgm:pt modelId="{C1801688-B503-4C49-B97B-03E21B9DDE0B}" type="pres">
      <dgm:prSet presAssocID="{F148E1C2-4B33-4081-B5D2-51C38E7FD6BD}" presName="thickLine" presStyleLbl="alignNode1" presStyleIdx="1" presStyleCnt="4"/>
      <dgm:spPr/>
    </dgm:pt>
    <dgm:pt modelId="{40B9762E-D0BA-7349-BBB4-BE19D6EBE631}" type="pres">
      <dgm:prSet presAssocID="{F148E1C2-4B33-4081-B5D2-51C38E7FD6BD}" presName="horz1" presStyleCnt="0"/>
      <dgm:spPr/>
    </dgm:pt>
    <dgm:pt modelId="{067E6FC3-FED9-3741-A513-344FD44343A4}" type="pres">
      <dgm:prSet presAssocID="{F148E1C2-4B33-4081-B5D2-51C38E7FD6BD}" presName="tx1" presStyleLbl="revTx" presStyleIdx="1" presStyleCnt="4"/>
      <dgm:spPr/>
    </dgm:pt>
    <dgm:pt modelId="{69AFE0BC-08C0-FD4E-8C6F-E0D2EBB53FB1}" type="pres">
      <dgm:prSet presAssocID="{F148E1C2-4B33-4081-B5D2-51C38E7FD6BD}" presName="vert1" presStyleCnt="0"/>
      <dgm:spPr/>
    </dgm:pt>
    <dgm:pt modelId="{ABFDB7CC-2248-C646-B086-A7099747D27E}" type="pres">
      <dgm:prSet presAssocID="{EE6B43AE-8FBC-4894-A115-795A6A135547}" presName="thickLine" presStyleLbl="alignNode1" presStyleIdx="2" presStyleCnt="4"/>
      <dgm:spPr/>
    </dgm:pt>
    <dgm:pt modelId="{A10F501C-EF21-854A-A7C5-CBE3D17CE729}" type="pres">
      <dgm:prSet presAssocID="{EE6B43AE-8FBC-4894-A115-795A6A135547}" presName="horz1" presStyleCnt="0"/>
      <dgm:spPr/>
    </dgm:pt>
    <dgm:pt modelId="{4E2661F5-944A-E541-9031-54D9B85E4199}" type="pres">
      <dgm:prSet presAssocID="{EE6B43AE-8FBC-4894-A115-795A6A135547}" presName="tx1" presStyleLbl="revTx" presStyleIdx="2" presStyleCnt="4"/>
      <dgm:spPr/>
    </dgm:pt>
    <dgm:pt modelId="{8A4B5565-28B0-2C43-B1A9-4EB2B2EB0E5A}" type="pres">
      <dgm:prSet presAssocID="{EE6B43AE-8FBC-4894-A115-795A6A135547}" presName="vert1" presStyleCnt="0"/>
      <dgm:spPr/>
    </dgm:pt>
    <dgm:pt modelId="{2817D440-7345-0F46-9EA4-E9DA8F6B5029}" type="pres">
      <dgm:prSet presAssocID="{EE6E3A1E-0799-4B7D-A2BB-B0D7367E754A}" presName="thickLine" presStyleLbl="alignNode1" presStyleIdx="3" presStyleCnt="4"/>
      <dgm:spPr/>
    </dgm:pt>
    <dgm:pt modelId="{8C0E388B-8B4A-C849-8DAD-9AE776772103}" type="pres">
      <dgm:prSet presAssocID="{EE6E3A1E-0799-4B7D-A2BB-B0D7367E754A}" presName="horz1" presStyleCnt="0"/>
      <dgm:spPr/>
    </dgm:pt>
    <dgm:pt modelId="{782C1C7B-45A0-A443-BBED-A352CFED8DB5}" type="pres">
      <dgm:prSet presAssocID="{EE6E3A1E-0799-4B7D-A2BB-B0D7367E754A}" presName="tx1" presStyleLbl="revTx" presStyleIdx="3" presStyleCnt="4"/>
      <dgm:spPr/>
    </dgm:pt>
    <dgm:pt modelId="{E5D8E4BC-6E1E-6945-80DA-5B21C7A8A0DB}" type="pres">
      <dgm:prSet presAssocID="{EE6E3A1E-0799-4B7D-A2BB-B0D7367E754A}" presName="vert1" presStyleCnt="0"/>
      <dgm:spPr/>
    </dgm:pt>
  </dgm:ptLst>
  <dgm:cxnLst>
    <dgm:cxn modelId="{95F55147-4290-0643-BB13-9FBDF0C9BA46}" type="presOf" srcId="{EE6B43AE-8FBC-4894-A115-795A6A135547}" destId="{4E2661F5-944A-E541-9031-54D9B85E4199}" srcOrd="0" destOrd="0" presId="urn:microsoft.com/office/officeart/2008/layout/LinedList"/>
    <dgm:cxn modelId="{96145647-7776-4EB9-A856-5BA1ADC0C72F}" srcId="{18C79324-E190-41B3-8498-F0DCFBD9B95F}" destId="{EE6E3A1E-0799-4B7D-A2BB-B0D7367E754A}" srcOrd="3" destOrd="0" parTransId="{31D39415-F434-4462-89B8-250F50CF9C6D}" sibTransId="{7141B77C-D658-4FD9-87CD-2C3CC84354C7}"/>
    <dgm:cxn modelId="{EA239167-4856-1049-BDEE-CE8F0E352D13}" type="presOf" srcId="{DD14BAA1-7D57-4DB0-96D2-C225F901A57F}" destId="{51D0BC62-6764-724A-B376-11206BD8FFB1}" srcOrd="0" destOrd="0" presId="urn:microsoft.com/office/officeart/2008/layout/LinedList"/>
    <dgm:cxn modelId="{64C7FD4A-13D5-9D40-B7E9-0C3A0E1C5D7F}" type="presOf" srcId="{EE6E3A1E-0799-4B7D-A2BB-B0D7367E754A}" destId="{782C1C7B-45A0-A443-BBED-A352CFED8DB5}" srcOrd="0" destOrd="0" presId="urn:microsoft.com/office/officeart/2008/layout/LinedList"/>
    <dgm:cxn modelId="{00597F6B-21BF-4FB0-8FF5-880DD0022FD9}" srcId="{18C79324-E190-41B3-8498-F0DCFBD9B95F}" destId="{DD14BAA1-7D57-4DB0-96D2-C225F901A57F}" srcOrd="0" destOrd="0" parTransId="{141AFC4D-A56C-4C20-A97D-D69807864EA9}" sibTransId="{ABCFCB89-553C-403A-998F-B2B380308D3E}"/>
    <dgm:cxn modelId="{1121E14C-6E9C-4048-81F2-E4D6C3E58F95}" srcId="{18C79324-E190-41B3-8498-F0DCFBD9B95F}" destId="{F148E1C2-4B33-4081-B5D2-51C38E7FD6BD}" srcOrd="1" destOrd="0" parTransId="{91310ED6-AA71-45A3-ADE8-CECB62841636}" sibTransId="{4916663A-E943-4FF1-8060-2B0F25AC42A0}"/>
    <dgm:cxn modelId="{F73ADB7A-2FA5-954B-9237-66963A19AC23}" type="presOf" srcId="{18C79324-E190-41B3-8498-F0DCFBD9B95F}" destId="{82D064F8-3C20-964D-AFF4-C3A3CE8BB59B}" srcOrd="0" destOrd="0" presId="urn:microsoft.com/office/officeart/2008/layout/LinedList"/>
    <dgm:cxn modelId="{98E5CED7-7341-004C-8137-36CDBE7F2766}" type="presOf" srcId="{F148E1C2-4B33-4081-B5D2-51C38E7FD6BD}" destId="{067E6FC3-FED9-3741-A513-344FD44343A4}" srcOrd="0" destOrd="0" presId="urn:microsoft.com/office/officeart/2008/layout/LinedList"/>
    <dgm:cxn modelId="{C52ECAE9-8BED-43D2-A056-F717DAAB1CA1}" srcId="{18C79324-E190-41B3-8498-F0DCFBD9B95F}" destId="{EE6B43AE-8FBC-4894-A115-795A6A135547}" srcOrd="2" destOrd="0" parTransId="{459C5A8F-4263-47EF-8BEA-33472DB43873}" sibTransId="{FDAE89E1-4174-46D3-B95C-83DCDD920A9A}"/>
    <dgm:cxn modelId="{6490B789-F8F0-1B42-A174-77C6A0F49ED4}" type="presParOf" srcId="{82D064F8-3C20-964D-AFF4-C3A3CE8BB59B}" destId="{6D627F86-C252-D544-8C1B-BAEF9A674C1D}" srcOrd="0" destOrd="0" presId="urn:microsoft.com/office/officeart/2008/layout/LinedList"/>
    <dgm:cxn modelId="{2CC1EFA9-8289-9540-8D43-21A905240D58}" type="presParOf" srcId="{82D064F8-3C20-964D-AFF4-C3A3CE8BB59B}" destId="{15A76988-0901-7A4C-AF8E-7E08901C9095}" srcOrd="1" destOrd="0" presId="urn:microsoft.com/office/officeart/2008/layout/LinedList"/>
    <dgm:cxn modelId="{381C2B81-2610-BC42-AC99-4C78A45968A5}" type="presParOf" srcId="{15A76988-0901-7A4C-AF8E-7E08901C9095}" destId="{51D0BC62-6764-724A-B376-11206BD8FFB1}" srcOrd="0" destOrd="0" presId="urn:microsoft.com/office/officeart/2008/layout/LinedList"/>
    <dgm:cxn modelId="{B899F103-12CF-7D49-8A6F-FDF0246091F4}" type="presParOf" srcId="{15A76988-0901-7A4C-AF8E-7E08901C9095}" destId="{52388B19-FDF4-6045-AA89-E958A52FB862}" srcOrd="1" destOrd="0" presId="urn:microsoft.com/office/officeart/2008/layout/LinedList"/>
    <dgm:cxn modelId="{0A10DC3B-EA0A-004C-997D-C8C65D4E8072}" type="presParOf" srcId="{82D064F8-3C20-964D-AFF4-C3A3CE8BB59B}" destId="{C1801688-B503-4C49-B97B-03E21B9DDE0B}" srcOrd="2" destOrd="0" presId="urn:microsoft.com/office/officeart/2008/layout/LinedList"/>
    <dgm:cxn modelId="{8B21C1DD-70BB-DA49-B86C-A088C04EC002}" type="presParOf" srcId="{82D064F8-3C20-964D-AFF4-C3A3CE8BB59B}" destId="{40B9762E-D0BA-7349-BBB4-BE19D6EBE631}" srcOrd="3" destOrd="0" presId="urn:microsoft.com/office/officeart/2008/layout/LinedList"/>
    <dgm:cxn modelId="{0F3D271A-4997-1047-AF17-E7264F3804B7}" type="presParOf" srcId="{40B9762E-D0BA-7349-BBB4-BE19D6EBE631}" destId="{067E6FC3-FED9-3741-A513-344FD44343A4}" srcOrd="0" destOrd="0" presId="urn:microsoft.com/office/officeart/2008/layout/LinedList"/>
    <dgm:cxn modelId="{4D0554F5-9839-FC4A-A17E-AB4787869194}" type="presParOf" srcId="{40B9762E-D0BA-7349-BBB4-BE19D6EBE631}" destId="{69AFE0BC-08C0-FD4E-8C6F-E0D2EBB53FB1}" srcOrd="1" destOrd="0" presId="urn:microsoft.com/office/officeart/2008/layout/LinedList"/>
    <dgm:cxn modelId="{4A41D69B-BEF0-7A47-BDE7-AF6A1FE61587}" type="presParOf" srcId="{82D064F8-3C20-964D-AFF4-C3A3CE8BB59B}" destId="{ABFDB7CC-2248-C646-B086-A7099747D27E}" srcOrd="4" destOrd="0" presId="urn:microsoft.com/office/officeart/2008/layout/LinedList"/>
    <dgm:cxn modelId="{75C2EC78-6141-204B-BFC7-13FA5D3EDF8B}" type="presParOf" srcId="{82D064F8-3C20-964D-AFF4-C3A3CE8BB59B}" destId="{A10F501C-EF21-854A-A7C5-CBE3D17CE729}" srcOrd="5" destOrd="0" presId="urn:microsoft.com/office/officeart/2008/layout/LinedList"/>
    <dgm:cxn modelId="{601F00BA-E4C9-FA43-A83B-B1C1B59196DF}" type="presParOf" srcId="{A10F501C-EF21-854A-A7C5-CBE3D17CE729}" destId="{4E2661F5-944A-E541-9031-54D9B85E4199}" srcOrd="0" destOrd="0" presId="urn:microsoft.com/office/officeart/2008/layout/LinedList"/>
    <dgm:cxn modelId="{22E1B4C5-CC63-094A-8062-8B294BE27859}" type="presParOf" srcId="{A10F501C-EF21-854A-A7C5-CBE3D17CE729}" destId="{8A4B5565-28B0-2C43-B1A9-4EB2B2EB0E5A}" srcOrd="1" destOrd="0" presId="urn:microsoft.com/office/officeart/2008/layout/LinedList"/>
    <dgm:cxn modelId="{47C7D981-C50A-2345-BE6A-E35FB7DFC5EA}" type="presParOf" srcId="{82D064F8-3C20-964D-AFF4-C3A3CE8BB59B}" destId="{2817D440-7345-0F46-9EA4-E9DA8F6B5029}" srcOrd="6" destOrd="0" presId="urn:microsoft.com/office/officeart/2008/layout/LinedList"/>
    <dgm:cxn modelId="{9CB6696E-43CC-494A-83E9-331D572EC507}" type="presParOf" srcId="{82D064F8-3C20-964D-AFF4-C3A3CE8BB59B}" destId="{8C0E388B-8B4A-C849-8DAD-9AE776772103}" srcOrd="7" destOrd="0" presId="urn:microsoft.com/office/officeart/2008/layout/LinedList"/>
    <dgm:cxn modelId="{45035FD5-8D77-A146-9D5E-3940C3FC1FB2}" type="presParOf" srcId="{8C0E388B-8B4A-C849-8DAD-9AE776772103}" destId="{782C1C7B-45A0-A443-BBED-A352CFED8DB5}" srcOrd="0" destOrd="0" presId="urn:microsoft.com/office/officeart/2008/layout/LinedList"/>
    <dgm:cxn modelId="{7C067178-BD4B-2A44-AAB6-DA550643FB19}" type="presParOf" srcId="{8C0E388B-8B4A-C849-8DAD-9AE776772103}" destId="{E5D8E4BC-6E1E-6945-80DA-5B21C7A8A0D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FA96FC-1ADE-47B4-91F2-933EE3825CC4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A991312-BDC5-4F16-870F-AC6F8C5ECD71}">
      <dgm:prSet/>
      <dgm:spPr/>
      <dgm:t>
        <a:bodyPr/>
        <a:lstStyle/>
        <a:p>
          <a:r>
            <a:rPr lang="en-US"/>
            <a:t>Don’t pick</a:t>
          </a:r>
        </a:p>
      </dgm:t>
    </dgm:pt>
    <dgm:pt modelId="{D5D53FF5-7609-49EE-9AD8-6FA03B3D55CD}" type="parTrans" cxnId="{6D1BC57A-E6BF-4F3C-92DD-B47A59A7F394}">
      <dgm:prSet/>
      <dgm:spPr/>
      <dgm:t>
        <a:bodyPr/>
        <a:lstStyle/>
        <a:p>
          <a:endParaRPr lang="en-US"/>
        </a:p>
      </dgm:t>
    </dgm:pt>
    <dgm:pt modelId="{107B4C26-BD21-425F-8C4B-41657F66FD7C}" type="sibTrans" cxnId="{6D1BC57A-E6BF-4F3C-92DD-B47A59A7F394}">
      <dgm:prSet/>
      <dgm:spPr/>
      <dgm:t>
        <a:bodyPr/>
        <a:lstStyle/>
        <a:p>
          <a:endParaRPr lang="en-US"/>
        </a:p>
      </dgm:t>
    </dgm:pt>
    <dgm:pt modelId="{376D2E67-AA1F-4550-A7A9-E567DB486F5F}">
      <dgm:prSet/>
      <dgm:spPr/>
      <dgm:t>
        <a:bodyPr/>
        <a:lstStyle/>
        <a:p>
          <a:r>
            <a:rPr lang="en-US"/>
            <a:t>Don’t pick anything without a research base</a:t>
          </a:r>
        </a:p>
      </dgm:t>
    </dgm:pt>
    <dgm:pt modelId="{6E5A9E5E-6ECE-478A-8D88-CBFF0A4374CF}" type="parTrans" cxnId="{C945EE14-01F2-4238-8F1E-D1B13EF0BF75}">
      <dgm:prSet/>
      <dgm:spPr/>
      <dgm:t>
        <a:bodyPr/>
        <a:lstStyle/>
        <a:p>
          <a:endParaRPr lang="en-US"/>
        </a:p>
      </dgm:t>
    </dgm:pt>
    <dgm:pt modelId="{E3B48738-4893-4ADD-A290-B30D4253BF9C}" type="sibTrans" cxnId="{C945EE14-01F2-4238-8F1E-D1B13EF0BF75}">
      <dgm:prSet/>
      <dgm:spPr/>
      <dgm:t>
        <a:bodyPr/>
        <a:lstStyle/>
        <a:p>
          <a:endParaRPr lang="en-US"/>
        </a:p>
      </dgm:t>
    </dgm:pt>
    <dgm:pt modelId="{768744A7-BB42-493A-9C47-55374545F208}">
      <dgm:prSet/>
      <dgm:spPr/>
      <dgm:t>
        <a:bodyPr/>
        <a:lstStyle/>
        <a:p>
          <a:r>
            <a:rPr lang="en-US"/>
            <a:t>Don’t pick</a:t>
          </a:r>
        </a:p>
      </dgm:t>
    </dgm:pt>
    <dgm:pt modelId="{EECA3CDF-B7ED-4AD6-AC72-30245B1962B8}" type="parTrans" cxnId="{2069CFCE-D4F1-4BB1-A484-55C39FE6E7EB}">
      <dgm:prSet/>
      <dgm:spPr/>
      <dgm:t>
        <a:bodyPr/>
        <a:lstStyle/>
        <a:p>
          <a:endParaRPr lang="en-US"/>
        </a:p>
      </dgm:t>
    </dgm:pt>
    <dgm:pt modelId="{FA725C06-53A9-41C0-ACAB-30BFA76EC177}" type="sibTrans" cxnId="{2069CFCE-D4F1-4BB1-A484-55C39FE6E7EB}">
      <dgm:prSet/>
      <dgm:spPr/>
      <dgm:t>
        <a:bodyPr/>
        <a:lstStyle/>
        <a:p>
          <a:endParaRPr lang="en-US"/>
        </a:p>
      </dgm:t>
    </dgm:pt>
    <dgm:pt modelId="{3E285352-24BA-44B3-9EA6-063A5C05B184}">
      <dgm:prSet/>
      <dgm:spPr/>
      <dgm:t>
        <a:bodyPr/>
        <a:lstStyle/>
        <a:p>
          <a:r>
            <a:rPr lang="en-US"/>
            <a:t>Don’t pick something you can answer in a sentence</a:t>
          </a:r>
        </a:p>
      </dgm:t>
    </dgm:pt>
    <dgm:pt modelId="{9399F622-DE9A-41AE-BDCD-4D428EABBD92}" type="parTrans" cxnId="{8C6F4240-270A-4502-A634-99246F8A30D1}">
      <dgm:prSet/>
      <dgm:spPr/>
      <dgm:t>
        <a:bodyPr/>
        <a:lstStyle/>
        <a:p>
          <a:endParaRPr lang="en-US"/>
        </a:p>
      </dgm:t>
    </dgm:pt>
    <dgm:pt modelId="{46BCB7D3-9597-460A-9EB2-A55DC0B844E3}" type="sibTrans" cxnId="{8C6F4240-270A-4502-A634-99246F8A30D1}">
      <dgm:prSet/>
      <dgm:spPr/>
      <dgm:t>
        <a:bodyPr/>
        <a:lstStyle/>
        <a:p>
          <a:endParaRPr lang="en-US"/>
        </a:p>
      </dgm:t>
    </dgm:pt>
    <dgm:pt modelId="{FF1479DB-4C3F-40A0-9136-F10BC31F900B}">
      <dgm:prSet/>
      <dgm:spPr/>
      <dgm:t>
        <a:bodyPr/>
        <a:lstStyle/>
        <a:p>
          <a:r>
            <a:rPr lang="en-US"/>
            <a:t>Don’t pick</a:t>
          </a:r>
        </a:p>
      </dgm:t>
    </dgm:pt>
    <dgm:pt modelId="{9675B12D-5637-4A70-AC68-536241EF59B9}" type="parTrans" cxnId="{5ECB9488-5324-4465-9465-A8A926A183CE}">
      <dgm:prSet/>
      <dgm:spPr/>
      <dgm:t>
        <a:bodyPr/>
        <a:lstStyle/>
        <a:p>
          <a:endParaRPr lang="en-US"/>
        </a:p>
      </dgm:t>
    </dgm:pt>
    <dgm:pt modelId="{414A24B2-7E1A-4AF1-A20B-AEC598D468AC}" type="sibTrans" cxnId="{5ECB9488-5324-4465-9465-A8A926A183CE}">
      <dgm:prSet/>
      <dgm:spPr/>
      <dgm:t>
        <a:bodyPr/>
        <a:lstStyle/>
        <a:p>
          <a:endParaRPr lang="en-US"/>
        </a:p>
      </dgm:t>
    </dgm:pt>
    <dgm:pt modelId="{53BE206F-B922-4A0E-B8A2-00E75BAE3C80}">
      <dgm:prSet/>
      <dgm:spPr/>
      <dgm:t>
        <a:bodyPr/>
        <a:lstStyle/>
        <a:p>
          <a:r>
            <a:rPr lang="en-US"/>
            <a:t>Don’t pick something that has been overdone</a:t>
          </a:r>
        </a:p>
      </dgm:t>
    </dgm:pt>
    <dgm:pt modelId="{7EE819B9-2F4E-40BD-9C23-5FAF0890CA92}" type="parTrans" cxnId="{06773B6C-3E3D-4520-81F6-D7E46C840827}">
      <dgm:prSet/>
      <dgm:spPr/>
      <dgm:t>
        <a:bodyPr/>
        <a:lstStyle/>
        <a:p>
          <a:endParaRPr lang="en-US"/>
        </a:p>
      </dgm:t>
    </dgm:pt>
    <dgm:pt modelId="{EFD35B21-870E-476F-A971-972753E77EB0}" type="sibTrans" cxnId="{06773B6C-3E3D-4520-81F6-D7E46C840827}">
      <dgm:prSet/>
      <dgm:spPr/>
      <dgm:t>
        <a:bodyPr/>
        <a:lstStyle/>
        <a:p>
          <a:endParaRPr lang="en-US"/>
        </a:p>
      </dgm:t>
    </dgm:pt>
    <dgm:pt modelId="{847B4C41-9404-4F81-AF3A-047C4E2B09C4}">
      <dgm:prSet/>
      <dgm:spPr/>
      <dgm:t>
        <a:bodyPr/>
        <a:lstStyle/>
        <a:p>
          <a:r>
            <a:rPr lang="en-US"/>
            <a:t>Don’t pick</a:t>
          </a:r>
        </a:p>
      </dgm:t>
    </dgm:pt>
    <dgm:pt modelId="{B4B33768-6B8D-4175-978B-E15B449D8FC7}" type="parTrans" cxnId="{A19A11A6-DACB-4F55-9B2B-204845BE3B7A}">
      <dgm:prSet/>
      <dgm:spPr/>
      <dgm:t>
        <a:bodyPr/>
        <a:lstStyle/>
        <a:p>
          <a:endParaRPr lang="en-US"/>
        </a:p>
      </dgm:t>
    </dgm:pt>
    <dgm:pt modelId="{7B61468D-4BD0-4B36-9C0D-55C8E29D3E67}" type="sibTrans" cxnId="{A19A11A6-DACB-4F55-9B2B-204845BE3B7A}">
      <dgm:prSet/>
      <dgm:spPr/>
      <dgm:t>
        <a:bodyPr/>
        <a:lstStyle/>
        <a:p>
          <a:endParaRPr lang="en-US"/>
        </a:p>
      </dgm:t>
    </dgm:pt>
    <dgm:pt modelId="{BE2C488E-1C2F-4609-9D67-D5EE699696C8}">
      <dgm:prSet/>
      <dgm:spPr/>
      <dgm:t>
        <a:bodyPr/>
        <a:lstStyle/>
        <a:p>
          <a:r>
            <a:rPr lang="en-US"/>
            <a:t>Don’t pick something there has no UK links to</a:t>
          </a:r>
        </a:p>
      </dgm:t>
    </dgm:pt>
    <dgm:pt modelId="{B3F4B1B8-4FC6-4D2F-9301-5781C9501494}" type="parTrans" cxnId="{F3675600-C6EC-4C88-A0D9-D6BD0E1FA2C8}">
      <dgm:prSet/>
      <dgm:spPr/>
      <dgm:t>
        <a:bodyPr/>
        <a:lstStyle/>
        <a:p>
          <a:endParaRPr lang="en-US"/>
        </a:p>
      </dgm:t>
    </dgm:pt>
    <dgm:pt modelId="{6F4FEEC4-2D55-48DC-8E5D-D37E0363BC0A}" type="sibTrans" cxnId="{F3675600-C6EC-4C88-A0D9-D6BD0E1FA2C8}">
      <dgm:prSet/>
      <dgm:spPr/>
      <dgm:t>
        <a:bodyPr/>
        <a:lstStyle/>
        <a:p>
          <a:endParaRPr lang="en-US"/>
        </a:p>
      </dgm:t>
    </dgm:pt>
    <dgm:pt modelId="{C8F7906E-7637-4906-88F1-31DCC6903030}">
      <dgm:prSet/>
      <dgm:spPr/>
      <dgm:t>
        <a:bodyPr/>
        <a:lstStyle/>
        <a:p>
          <a:r>
            <a:rPr lang="en-US"/>
            <a:t>Don’t pick</a:t>
          </a:r>
        </a:p>
      </dgm:t>
    </dgm:pt>
    <dgm:pt modelId="{D6396D0C-F20F-42CF-BD39-908A7E7B894D}" type="parTrans" cxnId="{8DDF5D28-9A00-431B-93DC-1AC6C37EBB65}">
      <dgm:prSet/>
      <dgm:spPr/>
      <dgm:t>
        <a:bodyPr/>
        <a:lstStyle/>
        <a:p>
          <a:endParaRPr lang="en-US"/>
        </a:p>
      </dgm:t>
    </dgm:pt>
    <dgm:pt modelId="{0977EC40-3E5F-4241-BFE0-F07BD4E7EB86}" type="sibTrans" cxnId="{8DDF5D28-9A00-431B-93DC-1AC6C37EBB65}">
      <dgm:prSet/>
      <dgm:spPr/>
      <dgm:t>
        <a:bodyPr/>
        <a:lstStyle/>
        <a:p>
          <a:endParaRPr lang="en-US"/>
        </a:p>
      </dgm:t>
    </dgm:pt>
    <dgm:pt modelId="{612ABC20-7EC1-4124-AD27-A749E0F75A97}">
      <dgm:prSet/>
      <dgm:spPr/>
      <dgm:t>
        <a:bodyPr/>
        <a:lstStyle/>
        <a:p>
          <a:r>
            <a:rPr lang="en-US"/>
            <a:t>Don’t pick something you cant link to the health and care sector easily </a:t>
          </a:r>
        </a:p>
      </dgm:t>
    </dgm:pt>
    <dgm:pt modelId="{65848432-6B85-46DA-BA13-80179948C596}" type="parTrans" cxnId="{F20F7AB6-A984-41F8-89C0-D078C26B7E5A}">
      <dgm:prSet/>
      <dgm:spPr/>
      <dgm:t>
        <a:bodyPr/>
        <a:lstStyle/>
        <a:p>
          <a:endParaRPr lang="en-US"/>
        </a:p>
      </dgm:t>
    </dgm:pt>
    <dgm:pt modelId="{DADC70BD-71B2-402F-9123-335A280914B3}" type="sibTrans" cxnId="{F20F7AB6-A984-41F8-89C0-D078C26B7E5A}">
      <dgm:prSet/>
      <dgm:spPr/>
      <dgm:t>
        <a:bodyPr/>
        <a:lstStyle/>
        <a:p>
          <a:endParaRPr lang="en-US"/>
        </a:p>
      </dgm:t>
    </dgm:pt>
    <dgm:pt modelId="{3D5385C1-F83F-4B2D-9A72-25747986AD54}">
      <dgm:prSet/>
      <dgm:spPr/>
      <dgm:t>
        <a:bodyPr/>
        <a:lstStyle/>
        <a:p>
          <a:r>
            <a:rPr lang="en-US"/>
            <a:t>Don’t pick</a:t>
          </a:r>
        </a:p>
      </dgm:t>
    </dgm:pt>
    <dgm:pt modelId="{C0AAA9E3-1E87-4572-BB31-93CF1C58B7FD}" type="parTrans" cxnId="{BF681F56-419C-44CD-ABBA-8E02F8824A29}">
      <dgm:prSet/>
      <dgm:spPr/>
      <dgm:t>
        <a:bodyPr/>
        <a:lstStyle/>
        <a:p>
          <a:endParaRPr lang="en-US"/>
        </a:p>
      </dgm:t>
    </dgm:pt>
    <dgm:pt modelId="{6FF90EF2-69B9-48CB-8080-9654AB7B3D6E}" type="sibTrans" cxnId="{BF681F56-419C-44CD-ABBA-8E02F8824A29}">
      <dgm:prSet/>
      <dgm:spPr/>
      <dgm:t>
        <a:bodyPr/>
        <a:lstStyle/>
        <a:p>
          <a:endParaRPr lang="en-US"/>
        </a:p>
      </dgm:t>
    </dgm:pt>
    <dgm:pt modelId="{DC189B18-783B-4F5B-A628-BBD35D3749D7}">
      <dgm:prSet/>
      <dgm:spPr/>
      <dgm:t>
        <a:bodyPr/>
        <a:lstStyle/>
        <a:p>
          <a:r>
            <a:rPr lang="en-US"/>
            <a:t>Don’t pick something that wont help people in real life (even loosely!)</a:t>
          </a:r>
        </a:p>
      </dgm:t>
    </dgm:pt>
    <dgm:pt modelId="{EA4F9BAD-959B-4076-8B2A-CEDF4577DE1D}" type="parTrans" cxnId="{0E383023-9F82-4263-8A70-D72544441E07}">
      <dgm:prSet/>
      <dgm:spPr/>
      <dgm:t>
        <a:bodyPr/>
        <a:lstStyle/>
        <a:p>
          <a:endParaRPr lang="en-US"/>
        </a:p>
      </dgm:t>
    </dgm:pt>
    <dgm:pt modelId="{965679BC-56C9-406F-B257-3EEB64F6964C}" type="sibTrans" cxnId="{0E383023-9F82-4263-8A70-D72544441E07}">
      <dgm:prSet/>
      <dgm:spPr/>
      <dgm:t>
        <a:bodyPr/>
        <a:lstStyle/>
        <a:p>
          <a:endParaRPr lang="en-US"/>
        </a:p>
      </dgm:t>
    </dgm:pt>
    <dgm:pt modelId="{200AACF6-4734-4E46-86AA-FD56769CD24B}">
      <dgm:prSet/>
      <dgm:spPr/>
      <dgm:t>
        <a:bodyPr/>
        <a:lstStyle/>
        <a:p>
          <a:r>
            <a:rPr lang="en-US"/>
            <a:t>Don’t pick</a:t>
          </a:r>
        </a:p>
      </dgm:t>
    </dgm:pt>
    <dgm:pt modelId="{C47E108E-FB3F-461B-9391-F700380371E8}" type="parTrans" cxnId="{31DA4041-DA71-4EA9-B398-E50E1B090A23}">
      <dgm:prSet/>
      <dgm:spPr/>
      <dgm:t>
        <a:bodyPr/>
        <a:lstStyle/>
        <a:p>
          <a:endParaRPr lang="en-US"/>
        </a:p>
      </dgm:t>
    </dgm:pt>
    <dgm:pt modelId="{82E0ACEF-2B2E-40B8-9FCD-E50C690B8316}" type="sibTrans" cxnId="{31DA4041-DA71-4EA9-B398-E50E1B090A23}">
      <dgm:prSet/>
      <dgm:spPr/>
      <dgm:t>
        <a:bodyPr/>
        <a:lstStyle/>
        <a:p>
          <a:endParaRPr lang="en-US"/>
        </a:p>
      </dgm:t>
    </dgm:pt>
    <dgm:pt modelId="{30943B4A-CA85-4A74-B842-CBF177665932}">
      <dgm:prSet/>
      <dgm:spPr/>
      <dgm:t>
        <a:bodyPr/>
        <a:lstStyle/>
        <a:p>
          <a:r>
            <a:rPr lang="en-US"/>
            <a:t>Don’t pick something someone else is doing </a:t>
          </a:r>
        </a:p>
      </dgm:t>
    </dgm:pt>
    <dgm:pt modelId="{FAF46947-A9B3-4DA3-8863-B4A6A56B9212}" type="parTrans" cxnId="{FC0F85DC-518A-463D-908B-DF2D29AAB9F9}">
      <dgm:prSet/>
      <dgm:spPr/>
      <dgm:t>
        <a:bodyPr/>
        <a:lstStyle/>
        <a:p>
          <a:endParaRPr lang="en-US"/>
        </a:p>
      </dgm:t>
    </dgm:pt>
    <dgm:pt modelId="{EAF27A62-EE5E-4652-964C-0C56F5E3B004}" type="sibTrans" cxnId="{FC0F85DC-518A-463D-908B-DF2D29AAB9F9}">
      <dgm:prSet/>
      <dgm:spPr/>
      <dgm:t>
        <a:bodyPr/>
        <a:lstStyle/>
        <a:p>
          <a:endParaRPr lang="en-US"/>
        </a:p>
      </dgm:t>
    </dgm:pt>
    <dgm:pt modelId="{5DF837B1-3A33-0C42-8E90-558A193A1C67}" type="pres">
      <dgm:prSet presAssocID="{82FA96FC-1ADE-47B4-91F2-933EE3825CC4}" presName="Name0" presStyleCnt="0">
        <dgm:presLayoutVars>
          <dgm:dir/>
          <dgm:animLvl val="lvl"/>
          <dgm:resizeHandles val="exact"/>
        </dgm:presLayoutVars>
      </dgm:prSet>
      <dgm:spPr/>
    </dgm:pt>
    <dgm:pt modelId="{DD3C4173-EFFF-CD41-A995-BEBB65ACC552}" type="pres">
      <dgm:prSet presAssocID="{5A991312-BDC5-4F16-870F-AC6F8C5ECD71}" presName="linNode" presStyleCnt="0"/>
      <dgm:spPr/>
    </dgm:pt>
    <dgm:pt modelId="{F5CCA583-83AF-2940-8C95-184279CD803D}" type="pres">
      <dgm:prSet presAssocID="{5A991312-BDC5-4F16-870F-AC6F8C5ECD71}" presName="parentText" presStyleLbl="solidFgAcc1" presStyleIdx="0" presStyleCnt="7">
        <dgm:presLayoutVars>
          <dgm:chMax val="1"/>
          <dgm:bulletEnabled/>
        </dgm:presLayoutVars>
      </dgm:prSet>
      <dgm:spPr/>
    </dgm:pt>
    <dgm:pt modelId="{835992FA-688A-C143-A218-6221DC6D5B40}" type="pres">
      <dgm:prSet presAssocID="{5A991312-BDC5-4F16-870F-AC6F8C5ECD71}" presName="descendantText" presStyleLbl="alignNode1" presStyleIdx="0" presStyleCnt="7">
        <dgm:presLayoutVars>
          <dgm:bulletEnabled/>
        </dgm:presLayoutVars>
      </dgm:prSet>
      <dgm:spPr/>
    </dgm:pt>
    <dgm:pt modelId="{E2ED0FF2-9358-044A-A73A-1E30A6B28CA0}" type="pres">
      <dgm:prSet presAssocID="{107B4C26-BD21-425F-8C4B-41657F66FD7C}" presName="sp" presStyleCnt="0"/>
      <dgm:spPr/>
    </dgm:pt>
    <dgm:pt modelId="{933D0FF8-F09F-4143-A3F8-C971A226BF7C}" type="pres">
      <dgm:prSet presAssocID="{768744A7-BB42-493A-9C47-55374545F208}" presName="linNode" presStyleCnt="0"/>
      <dgm:spPr/>
    </dgm:pt>
    <dgm:pt modelId="{804BE735-1329-3642-B262-D717D285B498}" type="pres">
      <dgm:prSet presAssocID="{768744A7-BB42-493A-9C47-55374545F208}" presName="parentText" presStyleLbl="solidFgAcc1" presStyleIdx="1" presStyleCnt="7">
        <dgm:presLayoutVars>
          <dgm:chMax val="1"/>
          <dgm:bulletEnabled/>
        </dgm:presLayoutVars>
      </dgm:prSet>
      <dgm:spPr/>
    </dgm:pt>
    <dgm:pt modelId="{62F9EF16-3C8E-854C-81B4-AD2DC765CA48}" type="pres">
      <dgm:prSet presAssocID="{768744A7-BB42-493A-9C47-55374545F208}" presName="descendantText" presStyleLbl="alignNode1" presStyleIdx="1" presStyleCnt="7">
        <dgm:presLayoutVars>
          <dgm:bulletEnabled/>
        </dgm:presLayoutVars>
      </dgm:prSet>
      <dgm:spPr/>
    </dgm:pt>
    <dgm:pt modelId="{39F78F20-AE70-9C44-854D-80CD325B6811}" type="pres">
      <dgm:prSet presAssocID="{FA725C06-53A9-41C0-ACAB-30BFA76EC177}" presName="sp" presStyleCnt="0"/>
      <dgm:spPr/>
    </dgm:pt>
    <dgm:pt modelId="{37564285-FDCC-2249-B248-9A5DE9EB3CA9}" type="pres">
      <dgm:prSet presAssocID="{FF1479DB-4C3F-40A0-9136-F10BC31F900B}" presName="linNode" presStyleCnt="0"/>
      <dgm:spPr/>
    </dgm:pt>
    <dgm:pt modelId="{F39117FF-8D5B-884C-B24C-C293F464DE7B}" type="pres">
      <dgm:prSet presAssocID="{FF1479DB-4C3F-40A0-9136-F10BC31F900B}" presName="parentText" presStyleLbl="solidFgAcc1" presStyleIdx="2" presStyleCnt="7">
        <dgm:presLayoutVars>
          <dgm:chMax val="1"/>
          <dgm:bulletEnabled/>
        </dgm:presLayoutVars>
      </dgm:prSet>
      <dgm:spPr/>
    </dgm:pt>
    <dgm:pt modelId="{D1A0203F-714B-8544-B433-B68A1CC88C6B}" type="pres">
      <dgm:prSet presAssocID="{FF1479DB-4C3F-40A0-9136-F10BC31F900B}" presName="descendantText" presStyleLbl="alignNode1" presStyleIdx="2" presStyleCnt="7">
        <dgm:presLayoutVars>
          <dgm:bulletEnabled/>
        </dgm:presLayoutVars>
      </dgm:prSet>
      <dgm:spPr/>
    </dgm:pt>
    <dgm:pt modelId="{B9ED7813-AF91-214A-BEA9-F28BE008F96E}" type="pres">
      <dgm:prSet presAssocID="{414A24B2-7E1A-4AF1-A20B-AEC598D468AC}" presName="sp" presStyleCnt="0"/>
      <dgm:spPr/>
    </dgm:pt>
    <dgm:pt modelId="{6E2B539B-CBDC-9C45-AE71-A7135EE1849B}" type="pres">
      <dgm:prSet presAssocID="{847B4C41-9404-4F81-AF3A-047C4E2B09C4}" presName="linNode" presStyleCnt="0"/>
      <dgm:spPr/>
    </dgm:pt>
    <dgm:pt modelId="{833FF24D-8E1E-FB41-BD5A-A53915364E4E}" type="pres">
      <dgm:prSet presAssocID="{847B4C41-9404-4F81-AF3A-047C4E2B09C4}" presName="parentText" presStyleLbl="solidFgAcc1" presStyleIdx="3" presStyleCnt="7">
        <dgm:presLayoutVars>
          <dgm:chMax val="1"/>
          <dgm:bulletEnabled/>
        </dgm:presLayoutVars>
      </dgm:prSet>
      <dgm:spPr/>
    </dgm:pt>
    <dgm:pt modelId="{F71F9886-B15F-F943-80FB-CDEE4F62100B}" type="pres">
      <dgm:prSet presAssocID="{847B4C41-9404-4F81-AF3A-047C4E2B09C4}" presName="descendantText" presStyleLbl="alignNode1" presStyleIdx="3" presStyleCnt="7">
        <dgm:presLayoutVars>
          <dgm:bulletEnabled/>
        </dgm:presLayoutVars>
      </dgm:prSet>
      <dgm:spPr/>
    </dgm:pt>
    <dgm:pt modelId="{F8086B27-4A56-3541-973F-76AA51A091C6}" type="pres">
      <dgm:prSet presAssocID="{7B61468D-4BD0-4B36-9C0D-55C8E29D3E67}" presName="sp" presStyleCnt="0"/>
      <dgm:spPr/>
    </dgm:pt>
    <dgm:pt modelId="{51193458-4A68-7B42-B60D-48031F923090}" type="pres">
      <dgm:prSet presAssocID="{C8F7906E-7637-4906-88F1-31DCC6903030}" presName="linNode" presStyleCnt="0"/>
      <dgm:spPr/>
    </dgm:pt>
    <dgm:pt modelId="{D8F2D30A-D2DF-0044-BD3E-DE48DFAD5B73}" type="pres">
      <dgm:prSet presAssocID="{C8F7906E-7637-4906-88F1-31DCC6903030}" presName="parentText" presStyleLbl="solidFgAcc1" presStyleIdx="4" presStyleCnt="7">
        <dgm:presLayoutVars>
          <dgm:chMax val="1"/>
          <dgm:bulletEnabled/>
        </dgm:presLayoutVars>
      </dgm:prSet>
      <dgm:spPr/>
    </dgm:pt>
    <dgm:pt modelId="{0772FF52-36FB-B443-9FA2-5031DD24C2B0}" type="pres">
      <dgm:prSet presAssocID="{C8F7906E-7637-4906-88F1-31DCC6903030}" presName="descendantText" presStyleLbl="alignNode1" presStyleIdx="4" presStyleCnt="7">
        <dgm:presLayoutVars>
          <dgm:bulletEnabled/>
        </dgm:presLayoutVars>
      </dgm:prSet>
      <dgm:spPr/>
    </dgm:pt>
    <dgm:pt modelId="{B2277DD9-1061-3F45-97FA-538C4A29FD3B}" type="pres">
      <dgm:prSet presAssocID="{0977EC40-3E5F-4241-BFE0-F07BD4E7EB86}" presName="sp" presStyleCnt="0"/>
      <dgm:spPr/>
    </dgm:pt>
    <dgm:pt modelId="{4F4C30E7-67EC-9944-98E6-254772121799}" type="pres">
      <dgm:prSet presAssocID="{3D5385C1-F83F-4B2D-9A72-25747986AD54}" presName="linNode" presStyleCnt="0"/>
      <dgm:spPr/>
    </dgm:pt>
    <dgm:pt modelId="{1E7D1FBE-0501-BD4D-A044-71CBCC666FDA}" type="pres">
      <dgm:prSet presAssocID="{3D5385C1-F83F-4B2D-9A72-25747986AD54}" presName="parentText" presStyleLbl="solidFgAcc1" presStyleIdx="5" presStyleCnt="7">
        <dgm:presLayoutVars>
          <dgm:chMax val="1"/>
          <dgm:bulletEnabled/>
        </dgm:presLayoutVars>
      </dgm:prSet>
      <dgm:spPr/>
    </dgm:pt>
    <dgm:pt modelId="{7C5917AC-DE6D-C14A-96DC-C6C86775D397}" type="pres">
      <dgm:prSet presAssocID="{3D5385C1-F83F-4B2D-9A72-25747986AD54}" presName="descendantText" presStyleLbl="alignNode1" presStyleIdx="5" presStyleCnt="7">
        <dgm:presLayoutVars>
          <dgm:bulletEnabled/>
        </dgm:presLayoutVars>
      </dgm:prSet>
      <dgm:spPr/>
    </dgm:pt>
    <dgm:pt modelId="{5676CCE1-9D32-9346-ACF7-BBBBE1B656F1}" type="pres">
      <dgm:prSet presAssocID="{6FF90EF2-69B9-48CB-8080-9654AB7B3D6E}" presName="sp" presStyleCnt="0"/>
      <dgm:spPr/>
    </dgm:pt>
    <dgm:pt modelId="{119BE809-2862-0545-A375-83F44BAB41A7}" type="pres">
      <dgm:prSet presAssocID="{200AACF6-4734-4E46-86AA-FD56769CD24B}" presName="linNode" presStyleCnt="0"/>
      <dgm:spPr/>
    </dgm:pt>
    <dgm:pt modelId="{2A651285-69CD-E445-96EE-9EE1316560EA}" type="pres">
      <dgm:prSet presAssocID="{200AACF6-4734-4E46-86AA-FD56769CD24B}" presName="parentText" presStyleLbl="solidFgAcc1" presStyleIdx="6" presStyleCnt="7">
        <dgm:presLayoutVars>
          <dgm:chMax val="1"/>
          <dgm:bulletEnabled/>
        </dgm:presLayoutVars>
      </dgm:prSet>
      <dgm:spPr/>
    </dgm:pt>
    <dgm:pt modelId="{6775A1CA-7DDF-9A47-9C64-86D7761DC823}" type="pres">
      <dgm:prSet presAssocID="{200AACF6-4734-4E46-86AA-FD56769CD24B}" presName="descendantText" presStyleLbl="alignNode1" presStyleIdx="6" presStyleCnt="7">
        <dgm:presLayoutVars>
          <dgm:bulletEnabled/>
        </dgm:presLayoutVars>
      </dgm:prSet>
      <dgm:spPr/>
    </dgm:pt>
  </dgm:ptLst>
  <dgm:cxnLst>
    <dgm:cxn modelId="{F3675600-C6EC-4C88-A0D9-D6BD0E1FA2C8}" srcId="{847B4C41-9404-4F81-AF3A-047C4E2B09C4}" destId="{BE2C488E-1C2F-4609-9D67-D5EE699696C8}" srcOrd="0" destOrd="0" parTransId="{B3F4B1B8-4FC6-4D2F-9301-5781C9501494}" sibTransId="{6F4FEEC4-2D55-48DC-8E5D-D37E0363BC0A}"/>
    <dgm:cxn modelId="{78A9AB03-2033-3D4B-98AA-66C650ED121A}" type="presOf" srcId="{3E285352-24BA-44B3-9EA6-063A5C05B184}" destId="{62F9EF16-3C8E-854C-81B4-AD2DC765CA48}" srcOrd="0" destOrd="0" presId="urn:microsoft.com/office/officeart/2016/7/layout/VerticalHollowActionList"/>
    <dgm:cxn modelId="{C9E48A12-B79E-4544-A725-4573498E0020}" type="presOf" srcId="{BE2C488E-1C2F-4609-9D67-D5EE699696C8}" destId="{F71F9886-B15F-F943-80FB-CDEE4F62100B}" srcOrd="0" destOrd="0" presId="urn:microsoft.com/office/officeart/2016/7/layout/VerticalHollowActionList"/>
    <dgm:cxn modelId="{8121E014-79D5-334B-862A-EB5593F71893}" type="presOf" srcId="{5A991312-BDC5-4F16-870F-AC6F8C5ECD71}" destId="{F5CCA583-83AF-2940-8C95-184279CD803D}" srcOrd="0" destOrd="0" presId="urn:microsoft.com/office/officeart/2016/7/layout/VerticalHollowActionList"/>
    <dgm:cxn modelId="{C945EE14-01F2-4238-8F1E-D1B13EF0BF75}" srcId="{5A991312-BDC5-4F16-870F-AC6F8C5ECD71}" destId="{376D2E67-AA1F-4550-A7A9-E567DB486F5F}" srcOrd="0" destOrd="0" parTransId="{6E5A9E5E-6ECE-478A-8D88-CBFF0A4374CF}" sibTransId="{E3B48738-4893-4ADD-A290-B30D4253BF9C}"/>
    <dgm:cxn modelId="{0E383023-9F82-4263-8A70-D72544441E07}" srcId="{3D5385C1-F83F-4B2D-9A72-25747986AD54}" destId="{DC189B18-783B-4F5B-A628-BBD35D3749D7}" srcOrd="0" destOrd="0" parTransId="{EA4F9BAD-959B-4076-8B2A-CEDF4577DE1D}" sibTransId="{965679BC-56C9-406F-B257-3EEB64F6964C}"/>
    <dgm:cxn modelId="{8DDF5D28-9A00-431B-93DC-1AC6C37EBB65}" srcId="{82FA96FC-1ADE-47B4-91F2-933EE3825CC4}" destId="{C8F7906E-7637-4906-88F1-31DCC6903030}" srcOrd="4" destOrd="0" parTransId="{D6396D0C-F20F-42CF-BD39-908A7E7B894D}" sibTransId="{0977EC40-3E5F-4241-BFE0-F07BD4E7EB86}"/>
    <dgm:cxn modelId="{8BA05130-957F-A44F-90F3-E0E4A62354B5}" type="presOf" srcId="{768744A7-BB42-493A-9C47-55374545F208}" destId="{804BE735-1329-3642-B262-D717D285B498}" srcOrd="0" destOrd="0" presId="urn:microsoft.com/office/officeart/2016/7/layout/VerticalHollowActionList"/>
    <dgm:cxn modelId="{8C6F4240-270A-4502-A634-99246F8A30D1}" srcId="{768744A7-BB42-493A-9C47-55374545F208}" destId="{3E285352-24BA-44B3-9EA6-063A5C05B184}" srcOrd="0" destOrd="0" parTransId="{9399F622-DE9A-41AE-BDCD-4D428EABBD92}" sibTransId="{46BCB7D3-9597-460A-9EB2-A55DC0B844E3}"/>
    <dgm:cxn modelId="{31DA4041-DA71-4EA9-B398-E50E1B090A23}" srcId="{82FA96FC-1ADE-47B4-91F2-933EE3825CC4}" destId="{200AACF6-4734-4E46-86AA-FD56769CD24B}" srcOrd="6" destOrd="0" parTransId="{C47E108E-FB3F-461B-9391-F700380371E8}" sibTransId="{82E0ACEF-2B2E-40B8-9FCD-E50C690B8316}"/>
    <dgm:cxn modelId="{73BDAF44-F17C-D245-A774-88430A7E7496}" type="presOf" srcId="{30943B4A-CA85-4A74-B842-CBF177665932}" destId="{6775A1CA-7DDF-9A47-9C64-86D7761DC823}" srcOrd="0" destOrd="0" presId="urn:microsoft.com/office/officeart/2016/7/layout/VerticalHollowActionList"/>
    <dgm:cxn modelId="{06773B6C-3E3D-4520-81F6-D7E46C840827}" srcId="{FF1479DB-4C3F-40A0-9136-F10BC31F900B}" destId="{53BE206F-B922-4A0E-B8A2-00E75BAE3C80}" srcOrd="0" destOrd="0" parTransId="{7EE819B9-2F4E-40BD-9C23-5FAF0890CA92}" sibTransId="{EFD35B21-870E-476F-A971-972753E77EB0}"/>
    <dgm:cxn modelId="{B7E4C06C-8C51-F348-9792-5A4371B1AF3E}" type="presOf" srcId="{82FA96FC-1ADE-47B4-91F2-933EE3825CC4}" destId="{5DF837B1-3A33-0C42-8E90-558A193A1C67}" srcOrd="0" destOrd="0" presId="urn:microsoft.com/office/officeart/2016/7/layout/VerticalHollowActionList"/>
    <dgm:cxn modelId="{62742A6F-8925-3243-AC3D-6DF8CD11D1EA}" type="presOf" srcId="{FF1479DB-4C3F-40A0-9136-F10BC31F900B}" destId="{F39117FF-8D5B-884C-B24C-C293F464DE7B}" srcOrd="0" destOrd="0" presId="urn:microsoft.com/office/officeart/2016/7/layout/VerticalHollowActionList"/>
    <dgm:cxn modelId="{BF681F56-419C-44CD-ABBA-8E02F8824A29}" srcId="{82FA96FC-1ADE-47B4-91F2-933EE3825CC4}" destId="{3D5385C1-F83F-4B2D-9A72-25747986AD54}" srcOrd="5" destOrd="0" parTransId="{C0AAA9E3-1E87-4572-BB31-93CF1C58B7FD}" sibTransId="{6FF90EF2-69B9-48CB-8080-9654AB7B3D6E}"/>
    <dgm:cxn modelId="{6D1BC57A-E6BF-4F3C-92DD-B47A59A7F394}" srcId="{82FA96FC-1ADE-47B4-91F2-933EE3825CC4}" destId="{5A991312-BDC5-4F16-870F-AC6F8C5ECD71}" srcOrd="0" destOrd="0" parTransId="{D5D53FF5-7609-49EE-9AD8-6FA03B3D55CD}" sibTransId="{107B4C26-BD21-425F-8C4B-41657F66FD7C}"/>
    <dgm:cxn modelId="{41BEAA7D-262D-FE49-8FB7-1B5BE6DBDDD3}" type="presOf" srcId="{C8F7906E-7637-4906-88F1-31DCC6903030}" destId="{D8F2D30A-D2DF-0044-BD3E-DE48DFAD5B73}" srcOrd="0" destOrd="0" presId="urn:microsoft.com/office/officeart/2016/7/layout/VerticalHollowActionList"/>
    <dgm:cxn modelId="{039E7588-C68B-D748-AAD4-10C307F85AE4}" type="presOf" srcId="{612ABC20-7EC1-4124-AD27-A749E0F75A97}" destId="{0772FF52-36FB-B443-9FA2-5031DD24C2B0}" srcOrd="0" destOrd="0" presId="urn:microsoft.com/office/officeart/2016/7/layout/VerticalHollowActionList"/>
    <dgm:cxn modelId="{5ECB9488-5324-4465-9465-A8A926A183CE}" srcId="{82FA96FC-1ADE-47B4-91F2-933EE3825CC4}" destId="{FF1479DB-4C3F-40A0-9136-F10BC31F900B}" srcOrd="2" destOrd="0" parTransId="{9675B12D-5637-4A70-AC68-536241EF59B9}" sibTransId="{414A24B2-7E1A-4AF1-A20B-AEC598D468AC}"/>
    <dgm:cxn modelId="{7DBAD589-5A7F-5245-B7C3-4C5023CA4183}" type="presOf" srcId="{200AACF6-4734-4E46-86AA-FD56769CD24B}" destId="{2A651285-69CD-E445-96EE-9EE1316560EA}" srcOrd="0" destOrd="0" presId="urn:microsoft.com/office/officeart/2016/7/layout/VerticalHollowActionList"/>
    <dgm:cxn modelId="{6A2D43A3-45AD-EB4F-AC9F-49A21E28274E}" type="presOf" srcId="{847B4C41-9404-4F81-AF3A-047C4E2B09C4}" destId="{833FF24D-8E1E-FB41-BD5A-A53915364E4E}" srcOrd="0" destOrd="0" presId="urn:microsoft.com/office/officeart/2016/7/layout/VerticalHollowActionList"/>
    <dgm:cxn modelId="{A19A11A6-DACB-4F55-9B2B-204845BE3B7A}" srcId="{82FA96FC-1ADE-47B4-91F2-933EE3825CC4}" destId="{847B4C41-9404-4F81-AF3A-047C4E2B09C4}" srcOrd="3" destOrd="0" parTransId="{B4B33768-6B8D-4175-978B-E15B449D8FC7}" sibTransId="{7B61468D-4BD0-4B36-9C0D-55C8E29D3E67}"/>
    <dgm:cxn modelId="{F20F7AB6-A984-41F8-89C0-D078C26B7E5A}" srcId="{C8F7906E-7637-4906-88F1-31DCC6903030}" destId="{612ABC20-7EC1-4124-AD27-A749E0F75A97}" srcOrd="0" destOrd="0" parTransId="{65848432-6B85-46DA-BA13-80179948C596}" sibTransId="{DADC70BD-71B2-402F-9123-335A280914B3}"/>
    <dgm:cxn modelId="{2069CFCE-D4F1-4BB1-A484-55C39FE6E7EB}" srcId="{82FA96FC-1ADE-47B4-91F2-933EE3825CC4}" destId="{768744A7-BB42-493A-9C47-55374545F208}" srcOrd="1" destOrd="0" parTransId="{EECA3CDF-B7ED-4AD6-AC72-30245B1962B8}" sibTransId="{FA725C06-53A9-41C0-ACAB-30BFA76EC177}"/>
    <dgm:cxn modelId="{FC0F85DC-518A-463D-908B-DF2D29AAB9F9}" srcId="{200AACF6-4734-4E46-86AA-FD56769CD24B}" destId="{30943B4A-CA85-4A74-B842-CBF177665932}" srcOrd="0" destOrd="0" parTransId="{FAF46947-A9B3-4DA3-8863-B4A6A56B9212}" sibTransId="{EAF27A62-EE5E-4652-964C-0C56F5E3B004}"/>
    <dgm:cxn modelId="{E38F56E3-0651-E641-8E85-BE2406164D5B}" type="presOf" srcId="{53BE206F-B922-4A0E-B8A2-00E75BAE3C80}" destId="{D1A0203F-714B-8544-B433-B68A1CC88C6B}" srcOrd="0" destOrd="0" presId="urn:microsoft.com/office/officeart/2016/7/layout/VerticalHollowActionList"/>
    <dgm:cxn modelId="{40DE7FEC-93DE-7D46-84AD-762C0393E2C2}" type="presOf" srcId="{376D2E67-AA1F-4550-A7A9-E567DB486F5F}" destId="{835992FA-688A-C143-A218-6221DC6D5B40}" srcOrd="0" destOrd="0" presId="urn:microsoft.com/office/officeart/2016/7/layout/VerticalHollowActionList"/>
    <dgm:cxn modelId="{6B197BF6-9208-B649-9BFA-F3B58B0FCF4A}" type="presOf" srcId="{DC189B18-783B-4F5B-A628-BBD35D3749D7}" destId="{7C5917AC-DE6D-C14A-96DC-C6C86775D397}" srcOrd="0" destOrd="0" presId="urn:microsoft.com/office/officeart/2016/7/layout/VerticalHollowActionList"/>
    <dgm:cxn modelId="{718CA0FF-241D-F94A-B553-19F78F799ADD}" type="presOf" srcId="{3D5385C1-F83F-4B2D-9A72-25747986AD54}" destId="{1E7D1FBE-0501-BD4D-A044-71CBCC666FDA}" srcOrd="0" destOrd="0" presId="urn:microsoft.com/office/officeart/2016/7/layout/VerticalHollowActionList"/>
    <dgm:cxn modelId="{D4BDD60E-93AD-5E4F-8BA4-450BA49169A5}" type="presParOf" srcId="{5DF837B1-3A33-0C42-8E90-558A193A1C67}" destId="{DD3C4173-EFFF-CD41-A995-BEBB65ACC552}" srcOrd="0" destOrd="0" presId="urn:microsoft.com/office/officeart/2016/7/layout/VerticalHollowActionList"/>
    <dgm:cxn modelId="{E185D560-E9A4-E04A-980E-F3E8186F85CD}" type="presParOf" srcId="{DD3C4173-EFFF-CD41-A995-BEBB65ACC552}" destId="{F5CCA583-83AF-2940-8C95-184279CD803D}" srcOrd="0" destOrd="0" presId="urn:microsoft.com/office/officeart/2016/7/layout/VerticalHollowActionList"/>
    <dgm:cxn modelId="{5269E6E3-8107-074F-9C73-16ED1A6BFD06}" type="presParOf" srcId="{DD3C4173-EFFF-CD41-A995-BEBB65ACC552}" destId="{835992FA-688A-C143-A218-6221DC6D5B40}" srcOrd="1" destOrd="0" presId="urn:microsoft.com/office/officeart/2016/7/layout/VerticalHollowActionList"/>
    <dgm:cxn modelId="{68493ED4-C5D5-1B40-A9C2-A96AD9555561}" type="presParOf" srcId="{5DF837B1-3A33-0C42-8E90-558A193A1C67}" destId="{E2ED0FF2-9358-044A-A73A-1E30A6B28CA0}" srcOrd="1" destOrd="0" presId="urn:microsoft.com/office/officeart/2016/7/layout/VerticalHollowActionList"/>
    <dgm:cxn modelId="{352C4A4D-D7D6-CE49-8666-0CB95F06526C}" type="presParOf" srcId="{5DF837B1-3A33-0C42-8E90-558A193A1C67}" destId="{933D0FF8-F09F-4143-A3F8-C971A226BF7C}" srcOrd="2" destOrd="0" presId="urn:microsoft.com/office/officeart/2016/7/layout/VerticalHollowActionList"/>
    <dgm:cxn modelId="{C57D7922-5C5C-D84B-A87A-5FA3EB722342}" type="presParOf" srcId="{933D0FF8-F09F-4143-A3F8-C971A226BF7C}" destId="{804BE735-1329-3642-B262-D717D285B498}" srcOrd="0" destOrd="0" presId="urn:microsoft.com/office/officeart/2016/7/layout/VerticalHollowActionList"/>
    <dgm:cxn modelId="{DC5620F1-10F3-6347-8ED3-0E705019095A}" type="presParOf" srcId="{933D0FF8-F09F-4143-A3F8-C971A226BF7C}" destId="{62F9EF16-3C8E-854C-81B4-AD2DC765CA48}" srcOrd="1" destOrd="0" presId="urn:microsoft.com/office/officeart/2016/7/layout/VerticalHollowActionList"/>
    <dgm:cxn modelId="{69CE393B-A09A-B348-8C30-1B70B129D3D1}" type="presParOf" srcId="{5DF837B1-3A33-0C42-8E90-558A193A1C67}" destId="{39F78F20-AE70-9C44-854D-80CD325B6811}" srcOrd="3" destOrd="0" presId="urn:microsoft.com/office/officeart/2016/7/layout/VerticalHollowActionList"/>
    <dgm:cxn modelId="{6D3D9E2A-DF95-9A41-A103-4DAF233F99B6}" type="presParOf" srcId="{5DF837B1-3A33-0C42-8E90-558A193A1C67}" destId="{37564285-FDCC-2249-B248-9A5DE9EB3CA9}" srcOrd="4" destOrd="0" presId="urn:microsoft.com/office/officeart/2016/7/layout/VerticalHollowActionList"/>
    <dgm:cxn modelId="{7847B89F-23A2-2946-9D98-A8C490621A22}" type="presParOf" srcId="{37564285-FDCC-2249-B248-9A5DE9EB3CA9}" destId="{F39117FF-8D5B-884C-B24C-C293F464DE7B}" srcOrd="0" destOrd="0" presId="urn:microsoft.com/office/officeart/2016/7/layout/VerticalHollowActionList"/>
    <dgm:cxn modelId="{6DE7CADC-0D86-C243-8550-BE3EE68F040D}" type="presParOf" srcId="{37564285-FDCC-2249-B248-9A5DE9EB3CA9}" destId="{D1A0203F-714B-8544-B433-B68A1CC88C6B}" srcOrd="1" destOrd="0" presId="urn:microsoft.com/office/officeart/2016/7/layout/VerticalHollowActionList"/>
    <dgm:cxn modelId="{379559D1-1213-B240-BE52-3710938E10A3}" type="presParOf" srcId="{5DF837B1-3A33-0C42-8E90-558A193A1C67}" destId="{B9ED7813-AF91-214A-BEA9-F28BE008F96E}" srcOrd="5" destOrd="0" presId="urn:microsoft.com/office/officeart/2016/7/layout/VerticalHollowActionList"/>
    <dgm:cxn modelId="{B4CAA280-E13E-A345-A218-AC5EE15975E4}" type="presParOf" srcId="{5DF837B1-3A33-0C42-8E90-558A193A1C67}" destId="{6E2B539B-CBDC-9C45-AE71-A7135EE1849B}" srcOrd="6" destOrd="0" presId="urn:microsoft.com/office/officeart/2016/7/layout/VerticalHollowActionList"/>
    <dgm:cxn modelId="{A66C1605-1BD1-AD4B-9822-3189E0F559D6}" type="presParOf" srcId="{6E2B539B-CBDC-9C45-AE71-A7135EE1849B}" destId="{833FF24D-8E1E-FB41-BD5A-A53915364E4E}" srcOrd="0" destOrd="0" presId="urn:microsoft.com/office/officeart/2016/7/layout/VerticalHollowActionList"/>
    <dgm:cxn modelId="{BAAF09AA-25FD-CC4A-A3AD-CCD60FD8B381}" type="presParOf" srcId="{6E2B539B-CBDC-9C45-AE71-A7135EE1849B}" destId="{F71F9886-B15F-F943-80FB-CDEE4F62100B}" srcOrd="1" destOrd="0" presId="urn:microsoft.com/office/officeart/2016/7/layout/VerticalHollowActionList"/>
    <dgm:cxn modelId="{E5F65EBB-4ACD-4C45-81D3-BBA4FF5AA8D4}" type="presParOf" srcId="{5DF837B1-3A33-0C42-8E90-558A193A1C67}" destId="{F8086B27-4A56-3541-973F-76AA51A091C6}" srcOrd="7" destOrd="0" presId="urn:microsoft.com/office/officeart/2016/7/layout/VerticalHollowActionList"/>
    <dgm:cxn modelId="{D6252777-90D6-CD41-BA72-DD21C414B5ED}" type="presParOf" srcId="{5DF837B1-3A33-0C42-8E90-558A193A1C67}" destId="{51193458-4A68-7B42-B60D-48031F923090}" srcOrd="8" destOrd="0" presId="urn:microsoft.com/office/officeart/2016/7/layout/VerticalHollowActionList"/>
    <dgm:cxn modelId="{FB256B8F-5A1A-664E-ADEF-41E3BB6F7E39}" type="presParOf" srcId="{51193458-4A68-7B42-B60D-48031F923090}" destId="{D8F2D30A-D2DF-0044-BD3E-DE48DFAD5B73}" srcOrd="0" destOrd="0" presId="urn:microsoft.com/office/officeart/2016/7/layout/VerticalHollowActionList"/>
    <dgm:cxn modelId="{2379E0DE-73EE-BE43-9A4A-80120870F3E4}" type="presParOf" srcId="{51193458-4A68-7B42-B60D-48031F923090}" destId="{0772FF52-36FB-B443-9FA2-5031DD24C2B0}" srcOrd="1" destOrd="0" presId="urn:microsoft.com/office/officeart/2016/7/layout/VerticalHollowActionList"/>
    <dgm:cxn modelId="{B5651880-E8FD-0448-894A-637F1248DDCC}" type="presParOf" srcId="{5DF837B1-3A33-0C42-8E90-558A193A1C67}" destId="{B2277DD9-1061-3F45-97FA-538C4A29FD3B}" srcOrd="9" destOrd="0" presId="urn:microsoft.com/office/officeart/2016/7/layout/VerticalHollowActionList"/>
    <dgm:cxn modelId="{FDCC6788-02B2-4849-8CFE-206D7B104FA6}" type="presParOf" srcId="{5DF837B1-3A33-0C42-8E90-558A193A1C67}" destId="{4F4C30E7-67EC-9944-98E6-254772121799}" srcOrd="10" destOrd="0" presId="urn:microsoft.com/office/officeart/2016/7/layout/VerticalHollowActionList"/>
    <dgm:cxn modelId="{96342BF8-EFDA-524F-8A9D-75EA287A6BB8}" type="presParOf" srcId="{4F4C30E7-67EC-9944-98E6-254772121799}" destId="{1E7D1FBE-0501-BD4D-A044-71CBCC666FDA}" srcOrd="0" destOrd="0" presId="urn:microsoft.com/office/officeart/2016/7/layout/VerticalHollowActionList"/>
    <dgm:cxn modelId="{A1F8DF3B-B678-A64B-9E12-6514B4B78784}" type="presParOf" srcId="{4F4C30E7-67EC-9944-98E6-254772121799}" destId="{7C5917AC-DE6D-C14A-96DC-C6C86775D397}" srcOrd="1" destOrd="0" presId="urn:microsoft.com/office/officeart/2016/7/layout/VerticalHollowActionList"/>
    <dgm:cxn modelId="{AE7763AC-6BD9-A245-9B7F-EF3672C48EF7}" type="presParOf" srcId="{5DF837B1-3A33-0C42-8E90-558A193A1C67}" destId="{5676CCE1-9D32-9346-ACF7-BBBBE1B656F1}" srcOrd="11" destOrd="0" presId="urn:microsoft.com/office/officeart/2016/7/layout/VerticalHollowActionList"/>
    <dgm:cxn modelId="{656A1594-326C-F341-85B5-32E541C8E4A3}" type="presParOf" srcId="{5DF837B1-3A33-0C42-8E90-558A193A1C67}" destId="{119BE809-2862-0545-A375-83F44BAB41A7}" srcOrd="12" destOrd="0" presId="urn:microsoft.com/office/officeart/2016/7/layout/VerticalHollowActionList"/>
    <dgm:cxn modelId="{B041C5E2-1FDD-B348-8EA9-EDDA94FC8817}" type="presParOf" srcId="{119BE809-2862-0545-A375-83F44BAB41A7}" destId="{2A651285-69CD-E445-96EE-9EE1316560EA}" srcOrd="0" destOrd="0" presId="urn:microsoft.com/office/officeart/2016/7/layout/VerticalHollowActionList"/>
    <dgm:cxn modelId="{4AA1A98D-DD6B-4D4C-AC03-630AEA037FDA}" type="presParOf" srcId="{119BE809-2862-0545-A375-83F44BAB41A7}" destId="{6775A1CA-7DDF-9A47-9C64-86D7761DC823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780C91-2E65-4464-89DA-1E64E4A40B57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A71DBEF3-0DC3-48A8-8637-6FCCDF4A1269}">
      <dgm:prSet/>
      <dgm:spPr/>
      <dgm:t>
        <a:bodyPr/>
        <a:lstStyle/>
        <a:p>
          <a:r>
            <a:rPr lang="en-US" dirty="0"/>
            <a:t>lets pick your titles</a:t>
          </a:r>
        </a:p>
      </dgm:t>
    </dgm:pt>
    <dgm:pt modelId="{49755596-D364-46E5-9B72-AD1EF80D0221}" type="parTrans" cxnId="{152A888D-1D88-4AD2-83CE-B4D7275D866F}">
      <dgm:prSet/>
      <dgm:spPr/>
      <dgm:t>
        <a:bodyPr/>
        <a:lstStyle/>
        <a:p>
          <a:endParaRPr lang="en-US"/>
        </a:p>
      </dgm:t>
    </dgm:pt>
    <dgm:pt modelId="{81BFA80B-D920-44CD-B542-B6E3632B1D56}" type="sibTrans" cxnId="{152A888D-1D88-4AD2-83CE-B4D7275D866F}">
      <dgm:prSet/>
      <dgm:spPr/>
      <dgm:t>
        <a:bodyPr/>
        <a:lstStyle/>
        <a:p>
          <a:endParaRPr lang="en-US"/>
        </a:p>
      </dgm:t>
    </dgm:pt>
    <dgm:pt modelId="{38F42270-15F5-4DAE-B1C5-DFEA80270CEC}">
      <dgm:prSet/>
      <dgm:spPr/>
      <dgm:t>
        <a:bodyPr/>
        <a:lstStyle/>
        <a:p>
          <a:r>
            <a:rPr lang="en-US"/>
            <a:t>Who wants to go first?</a:t>
          </a:r>
        </a:p>
      </dgm:t>
    </dgm:pt>
    <dgm:pt modelId="{E809129A-892A-498E-9F78-9A9CE7EEC769}" type="parTrans" cxnId="{FFE87283-1752-4EB3-A613-02BA88AE9ADC}">
      <dgm:prSet/>
      <dgm:spPr/>
      <dgm:t>
        <a:bodyPr/>
        <a:lstStyle/>
        <a:p>
          <a:endParaRPr lang="en-US"/>
        </a:p>
      </dgm:t>
    </dgm:pt>
    <dgm:pt modelId="{4A06C07A-5BAF-4218-A72A-F42DD31D9846}" type="sibTrans" cxnId="{FFE87283-1752-4EB3-A613-02BA88AE9ADC}">
      <dgm:prSet/>
      <dgm:spPr/>
      <dgm:t>
        <a:bodyPr/>
        <a:lstStyle/>
        <a:p>
          <a:endParaRPr lang="en-US"/>
        </a:p>
      </dgm:t>
    </dgm:pt>
    <dgm:pt modelId="{7BBDDD50-D4C7-734D-83D9-B957FF462430}" type="pres">
      <dgm:prSet presAssocID="{A2780C91-2E65-4464-89DA-1E64E4A40B5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7080C95-6A9F-2F4B-93E0-0D721577A6FA}" type="pres">
      <dgm:prSet presAssocID="{A71DBEF3-0DC3-48A8-8637-6FCCDF4A1269}" presName="hierRoot1" presStyleCnt="0"/>
      <dgm:spPr/>
    </dgm:pt>
    <dgm:pt modelId="{1D2D80F5-D545-154C-B5F5-DB1DB49B83E3}" type="pres">
      <dgm:prSet presAssocID="{A71DBEF3-0DC3-48A8-8637-6FCCDF4A1269}" presName="composite" presStyleCnt="0"/>
      <dgm:spPr/>
    </dgm:pt>
    <dgm:pt modelId="{4E87AAFC-F2B0-AB4A-98F9-484F67B73CF8}" type="pres">
      <dgm:prSet presAssocID="{A71DBEF3-0DC3-48A8-8637-6FCCDF4A1269}" presName="background" presStyleLbl="node0" presStyleIdx="0" presStyleCnt="2"/>
      <dgm:spPr/>
    </dgm:pt>
    <dgm:pt modelId="{E243238D-FFE0-A64C-8E80-18D805D035B3}" type="pres">
      <dgm:prSet presAssocID="{A71DBEF3-0DC3-48A8-8637-6FCCDF4A1269}" presName="text" presStyleLbl="fgAcc0" presStyleIdx="0" presStyleCnt="2">
        <dgm:presLayoutVars>
          <dgm:chPref val="3"/>
        </dgm:presLayoutVars>
      </dgm:prSet>
      <dgm:spPr/>
    </dgm:pt>
    <dgm:pt modelId="{25223E61-8B4B-6F49-A3C1-764A952768DD}" type="pres">
      <dgm:prSet presAssocID="{A71DBEF3-0DC3-48A8-8637-6FCCDF4A1269}" presName="hierChild2" presStyleCnt="0"/>
      <dgm:spPr/>
    </dgm:pt>
    <dgm:pt modelId="{F11B451A-5BBD-234E-9C2F-763EB3D54A2A}" type="pres">
      <dgm:prSet presAssocID="{38F42270-15F5-4DAE-B1C5-DFEA80270CEC}" presName="hierRoot1" presStyleCnt="0"/>
      <dgm:spPr/>
    </dgm:pt>
    <dgm:pt modelId="{93BB3D76-95A3-1D43-A5F8-C3A6CF167735}" type="pres">
      <dgm:prSet presAssocID="{38F42270-15F5-4DAE-B1C5-DFEA80270CEC}" presName="composite" presStyleCnt="0"/>
      <dgm:spPr/>
    </dgm:pt>
    <dgm:pt modelId="{89FC54AD-CD75-5746-AC1C-6B5DE5BB8A12}" type="pres">
      <dgm:prSet presAssocID="{38F42270-15F5-4DAE-B1C5-DFEA80270CEC}" presName="background" presStyleLbl="node0" presStyleIdx="1" presStyleCnt="2"/>
      <dgm:spPr/>
    </dgm:pt>
    <dgm:pt modelId="{FACBB6B6-8F50-3B43-B616-A3E68DD40A5D}" type="pres">
      <dgm:prSet presAssocID="{38F42270-15F5-4DAE-B1C5-DFEA80270CEC}" presName="text" presStyleLbl="fgAcc0" presStyleIdx="1" presStyleCnt="2">
        <dgm:presLayoutVars>
          <dgm:chPref val="3"/>
        </dgm:presLayoutVars>
      </dgm:prSet>
      <dgm:spPr/>
    </dgm:pt>
    <dgm:pt modelId="{E497C51F-3C4E-7B47-95CA-FE775AAB57B5}" type="pres">
      <dgm:prSet presAssocID="{38F42270-15F5-4DAE-B1C5-DFEA80270CEC}" presName="hierChild2" presStyleCnt="0"/>
      <dgm:spPr/>
    </dgm:pt>
  </dgm:ptLst>
  <dgm:cxnLst>
    <dgm:cxn modelId="{290B7A5B-6125-944E-8632-61C5549A1144}" type="presOf" srcId="{A71DBEF3-0DC3-48A8-8637-6FCCDF4A1269}" destId="{E243238D-FFE0-A64C-8E80-18D805D035B3}" srcOrd="0" destOrd="0" presId="urn:microsoft.com/office/officeart/2005/8/layout/hierarchy1"/>
    <dgm:cxn modelId="{FFE87283-1752-4EB3-A613-02BA88AE9ADC}" srcId="{A2780C91-2E65-4464-89DA-1E64E4A40B57}" destId="{38F42270-15F5-4DAE-B1C5-DFEA80270CEC}" srcOrd="1" destOrd="0" parTransId="{E809129A-892A-498E-9F78-9A9CE7EEC769}" sibTransId="{4A06C07A-5BAF-4218-A72A-F42DD31D9846}"/>
    <dgm:cxn modelId="{152A888D-1D88-4AD2-83CE-B4D7275D866F}" srcId="{A2780C91-2E65-4464-89DA-1E64E4A40B57}" destId="{A71DBEF3-0DC3-48A8-8637-6FCCDF4A1269}" srcOrd="0" destOrd="0" parTransId="{49755596-D364-46E5-9B72-AD1EF80D0221}" sibTransId="{81BFA80B-D920-44CD-B542-B6E3632B1D56}"/>
    <dgm:cxn modelId="{5D3E37AA-8535-EA4B-8B6A-4747130C30A3}" type="presOf" srcId="{A2780C91-2E65-4464-89DA-1E64E4A40B57}" destId="{7BBDDD50-D4C7-734D-83D9-B957FF462430}" srcOrd="0" destOrd="0" presId="urn:microsoft.com/office/officeart/2005/8/layout/hierarchy1"/>
    <dgm:cxn modelId="{004B8DAD-4B7D-8245-9EC7-2729AF80CF42}" type="presOf" srcId="{38F42270-15F5-4DAE-B1C5-DFEA80270CEC}" destId="{FACBB6B6-8F50-3B43-B616-A3E68DD40A5D}" srcOrd="0" destOrd="0" presId="urn:microsoft.com/office/officeart/2005/8/layout/hierarchy1"/>
    <dgm:cxn modelId="{F48BA3B6-E890-3845-AF8B-4C8B3CCE5045}" type="presParOf" srcId="{7BBDDD50-D4C7-734D-83D9-B957FF462430}" destId="{17080C95-6A9F-2F4B-93E0-0D721577A6FA}" srcOrd="0" destOrd="0" presId="urn:microsoft.com/office/officeart/2005/8/layout/hierarchy1"/>
    <dgm:cxn modelId="{44034CD2-F1E7-7949-9DD9-04EB8369273F}" type="presParOf" srcId="{17080C95-6A9F-2F4B-93E0-0D721577A6FA}" destId="{1D2D80F5-D545-154C-B5F5-DB1DB49B83E3}" srcOrd="0" destOrd="0" presId="urn:microsoft.com/office/officeart/2005/8/layout/hierarchy1"/>
    <dgm:cxn modelId="{D0832A1A-7858-B743-A495-4021131B4284}" type="presParOf" srcId="{1D2D80F5-D545-154C-B5F5-DB1DB49B83E3}" destId="{4E87AAFC-F2B0-AB4A-98F9-484F67B73CF8}" srcOrd="0" destOrd="0" presId="urn:microsoft.com/office/officeart/2005/8/layout/hierarchy1"/>
    <dgm:cxn modelId="{10265E1B-32B0-2346-8DE2-F441CB4C84E7}" type="presParOf" srcId="{1D2D80F5-D545-154C-B5F5-DB1DB49B83E3}" destId="{E243238D-FFE0-A64C-8E80-18D805D035B3}" srcOrd="1" destOrd="0" presId="urn:microsoft.com/office/officeart/2005/8/layout/hierarchy1"/>
    <dgm:cxn modelId="{CB9974E3-A1F2-8C49-BF6B-45C2883A6B4F}" type="presParOf" srcId="{17080C95-6A9F-2F4B-93E0-0D721577A6FA}" destId="{25223E61-8B4B-6F49-A3C1-764A952768DD}" srcOrd="1" destOrd="0" presId="urn:microsoft.com/office/officeart/2005/8/layout/hierarchy1"/>
    <dgm:cxn modelId="{9115C2FA-0179-C945-A3E4-F64050F430FF}" type="presParOf" srcId="{7BBDDD50-D4C7-734D-83D9-B957FF462430}" destId="{F11B451A-5BBD-234E-9C2F-763EB3D54A2A}" srcOrd="1" destOrd="0" presId="urn:microsoft.com/office/officeart/2005/8/layout/hierarchy1"/>
    <dgm:cxn modelId="{E6F91598-BCE7-AD47-9D67-D29175EE148C}" type="presParOf" srcId="{F11B451A-5BBD-234E-9C2F-763EB3D54A2A}" destId="{93BB3D76-95A3-1D43-A5F8-C3A6CF167735}" srcOrd="0" destOrd="0" presId="urn:microsoft.com/office/officeart/2005/8/layout/hierarchy1"/>
    <dgm:cxn modelId="{8C39E3FC-A410-6C45-B5F1-64278979A900}" type="presParOf" srcId="{93BB3D76-95A3-1D43-A5F8-C3A6CF167735}" destId="{89FC54AD-CD75-5746-AC1C-6B5DE5BB8A12}" srcOrd="0" destOrd="0" presId="urn:microsoft.com/office/officeart/2005/8/layout/hierarchy1"/>
    <dgm:cxn modelId="{1DE73777-C2C3-FB45-A277-B4BF6AA329A5}" type="presParOf" srcId="{93BB3D76-95A3-1D43-A5F8-C3A6CF167735}" destId="{FACBB6B6-8F50-3B43-B616-A3E68DD40A5D}" srcOrd="1" destOrd="0" presId="urn:microsoft.com/office/officeart/2005/8/layout/hierarchy1"/>
    <dgm:cxn modelId="{7B8E3F50-E5C7-EB47-B7F8-EF464552229F}" type="presParOf" srcId="{F11B451A-5BBD-234E-9C2F-763EB3D54A2A}" destId="{E497C51F-3C4E-7B47-95CA-FE775AAB57B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0AA445-18BF-4738-9188-AB7156155640}">
      <dsp:nvSpPr>
        <dsp:cNvPr id="0" name=""/>
        <dsp:cNvSpPr/>
      </dsp:nvSpPr>
      <dsp:spPr>
        <a:xfrm>
          <a:off x="1712378" y="427325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A0CEC7-10A3-4BFB-A56B-E065863553C5}">
      <dsp:nvSpPr>
        <dsp:cNvPr id="0" name=""/>
        <dsp:cNvSpPr/>
      </dsp:nvSpPr>
      <dsp:spPr>
        <a:xfrm>
          <a:off x="524378" y="284157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Your choice of output should link to your SKILLS AND WAYS OF WORKING</a:t>
          </a:r>
        </a:p>
      </dsp:txBody>
      <dsp:txXfrm>
        <a:off x="524378" y="2841579"/>
        <a:ext cx="4320000" cy="720000"/>
      </dsp:txXfrm>
    </dsp:sp>
    <dsp:sp modelId="{0CCF3AE8-0A67-4238-85C2-AAE88C40D62A}">
      <dsp:nvSpPr>
        <dsp:cNvPr id="0" name=""/>
        <dsp:cNvSpPr/>
      </dsp:nvSpPr>
      <dsp:spPr>
        <a:xfrm>
          <a:off x="6788379" y="427325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3E7F8A-3E85-4B03-8E1E-73F213842A35}">
      <dsp:nvSpPr>
        <dsp:cNvPr id="0" name=""/>
        <dsp:cNvSpPr/>
      </dsp:nvSpPr>
      <dsp:spPr>
        <a:xfrm>
          <a:off x="5600379" y="284157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Your choice of title should link to WHAT YOU WANT TO GET OUT OF THE MODULE</a:t>
          </a:r>
        </a:p>
      </dsp:txBody>
      <dsp:txXfrm>
        <a:off x="5600379" y="2841579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627F86-C252-D544-8C1B-BAEF9A674C1D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D0BC62-6764-724A-B376-11206BD8FFB1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b="1" kern="1200" dirty="0"/>
            <a:t>Start with </a:t>
          </a:r>
        </a:p>
      </dsp:txBody>
      <dsp:txXfrm>
        <a:off x="0" y="0"/>
        <a:ext cx="6492875" cy="1276350"/>
      </dsp:txXfrm>
    </dsp:sp>
    <dsp:sp modelId="{C1801688-B503-4C49-B97B-03E21B9DDE0B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7E6FC3-FED9-3741-A513-344FD44343A4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A comparison between ….</a:t>
          </a:r>
        </a:p>
      </dsp:txBody>
      <dsp:txXfrm>
        <a:off x="0" y="1276350"/>
        <a:ext cx="6492875" cy="1276350"/>
      </dsp:txXfrm>
    </dsp:sp>
    <dsp:sp modelId="{ABFDB7CC-2248-C646-B086-A7099747D27E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2661F5-944A-E541-9031-54D9B85E4199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How / what ….</a:t>
          </a:r>
        </a:p>
      </dsp:txBody>
      <dsp:txXfrm>
        <a:off x="0" y="2552700"/>
        <a:ext cx="6492875" cy="1276350"/>
      </dsp:txXfrm>
    </dsp:sp>
    <dsp:sp modelId="{2817D440-7345-0F46-9EA4-E9DA8F6B5029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2C1C7B-45A0-A443-BBED-A352CFED8DB5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An investigation into ….</a:t>
          </a:r>
        </a:p>
      </dsp:txBody>
      <dsp:txXfrm>
        <a:off x="0" y="3829050"/>
        <a:ext cx="6492875" cy="12763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5992FA-688A-C143-A218-6221DC6D5B40}">
      <dsp:nvSpPr>
        <dsp:cNvPr id="0" name=""/>
        <dsp:cNvSpPr/>
      </dsp:nvSpPr>
      <dsp:spPr>
        <a:xfrm>
          <a:off x="2103120" y="2039"/>
          <a:ext cx="8412480" cy="5906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Don’t pick anything without a research base</a:t>
          </a:r>
        </a:p>
      </dsp:txBody>
      <dsp:txXfrm>
        <a:off x="2103120" y="2039"/>
        <a:ext cx="8412480" cy="590660"/>
      </dsp:txXfrm>
    </dsp:sp>
    <dsp:sp modelId="{F5CCA583-83AF-2940-8C95-184279CD803D}">
      <dsp:nvSpPr>
        <dsp:cNvPr id="0" name=""/>
        <dsp:cNvSpPr/>
      </dsp:nvSpPr>
      <dsp:spPr>
        <a:xfrm>
          <a:off x="0" y="2039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Don’t pick</a:t>
          </a:r>
        </a:p>
      </dsp:txBody>
      <dsp:txXfrm>
        <a:off x="0" y="2039"/>
        <a:ext cx="2103120" cy="590660"/>
      </dsp:txXfrm>
    </dsp:sp>
    <dsp:sp modelId="{62F9EF16-3C8E-854C-81B4-AD2DC765CA48}">
      <dsp:nvSpPr>
        <dsp:cNvPr id="0" name=""/>
        <dsp:cNvSpPr/>
      </dsp:nvSpPr>
      <dsp:spPr>
        <a:xfrm>
          <a:off x="2103120" y="628139"/>
          <a:ext cx="8412480" cy="5906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Don’t pick something you can answer in a sentence</a:t>
          </a:r>
        </a:p>
      </dsp:txBody>
      <dsp:txXfrm>
        <a:off x="2103120" y="628139"/>
        <a:ext cx="8412480" cy="590660"/>
      </dsp:txXfrm>
    </dsp:sp>
    <dsp:sp modelId="{804BE735-1329-3642-B262-D717D285B498}">
      <dsp:nvSpPr>
        <dsp:cNvPr id="0" name=""/>
        <dsp:cNvSpPr/>
      </dsp:nvSpPr>
      <dsp:spPr>
        <a:xfrm>
          <a:off x="0" y="628139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Don’t pick</a:t>
          </a:r>
        </a:p>
      </dsp:txBody>
      <dsp:txXfrm>
        <a:off x="0" y="628139"/>
        <a:ext cx="2103120" cy="590660"/>
      </dsp:txXfrm>
    </dsp:sp>
    <dsp:sp modelId="{D1A0203F-714B-8544-B433-B68A1CC88C6B}">
      <dsp:nvSpPr>
        <dsp:cNvPr id="0" name=""/>
        <dsp:cNvSpPr/>
      </dsp:nvSpPr>
      <dsp:spPr>
        <a:xfrm>
          <a:off x="2103120" y="1254239"/>
          <a:ext cx="8412480" cy="59066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Don’t pick something that has been overdone</a:t>
          </a:r>
        </a:p>
      </dsp:txBody>
      <dsp:txXfrm>
        <a:off x="2103120" y="1254239"/>
        <a:ext cx="8412480" cy="590660"/>
      </dsp:txXfrm>
    </dsp:sp>
    <dsp:sp modelId="{F39117FF-8D5B-884C-B24C-C293F464DE7B}">
      <dsp:nvSpPr>
        <dsp:cNvPr id="0" name=""/>
        <dsp:cNvSpPr/>
      </dsp:nvSpPr>
      <dsp:spPr>
        <a:xfrm>
          <a:off x="0" y="1254239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Don’t pick</a:t>
          </a:r>
        </a:p>
      </dsp:txBody>
      <dsp:txXfrm>
        <a:off x="0" y="1254239"/>
        <a:ext cx="2103120" cy="590660"/>
      </dsp:txXfrm>
    </dsp:sp>
    <dsp:sp modelId="{F71F9886-B15F-F943-80FB-CDEE4F62100B}">
      <dsp:nvSpPr>
        <dsp:cNvPr id="0" name=""/>
        <dsp:cNvSpPr/>
      </dsp:nvSpPr>
      <dsp:spPr>
        <a:xfrm>
          <a:off x="2103120" y="1880338"/>
          <a:ext cx="8412480" cy="5906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Don’t pick something there has no UK links to</a:t>
          </a:r>
        </a:p>
      </dsp:txBody>
      <dsp:txXfrm>
        <a:off x="2103120" y="1880338"/>
        <a:ext cx="8412480" cy="590660"/>
      </dsp:txXfrm>
    </dsp:sp>
    <dsp:sp modelId="{833FF24D-8E1E-FB41-BD5A-A53915364E4E}">
      <dsp:nvSpPr>
        <dsp:cNvPr id="0" name=""/>
        <dsp:cNvSpPr/>
      </dsp:nvSpPr>
      <dsp:spPr>
        <a:xfrm>
          <a:off x="0" y="1880338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Don’t pick</a:t>
          </a:r>
        </a:p>
      </dsp:txBody>
      <dsp:txXfrm>
        <a:off x="0" y="1880338"/>
        <a:ext cx="2103120" cy="590660"/>
      </dsp:txXfrm>
    </dsp:sp>
    <dsp:sp modelId="{0772FF52-36FB-B443-9FA2-5031DD24C2B0}">
      <dsp:nvSpPr>
        <dsp:cNvPr id="0" name=""/>
        <dsp:cNvSpPr/>
      </dsp:nvSpPr>
      <dsp:spPr>
        <a:xfrm>
          <a:off x="2103120" y="2506438"/>
          <a:ext cx="8412480" cy="59066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Don’t pick something you cant link to the health and care sector easily </a:t>
          </a:r>
        </a:p>
      </dsp:txBody>
      <dsp:txXfrm>
        <a:off x="2103120" y="2506438"/>
        <a:ext cx="8412480" cy="590660"/>
      </dsp:txXfrm>
    </dsp:sp>
    <dsp:sp modelId="{D8F2D30A-D2DF-0044-BD3E-DE48DFAD5B73}">
      <dsp:nvSpPr>
        <dsp:cNvPr id="0" name=""/>
        <dsp:cNvSpPr/>
      </dsp:nvSpPr>
      <dsp:spPr>
        <a:xfrm>
          <a:off x="0" y="2506438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Don’t pick</a:t>
          </a:r>
        </a:p>
      </dsp:txBody>
      <dsp:txXfrm>
        <a:off x="0" y="2506438"/>
        <a:ext cx="2103120" cy="590660"/>
      </dsp:txXfrm>
    </dsp:sp>
    <dsp:sp modelId="{7C5917AC-DE6D-C14A-96DC-C6C86775D397}">
      <dsp:nvSpPr>
        <dsp:cNvPr id="0" name=""/>
        <dsp:cNvSpPr/>
      </dsp:nvSpPr>
      <dsp:spPr>
        <a:xfrm>
          <a:off x="2103120" y="3132538"/>
          <a:ext cx="8412480" cy="5906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Don’t pick something that wont help people in real life (even loosely!)</a:t>
          </a:r>
        </a:p>
      </dsp:txBody>
      <dsp:txXfrm>
        <a:off x="2103120" y="3132538"/>
        <a:ext cx="8412480" cy="590660"/>
      </dsp:txXfrm>
    </dsp:sp>
    <dsp:sp modelId="{1E7D1FBE-0501-BD4D-A044-71CBCC666FDA}">
      <dsp:nvSpPr>
        <dsp:cNvPr id="0" name=""/>
        <dsp:cNvSpPr/>
      </dsp:nvSpPr>
      <dsp:spPr>
        <a:xfrm>
          <a:off x="0" y="3132538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Don’t pick</a:t>
          </a:r>
        </a:p>
      </dsp:txBody>
      <dsp:txXfrm>
        <a:off x="0" y="3132538"/>
        <a:ext cx="2103120" cy="590660"/>
      </dsp:txXfrm>
    </dsp:sp>
    <dsp:sp modelId="{6775A1CA-7DDF-9A47-9C64-86D7761DC823}">
      <dsp:nvSpPr>
        <dsp:cNvPr id="0" name=""/>
        <dsp:cNvSpPr/>
      </dsp:nvSpPr>
      <dsp:spPr>
        <a:xfrm>
          <a:off x="2103120" y="3758638"/>
          <a:ext cx="8412480" cy="5906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Don’t pick something someone else is doing </a:t>
          </a:r>
        </a:p>
      </dsp:txBody>
      <dsp:txXfrm>
        <a:off x="2103120" y="3758638"/>
        <a:ext cx="8412480" cy="590660"/>
      </dsp:txXfrm>
    </dsp:sp>
    <dsp:sp modelId="{2A651285-69CD-E445-96EE-9EE1316560EA}">
      <dsp:nvSpPr>
        <dsp:cNvPr id="0" name=""/>
        <dsp:cNvSpPr/>
      </dsp:nvSpPr>
      <dsp:spPr>
        <a:xfrm>
          <a:off x="0" y="3758638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Don’t pick</a:t>
          </a:r>
        </a:p>
      </dsp:txBody>
      <dsp:txXfrm>
        <a:off x="0" y="3758638"/>
        <a:ext cx="2103120" cy="5906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87AAFC-F2B0-AB4A-98F9-484F67B73CF8}">
      <dsp:nvSpPr>
        <dsp:cNvPr id="0" name=""/>
        <dsp:cNvSpPr/>
      </dsp:nvSpPr>
      <dsp:spPr>
        <a:xfrm>
          <a:off x="130938" y="1393"/>
          <a:ext cx="4224635" cy="26826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43238D-FFE0-A64C-8E80-18D805D035B3}">
      <dsp:nvSpPr>
        <dsp:cNvPr id="0" name=""/>
        <dsp:cNvSpPr/>
      </dsp:nvSpPr>
      <dsp:spPr>
        <a:xfrm>
          <a:off x="600342" y="447327"/>
          <a:ext cx="4224635" cy="268264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marL="0" lvl="0" indent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 dirty="0"/>
            <a:t>lets pick your titles</a:t>
          </a:r>
        </a:p>
      </dsp:txBody>
      <dsp:txXfrm>
        <a:off x="678914" y="525899"/>
        <a:ext cx="4067491" cy="2525499"/>
      </dsp:txXfrm>
    </dsp:sp>
    <dsp:sp modelId="{89FC54AD-CD75-5746-AC1C-6B5DE5BB8A12}">
      <dsp:nvSpPr>
        <dsp:cNvPr id="0" name=""/>
        <dsp:cNvSpPr/>
      </dsp:nvSpPr>
      <dsp:spPr>
        <a:xfrm>
          <a:off x="5294381" y="1393"/>
          <a:ext cx="4224635" cy="26826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CBB6B6-8F50-3B43-B616-A3E68DD40A5D}">
      <dsp:nvSpPr>
        <dsp:cNvPr id="0" name=""/>
        <dsp:cNvSpPr/>
      </dsp:nvSpPr>
      <dsp:spPr>
        <a:xfrm>
          <a:off x="5763785" y="447327"/>
          <a:ext cx="4224635" cy="268264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marL="0" lvl="0" indent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Who wants to go first?</a:t>
          </a:r>
        </a:p>
      </dsp:txBody>
      <dsp:txXfrm>
        <a:off x="5842357" y="525899"/>
        <a:ext cx="4067491" cy="25254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D96EB-1C1C-064D-8744-79B9233383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22F24B-C9FB-0D4B-8768-50378EA009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E7F06-6AC5-144B-BE08-63B0A9934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624648-F063-D14C-8269-07B1DC34E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E0B29-B2CA-4747-922E-C85322503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100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51570-2BD4-664D-BE64-D8DE964E0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FB465-51FE-B44B-AB63-558DEFA494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01F10A-FC07-0A44-989F-98B79FB8EA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2F29EC-8D4D-1842-9670-8C3C39805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B7E8C-317F-B948-9DDB-E6F657D5E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092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BDE61-B218-0346-8611-40F3E5771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410B72-945E-AF42-AEC9-F6E95FB801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885107-4424-5D4C-B1D6-A6C656A9F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7C8CB-9257-D141-ABC6-1E1EECE3B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FF72A4-C51D-7F45-9BFC-709082947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22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1044B-7672-B34D-A9C7-B34E0FA59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86FBD-95EA-1147-AC1F-01C0138239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6EDE37-7DB7-084D-BD4A-7E504BE9FC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58C6A6-3681-C64C-8F29-919DE6F25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0DA599-8A1E-5F4A-9FBC-2D9E6DFDBB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B5736-41B7-F64D-8212-897A8B411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761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E0D7-5578-9747-BAF7-685E3D8D4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EF47D3-D9C1-9943-9330-69EA8A27BC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305E69-921F-8A49-86A7-630597F314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EF0C9A-DC5A-9044-96D9-B4D4AF6391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153C40-BD43-5D48-8F0A-EF3A106E4D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E1FC3D-C009-6546-B036-A14011656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1/28/2022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871D53-CE8D-084C-A334-C9AF376CF3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E941EA-4D0F-3F46-A95F-C7172AC5F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35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C60F6-EBC9-D745-86DF-810EC5E0C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8AD23A-98C2-A54F-9476-0FE0278C0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1/28/2022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CF1FD4-2351-5D4F-89AE-E81E8DF63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926C5E-4974-734E-878F-DA72B1576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265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A9CD02-B35D-9C48-AF63-C5F73EDAD8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1/28/2022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11269E-DC6E-E640-BB78-3586888A5A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6A27B7-C1A4-8148-9B77-91FC7E380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420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77DAA-2FAB-6248-8614-E0994D3A9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1E2F4-DA38-EA4A-8009-36FCD0BEE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84741C-ECD8-054D-804B-F713AB98F0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11B805-4067-1B4E-9EE0-ECDA45149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80DE56-372B-EE4A-AEBC-94FB395C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A2D884-6414-984D-AFD8-A516C9542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883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8CCB5-9E9A-BB46-AC61-BE11B23AE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29F76B-ACAF-7940-8910-81F015D374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1E8F50-90C0-3F44-9073-DAD30B289B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7D4C71-FF8A-0B41-87D0-D76493B8F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223198-4B64-2945-BE18-140605CDD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C5E23D-5C2A-8C46-985C-4712DC848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548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78352-5C69-3E44-B066-68ED75373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7AB2D5-A966-BC4B-B004-15EDD9F5E6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D5CC58-9C26-6441-A9FD-F4589F8CBC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C096F-1903-0547-88F7-0CFA0C04C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F4742B-B1B4-D14B-AC91-2795FA951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225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D0230E-AD78-0642-A79D-F27859164C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82C71-B13B-254E-8974-28B60ECCEB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EF7C9-F9CA-2B4B-846D-C335A2669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CAE5-E302-174C-92C9-64B6FDCAC48B}" type="datetimeFigureOut">
              <a:rPr lang="en-US" smtClean="0"/>
              <a:t>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F22C00-25FA-2E40-AF7B-B7856482D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3FD37E-572E-6948-A7B5-63730DDF7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679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55A64D-6F17-1544-81C9-C46F5BDFF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35FAB0-B591-674F-AD46-BDA5D7371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7C35A-32E4-024C-AC47-AF86A567B0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F7CAE5-E302-174C-92C9-64B6FDCAC48B}" type="datetimeFigureOut">
              <a:rPr lang="en-US" smtClean="0"/>
              <a:t>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670600-6B99-B14B-8C57-2560F7BC37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3885BD-D9E0-0C43-A114-F155CC9D7B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1024A3-1F90-1F4B-9AA8-E046A13219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86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mailto:m.gallagher-read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3D8DE3-5FDB-444F-B830-34712324E5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112" b="983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BD5E2C-84F2-F44F-9685-999D465B40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How to pick your 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247512-9A6E-DE45-A070-8E0FAFB4A0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1700">
                <a:solidFill>
                  <a:srgbClr val="FFFFFF"/>
                </a:solidFill>
              </a:rPr>
              <a:t>Output </a:t>
            </a:r>
          </a:p>
          <a:p>
            <a:r>
              <a:rPr lang="en-US" sz="1700">
                <a:solidFill>
                  <a:srgbClr val="FFFFFF"/>
                </a:solidFill>
              </a:rPr>
              <a:t>Title</a:t>
            </a:r>
            <a:br>
              <a:rPr lang="en-US" sz="1700">
                <a:solidFill>
                  <a:srgbClr val="FFFFFF"/>
                </a:solidFill>
              </a:rPr>
            </a:br>
            <a:r>
              <a:rPr lang="en-US" sz="1700">
                <a:solidFill>
                  <a:srgbClr val="FFFFFF"/>
                </a:solidFill>
              </a:rPr>
              <a:t>Aim</a:t>
            </a:r>
          </a:p>
          <a:p>
            <a:r>
              <a:rPr lang="en-US" sz="1700">
                <a:solidFill>
                  <a:srgbClr val="FFFFFF"/>
                </a:solidFill>
              </a:rPr>
              <a:t>Objectives </a:t>
            </a:r>
          </a:p>
        </p:txBody>
      </p:sp>
    </p:spTree>
    <p:extLst>
      <p:ext uri="{BB962C8B-B14F-4D97-AF65-F5344CB8AC3E}">
        <p14:creationId xmlns:p14="http://schemas.microsoft.com/office/powerpoint/2010/main" val="1529780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9EC7B-F54C-0346-99FA-7B49FE785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1364" y="3900549"/>
            <a:ext cx="3312734" cy="1141851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 dirty="0">
                <a:solidFill>
                  <a:srgbClr val="080808"/>
                </a:solidFill>
                <a:latin typeface="+mn-lt"/>
                <a:ea typeface="+mn-ea"/>
                <a:cs typeface="+mn-cs"/>
              </a:rPr>
              <a:t>What is the purpose of research in the health and social care sector?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39F01F-D7B7-7441-9FA2-70155FA1B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642" y="1749830"/>
            <a:ext cx="5782716" cy="2150719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Question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174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57F75-A0AF-0D46-BD0F-30BD4FBAA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4122" y="3353892"/>
            <a:ext cx="3312734" cy="1807865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 dirty="0">
                <a:solidFill>
                  <a:srgbClr val="080808"/>
                </a:solidFill>
                <a:latin typeface="+mn-lt"/>
                <a:ea typeface="+mn-ea"/>
                <a:cs typeface="+mn-cs"/>
              </a:rPr>
              <a:t>How has research impacted your job or previous jobs?</a:t>
            </a:r>
          </a:p>
          <a:p>
            <a:pPr marL="0" indent="0" algn="ctr">
              <a:buNone/>
            </a:pPr>
            <a:r>
              <a:rPr lang="en-US" sz="2000" dirty="0">
                <a:solidFill>
                  <a:srgbClr val="080808"/>
                </a:solidFill>
              </a:rPr>
              <a:t>How can research impact of Health and Social Care?</a:t>
            </a:r>
            <a:endParaRPr lang="en-US" sz="2000" kern="1200" dirty="0">
              <a:solidFill>
                <a:srgbClr val="080808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90DC8E-F5B8-5140-811C-8D137EB15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041" y="1768234"/>
            <a:ext cx="5782716" cy="1291272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Question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490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4769FE-1656-422F-86E1-8C1B16C27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B249F6D-244F-494A-98B9-5CC7413C4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5760" y="682754"/>
            <a:ext cx="5492493" cy="5492493"/>
          </a:xfrm>
          <a:custGeom>
            <a:avLst/>
            <a:gdLst>
              <a:gd name="connsiteX0" fmla="*/ 2746247 w 5492493"/>
              <a:gd name="connsiteY0" fmla="*/ 0 h 5492493"/>
              <a:gd name="connsiteX1" fmla="*/ 5492493 w 5492493"/>
              <a:gd name="connsiteY1" fmla="*/ 2746247 h 5492493"/>
              <a:gd name="connsiteX2" fmla="*/ 2746247 w 5492493"/>
              <a:gd name="connsiteY2" fmla="*/ 5492493 h 5492493"/>
              <a:gd name="connsiteX3" fmla="*/ 0 w 5492493"/>
              <a:gd name="connsiteY3" fmla="*/ 2746247 h 5492493"/>
              <a:gd name="connsiteX4" fmla="*/ 2746247 w 5492493"/>
              <a:gd name="connsiteY4" fmla="*/ 0 h 5492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2493" h="5492493">
                <a:moveTo>
                  <a:pt x="2746247" y="0"/>
                </a:moveTo>
                <a:cubicBezTo>
                  <a:pt x="4262957" y="0"/>
                  <a:pt x="5492493" y="1229536"/>
                  <a:pt x="5492493" y="2746247"/>
                </a:cubicBezTo>
                <a:cubicBezTo>
                  <a:pt x="5492493" y="4262957"/>
                  <a:pt x="4262957" y="5492493"/>
                  <a:pt x="2746247" y="5492493"/>
                </a:cubicBezTo>
                <a:cubicBezTo>
                  <a:pt x="1229536" y="5492493"/>
                  <a:pt x="0" y="4262957"/>
                  <a:pt x="0" y="2746247"/>
                </a:cubicBezTo>
                <a:cubicBezTo>
                  <a:pt x="0" y="1229536"/>
                  <a:pt x="1229536" y="0"/>
                  <a:pt x="274624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06C536E-6ECA-4211-AF8C-A2671C484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34260" y="5435945"/>
            <a:ext cx="435428" cy="435428"/>
          </a:xfrm>
          <a:prstGeom prst="ellipse">
            <a:avLst/>
          </a:prstGeom>
          <a:solidFill>
            <a:schemeClr val="tx1">
              <a:lumMod val="65000"/>
              <a:lumOff val="3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EAA70EA-2201-4F5D-AF08-58CFF851C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011593" y="3567390"/>
            <a:ext cx="2311806" cy="2303982"/>
          </a:xfrm>
          <a:custGeom>
            <a:avLst/>
            <a:gdLst>
              <a:gd name="connsiteX0" fmla="*/ 0 w 3108399"/>
              <a:gd name="connsiteY0" fmla="*/ 0 h 3097879"/>
              <a:gd name="connsiteX1" fmla="*/ 159985 w 3108399"/>
              <a:gd name="connsiteY1" fmla="*/ 4045 h 3097879"/>
              <a:gd name="connsiteX2" fmla="*/ 3092907 w 3108399"/>
              <a:gd name="connsiteY2" fmla="*/ 2791087 h 3097879"/>
              <a:gd name="connsiteX3" fmla="*/ 3108399 w 3108399"/>
              <a:gd name="connsiteY3" fmla="*/ 3097879 h 3097879"/>
              <a:gd name="connsiteX4" fmla="*/ 2470733 w 3108399"/>
              <a:gd name="connsiteY4" fmla="*/ 3097879 h 3097879"/>
              <a:gd name="connsiteX5" fmla="*/ 2458534 w 3108399"/>
              <a:gd name="connsiteY5" fmla="*/ 2856285 h 3097879"/>
              <a:gd name="connsiteX6" fmla="*/ 252674 w 3108399"/>
              <a:gd name="connsiteY6" fmla="*/ 650424 h 3097879"/>
              <a:gd name="connsiteX7" fmla="*/ 0 w 3108399"/>
              <a:gd name="connsiteY7" fmla="*/ 637665 h 3097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08399" h="3097879">
                <a:moveTo>
                  <a:pt x="0" y="0"/>
                </a:moveTo>
                <a:lnTo>
                  <a:pt x="159985" y="4045"/>
                </a:lnTo>
                <a:cubicBezTo>
                  <a:pt x="1696687" y="81941"/>
                  <a:pt x="2939004" y="1275632"/>
                  <a:pt x="3092907" y="2791087"/>
                </a:cubicBezTo>
                <a:lnTo>
                  <a:pt x="3108399" y="3097879"/>
                </a:lnTo>
                <a:lnTo>
                  <a:pt x="2470733" y="3097879"/>
                </a:lnTo>
                <a:lnTo>
                  <a:pt x="2458534" y="2856285"/>
                </a:lnTo>
                <a:cubicBezTo>
                  <a:pt x="2340416" y="1693197"/>
                  <a:pt x="1415762" y="768542"/>
                  <a:pt x="252674" y="650424"/>
                </a:cubicBezTo>
                <a:lnTo>
                  <a:pt x="0" y="637665"/>
                </a:ln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4B4726-6E8A-6946-B36E-F7F0EB420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8316" y="1431042"/>
            <a:ext cx="4055899" cy="3995916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Contribution to Knowledge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C314A-0E3D-F743-9C70-D123178F59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1431042"/>
            <a:ext cx="3927826" cy="3995916"/>
          </a:xfrm>
        </p:spPr>
        <p:txBody>
          <a:bodyPr anchor="ctr">
            <a:normAutofit/>
          </a:bodyPr>
          <a:lstStyle/>
          <a:p>
            <a:endParaRPr lang="en-US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is evidence-based practice?</a:t>
            </a:r>
          </a:p>
          <a:p>
            <a:endParaRPr lang="en-US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is practice-based evidence?</a:t>
            </a:r>
          </a:p>
        </p:txBody>
      </p:sp>
    </p:spTree>
    <p:extLst>
      <p:ext uri="{BB962C8B-B14F-4D97-AF65-F5344CB8AC3E}">
        <p14:creationId xmlns:p14="http://schemas.microsoft.com/office/powerpoint/2010/main" val="1424728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D3C1482-7123-4378-ADD1-1746805B4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889930B-F3A3-46CC-B34C-49439CA3C6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28968E-B221-FA4B-A2C0-6005DAC8D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4988052"/>
            <a:ext cx="10444758" cy="134416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Your choices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02936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C75F8C-51DE-4E1A-9942-A589878003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6725755"/>
              </p:ext>
            </p:extLst>
          </p:nvPr>
        </p:nvGraphicFramePr>
        <p:xfrm>
          <a:off x="943277" y="384312"/>
          <a:ext cx="10444758" cy="3988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06289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solidFill>
            <a:schemeClr val="tx1">
              <a:alpha val="9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634B25-3589-834F-9535-CCFBB751E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bg1"/>
                </a:solidFill>
              </a:rPr>
              <a:t>Narrowing this down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C3F76-68DE-284A-AEBA-788B819282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DISSERTATION STUDENTS</a:t>
            </a:r>
          </a:p>
          <a:p>
            <a:r>
              <a:rPr lang="en-US" sz="2400" dirty="0">
                <a:solidFill>
                  <a:schemeClr val="bg1"/>
                </a:solidFill>
              </a:rPr>
              <a:t>You will need a good idea of a topic area today </a:t>
            </a:r>
          </a:p>
          <a:p>
            <a:endParaRPr lang="en-US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PRACTICE PORTFOLIO STUDENTS </a:t>
            </a:r>
          </a:p>
          <a:p>
            <a:r>
              <a:rPr lang="en-US" sz="2400" dirty="0">
                <a:solidFill>
                  <a:schemeClr val="bg1"/>
                </a:solidFill>
              </a:rPr>
              <a:t>You will need an area of research today </a:t>
            </a:r>
          </a:p>
        </p:txBody>
      </p:sp>
    </p:spTree>
    <p:extLst>
      <p:ext uri="{BB962C8B-B14F-4D97-AF65-F5344CB8AC3E}">
        <p14:creationId xmlns:p14="http://schemas.microsoft.com/office/powerpoint/2010/main" val="4835826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21E73-DC3A-4E7F-ABE7-13A17D04B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and expanding on a topic – </a:t>
            </a:r>
            <a:br>
              <a:rPr lang="en-GB" dirty="0"/>
            </a:br>
            <a:r>
              <a:rPr lang="en-GB" dirty="0"/>
              <a:t>Exercise 30 min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1B98F-CD45-44BC-B84E-040CC54E58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Go to Term one – Week one on </a:t>
            </a:r>
            <a:r>
              <a:rPr lang="en-GB" sz="3200" dirty="0" err="1"/>
              <a:t>moodle</a:t>
            </a:r>
            <a:r>
              <a:rPr lang="en-GB" sz="3200" dirty="0"/>
              <a:t>.</a:t>
            </a:r>
          </a:p>
          <a:p>
            <a:r>
              <a:rPr lang="en-GB" sz="3200" dirty="0"/>
              <a:t>If not sure of a topic follow or have a vague idea go to the ‘Choosing a topic’ link to help you define </a:t>
            </a:r>
            <a:r>
              <a:rPr lang="en-GB" sz="3200"/>
              <a:t>things further.</a:t>
            </a:r>
            <a:endParaRPr lang="en-GB" sz="3200" dirty="0"/>
          </a:p>
          <a:p>
            <a:r>
              <a:rPr lang="en-GB" sz="3200" dirty="0"/>
              <a:t>Then using both ‘Search the Guardian’ and ‘Search UWTSD Library’ links and conduct searches using key words related to your topic area.</a:t>
            </a:r>
          </a:p>
          <a:p>
            <a:r>
              <a:rPr lang="en-GB" sz="3200" dirty="0"/>
              <a:t>Make notes of the terms you used and key themes/types of literature which was returned during your search.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636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solidFill>
            <a:schemeClr val="tx1">
              <a:alpha val="9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58BE4-AC7C-074B-9710-25DC51DF4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The aim of study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B5E6D-5EC1-F443-A459-3D06573A4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Always to ADD SOMETHING TO THE SECTOR </a:t>
            </a:r>
          </a:p>
        </p:txBody>
      </p:sp>
    </p:spTree>
    <p:extLst>
      <p:ext uri="{BB962C8B-B14F-4D97-AF65-F5344CB8AC3E}">
        <p14:creationId xmlns:p14="http://schemas.microsoft.com/office/powerpoint/2010/main" val="24615437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BF5D40-4628-9F47-89B1-DC0A6CFA8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Your research topic 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44B12F-C433-4875-A5E0-A73482CBF1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7004766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5628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09115B9-5BFD-478D-9C87-29ADB3AF1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D57F946-2E03-4DE1-91F8-25BEDC66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-2"/>
            <a:ext cx="3468234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598881B-E007-4AAF-BA50-0AD618219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87A6DD9E-16A5-46AE-A522-D46D6BEDF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C45315-AC72-F143-891A-69EE60DFE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Your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421BA-4E53-7C46-A492-165E4004B5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1068" y="841246"/>
            <a:ext cx="7390004" cy="5710473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</a:rPr>
              <a:t>Objectives: Step by step list of HOW you will get the title done </a:t>
            </a:r>
          </a:p>
          <a:p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</a:rPr>
              <a:t>Usually builds upon academic words – in the following order (normally four objectives):</a:t>
            </a: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1. You will investigate or define or examine or explore the main definitions of your topic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2. You will then find and evaluate or </a:t>
            </a:r>
            <a:r>
              <a:rPr lang="en-US" sz="1800" dirty="0" err="1">
                <a:solidFill>
                  <a:schemeClr val="tx2"/>
                </a:solidFill>
              </a:rPr>
              <a:t>analyse</a:t>
            </a:r>
            <a:r>
              <a:rPr lang="en-US" sz="1800" dirty="0">
                <a:solidFill>
                  <a:schemeClr val="tx2"/>
                </a:solidFill>
              </a:rPr>
              <a:t> the academic body of research currently existing 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3. You will then start to answer the question or complete the investigation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4. You will make recommendations for improvement to practice </a:t>
            </a: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800" u="sng" dirty="0">
                <a:solidFill>
                  <a:schemeClr val="tx2"/>
                </a:solidFill>
              </a:rPr>
              <a:t>This will be </a:t>
            </a:r>
            <a:r>
              <a:rPr lang="en-US" sz="1800" u="sng">
                <a:solidFill>
                  <a:schemeClr val="tx2"/>
                </a:solidFill>
              </a:rPr>
              <a:t>expanded upon </a:t>
            </a:r>
            <a:r>
              <a:rPr lang="en-US" sz="1800" u="sng" dirty="0">
                <a:solidFill>
                  <a:schemeClr val="tx2"/>
                </a:solidFill>
              </a:rPr>
              <a:t>next week.</a:t>
            </a:r>
          </a:p>
          <a:p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568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EABDB5-4C70-B34F-B041-8EF02D41E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Title Tips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6DD56142-CBEF-407E-A1A8-BCEEC25C30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664665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78022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5"/>
              </a:gs>
              <a:gs pos="25000">
                <a:schemeClr val="accent5"/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000485-A1B7-2C4A-B849-DB3AFEEF0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solidFill>
                  <a:srgbClr val="FFFFFF"/>
                </a:solidFill>
              </a:rPr>
              <a:t>Now …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A33F62-34D9-45AF-AE6F-F66C1013C6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9062567"/>
              </p:ext>
            </p:extLst>
          </p:nvPr>
        </p:nvGraphicFramePr>
        <p:xfrm>
          <a:off x="1036320" y="2899956"/>
          <a:ext cx="1011936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4201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317E8-E1B4-4205-B454-02AE17445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 up peer support groups.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49CBF-9388-41CD-9113-9DC8B11E42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How should we do this?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Lets make an commitment.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152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7C0A4-52E9-4584-9B6B-0516D1E65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</a:b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Task 1. Project Output Approach and Topic Area</a:t>
            </a:r>
            <a:b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</a:b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Confirmation</a:t>
            </a:r>
            <a:b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0FCD7-6F72-4A9D-93E4-66182C742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In no more than three sentences, email </a:t>
            </a: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m.gallagher-read@uwtsd.ac.uk</a:t>
            </a: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 by </a:t>
            </a:r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Friday </a:t>
            </a:r>
            <a:r>
              <a:rPr lang="en-US">
                <a:solidFill>
                  <a:srgbClr val="000000"/>
                </a:solidFill>
                <a:latin typeface="Times New Roman" panose="02020603050405020304" pitchFamily="18" charset="0"/>
              </a:rPr>
              <a:t>11</a:t>
            </a:r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 Feb 2022.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75532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487</Words>
  <Application>Microsoft Office PowerPoint</Application>
  <PresentationFormat>Widescreen</PresentationFormat>
  <Paragraphs>74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Office Theme</vt:lpstr>
      <vt:lpstr>How to pick your :</vt:lpstr>
      <vt:lpstr>Question</vt:lpstr>
      <vt:lpstr>Question</vt:lpstr>
      <vt:lpstr>Contribution to Knowledge </vt:lpstr>
      <vt:lpstr>Your choices</vt:lpstr>
      <vt:lpstr>Narrowing this down </vt:lpstr>
      <vt:lpstr>Choosing and expanding on a topic –  Exercise 30 min</vt:lpstr>
      <vt:lpstr>The aim of study </vt:lpstr>
      <vt:lpstr>Your research topic question</vt:lpstr>
      <vt:lpstr>Your objectives </vt:lpstr>
      <vt:lpstr>Title Tips </vt:lpstr>
      <vt:lpstr>Now … </vt:lpstr>
      <vt:lpstr>Setting up peer support groups.</vt:lpstr>
      <vt:lpstr> Task 1. Project Output Approach and Topic Area Confirmation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pick your :</dc:title>
  <dc:creator>Taniamichelle333@outlook.com</dc:creator>
  <cp:lastModifiedBy>Mark Gallagher-Read</cp:lastModifiedBy>
  <cp:revision>2</cp:revision>
  <dcterms:created xsi:type="dcterms:W3CDTF">2020-10-12T17:01:29Z</dcterms:created>
  <dcterms:modified xsi:type="dcterms:W3CDTF">2022-01-28T17:14:57Z</dcterms:modified>
</cp:coreProperties>
</file>