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1" r:id="rId5"/>
    <p:sldId id="270" r:id="rId6"/>
    <p:sldId id="271" r:id="rId7"/>
    <p:sldId id="268" r:id="rId8"/>
    <p:sldId id="269" r:id="rId9"/>
    <p:sldId id="262" r:id="rId10"/>
    <p:sldId id="265" r:id="rId11"/>
    <p:sldId id="266" r:id="rId12"/>
    <p:sldId id="26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576C32-461A-424F-DBC3-30C6343EE8B6}" v="1" dt="2026-05-07T19:05:08.9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anna Marshall (2305528)" userId="S::2305528@student.uwtsd.ac.uk::e7cc4c78-4a43-4a03-bcd6-87c52dd2945c" providerId="AD" clId="Web-{B2BBE1CB-AA57-BE5A-9812-67C442FDB1E7}"/>
    <pc:docChg chg="modSld">
      <pc:chgData name="Allanna Marshall (2305528)" userId="S::2305528@student.uwtsd.ac.uk::e7cc4c78-4a43-4a03-bcd6-87c52dd2945c" providerId="AD" clId="Web-{B2BBE1CB-AA57-BE5A-9812-67C442FDB1E7}" dt="2026-04-30T14:10:56.552" v="1" actId="20577"/>
      <pc:docMkLst>
        <pc:docMk/>
      </pc:docMkLst>
      <pc:sldChg chg="modSp">
        <pc:chgData name="Allanna Marshall (2305528)" userId="S::2305528@student.uwtsd.ac.uk::e7cc4c78-4a43-4a03-bcd6-87c52dd2945c" providerId="AD" clId="Web-{B2BBE1CB-AA57-BE5A-9812-67C442FDB1E7}" dt="2026-04-30T14:10:56.552" v="1" actId="20577"/>
        <pc:sldMkLst>
          <pc:docMk/>
          <pc:sldMk cId="211071279" sldId="266"/>
        </pc:sldMkLst>
        <pc:spChg chg="mod">
          <ac:chgData name="Allanna Marshall (2305528)" userId="S::2305528@student.uwtsd.ac.uk::e7cc4c78-4a43-4a03-bcd6-87c52dd2945c" providerId="AD" clId="Web-{B2BBE1CB-AA57-BE5A-9812-67C442FDB1E7}" dt="2026-04-30T14:10:56.552" v="1" actId="20577"/>
          <ac:spMkLst>
            <pc:docMk/>
            <pc:sldMk cId="211071279" sldId="266"/>
            <ac:spMk id="3" creationId="{8504D1D9-1DE8-1BB0-2D95-0DA96E713DC1}"/>
          </ac:spMkLst>
        </pc:spChg>
      </pc:sldChg>
    </pc:docChg>
  </pc:docChgLst>
  <pc:docChgLst>
    <pc:chgData name="Allanna Marshall (2305528)" userId="S::2305528@student.uwtsd.ac.uk::e7cc4c78-4a43-4a03-bcd6-87c52dd2945c" providerId="AD" clId="Web-{99576C32-461A-424F-DBC3-30C6343EE8B6}"/>
    <pc:docChg chg="modSld">
      <pc:chgData name="Allanna Marshall (2305528)" userId="S::2305528@student.uwtsd.ac.uk::e7cc4c78-4a43-4a03-bcd6-87c52dd2945c" providerId="AD" clId="Web-{99576C32-461A-424F-DBC3-30C6343EE8B6}" dt="2026-05-07T19:05:08.990" v="6"/>
      <pc:docMkLst>
        <pc:docMk/>
      </pc:docMkLst>
      <pc:sldChg chg="addSp delSp modSp mod setClrOvrMap">
        <pc:chgData name="Allanna Marshall (2305528)" userId="S::2305528@student.uwtsd.ac.uk::e7cc4c78-4a43-4a03-bcd6-87c52dd2945c" providerId="AD" clId="Web-{99576C32-461A-424F-DBC3-30C6343EE8B6}" dt="2026-05-07T19:05:08.990" v="6"/>
        <pc:sldMkLst>
          <pc:docMk/>
          <pc:sldMk cId="109857222" sldId="256"/>
        </pc:sldMkLst>
        <pc:spChg chg="mod">
          <ac:chgData name="Allanna Marshall (2305528)" userId="S::2305528@student.uwtsd.ac.uk::e7cc4c78-4a43-4a03-bcd6-87c52dd2945c" providerId="AD" clId="Web-{99576C32-461A-424F-DBC3-30C6343EE8B6}" dt="2026-05-07T19:05:08.990" v="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lanna Marshall (2305528)" userId="S::2305528@student.uwtsd.ac.uk::e7cc4c78-4a43-4a03-bcd6-87c52dd2945c" providerId="AD" clId="Web-{99576C32-461A-424F-DBC3-30C6343EE8B6}" dt="2026-05-07T19:05:08.990" v="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lanna Marshall (2305528)" userId="S::2305528@student.uwtsd.ac.uk::e7cc4c78-4a43-4a03-bcd6-87c52dd2945c" providerId="AD" clId="Web-{99576C32-461A-424F-DBC3-30C6343EE8B6}" dt="2026-05-07T19:05:08.990" v="6"/>
          <ac:spMkLst>
            <pc:docMk/>
            <pc:sldMk cId="109857222" sldId="256"/>
            <ac:spMk id="22" creationId="{5E5473D2-DD46-DFAF-84EC-264D6CE58B94}"/>
          </ac:spMkLst>
        </pc:spChg>
        <pc:spChg chg="add del">
          <ac:chgData name="Allanna Marshall (2305528)" userId="S::2305528@student.uwtsd.ac.uk::e7cc4c78-4a43-4a03-bcd6-87c52dd2945c" providerId="AD" clId="Web-{99576C32-461A-424F-DBC3-30C6343EE8B6}" dt="2026-05-07T19:05:02.459" v="3"/>
          <ac:spMkLst>
            <pc:docMk/>
            <pc:sldMk cId="109857222" sldId="256"/>
            <ac:spMk id="27" creationId="{7A875D55-4A80-43E9-38F6-27E3664939B0}"/>
          </ac:spMkLst>
        </pc:spChg>
        <pc:spChg chg="add del">
          <ac:chgData name="Allanna Marshall (2305528)" userId="S::2305528@student.uwtsd.ac.uk::e7cc4c78-4a43-4a03-bcd6-87c52dd2945c" providerId="AD" clId="Web-{99576C32-461A-424F-DBC3-30C6343EE8B6}" dt="2026-05-07T19:05:08.990" v="5"/>
          <ac:spMkLst>
            <pc:docMk/>
            <pc:sldMk cId="109857222" sldId="256"/>
            <ac:spMk id="29" creationId="{B797DE5A-DA89-0A80-C73D-8DCE1A3E2B33}"/>
          </ac:spMkLst>
        </pc:spChg>
        <pc:spChg chg="add">
          <ac:chgData name="Allanna Marshall (2305528)" userId="S::2305528@student.uwtsd.ac.uk::e7cc4c78-4a43-4a03-bcd6-87c52dd2945c" providerId="AD" clId="Web-{99576C32-461A-424F-DBC3-30C6343EE8B6}" dt="2026-05-07T19:05:08.990" v="6"/>
          <ac:spMkLst>
            <pc:docMk/>
            <pc:sldMk cId="109857222" sldId="256"/>
            <ac:spMk id="31" creationId="{5E5473D2-DD46-DFAF-84EC-264D6CE58B94}"/>
          </ac:spMkLst>
        </pc:spChg>
        <pc:picChg chg="mod ord">
          <ac:chgData name="Allanna Marshall (2305528)" userId="S::2305528@student.uwtsd.ac.uk::e7cc4c78-4a43-4a03-bcd6-87c52dd2945c" providerId="AD" clId="Web-{99576C32-461A-424F-DBC3-30C6343EE8B6}" dt="2026-05-07T19:05:08.990" v="6"/>
          <ac:picMkLst>
            <pc:docMk/>
            <pc:sldMk cId="109857222" sldId="256"/>
            <ac:picMk id="4" creationId="{CB703C72-F74E-71AA-47E4-EACE072AF4B7}"/>
          </ac:picMkLst>
        </pc:picChg>
      </pc:sldChg>
      <pc:sldChg chg="addSp delSp modSp mod setClrOvrMap">
        <pc:chgData name="Allanna Marshall (2305528)" userId="S::2305528@student.uwtsd.ac.uk::e7cc4c78-4a43-4a03-bcd6-87c52dd2945c" providerId="AD" clId="Web-{99576C32-461A-424F-DBC3-30C6343EE8B6}" dt="2026-05-07T19:04:48.771" v="1"/>
        <pc:sldMkLst>
          <pc:docMk/>
          <pc:sldMk cId="4216759055" sldId="264"/>
        </pc:sldMkLst>
        <pc:spChg chg="mod ord">
          <ac:chgData name="Allanna Marshall (2305528)" userId="S::2305528@student.uwtsd.ac.uk::e7cc4c78-4a43-4a03-bcd6-87c52dd2945c" providerId="AD" clId="Web-{99576C32-461A-424F-DBC3-30C6343EE8B6}" dt="2026-05-07T19:04:48.771" v="1"/>
          <ac:spMkLst>
            <pc:docMk/>
            <pc:sldMk cId="4216759055" sldId="264"/>
            <ac:spMk id="2" creationId="{CCE1FB70-7373-1CAA-590D-5D9718A7E979}"/>
          </ac:spMkLst>
        </pc:spChg>
        <pc:spChg chg="del">
          <ac:chgData name="Allanna Marshall (2305528)" userId="S::2305528@student.uwtsd.ac.uk::e7cc4c78-4a43-4a03-bcd6-87c52dd2945c" providerId="AD" clId="Web-{99576C32-461A-424F-DBC3-30C6343EE8B6}" dt="2026-05-07T19:04:48.771" v="1"/>
          <ac:spMkLst>
            <pc:docMk/>
            <pc:sldMk cId="4216759055" sldId="264"/>
            <ac:spMk id="9" creationId="{5E5473D2-DD46-DFAF-84EC-264D6CE58B94}"/>
          </ac:spMkLst>
        </pc:spChg>
        <pc:spChg chg="add">
          <ac:chgData name="Allanna Marshall (2305528)" userId="S::2305528@student.uwtsd.ac.uk::e7cc4c78-4a43-4a03-bcd6-87c52dd2945c" providerId="AD" clId="Web-{99576C32-461A-424F-DBC3-30C6343EE8B6}" dt="2026-05-07T19:04:48.771" v="1"/>
          <ac:spMkLst>
            <pc:docMk/>
            <pc:sldMk cId="4216759055" sldId="264"/>
            <ac:spMk id="14" creationId="{310135D4-D3A1-4556-B91B-4A12069D4231}"/>
          </ac:spMkLst>
        </pc:spChg>
        <pc:spChg chg="add">
          <ac:chgData name="Allanna Marshall (2305528)" userId="S::2305528@student.uwtsd.ac.uk::e7cc4c78-4a43-4a03-bcd6-87c52dd2945c" providerId="AD" clId="Web-{99576C32-461A-424F-DBC3-30C6343EE8B6}" dt="2026-05-07T19:04:48.771" v="1"/>
          <ac:spMkLst>
            <pc:docMk/>
            <pc:sldMk cId="4216759055" sldId="264"/>
            <ac:spMk id="16" creationId="{A9CCD9CD-49AE-3D3E-923B-81ECD3FBF75F}"/>
          </ac:spMkLst>
        </pc:spChg>
        <pc:picChg chg="mod">
          <ac:chgData name="Allanna Marshall (2305528)" userId="S::2305528@student.uwtsd.ac.uk::e7cc4c78-4a43-4a03-bcd6-87c52dd2945c" providerId="AD" clId="Web-{99576C32-461A-424F-DBC3-30C6343EE8B6}" dt="2026-05-07T19:04:48.771" v="1"/>
          <ac:picMkLst>
            <pc:docMk/>
            <pc:sldMk cId="4216759055" sldId="264"/>
            <ac:picMk id="5" creationId="{1C25F21C-5861-69B7-CC0B-5FDCFD3E7E66}"/>
          </ac:picMkLst>
        </pc:picChg>
      </pc:sldChg>
      <pc:sldChg chg="addSp modSp mod setBg">
        <pc:chgData name="Allanna Marshall (2305528)" userId="S::2305528@student.uwtsd.ac.uk::e7cc4c78-4a43-4a03-bcd6-87c52dd2945c" providerId="AD" clId="Web-{99576C32-461A-424F-DBC3-30C6343EE8B6}" dt="2026-05-07T19:04:41.192" v="0"/>
        <pc:sldMkLst>
          <pc:docMk/>
          <pc:sldMk cId="211071279" sldId="266"/>
        </pc:sldMkLst>
        <pc:spChg chg="mod">
          <ac:chgData name="Allanna Marshall (2305528)" userId="S::2305528@student.uwtsd.ac.uk::e7cc4c78-4a43-4a03-bcd6-87c52dd2945c" providerId="AD" clId="Web-{99576C32-461A-424F-DBC3-30C6343EE8B6}" dt="2026-05-07T19:04:41.192" v="0"/>
          <ac:spMkLst>
            <pc:docMk/>
            <pc:sldMk cId="211071279" sldId="266"/>
            <ac:spMk id="2" creationId="{7C29C29E-073C-4A40-D6C4-F36687642B39}"/>
          </ac:spMkLst>
        </pc:spChg>
        <pc:spChg chg="mod">
          <ac:chgData name="Allanna Marshall (2305528)" userId="S::2305528@student.uwtsd.ac.uk::e7cc4c78-4a43-4a03-bcd6-87c52dd2945c" providerId="AD" clId="Web-{99576C32-461A-424F-DBC3-30C6343EE8B6}" dt="2026-05-07T19:04:41.192" v="0"/>
          <ac:spMkLst>
            <pc:docMk/>
            <pc:sldMk cId="211071279" sldId="266"/>
            <ac:spMk id="3" creationId="{8504D1D9-1DE8-1BB0-2D95-0DA96E713DC1}"/>
          </ac:spMkLst>
        </pc:spChg>
        <pc:spChg chg="add">
          <ac:chgData name="Allanna Marshall (2305528)" userId="S::2305528@student.uwtsd.ac.uk::e7cc4c78-4a43-4a03-bcd6-87c52dd2945c" providerId="AD" clId="Web-{99576C32-461A-424F-DBC3-30C6343EE8B6}" dt="2026-05-07T19:04:41.192" v="0"/>
          <ac:spMkLst>
            <pc:docMk/>
            <pc:sldMk cId="211071279" sldId="266"/>
            <ac:spMk id="9" creationId="{92CC1E4F-F1F0-B945-BE50-C72A7103E8AC}"/>
          </ac:spMkLst>
        </pc:spChg>
        <pc:picChg chg="add">
          <ac:chgData name="Allanna Marshall (2305528)" userId="S::2305528@student.uwtsd.ac.uk::e7cc4c78-4a43-4a03-bcd6-87c52dd2945c" providerId="AD" clId="Web-{99576C32-461A-424F-DBC3-30C6343EE8B6}" dt="2026-05-07T19:04:41.192" v="0"/>
          <ac:picMkLst>
            <pc:docMk/>
            <pc:sldMk cId="211071279" sldId="266"/>
            <ac:picMk id="5" creationId="{2BE42A73-1A73-467D-C305-79DD4C0AA28A}"/>
          </ac:picMkLst>
        </pc:picChg>
      </pc:sldChg>
    </pc:docChg>
  </pc:docChgLst>
  <pc:docChgLst>
    <pc:chgData name="Allanna Marshall (2305528)" userId="S::2305528@student.uwtsd.ac.uk::e7cc4c78-4a43-4a03-bcd6-87c52dd2945c" providerId="AD" clId="Web-{ACD4CE7F-CDB0-61E3-9FEB-C0453C857965}"/>
    <pc:docChg chg="addSld delSld modSld sldOrd addMainMaster delMainMaster">
      <pc:chgData name="Allanna Marshall (2305528)" userId="S::2305528@student.uwtsd.ac.uk::e7cc4c78-4a43-4a03-bcd6-87c52dd2945c" providerId="AD" clId="Web-{ACD4CE7F-CDB0-61E3-9FEB-C0453C857965}" dt="2026-04-17T08:32:03.034" v="388"/>
      <pc:docMkLst>
        <pc:docMk/>
      </pc:docMkLst>
      <pc:sldChg chg="addSp delSp modSp mod setBg modClrScheme chgLayout">
        <pc:chgData name="Allanna Marshall (2305528)" userId="S::2305528@student.uwtsd.ac.uk::e7cc4c78-4a43-4a03-bcd6-87c52dd2945c" providerId="AD" clId="Web-{ACD4CE7F-CDB0-61E3-9FEB-C0453C857965}" dt="2026-04-16T16:21:43.600" v="46"/>
        <pc:sldMkLst>
          <pc:docMk/>
          <pc:sldMk cId="109857222" sldId="256"/>
        </pc:sldMkLst>
        <pc:spChg chg="mod">
          <ac:chgData name="Allanna Marshall (2305528)" userId="S::2305528@student.uwtsd.ac.uk::e7cc4c78-4a43-4a03-bcd6-87c52dd2945c" providerId="AD" clId="Web-{ACD4CE7F-CDB0-61E3-9FEB-C0453C857965}" dt="2026-04-16T16:21:43.600" v="4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lanna Marshall (2305528)" userId="S::2305528@student.uwtsd.ac.uk::e7cc4c78-4a43-4a03-bcd6-87c52dd2945c" providerId="AD" clId="Web-{ACD4CE7F-CDB0-61E3-9FEB-C0453C857965}" dt="2026-04-16T16:21:43.600" v="4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6T16:21:43.600" v="46"/>
          <ac:spMkLst>
            <pc:docMk/>
            <pc:sldMk cId="109857222" sldId="256"/>
            <ac:spMk id="22" creationId="{5E5473D2-DD46-DFAF-84EC-264D6CE58B94}"/>
          </ac:spMkLst>
        </pc:spChg>
        <pc:picChg chg="add mod">
          <ac:chgData name="Allanna Marshall (2305528)" userId="S::2305528@student.uwtsd.ac.uk::e7cc4c78-4a43-4a03-bcd6-87c52dd2945c" providerId="AD" clId="Web-{ACD4CE7F-CDB0-61E3-9FEB-C0453C857965}" dt="2026-04-16T16:21:43.600" v="46"/>
          <ac:picMkLst>
            <pc:docMk/>
            <pc:sldMk cId="109857222" sldId="256"/>
            <ac:picMk id="4" creationId="{CB703C72-F74E-71AA-47E4-EACE072AF4B7}"/>
          </ac:picMkLst>
        </pc:picChg>
      </pc:sldChg>
      <pc:sldChg chg="addSp delSp modSp new mod setBg">
        <pc:chgData name="Allanna Marshall (2305528)" userId="S::2305528@student.uwtsd.ac.uk::e7cc4c78-4a43-4a03-bcd6-87c52dd2945c" providerId="AD" clId="Web-{ACD4CE7F-CDB0-61E3-9FEB-C0453C857965}" dt="2026-04-16T16:47:38.859" v="264"/>
        <pc:sldMkLst>
          <pc:docMk/>
          <pc:sldMk cId="2455248652" sldId="257"/>
        </pc:sldMkLst>
        <pc:spChg chg="mod">
          <ac:chgData name="Allanna Marshall (2305528)" userId="S::2305528@student.uwtsd.ac.uk::e7cc4c78-4a43-4a03-bcd6-87c52dd2945c" providerId="AD" clId="Web-{ACD4CE7F-CDB0-61E3-9FEB-C0453C857965}" dt="2026-04-16T16:47:38.859" v="264"/>
          <ac:spMkLst>
            <pc:docMk/>
            <pc:sldMk cId="2455248652" sldId="257"/>
            <ac:spMk id="2" creationId="{AF3B6796-8A05-538C-4AE6-D621681D0AD1}"/>
          </ac:spMkLst>
        </pc:spChg>
        <pc:spChg chg="mod">
          <ac:chgData name="Allanna Marshall (2305528)" userId="S::2305528@student.uwtsd.ac.uk::e7cc4c78-4a43-4a03-bcd6-87c52dd2945c" providerId="AD" clId="Web-{ACD4CE7F-CDB0-61E3-9FEB-C0453C857965}" dt="2026-04-16T16:47:38.859" v="264"/>
          <ac:spMkLst>
            <pc:docMk/>
            <pc:sldMk cId="2455248652" sldId="257"/>
            <ac:spMk id="3" creationId="{DFA69765-645C-B8CA-CF54-871802140AE8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6T16:47:38.859" v="264"/>
          <ac:spMkLst>
            <pc:docMk/>
            <pc:sldMk cId="2455248652" sldId="257"/>
            <ac:spMk id="12" creationId="{37B65277-82C6-6D08-6DCA-4A7DCC3B7136}"/>
          </ac:spMkLst>
        </pc:spChg>
        <pc:picChg chg="add">
          <ac:chgData name="Allanna Marshall (2305528)" userId="S::2305528@student.uwtsd.ac.uk::e7cc4c78-4a43-4a03-bcd6-87c52dd2945c" providerId="AD" clId="Web-{ACD4CE7F-CDB0-61E3-9FEB-C0453C857965}" dt="2026-04-16T16:47:38.859" v="264"/>
          <ac:picMkLst>
            <pc:docMk/>
            <pc:sldMk cId="2455248652" sldId="257"/>
            <ac:picMk id="7" creationId="{CB74B886-5717-39E6-E153-D7ED94AD9054}"/>
          </ac:picMkLst>
        </pc:picChg>
      </pc:sldChg>
      <pc:sldChg chg="addSp delSp modSp new mod setBg">
        <pc:chgData name="Allanna Marshall (2305528)" userId="S::2305528@student.uwtsd.ac.uk::e7cc4c78-4a43-4a03-bcd6-87c52dd2945c" providerId="AD" clId="Web-{ACD4CE7F-CDB0-61E3-9FEB-C0453C857965}" dt="2026-04-16T19:44:27.483" v="301"/>
        <pc:sldMkLst>
          <pc:docMk/>
          <pc:sldMk cId="1919841731" sldId="258"/>
        </pc:sldMkLst>
        <pc:spChg chg="mod">
          <ac:chgData name="Allanna Marshall (2305528)" userId="S::2305528@student.uwtsd.ac.uk::e7cc4c78-4a43-4a03-bcd6-87c52dd2945c" providerId="AD" clId="Web-{ACD4CE7F-CDB0-61E3-9FEB-C0453C857965}" dt="2026-04-16T19:44:27.483" v="301"/>
          <ac:spMkLst>
            <pc:docMk/>
            <pc:sldMk cId="1919841731" sldId="258"/>
            <ac:spMk id="2" creationId="{9286D189-5195-B323-C86F-1DBD50B60F7A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6T19:44:27.483" v="301"/>
          <ac:spMkLst>
            <pc:docMk/>
            <pc:sldMk cId="1919841731" sldId="258"/>
            <ac:spMk id="19" creationId="{600DC1B0-7E1A-BD02-3F93-19E6B1B75075}"/>
          </ac:spMkLst>
        </pc:spChg>
        <pc:graphicFrameChg chg="add mod modGraphic">
          <ac:chgData name="Allanna Marshall (2305528)" userId="S::2305528@student.uwtsd.ac.uk::e7cc4c78-4a43-4a03-bcd6-87c52dd2945c" providerId="AD" clId="Web-{ACD4CE7F-CDB0-61E3-9FEB-C0453C857965}" dt="2026-04-16T19:44:27.483" v="301"/>
          <ac:graphicFrameMkLst>
            <pc:docMk/>
            <pc:sldMk cId="1919841731" sldId="258"/>
            <ac:graphicFrameMk id="5" creationId="{F9534681-ABA6-71A4-28A0-2E7016ABEDCA}"/>
          </ac:graphicFrameMkLst>
        </pc:graphicFrameChg>
      </pc:sldChg>
      <pc:sldChg chg="addSp modSp new mod ord setBg">
        <pc:chgData name="Allanna Marshall (2305528)" userId="S::2305528@student.uwtsd.ac.uk::e7cc4c78-4a43-4a03-bcd6-87c52dd2945c" providerId="AD" clId="Web-{ACD4CE7F-CDB0-61E3-9FEB-C0453C857965}" dt="2026-04-16T19:47:25.591" v="303"/>
        <pc:sldMkLst>
          <pc:docMk/>
          <pc:sldMk cId="827086297" sldId="261"/>
        </pc:sldMkLst>
        <pc:spChg chg="mod">
          <ac:chgData name="Allanna Marshall (2305528)" userId="S::2305528@student.uwtsd.ac.uk::e7cc4c78-4a43-4a03-bcd6-87c52dd2945c" providerId="AD" clId="Web-{ACD4CE7F-CDB0-61E3-9FEB-C0453C857965}" dt="2026-04-16T19:47:25.591" v="303"/>
          <ac:spMkLst>
            <pc:docMk/>
            <pc:sldMk cId="827086297" sldId="261"/>
            <ac:spMk id="2" creationId="{30FC0C7A-2F91-FB4E-0E59-BB3D19C56046}"/>
          </ac:spMkLst>
        </pc:spChg>
        <pc:spChg chg="mod">
          <ac:chgData name="Allanna Marshall (2305528)" userId="S::2305528@student.uwtsd.ac.uk::e7cc4c78-4a43-4a03-bcd6-87c52dd2945c" providerId="AD" clId="Web-{ACD4CE7F-CDB0-61E3-9FEB-C0453C857965}" dt="2026-04-16T19:47:25.591" v="303"/>
          <ac:spMkLst>
            <pc:docMk/>
            <pc:sldMk cId="827086297" sldId="261"/>
            <ac:spMk id="3" creationId="{B238CD84-7446-A28F-B550-86152CBD12AF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6T19:47:25.591" v="303"/>
          <ac:spMkLst>
            <pc:docMk/>
            <pc:sldMk cId="827086297" sldId="261"/>
            <ac:spMk id="9" creationId="{92CC1E4F-F1F0-B945-BE50-C72A7103E8AC}"/>
          </ac:spMkLst>
        </pc:spChg>
        <pc:picChg chg="add">
          <ac:chgData name="Allanna Marshall (2305528)" userId="S::2305528@student.uwtsd.ac.uk::e7cc4c78-4a43-4a03-bcd6-87c52dd2945c" providerId="AD" clId="Web-{ACD4CE7F-CDB0-61E3-9FEB-C0453C857965}" dt="2026-04-16T19:47:25.591" v="303"/>
          <ac:picMkLst>
            <pc:docMk/>
            <pc:sldMk cId="827086297" sldId="261"/>
            <ac:picMk id="5" creationId="{E301FF46-2F37-69E9-B1E1-A87F78D079EA}"/>
          </ac:picMkLst>
        </pc:picChg>
      </pc:sldChg>
      <pc:sldChg chg="addSp delSp modSp new mod setBg setClrOvrMap">
        <pc:chgData name="Allanna Marshall (2305528)" userId="S::2305528@student.uwtsd.ac.uk::e7cc4c78-4a43-4a03-bcd6-87c52dd2945c" providerId="AD" clId="Web-{ACD4CE7F-CDB0-61E3-9FEB-C0453C857965}" dt="2026-04-17T08:22:54.721" v="381"/>
        <pc:sldMkLst>
          <pc:docMk/>
          <pc:sldMk cId="2433754488" sldId="262"/>
        </pc:sldMkLst>
        <pc:spChg chg="mod ord">
          <ac:chgData name="Allanna Marshall (2305528)" userId="S::2305528@student.uwtsd.ac.uk::e7cc4c78-4a43-4a03-bcd6-87c52dd2945c" providerId="AD" clId="Web-{ACD4CE7F-CDB0-61E3-9FEB-C0453C857965}" dt="2026-04-17T08:22:54.721" v="381"/>
          <ac:spMkLst>
            <pc:docMk/>
            <pc:sldMk cId="2433754488" sldId="262"/>
            <ac:spMk id="2" creationId="{B87224C7-95BE-1428-B5E3-077AC68779B6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7T08:22:54.721" v="381"/>
          <ac:spMkLst>
            <pc:docMk/>
            <pc:sldMk cId="2433754488" sldId="262"/>
            <ac:spMk id="9" creationId="{E01013C5-0169-8F8C-FA57-62D87022AD98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7T08:22:54.721" v="381"/>
          <ac:spMkLst>
            <pc:docMk/>
            <pc:sldMk cId="2433754488" sldId="262"/>
            <ac:spMk id="13" creationId="{A9CCD9CD-49AE-3D3E-923B-81ECD3FBF75F}"/>
          </ac:spMkLst>
        </pc:spChg>
        <pc:picChg chg="add mod ord">
          <ac:chgData name="Allanna Marshall (2305528)" userId="S::2305528@student.uwtsd.ac.uk::e7cc4c78-4a43-4a03-bcd6-87c52dd2945c" providerId="AD" clId="Web-{ACD4CE7F-CDB0-61E3-9FEB-C0453C857965}" dt="2026-04-17T08:22:54.721" v="381"/>
          <ac:picMkLst>
            <pc:docMk/>
            <pc:sldMk cId="2433754488" sldId="262"/>
            <ac:picMk id="4" creationId="{45F02005-147E-3490-8A4D-635194FCD6A6}"/>
          </ac:picMkLst>
        </pc:picChg>
      </pc:sldChg>
      <pc:sldChg chg="addSp delSp modSp new mod setBg">
        <pc:chgData name="Allanna Marshall (2305528)" userId="S::2305528@student.uwtsd.ac.uk::e7cc4c78-4a43-4a03-bcd6-87c52dd2945c" providerId="AD" clId="Web-{ACD4CE7F-CDB0-61E3-9FEB-C0453C857965}" dt="2026-04-16T16:28:22.266" v="212"/>
        <pc:sldMkLst>
          <pc:docMk/>
          <pc:sldMk cId="4216759055" sldId="264"/>
        </pc:sldMkLst>
        <pc:spChg chg="mod">
          <ac:chgData name="Allanna Marshall (2305528)" userId="S::2305528@student.uwtsd.ac.uk::e7cc4c78-4a43-4a03-bcd6-87c52dd2945c" providerId="AD" clId="Web-{ACD4CE7F-CDB0-61E3-9FEB-C0453C857965}" dt="2026-04-16T16:28:22.266" v="212"/>
          <ac:spMkLst>
            <pc:docMk/>
            <pc:sldMk cId="4216759055" sldId="264"/>
            <ac:spMk id="2" creationId="{CCE1FB70-7373-1CAA-590D-5D9718A7E979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6T16:28:22.266" v="212"/>
          <ac:spMkLst>
            <pc:docMk/>
            <pc:sldMk cId="4216759055" sldId="264"/>
            <ac:spMk id="9" creationId="{5E5473D2-DD46-DFAF-84EC-264D6CE58B94}"/>
          </ac:spMkLst>
        </pc:spChg>
        <pc:picChg chg="add">
          <ac:chgData name="Allanna Marshall (2305528)" userId="S::2305528@student.uwtsd.ac.uk::e7cc4c78-4a43-4a03-bcd6-87c52dd2945c" providerId="AD" clId="Web-{ACD4CE7F-CDB0-61E3-9FEB-C0453C857965}" dt="2026-04-16T16:28:22.266" v="212"/>
          <ac:picMkLst>
            <pc:docMk/>
            <pc:sldMk cId="4216759055" sldId="264"/>
            <ac:picMk id="5" creationId="{1C25F21C-5861-69B7-CC0B-5FDCFD3E7E66}"/>
          </ac:picMkLst>
        </pc:picChg>
      </pc:sldChg>
      <pc:sldChg chg="addSp modSp new mod setBg">
        <pc:chgData name="Allanna Marshall (2305528)" userId="S::2305528@student.uwtsd.ac.uk::e7cc4c78-4a43-4a03-bcd6-87c52dd2945c" providerId="AD" clId="Web-{ACD4CE7F-CDB0-61E3-9FEB-C0453C857965}" dt="2026-04-17T08:32:03.034" v="388"/>
        <pc:sldMkLst>
          <pc:docMk/>
          <pc:sldMk cId="2450288366" sldId="265"/>
        </pc:sldMkLst>
        <pc:spChg chg="mod">
          <ac:chgData name="Allanna Marshall (2305528)" userId="S::2305528@student.uwtsd.ac.uk::e7cc4c78-4a43-4a03-bcd6-87c52dd2945c" providerId="AD" clId="Web-{ACD4CE7F-CDB0-61E3-9FEB-C0453C857965}" dt="2026-04-17T08:32:03.034" v="388"/>
          <ac:spMkLst>
            <pc:docMk/>
            <pc:sldMk cId="2450288366" sldId="265"/>
            <ac:spMk id="2" creationId="{BF994BD1-91BA-175E-F738-A954BE47B57B}"/>
          </ac:spMkLst>
        </pc:spChg>
        <pc:spChg chg="mod">
          <ac:chgData name="Allanna Marshall (2305528)" userId="S::2305528@student.uwtsd.ac.uk::e7cc4c78-4a43-4a03-bcd6-87c52dd2945c" providerId="AD" clId="Web-{ACD4CE7F-CDB0-61E3-9FEB-C0453C857965}" dt="2026-04-17T08:32:03.034" v="388"/>
          <ac:spMkLst>
            <pc:docMk/>
            <pc:sldMk cId="2450288366" sldId="265"/>
            <ac:spMk id="3" creationId="{D1A262C6-8D3A-C6FC-E42F-901E7C4FD2FD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7T08:32:03.034" v="388"/>
          <ac:spMkLst>
            <pc:docMk/>
            <pc:sldMk cId="2450288366" sldId="265"/>
            <ac:spMk id="8" creationId="{EC8C6078-B9FC-62D3-82A6-AED0C1C0C03A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7T08:32:03.034" v="388"/>
          <ac:spMkLst>
            <pc:docMk/>
            <pc:sldMk cId="2450288366" sldId="265"/>
            <ac:spMk id="10" creationId="{8323CF07-AAA9-DC0B-9E00-84313AE4538F}"/>
          </ac:spMkLst>
        </pc:spChg>
      </pc:sldChg>
      <pc:sldChg chg="modSp new">
        <pc:chgData name="Allanna Marshall (2305528)" userId="S::2305528@student.uwtsd.ac.uk::e7cc4c78-4a43-4a03-bcd6-87c52dd2945c" providerId="AD" clId="Web-{ACD4CE7F-CDB0-61E3-9FEB-C0453C857965}" dt="2026-04-16T16:28:02.390" v="201" actId="20577"/>
        <pc:sldMkLst>
          <pc:docMk/>
          <pc:sldMk cId="211071279" sldId="266"/>
        </pc:sldMkLst>
        <pc:spChg chg="mod">
          <ac:chgData name="Allanna Marshall (2305528)" userId="S::2305528@student.uwtsd.ac.uk::e7cc4c78-4a43-4a03-bcd6-87c52dd2945c" providerId="AD" clId="Web-{ACD4CE7F-CDB0-61E3-9FEB-C0453C857965}" dt="2026-04-16T16:28:02.390" v="201" actId="20577"/>
          <ac:spMkLst>
            <pc:docMk/>
            <pc:sldMk cId="211071279" sldId="266"/>
            <ac:spMk id="2" creationId="{7C29C29E-073C-4A40-D6C4-F36687642B39}"/>
          </ac:spMkLst>
        </pc:spChg>
      </pc:sldChg>
      <pc:sldChg chg="addSp delSp modSp new mod setBg">
        <pc:chgData name="Allanna Marshall (2305528)" userId="S::2305528@student.uwtsd.ac.uk::e7cc4c78-4a43-4a03-bcd6-87c52dd2945c" providerId="AD" clId="Web-{ACD4CE7F-CDB0-61E3-9FEB-C0453C857965}" dt="2026-04-17T08:17:49.091" v="352"/>
        <pc:sldMkLst>
          <pc:docMk/>
          <pc:sldMk cId="3038142930" sldId="268"/>
        </pc:sldMkLst>
        <pc:spChg chg="mod">
          <ac:chgData name="Allanna Marshall (2305528)" userId="S::2305528@student.uwtsd.ac.uk::e7cc4c78-4a43-4a03-bcd6-87c52dd2945c" providerId="AD" clId="Web-{ACD4CE7F-CDB0-61E3-9FEB-C0453C857965}" dt="2026-04-17T08:17:49.091" v="352"/>
          <ac:spMkLst>
            <pc:docMk/>
            <pc:sldMk cId="3038142930" sldId="268"/>
            <ac:spMk id="2" creationId="{6FD36E60-4304-F906-E9B2-C5BF1BB7E3E0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7T08:17:49.091" v="352"/>
          <ac:spMkLst>
            <pc:docMk/>
            <pc:sldMk cId="3038142930" sldId="268"/>
            <ac:spMk id="14" creationId="{5E5473D2-DD46-DFAF-84EC-264D6CE58B94}"/>
          </ac:spMkLst>
        </pc:spChg>
        <pc:picChg chg="add mod ord">
          <ac:chgData name="Allanna Marshall (2305528)" userId="S::2305528@student.uwtsd.ac.uk::e7cc4c78-4a43-4a03-bcd6-87c52dd2945c" providerId="AD" clId="Web-{ACD4CE7F-CDB0-61E3-9FEB-C0453C857965}" dt="2026-04-17T08:17:49.091" v="352"/>
          <ac:picMkLst>
            <pc:docMk/>
            <pc:sldMk cId="3038142930" sldId="268"/>
            <ac:picMk id="4" creationId="{E84EC2B5-A4EE-0AAA-C0C4-50C2EFB9F9E0}"/>
          </ac:picMkLst>
        </pc:picChg>
      </pc:sldChg>
      <pc:sldChg chg="addSp modSp new mod setBg">
        <pc:chgData name="Allanna Marshall (2305528)" userId="S::2305528@student.uwtsd.ac.uk::e7cc4c78-4a43-4a03-bcd6-87c52dd2945c" providerId="AD" clId="Web-{ACD4CE7F-CDB0-61E3-9FEB-C0453C857965}" dt="2026-04-17T08:23:22.268" v="383"/>
        <pc:sldMkLst>
          <pc:docMk/>
          <pc:sldMk cId="2142065302" sldId="269"/>
        </pc:sldMkLst>
        <pc:spChg chg="mod">
          <ac:chgData name="Allanna Marshall (2305528)" userId="S::2305528@student.uwtsd.ac.uk::e7cc4c78-4a43-4a03-bcd6-87c52dd2945c" providerId="AD" clId="Web-{ACD4CE7F-CDB0-61E3-9FEB-C0453C857965}" dt="2026-04-17T08:23:22.268" v="383"/>
          <ac:spMkLst>
            <pc:docMk/>
            <pc:sldMk cId="2142065302" sldId="269"/>
            <ac:spMk id="2" creationId="{1AAB194E-74FE-6B67-C6A1-17380776539F}"/>
          </ac:spMkLst>
        </pc:spChg>
        <pc:spChg chg="mod">
          <ac:chgData name="Allanna Marshall (2305528)" userId="S::2305528@student.uwtsd.ac.uk::e7cc4c78-4a43-4a03-bcd6-87c52dd2945c" providerId="AD" clId="Web-{ACD4CE7F-CDB0-61E3-9FEB-C0453C857965}" dt="2026-04-17T08:23:22.268" v="383"/>
          <ac:spMkLst>
            <pc:docMk/>
            <pc:sldMk cId="2142065302" sldId="269"/>
            <ac:spMk id="3" creationId="{8C78026A-8277-8354-3B44-5C62B67A6477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7T08:23:22.268" v="383"/>
          <ac:spMkLst>
            <pc:docMk/>
            <pc:sldMk cId="2142065302" sldId="269"/>
            <ac:spMk id="9" creationId="{BA2AFC67-0973-EC0D-F14E-710D701B20BD}"/>
          </ac:spMkLst>
        </pc:spChg>
        <pc:picChg chg="add mod">
          <ac:chgData name="Allanna Marshall (2305528)" userId="S::2305528@student.uwtsd.ac.uk::e7cc4c78-4a43-4a03-bcd6-87c52dd2945c" providerId="AD" clId="Web-{ACD4CE7F-CDB0-61E3-9FEB-C0453C857965}" dt="2026-04-17T08:23:22.268" v="383"/>
          <ac:picMkLst>
            <pc:docMk/>
            <pc:sldMk cId="2142065302" sldId="269"/>
            <ac:picMk id="4" creationId="{8727E4C2-9E94-F8AF-0349-4B25F38A43DD}"/>
          </ac:picMkLst>
        </pc:picChg>
      </pc:sldChg>
      <pc:sldChg chg="addSp modSp new mod setBg">
        <pc:chgData name="Allanna Marshall (2305528)" userId="S::2305528@student.uwtsd.ac.uk::e7cc4c78-4a43-4a03-bcd6-87c52dd2945c" providerId="AD" clId="Web-{ACD4CE7F-CDB0-61E3-9FEB-C0453C857965}" dt="2026-04-17T08:11:09.060" v="325"/>
        <pc:sldMkLst>
          <pc:docMk/>
          <pc:sldMk cId="1531100971" sldId="270"/>
        </pc:sldMkLst>
        <pc:spChg chg="mod">
          <ac:chgData name="Allanna Marshall (2305528)" userId="S::2305528@student.uwtsd.ac.uk::e7cc4c78-4a43-4a03-bcd6-87c52dd2945c" providerId="AD" clId="Web-{ACD4CE7F-CDB0-61E3-9FEB-C0453C857965}" dt="2026-04-17T08:11:09.060" v="325"/>
          <ac:spMkLst>
            <pc:docMk/>
            <pc:sldMk cId="1531100971" sldId="270"/>
            <ac:spMk id="2" creationId="{D2287A45-1FEF-F9BD-7394-10C6C5BA6E7F}"/>
          </ac:spMkLst>
        </pc:spChg>
        <pc:spChg chg="mod">
          <ac:chgData name="Allanna Marshall (2305528)" userId="S::2305528@student.uwtsd.ac.uk::e7cc4c78-4a43-4a03-bcd6-87c52dd2945c" providerId="AD" clId="Web-{ACD4CE7F-CDB0-61E3-9FEB-C0453C857965}" dt="2026-04-17T08:11:09.060" v="325"/>
          <ac:spMkLst>
            <pc:docMk/>
            <pc:sldMk cId="1531100971" sldId="270"/>
            <ac:spMk id="3" creationId="{F0C8BE0A-8361-D147-D430-724AE85863F5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7T08:11:09.060" v="325"/>
          <ac:spMkLst>
            <pc:docMk/>
            <pc:sldMk cId="1531100971" sldId="270"/>
            <ac:spMk id="9" creationId="{1A32057F-F015-B1B2-4E3E-2307F8EFC97B}"/>
          </ac:spMkLst>
        </pc:spChg>
        <pc:picChg chg="add">
          <ac:chgData name="Allanna Marshall (2305528)" userId="S::2305528@student.uwtsd.ac.uk::e7cc4c78-4a43-4a03-bcd6-87c52dd2945c" providerId="AD" clId="Web-{ACD4CE7F-CDB0-61E3-9FEB-C0453C857965}" dt="2026-04-17T08:11:09.060" v="325"/>
          <ac:picMkLst>
            <pc:docMk/>
            <pc:sldMk cId="1531100971" sldId="270"/>
            <ac:picMk id="5" creationId="{E94AE445-9239-380C-C477-1546038B66A0}"/>
          </ac:picMkLst>
        </pc:picChg>
      </pc:sldChg>
      <pc:sldChg chg="addSp delSp modSp new mod setBg">
        <pc:chgData name="Allanna Marshall (2305528)" userId="S::2305528@student.uwtsd.ac.uk::e7cc4c78-4a43-4a03-bcd6-87c52dd2945c" providerId="AD" clId="Web-{ACD4CE7F-CDB0-61E3-9FEB-C0453C857965}" dt="2026-04-17T08:14:39.348" v="348"/>
        <pc:sldMkLst>
          <pc:docMk/>
          <pc:sldMk cId="2268668220" sldId="271"/>
        </pc:sldMkLst>
        <pc:spChg chg="mod">
          <ac:chgData name="Allanna Marshall (2305528)" userId="S::2305528@student.uwtsd.ac.uk::e7cc4c78-4a43-4a03-bcd6-87c52dd2945c" providerId="AD" clId="Web-{ACD4CE7F-CDB0-61E3-9FEB-C0453C857965}" dt="2026-04-17T08:14:39.348" v="348"/>
          <ac:spMkLst>
            <pc:docMk/>
            <pc:sldMk cId="2268668220" sldId="271"/>
            <ac:spMk id="2" creationId="{88CFD8A0-119A-96BC-3E35-34EF5F754939}"/>
          </ac:spMkLst>
        </pc:spChg>
        <pc:spChg chg="mod ord">
          <ac:chgData name="Allanna Marshall (2305528)" userId="S::2305528@student.uwtsd.ac.uk::e7cc4c78-4a43-4a03-bcd6-87c52dd2945c" providerId="AD" clId="Web-{ACD4CE7F-CDB0-61E3-9FEB-C0453C857965}" dt="2026-04-17T08:14:39.348" v="348"/>
          <ac:spMkLst>
            <pc:docMk/>
            <pc:sldMk cId="2268668220" sldId="271"/>
            <ac:spMk id="3" creationId="{567DA091-AA05-550B-D113-759A85526F01}"/>
          </ac:spMkLst>
        </pc:spChg>
        <pc:spChg chg="add">
          <ac:chgData name="Allanna Marshall (2305528)" userId="S::2305528@student.uwtsd.ac.uk::e7cc4c78-4a43-4a03-bcd6-87c52dd2945c" providerId="AD" clId="Web-{ACD4CE7F-CDB0-61E3-9FEB-C0453C857965}" dt="2026-04-17T08:14:39.348" v="348"/>
          <ac:spMkLst>
            <pc:docMk/>
            <pc:sldMk cId="2268668220" sldId="271"/>
            <ac:spMk id="13" creationId="{92CC1E4F-F1F0-B945-BE50-C72A7103E8AC}"/>
          </ac:spMkLst>
        </pc:spChg>
        <pc:picChg chg="add mod">
          <ac:chgData name="Allanna Marshall (2305528)" userId="S::2305528@student.uwtsd.ac.uk::e7cc4c78-4a43-4a03-bcd6-87c52dd2945c" providerId="AD" clId="Web-{ACD4CE7F-CDB0-61E3-9FEB-C0453C857965}" dt="2026-04-17T08:14:39.348" v="348"/>
          <ac:picMkLst>
            <pc:docMk/>
            <pc:sldMk cId="2268668220" sldId="271"/>
            <ac:picMk id="4" creationId="{0BC0778A-0EA6-D1AC-63F1-AE3F53E20E2C}"/>
          </ac:picMkLst>
        </pc:picChg>
      </pc:sldChg>
      <pc:sldMasterChg chg="add addSldLayout">
        <pc:chgData name="Allanna Marshall (2305528)" userId="S::2305528@student.uwtsd.ac.uk::e7cc4c78-4a43-4a03-bcd6-87c52dd2945c" providerId="AD" clId="Web-{ACD4CE7F-CDB0-61E3-9FEB-C0453C857965}" dt="2026-04-16T16:21:43.600" v="46"/>
        <pc:sldMasterMkLst>
          <pc:docMk/>
          <pc:sldMasterMk cId="2638828300" sldId="2147483684"/>
        </pc:sldMasterMkLst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1096724177" sldId="2147483685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2219786537" sldId="2147483686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67897864" sldId="2147483687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2632164806" sldId="2147483688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508876398" sldId="2147483689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2024049908" sldId="2147483690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1309320328" sldId="2147483691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3477812466" sldId="2147483692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1889395285" sldId="2147483693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3259512732" sldId="2147483694"/>
          </pc:sldLayoutMkLst>
        </pc:sldLayoutChg>
        <pc:sldLayoutChg chg="add">
          <pc:chgData name="Allanna Marshall (2305528)" userId="S::2305528@student.uwtsd.ac.uk::e7cc4c78-4a43-4a03-bcd6-87c52dd2945c" providerId="AD" clId="Web-{ACD4CE7F-CDB0-61E3-9FEB-C0453C857965}" dt="2026-04-16T16:21:43.600" v="46"/>
          <pc:sldLayoutMkLst>
            <pc:docMk/>
            <pc:sldMasterMk cId="2638828300" sldId="2147483684"/>
            <pc:sldLayoutMk cId="851524289" sldId="214748369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70E493-DBE3-4527-B4B6-F2AB38BD801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5ED3C6-D1AB-43E8-8E46-9A34BAA338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Gain experience working with vulnerable people </a:t>
          </a:r>
          <a:endParaRPr lang="en-US"/>
        </a:p>
      </dgm:t>
    </dgm:pt>
    <dgm:pt modelId="{107B1C97-AB30-4139-BA78-2530596BAAB8}" type="parTrans" cxnId="{2FB957A9-7A6C-481F-9BEF-3B027763746F}">
      <dgm:prSet/>
      <dgm:spPr/>
      <dgm:t>
        <a:bodyPr/>
        <a:lstStyle/>
        <a:p>
          <a:endParaRPr lang="en-US"/>
        </a:p>
      </dgm:t>
    </dgm:pt>
    <dgm:pt modelId="{07BCD2C5-DFD3-4B63-A6BD-9CC238C34F10}" type="sibTrans" cxnId="{2FB957A9-7A6C-481F-9BEF-3B027763746F}">
      <dgm:prSet/>
      <dgm:spPr/>
      <dgm:t>
        <a:bodyPr/>
        <a:lstStyle/>
        <a:p>
          <a:endParaRPr lang="en-US"/>
        </a:p>
      </dgm:t>
    </dgm:pt>
    <dgm:pt modelId="{C43CA4AE-F2E9-4D5A-AF38-4F07343FAE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Strongly aligned with Matthew’s House values of inclusivity, respect, and support</a:t>
          </a:r>
          <a:endParaRPr lang="en-US"/>
        </a:p>
      </dgm:t>
    </dgm:pt>
    <dgm:pt modelId="{EDC3802C-4032-44C8-8AA9-58C750D2709F}" type="parTrans" cxnId="{D5193E34-7484-4D2F-BEBF-A168EA81E62C}">
      <dgm:prSet/>
      <dgm:spPr/>
      <dgm:t>
        <a:bodyPr/>
        <a:lstStyle/>
        <a:p>
          <a:endParaRPr lang="en-US"/>
        </a:p>
      </dgm:t>
    </dgm:pt>
    <dgm:pt modelId="{B8DAC802-E4C8-44E0-8E14-E34586DAA927}" type="sibTrans" cxnId="{D5193E34-7484-4D2F-BEBF-A168EA81E62C}">
      <dgm:prSet/>
      <dgm:spPr/>
      <dgm:t>
        <a:bodyPr/>
        <a:lstStyle/>
        <a:p>
          <a:endParaRPr lang="en-US"/>
        </a:p>
      </dgm:t>
    </dgm:pt>
    <dgm:pt modelId="{FA9D9E56-B65E-45E7-BE1F-C9160834AC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Homelessness in Wales has reached a severe level, with more than 6,400 households living in temporary accommodation as of September 2025</a:t>
          </a:r>
          <a:r>
            <a:rPr lang="en-GB">
              <a:latin typeface="Neue Haas Grotesk Text Pro"/>
            </a:rPr>
            <a:t>, (</a:t>
          </a:r>
          <a:r>
            <a:rPr lang="en-GB">
              <a:latin typeface="Aptos"/>
            </a:rPr>
            <a:t>Welsh Local Government Association, 2026)</a:t>
          </a:r>
          <a:endParaRPr lang="en-US"/>
        </a:p>
      </dgm:t>
    </dgm:pt>
    <dgm:pt modelId="{6650CC6A-8FC1-417B-BEBA-1E52E5C248FE}" type="parTrans" cxnId="{A932AA3B-E54D-4D5F-A165-0FA6D8112694}">
      <dgm:prSet/>
      <dgm:spPr/>
      <dgm:t>
        <a:bodyPr/>
        <a:lstStyle/>
        <a:p>
          <a:endParaRPr lang="en-US"/>
        </a:p>
      </dgm:t>
    </dgm:pt>
    <dgm:pt modelId="{B7D11E91-DA13-45C4-8F93-D2AD238E6056}" type="sibTrans" cxnId="{A932AA3B-E54D-4D5F-A165-0FA6D8112694}">
      <dgm:prSet/>
      <dgm:spPr/>
      <dgm:t>
        <a:bodyPr/>
        <a:lstStyle/>
        <a:p>
          <a:endParaRPr lang="en-US"/>
        </a:p>
      </dgm:t>
    </dgm:pt>
    <dgm:pt modelId="{9154BFA7-83AB-455F-ABD4-8E1E57924915}" type="pres">
      <dgm:prSet presAssocID="{8E70E493-DBE3-4527-B4B6-F2AB38BD8019}" presName="root" presStyleCnt="0">
        <dgm:presLayoutVars>
          <dgm:dir/>
          <dgm:resizeHandles val="exact"/>
        </dgm:presLayoutVars>
      </dgm:prSet>
      <dgm:spPr/>
    </dgm:pt>
    <dgm:pt modelId="{F23E2596-123E-4633-866C-8F8771E5AAEE}" type="pres">
      <dgm:prSet presAssocID="{4D5ED3C6-D1AB-43E8-8E46-9A34BAA33834}" presName="compNode" presStyleCnt="0"/>
      <dgm:spPr/>
    </dgm:pt>
    <dgm:pt modelId="{EF2887C9-2B3B-4FFD-B196-BDEBF0973469}" type="pres">
      <dgm:prSet presAssocID="{4D5ED3C6-D1AB-43E8-8E46-9A34BAA33834}" presName="bgRect" presStyleLbl="bgShp" presStyleIdx="0" presStyleCnt="3"/>
      <dgm:spPr/>
    </dgm:pt>
    <dgm:pt modelId="{C5C7F039-3D6A-4CCE-9F86-A8C8D67AFBFA}" type="pres">
      <dgm:prSet presAssocID="{4D5ED3C6-D1AB-43E8-8E46-9A34BAA3383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862447D-D281-4CFA-9B46-193B5344FA3B}" type="pres">
      <dgm:prSet presAssocID="{4D5ED3C6-D1AB-43E8-8E46-9A34BAA33834}" presName="spaceRect" presStyleCnt="0"/>
      <dgm:spPr/>
    </dgm:pt>
    <dgm:pt modelId="{A22B65BC-9D1D-436E-93D6-4CBD8D4E53D0}" type="pres">
      <dgm:prSet presAssocID="{4D5ED3C6-D1AB-43E8-8E46-9A34BAA33834}" presName="parTx" presStyleLbl="revTx" presStyleIdx="0" presStyleCnt="3">
        <dgm:presLayoutVars>
          <dgm:chMax val="0"/>
          <dgm:chPref val="0"/>
        </dgm:presLayoutVars>
      </dgm:prSet>
      <dgm:spPr/>
    </dgm:pt>
    <dgm:pt modelId="{EEBC13FE-710C-4E1A-AA54-90F1AEBA5843}" type="pres">
      <dgm:prSet presAssocID="{07BCD2C5-DFD3-4B63-A6BD-9CC238C34F10}" presName="sibTrans" presStyleCnt="0"/>
      <dgm:spPr/>
    </dgm:pt>
    <dgm:pt modelId="{536CF13C-CB5C-431E-BF59-DAD959A396A6}" type="pres">
      <dgm:prSet presAssocID="{C43CA4AE-F2E9-4D5A-AF38-4F07343FAED2}" presName="compNode" presStyleCnt="0"/>
      <dgm:spPr/>
    </dgm:pt>
    <dgm:pt modelId="{2460C46D-212E-47E2-8297-1EE44CEA45F8}" type="pres">
      <dgm:prSet presAssocID="{C43CA4AE-F2E9-4D5A-AF38-4F07343FAED2}" presName="bgRect" presStyleLbl="bgShp" presStyleIdx="1" presStyleCnt="3"/>
      <dgm:spPr/>
    </dgm:pt>
    <dgm:pt modelId="{1B248C05-B4A2-4357-AFAC-A0E9ED395C81}" type="pres">
      <dgm:prSet presAssocID="{C43CA4AE-F2E9-4D5A-AF38-4F07343FAED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D49B444B-D040-4BB9-94A5-693D780437AC}" type="pres">
      <dgm:prSet presAssocID="{C43CA4AE-F2E9-4D5A-AF38-4F07343FAED2}" presName="spaceRect" presStyleCnt="0"/>
      <dgm:spPr/>
    </dgm:pt>
    <dgm:pt modelId="{063B8860-5CA3-47F9-A580-8C0F2EFD4DC3}" type="pres">
      <dgm:prSet presAssocID="{C43CA4AE-F2E9-4D5A-AF38-4F07343FAED2}" presName="parTx" presStyleLbl="revTx" presStyleIdx="1" presStyleCnt="3">
        <dgm:presLayoutVars>
          <dgm:chMax val="0"/>
          <dgm:chPref val="0"/>
        </dgm:presLayoutVars>
      </dgm:prSet>
      <dgm:spPr/>
    </dgm:pt>
    <dgm:pt modelId="{ED59BB96-6E79-4B09-91B6-FE166BB0E0B7}" type="pres">
      <dgm:prSet presAssocID="{B8DAC802-E4C8-44E0-8E14-E34586DAA927}" presName="sibTrans" presStyleCnt="0"/>
      <dgm:spPr/>
    </dgm:pt>
    <dgm:pt modelId="{8C0EA782-F917-4172-AF50-10C855485F79}" type="pres">
      <dgm:prSet presAssocID="{FA9D9E56-B65E-45E7-BE1F-C9160834ACAF}" presName="compNode" presStyleCnt="0"/>
      <dgm:spPr/>
    </dgm:pt>
    <dgm:pt modelId="{5CF874D7-A0C9-4F60-B679-E90882BD09B2}" type="pres">
      <dgm:prSet presAssocID="{FA9D9E56-B65E-45E7-BE1F-C9160834ACAF}" presName="bgRect" presStyleLbl="bgShp" presStyleIdx="2" presStyleCnt="3"/>
      <dgm:spPr/>
    </dgm:pt>
    <dgm:pt modelId="{12BA90F0-A243-460B-B535-815C2802EF9A}" type="pres">
      <dgm:prSet presAssocID="{FA9D9E56-B65E-45E7-BE1F-C9160834ACA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561B473E-E3AE-4484-BD02-52E113821655}" type="pres">
      <dgm:prSet presAssocID="{FA9D9E56-B65E-45E7-BE1F-C9160834ACAF}" presName="spaceRect" presStyleCnt="0"/>
      <dgm:spPr/>
    </dgm:pt>
    <dgm:pt modelId="{1FED82C3-098D-43B1-BE36-8CEEEE301DCD}" type="pres">
      <dgm:prSet presAssocID="{FA9D9E56-B65E-45E7-BE1F-C9160834ACA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A4E871D-BD50-4A3E-AE6F-C89A63FC7CB7}" type="presOf" srcId="{4D5ED3C6-D1AB-43E8-8E46-9A34BAA33834}" destId="{A22B65BC-9D1D-436E-93D6-4CBD8D4E53D0}" srcOrd="0" destOrd="0" presId="urn:microsoft.com/office/officeart/2018/2/layout/IconVerticalSolidList"/>
    <dgm:cxn modelId="{D5193E34-7484-4D2F-BEBF-A168EA81E62C}" srcId="{8E70E493-DBE3-4527-B4B6-F2AB38BD8019}" destId="{C43CA4AE-F2E9-4D5A-AF38-4F07343FAED2}" srcOrd="1" destOrd="0" parTransId="{EDC3802C-4032-44C8-8AA9-58C750D2709F}" sibTransId="{B8DAC802-E4C8-44E0-8E14-E34586DAA927}"/>
    <dgm:cxn modelId="{D6CFE735-740C-4774-BB08-582426A55C70}" type="presOf" srcId="{8E70E493-DBE3-4527-B4B6-F2AB38BD8019}" destId="{9154BFA7-83AB-455F-ABD4-8E1E57924915}" srcOrd="0" destOrd="0" presId="urn:microsoft.com/office/officeart/2018/2/layout/IconVerticalSolidList"/>
    <dgm:cxn modelId="{A932AA3B-E54D-4D5F-A165-0FA6D8112694}" srcId="{8E70E493-DBE3-4527-B4B6-F2AB38BD8019}" destId="{FA9D9E56-B65E-45E7-BE1F-C9160834ACAF}" srcOrd="2" destOrd="0" parTransId="{6650CC6A-8FC1-417B-BEBA-1E52E5C248FE}" sibTransId="{B7D11E91-DA13-45C4-8F93-D2AD238E6056}"/>
    <dgm:cxn modelId="{3B8A2AA6-19A9-4A5A-891E-AA4E0152B98F}" type="presOf" srcId="{FA9D9E56-B65E-45E7-BE1F-C9160834ACAF}" destId="{1FED82C3-098D-43B1-BE36-8CEEEE301DCD}" srcOrd="0" destOrd="0" presId="urn:microsoft.com/office/officeart/2018/2/layout/IconVerticalSolidList"/>
    <dgm:cxn modelId="{2FB957A9-7A6C-481F-9BEF-3B027763746F}" srcId="{8E70E493-DBE3-4527-B4B6-F2AB38BD8019}" destId="{4D5ED3C6-D1AB-43E8-8E46-9A34BAA33834}" srcOrd="0" destOrd="0" parTransId="{107B1C97-AB30-4139-BA78-2530596BAAB8}" sibTransId="{07BCD2C5-DFD3-4B63-A6BD-9CC238C34F10}"/>
    <dgm:cxn modelId="{DA44BEDF-5B3B-400B-8451-05A72FFF1B29}" type="presOf" srcId="{C43CA4AE-F2E9-4D5A-AF38-4F07343FAED2}" destId="{063B8860-5CA3-47F9-A580-8C0F2EFD4DC3}" srcOrd="0" destOrd="0" presId="urn:microsoft.com/office/officeart/2018/2/layout/IconVerticalSolidList"/>
    <dgm:cxn modelId="{228421EE-AEE7-43E6-9946-B45F08D7B6A1}" type="presParOf" srcId="{9154BFA7-83AB-455F-ABD4-8E1E57924915}" destId="{F23E2596-123E-4633-866C-8F8771E5AAEE}" srcOrd="0" destOrd="0" presId="urn:microsoft.com/office/officeart/2018/2/layout/IconVerticalSolidList"/>
    <dgm:cxn modelId="{857BD5E4-6725-42C4-A821-C15E68602C39}" type="presParOf" srcId="{F23E2596-123E-4633-866C-8F8771E5AAEE}" destId="{EF2887C9-2B3B-4FFD-B196-BDEBF0973469}" srcOrd="0" destOrd="0" presId="urn:microsoft.com/office/officeart/2018/2/layout/IconVerticalSolidList"/>
    <dgm:cxn modelId="{0B7F14BF-FFDC-4EB0-8FAE-874BAEB805A3}" type="presParOf" srcId="{F23E2596-123E-4633-866C-8F8771E5AAEE}" destId="{C5C7F039-3D6A-4CCE-9F86-A8C8D67AFBFA}" srcOrd="1" destOrd="0" presId="urn:microsoft.com/office/officeart/2018/2/layout/IconVerticalSolidList"/>
    <dgm:cxn modelId="{1FC861D6-4A5D-4954-A8B6-8EE7C533FDC2}" type="presParOf" srcId="{F23E2596-123E-4633-866C-8F8771E5AAEE}" destId="{E862447D-D281-4CFA-9B46-193B5344FA3B}" srcOrd="2" destOrd="0" presId="urn:microsoft.com/office/officeart/2018/2/layout/IconVerticalSolidList"/>
    <dgm:cxn modelId="{83AE8354-63E9-455C-ADF1-84B8309D0EA6}" type="presParOf" srcId="{F23E2596-123E-4633-866C-8F8771E5AAEE}" destId="{A22B65BC-9D1D-436E-93D6-4CBD8D4E53D0}" srcOrd="3" destOrd="0" presId="urn:microsoft.com/office/officeart/2018/2/layout/IconVerticalSolidList"/>
    <dgm:cxn modelId="{1BCBB824-32A7-4AF2-81EE-DF1E7F7A5D59}" type="presParOf" srcId="{9154BFA7-83AB-455F-ABD4-8E1E57924915}" destId="{EEBC13FE-710C-4E1A-AA54-90F1AEBA5843}" srcOrd="1" destOrd="0" presId="urn:microsoft.com/office/officeart/2018/2/layout/IconVerticalSolidList"/>
    <dgm:cxn modelId="{134FF09B-0372-4B9B-BCD8-C683B384CA00}" type="presParOf" srcId="{9154BFA7-83AB-455F-ABD4-8E1E57924915}" destId="{536CF13C-CB5C-431E-BF59-DAD959A396A6}" srcOrd="2" destOrd="0" presId="urn:microsoft.com/office/officeart/2018/2/layout/IconVerticalSolidList"/>
    <dgm:cxn modelId="{DB610FB5-797F-4FA6-9BFE-FF8C0866CBC4}" type="presParOf" srcId="{536CF13C-CB5C-431E-BF59-DAD959A396A6}" destId="{2460C46D-212E-47E2-8297-1EE44CEA45F8}" srcOrd="0" destOrd="0" presId="urn:microsoft.com/office/officeart/2018/2/layout/IconVerticalSolidList"/>
    <dgm:cxn modelId="{A70C8AE0-A964-4D7C-AA96-91D362F81142}" type="presParOf" srcId="{536CF13C-CB5C-431E-BF59-DAD959A396A6}" destId="{1B248C05-B4A2-4357-AFAC-A0E9ED395C81}" srcOrd="1" destOrd="0" presId="urn:microsoft.com/office/officeart/2018/2/layout/IconVerticalSolidList"/>
    <dgm:cxn modelId="{4A9FD9EE-39D4-479D-9781-900BE6604777}" type="presParOf" srcId="{536CF13C-CB5C-431E-BF59-DAD959A396A6}" destId="{D49B444B-D040-4BB9-94A5-693D780437AC}" srcOrd="2" destOrd="0" presId="urn:microsoft.com/office/officeart/2018/2/layout/IconVerticalSolidList"/>
    <dgm:cxn modelId="{D453ADE5-A98F-4926-845B-66ED7DB2A355}" type="presParOf" srcId="{536CF13C-CB5C-431E-BF59-DAD959A396A6}" destId="{063B8860-5CA3-47F9-A580-8C0F2EFD4DC3}" srcOrd="3" destOrd="0" presId="urn:microsoft.com/office/officeart/2018/2/layout/IconVerticalSolidList"/>
    <dgm:cxn modelId="{4DC3D98E-DF8B-4EBE-8A8F-356C98BC4A95}" type="presParOf" srcId="{9154BFA7-83AB-455F-ABD4-8E1E57924915}" destId="{ED59BB96-6E79-4B09-91B6-FE166BB0E0B7}" srcOrd="3" destOrd="0" presId="urn:microsoft.com/office/officeart/2018/2/layout/IconVerticalSolidList"/>
    <dgm:cxn modelId="{7CA579CA-47B4-49C2-BF9D-EAC652330B81}" type="presParOf" srcId="{9154BFA7-83AB-455F-ABD4-8E1E57924915}" destId="{8C0EA782-F917-4172-AF50-10C855485F79}" srcOrd="4" destOrd="0" presId="urn:microsoft.com/office/officeart/2018/2/layout/IconVerticalSolidList"/>
    <dgm:cxn modelId="{962D4ABF-3B8E-44FF-A6EA-2B0F77B8A047}" type="presParOf" srcId="{8C0EA782-F917-4172-AF50-10C855485F79}" destId="{5CF874D7-A0C9-4F60-B679-E90882BD09B2}" srcOrd="0" destOrd="0" presId="urn:microsoft.com/office/officeart/2018/2/layout/IconVerticalSolidList"/>
    <dgm:cxn modelId="{01D126EC-661F-4C5A-936B-15AAB769AB72}" type="presParOf" srcId="{8C0EA782-F917-4172-AF50-10C855485F79}" destId="{12BA90F0-A243-460B-B535-815C2802EF9A}" srcOrd="1" destOrd="0" presId="urn:microsoft.com/office/officeart/2018/2/layout/IconVerticalSolidList"/>
    <dgm:cxn modelId="{67EBB50A-8361-4C23-88B3-E911D99226AD}" type="presParOf" srcId="{8C0EA782-F917-4172-AF50-10C855485F79}" destId="{561B473E-E3AE-4484-BD02-52E113821655}" srcOrd="2" destOrd="0" presId="urn:microsoft.com/office/officeart/2018/2/layout/IconVerticalSolidList"/>
    <dgm:cxn modelId="{15BD375B-CB4E-428F-A17A-5315DB9EA611}" type="presParOf" srcId="{8C0EA782-F917-4172-AF50-10C855485F79}" destId="{1FED82C3-098D-43B1-BE36-8CEEEE301D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2887C9-2B3B-4FFD-B196-BDEBF0973469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C7F039-3D6A-4CCE-9F86-A8C8D67AFBFA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2B65BC-9D1D-436E-93D6-4CBD8D4E53D0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Gain experience working with vulnerable people </a:t>
          </a:r>
          <a:endParaRPr lang="en-US" sz="1600" kern="1200"/>
        </a:p>
      </dsp:txBody>
      <dsp:txXfrm>
        <a:off x="1909124" y="706"/>
        <a:ext cx="5040315" cy="1652921"/>
      </dsp:txXfrm>
    </dsp:sp>
    <dsp:sp modelId="{2460C46D-212E-47E2-8297-1EE44CEA45F8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248C05-B4A2-4357-AFAC-A0E9ED395C81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B8860-5CA3-47F9-A580-8C0F2EFD4DC3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Strongly aligned with Matthew’s House values of inclusivity, respect, and support</a:t>
          </a:r>
          <a:endParaRPr lang="en-US" sz="1600" kern="1200"/>
        </a:p>
      </dsp:txBody>
      <dsp:txXfrm>
        <a:off x="1909124" y="2066858"/>
        <a:ext cx="5040315" cy="1652921"/>
      </dsp:txXfrm>
    </dsp:sp>
    <dsp:sp modelId="{5CF874D7-A0C9-4F60-B679-E90882BD09B2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A90F0-A243-460B-B535-815C2802EF9A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D82C3-098D-43B1-BE36-8CEEEE301DCD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Homelessness in Wales has reached a severe level, with more than 6,400 households living in temporary accommodation as of September 2025</a:t>
          </a:r>
          <a:r>
            <a:rPr lang="en-GB" sz="1600" kern="1200">
              <a:latin typeface="Neue Haas Grotesk Text Pro"/>
            </a:rPr>
            <a:t>, (</a:t>
          </a:r>
          <a:r>
            <a:rPr lang="en-GB" sz="1600" kern="1200">
              <a:latin typeface="Aptos"/>
            </a:rPr>
            <a:t>Welsh Local Government Association, 2026)</a:t>
          </a:r>
          <a:endParaRPr lang="en-US" sz="1600" kern="1200"/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24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786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97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64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876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049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320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812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395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12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524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28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wansea.gov.uk/matthewshouse?lang=en" TargetMode="External"/><Relationship Id="rId2" Type="http://schemas.openxmlformats.org/officeDocument/2006/relationships/hyperlink" Target="https://www.nomadswansea.co.uk/post/matt-s-caf%C3%A9-swansea-turning-surplus-food-into-second-chances?utm_source=chatgp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lga.wales/homelessness-costs-surge-over-600-as-councils-struggle-to-meet-soaring-demand?utm_source=chatgpt.com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algn="l"/>
            <a:r>
              <a:rPr lang="en-GB" sz="4100"/>
              <a:t>Reflecting on my placement at </a:t>
            </a:r>
            <a:r>
              <a:rPr lang="en-GB" sz="4100" dirty="0"/>
              <a:t>Matthews house </a:t>
            </a:r>
            <a:endParaRPr lang="en-GB" sz="4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3395" y="4524046"/>
            <a:ext cx="3614857" cy="131995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/>
              <a:t>Allanna Marshall 2305528</a:t>
            </a:r>
          </a:p>
          <a:p>
            <a:pPr algn="l"/>
            <a:r>
              <a:rPr lang="en-GB"/>
              <a:t>Module Code BMLC5005 </a:t>
            </a:r>
            <a:endParaRPr lang="en-GB">
              <a:latin typeface="Arial"/>
              <a:cs typeface="Arial"/>
            </a:endParaRPr>
          </a:p>
        </p:txBody>
      </p:sp>
      <p:pic>
        <p:nvPicPr>
          <p:cNvPr id="4" name="Picture 3" descr="A group of women wearing red aprons and holding pots&#10;&#10;AI-generated content may be incorrect.">
            <a:extLst>
              <a:ext uri="{FF2B5EF4-FFF2-40B4-BE49-F238E27FC236}">
                <a16:creationId xmlns:a16="http://schemas.microsoft.com/office/drawing/2014/main" id="{CB703C72-F74E-71AA-47E4-EACE072AF4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92" r="3149" b="2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B6796-8A05-538C-4AE6-D621681D0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/>
              <a:t>Overview of my placement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69765-645C-B8CA-CF54-871802140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highlight>
                  <a:srgbClr val="FFFFFF"/>
                </a:highlight>
                <a:latin typeface="Aptos"/>
              </a:rPr>
              <a:t>Matthew’s House is a welcoming space located in the centre of Swansea, designed to be open and accessible to people experiencing homelessness and other vulnerable members of the community, (Swansea council, 2026). </a:t>
            </a:r>
          </a:p>
          <a:p>
            <a:r>
              <a:rPr lang="en-GB" sz="1800">
                <a:highlight>
                  <a:srgbClr val="FFFFFF"/>
                </a:highlight>
                <a:latin typeface="Aptos"/>
              </a:rPr>
              <a:t>Matthew's house has saved 25 tons of food from becoming waste and served over 109,000 people, (Nomad Bar and Kitchen, 2025). </a:t>
            </a:r>
          </a:p>
        </p:txBody>
      </p:sp>
      <p:pic>
        <p:nvPicPr>
          <p:cNvPr id="7" name="Graphic 6" descr="Suburban scene">
            <a:extLst>
              <a:ext uri="{FF2B5EF4-FFF2-40B4-BE49-F238E27FC236}">
                <a16:creationId xmlns:a16="http://schemas.microsoft.com/office/drawing/2014/main" id="{CB74B886-5717-39E6-E153-D7ED94AD90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248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6D189-5195-B323-C86F-1DBD50B60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Why did I choose Matthews House?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534681-ABA6-71A4-28A0-2E7016ABED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525963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9841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FC0C7A-2F91-FB4E-0E59-BB3D19C56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dirty="0"/>
              <a:t>Reflection using </a:t>
            </a:r>
            <a:r>
              <a:rPr lang="en-GB"/>
              <a:t>the Gibbs Cycle </a:t>
            </a:r>
            <a:endParaRPr lang="en-GB" dirty="0"/>
          </a:p>
        </p:txBody>
      </p:sp>
      <p:pic>
        <p:nvPicPr>
          <p:cNvPr id="5" name="Picture 4" descr="A gaming object">
            <a:extLst>
              <a:ext uri="{FF2B5EF4-FFF2-40B4-BE49-F238E27FC236}">
                <a16:creationId xmlns:a16="http://schemas.microsoft.com/office/drawing/2014/main" id="{E301FF46-2F37-69E9-B1E1-A87F78D079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04" r="13522" b="4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8CD84-7446-A28F-B550-86152CBD1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highlight>
                  <a:srgbClr val="FFFFFF"/>
                </a:highlight>
                <a:latin typeface="Aptos"/>
              </a:rPr>
              <a:t>The six stages of the Gibbs cycle consist of Description, Feeling, Analysis, Conclusion and Action plan, (Gibbs,1988).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827086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287A45-1FEF-F9BD-7394-10C6C5BA6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8896" y="1129554"/>
            <a:ext cx="4361688" cy="34752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8BE0A-8361-D147-D430-724AE8586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8896" y="4731337"/>
            <a:ext cx="4206240" cy="118458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/>
              <a:t>What did I do in my placement?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94AE445-9239-380C-C477-1546038B66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092" b="-3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100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FD8A0-119A-96BC-3E35-34EF5F754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/>
              <a:t>Feeling</a:t>
            </a:r>
          </a:p>
        </p:txBody>
      </p:sp>
      <p:pic>
        <p:nvPicPr>
          <p:cNvPr id="4" name="Picture 3" descr="A group of firefighters putting their hands together&#10;&#10;AI-generated content may be incorrect.">
            <a:extLst>
              <a:ext uri="{FF2B5EF4-FFF2-40B4-BE49-F238E27FC236}">
                <a16:creationId xmlns:a16="http://schemas.microsoft.com/office/drawing/2014/main" id="{0BC0778A-0EA6-D1AC-63F1-AE3F53E20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84" r="5841" b="-1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DA091-AA05-550B-D113-759A85526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How did I feel throughout my placement?</a:t>
            </a:r>
          </a:p>
        </p:txBody>
      </p:sp>
    </p:spTree>
    <p:extLst>
      <p:ext uri="{BB962C8B-B14F-4D97-AF65-F5344CB8AC3E}">
        <p14:creationId xmlns:p14="http://schemas.microsoft.com/office/powerpoint/2010/main" val="2268668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36E60-4304-F906-E9B2-C5BF1BB7E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3394" y="1585762"/>
            <a:ext cx="3788767" cy="28117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Evaluation and Anaysis</a:t>
            </a:r>
          </a:p>
        </p:txBody>
      </p:sp>
      <p:pic>
        <p:nvPicPr>
          <p:cNvPr id="4" name="Content Placeholder 3" descr="A person holding a cup of coffee&#10;&#10;AI-generated content may be incorrect.">
            <a:extLst>
              <a:ext uri="{FF2B5EF4-FFF2-40B4-BE49-F238E27FC236}">
                <a16:creationId xmlns:a16="http://schemas.microsoft.com/office/drawing/2014/main" id="{E84EC2B5-A4EE-0AAA-C0C4-50C2EFB9F9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330" r="12958" b="-1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142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B194E-74FE-6B67-C6A1-173807765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 sz="3300"/>
              <a:t>Conclusion and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026A-8277-8354-3B44-5C62B67A6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Conclusion of my overall placement</a:t>
            </a:r>
          </a:p>
          <a:p>
            <a:r>
              <a:rPr lang="en-GB" sz="1800"/>
              <a:t>What would I do differently?</a:t>
            </a:r>
          </a:p>
        </p:txBody>
      </p:sp>
      <p:pic>
        <p:nvPicPr>
          <p:cNvPr id="4" name="Picture 3" descr="A person writing on a paper&#10;&#10;AI-generated content may be incorrect.">
            <a:extLst>
              <a:ext uri="{FF2B5EF4-FFF2-40B4-BE49-F238E27FC236}">
                <a16:creationId xmlns:a16="http://schemas.microsoft.com/office/drawing/2014/main" id="{8727E4C2-9E94-F8AF-0349-4B25F38A43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96" r="5794" b="-1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065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1013C5-0169-8F8C-FA57-62D87022A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ed light on a car&#10;&#10;AI-generated content may be incorrect.">
            <a:extLst>
              <a:ext uri="{FF2B5EF4-FFF2-40B4-BE49-F238E27FC236}">
                <a16:creationId xmlns:a16="http://schemas.microsoft.com/office/drawing/2014/main" id="{45F02005-147E-3490-8A4D-635194FCD6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9091" t="28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72932"/>
            <a:ext cx="12192000" cy="428506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2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7224C7-95BE-1428-B5E3-077AC6877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1" y="4219498"/>
            <a:ext cx="8728364" cy="1307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The impact on my future career </a:t>
            </a:r>
          </a:p>
        </p:txBody>
      </p:sp>
    </p:spTree>
    <p:extLst>
      <p:ext uri="{BB962C8B-B14F-4D97-AF65-F5344CB8AC3E}">
        <p14:creationId xmlns:p14="http://schemas.microsoft.com/office/powerpoint/2010/main" val="24337544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994BD1-91BA-175E-F738-A954BE47B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GB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262C6-8D3A-C6FC-E42F-901E7C4FD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>
                <a:highlight>
                  <a:srgbClr val="FFFFFF"/>
                </a:highlight>
                <a:latin typeface="Aptos"/>
              </a:rPr>
              <a:t>Gibbs, G. (1988). Learning by Doing; A guide to teaching and learning methods. Oxford Polytechnic.</a:t>
            </a:r>
            <a:endParaRPr lang="en-GB" sz="1500">
              <a:highlight>
                <a:srgbClr val="C6C6C6"/>
              </a:highlight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500">
                <a:highlight>
                  <a:srgbClr val="FFFFFF"/>
                </a:highlight>
                <a:latin typeface="Aptos"/>
              </a:rPr>
              <a:t>Nomad Bar and Kitchen, (2025). </a:t>
            </a:r>
            <a:r>
              <a:rPr lang="en-GB" sz="1500" i="1">
                <a:highlight>
                  <a:srgbClr val="FFFFFF"/>
                </a:highlight>
                <a:latin typeface="Aptos"/>
              </a:rPr>
              <a:t>Matt’s Café (Swansea): turning surplus food into second chances</a:t>
            </a:r>
            <a:r>
              <a:rPr lang="en-GB" sz="1500">
                <a:highlight>
                  <a:srgbClr val="FFFFFF"/>
                </a:highlight>
                <a:latin typeface="Aptos"/>
              </a:rPr>
              <a:t>. Available at: </a:t>
            </a:r>
            <a:r>
              <a:rPr lang="en-GB" sz="1500" u="sng">
                <a:highlight>
                  <a:srgbClr val="FFFFFF"/>
                </a:highlight>
                <a:latin typeface="Aptos"/>
                <a:hlinkClick r:id="rId2"/>
              </a:rPr>
              <a:t>https://www.nomadswansea.co.uk/post/matt-s-caf%C3%A9-swansea-turning-surplus-food-into-second-chances</a:t>
            </a:r>
            <a:r>
              <a:rPr lang="en-GB" sz="1500">
                <a:highlight>
                  <a:srgbClr val="FFFFFF"/>
                </a:highlight>
                <a:latin typeface="Aptos"/>
              </a:rPr>
              <a:t> (Accessed: 16 April 2026).</a:t>
            </a:r>
            <a:endParaRPr lang="en-GB" sz="1500">
              <a:highlight>
                <a:srgbClr val="C6C6C6"/>
              </a:highlight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500">
                <a:highlight>
                  <a:srgbClr val="FFFFFF"/>
                </a:highlight>
                <a:latin typeface="Aptos"/>
              </a:rPr>
              <a:t>Swansea Council, (2026)</a:t>
            </a:r>
            <a:r>
              <a:rPr lang="en-GB" sz="1500" b="1">
                <a:highlight>
                  <a:srgbClr val="FFFFFF"/>
                </a:highlight>
                <a:latin typeface="Aptos"/>
              </a:rPr>
              <a:t>. </a:t>
            </a:r>
            <a:r>
              <a:rPr lang="en-GB" sz="1500" i="1">
                <a:highlight>
                  <a:srgbClr val="FFFFFF"/>
                </a:highlight>
                <a:latin typeface="Aptos"/>
              </a:rPr>
              <a:t>Matthew’s House</a:t>
            </a:r>
            <a:r>
              <a:rPr lang="en-GB" sz="1500">
                <a:highlight>
                  <a:srgbClr val="FFFFFF"/>
                </a:highlight>
                <a:latin typeface="Aptos"/>
              </a:rPr>
              <a:t>. Swansea Council. Available at: </a:t>
            </a:r>
            <a:r>
              <a:rPr lang="en-GB" sz="1500" u="sng">
                <a:highlight>
                  <a:srgbClr val="FFFFFF"/>
                </a:highlight>
                <a:latin typeface="Aptos"/>
                <a:hlinkClick r:id="rId3"/>
              </a:rPr>
              <a:t>https://www.swansea.gov.uk/matthewshouse?lang=en</a:t>
            </a:r>
            <a:r>
              <a:rPr lang="en-GB" sz="1500">
                <a:highlight>
                  <a:srgbClr val="FFFFFF"/>
                </a:highlight>
                <a:latin typeface="Aptos"/>
              </a:rPr>
              <a:t> (Accessed: 16 April 2026).</a:t>
            </a:r>
            <a:endParaRPr lang="en-GB" sz="1500">
              <a:highlight>
                <a:srgbClr val="C6C6C6"/>
              </a:highlight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500">
                <a:highlight>
                  <a:srgbClr val="FFFFFF"/>
                </a:highlight>
                <a:latin typeface="Aptos"/>
              </a:rPr>
              <a:t>Welsh Local Government Association, (2026). </a:t>
            </a:r>
            <a:r>
              <a:rPr lang="en-GB" sz="1500" i="1">
                <a:highlight>
                  <a:srgbClr val="FFFFFF"/>
                </a:highlight>
                <a:latin typeface="Aptos"/>
              </a:rPr>
              <a:t>Homelessness costs surge over 600% as councils struggle to meet soaring demand</a:t>
            </a:r>
            <a:r>
              <a:rPr lang="en-GB" sz="1500">
                <a:highlight>
                  <a:srgbClr val="FFFFFF"/>
                </a:highlight>
                <a:latin typeface="Aptos"/>
              </a:rPr>
              <a:t>. Available at: </a:t>
            </a:r>
            <a:r>
              <a:rPr lang="en-GB" sz="1500" u="sng">
                <a:highlight>
                  <a:srgbClr val="FFFFFF"/>
                </a:highlight>
                <a:latin typeface="Aptos"/>
                <a:hlinkClick r:id="rId4"/>
              </a:rPr>
              <a:t>https://www.wlga.wales/homelessness-costs-surge-over-600-as-councils-struggle-to-meet-soaring-demand</a:t>
            </a:r>
            <a:r>
              <a:rPr lang="en-GB" sz="1500">
                <a:highlight>
                  <a:srgbClr val="FFFFFF"/>
                </a:highlight>
                <a:latin typeface="Aptos"/>
              </a:rPr>
              <a:t> (Accessed: 16 April 2026)</a:t>
            </a:r>
            <a:endParaRPr lang="en-GB" sz="1500">
              <a:highlight>
                <a:srgbClr val="C6C6C6"/>
              </a:highlight>
              <a:latin typeface="Aptos"/>
            </a:endParaRPr>
          </a:p>
          <a:p>
            <a:pPr>
              <a:lnSpc>
                <a:spcPct val="11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4502883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9C29E-073C-4A40-D6C4-F36687642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dirty="0"/>
              <a:t>AI </a:t>
            </a:r>
            <a:r>
              <a:rPr lang="en-GB" dirty="0" err="1"/>
              <a:t>decloration</a:t>
            </a:r>
          </a:p>
        </p:txBody>
      </p:sp>
      <p:pic>
        <p:nvPicPr>
          <p:cNvPr id="5" name="Picture 4" descr="Robot operating a machine">
            <a:extLst>
              <a:ext uri="{FF2B5EF4-FFF2-40B4-BE49-F238E27FC236}">
                <a16:creationId xmlns:a16="http://schemas.microsoft.com/office/drawing/2014/main" id="{2BE42A73-1A73-467D-C305-79DD4C0AA2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55" r="7950" b="4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4D1D9-1DE8-1BB0-2D95-0DA96E713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I can confirm i did not use AI to generate or create this assignment. I can confirm this is my own work.</a:t>
            </a:r>
            <a:endParaRPr lang="en-US" sz="1800"/>
          </a:p>
          <a:p>
            <a:pPr marL="0" indent="0">
              <a:buNone/>
            </a:pPr>
            <a:br>
              <a:rPr lang="en-US" sz="1800"/>
            </a:b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11071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1C25F21C-5861-69B7-CC0B-5FDCFD3E7E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23391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1FB70-7373-1CAA-590D-5D9718A7E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918" y="3429000"/>
            <a:ext cx="4506064" cy="18887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Thank you for listening.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216759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VanillaVTI</vt:lpstr>
      <vt:lpstr>Reflecting on my placement at Matthews house </vt:lpstr>
      <vt:lpstr>Overview of my placement </vt:lpstr>
      <vt:lpstr>Why did I choose Matthews House?</vt:lpstr>
      <vt:lpstr>Reflection using the Gibbs Cycle </vt:lpstr>
      <vt:lpstr>Description</vt:lpstr>
      <vt:lpstr>Feeling</vt:lpstr>
      <vt:lpstr>Evaluation and Anaysis</vt:lpstr>
      <vt:lpstr>Conclusion and Action plan</vt:lpstr>
      <vt:lpstr>The impact on my future career </vt:lpstr>
      <vt:lpstr>Reference List</vt:lpstr>
      <vt:lpstr>AI decloration</vt:lpstr>
      <vt:lpstr>Thank you for listening.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140</cp:revision>
  <dcterms:created xsi:type="dcterms:W3CDTF">2026-04-16T16:12:53Z</dcterms:created>
  <dcterms:modified xsi:type="dcterms:W3CDTF">2026-05-07T19:05:11Z</dcterms:modified>
</cp:coreProperties>
</file>