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6" r:id="rId2"/>
    <p:sldId id="263" r:id="rId3"/>
    <p:sldId id="265" r:id="rId4"/>
    <p:sldId id="266" r:id="rId5"/>
    <p:sldId id="267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71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27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500327-48E3-49C5-987D-EA41BFE4A0D2}" type="datetimeFigureOut">
              <a:rPr lang="en-GB" smtClean="0"/>
              <a:t>27/11/2017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80137C-CCA5-4020-8B55-8C685AFD5D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45940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97AEB-550D-451C-BADB-DA64ED1168D2}" type="datetimeFigureOut">
              <a:rPr lang="en-GB" smtClean="0"/>
              <a:t>27/11/2017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CF7EA-E043-43CD-922F-AF46823EF7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2961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97AEB-550D-451C-BADB-DA64ED1168D2}" type="datetimeFigureOut">
              <a:rPr lang="en-GB" smtClean="0"/>
              <a:t>27/11/2017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CF7EA-E043-43CD-922F-AF46823EF7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5612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97AEB-550D-451C-BADB-DA64ED1168D2}" type="datetimeFigureOut">
              <a:rPr lang="en-GB" smtClean="0"/>
              <a:t>27/11/2017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CF7EA-E043-43CD-922F-AF46823EF7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5780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97AEB-550D-451C-BADB-DA64ED1168D2}" type="datetimeFigureOut">
              <a:rPr lang="en-GB" smtClean="0"/>
              <a:t>27/11/2017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CF7EA-E043-43CD-922F-AF46823EF7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326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97AEB-550D-451C-BADB-DA64ED1168D2}" type="datetimeFigureOut">
              <a:rPr lang="en-GB" smtClean="0"/>
              <a:t>27/11/2017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CF7EA-E043-43CD-922F-AF46823EF7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4913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97AEB-550D-451C-BADB-DA64ED1168D2}" type="datetimeFigureOut">
              <a:rPr lang="en-GB" smtClean="0"/>
              <a:t>27/11/2017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CF7EA-E043-43CD-922F-AF46823EF7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0422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97AEB-550D-451C-BADB-DA64ED1168D2}" type="datetimeFigureOut">
              <a:rPr lang="en-GB" smtClean="0"/>
              <a:t>27/11/2017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CF7EA-E043-43CD-922F-AF46823EF7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88457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97AEB-550D-451C-BADB-DA64ED1168D2}" type="datetimeFigureOut">
              <a:rPr lang="en-GB" smtClean="0"/>
              <a:t>27/11/2017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CF7EA-E043-43CD-922F-AF46823EF7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19306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97AEB-550D-451C-BADB-DA64ED1168D2}" type="datetimeFigureOut">
              <a:rPr lang="en-GB" smtClean="0"/>
              <a:t>27/11/2017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CF7EA-E043-43CD-922F-AF46823EF7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7655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97AEB-550D-451C-BADB-DA64ED1168D2}" type="datetimeFigureOut">
              <a:rPr lang="en-GB" smtClean="0"/>
              <a:t>27/11/2017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CF7EA-E043-43CD-922F-AF46823EF7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7184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97AEB-550D-451C-BADB-DA64ED1168D2}" type="datetimeFigureOut">
              <a:rPr lang="en-GB" smtClean="0"/>
              <a:t>27/11/2017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CF7EA-E043-43CD-922F-AF46823EF7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2360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97AEB-550D-451C-BADB-DA64ED1168D2}" type="datetimeFigureOut">
              <a:rPr lang="en-GB" smtClean="0"/>
              <a:t>27/11/2017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CF7EA-E043-43CD-922F-AF46823EF74E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537591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97AEB-550D-451C-BADB-DA64ED1168D2}" type="datetimeFigureOut">
              <a:rPr lang="en-GB" smtClean="0"/>
              <a:t>27/11/2017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CF7EA-E043-43CD-922F-AF46823EF7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6275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97AEB-550D-451C-BADB-DA64ED1168D2}" type="datetimeFigureOut">
              <a:rPr lang="en-GB" smtClean="0"/>
              <a:t>27/11/2017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CF7EA-E043-43CD-922F-AF46823EF7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37122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97AEB-550D-451C-BADB-DA64ED1168D2}" type="datetimeFigureOut">
              <a:rPr lang="en-GB" smtClean="0"/>
              <a:t>27/11/2017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CF7EA-E043-43CD-922F-AF46823EF7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85526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97AEB-550D-451C-BADB-DA64ED1168D2}" type="datetimeFigureOut">
              <a:rPr lang="en-GB" smtClean="0"/>
              <a:t>27/11/2017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CF7EA-E043-43CD-922F-AF46823EF7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6756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97AEB-550D-451C-BADB-DA64ED1168D2}" type="datetimeFigureOut">
              <a:rPr lang="en-GB" smtClean="0"/>
              <a:t>27/11/2017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CF7EA-E043-43CD-922F-AF46823EF7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0804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84697AEB-550D-451C-BADB-DA64ED1168D2}" type="datetimeFigureOut">
              <a:rPr lang="en-GB" smtClean="0"/>
              <a:t>27/11/2017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5CF7EA-E043-43CD-922F-AF46823EF7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931835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3915" y="3505200"/>
            <a:ext cx="8825658" cy="2247541"/>
          </a:xfrm>
        </p:spPr>
        <p:txBody>
          <a:bodyPr/>
          <a:lstStyle/>
          <a:p>
            <a:pPr algn="ctr"/>
            <a:r>
              <a:rPr lang="en-GB" dirty="0" smtClean="0"/>
              <a:t>Assignment 2 Preparation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21275" y="804820"/>
            <a:ext cx="8825658" cy="861420"/>
          </a:xfrm>
        </p:spPr>
        <p:txBody>
          <a:bodyPr>
            <a:noAutofit/>
          </a:bodyPr>
          <a:lstStyle/>
          <a:p>
            <a:r>
              <a:rPr lang="en-GB" sz="4000" dirty="0" smtClean="0"/>
              <a:t>SBUS5105</a:t>
            </a:r>
          </a:p>
          <a:p>
            <a:endParaRPr lang="en-GB" sz="4000" dirty="0" smtClean="0"/>
          </a:p>
          <a:p>
            <a:r>
              <a:rPr lang="en-GB" sz="4000" dirty="0" smtClean="0"/>
              <a:t>Lecture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6758779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2</a:t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Submission Deadline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814320"/>
            <a:ext cx="8946541" cy="3434079"/>
          </a:xfrm>
        </p:spPr>
        <p:txBody>
          <a:bodyPr/>
          <a:lstStyle/>
          <a:p>
            <a:r>
              <a:rPr lang="en-GB" dirty="0" smtClean="0"/>
              <a:t>Friday </a:t>
            </a:r>
            <a:r>
              <a:rPr lang="en-GB" b="1" dirty="0" smtClean="0"/>
              <a:t>12th </a:t>
            </a:r>
            <a:r>
              <a:rPr lang="en-GB" b="1" dirty="0"/>
              <a:t>J</a:t>
            </a:r>
            <a:r>
              <a:rPr lang="en-GB" b="1" dirty="0" smtClean="0"/>
              <a:t>anuary 2018</a:t>
            </a:r>
            <a:r>
              <a:rPr lang="en-GB" dirty="0" smtClean="0"/>
              <a:t>, 11:59</a:t>
            </a:r>
          </a:p>
          <a:p>
            <a:r>
              <a:rPr lang="en-GB" dirty="0" smtClean="0"/>
              <a:t>Upload to </a:t>
            </a:r>
            <a:r>
              <a:rPr lang="en-GB" dirty="0" err="1" smtClean="0"/>
              <a:t>moodle</a:t>
            </a:r>
            <a:r>
              <a:rPr lang="en-GB" dirty="0" smtClean="0"/>
              <a:t> – instructions are provided on </a:t>
            </a:r>
            <a:r>
              <a:rPr lang="en-GB" dirty="0" err="1" smtClean="0"/>
              <a:t>moodle</a:t>
            </a:r>
            <a:r>
              <a:rPr lang="en-GB" dirty="0" smtClean="0"/>
              <a:t> as to the way the files should be uploaded. </a:t>
            </a:r>
          </a:p>
          <a:p>
            <a:pPr lvl="1"/>
            <a:r>
              <a:rPr lang="en-GB" dirty="0" smtClean="0"/>
              <a:t>Upload the </a:t>
            </a:r>
            <a:r>
              <a:rPr lang="en-GB" b="1" dirty="0" smtClean="0">
                <a:solidFill>
                  <a:srgbClr val="FFFF00"/>
                </a:solidFill>
              </a:rPr>
              <a:t>report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3137216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Email me your topic so that I can approve it.</a:t>
            </a:r>
          </a:p>
          <a:p>
            <a:r>
              <a:rPr lang="en-GB" dirty="0" smtClean="0"/>
              <a:t>The </a:t>
            </a:r>
            <a:r>
              <a:rPr lang="en-GB" dirty="0" smtClean="0"/>
              <a:t>full assignment instructions are on page 7 of the module handbook.</a:t>
            </a:r>
          </a:p>
          <a:p>
            <a:r>
              <a:rPr lang="en-GB" dirty="0" smtClean="0"/>
              <a:t>Clearly written.</a:t>
            </a:r>
          </a:p>
          <a:p>
            <a:r>
              <a:rPr lang="en-GB" dirty="0" smtClean="0"/>
              <a:t>Strong academic English.</a:t>
            </a:r>
          </a:p>
          <a:p>
            <a:r>
              <a:rPr lang="en-GB" dirty="0" smtClean="0"/>
              <a:t>Checked for spelling and grammar.</a:t>
            </a:r>
          </a:p>
          <a:p>
            <a:r>
              <a:rPr lang="en-GB" dirty="0" smtClean="0"/>
              <a:t>Must include good citations</a:t>
            </a:r>
          </a:p>
          <a:p>
            <a:r>
              <a:rPr lang="en-GB" dirty="0" smtClean="0"/>
              <a:t>Full reference list  -  use Harvard reference style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39307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46395" y="1922420"/>
            <a:ext cx="8825658" cy="861420"/>
          </a:xfrm>
        </p:spPr>
        <p:txBody>
          <a:bodyPr>
            <a:noAutofit/>
          </a:bodyPr>
          <a:lstStyle/>
          <a:p>
            <a:r>
              <a:rPr lang="en-GB" dirty="0" smtClean="0"/>
              <a:t>Remember – The word count is limited – stay within the word count.</a:t>
            </a:r>
          </a:p>
          <a:p>
            <a:endParaRPr lang="en-GB" dirty="0"/>
          </a:p>
          <a:p>
            <a:r>
              <a:rPr lang="en-GB" dirty="0" smtClean="0"/>
              <a:t>No Need to Include Appendices with the second assignment report.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03958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1469915" y="2047240"/>
            <a:ext cx="8825658" cy="332958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dirty="0" smtClean="0"/>
              <a:t>Good Luck with the Assignment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Any Questions</a:t>
            </a:r>
          </a:p>
        </p:txBody>
      </p:sp>
    </p:spTree>
    <p:extLst>
      <p:ext uri="{BB962C8B-B14F-4D97-AF65-F5344CB8AC3E}">
        <p14:creationId xmlns:p14="http://schemas.microsoft.com/office/powerpoint/2010/main" val="292351436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36</TotalTime>
  <Words>115</Words>
  <Application>Microsoft Office PowerPoint</Application>
  <PresentationFormat>Widescreen</PresentationFormat>
  <Paragraphs>20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Century Gothic</vt:lpstr>
      <vt:lpstr>Wingdings 3</vt:lpstr>
      <vt:lpstr>Ion</vt:lpstr>
      <vt:lpstr>Assignment 2 Preparation</vt:lpstr>
      <vt:lpstr>Assignment 2  Submission Deadline</vt:lpstr>
      <vt:lpstr>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preparation</dc:title>
  <dc:creator>SAW-1</dc:creator>
  <cp:lastModifiedBy>Roisin Mullins</cp:lastModifiedBy>
  <cp:revision>11</cp:revision>
  <dcterms:created xsi:type="dcterms:W3CDTF">2016-03-18T12:34:57Z</dcterms:created>
  <dcterms:modified xsi:type="dcterms:W3CDTF">2017-11-27T14:26:56Z</dcterms:modified>
</cp:coreProperties>
</file>