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1"/>
  </p:notesMasterIdLst>
  <p:handoutMasterIdLst>
    <p:handoutMasterId r:id="rId12"/>
  </p:handoutMasterIdLst>
  <p:sldIdLst>
    <p:sldId id="256" r:id="rId2"/>
    <p:sldId id="261" r:id="rId3"/>
    <p:sldId id="313" r:id="rId4"/>
    <p:sldId id="272" r:id="rId5"/>
    <p:sldId id="265" r:id="rId6"/>
    <p:sldId id="262" r:id="rId7"/>
    <p:sldId id="266" r:id="rId8"/>
    <p:sldId id="314" r:id="rId9"/>
    <p:sldId id="304" r:id="rId10"/>
  </p:sldIdLst>
  <p:sldSz cx="12192000" cy="6858000"/>
  <p:notesSz cx="6858000" cy="9144000"/>
  <p:embeddedFontLst>
    <p:embeddedFont>
      <p:font typeface="微软雅黑" panose="020B0503020204020204" pitchFamily="34" charset="-122"/>
      <p:regular r:id="rId13"/>
      <p:bold r:id="rId14"/>
    </p:embeddedFont>
    <p:embeddedFont>
      <p:font typeface="Calibri" panose="020F0502020204030204" pitchFamily="34" charset="0"/>
      <p:regular r:id="rId15"/>
      <p:bold r:id="rId16"/>
      <p:italic r:id="rId17"/>
      <p:boldItalic r:id="rId18"/>
    </p:embeddedFont>
    <p:embeddedFont>
      <p:font typeface="汉仪旗黑-55简" panose="02010600030101010101" charset="-122"/>
      <p:regular r:id="rId19"/>
    </p:embeddedFont>
  </p:embeddedFontLst>
  <p:custDataLst>
    <p:tags r:id="rId20"/>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Animation="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939F"/>
    <a:srgbClr val="EA552B"/>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23" autoAdjust="0"/>
    <p:restoredTop sz="94660"/>
  </p:normalViewPr>
  <p:slideViewPr>
    <p:cSldViewPr snapToGrid="0">
      <p:cViewPr>
        <p:scale>
          <a:sx n="75" d="100"/>
          <a:sy n="75" d="100"/>
        </p:scale>
        <p:origin x="-168" y="22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handoutMaster" Target="handoutMasters/handoutMaster1.xml"/><Relationship Id="rId17"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tags" Target="tags/tag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F9B84EA-7D68-4D60-9CB1-D50884785D1C}" type="datetimeFigureOut">
              <a:rPr lang="zh-CN" altLang="en-US" smtClean="0"/>
              <a:t>2023/7/16</a:t>
            </a:fld>
            <a:endParaRPr lang="zh-CN" altLang="en-US"/>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4E0FC9-F1F8-4FAE-9988-3BA365CFD46F}" type="slidenum">
              <a:rPr lang="zh-CN" altLang="en-US" smtClean="0"/>
              <a:t>‹#›</a:t>
            </a:fld>
            <a:endParaRPr lang="zh-CN" altLang="en-US"/>
          </a:p>
        </p:txBody>
      </p:sp>
    </p:spTree>
    <p:extLst>
      <p:ext uri="{BB962C8B-B14F-4D97-AF65-F5344CB8AC3E}">
        <p14:creationId xmlns:p14="http://schemas.microsoft.com/office/powerpoint/2010/main" val="176582080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2023/7/16</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a:t>
            </a:fld>
            <a:endParaRPr lang="zh-CN" altLang="en-US"/>
          </a:p>
        </p:txBody>
      </p:sp>
    </p:spTree>
    <p:extLst>
      <p:ext uri="{BB962C8B-B14F-4D97-AF65-F5344CB8AC3E}">
        <p14:creationId xmlns:p14="http://schemas.microsoft.com/office/powerpoint/2010/main" val="691596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FD08F357-7470-4CC8-80C1-BADAF4FB5510}" type="datetimeFigureOut">
              <a:rPr lang="zh-CN" altLang="en-US" smtClean="0"/>
              <a:t>2023/7/16</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4ADF064-1A69-4A2D-8B0B-B55D3E41F518}" type="slidenum">
              <a:rPr lang="zh-CN" altLang="en-US" smtClean="0"/>
              <a:t>‹#›</a:t>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FD08F357-7470-4CC8-80C1-BADAF4FB5510}" type="datetimeFigureOut">
              <a:rPr lang="zh-CN" altLang="en-US" smtClean="0"/>
              <a:t>2023/7/16</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4ADF064-1A69-4A2D-8B0B-B55D3E41F518}" type="slidenum">
              <a:rPr lang="zh-CN" altLang="en-US" smtClean="0"/>
              <a:t>‹#›</a:t>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p>
        </p:txBody>
      </p:sp>
      <p:sp>
        <p:nvSpPr>
          <p:cNvPr id="4" name="日期占位符 3"/>
          <p:cNvSpPr>
            <a:spLocks noGrp="1"/>
          </p:cNvSpPr>
          <p:nvPr>
            <p:ph type="dt" sz="half" idx="10"/>
          </p:nvPr>
        </p:nvSpPr>
        <p:spPr/>
        <p:txBody>
          <a:bodyPr/>
          <a:lstStyle/>
          <a:p>
            <a:fld id="{FD08F357-7470-4CC8-80C1-BADAF4FB5510}" type="datetimeFigureOut">
              <a:rPr lang="zh-CN" altLang="en-US" smtClean="0"/>
              <a:t>2023/7/16</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4ADF064-1A69-4A2D-8B0B-B55D3E41F518}" type="slidenum">
              <a:rPr lang="zh-CN" altLang="en-US" smtClean="0"/>
              <a:t>‹#›</a:t>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FD08F357-7470-4CC8-80C1-BADAF4FB5510}" type="datetimeFigureOut">
              <a:rPr lang="zh-CN" altLang="en-US" smtClean="0"/>
              <a:t>2023/7/16</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74ADF064-1A69-4A2D-8B0B-B55D3E41F518}" type="slidenum">
              <a:rPr lang="zh-CN" altLang="en-US" smtClean="0"/>
              <a:t>‹#›</a:t>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839788" y="2505075"/>
            <a:ext cx="5157787" cy="368458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6172200" y="2505075"/>
            <a:ext cx="5183188" cy="368458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FD08F357-7470-4CC8-80C1-BADAF4FB5510}" type="datetimeFigureOut">
              <a:rPr lang="zh-CN" altLang="en-US" smtClean="0"/>
              <a:t>2023/7/16</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74ADF064-1A69-4A2D-8B0B-B55D3E41F518}" type="slidenum">
              <a:rPr lang="zh-CN" altLang="en-US" smtClean="0"/>
              <a:t>‹#›</a:t>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FD08F357-7470-4CC8-80C1-BADAF4FB5510}" type="datetimeFigureOut">
              <a:rPr lang="zh-CN" altLang="en-US" smtClean="0"/>
              <a:t>2023/7/16</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4ADF064-1A69-4A2D-8B0B-B55D3E41F518}" type="slidenum">
              <a:rPr lang="zh-CN" altLang="en-US" smtClean="0"/>
              <a:t>‹#›</a:t>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grpSp>
        <p:nvGrpSpPr>
          <p:cNvPr id="9" name="组合 8"/>
          <p:cNvGrpSpPr/>
          <p:nvPr userDrawn="1"/>
        </p:nvGrpSpPr>
        <p:grpSpPr>
          <a:xfrm rot="10800000">
            <a:off x="0" y="6130059"/>
            <a:ext cx="810456" cy="727034"/>
            <a:chOff x="11029554" y="-11114"/>
            <a:chExt cx="1271056" cy="1140224"/>
          </a:xfrm>
        </p:grpSpPr>
        <p:sp>
          <p:nvSpPr>
            <p:cNvPr id="10" name="任意多边形 9"/>
            <p:cNvSpPr/>
            <p:nvPr/>
          </p:nvSpPr>
          <p:spPr bwMode="auto">
            <a:xfrm>
              <a:off x="11029554" y="-11114"/>
              <a:ext cx="1271056" cy="1140224"/>
            </a:xfrm>
            <a:custGeom>
              <a:avLst/>
              <a:gdLst>
                <a:gd name="connsiteX0" fmla="*/ 1010049 w 1271056"/>
                <a:gd name="connsiteY0" fmla="*/ 0 h 1140224"/>
                <a:gd name="connsiteX1" fmla="*/ 1271056 w 1271056"/>
                <a:gd name="connsiteY1" fmla="*/ 0 h 1140224"/>
                <a:gd name="connsiteX2" fmla="*/ 1233330 w 1271056"/>
                <a:gd name="connsiteY2" fmla="*/ 37704 h 1140224"/>
                <a:gd name="connsiteX3" fmla="*/ 157560 w 1271056"/>
                <a:gd name="connsiteY3" fmla="*/ 1112840 h 1140224"/>
                <a:gd name="connsiteX4" fmla="*/ 27385 w 1271056"/>
                <a:gd name="connsiteY4" fmla="*/ 1112840 h 1140224"/>
                <a:gd name="connsiteX5" fmla="*/ 27385 w 1271056"/>
                <a:gd name="connsiteY5" fmla="*/ 982665 h 1140224"/>
                <a:gd name="connsiteX6" fmla="*/ 902799 w 1271056"/>
                <a:gd name="connsiteY6" fmla="*/ 107250 h 1140224"/>
                <a:gd name="connsiteX7" fmla="*/ 1010049 w 1271056"/>
                <a:gd name="connsiteY7" fmla="*/ 0 h 1140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71056" h="1140224">
                  <a:moveTo>
                    <a:pt x="1010049" y="0"/>
                  </a:moveTo>
                  <a:lnTo>
                    <a:pt x="1271056" y="0"/>
                  </a:lnTo>
                  <a:lnTo>
                    <a:pt x="1233330" y="37704"/>
                  </a:lnTo>
                  <a:cubicBezTo>
                    <a:pt x="933660" y="337197"/>
                    <a:pt x="578496" y="692153"/>
                    <a:pt x="157560" y="1112840"/>
                  </a:cubicBezTo>
                  <a:cubicBezTo>
                    <a:pt x="122635" y="1149352"/>
                    <a:pt x="63897" y="1149352"/>
                    <a:pt x="27385" y="1112840"/>
                  </a:cubicBezTo>
                  <a:cubicBezTo>
                    <a:pt x="-9128" y="1076327"/>
                    <a:pt x="-9128" y="1019177"/>
                    <a:pt x="27385" y="982665"/>
                  </a:cubicBezTo>
                  <a:cubicBezTo>
                    <a:pt x="27385" y="982665"/>
                    <a:pt x="27385" y="982665"/>
                    <a:pt x="902799" y="107250"/>
                  </a:cubicBezTo>
                  <a:lnTo>
                    <a:pt x="1010049" y="0"/>
                  </a:lnTo>
                  <a:close/>
                </a:path>
              </a:pathLst>
            </a:custGeom>
            <a:solidFill>
              <a:schemeClr val="accent2"/>
            </a:solidFill>
            <a:ln>
              <a:noFill/>
            </a:ln>
          </p:spPr>
          <p:txBody>
            <a:bodyPr vert="horz" wrap="square" lIns="91440" tIns="45720" rIns="91440" bIns="45720" numCol="1" anchor="t" anchorCtr="0" compatLnSpc="1">
              <a:noAutofit/>
            </a:bodyPr>
            <a:lstStyle/>
            <a:p>
              <a:endParaRPr lang="zh-CN" altLang="en-US"/>
            </a:p>
          </p:txBody>
        </p:sp>
        <p:sp>
          <p:nvSpPr>
            <p:cNvPr id="11" name="任意多边形 10"/>
            <p:cNvSpPr/>
            <p:nvPr/>
          </p:nvSpPr>
          <p:spPr bwMode="auto">
            <a:xfrm>
              <a:off x="11896590" y="292499"/>
              <a:ext cx="404020" cy="532998"/>
            </a:xfrm>
            <a:custGeom>
              <a:avLst/>
              <a:gdLst>
                <a:gd name="connsiteX0" fmla="*/ 404020 w 404020"/>
                <a:gd name="connsiteY0" fmla="*/ 0 h 532998"/>
                <a:gd name="connsiteX1" fmla="*/ 404020 w 404020"/>
                <a:gd name="connsiteY1" fmla="*/ 250853 h 532998"/>
                <a:gd name="connsiteX2" fmla="*/ 348010 w 404020"/>
                <a:gd name="connsiteY2" fmla="*/ 307648 h 532998"/>
                <a:gd name="connsiteX3" fmla="*/ 151606 w 404020"/>
                <a:gd name="connsiteY3" fmla="*/ 506805 h 532998"/>
                <a:gd name="connsiteX4" fmla="*/ 26194 w 404020"/>
                <a:gd name="connsiteY4" fmla="*/ 506805 h 532998"/>
                <a:gd name="connsiteX5" fmla="*/ 26194 w 404020"/>
                <a:gd name="connsiteY5" fmla="*/ 378217 h 532998"/>
                <a:gd name="connsiteX6" fmla="*/ 399815 w 404020"/>
                <a:gd name="connsiteY6" fmla="*/ 4209 h 532998"/>
                <a:gd name="connsiteX7" fmla="*/ 404020 w 404020"/>
                <a:gd name="connsiteY7" fmla="*/ 0 h 532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4020" h="532998">
                  <a:moveTo>
                    <a:pt x="404020" y="0"/>
                  </a:moveTo>
                  <a:lnTo>
                    <a:pt x="404020" y="250853"/>
                  </a:lnTo>
                  <a:lnTo>
                    <a:pt x="348010" y="307648"/>
                  </a:lnTo>
                  <a:cubicBezTo>
                    <a:pt x="300236" y="356092"/>
                    <a:pt x="236538" y="420683"/>
                    <a:pt x="151606" y="506805"/>
                  </a:cubicBezTo>
                  <a:cubicBezTo>
                    <a:pt x="116682" y="541730"/>
                    <a:pt x="61119" y="541730"/>
                    <a:pt x="26194" y="506805"/>
                  </a:cubicBezTo>
                  <a:cubicBezTo>
                    <a:pt x="-8731" y="471880"/>
                    <a:pt x="-8731" y="414730"/>
                    <a:pt x="26194" y="378217"/>
                  </a:cubicBezTo>
                  <a:cubicBezTo>
                    <a:pt x="26194" y="378217"/>
                    <a:pt x="26194" y="378217"/>
                    <a:pt x="399815" y="4209"/>
                  </a:cubicBezTo>
                  <a:lnTo>
                    <a:pt x="404020" y="0"/>
                  </a:lnTo>
                  <a:close/>
                </a:path>
              </a:pathLst>
            </a:custGeom>
            <a:solidFill>
              <a:schemeClr val="accent3"/>
            </a:solidFill>
            <a:ln>
              <a:noFill/>
            </a:ln>
          </p:spPr>
          <p:txBody>
            <a:bodyPr vert="horz" wrap="square" lIns="91440" tIns="45720" rIns="91440" bIns="45720" numCol="1" anchor="t" anchorCtr="0" compatLnSpc="1">
              <a:noAutofit/>
            </a:bodyPr>
            <a:lstStyle/>
            <a:p>
              <a:endParaRPr lang="zh-CN" altLang="en-US"/>
            </a:p>
          </p:txBody>
        </p:sp>
        <p:sp>
          <p:nvSpPr>
            <p:cNvPr id="12" name="任意多边形 11"/>
            <p:cNvSpPr/>
            <p:nvPr/>
          </p:nvSpPr>
          <p:spPr bwMode="auto">
            <a:xfrm>
              <a:off x="11108930" y="-11113"/>
              <a:ext cx="630635" cy="499269"/>
            </a:xfrm>
            <a:custGeom>
              <a:avLst/>
              <a:gdLst>
                <a:gd name="connsiteX0" fmla="*/ 368698 w 630635"/>
                <a:gd name="connsiteY0" fmla="*/ 0 h 499269"/>
                <a:gd name="connsiteX1" fmla="*/ 630635 w 630635"/>
                <a:gd name="connsiteY1" fmla="*/ 0 h 499269"/>
                <a:gd name="connsiteX2" fmla="*/ 520166 w 630635"/>
                <a:gd name="connsiteY2" fmla="*/ 110469 h 499269"/>
                <a:gd name="connsiteX3" fmla="*/ 157559 w 630635"/>
                <a:gd name="connsiteY3" fmla="*/ 473076 h 499269"/>
                <a:gd name="connsiteX4" fmla="*/ 27385 w 630635"/>
                <a:gd name="connsiteY4" fmla="*/ 473076 h 499269"/>
                <a:gd name="connsiteX5" fmla="*/ 27385 w 630635"/>
                <a:gd name="connsiteY5" fmla="*/ 341313 h 499269"/>
                <a:gd name="connsiteX6" fmla="*/ 295198 w 630635"/>
                <a:gd name="connsiteY6" fmla="*/ 73500 h 499269"/>
                <a:gd name="connsiteX7" fmla="*/ 368698 w 630635"/>
                <a:gd name="connsiteY7" fmla="*/ 0 h 499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0635" h="499269">
                  <a:moveTo>
                    <a:pt x="368698" y="0"/>
                  </a:moveTo>
                  <a:lnTo>
                    <a:pt x="630635" y="0"/>
                  </a:lnTo>
                  <a:lnTo>
                    <a:pt x="520166" y="110469"/>
                  </a:lnTo>
                  <a:cubicBezTo>
                    <a:pt x="415032" y="215603"/>
                    <a:pt x="294878" y="335757"/>
                    <a:pt x="157559" y="473076"/>
                  </a:cubicBezTo>
                  <a:cubicBezTo>
                    <a:pt x="122635" y="508001"/>
                    <a:pt x="63897" y="508001"/>
                    <a:pt x="27385" y="473076"/>
                  </a:cubicBezTo>
                  <a:cubicBezTo>
                    <a:pt x="-9128" y="436564"/>
                    <a:pt x="-9128" y="377826"/>
                    <a:pt x="27385" y="341313"/>
                  </a:cubicBezTo>
                  <a:cubicBezTo>
                    <a:pt x="27385" y="341313"/>
                    <a:pt x="27385" y="341313"/>
                    <a:pt x="295198" y="73500"/>
                  </a:cubicBezTo>
                  <a:lnTo>
                    <a:pt x="368698" y="0"/>
                  </a:lnTo>
                  <a:close/>
                </a:path>
              </a:pathLst>
            </a:custGeom>
            <a:solidFill>
              <a:schemeClr val="accent4"/>
            </a:solidFill>
            <a:ln>
              <a:noFill/>
            </a:ln>
          </p:spPr>
          <p:txBody>
            <a:bodyPr vert="horz" wrap="square" lIns="91440" tIns="45720" rIns="91440" bIns="45720" numCol="1" anchor="t" anchorCtr="0" compatLnSpc="1">
              <a:noAutofit/>
            </a:bodyPr>
            <a:lstStyle/>
            <a:p>
              <a:endParaRPr lang="zh-CN" altLang="en-US"/>
            </a:p>
          </p:txBody>
        </p:sp>
      </p:grpSp>
      <p:grpSp>
        <p:nvGrpSpPr>
          <p:cNvPr id="14" name="组合 13"/>
          <p:cNvGrpSpPr/>
          <p:nvPr userDrawn="1"/>
        </p:nvGrpSpPr>
        <p:grpSpPr>
          <a:xfrm>
            <a:off x="11381544" y="0"/>
            <a:ext cx="810456" cy="727034"/>
            <a:chOff x="11029554" y="-11114"/>
            <a:chExt cx="1271056" cy="1140224"/>
          </a:xfrm>
        </p:grpSpPr>
        <p:sp>
          <p:nvSpPr>
            <p:cNvPr id="15" name="任意多边形 14"/>
            <p:cNvSpPr/>
            <p:nvPr/>
          </p:nvSpPr>
          <p:spPr bwMode="auto">
            <a:xfrm>
              <a:off x="11029554" y="-11114"/>
              <a:ext cx="1271056" cy="1140224"/>
            </a:xfrm>
            <a:custGeom>
              <a:avLst/>
              <a:gdLst>
                <a:gd name="connsiteX0" fmla="*/ 1010049 w 1271056"/>
                <a:gd name="connsiteY0" fmla="*/ 0 h 1140224"/>
                <a:gd name="connsiteX1" fmla="*/ 1271056 w 1271056"/>
                <a:gd name="connsiteY1" fmla="*/ 0 h 1140224"/>
                <a:gd name="connsiteX2" fmla="*/ 1233330 w 1271056"/>
                <a:gd name="connsiteY2" fmla="*/ 37704 h 1140224"/>
                <a:gd name="connsiteX3" fmla="*/ 157560 w 1271056"/>
                <a:gd name="connsiteY3" fmla="*/ 1112840 h 1140224"/>
                <a:gd name="connsiteX4" fmla="*/ 27385 w 1271056"/>
                <a:gd name="connsiteY4" fmla="*/ 1112840 h 1140224"/>
                <a:gd name="connsiteX5" fmla="*/ 27385 w 1271056"/>
                <a:gd name="connsiteY5" fmla="*/ 982665 h 1140224"/>
                <a:gd name="connsiteX6" fmla="*/ 902799 w 1271056"/>
                <a:gd name="connsiteY6" fmla="*/ 107250 h 1140224"/>
                <a:gd name="connsiteX7" fmla="*/ 1010049 w 1271056"/>
                <a:gd name="connsiteY7" fmla="*/ 0 h 1140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71056" h="1140224">
                  <a:moveTo>
                    <a:pt x="1010049" y="0"/>
                  </a:moveTo>
                  <a:lnTo>
                    <a:pt x="1271056" y="0"/>
                  </a:lnTo>
                  <a:lnTo>
                    <a:pt x="1233330" y="37704"/>
                  </a:lnTo>
                  <a:cubicBezTo>
                    <a:pt x="933660" y="337197"/>
                    <a:pt x="578496" y="692153"/>
                    <a:pt x="157560" y="1112840"/>
                  </a:cubicBezTo>
                  <a:cubicBezTo>
                    <a:pt x="122635" y="1149352"/>
                    <a:pt x="63897" y="1149352"/>
                    <a:pt x="27385" y="1112840"/>
                  </a:cubicBezTo>
                  <a:cubicBezTo>
                    <a:pt x="-9128" y="1076327"/>
                    <a:pt x="-9128" y="1019177"/>
                    <a:pt x="27385" y="982665"/>
                  </a:cubicBezTo>
                  <a:cubicBezTo>
                    <a:pt x="27385" y="982665"/>
                    <a:pt x="27385" y="982665"/>
                    <a:pt x="902799" y="107250"/>
                  </a:cubicBezTo>
                  <a:lnTo>
                    <a:pt x="1010049" y="0"/>
                  </a:lnTo>
                  <a:close/>
                </a:path>
              </a:pathLst>
            </a:custGeom>
            <a:solidFill>
              <a:schemeClr val="accent2"/>
            </a:solidFill>
            <a:ln>
              <a:noFill/>
            </a:ln>
          </p:spPr>
          <p:txBody>
            <a:bodyPr vert="horz" wrap="square" lIns="91440" tIns="45720" rIns="91440" bIns="45720" numCol="1" anchor="t" anchorCtr="0" compatLnSpc="1">
              <a:noAutofit/>
            </a:bodyPr>
            <a:lstStyle/>
            <a:p>
              <a:endParaRPr lang="zh-CN" altLang="en-US"/>
            </a:p>
          </p:txBody>
        </p:sp>
        <p:sp>
          <p:nvSpPr>
            <p:cNvPr id="16" name="任意多边形 15"/>
            <p:cNvSpPr/>
            <p:nvPr/>
          </p:nvSpPr>
          <p:spPr bwMode="auto">
            <a:xfrm>
              <a:off x="11896590" y="292499"/>
              <a:ext cx="404020" cy="532998"/>
            </a:xfrm>
            <a:custGeom>
              <a:avLst/>
              <a:gdLst>
                <a:gd name="connsiteX0" fmla="*/ 404020 w 404020"/>
                <a:gd name="connsiteY0" fmla="*/ 0 h 532998"/>
                <a:gd name="connsiteX1" fmla="*/ 404020 w 404020"/>
                <a:gd name="connsiteY1" fmla="*/ 250853 h 532998"/>
                <a:gd name="connsiteX2" fmla="*/ 348010 w 404020"/>
                <a:gd name="connsiteY2" fmla="*/ 307648 h 532998"/>
                <a:gd name="connsiteX3" fmla="*/ 151606 w 404020"/>
                <a:gd name="connsiteY3" fmla="*/ 506805 h 532998"/>
                <a:gd name="connsiteX4" fmla="*/ 26194 w 404020"/>
                <a:gd name="connsiteY4" fmla="*/ 506805 h 532998"/>
                <a:gd name="connsiteX5" fmla="*/ 26194 w 404020"/>
                <a:gd name="connsiteY5" fmla="*/ 378217 h 532998"/>
                <a:gd name="connsiteX6" fmla="*/ 399815 w 404020"/>
                <a:gd name="connsiteY6" fmla="*/ 4209 h 532998"/>
                <a:gd name="connsiteX7" fmla="*/ 404020 w 404020"/>
                <a:gd name="connsiteY7" fmla="*/ 0 h 532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4020" h="532998">
                  <a:moveTo>
                    <a:pt x="404020" y="0"/>
                  </a:moveTo>
                  <a:lnTo>
                    <a:pt x="404020" y="250853"/>
                  </a:lnTo>
                  <a:lnTo>
                    <a:pt x="348010" y="307648"/>
                  </a:lnTo>
                  <a:cubicBezTo>
                    <a:pt x="300236" y="356092"/>
                    <a:pt x="236538" y="420683"/>
                    <a:pt x="151606" y="506805"/>
                  </a:cubicBezTo>
                  <a:cubicBezTo>
                    <a:pt x="116682" y="541730"/>
                    <a:pt x="61119" y="541730"/>
                    <a:pt x="26194" y="506805"/>
                  </a:cubicBezTo>
                  <a:cubicBezTo>
                    <a:pt x="-8731" y="471880"/>
                    <a:pt x="-8731" y="414730"/>
                    <a:pt x="26194" y="378217"/>
                  </a:cubicBezTo>
                  <a:cubicBezTo>
                    <a:pt x="26194" y="378217"/>
                    <a:pt x="26194" y="378217"/>
                    <a:pt x="399815" y="4209"/>
                  </a:cubicBezTo>
                  <a:lnTo>
                    <a:pt x="404020" y="0"/>
                  </a:lnTo>
                  <a:close/>
                </a:path>
              </a:pathLst>
            </a:custGeom>
            <a:solidFill>
              <a:schemeClr val="accent3"/>
            </a:solidFill>
            <a:ln>
              <a:noFill/>
            </a:ln>
          </p:spPr>
          <p:txBody>
            <a:bodyPr vert="horz" wrap="square" lIns="91440" tIns="45720" rIns="91440" bIns="45720" numCol="1" anchor="t" anchorCtr="0" compatLnSpc="1">
              <a:noAutofit/>
            </a:bodyPr>
            <a:lstStyle/>
            <a:p>
              <a:endParaRPr lang="zh-CN" altLang="en-US"/>
            </a:p>
          </p:txBody>
        </p:sp>
        <p:sp>
          <p:nvSpPr>
            <p:cNvPr id="17" name="任意多边形 16"/>
            <p:cNvSpPr/>
            <p:nvPr/>
          </p:nvSpPr>
          <p:spPr bwMode="auto">
            <a:xfrm>
              <a:off x="11108930" y="-11113"/>
              <a:ext cx="630635" cy="499269"/>
            </a:xfrm>
            <a:custGeom>
              <a:avLst/>
              <a:gdLst>
                <a:gd name="connsiteX0" fmla="*/ 368698 w 630635"/>
                <a:gd name="connsiteY0" fmla="*/ 0 h 499269"/>
                <a:gd name="connsiteX1" fmla="*/ 630635 w 630635"/>
                <a:gd name="connsiteY1" fmla="*/ 0 h 499269"/>
                <a:gd name="connsiteX2" fmla="*/ 520166 w 630635"/>
                <a:gd name="connsiteY2" fmla="*/ 110469 h 499269"/>
                <a:gd name="connsiteX3" fmla="*/ 157559 w 630635"/>
                <a:gd name="connsiteY3" fmla="*/ 473076 h 499269"/>
                <a:gd name="connsiteX4" fmla="*/ 27385 w 630635"/>
                <a:gd name="connsiteY4" fmla="*/ 473076 h 499269"/>
                <a:gd name="connsiteX5" fmla="*/ 27385 w 630635"/>
                <a:gd name="connsiteY5" fmla="*/ 341313 h 499269"/>
                <a:gd name="connsiteX6" fmla="*/ 295198 w 630635"/>
                <a:gd name="connsiteY6" fmla="*/ 73500 h 499269"/>
                <a:gd name="connsiteX7" fmla="*/ 368698 w 630635"/>
                <a:gd name="connsiteY7" fmla="*/ 0 h 499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0635" h="499269">
                  <a:moveTo>
                    <a:pt x="368698" y="0"/>
                  </a:moveTo>
                  <a:lnTo>
                    <a:pt x="630635" y="0"/>
                  </a:lnTo>
                  <a:lnTo>
                    <a:pt x="520166" y="110469"/>
                  </a:lnTo>
                  <a:cubicBezTo>
                    <a:pt x="415032" y="215603"/>
                    <a:pt x="294878" y="335757"/>
                    <a:pt x="157559" y="473076"/>
                  </a:cubicBezTo>
                  <a:cubicBezTo>
                    <a:pt x="122635" y="508001"/>
                    <a:pt x="63897" y="508001"/>
                    <a:pt x="27385" y="473076"/>
                  </a:cubicBezTo>
                  <a:cubicBezTo>
                    <a:pt x="-9128" y="436564"/>
                    <a:pt x="-9128" y="377826"/>
                    <a:pt x="27385" y="341313"/>
                  </a:cubicBezTo>
                  <a:cubicBezTo>
                    <a:pt x="27385" y="341313"/>
                    <a:pt x="27385" y="341313"/>
                    <a:pt x="295198" y="73500"/>
                  </a:cubicBezTo>
                  <a:lnTo>
                    <a:pt x="368698" y="0"/>
                  </a:lnTo>
                  <a:close/>
                </a:path>
              </a:pathLst>
            </a:custGeom>
            <a:solidFill>
              <a:schemeClr val="accent4"/>
            </a:solidFill>
            <a:ln>
              <a:noFill/>
            </a:ln>
          </p:spPr>
          <p:txBody>
            <a:bodyPr vert="horz" wrap="square" lIns="91440" tIns="45720" rIns="91440" bIns="45720" numCol="1" anchor="t" anchorCtr="0" compatLnSpc="1">
              <a:noAutofit/>
            </a:bodyPr>
            <a:lstStyle/>
            <a:p>
              <a:endParaRPr lang="zh-CN" altLang="en-US"/>
            </a:p>
          </p:txBody>
        </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p>
            <a:fld id="{FD08F357-7470-4CC8-80C1-BADAF4FB5510}" type="datetimeFigureOut">
              <a:rPr lang="zh-CN" altLang="en-US" smtClean="0"/>
              <a:t>2023/7/16</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74ADF064-1A69-4A2D-8B0B-B55D3E41F518}" type="slidenum">
              <a:rPr lang="zh-CN" altLang="en-US" smtClean="0"/>
              <a:t>‹#›</a:t>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p>
            <a:fld id="{FD08F357-7470-4CC8-80C1-BADAF4FB5510}" type="datetimeFigureOut">
              <a:rPr lang="zh-CN" altLang="en-US" smtClean="0"/>
              <a:t>2023/7/16</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74ADF064-1A69-4A2D-8B0B-B55D3E41F518}" type="slidenum">
              <a:rPr lang="zh-CN" altLang="en-US" smtClean="0"/>
              <a:t>‹#›</a:t>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FD08F357-7470-4CC8-80C1-BADAF4FB5510}" type="datetimeFigureOut">
              <a:rPr lang="zh-CN" altLang="en-US" smtClean="0"/>
              <a:t>2023/7/16</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4ADF064-1A69-4A2D-8B0B-B55D3E41F518}" type="slidenum">
              <a:rPr lang="zh-CN" altLang="en-US" smtClean="0"/>
              <a:t>‹#›</a:t>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FD08F357-7470-4CC8-80C1-BADAF4FB5510}" type="datetimeFigureOut">
              <a:rPr lang="zh-CN" altLang="en-US" smtClean="0"/>
              <a:t>2023/7/16</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4ADF064-1A69-4A2D-8B0B-B55D3E41F518}" type="slidenum">
              <a:rPr lang="zh-CN" altLang="en-US" smtClean="0"/>
              <a:t>‹#›</a:t>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D08F357-7470-4CC8-80C1-BADAF4FB5510}" type="datetimeFigureOut">
              <a:rPr lang="zh-CN" altLang="en-US" smtClean="0"/>
              <a:t>2023/7/16</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4ADF064-1A69-4A2D-8B0B-B55D3E41F518}"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tags" Target="../tags/tag9.xml"/><Relationship Id="rId13" Type="http://schemas.openxmlformats.org/officeDocument/2006/relationships/tags" Target="../tags/tag14.xml"/><Relationship Id="rId3" Type="http://schemas.openxmlformats.org/officeDocument/2006/relationships/tags" Target="../tags/tag4.xml"/><Relationship Id="rId7" Type="http://schemas.openxmlformats.org/officeDocument/2006/relationships/tags" Target="../tags/tag8.xml"/><Relationship Id="rId12" Type="http://schemas.openxmlformats.org/officeDocument/2006/relationships/tags" Target="../tags/tag13.xml"/><Relationship Id="rId2" Type="http://schemas.openxmlformats.org/officeDocument/2006/relationships/tags" Target="../tags/tag3.xml"/><Relationship Id="rId1" Type="http://schemas.openxmlformats.org/officeDocument/2006/relationships/tags" Target="../tags/tag2.xml"/><Relationship Id="rId6" Type="http://schemas.openxmlformats.org/officeDocument/2006/relationships/tags" Target="../tags/tag7.xml"/><Relationship Id="rId11" Type="http://schemas.openxmlformats.org/officeDocument/2006/relationships/tags" Target="../tags/tag12.xml"/><Relationship Id="rId5" Type="http://schemas.openxmlformats.org/officeDocument/2006/relationships/tags" Target="../tags/tag6.xml"/><Relationship Id="rId10" Type="http://schemas.openxmlformats.org/officeDocument/2006/relationships/tags" Target="../tags/tag11.xml"/><Relationship Id="rId4" Type="http://schemas.openxmlformats.org/officeDocument/2006/relationships/tags" Target="../tags/tag5.xml"/><Relationship Id="rId9" Type="http://schemas.openxmlformats.org/officeDocument/2006/relationships/tags" Target="../tags/tag10.xml"/><Relationship Id="rId14"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7.xml"/><Relationship Id="rId1" Type="http://schemas.openxmlformats.org/officeDocument/2006/relationships/tags" Target="../tags/tag15.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17.xml"/><Relationship Id="rId1" Type="http://schemas.openxmlformats.org/officeDocument/2006/relationships/tags" Target="../tags/tag16.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19.xml"/><Relationship Id="rId1" Type="http://schemas.openxmlformats.org/officeDocument/2006/relationships/tags" Target="../tags/tag18.xml"/><Relationship Id="rId4" Type="http://schemas.openxmlformats.org/officeDocument/2006/relationships/image" Target="../media/image2.jpeg"/></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tags" Target="../tags/tag27.xml"/><Relationship Id="rId13" Type="http://schemas.openxmlformats.org/officeDocument/2006/relationships/tags" Target="../tags/tag32.xml"/><Relationship Id="rId3" Type="http://schemas.openxmlformats.org/officeDocument/2006/relationships/tags" Target="../tags/tag22.xml"/><Relationship Id="rId7" Type="http://schemas.openxmlformats.org/officeDocument/2006/relationships/tags" Target="../tags/tag26.xml"/><Relationship Id="rId12" Type="http://schemas.openxmlformats.org/officeDocument/2006/relationships/tags" Target="../tags/tag31.xml"/><Relationship Id="rId2" Type="http://schemas.openxmlformats.org/officeDocument/2006/relationships/tags" Target="../tags/tag21.xml"/><Relationship Id="rId1" Type="http://schemas.openxmlformats.org/officeDocument/2006/relationships/tags" Target="../tags/tag20.xml"/><Relationship Id="rId6" Type="http://schemas.openxmlformats.org/officeDocument/2006/relationships/tags" Target="../tags/tag25.xml"/><Relationship Id="rId11" Type="http://schemas.openxmlformats.org/officeDocument/2006/relationships/tags" Target="../tags/tag30.xml"/><Relationship Id="rId5" Type="http://schemas.openxmlformats.org/officeDocument/2006/relationships/tags" Target="../tags/tag24.xml"/><Relationship Id="rId15" Type="http://schemas.openxmlformats.org/officeDocument/2006/relationships/slideLayout" Target="../slideLayouts/slideLayout7.xml"/><Relationship Id="rId10" Type="http://schemas.openxmlformats.org/officeDocument/2006/relationships/tags" Target="../tags/tag29.xml"/><Relationship Id="rId4" Type="http://schemas.openxmlformats.org/officeDocument/2006/relationships/tags" Target="../tags/tag23.xml"/><Relationship Id="rId9" Type="http://schemas.openxmlformats.org/officeDocument/2006/relationships/tags" Target="../tags/tag28.xml"/><Relationship Id="rId14" Type="http://schemas.openxmlformats.org/officeDocument/2006/relationships/tags" Target="../tags/tag3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3" name="文本框 432"/>
          <p:cNvSpPr txBox="1"/>
          <p:nvPr/>
        </p:nvSpPr>
        <p:spPr>
          <a:xfrm>
            <a:off x="1211263" y="1742758"/>
            <a:ext cx="9813925" cy="2122805"/>
          </a:xfrm>
          <a:prstGeom prst="rect">
            <a:avLst/>
          </a:prstGeom>
          <a:noFill/>
        </p:spPr>
        <p:txBody>
          <a:bodyPr wrap="none" rtlCol="0">
            <a:spAutoFit/>
          </a:bodyPr>
          <a:lstStyle/>
          <a:p>
            <a:pPr algn="ctr"/>
            <a:r>
              <a:rPr lang="zh-CN" altLang="en-US" sz="6600" b="1" dirty="0" smtClean="0">
                <a:gradFill flip="none" rotWithShape="1">
                  <a:gsLst>
                    <a:gs pos="0">
                      <a:schemeClr val="accent2">
                        <a:shade val="30000"/>
                        <a:satMod val="115000"/>
                      </a:schemeClr>
                    </a:gs>
                    <a:gs pos="50000">
                      <a:schemeClr val="accent2">
                        <a:shade val="67500"/>
                        <a:satMod val="115000"/>
                      </a:schemeClr>
                    </a:gs>
                    <a:gs pos="100000">
                      <a:schemeClr val="accent2">
                        <a:shade val="100000"/>
                        <a:satMod val="115000"/>
                      </a:schemeClr>
                    </a:gs>
                  </a:gsLst>
                  <a:lin ang="16200000" scaled="1"/>
                  <a:tileRect/>
                </a:gradFill>
                <a:latin typeface="微软雅黑" panose="020B0503020204020204" charset="-122"/>
                <a:ea typeface="微软雅黑" panose="020B0503020204020204" charset="-122"/>
              </a:rPr>
              <a:t>Case Study of </a:t>
            </a:r>
          </a:p>
          <a:p>
            <a:pPr algn="ctr"/>
            <a:r>
              <a:rPr lang="zh-CN" altLang="en-US" sz="6600" b="1" dirty="0" smtClean="0">
                <a:gradFill flip="none" rotWithShape="1">
                  <a:gsLst>
                    <a:gs pos="0">
                      <a:schemeClr val="accent2">
                        <a:shade val="30000"/>
                        <a:satMod val="115000"/>
                      </a:schemeClr>
                    </a:gs>
                    <a:gs pos="50000">
                      <a:schemeClr val="accent2">
                        <a:shade val="67500"/>
                        <a:satMod val="115000"/>
                      </a:schemeClr>
                    </a:gs>
                    <a:gs pos="100000">
                      <a:schemeClr val="accent2">
                        <a:shade val="100000"/>
                        <a:satMod val="115000"/>
                      </a:schemeClr>
                    </a:gs>
                  </a:gsLst>
                  <a:lin ang="16200000" scaled="1"/>
                  <a:tileRect/>
                </a:gradFill>
                <a:latin typeface="微软雅黑" panose="020B0503020204020204" charset="-122"/>
                <a:ea typeface="微软雅黑" panose="020B0503020204020204" charset="-122"/>
              </a:rPr>
              <a:t>Organizational Change</a:t>
            </a:r>
          </a:p>
        </p:txBody>
      </p:sp>
      <p:sp>
        <p:nvSpPr>
          <p:cNvPr id="434" name="矩形 433"/>
          <p:cNvSpPr/>
          <p:nvPr/>
        </p:nvSpPr>
        <p:spPr>
          <a:xfrm>
            <a:off x="1917832" y="4140995"/>
            <a:ext cx="9747250" cy="398780"/>
          </a:xfrm>
          <a:prstGeom prst="rect">
            <a:avLst/>
          </a:prstGeom>
        </p:spPr>
        <p:txBody>
          <a:bodyPr wrap="square">
            <a:spAutoFit/>
          </a:bodyPr>
          <a:lstStyle/>
          <a:p>
            <a:r>
              <a:rPr lang="en-US" altLang="zh-CN" sz="2000" b="1" dirty="0">
                <a:latin typeface="Times New Roman" panose="02020603050405020304" pitchFamily="18" charset="0"/>
                <a:ea typeface="汉仪旗黑-55简" panose="02010600030101010101" charset="-128"/>
                <a:cs typeface="Times New Roman" panose="02020603050405020304" pitchFamily="18" charset="0"/>
              </a:rPr>
              <a:t>Module: Change &amp; Stability Management</a:t>
            </a:r>
            <a:endParaRPr lang="en-US" altLang="zh-CN" sz="2000" dirty="0">
              <a:latin typeface="Times New Roman" panose="02020603050405020304" pitchFamily="18" charset="0"/>
              <a:ea typeface="汉仪旗黑-55简" panose="02010600030101010101" charset="-128"/>
              <a:cs typeface="Times New Roman" panose="02020603050405020304" pitchFamily="18" charset="0"/>
            </a:endParaRPr>
          </a:p>
        </p:txBody>
      </p:sp>
      <p:grpSp>
        <p:nvGrpSpPr>
          <p:cNvPr id="912" name="组合 911"/>
          <p:cNvGrpSpPr/>
          <p:nvPr/>
        </p:nvGrpSpPr>
        <p:grpSpPr>
          <a:xfrm>
            <a:off x="-11906" y="5673328"/>
            <a:ext cx="678656" cy="880271"/>
            <a:chOff x="-11906" y="5673328"/>
            <a:chExt cx="678656" cy="880271"/>
          </a:xfrm>
        </p:grpSpPr>
        <p:sp>
          <p:nvSpPr>
            <p:cNvPr id="892" name="任意多边形 891"/>
            <p:cNvSpPr/>
            <p:nvPr/>
          </p:nvSpPr>
          <p:spPr bwMode="auto">
            <a:xfrm>
              <a:off x="-11906" y="5981700"/>
              <a:ext cx="429023" cy="571899"/>
            </a:xfrm>
            <a:custGeom>
              <a:avLst/>
              <a:gdLst>
                <a:gd name="connsiteX0" fmla="*/ 327820 w 429023"/>
                <a:gd name="connsiteY0" fmla="*/ 0 h 571899"/>
                <a:gd name="connsiteX1" fmla="*/ 399258 w 429023"/>
                <a:gd name="connsiteY1" fmla="*/ 29766 h 571899"/>
                <a:gd name="connsiteX2" fmla="*/ 399258 w 429023"/>
                <a:gd name="connsiteY2" fmla="*/ 172641 h 571899"/>
                <a:gd name="connsiteX3" fmla="*/ 41330 w 429023"/>
                <a:gd name="connsiteY3" fmla="*/ 530569 h 571899"/>
                <a:gd name="connsiteX4" fmla="*/ 0 w 429023"/>
                <a:gd name="connsiteY4" fmla="*/ 571899 h 571899"/>
                <a:gd name="connsiteX5" fmla="*/ 0 w 429023"/>
                <a:gd name="connsiteY5" fmla="*/ 286149 h 571899"/>
                <a:gd name="connsiteX6" fmla="*/ 59883 w 429023"/>
                <a:gd name="connsiteY6" fmla="*/ 226266 h 571899"/>
                <a:gd name="connsiteX7" fmla="*/ 256383 w 429023"/>
                <a:gd name="connsiteY7" fmla="*/ 29766 h 571899"/>
                <a:gd name="connsiteX8" fmla="*/ 327820 w 429023"/>
                <a:gd name="connsiteY8" fmla="*/ 0 h 571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9023" h="571899">
                  <a:moveTo>
                    <a:pt x="327820" y="0"/>
                  </a:moveTo>
                  <a:cubicBezTo>
                    <a:pt x="353617" y="0"/>
                    <a:pt x="379414" y="9922"/>
                    <a:pt x="399258" y="29766"/>
                  </a:cubicBezTo>
                  <a:cubicBezTo>
                    <a:pt x="438945" y="69453"/>
                    <a:pt x="438945" y="132953"/>
                    <a:pt x="399258" y="172641"/>
                  </a:cubicBezTo>
                  <a:cubicBezTo>
                    <a:pt x="233562" y="338337"/>
                    <a:pt x="119647" y="452252"/>
                    <a:pt x="41330" y="530569"/>
                  </a:cubicBezTo>
                  <a:lnTo>
                    <a:pt x="0" y="571899"/>
                  </a:lnTo>
                  <a:lnTo>
                    <a:pt x="0" y="286149"/>
                  </a:lnTo>
                  <a:lnTo>
                    <a:pt x="59883" y="226266"/>
                  </a:lnTo>
                  <a:cubicBezTo>
                    <a:pt x="256383" y="29766"/>
                    <a:pt x="256383" y="29766"/>
                    <a:pt x="256383" y="29766"/>
                  </a:cubicBezTo>
                  <a:cubicBezTo>
                    <a:pt x="276227" y="9922"/>
                    <a:pt x="302023" y="0"/>
                    <a:pt x="327820" y="0"/>
                  </a:cubicBezTo>
                  <a:close/>
                </a:path>
              </a:pathLst>
            </a:custGeom>
            <a:solidFill>
              <a:schemeClr val="accent3"/>
            </a:solidFill>
            <a:ln>
              <a:noFill/>
            </a:ln>
          </p:spPr>
          <p:txBody>
            <a:bodyPr vert="horz" wrap="square" lIns="91440" tIns="45720" rIns="91440" bIns="45720" numCol="1" anchor="t" anchorCtr="0" compatLnSpc="1">
              <a:noAutofit/>
            </a:bodyPr>
            <a:lstStyle/>
            <a:p>
              <a:endParaRPr lang="zh-CN" altLang="en-US"/>
            </a:p>
          </p:txBody>
        </p:sp>
        <p:sp>
          <p:nvSpPr>
            <p:cNvPr id="774" name="Oval 545"/>
            <p:cNvSpPr>
              <a:spLocks noChangeArrowheads="1"/>
            </p:cNvSpPr>
            <p:nvPr/>
          </p:nvSpPr>
          <p:spPr bwMode="auto">
            <a:xfrm>
              <a:off x="485775" y="5673328"/>
              <a:ext cx="180975" cy="182563"/>
            </a:xfrm>
            <a:prstGeom prst="ellipse">
              <a:avLst/>
            </a:prstGeom>
            <a:solidFill>
              <a:schemeClr val="accent3"/>
            </a:solidFill>
            <a:ln>
              <a:noFill/>
            </a:ln>
          </p:spPr>
          <p:txBody>
            <a:bodyPr vert="horz" wrap="square" lIns="91440" tIns="45720" rIns="91440" bIns="45720" numCol="1" anchor="t" anchorCtr="0" compatLnSpc="1"/>
            <a:lstStyle/>
            <a:p>
              <a:endParaRPr lang="zh-CN" altLang="en-US"/>
            </a:p>
          </p:txBody>
        </p:sp>
      </p:grpSp>
      <p:grpSp>
        <p:nvGrpSpPr>
          <p:cNvPr id="909" name="组合 908"/>
          <p:cNvGrpSpPr/>
          <p:nvPr/>
        </p:nvGrpSpPr>
        <p:grpSpPr>
          <a:xfrm>
            <a:off x="-11906" y="-11112"/>
            <a:ext cx="4433094" cy="3106737"/>
            <a:chOff x="-11906" y="-11112"/>
            <a:chExt cx="4433094" cy="3106737"/>
          </a:xfrm>
        </p:grpSpPr>
        <p:sp>
          <p:nvSpPr>
            <p:cNvPr id="876" name="任意多边形 875"/>
            <p:cNvSpPr/>
            <p:nvPr/>
          </p:nvSpPr>
          <p:spPr bwMode="auto">
            <a:xfrm>
              <a:off x="2900352" y="-11112"/>
              <a:ext cx="194367" cy="94455"/>
            </a:xfrm>
            <a:custGeom>
              <a:avLst/>
              <a:gdLst>
                <a:gd name="connsiteX0" fmla="*/ 4601 w 194367"/>
                <a:gd name="connsiteY0" fmla="*/ 0 h 94455"/>
                <a:gd name="connsiteX1" fmla="*/ 194367 w 194367"/>
                <a:gd name="connsiteY1" fmla="*/ 0 h 94455"/>
                <a:gd name="connsiteX2" fmla="*/ 192270 w 194367"/>
                <a:gd name="connsiteY2" fmla="*/ 2098 h 94455"/>
                <a:gd name="connsiteX3" fmla="*/ 121381 w 194367"/>
                <a:gd name="connsiteY3" fmla="*/ 73024 h 94455"/>
                <a:gd name="connsiteX4" fmla="*/ 21420 w 194367"/>
                <a:gd name="connsiteY4" fmla="*/ 73024 h 94455"/>
                <a:gd name="connsiteX5" fmla="*/ 0 w 194367"/>
                <a:gd name="connsiteY5" fmla="*/ 23018 h 94455"/>
                <a:gd name="connsiteX6" fmla="*/ 4601 w 194367"/>
                <a:gd name="connsiteY6" fmla="*/ 0 h 94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4367" h="94455">
                  <a:moveTo>
                    <a:pt x="4601" y="0"/>
                  </a:moveTo>
                  <a:lnTo>
                    <a:pt x="194367" y="0"/>
                  </a:lnTo>
                  <a:lnTo>
                    <a:pt x="192270" y="2098"/>
                  </a:lnTo>
                  <a:cubicBezTo>
                    <a:pt x="121381" y="73024"/>
                    <a:pt x="121381" y="73024"/>
                    <a:pt x="121381" y="73024"/>
                  </a:cubicBezTo>
                  <a:cubicBezTo>
                    <a:pt x="94407" y="101599"/>
                    <a:pt x="48393" y="101599"/>
                    <a:pt x="21420" y="73024"/>
                  </a:cubicBezTo>
                  <a:cubicBezTo>
                    <a:pt x="7140" y="59531"/>
                    <a:pt x="0" y="41274"/>
                    <a:pt x="0" y="23018"/>
                  </a:cubicBezTo>
                  <a:lnTo>
                    <a:pt x="4601" y="0"/>
                  </a:lnTo>
                  <a:close/>
                </a:path>
              </a:pathLst>
            </a:custGeom>
            <a:solidFill>
              <a:schemeClr val="accent2"/>
            </a:solidFill>
            <a:ln>
              <a:noFill/>
            </a:ln>
          </p:spPr>
          <p:txBody>
            <a:bodyPr vert="horz" wrap="square" lIns="91440" tIns="45720" rIns="91440" bIns="45720" numCol="1" anchor="t" anchorCtr="0" compatLnSpc="1">
              <a:noAutofit/>
            </a:bodyPr>
            <a:lstStyle/>
            <a:p>
              <a:endParaRPr lang="zh-CN" altLang="en-US"/>
            </a:p>
          </p:txBody>
        </p:sp>
        <p:sp>
          <p:nvSpPr>
            <p:cNvPr id="875" name="任意多边形 874"/>
            <p:cNvSpPr/>
            <p:nvPr/>
          </p:nvSpPr>
          <p:spPr bwMode="auto">
            <a:xfrm>
              <a:off x="1349372" y="-11112"/>
              <a:ext cx="2203255" cy="2412999"/>
            </a:xfrm>
            <a:custGeom>
              <a:avLst/>
              <a:gdLst>
                <a:gd name="connsiteX0" fmla="*/ 1935627 w 2203255"/>
                <a:gd name="connsiteY0" fmla="*/ 0 h 2412999"/>
                <a:gd name="connsiteX1" fmla="*/ 2203255 w 2203255"/>
                <a:gd name="connsiteY1" fmla="*/ 0 h 2412999"/>
                <a:gd name="connsiteX2" fmla="*/ 2083857 w 2203255"/>
                <a:gd name="connsiteY2" fmla="*/ 119366 h 2412999"/>
                <a:gd name="connsiteX3" fmla="*/ 999609 w 2203255"/>
                <a:gd name="connsiteY3" fmla="*/ 1203324 h 2412999"/>
                <a:gd name="connsiteX4" fmla="*/ 999609 w 2203255"/>
                <a:gd name="connsiteY4" fmla="*/ 1271587 h 2412999"/>
                <a:gd name="connsiteX5" fmla="*/ 1067836 w 2203255"/>
                <a:gd name="connsiteY5" fmla="*/ 1271587 h 2412999"/>
                <a:gd name="connsiteX6" fmla="*/ 1618414 w 2203255"/>
                <a:gd name="connsiteY6" fmla="*/ 719137 h 2412999"/>
                <a:gd name="connsiteX7" fmla="*/ 1712028 w 2203255"/>
                <a:gd name="connsiteY7" fmla="*/ 719137 h 2412999"/>
                <a:gd name="connsiteX8" fmla="*/ 1712028 w 2203255"/>
                <a:gd name="connsiteY8" fmla="*/ 814387 h 2412999"/>
                <a:gd name="connsiteX9" fmla="*/ 1589853 w 2203255"/>
                <a:gd name="connsiteY9" fmla="*/ 936624 h 2412999"/>
                <a:gd name="connsiteX10" fmla="*/ 138042 w 2203255"/>
                <a:gd name="connsiteY10" fmla="*/ 2389187 h 2412999"/>
                <a:gd name="connsiteX11" fmla="*/ 23801 w 2203255"/>
                <a:gd name="connsiteY11" fmla="*/ 2389187 h 2412999"/>
                <a:gd name="connsiteX12" fmla="*/ 23801 w 2203255"/>
                <a:gd name="connsiteY12" fmla="*/ 2276475 h 2412999"/>
                <a:gd name="connsiteX13" fmla="*/ 842527 w 2203255"/>
                <a:gd name="connsiteY13" fmla="*/ 1455737 h 2412999"/>
                <a:gd name="connsiteX14" fmla="*/ 842527 w 2203255"/>
                <a:gd name="connsiteY14" fmla="*/ 1396999 h 2412999"/>
                <a:gd name="connsiteX15" fmla="*/ 785407 w 2203255"/>
                <a:gd name="connsiteY15" fmla="*/ 1396999 h 2412999"/>
                <a:gd name="connsiteX16" fmla="*/ 599765 w 2203255"/>
                <a:gd name="connsiteY16" fmla="*/ 1582737 h 2412999"/>
                <a:gd name="connsiteX17" fmla="*/ 476004 w 2203255"/>
                <a:gd name="connsiteY17" fmla="*/ 1582737 h 2412999"/>
                <a:gd name="connsiteX18" fmla="*/ 476004 w 2203255"/>
                <a:gd name="connsiteY18" fmla="*/ 1458912 h 2412999"/>
                <a:gd name="connsiteX19" fmla="*/ 1925454 w 2203255"/>
                <a:gd name="connsiteY19" fmla="*/ 10168 h 2412999"/>
                <a:gd name="connsiteX20" fmla="*/ 1935627 w 2203255"/>
                <a:gd name="connsiteY20" fmla="*/ 0 h 2412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03255" h="2412999">
                  <a:moveTo>
                    <a:pt x="1935627" y="0"/>
                  </a:moveTo>
                  <a:lnTo>
                    <a:pt x="2203255" y="0"/>
                  </a:lnTo>
                  <a:lnTo>
                    <a:pt x="2083857" y="119366"/>
                  </a:lnTo>
                  <a:cubicBezTo>
                    <a:pt x="999609" y="1203324"/>
                    <a:pt x="999609" y="1203324"/>
                    <a:pt x="999609" y="1203324"/>
                  </a:cubicBezTo>
                  <a:cubicBezTo>
                    <a:pt x="982155" y="1222374"/>
                    <a:pt x="982155" y="1252537"/>
                    <a:pt x="999609" y="1271587"/>
                  </a:cubicBezTo>
                  <a:cubicBezTo>
                    <a:pt x="1018649" y="1289049"/>
                    <a:pt x="1048796" y="1289049"/>
                    <a:pt x="1067836" y="1271587"/>
                  </a:cubicBezTo>
                  <a:cubicBezTo>
                    <a:pt x="1618414" y="719137"/>
                    <a:pt x="1618414" y="719137"/>
                    <a:pt x="1618414" y="719137"/>
                  </a:cubicBezTo>
                  <a:cubicBezTo>
                    <a:pt x="1643800" y="693737"/>
                    <a:pt x="1686641" y="693737"/>
                    <a:pt x="1712028" y="719137"/>
                  </a:cubicBezTo>
                  <a:cubicBezTo>
                    <a:pt x="1739001" y="746124"/>
                    <a:pt x="1739001" y="787399"/>
                    <a:pt x="1712028" y="814387"/>
                  </a:cubicBezTo>
                  <a:lnTo>
                    <a:pt x="1589853" y="936624"/>
                  </a:lnTo>
                  <a:cubicBezTo>
                    <a:pt x="138042" y="2389187"/>
                    <a:pt x="138042" y="2389187"/>
                    <a:pt x="138042" y="2389187"/>
                  </a:cubicBezTo>
                  <a:cubicBezTo>
                    <a:pt x="106308" y="2420937"/>
                    <a:pt x="55534" y="2420937"/>
                    <a:pt x="23801" y="2389187"/>
                  </a:cubicBezTo>
                  <a:cubicBezTo>
                    <a:pt x="-7933" y="2359025"/>
                    <a:pt x="-7933" y="2306637"/>
                    <a:pt x="23801" y="2276475"/>
                  </a:cubicBezTo>
                  <a:cubicBezTo>
                    <a:pt x="842527" y="1455737"/>
                    <a:pt x="842527" y="1455737"/>
                    <a:pt x="842527" y="1455737"/>
                  </a:cubicBezTo>
                  <a:cubicBezTo>
                    <a:pt x="859981" y="1439862"/>
                    <a:pt x="859981" y="1412874"/>
                    <a:pt x="842527" y="1396999"/>
                  </a:cubicBezTo>
                  <a:cubicBezTo>
                    <a:pt x="826661" y="1381124"/>
                    <a:pt x="801274" y="1381124"/>
                    <a:pt x="785407" y="1396999"/>
                  </a:cubicBezTo>
                  <a:cubicBezTo>
                    <a:pt x="599765" y="1582737"/>
                    <a:pt x="599765" y="1582737"/>
                    <a:pt x="599765" y="1582737"/>
                  </a:cubicBezTo>
                  <a:cubicBezTo>
                    <a:pt x="564858" y="1616075"/>
                    <a:pt x="510911" y="1616075"/>
                    <a:pt x="476004" y="1582737"/>
                  </a:cubicBezTo>
                  <a:cubicBezTo>
                    <a:pt x="442684" y="1547812"/>
                    <a:pt x="442684" y="1493837"/>
                    <a:pt x="476004" y="1458912"/>
                  </a:cubicBezTo>
                  <a:cubicBezTo>
                    <a:pt x="1365834" y="569515"/>
                    <a:pt x="1755135" y="180404"/>
                    <a:pt x="1925454" y="10168"/>
                  </a:cubicBezTo>
                  <a:lnTo>
                    <a:pt x="1935627" y="0"/>
                  </a:lnTo>
                  <a:close/>
                </a:path>
              </a:pathLst>
            </a:custGeom>
            <a:solidFill>
              <a:schemeClr val="accent2"/>
            </a:solidFill>
            <a:ln>
              <a:noFill/>
            </a:ln>
          </p:spPr>
          <p:txBody>
            <a:bodyPr vert="horz" wrap="square" lIns="91440" tIns="45720" rIns="91440" bIns="45720" numCol="1" anchor="t" anchorCtr="0" compatLnSpc="1">
              <a:noAutofit/>
            </a:bodyPr>
            <a:lstStyle/>
            <a:p>
              <a:endParaRPr lang="zh-CN" altLang="en-US"/>
            </a:p>
          </p:txBody>
        </p:sp>
        <p:sp>
          <p:nvSpPr>
            <p:cNvPr id="740" name="Freeform 511"/>
            <p:cNvSpPr/>
            <p:nvPr/>
          </p:nvSpPr>
          <p:spPr bwMode="auto">
            <a:xfrm>
              <a:off x="47625" y="1335088"/>
              <a:ext cx="38100" cy="38100"/>
            </a:xfrm>
            <a:custGeom>
              <a:avLst/>
              <a:gdLst>
                <a:gd name="T0" fmla="*/ 19 w 24"/>
                <a:gd name="T1" fmla="*/ 4 h 24"/>
                <a:gd name="T2" fmla="*/ 19 w 24"/>
                <a:gd name="T3" fmla="*/ 20 h 24"/>
                <a:gd name="T4" fmla="*/ 4 w 24"/>
                <a:gd name="T5" fmla="*/ 20 h 24"/>
                <a:gd name="T6" fmla="*/ 4 w 24"/>
                <a:gd name="T7" fmla="*/ 4 h 24"/>
                <a:gd name="T8" fmla="*/ 19 w 24"/>
                <a:gd name="T9" fmla="*/ 4 h 24"/>
              </a:gdLst>
              <a:ahLst/>
              <a:cxnLst>
                <a:cxn ang="0">
                  <a:pos x="T0" y="T1"/>
                </a:cxn>
                <a:cxn ang="0">
                  <a:pos x="T2" y="T3"/>
                </a:cxn>
                <a:cxn ang="0">
                  <a:pos x="T4" y="T5"/>
                </a:cxn>
                <a:cxn ang="0">
                  <a:pos x="T6" y="T7"/>
                </a:cxn>
                <a:cxn ang="0">
                  <a:pos x="T8" y="T9"/>
                </a:cxn>
              </a:cxnLst>
              <a:rect l="0" t="0" r="r" b="b"/>
              <a:pathLst>
                <a:path w="24" h="24">
                  <a:moveTo>
                    <a:pt x="19" y="4"/>
                  </a:moveTo>
                  <a:cubicBezTo>
                    <a:pt x="24" y="9"/>
                    <a:pt x="24" y="16"/>
                    <a:pt x="19" y="20"/>
                  </a:cubicBezTo>
                  <a:cubicBezTo>
                    <a:pt x="15" y="24"/>
                    <a:pt x="8" y="24"/>
                    <a:pt x="4" y="20"/>
                  </a:cubicBezTo>
                  <a:cubicBezTo>
                    <a:pt x="0" y="16"/>
                    <a:pt x="0" y="9"/>
                    <a:pt x="4" y="4"/>
                  </a:cubicBezTo>
                  <a:cubicBezTo>
                    <a:pt x="8" y="0"/>
                    <a:pt x="15" y="0"/>
                    <a:pt x="19" y="4"/>
                  </a:cubicBezTo>
                  <a:close/>
                </a:path>
              </a:pathLst>
            </a:custGeom>
            <a:solidFill>
              <a:srgbClr val="4ECDC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741" name="Freeform 512"/>
            <p:cNvSpPr/>
            <p:nvPr/>
          </p:nvSpPr>
          <p:spPr bwMode="auto">
            <a:xfrm>
              <a:off x="144463" y="1238250"/>
              <a:ext cx="38100" cy="38100"/>
            </a:xfrm>
            <a:custGeom>
              <a:avLst/>
              <a:gdLst>
                <a:gd name="T0" fmla="*/ 20 w 24"/>
                <a:gd name="T1" fmla="*/ 4 h 24"/>
                <a:gd name="T2" fmla="*/ 20 w 24"/>
                <a:gd name="T3" fmla="*/ 20 h 24"/>
                <a:gd name="T4" fmla="*/ 4 w 24"/>
                <a:gd name="T5" fmla="*/ 20 h 24"/>
                <a:gd name="T6" fmla="*/ 4 w 24"/>
                <a:gd name="T7" fmla="*/ 4 h 24"/>
                <a:gd name="T8" fmla="*/ 20 w 24"/>
                <a:gd name="T9" fmla="*/ 4 h 24"/>
              </a:gdLst>
              <a:ahLst/>
              <a:cxnLst>
                <a:cxn ang="0">
                  <a:pos x="T0" y="T1"/>
                </a:cxn>
                <a:cxn ang="0">
                  <a:pos x="T2" y="T3"/>
                </a:cxn>
                <a:cxn ang="0">
                  <a:pos x="T4" y="T5"/>
                </a:cxn>
                <a:cxn ang="0">
                  <a:pos x="T6" y="T7"/>
                </a:cxn>
                <a:cxn ang="0">
                  <a:pos x="T8" y="T9"/>
                </a:cxn>
              </a:cxnLst>
              <a:rect l="0" t="0" r="r" b="b"/>
              <a:pathLst>
                <a:path w="24" h="24">
                  <a:moveTo>
                    <a:pt x="20" y="4"/>
                  </a:moveTo>
                  <a:cubicBezTo>
                    <a:pt x="24" y="8"/>
                    <a:pt x="24" y="15"/>
                    <a:pt x="20" y="20"/>
                  </a:cubicBezTo>
                  <a:cubicBezTo>
                    <a:pt x="16" y="24"/>
                    <a:pt x="9" y="24"/>
                    <a:pt x="4" y="20"/>
                  </a:cubicBezTo>
                  <a:cubicBezTo>
                    <a:pt x="0" y="15"/>
                    <a:pt x="0" y="8"/>
                    <a:pt x="4" y="4"/>
                  </a:cubicBezTo>
                  <a:cubicBezTo>
                    <a:pt x="9" y="0"/>
                    <a:pt x="16" y="0"/>
                    <a:pt x="20" y="4"/>
                  </a:cubicBezTo>
                  <a:close/>
                </a:path>
              </a:pathLst>
            </a:custGeom>
            <a:solidFill>
              <a:srgbClr val="4ECDC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751" name="Freeform 522"/>
            <p:cNvSpPr/>
            <p:nvPr/>
          </p:nvSpPr>
          <p:spPr bwMode="auto">
            <a:xfrm>
              <a:off x="68263" y="1552575"/>
              <a:ext cx="39688" cy="38100"/>
            </a:xfrm>
            <a:custGeom>
              <a:avLst/>
              <a:gdLst>
                <a:gd name="T0" fmla="*/ 20 w 25"/>
                <a:gd name="T1" fmla="*/ 4 h 24"/>
                <a:gd name="T2" fmla="*/ 20 w 25"/>
                <a:gd name="T3" fmla="*/ 20 h 24"/>
                <a:gd name="T4" fmla="*/ 5 w 25"/>
                <a:gd name="T5" fmla="*/ 20 h 24"/>
                <a:gd name="T6" fmla="*/ 5 w 25"/>
                <a:gd name="T7" fmla="*/ 4 h 24"/>
                <a:gd name="T8" fmla="*/ 20 w 25"/>
                <a:gd name="T9" fmla="*/ 4 h 24"/>
              </a:gdLst>
              <a:ahLst/>
              <a:cxnLst>
                <a:cxn ang="0">
                  <a:pos x="T0" y="T1"/>
                </a:cxn>
                <a:cxn ang="0">
                  <a:pos x="T2" y="T3"/>
                </a:cxn>
                <a:cxn ang="0">
                  <a:pos x="T4" y="T5"/>
                </a:cxn>
                <a:cxn ang="0">
                  <a:pos x="T6" y="T7"/>
                </a:cxn>
                <a:cxn ang="0">
                  <a:pos x="T8" y="T9"/>
                </a:cxn>
              </a:cxnLst>
              <a:rect l="0" t="0" r="r" b="b"/>
              <a:pathLst>
                <a:path w="25" h="24">
                  <a:moveTo>
                    <a:pt x="20" y="4"/>
                  </a:moveTo>
                  <a:cubicBezTo>
                    <a:pt x="25" y="9"/>
                    <a:pt x="25" y="16"/>
                    <a:pt x="20" y="20"/>
                  </a:cubicBezTo>
                  <a:cubicBezTo>
                    <a:pt x="16" y="24"/>
                    <a:pt x="9" y="24"/>
                    <a:pt x="5" y="20"/>
                  </a:cubicBezTo>
                  <a:cubicBezTo>
                    <a:pt x="0" y="16"/>
                    <a:pt x="0" y="9"/>
                    <a:pt x="5" y="4"/>
                  </a:cubicBezTo>
                  <a:cubicBezTo>
                    <a:pt x="9" y="0"/>
                    <a:pt x="16" y="0"/>
                    <a:pt x="20" y="4"/>
                  </a:cubicBezTo>
                  <a:close/>
                </a:path>
              </a:pathLst>
            </a:custGeom>
            <a:solidFill>
              <a:srgbClr val="4ECDC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752" name="Freeform 523"/>
            <p:cNvSpPr/>
            <p:nvPr/>
          </p:nvSpPr>
          <p:spPr bwMode="auto">
            <a:xfrm>
              <a:off x="166688" y="1455738"/>
              <a:ext cx="38100" cy="38100"/>
            </a:xfrm>
            <a:custGeom>
              <a:avLst/>
              <a:gdLst>
                <a:gd name="T0" fmla="*/ 20 w 24"/>
                <a:gd name="T1" fmla="*/ 4 h 24"/>
                <a:gd name="T2" fmla="*/ 20 w 24"/>
                <a:gd name="T3" fmla="*/ 20 h 24"/>
                <a:gd name="T4" fmla="*/ 4 w 24"/>
                <a:gd name="T5" fmla="*/ 20 h 24"/>
                <a:gd name="T6" fmla="*/ 4 w 24"/>
                <a:gd name="T7" fmla="*/ 4 h 24"/>
                <a:gd name="T8" fmla="*/ 20 w 24"/>
                <a:gd name="T9" fmla="*/ 4 h 24"/>
              </a:gdLst>
              <a:ahLst/>
              <a:cxnLst>
                <a:cxn ang="0">
                  <a:pos x="T0" y="T1"/>
                </a:cxn>
                <a:cxn ang="0">
                  <a:pos x="T2" y="T3"/>
                </a:cxn>
                <a:cxn ang="0">
                  <a:pos x="T4" y="T5"/>
                </a:cxn>
                <a:cxn ang="0">
                  <a:pos x="T6" y="T7"/>
                </a:cxn>
                <a:cxn ang="0">
                  <a:pos x="T8" y="T9"/>
                </a:cxn>
              </a:cxnLst>
              <a:rect l="0" t="0" r="r" b="b"/>
              <a:pathLst>
                <a:path w="24" h="24">
                  <a:moveTo>
                    <a:pt x="20" y="4"/>
                  </a:moveTo>
                  <a:cubicBezTo>
                    <a:pt x="24" y="8"/>
                    <a:pt x="24" y="15"/>
                    <a:pt x="20" y="20"/>
                  </a:cubicBezTo>
                  <a:cubicBezTo>
                    <a:pt x="16" y="24"/>
                    <a:pt x="9" y="24"/>
                    <a:pt x="4" y="20"/>
                  </a:cubicBezTo>
                  <a:cubicBezTo>
                    <a:pt x="0" y="15"/>
                    <a:pt x="0" y="8"/>
                    <a:pt x="4" y="4"/>
                  </a:cubicBezTo>
                  <a:cubicBezTo>
                    <a:pt x="9" y="0"/>
                    <a:pt x="16" y="0"/>
                    <a:pt x="20" y="4"/>
                  </a:cubicBezTo>
                  <a:close/>
                </a:path>
              </a:pathLst>
            </a:custGeom>
            <a:solidFill>
              <a:srgbClr val="4ECDC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753" name="Freeform 524"/>
            <p:cNvSpPr/>
            <p:nvPr/>
          </p:nvSpPr>
          <p:spPr bwMode="auto">
            <a:xfrm>
              <a:off x="263525" y="1357313"/>
              <a:ext cx="39688" cy="38100"/>
            </a:xfrm>
            <a:custGeom>
              <a:avLst/>
              <a:gdLst>
                <a:gd name="T0" fmla="*/ 20 w 25"/>
                <a:gd name="T1" fmla="*/ 4 h 24"/>
                <a:gd name="T2" fmla="*/ 20 w 25"/>
                <a:gd name="T3" fmla="*/ 20 h 24"/>
                <a:gd name="T4" fmla="*/ 5 w 25"/>
                <a:gd name="T5" fmla="*/ 20 h 24"/>
                <a:gd name="T6" fmla="*/ 5 w 25"/>
                <a:gd name="T7" fmla="*/ 4 h 24"/>
                <a:gd name="T8" fmla="*/ 20 w 25"/>
                <a:gd name="T9" fmla="*/ 4 h 24"/>
              </a:gdLst>
              <a:ahLst/>
              <a:cxnLst>
                <a:cxn ang="0">
                  <a:pos x="T0" y="T1"/>
                </a:cxn>
                <a:cxn ang="0">
                  <a:pos x="T2" y="T3"/>
                </a:cxn>
                <a:cxn ang="0">
                  <a:pos x="T4" y="T5"/>
                </a:cxn>
                <a:cxn ang="0">
                  <a:pos x="T6" y="T7"/>
                </a:cxn>
                <a:cxn ang="0">
                  <a:pos x="T8" y="T9"/>
                </a:cxn>
              </a:cxnLst>
              <a:rect l="0" t="0" r="r" b="b"/>
              <a:pathLst>
                <a:path w="25" h="24">
                  <a:moveTo>
                    <a:pt x="20" y="4"/>
                  </a:moveTo>
                  <a:cubicBezTo>
                    <a:pt x="25" y="9"/>
                    <a:pt x="25" y="16"/>
                    <a:pt x="20" y="20"/>
                  </a:cubicBezTo>
                  <a:cubicBezTo>
                    <a:pt x="16" y="24"/>
                    <a:pt x="9" y="24"/>
                    <a:pt x="5" y="20"/>
                  </a:cubicBezTo>
                  <a:cubicBezTo>
                    <a:pt x="0" y="16"/>
                    <a:pt x="0" y="9"/>
                    <a:pt x="5" y="4"/>
                  </a:cubicBezTo>
                  <a:cubicBezTo>
                    <a:pt x="9" y="0"/>
                    <a:pt x="16" y="0"/>
                    <a:pt x="20" y="4"/>
                  </a:cubicBezTo>
                  <a:close/>
                </a:path>
              </a:pathLst>
            </a:custGeom>
            <a:solidFill>
              <a:srgbClr val="4ECDC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762" name="Freeform 533"/>
            <p:cNvSpPr/>
            <p:nvPr/>
          </p:nvSpPr>
          <p:spPr bwMode="auto">
            <a:xfrm>
              <a:off x="90488" y="1770063"/>
              <a:ext cx="39688" cy="38100"/>
            </a:xfrm>
            <a:custGeom>
              <a:avLst/>
              <a:gdLst>
                <a:gd name="T0" fmla="*/ 20 w 25"/>
                <a:gd name="T1" fmla="*/ 4 h 24"/>
                <a:gd name="T2" fmla="*/ 20 w 25"/>
                <a:gd name="T3" fmla="*/ 20 h 24"/>
                <a:gd name="T4" fmla="*/ 5 w 25"/>
                <a:gd name="T5" fmla="*/ 20 h 24"/>
                <a:gd name="T6" fmla="*/ 5 w 25"/>
                <a:gd name="T7" fmla="*/ 4 h 24"/>
                <a:gd name="T8" fmla="*/ 20 w 25"/>
                <a:gd name="T9" fmla="*/ 4 h 24"/>
              </a:gdLst>
              <a:ahLst/>
              <a:cxnLst>
                <a:cxn ang="0">
                  <a:pos x="T0" y="T1"/>
                </a:cxn>
                <a:cxn ang="0">
                  <a:pos x="T2" y="T3"/>
                </a:cxn>
                <a:cxn ang="0">
                  <a:pos x="T4" y="T5"/>
                </a:cxn>
                <a:cxn ang="0">
                  <a:pos x="T6" y="T7"/>
                </a:cxn>
                <a:cxn ang="0">
                  <a:pos x="T8" y="T9"/>
                </a:cxn>
              </a:cxnLst>
              <a:rect l="0" t="0" r="r" b="b"/>
              <a:pathLst>
                <a:path w="25" h="24">
                  <a:moveTo>
                    <a:pt x="20" y="4"/>
                  </a:moveTo>
                  <a:cubicBezTo>
                    <a:pt x="25" y="9"/>
                    <a:pt x="25" y="16"/>
                    <a:pt x="20" y="20"/>
                  </a:cubicBezTo>
                  <a:cubicBezTo>
                    <a:pt x="16" y="24"/>
                    <a:pt x="9" y="24"/>
                    <a:pt x="5" y="20"/>
                  </a:cubicBezTo>
                  <a:cubicBezTo>
                    <a:pt x="0" y="16"/>
                    <a:pt x="0" y="9"/>
                    <a:pt x="5" y="4"/>
                  </a:cubicBezTo>
                  <a:cubicBezTo>
                    <a:pt x="9" y="0"/>
                    <a:pt x="16" y="0"/>
                    <a:pt x="20" y="4"/>
                  </a:cubicBezTo>
                  <a:close/>
                </a:path>
              </a:pathLst>
            </a:custGeom>
            <a:solidFill>
              <a:srgbClr val="4ECDC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763" name="Freeform 534"/>
            <p:cNvSpPr/>
            <p:nvPr/>
          </p:nvSpPr>
          <p:spPr bwMode="auto">
            <a:xfrm>
              <a:off x="188913" y="1673225"/>
              <a:ext cx="38100" cy="38100"/>
            </a:xfrm>
            <a:custGeom>
              <a:avLst/>
              <a:gdLst>
                <a:gd name="T0" fmla="*/ 20 w 24"/>
                <a:gd name="T1" fmla="*/ 4 h 24"/>
                <a:gd name="T2" fmla="*/ 20 w 24"/>
                <a:gd name="T3" fmla="*/ 19 h 24"/>
                <a:gd name="T4" fmla="*/ 4 w 24"/>
                <a:gd name="T5" fmla="*/ 19 h 24"/>
                <a:gd name="T6" fmla="*/ 4 w 24"/>
                <a:gd name="T7" fmla="*/ 4 h 24"/>
                <a:gd name="T8" fmla="*/ 20 w 24"/>
                <a:gd name="T9" fmla="*/ 4 h 24"/>
              </a:gdLst>
              <a:ahLst/>
              <a:cxnLst>
                <a:cxn ang="0">
                  <a:pos x="T0" y="T1"/>
                </a:cxn>
                <a:cxn ang="0">
                  <a:pos x="T2" y="T3"/>
                </a:cxn>
                <a:cxn ang="0">
                  <a:pos x="T4" y="T5"/>
                </a:cxn>
                <a:cxn ang="0">
                  <a:pos x="T6" y="T7"/>
                </a:cxn>
                <a:cxn ang="0">
                  <a:pos x="T8" y="T9"/>
                </a:cxn>
              </a:cxnLst>
              <a:rect l="0" t="0" r="r" b="b"/>
              <a:pathLst>
                <a:path w="24" h="24">
                  <a:moveTo>
                    <a:pt x="20" y="4"/>
                  </a:moveTo>
                  <a:cubicBezTo>
                    <a:pt x="24" y="8"/>
                    <a:pt x="24" y="15"/>
                    <a:pt x="20" y="19"/>
                  </a:cubicBezTo>
                  <a:cubicBezTo>
                    <a:pt x="16" y="24"/>
                    <a:pt x="9" y="24"/>
                    <a:pt x="4" y="19"/>
                  </a:cubicBezTo>
                  <a:cubicBezTo>
                    <a:pt x="0" y="15"/>
                    <a:pt x="0" y="8"/>
                    <a:pt x="4" y="4"/>
                  </a:cubicBezTo>
                  <a:cubicBezTo>
                    <a:pt x="9" y="0"/>
                    <a:pt x="16" y="0"/>
                    <a:pt x="20" y="4"/>
                  </a:cubicBezTo>
                  <a:close/>
                </a:path>
              </a:pathLst>
            </a:custGeom>
            <a:solidFill>
              <a:srgbClr val="4ECDC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764" name="Freeform 535"/>
            <p:cNvSpPr/>
            <p:nvPr/>
          </p:nvSpPr>
          <p:spPr bwMode="auto">
            <a:xfrm>
              <a:off x="285750" y="1574800"/>
              <a:ext cx="39688" cy="38100"/>
            </a:xfrm>
            <a:custGeom>
              <a:avLst/>
              <a:gdLst>
                <a:gd name="T0" fmla="*/ 20 w 25"/>
                <a:gd name="T1" fmla="*/ 4 h 24"/>
                <a:gd name="T2" fmla="*/ 20 w 25"/>
                <a:gd name="T3" fmla="*/ 20 h 24"/>
                <a:gd name="T4" fmla="*/ 5 w 25"/>
                <a:gd name="T5" fmla="*/ 20 h 24"/>
                <a:gd name="T6" fmla="*/ 5 w 25"/>
                <a:gd name="T7" fmla="*/ 4 h 24"/>
                <a:gd name="T8" fmla="*/ 20 w 25"/>
                <a:gd name="T9" fmla="*/ 4 h 24"/>
              </a:gdLst>
              <a:ahLst/>
              <a:cxnLst>
                <a:cxn ang="0">
                  <a:pos x="T0" y="T1"/>
                </a:cxn>
                <a:cxn ang="0">
                  <a:pos x="T2" y="T3"/>
                </a:cxn>
                <a:cxn ang="0">
                  <a:pos x="T4" y="T5"/>
                </a:cxn>
                <a:cxn ang="0">
                  <a:pos x="T6" y="T7"/>
                </a:cxn>
                <a:cxn ang="0">
                  <a:pos x="T8" y="T9"/>
                </a:cxn>
              </a:cxnLst>
              <a:rect l="0" t="0" r="r" b="b"/>
              <a:pathLst>
                <a:path w="25" h="24">
                  <a:moveTo>
                    <a:pt x="20" y="4"/>
                  </a:moveTo>
                  <a:cubicBezTo>
                    <a:pt x="25" y="9"/>
                    <a:pt x="25" y="16"/>
                    <a:pt x="20" y="20"/>
                  </a:cubicBezTo>
                  <a:cubicBezTo>
                    <a:pt x="16" y="24"/>
                    <a:pt x="9" y="24"/>
                    <a:pt x="5" y="20"/>
                  </a:cubicBezTo>
                  <a:cubicBezTo>
                    <a:pt x="0" y="16"/>
                    <a:pt x="0" y="9"/>
                    <a:pt x="5" y="4"/>
                  </a:cubicBezTo>
                  <a:cubicBezTo>
                    <a:pt x="9" y="0"/>
                    <a:pt x="16" y="0"/>
                    <a:pt x="20" y="4"/>
                  </a:cubicBezTo>
                  <a:close/>
                </a:path>
              </a:pathLst>
            </a:custGeom>
            <a:solidFill>
              <a:srgbClr val="4ECDC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765" name="Freeform 536"/>
            <p:cNvSpPr/>
            <p:nvPr/>
          </p:nvSpPr>
          <p:spPr bwMode="auto">
            <a:xfrm>
              <a:off x="384175" y="1476375"/>
              <a:ext cx="38100" cy="39688"/>
            </a:xfrm>
            <a:custGeom>
              <a:avLst/>
              <a:gdLst>
                <a:gd name="T0" fmla="*/ 20 w 24"/>
                <a:gd name="T1" fmla="*/ 5 h 25"/>
                <a:gd name="T2" fmla="*/ 20 w 24"/>
                <a:gd name="T3" fmla="*/ 20 h 25"/>
                <a:gd name="T4" fmla="*/ 4 w 24"/>
                <a:gd name="T5" fmla="*/ 20 h 25"/>
                <a:gd name="T6" fmla="*/ 4 w 24"/>
                <a:gd name="T7" fmla="*/ 5 h 25"/>
                <a:gd name="T8" fmla="*/ 20 w 24"/>
                <a:gd name="T9" fmla="*/ 5 h 25"/>
              </a:gdLst>
              <a:ahLst/>
              <a:cxnLst>
                <a:cxn ang="0">
                  <a:pos x="T0" y="T1"/>
                </a:cxn>
                <a:cxn ang="0">
                  <a:pos x="T2" y="T3"/>
                </a:cxn>
                <a:cxn ang="0">
                  <a:pos x="T4" y="T5"/>
                </a:cxn>
                <a:cxn ang="0">
                  <a:pos x="T6" y="T7"/>
                </a:cxn>
                <a:cxn ang="0">
                  <a:pos x="T8" y="T9"/>
                </a:cxn>
              </a:cxnLst>
              <a:rect l="0" t="0" r="r" b="b"/>
              <a:pathLst>
                <a:path w="24" h="25">
                  <a:moveTo>
                    <a:pt x="20" y="5"/>
                  </a:moveTo>
                  <a:cubicBezTo>
                    <a:pt x="24" y="9"/>
                    <a:pt x="24" y="16"/>
                    <a:pt x="20" y="20"/>
                  </a:cubicBezTo>
                  <a:cubicBezTo>
                    <a:pt x="16" y="25"/>
                    <a:pt x="9" y="25"/>
                    <a:pt x="4" y="20"/>
                  </a:cubicBezTo>
                  <a:cubicBezTo>
                    <a:pt x="0" y="16"/>
                    <a:pt x="0" y="9"/>
                    <a:pt x="4" y="5"/>
                  </a:cubicBezTo>
                  <a:cubicBezTo>
                    <a:pt x="9" y="0"/>
                    <a:pt x="16" y="0"/>
                    <a:pt x="20" y="5"/>
                  </a:cubicBezTo>
                  <a:close/>
                </a:path>
              </a:pathLst>
            </a:custGeom>
            <a:solidFill>
              <a:srgbClr val="4ECDC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766" name="Freeform 537"/>
            <p:cNvSpPr/>
            <p:nvPr/>
          </p:nvSpPr>
          <p:spPr bwMode="auto">
            <a:xfrm>
              <a:off x="1187450" y="1209675"/>
              <a:ext cx="603250" cy="603250"/>
            </a:xfrm>
            <a:custGeom>
              <a:avLst/>
              <a:gdLst>
                <a:gd name="T0" fmla="*/ 290 w 380"/>
                <a:gd name="T1" fmla="*/ 20 h 380"/>
                <a:gd name="T2" fmla="*/ 19 w 380"/>
                <a:gd name="T3" fmla="*/ 290 h 380"/>
                <a:gd name="T4" fmla="*/ 19 w 380"/>
                <a:gd name="T5" fmla="*/ 361 h 380"/>
                <a:gd name="T6" fmla="*/ 19 w 380"/>
                <a:gd name="T7" fmla="*/ 361 h 380"/>
                <a:gd name="T8" fmla="*/ 90 w 380"/>
                <a:gd name="T9" fmla="*/ 361 h 380"/>
                <a:gd name="T10" fmla="*/ 360 w 380"/>
                <a:gd name="T11" fmla="*/ 91 h 380"/>
                <a:gd name="T12" fmla="*/ 359 w 380"/>
                <a:gd name="T13" fmla="*/ 19 h 380"/>
                <a:gd name="T14" fmla="*/ 359 w 380"/>
                <a:gd name="T15" fmla="*/ 19 h 380"/>
                <a:gd name="T16" fmla="*/ 290 w 380"/>
                <a:gd name="T17" fmla="*/ 20 h 3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80" h="380">
                  <a:moveTo>
                    <a:pt x="290" y="20"/>
                  </a:moveTo>
                  <a:cubicBezTo>
                    <a:pt x="19" y="290"/>
                    <a:pt x="19" y="290"/>
                    <a:pt x="19" y="290"/>
                  </a:cubicBezTo>
                  <a:cubicBezTo>
                    <a:pt x="0" y="310"/>
                    <a:pt x="0" y="341"/>
                    <a:pt x="19" y="361"/>
                  </a:cubicBezTo>
                  <a:cubicBezTo>
                    <a:pt x="19" y="361"/>
                    <a:pt x="19" y="361"/>
                    <a:pt x="19" y="361"/>
                  </a:cubicBezTo>
                  <a:cubicBezTo>
                    <a:pt x="39" y="380"/>
                    <a:pt x="70" y="380"/>
                    <a:pt x="90" y="361"/>
                  </a:cubicBezTo>
                  <a:cubicBezTo>
                    <a:pt x="360" y="91"/>
                    <a:pt x="360" y="91"/>
                    <a:pt x="360" y="91"/>
                  </a:cubicBezTo>
                  <a:cubicBezTo>
                    <a:pt x="380" y="71"/>
                    <a:pt x="380" y="38"/>
                    <a:pt x="359" y="19"/>
                  </a:cubicBezTo>
                  <a:cubicBezTo>
                    <a:pt x="359" y="19"/>
                    <a:pt x="359" y="19"/>
                    <a:pt x="359" y="19"/>
                  </a:cubicBezTo>
                  <a:cubicBezTo>
                    <a:pt x="339" y="0"/>
                    <a:pt x="309" y="1"/>
                    <a:pt x="290" y="20"/>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769" name="Freeform 540"/>
            <p:cNvSpPr/>
            <p:nvPr/>
          </p:nvSpPr>
          <p:spPr bwMode="auto">
            <a:xfrm>
              <a:off x="419100" y="2425700"/>
              <a:ext cx="671513" cy="669925"/>
            </a:xfrm>
            <a:custGeom>
              <a:avLst/>
              <a:gdLst>
                <a:gd name="T0" fmla="*/ 324 w 423"/>
                <a:gd name="T1" fmla="*/ 21 h 422"/>
                <a:gd name="T2" fmla="*/ 21 w 423"/>
                <a:gd name="T3" fmla="*/ 324 h 422"/>
                <a:gd name="T4" fmla="*/ 21 w 423"/>
                <a:gd name="T5" fmla="*/ 401 h 422"/>
                <a:gd name="T6" fmla="*/ 21 w 423"/>
                <a:gd name="T7" fmla="*/ 401 h 422"/>
                <a:gd name="T8" fmla="*/ 98 w 423"/>
                <a:gd name="T9" fmla="*/ 401 h 422"/>
                <a:gd name="T10" fmla="*/ 401 w 423"/>
                <a:gd name="T11" fmla="*/ 98 h 422"/>
                <a:gd name="T12" fmla="*/ 399 w 423"/>
                <a:gd name="T13" fmla="*/ 20 h 422"/>
                <a:gd name="T14" fmla="*/ 399 w 423"/>
                <a:gd name="T15" fmla="*/ 20 h 422"/>
                <a:gd name="T16" fmla="*/ 324 w 423"/>
                <a:gd name="T17" fmla="*/ 21 h 4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23" h="422">
                  <a:moveTo>
                    <a:pt x="324" y="21"/>
                  </a:moveTo>
                  <a:cubicBezTo>
                    <a:pt x="21" y="324"/>
                    <a:pt x="21" y="324"/>
                    <a:pt x="21" y="324"/>
                  </a:cubicBezTo>
                  <a:cubicBezTo>
                    <a:pt x="0" y="345"/>
                    <a:pt x="0" y="379"/>
                    <a:pt x="21" y="401"/>
                  </a:cubicBezTo>
                  <a:cubicBezTo>
                    <a:pt x="21" y="401"/>
                    <a:pt x="21" y="401"/>
                    <a:pt x="21" y="401"/>
                  </a:cubicBezTo>
                  <a:cubicBezTo>
                    <a:pt x="43" y="422"/>
                    <a:pt x="77" y="422"/>
                    <a:pt x="98" y="401"/>
                  </a:cubicBezTo>
                  <a:cubicBezTo>
                    <a:pt x="401" y="98"/>
                    <a:pt x="401" y="98"/>
                    <a:pt x="401" y="98"/>
                  </a:cubicBezTo>
                  <a:cubicBezTo>
                    <a:pt x="423" y="76"/>
                    <a:pt x="422" y="40"/>
                    <a:pt x="399" y="20"/>
                  </a:cubicBezTo>
                  <a:cubicBezTo>
                    <a:pt x="399" y="20"/>
                    <a:pt x="399" y="20"/>
                    <a:pt x="399" y="20"/>
                  </a:cubicBezTo>
                  <a:cubicBezTo>
                    <a:pt x="378" y="0"/>
                    <a:pt x="345" y="0"/>
                    <a:pt x="324" y="21"/>
                  </a:cubicBezTo>
                  <a:close/>
                </a:path>
              </a:pathLst>
            </a:custGeom>
            <a:solidFill>
              <a:schemeClr val="accent2"/>
            </a:solidFill>
            <a:ln>
              <a:noFill/>
            </a:ln>
          </p:spPr>
          <p:txBody>
            <a:bodyPr vert="horz" wrap="square" lIns="91440" tIns="45720" rIns="91440" bIns="45720" numCol="1" anchor="t" anchorCtr="0" compatLnSpc="1"/>
            <a:lstStyle/>
            <a:p>
              <a:endParaRPr lang="zh-CN" altLang="en-US"/>
            </a:p>
          </p:txBody>
        </p:sp>
        <p:sp>
          <p:nvSpPr>
            <p:cNvPr id="771" name="Freeform 542"/>
            <p:cNvSpPr/>
            <p:nvPr/>
          </p:nvSpPr>
          <p:spPr bwMode="auto">
            <a:xfrm>
              <a:off x="1119188" y="2176463"/>
              <a:ext cx="203200" cy="203200"/>
            </a:xfrm>
            <a:custGeom>
              <a:avLst/>
              <a:gdLst>
                <a:gd name="T0" fmla="*/ 101 w 128"/>
                <a:gd name="T1" fmla="*/ 107 h 128"/>
                <a:gd name="T2" fmla="*/ 20 w 128"/>
                <a:gd name="T3" fmla="*/ 101 h 128"/>
                <a:gd name="T4" fmla="*/ 26 w 128"/>
                <a:gd name="T5" fmla="*/ 20 h 128"/>
                <a:gd name="T6" fmla="*/ 107 w 128"/>
                <a:gd name="T7" fmla="*/ 26 h 128"/>
                <a:gd name="T8" fmla="*/ 101 w 128"/>
                <a:gd name="T9" fmla="*/ 107 h 128"/>
              </a:gdLst>
              <a:ahLst/>
              <a:cxnLst>
                <a:cxn ang="0">
                  <a:pos x="T0" y="T1"/>
                </a:cxn>
                <a:cxn ang="0">
                  <a:pos x="T2" y="T3"/>
                </a:cxn>
                <a:cxn ang="0">
                  <a:pos x="T4" y="T5"/>
                </a:cxn>
                <a:cxn ang="0">
                  <a:pos x="T6" y="T7"/>
                </a:cxn>
                <a:cxn ang="0">
                  <a:pos x="T8" y="T9"/>
                </a:cxn>
              </a:cxnLst>
              <a:rect l="0" t="0" r="r" b="b"/>
              <a:pathLst>
                <a:path w="128" h="128">
                  <a:moveTo>
                    <a:pt x="101" y="107"/>
                  </a:moveTo>
                  <a:cubicBezTo>
                    <a:pt x="77" y="128"/>
                    <a:pt x="41" y="125"/>
                    <a:pt x="20" y="101"/>
                  </a:cubicBezTo>
                  <a:cubicBezTo>
                    <a:pt x="0" y="77"/>
                    <a:pt x="2" y="41"/>
                    <a:pt x="26" y="20"/>
                  </a:cubicBezTo>
                  <a:cubicBezTo>
                    <a:pt x="50" y="0"/>
                    <a:pt x="86" y="2"/>
                    <a:pt x="107" y="26"/>
                  </a:cubicBezTo>
                  <a:cubicBezTo>
                    <a:pt x="128" y="50"/>
                    <a:pt x="125" y="86"/>
                    <a:pt x="101" y="107"/>
                  </a:cubicBezTo>
                  <a:close/>
                </a:path>
              </a:pathLst>
            </a:custGeom>
            <a:solidFill>
              <a:schemeClr val="accent2"/>
            </a:solidFill>
            <a:ln>
              <a:noFill/>
            </a:ln>
          </p:spPr>
          <p:txBody>
            <a:bodyPr vert="horz" wrap="square" lIns="91440" tIns="45720" rIns="91440" bIns="45720" numCol="1" anchor="t" anchorCtr="0" compatLnSpc="1"/>
            <a:lstStyle/>
            <a:p>
              <a:endParaRPr lang="zh-CN" altLang="en-US"/>
            </a:p>
          </p:txBody>
        </p:sp>
        <p:sp>
          <p:nvSpPr>
            <p:cNvPr id="773" name="Freeform 544"/>
            <p:cNvSpPr/>
            <p:nvPr/>
          </p:nvSpPr>
          <p:spPr bwMode="auto">
            <a:xfrm>
              <a:off x="1160463" y="582613"/>
              <a:ext cx="785813" cy="784225"/>
            </a:xfrm>
            <a:custGeom>
              <a:avLst/>
              <a:gdLst>
                <a:gd name="T0" fmla="*/ 404 w 495"/>
                <a:gd name="T1" fmla="*/ 20 h 494"/>
                <a:gd name="T2" fmla="*/ 20 w 495"/>
                <a:gd name="T3" fmla="*/ 404 h 494"/>
                <a:gd name="T4" fmla="*/ 20 w 495"/>
                <a:gd name="T5" fmla="*/ 475 h 494"/>
                <a:gd name="T6" fmla="*/ 20 w 495"/>
                <a:gd name="T7" fmla="*/ 475 h 494"/>
                <a:gd name="T8" fmla="*/ 90 w 495"/>
                <a:gd name="T9" fmla="*/ 475 h 494"/>
                <a:gd name="T10" fmla="*/ 475 w 495"/>
                <a:gd name="T11" fmla="*/ 91 h 494"/>
                <a:gd name="T12" fmla="*/ 473 w 495"/>
                <a:gd name="T13" fmla="*/ 19 h 494"/>
                <a:gd name="T14" fmla="*/ 473 w 495"/>
                <a:gd name="T15" fmla="*/ 19 h 494"/>
                <a:gd name="T16" fmla="*/ 404 w 495"/>
                <a:gd name="T17" fmla="*/ 20 h 4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5" h="494">
                  <a:moveTo>
                    <a:pt x="404" y="20"/>
                  </a:moveTo>
                  <a:cubicBezTo>
                    <a:pt x="20" y="404"/>
                    <a:pt x="20" y="404"/>
                    <a:pt x="20" y="404"/>
                  </a:cubicBezTo>
                  <a:cubicBezTo>
                    <a:pt x="0" y="424"/>
                    <a:pt x="0" y="455"/>
                    <a:pt x="20" y="475"/>
                  </a:cubicBezTo>
                  <a:cubicBezTo>
                    <a:pt x="20" y="475"/>
                    <a:pt x="20" y="475"/>
                    <a:pt x="20" y="475"/>
                  </a:cubicBezTo>
                  <a:cubicBezTo>
                    <a:pt x="39" y="494"/>
                    <a:pt x="71" y="494"/>
                    <a:pt x="90" y="475"/>
                  </a:cubicBezTo>
                  <a:cubicBezTo>
                    <a:pt x="475" y="91"/>
                    <a:pt x="475" y="91"/>
                    <a:pt x="475" y="91"/>
                  </a:cubicBezTo>
                  <a:cubicBezTo>
                    <a:pt x="495" y="71"/>
                    <a:pt x="494" y="38"/>
                    <a:pt x="473" y="19"/>
                  </a:cubicBezTo>
                  <a:cubicBezTo>
                    <a:pt x="473" y="19"/>
                    <a:pt x="473" y="19"/>
                    <a:pt x="473" y="19"/>
                  </a:cubicBezTo>
                  <a:cubicBezTo>
                    <a:pt x="454" y="0"/>
                    <a:pt x="423" y="1"/>
                    <a:pt x="404" y="20"/>
                  </a:cubicBezTo>
                  <a:close/>
                </a:path>
              </a:pathLst>
            </a:custGeom>
            <a:solidFill>
              <a:schemeClr val="accent3"/>
            </a:solidFill>
            <a:ln>
              <a:noFill/>
            </a:ln>
          </p:spPr>
          <p:txBody>
            <a:bodyPr vert="horz" wrap="square" lIns="91440" tIns="45720" rIns="91440" bIns="45720" numCol="1" anchor="t" anchorCtr="0" compatLnSpc="1"/>
            <a:lstStyle/>
            <a:p>
              <a:endParaRPr lang="zh-CN" altLang="en-US"/>
            </a:p>
          </p:txBody>
        </p:sp>
        <p:sp>
          <p:nvSpPr>
            <p:cNvPr id="869" name="任意多边形 868"/>
            <p:cNvSpPr/>
            <p:nvPr/>
          </p:nvSpPr>
          <p:spPr bwMode="auto">
            <a:xfrm>
              <a:off x="216452" y="-11112"/>
              <a:ext cx="681612" cy="531018"/>
            </a:xfrm>
            <a:custGeom>
              <a:avLst/>
              <a:gdLst>
                <a:gd name="connsiteX0" fmla="*/ 377624 w 681612"/>
                <a:gd name="connsiteY0" fmla="*/ 0 h 531018"/>
                <a:gd name="connsiteX1" fmla="*/ 681612 w 681612"/>
                <a:gd name="connsiteY1" fmla="*/ 0 h 531018"/>
                <a:gd name="connsiteX2" fmla="*/ 635940 w 681612"/>
                <a:gd name="connsiteY2" fmla="*/ 45687 h 531018"/>
                <a:gd name="connsiteX3" fmla="*/ 181711 w 681612"/>
                <a:gd name="connsiteY3" fmla="*/ 500062 h 531018"/>
                <a:gd name="connsiteX4" fmla="*/ 30947 w 681612"/>
                <a:gd name="connsiteY4" fmla="*/ 500062 h 531018"/>
                <a:gd name="connsiteX5" fmla="*/ 30947 w 681612"/>
                <a:gd name="connsiteY5" fmla="*/ 349250 h 531018"/>
                <a:gd name="connsiteX6" fmla="*/ 309443 w 681612"/>
                <a:gd name="connsiteY6" fmla="*/ 68687 h 531018"/>
                <a:gd name="connsiteX7" fmla="*/ 377624 w 681612"/>
                <a:gd name="connsiteY7" fmla="*/ 0 h 531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1612" h="531018">
                  <a:moveTo>
                    <a:pt x="377624" y="0"/>
                  </a:moveTo>
                  <a:lnTo>
                    <a:pt x="681612" y="0"/>
                  </a:lnTo>
                  <a:lnTo>
                    <a:pt x="635940" y="45687"/>
                  </a:lnTo>
                  <a:cubicBezTo>
                    <a:pt x="536552" y="145107"/>
                    <a:pt x="391987" y="289718"/>
                    <a:pt x="181711" y="500062"/>
                  </a:cubicBezTo>
                  <a:cubicBezTo>
                    <a:pt x="140449" y="541337"/>
                    <a:pt x="72209" y="541337"/>
                    <a:pt x="30947" y="500062"/>
                  </a:cubicBezTo>
                  <a:cubicBezTo>
                    <a:pt x="-10315" y="457200"/>
                    <a:pt x="-10315" y="390525"/>
                    <a:pt x="30947" y="349250"/>
                  </a:cubicBezTo>
                  <a:cubicBezTo>
                    <a:pt x="30947" y="349250"/>
                    <a:pt x="30947" y="349250"/>
                    <a:pt x="309443" y="68687"/>
                  </a:cubicBezTo>
                  <a:lnTo>
                    <a:pt x="377624" y="0"/>
                  </a:lnTo>
                  <a:close/>
                </a:path>
              </a:pathLst>
            </a:custGeom>
            <a:solidFill>
              <a:schemeClr val="accent1"/>
            </a:solidFill>
            <a:ln>
              <a:noFill/>
            </a:ln>
          </p:spPr>
          <p:txBody>
            <a:bodyPr vert="horz" wrap="square" lIns="91440" tIns="45720" rIns="91440" bIns="45720" numCol="1" anchor="t" anchorCtr="0" compatLnSpc="1">
              <a:noAutofit/>
            </a:bodyPr>
            <a:lstStyle/>
            <a:p>
              <a:endParaRPr lang="zh-CN" altLang="en-US"/>
            </a:p>
          </p:txBody>
        </p:sp>
        <p:sp>
          <p:nvSpPr>
            <p:cNvPr id="886" name="任意多边形 885"/>
            <p:cNvSpPr/>
            <p:nvPr/>
          </p:nvSpPr>
          <p:spPr bwMode="auto">
            <a:xfrm>
              <a:off x="-11906" y="-11111"/>
              <a:ext cx="2173284" cy="1685925"/>
            </a:xfrm>
            <a:custGeom>
              <a:avLst/>
              <a:gdLst>
                <a:gd name="connsiteX0" fmla="*/ 1135322 w 2173284"/>
                <a:gd name="connsiteY0" fmla="*/ 0 h 1685925"/>
                <a:gd name="connsiteX1" fmla="*/ 2173284 w 2173284"/>
                <a:gd name="connsiteY1" fmla="*/ 0 h 1685925"/>
                <a:gd name="connsiteX2" fmla="*/ 2158085 w 2173284"/>
                <a:gd name="connsiteY2" fmla="*/ 15217 h 1685925"/>
                <a:gd name="connsiteX3" fmla="*/ 517984 w 2173284"/>
                <a:gd name="connsiteY3" fmla="*/ 1657350 h 1685925"/>
                <a:gd name="connsiteX4" fmla="*/ 378329 w 2173284"/>
                <a:gd name="connsiteY4" fmla="*/ 1657350 h 1685925"/>
                <a:gd name="connsiteX5" fmla="*/ 378329 w 2173284"/>
                <a:gd name="connsiteY5" fmla="*/ 1516062 h 1685925"/>
                <a:gd name="connsiteX6" fmla="*/ 1389241 w 2173284"/>
                <a:gd name="connsiteY6" fmla="*/ 504825 h 1685925"/>
                <a:gd name="connsiteX7" fmla="*/ 1389241 w 2173284"/>
                <a:gd name="connsiteY7" fmla="*/ 381000 h 1685925"/>
                <a:gd name="connsiteX8" fmla="*/ 1265456 w 2173284"/>
                <a:gd name="connsiteY8" fmla="*/ 381000 h 1685925"/>
                <a:gd name="connsiteX9" fmla="*/ 411656 w 2173284"/>
                <a:gd name="connsiteY9" fmla="*/ 1235075 h 1685925"/>
                <a:gd name="connsiteX10" fmla="*/ 291045 w 2173284"/>
                <a:gd name="connsiteY10" fmla="*/ 1235075 h 1685925"/>
                <a:gd name="connsiteX11" fmla="*/ 168846 w 2173284"/>
                <a:gd name="connsiteY11" fmla="*/ 1235075 h 1685925"/>
                <a:gd name="connsiteX12" fmla="*/ 41763 w 2173284"/>
                <a:gd name="connsiteY12" fmla="*/ 1362199 h 1685925"/>
                <a:gd name="connsiteX13" fmla="*/ 0 w 2173284"/>
                <a:gd name="connsiteY13" fmla="*/ 1403976 h 1685925"/>
                <a:gd name="connsiteX14" fmla="*/ 0 w 2173284"/>
                <a:gd name="connsiteY14" fmla="*/ 1135688 h 1685925"/>
                <a:gd name="connsiteX15" fmla="*/ 10393 w 2173284"/>
                <a:gd name="connsiteY15" fmla="*/ 1125291 h 1685925"/>
                <a:gd name="connsiteX16" fmla="*/ 1042799 w 2173284"/>
                <a:gd name="connsiteY16" fmla="*/ 92553 h 1685925"/>
                <a:gd name="connsiteX17" fmla="*/ 1135322 w 2173284"/>
                <a:gd name="connsiteY17" fmla="*/ 0 h 1685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73284" h="1685925">
                  <a:moveTo>
                    <a:pt x="1135322" y="0"/>
                  </a:moveTo>
                  <a:lnTo>
                    <a:pt x="2173284" y="0"/>
                  </a:lnTo>
                  <a:lnTo>
                    <a:pt x="2158085" y="15217"/>
                  </a:lnTo>
                  <a:cubicBezTo>
                    <a:pt x="2005911" y="167580"/>
                    <a:pt x="1600113" y="573881"/>
                    <a:pt x="517984" y="1657350"/>
                  </a:cubicBezTo>
                  <a:cubicBezTo>
                    <a:pt x="479896" y="1695450"/>
                    <a:pt x="416417" y="1695450"/>
                    <a:pt x="378329" y="1657350"/>
                  </a:cubicBezTo>
                  <a:cubicBezTo>
                    <a:pt x="338654" y="1617662"/>
                    <a:pt x="338654" y="1555750"/>
                    <a:pt x="378329" y="1516062"/>
                  </a:cubicBezTo>
                  <a:cubicBezTo>
                    <a:pt x="378329" y="1516062"/>
                    <a:pt x="378329" y="1516062"/>
                    <a:pt x="1389241" y="504825"/>
                  </a:cubicBezTo>
                  <a:cubicBezTo>
                    <a:pt x="1424155" y="471487"/>
                    <a:pt x="1424155" y="415925"/>
                    <a:pt x="1389241" y="381000"/>
                  </a:cubicBezTo>
                  <a:cubicBezTo>
                    <a:pt x="1354328" y="347662"/>
                    <a:pt x="1298783" y="347662"/>
                    <a:pt x="1265456" y="381000"/>
                  </a:cubicBezTo>
                  <a:cubicBezTo>
                    <a:pt x="1265456" y="381000"/>
                    <a:pt x="1265456" y="381000"/>
                    <a:pt x="411656" y="1235075"/>
                  </a:cubicBezTo>
                  <a:cubicBezTo>
                    <a:pt x="378329" y="1268412"/>
                    <a:pt x="324371" y="1268412"/>
                    <a:pt x="291045" y="1235075"/>
                  </a:cubicBezTo>
                  <a:cubicBezTo>
                    <a:pt x="257718" y="1201737"/>
                    <a:pt x="203760" y="1201737"/>
                    <a:pt x="168846" y="1235075"/>
                  </a:cubicBezTo>
                  <a:cubicBezTo>
                    <a:pt x="168846" y="1235075"/>
                    <a:pt x="168846" y="1235075"/>
                    <a:pt x="41763" y="1362199"/>
                  </a:cubicBezTo>
                  <a:lnTo>
                    <a:pt x="0" y="1403976"/>
                  </a:lnTo>
                  <a:lnTo>
                    <a:pt x="0" y="1135688"/>
                  </a:lnTo>
                  <a:lnTo>
                    <a:pt x="10393" y="1125291"/>
                  </a:lnTo>
                  <a:cubicBezTo>
                    <a:pt x="236291" y="899321"/>
                    <a:pt x="564868" y="570638"/>
                    <a:pt x="1042799" y="92553"/>
                  </a:cubicBezTo>
                  <a:lnTo>
                    <a:pt x="1135322" y="0"/>
                  </a:lnTo>
                  <a:close/>
                </a:path>
              </a:pathLst>
            </a:custGeom>
            <a:solidFill>
              <a:schemeClr val="accent1"/>
            </a:solidFill>
            <a:ln>
              <a:noFill/>
            </a:ln>
          </p:spPr>
          <p:txBody>
            <a:bodyPr vert="horz" wrap="square" lIns="91440" tIns="45720" rIns="91440" bIns="45720" numCol="1" anchor="t" anchorCtr="0" compatLnSpc="1">
              <a:noAutofit/>
            </a:bodyPr>
            <a:lstStyle/>
            <a:p>
              <a:endParaRPr lang="zh-CN" altLang="en-US"/>
            </a:p>
          </p:txBody>
        </p:sp>
        <p:sp>
          <p:nvSpPr>
            <p:cNvPr id="867" name="任意多边形 866"/>
            <p:cNvSpPr/>
            <p:nvPr/>
          </p:nvSpPr>
          <p:spPr bwMode="auto">
            <a:xfrm>
              <a:off x="2049425" y="-11112"/>
              <a:ext cx="556240" cy="427830"/>
            </a:xfrm>
            <a:custGeom>
              <a:avLst/>
              <a:gdLst>
                <a:gd name="connsiteX0" fmla="*/ 294556 w 556240"/>
                <a:gd name="connsiteY0" fmla="*/ 0 h 427830"/>
                <a:gd name="connsiteX1" fmla="*/ 556240 w 556240"/>
                <a:gd name="connsiteY1" fmla="*/ 0 h 427830"/>
                <a:gd name="connsiteX2" fmla="*/ 529685 w 556240"/>
                <a:gd name="connsiteY2" fmla="*/ 26563 h 427830"/>
                <a:gd name="connsiteX3" fmla="*/ 154732 w 556240"/>
                <a:gd name="connsiteY3" fmla="*/ 401637 h 427830"/>
                <a:gd name="connsiteX4" fmla="*/ 26186 w 556240"/>
                <a:gd name="connsiteY4" fmla="*/ 401637 h 427830"/>
                <a:gd name="connsiteX5" fmla="*/ 26186 w 556240"/>
                <a:gd name="connsiteY5" fmla="*/ 274637 h 427830"/>
                <a:gd name="connsiteX6" fmla="*/ 281691 w 556240"/>
                <a:gd name="connsiteY6" fmla="*/ 19050 h 427830"/>
                <a:gd name="connsiteX7" fmla="*/ 294556 w 556240"/>
                <a:gd name="connsiteY7" fmla="*/ 0 h 427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6240" h="427830">
                  <a:moveTo>
                    <a:pt x="294556" y="0"/>
                  </a:moveTo>
                  <a:lnTo>
                    <a:pt x="556240" y="0"/>
                  </a:lnTo>
                  <a:lnTo>
                    <a:pt x="529685" y="26563"/>
                  </a:lnTo>
                  <a:cubicBezTo>
                    <a:pt x="447643" y="108632"/>
                    <a:pt x="328309" y="228004"/>
                    <a:pt x="154732" y="401637"/>
                  </a:cubicBezTo>
                  <a:cubicBezTo>
                    <a:pt x="119818" y="436562"/>
                    <a:pt x="62686" y="436562"/>
                    <a:pt x="26186" y="401637"/>
                  </a:cubicBezTo>
                  <a:cubicBezTo>
                    <a:pt x="-8728" y="366712"/>
                    <a:pt x="-8728" y="309562"/>
                    <a:pt x="26186" y="274637"/>
                  </a:cubicBezTo>
                  <a:cubicBezTo>
                    <a:pt x="26186" y="274637"/>
                    <a:pt x="26186" y="274637"/>
                    <a:pt x="281691" y="19050"/>
                  </a:cubicBezTo>
                  <a:lnTo>
                    <a:pt x="294556" y="0"/>
                  </a:lnTo>
                  <a:close/>
                </a:path>
              </a:pathLst>
            </a:custGeom>
            <a:solidFill>
              <a:schemeClr val="accent1"/>
            </a:solidFill>
            <a:ln>
              <a:noFill/>
            </a:ln>
          </p:spPr>
          <p:txBody>
            <a:bodyPr vert="horz" wrap="square" lIns="91440" tIns="45720" rIns="91440" bIns="45720" numCol="1" anchor="t" anchorCtr="0" compatLnSpc="1">
              <a:noAutofit/>
            </a:bodyPr>
            <a:lstStyle/>
            <a:p>
              <a:endParaRPr lang="zh-CN" altLang="en-US"/>
            </a:p>
          </p:txBody>
        </p:sp>
        <p:sp>
          <p:nvSpPr>
            <p:cNvPr id="866" name="任意多边形 865"/>
            <p:cNvSpPr/>
            <p:nvPr/>
          </p:nvSpPr>
          <p:spPr bwMode="auto">
            <a:xfrm>
              <a:off x="1853432" y="-11111"/>
              <a:ext cx="1247373" cy="1108075"/>
            </a:xfrm>
            <a:custGeom>
              <a:avLst/>
              <a:gdLst>
                <a:gd name="connsiteX0" fmla="*/ 971165 w 1247373"/>
                <a:gd name="connsiteY0" fmla="*/ 0 h 1108075"/>
                <a:gd name="connsiteX1" fmla="*/ 1247373 w 1247373"/>
                <a:gd name="connsiteY1" fmla="*/ 0 h 1108075"/>
                <a:gd name="connsiteX2" fmla="*/ 1181131 w 1247373"/>
                <a:gd name="connsiteY2" fmla="*/ 66264 h 1108075"/>
                <a:gd name="connsiteX3" fmla="*/ 168221 w 1247373"/>
                <a:gd name="connsiteY3" fmla="*/ 1079500 h 1108075"/>
                <a:gd name="connsiteX4" fmla="*/ 28566 w 1247373"/>
                <a:gd name="connsiteY4" fmla="*/ 1079500 h 1108075"/>
                <a:gd name="connsiteX5" fmla="*/ 28566 w 1247373"/>
                <a:gd name="connsiteY5" fmla="*/ 941387 h 1108075"/>
                <a:gd name="connsiteX6" fmla="*/ 841917 w 1247373"/>
                <a:gd name="connsiteY6" fmla="*/ 129082 h 1108075"/>
                <a:gd name="connsiteX7" fmla="*/ 971165 w 1247373"/>
                <a:gd name="connsiteY7" fmla="*/ 0 h 1108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47373" h="1108075">
                  <a:moveTo>
                    <a:pt x="971165" y="0"/>
                  </a:moveTo>
                  <a:lnTo>
                    <a:pt x="1247373" y="0"/>
                  </a:lnTo>
                  <a:lnTo>
                    <a:pt x="1181131" y="66264"/>
                  </a:lnTo>
                  <a:cubicBezTo>
                    <a:pt x="922630" y="324848"/>
                    <a:pt x="591749" y="655836"/>
                    <a:pt x="168221" y="1079500"/>
                  </a:cubicBezTo>
                  <a:cubicBezTo>
                    <a:pt x="128546" y="1117600"/>
                    <a:pt x="66654" y="1117600"/>
                    <a:pt x="28566" y="1079500"/>
                  </a:cubicBezTo>
                  <a:cubicBezTo>
                    <a:pt x="-9522" y="1041400"/>
                    <a:pt x="-9522" y="979487"/>
                    <a:pt x="28566" y="941387"/>
                  </a:cubicBezTo>
                  <a:cubicBezTo>
                    <a:pt x="28566" y="941387"/>
                    <a:pt x="28566" y="941387"/>
                    <a:pt x="841917" y="129082"/>
                  </a:cubicBezTo>
                  <a:lnTo>
                    <a:pt x="971165" y="0"/>
                  </a:lnTo>
                  <a:close/>
                </a:path>
              </a:pathLst>
            </a:custGeom>
            <a:solidFill>
              <a:schemeClr val="accent1"/>
            </a:solidFill>
            <a:ln>
              <a:noFill/>
            </a:ln>
          </p:spPr>
          <p:txBody>
            <a:bodyPr vert="horz" wrap="square" lIns="91440" tIns="45720" rIns="91440" bIns="45720" numCol="1" anchor="t" anchorCtr="0" compatLnSpc="1">
              <a:noAutofit/>
            </a:bodyPr>
            <a:lstStyle/>
            <a:p>
              <a:endParaRPr lang="zh-CN" altLang="en-US"/>
            </a:p>
          </p:txBody>
        </p:sp>
        <p:sp>
          <p:nvSpPr>
            <p:cNvPr id="889" name="任意多边形 888"/>
            <p:cNvSpPr/>
            <p:nvPr/>
          </p:nvSpPr>
          <p:spPr bwMode="auto">
            <a:xfrm>
              <a:off x="-11906" y="1497207"/>
              <a:ext cx="1054513" cy="1157340"/>
            </a:xfrm>
            <a:custGeom>
              <a:avLst/>
              <a:gdLst>
                <a:gd name="connsiteX0" fmla="*/ 979885 w 1054513"/>
                <a:gd name="connsiteY0" fmla="*/ 5 h 1157340"/>
                <a:gd name="connsiteX1" fmla="*/ 1031082 w 1054513"/>
                <a:gd name="connsiteY1" fmla="*/ 18856 h 1157340"/>
                <a:gd name="connsiteX2" fmla="*/ 1032670 w 1054513"/>
                <a:gd name="connsiteY2" fmla="*/ 123631 h 1157340"/>
                <a:gd name="connsiteX3" fmla="*/ 121320 w 1054513"/>
                <a:gd name="connsiteY3" fmla="*/ 1035898 h 1157340"/>
                <a:gd name="connsiteX4" fmla="*/ 0 w 1054513"/>
                <a:gd name="connsiteY4" fmla="*/ 1157340 h 1157340"/>
                <a:gd name="connsiteX5" fmla="*/ 0 w 1054513"/>
                <a:gd name="connsiteY5" fmla="*/ 951513 h 1157340"/>
                <a:gd name="connsiteX6" fmla="*/ 84680 w 1054513"/>
                <a:gd name="connsiteY6" fmla="*/ 866833 h 1157340"/>
                <a:gd name="connsiteX7" fmla="*/ 931070 w 1054513"/>
                <a:gd name="connsiteY7" fmla="*/ 20444 h 1157340"/>
                <a:gd name="connsiteX8" fmla="*/ 979885 w 1054513"/>
                <a:gd name="connsiteY8" fmla="*/ 5 h 1157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4513" h="1157340">
                  <a:moveTo>
                    <a:pt x="979885" y="5"/>
                  </a:moveTo>
                  <a:cubicBezTo>
                    <a:pt x="997745" y="-194"/>
                    <a:pt x="1016001" y="6156"/>
                    <a:pt x="1031082" y="18856"/>
                  </a:cubicBezTo>
                  <a:cubicBezTo>
                    <a:pt x="1061245" y="45844"/>
                    <a:pt x="1062832" y="93469"/>
                    <a:pt x="1032670" y="123631"/>
                  </a:cubicBezTo>
                  <a:cubicBezTo>
                    <a:pt x="638573" y="518125"/>
                    <a:pt x="343000" y="813995"/>
                    <a:pt x="121320" y="1035898"/>
                  </a:cubicBezTo>
                  <a:lnTo>
                    <a:pt x="0" y="1157340"/>
                  </a:lnTo>
                  <a:lnTo>
                    <a:pt x="0" y="951513"/>
                  </a:lnTo>
                  <a:lnTo>
                    <a:pt x="84680" y="866833"/>
                  </a:lnTo>
                  <a:cubicBezTo>
                    <a:pt x="931070" y="20444"/>
                    <a:pt x="931070" y="20444"/>
                    <a:pt x="931070" y="20444"/>
                  </a:cubicBezTo>
                  <a:cubicBezTo>
                    <a:pt x="944564" y="6950"/>
                    <a:pt x="962026" y="203"/>
                    <a:pt x="979885" y="5"/>
                  </a:cubicBezTo>
                  <a:close/>
                </a:path>
              </a:pathLst>
            </a:custGeom>
            <a:solidFill>
              <a:schemeClr val="accent4"/>
            </a:solidFill>
            <a:ln>
              <a:noFill/>
            </a:ln>
          </p:spPr>
          <p:txBody>
            <a:bodyPr vert="horz" wrap="square" lIns="91440" tIns="45720" rIns="91440" bIns="45720" numCol="1" anchor="t" anchorCtr="0" compatLnSpc="1">
              <a:noAutofit/>
            </a:bodyPr>
            <a:lstStyle/>
            <a:p>
              <a:endParaRPr lang="zh-CN" altLang="en-US"/>
            </a:p>
          </p:txBody>
        </p:sp>
        <p:sp>
          <p:nvSpPr>
            <p:cNvPr id="778" name="Freeform 549"/>
            <p:cNvSpPr/>
            <p:nvPr/>
          </p:nvSpPr>
          <p:spPr bwMode="auto">
            <a:xfrm>
              <a:off x="2138363" y="2014538"/>
              <a:ext cx="141288" cy="49213"/>
            </a:xfrm>
            <a:custGeom>
              <a:avLst/>
              <a:gdLst>
                <a:gd name="T0" fmla="*/ 89 w 89"/>
                <a:gd name="T1" fmla="*/ 0 h 31"/>
                <a:gd name="T2" fmla="*/ 60 w 89"/>
                <a:gd name="T3" fmla="*/ 30 h 31"/>
                <a:gd name="T4" fmla="*/ 0 w 89"/>
                <a:gd name="T5" fmla="*/ 31 h 31"/>
                <a:gd name="T6" fmla="*/ 29 w 89"/>
                <a:gd name="T7" fmla="*/ 1 h 31"/>
                <a:gd name="T8" fmla="*/ 89 w 89"/>
                <a:gd name="T9" fmla="*/ 0 h 31"/>
              </a:gdLst>
              <a:ahLst/>
              <a:cxnLst>
                <a:cxn ang="0">
                  <a:pos x="T0" y="T1"/>
                </a:cxn>
                <a:cxn ang="0">
                  <a:pos x="T2" y="T3"/>
                </a:cxn>
                <a:cxn ang="0">
                  <a:pos x="T4" y="T5"/>
                </a:cxn>
                <a:cxn ang="0">
                  <a:pos x="T6" y="T7"/>
                </a:cxn>
                <a:cxn ang="0">
                  <a:pos x="T8" y="T9"/>
                </a:cxn>
              </a:cxnLst>
              <a:rect l="0" t="0" r="r" b="b"/>
              <a:pathLst>
                <a:path w="89" h="31">
                  <a:moveTo>
                    <a:pt x="89" y="0"/>
                  </a:moveTo>
                  <a:lnTo>
                    <a:pt x="60" y="30"/>
                  </a:lnTo>
                  <a:lnTo>
                    <a:pt x="0" y="31"/>
                  </a:lnTo>
                  <a:lnTo>
                    <a:pt x="29" y="1"/>
                  </a:lnTo>
                  <a:lnTo>
                    <a:pt x="89" y="0"/>
                  </a:lnTo>
                  <a:close/>
                </a:path>
              </a:pathLst>
            </a:custGeom>
            <a:solidFill>
              <a:schemeClr val="accent3"/>
            </a:solidFill>
            <a:ln>
              <a:noFill/>
            </a:ln>
          </p:spPr>
          <p:txBody>
            <a:bodyPr vert="horz" wrap="square" lIns="91440" tIns="45720" rIns="91440" bIns="45720" numCol="1" anchor="t" anchorCtr="0" compatLnSpc="1"/>
            <a:lstStyle/>
            <a:p>
              <a:endParaRPr lang="zh-CN" altLang="en-US"/>
            </a:p>
          </p:txBody>
        </p:sp>
        <p:sp>
          <p:nvSpPr>
            <p:cNvPr id="779" name="Freeform 550"/>
            <p:cNvSpPr/>
            <p:nvPr/>
          </p:nvSpPr>
          <p:spPr bwMode="auto">
            <a:xfrm>
              <a:off x="2244725" y="1908175"/>
              <a:ext cx="141288" cy="47625"/>
            </a:xfrm>
            <a:custGeom>
              <a:avLst/>
              <a:gdLst>
                <a:gd name="T0" fmla="*/ 89 w 89"/>
                <a:gd name="T1" fmla="*/ 0 h 30"/>
                <a:gd name="T2" fmla="*/ 60 w 89"/>
                <a:gd name="T3" fmla="*/ 30 h 30"/>
                <a:gd name="T4" fmla="*/ 0 w 89"/>
                <a:gd name="T5" fmla="*/ 30 h 30"/>
                <a:gd name="T6" fmla="*/ 30 w 89"/>
                <a:gd name="T7" fmla="*/ 1 h 30"/>
                <a:gd name="T8" fmla="*/ 89 w 89"/>
                <a:gd name="T9" fmla="*/ 0 h 30"/>
              </a:gdLst>
              <a:ahLst/>
              <a:cxnLst>
                <a:cxn ang="0">
                  <a:pos x="T0" y="T1"/>
                </a:cxn>
                <a:cxn ang="0">
                  <a:pos x="T2" y="T3"/>
                </a:cxn>
                <a:cxn ang="0">
                  <a:pos x="T4" y="T5"/>
                </a:cxn>
                <a:cxn ang="0">
                  <a:pos x="T6" y="T7"/>
                </a:cxn>
                <a:cxn ang="0">
                  <a:pos x="T8" y="T9"/>
                </a:cxn>
              </a:cxnLst>
              <a:rect l="0" t="0" r="r" b="b"/>
              <a:pathLst>
                <a:path w="89" h="30">
                  <a:moveTo>
                    <a:pt x="89" y="0"/>
                  </a:moveTo>
                  <a:lnTo>
                    <a:pt x="60" y="30"/>
                  </a:lnTo>
                  <a:lnTo>
                    <a:pt x="0" y="30"/>
                  </a:lnTo>
                  <a:lnTo>
                    <a:pt x="30" y="1"/>
                  </a:lnTo>
                  <a:lnTo>
                    <a:pt x="89" y="0"/>
                  </a:lnTo>
                  <a:close/>
                </a:path>
              </a:pathLst>
            </a:custGeom>
            <a:solidFill>
              <a:schemeClr val="accent3"/>
            </a:solidFill>
            <a:ln>
              <a:noFill/>
            </a:ln>
          </p:spPr>
          <p:txBody>
            <a:bodyPr vert="horz" wrap="square" lIns="91440" tIns="45720" rIns="91440" bIns="45720" numCol="1" anchor="t" anchorCtr="0" compatLnSpc="1"/>
            <a:lstStyle/>
            <a:p>
              <a:endParaRPr lang="zh-CN" altLang="en-US"/>
            </a:p>
          </p:txBody>
        </p:sp>
        <p:sp>
          <p:nvSpPr>
            <p:cNvPr id="780" name="Freeform 551"/>
            <p:cNvSpPr/>
            <p:nvPr/>
          </p:nvSpPr>
          <p:spPr bwMode="auto">
            <a:xfrm>
              <a:off x="2351088" y="1801813"/>
              <a:ext cx="141288" cy="47625"/>
            </a:xfrm>
            <a:custGeom>
              <a:avLst/>
              <a:gdLst>
                <a:gd name="T0" fmla="*/ 89 w 89"/>
                <a:gd name="T1" fmla="*/ 0 h 30"/>
                <a:gd name="T2" fmla="*/ 60 w 89"/>
                <a:gd name="T3" fmla="*/ 29 h 30"/>
                <a:gd name="T4" fmla="*/ 0 w 89"/>
                <a:gd name="T5" fmla="*/ 30 h 30"/>
                <a:gd name="T6" fmla="*/ 30 w 89"/>
                <a:gd name="T7" fmla="*/ 1 h 30"/>
                <a:gd name="T8" fmla="*/ 89 w 89"/>
                <a:gd name="T9" fmla="*/ 0 h 30"/>
              </a:gdLst>
              <a:ahLst/>
              <a:cxnLst>
                <a:cxn ang="0">
                  <a:pos x="T0" y="T1"/>
                </a:cxn>
                <a:cxn ang="0">
                  <a:pos x="T2" y="T3"/>
                </a:cxn>
                <a:cxn ang="0">
                  <a:pos x="T4" y="T5"/>
                </a:cxn>
                <a:cxn ang="0">
                  <a:pos x="T6" y="T7"/>
                </a:cxn>
                <a:cxn ang="0">
                  <a:pos x="T8" y="T9"/>
                </a:cxn>
              </a:cxnLst>
              <a:rect l="0" t="0" r="r" b="b"/>
              <a:pathLst>
                <a:path w="89" h="30">
                  <a:moveTo>
                    <a:pt x="89" y="0"/>
                  </a:moveTo>
                  <a:lnTo>
                    <a:pt x="60" y="29"/>
                  </a:lnTo>
                  <a:lnTo>
                    <a:pt x="0" y="30"/>
                  </a:lnTo>
                  <a:lnTo>
                    <a:pt x="30" y="1"/>
                  </a:lnTo>
                  <a:lnTo>
                    <a:pt x="89" y="0"/>
                  </a:lnTo>
                  <a:close/>
                </a:path>
              </a:pathLst>
            </a:custGeom>
            <a:solidFill>
              <a:schemeClr val="accent3"/>
            </a:solidFill>
            <a:ln>
              <a:noFill/>
            </a:ln>
          </p:spPr>
          <p:txBody>
            <a:bodyPr vert="horz" wrap="square" lIns="91440" tIns="45720" rIns="91440" bIns="45720" numCol="1" anchor="t" anchorCtr="0" compatLnSpc="1"/>
            <a:lstStyle/>
            <a:p>
              <a:endParaRPr lang="zh-CN" altLang="en-US"/>
            </a:p>
          </p:txBody>
        </p:sp>
        <p:sp>
          <p:nvSpPr>
            <p:cNvPr id="781" name="Freeform 552"/>
            <p:cNvSpPr/>
            <p:nvPr/>
          </p:nvSpPr>
          <p:spPr bwMode="auto">
            <a:xfrm>
              <a:off x="2459038" y="1695450"/>
              <a:ext cx="141288" cy="47625"/>
            </a:xfrm>
            <a:custGeom>
              <a:avLst/>
              <a:gdLst>
                <a:gd name="T0" fmla="*/ 89 w 89"/>
                <a:gd name="T1" fmla="*/ 0 h 30"/>
                <a:gd name="T2" fmla="*/ 59 w 89"/>
                <a:gd name="T3" fmla="*/ 29 h 30"/>
                <a:gd name="T4" fmla="*/ 0 w 89"/>
                <a:gd name="T5" fmla="*/ 30 h 30"/>
                <a:gd name="T6" fmla="*/ 29 w 89"/>
                <a:gd name="T7" fmla="*/ 1 h 30"/>
                <a:gd name="T8" fmla="*/ 89 w 89"/>
                <a:gd name="T9" fmla="*/ 0 h 30"/>
              </a:gdLst>
              <a:ahLst/>
              <a:cxnLst>
                <a:cxn ang="0">
                  <a:pos x="T0" y="T1"/>
                </a:cxn>
                <a:cxn ang="0">
                  <a:pos x="T2" y="T3"/>
                </a:cxn>
                <a:cxn ang="0">
                  <a:pos x="T4" y="T5"/>
                </a:cxn>
                <a:cxn ang="0">
                  <a:pos x="T6" y="T7"/>
                </a:cxn>
                <a:cxn ang="0">
                  <a:pos x="T8" y="T9"/>
                </a:cxn>
              </a:cxnLst>
              <a:rect l="0" t="0" r="r" b="b"/>
              <a:pathLst>
                <a:path w="89" h="30">
                  <a:moveTo>
                    <a:pt x="89" y="0"/>
                  </a:moveTo>
                  <a:lnTo>
                    <a:pt x="59" y="29"/>
                  </a:lnTo>
                  <a:lnTo>
                    <a:pt x="0" y="30"/>
                  </a:lnTo>
                  <a:lnTo>
                    <a:pt x="29" y="1"/>
                  </a:lnTo>
                  <a:lnTo>
                    <a:pt x="89" y="0"/>
                  </a:lnTo>
                  <a:close/>
                </a:path>
              </a:pathLst>
            </a:custGeom>
            <a:solidFill>
              <a:schemeClr val="accent3"/>
            </a:solidFill>
            <a:ln>
              <a:noFill/>
            </a:ln>
          </p:spPr>
          <p:txBody>
            <a:bodyPr vert="horz" wrap="square" lIns="91440" tIns="45720" rIns="91440" bIns="45720" numCol="1" anchor="t" anchorCtr="0" compatLnSpc="1"/>
            <a:lstStyle/>
            <a:p>
              <a:endParaRPr lang="zh-CN" altLang="en-US"/>
            </a:p>
          </p:txBody>
        </p:sp>
        <p:sp>
          <p:nvSpPr>
            <p:cNvPr id="782" name="Freeform 553"/>
            <p:cNvSpPr/>
            <p:nvPr/>
          </p:nvSpPr>
          <p:spPr bwMode="auto">
            <a:xfrm>
              <a:off x="2565400" y="1589088"/>
              <a:ext cx="141288" cy="47625"/>
            </a:xfrm>
            <a:custGeom>
              <a:avLst/>
              <a:gdLst>
                <a:gd name="T0" fmla="*/ 89 w 89"/>
                <a:gd name="T1" fmla="*/ 0 h 30"/>
                <a:gd name="T2" fmla="*/ 59 w 89"/>
                <a:gd name="T3" fmla="*/ 29 h 30"/>
                <a:gd name="T4" fmla="*/ 0 w 89"/>
                <a:gd name="T5" fmla="*/ 30 h 30"/>
                <a:gd name="T6" fmla="*/ 29 w 89"/>
                <a:gd name="T7" fmla="*/ 0 h 30"/>
                <a:gd name="T8" fmla="*/ 89 w 89"/>
                <a:gd name="T9" fmla="*/ 0 h 30"/>
              </a:gdLst>
              <a:ahLst/>
              <a:cxnLst>
                <a:cxn ang="0">
                  <a:pos x="T0" y="T1"/>
                </a:cxn>
                <a:cxn ang="0">
                  <a:pos x="T2" y="T3"/>
                </a:cxn>
                <a:cxn ang="0">
                  <a:pos x="T4" y="T5"/>
                </a:cxn>
                <a:cxn ang="0">
                  <a:pos x="T6" y="T7"/>
                </a:cxn>
                <a:cxn ang="0">
                  <a:pos x="T8" y="T9"/>
                </a:cxn>
              </a:cxnLst>
              <a:rect l="0" t="0" r="r" b="b"/>
              <a:pathLst>
                <a:path w="89" h="30">
                  <a:moveTo>
                    <a:pt x="89" y="0"/>
                  </a:moveTo>
                  <a:lnTo>
                    <a:pt x="59" y="29"/>
                  </a:lnTo>
                  <a:lnTo>
                    <a:pt x="0" y="30"/>
                  </a:lnTo>
                  <a:lnTo>
                    <a:pt x="29" y="0"/>
                  </a:lnTo>
                  <a:lnTo>
                    <a:pt x="89" y="0"/>
                  </a:lnTo>
                  <a:close/>
                </a:path>
              </a:pathLst>
            </a:custGeom>
            <a:solidFill>
              <a:schemeClr val="accent3"/>
            </a:solidFill>
            <a:ln>
              <a:noFill/>
            </a:ln>
          </p:spPr>
          <p:txBody>
            <a:bodyPr vert="horz" wrap="square" lIns="91440" tIns="45720" rIns="91440" bIns="45720" numCol="1" anchor="t" anchorCtr="0" compatLnSpc="1"/>
            <a:lstStyle/>
            <a:p>
              <a:endParaRPr lang="zh-CN" altLang="en-US"/>
            </a:p>
          </p:txBody>
        </p:sp>
        <p:sp>
          <p:nvSpPr>
            <p:cNvPr id="783" name="Freeform 554"/>
            <p:cNvSpPr/>
            <p:nvPr/>
          </p:nvSpPr>
          <p:spPr bwMode="auto">
            <a:xfrm>
              <a:off x="2671763" y="1481138"/>
              <a:ext cx="141288" cy="49213"/>
            </a:xfrm>
            <a:custGeom>
              <a:avLst/>
              <a:gdLst>
                <a:gd name="T0" fmla="*/ 89 w 89"/>
                <a:gd name="T1" fmla="*/ 0 h 31"/>
                <a:gd name="T2" fmla="*/ 60 w 89"/>
                <a:gd name="T3" fmla="*/ 30 h 31"/>
                <a:gd name="T4" fmla="*/ 0 w 89"/>
                <a:gd name="T5" fmla="*/ 31 h 31"/>
                <a:gd name="T6" fmla="*/ 29 w 89"/>
                <a:gd name="T7" fmla="*/ 1 h 31"/>
                <a:gd name="T8" fmla="*/ 89 w 89"/>
                <a:gd name="T9" fmla="*/ 0 h 31"/>
              </a:gdLst>
              <a:ahLst/>
              <a:cxnLst>
                <a:cxn ang="0">
                  <a:pos x="T0" y="T1"/>
                </a:cxn>
                <a:cxn ang="0">
                  <a:pos x="T2" y="T3"/>
                </a:cxn>
                <a:cxn ang="0">
                  <a:pos x="T4" y="T5"/>
                </a:cxn>
                <a:cxn ang="0">
                  <a:pos x="T6" y="T7"/>
                </a:cxn>
                <a:cxn ang="0">
                  <a:pos x="T8" y="T9"/>
                </a:cxn>
              </a:cxnLst>
              <a:rect l="0" t="0" r="r" b="b"/>
              <a:pathLst>
                <a:path w="89" h="31">
                  <a:moveTo>
                    <a:pt x="89" y="0"/>
                  </a:moveTo>
                  <a:lnTo>
                    <a:pt x="60" y="30"/>
                  </a:lnTo>
                  <a:lnTo>
                    <a:pt x="0" y="31"/>
                  </a:lnTo>
                  <a:lnTo>
                    <a:pt x="29" y="1"/>
                  </a:lnTo>
                  <a:lnTo>
                    <a:pt x="89" y="0"/>
                  </a:lnTo>
                  <a:close/>
                </a:path>
              </a:pathLst>
            </a:custGeom>
            <a:solidFill>
              <a:schemeClr val="accent3"/>
            </a:solidFill>
            <a:ln>
              <a:noFill/>
            </a:ln>
          </p:spPr>
          <p:txBody>
            <a:bodyPr vert="horz" wrap="square" lIns="91440" tIns="45720" rIns="91440" bIns="45720" numCol="1" anchor="t" anchorCtr="0" compatLnSpc="1"/>
            <a:lstStyle/>
            <a:p>
              <a:endParaRPr lang="zh-CN" altLang="en-US"/>
            </a:p>
          </p:txBody>
        </p:sp>
        <p:sp>
          <p:nvSpPr>
            <p:cNvPr id="784" name="Freeform 555"/>
            <p:cNvSpPr/>
            <p:nvPr/>
          </p:nvSpPr>
          <p:spPr bwMode="auto">
            <a:xfrm>
              <a:off x="2778125" y="1374775"/>
              <a:ext cx="141288" cy="47625"/>
            </a:xfrm>
            <a:custGeom>
              <a:avLst/>
              <a:gdLst>
                <a:gd name="T0" fmla="*/ 89 w 89"/>
                <a:gd name="T1" fmla="*/ 0 h 30"/>
                <a:gd name="T2" fmla="*/ 60 w 89"/>
                <a:gd name="T3" fmla="*/ 30 h 30"/>
                <a:gd name="T4" fmla="*/ 0 w 89"/>
                <a:gd name="T5" fmla="*/ 30 h 30"/>
                <a:gd name="T6" fmla="*/ 30 w 89"/>
                <a:gd name="T7" fmla="*/ 1 h 30"/>
                <a:gd name="T8" fmla="*/ 89 w 89"/>
                <a:gd name="T9" fmla="*/ 0 h 30"/>
              </a:gdLst>
              <a:ahLst/>
              <a:cxnLst>
                <a:cxn ang="0">
                  <a:pos x="T0" y="T1"/>
                </a:cxn>
                <a:cxn ang="0">
                  <a:pos x="T2" y="T3"/>
                </a:cxn>
                <a:cxn ang="0">
                  <a:pos x="T4" y="T5"/>
                </a:cxn>
                <a:cxn ang="0">
                  <a:pos x="T6" y="T7"/>
                </a:cxn>
                <a:cxn ang="0">
                  <a:pos x="T8" y="T9"/>
                </a:cxn>
              </a:cxnLst>
              <a:rect l="0" t="0" r="r" b="b"/>
              <a:pathLst>
                <a:path w="89" h="30">
                  <a:moveTo>
                    <a:pt x="89" y="0"/>
                  </a:moveTo>
                  <a:lnTo>
                    <a:pt x="60" y="30"/>
                  </a:lnTo>
                  <a:lnTo>
                    <a:pt x="0" y="30"/>
                  </a:lnTo>
                  <a:lnTo>
                    <a:pt x="30" y="1"/>
                  </a:lnTo>
                  <a:lnTo>
                    <a:pt x="89" y="0"/>
                  </a:lnTo>
                  <a:close/>
                </a:path>
              </a:pathLst>
            </a:custGeom>
            <a:solidFill>
              <a:schemeClr val="accent3"/>
            </a:solidFill>
            <a:ln>
              <a:noFill/>
            </a:ln>
          </p:spPr>
          <p:txBody>
            <a:bodyPr vert="horz" wrap="square" lIns="91440" tIns="45720" rIns="91440" bIns="45720" numCol="1" anchor="t" anchorCtr="0" compatLnSpc="1"/>
            <a:lstStyle/>
            <a:p>
              <a:endParaRPr lang="zh-CN" altLang="en-US"/>
            </a:p>
          </p:txBody>
        </p:sp>
        <p:sp>
          <p:nvSpPr>
            <p:cNvPr id="785" name="Freeform 556"/>
            <p:cNvSpPr/>
            <p:nvPr/>
          </p:nvSpPr>
          <p:spPr bwMode="auto">
            <a:xfrm>
              <a:off x="2884488" y="1268413"/>
              <a:ext cx="141288" cy="47625"/>
            </a:xfrm>
            <a:custGeom>
              <a:avLst/>
              <a:gdLst>
                <a:gd name="T0" fmla="*/ 89 w 89"/>
                <a:gd name="T1" fmla="*/ 0 h 30"/>
                <a:gd name="T2" fmla="*/ 60 w 89"/>
                <a:gd name="T3" fmla="*/ 29 h 30"/>
                <a:gd name="T4" fmla="*/ 0 w 89"/>
                <a:gd name="T5" fmla="*/ 30 h 30"/>
                <a:gd name="T6" fmla="*/ 30 w 89"/>
                <a:gd name="T7" fmla="*/ 1 h 30"/>
                <a:gd name="T8" fmla="*/ 89 w 89"/>
                <a:gd name="T9" fmla="*/ 0 h 30"/>
              </a:gdLst>
              <a:ahLst/>
              <a:cxnLst>
                <a:cxn ang="0">
                  <a:pos x="T0" y="T1"/>
                </a:cxn>
                <a:cxn ang="0">
                  <a:pos x="T2" y="T3"/>
                </a:cxn>
                <a:cxn ang="0">
                  <a:pos x="T4" y="T5"/>
                </a:cxn>
                <a:cxn ang="0">
                  <a:pos x="T6" y="T7"/>
                </a:cxn>
                <a:cxn ang="0">
                  <a:pos x="T8" y="T9"/>
                </a:cxn>
              </a:cxnLst>
              <a:rect l="0" t="0" r="r" b="b"/>
              <a:pathLst>
                <a:path w="89" h="30">
                  <a:moveTo>
                    <a:pt x="89" y="0"/>
                  </a:moveTo>
                  <a:lnTo>
                    <a:pt x="60" y="29"/>
                  </a:lnTo>
                  <a:lnTo>
                    <a:pt x="0" y="30"/>
                  </a:lnTo>
                  <a:lnTo>
                    <a:pt x="30" y="1"/>
                  </a:lnTo>
                  <a:lnTo>
                    <a:pt x="89" y="0"/>
                  </a:lnTo>
                  <a:close/>
                </a:path>
              </a:pathLst>
            </a:custGeom>
            <a:solidFill>
              <a:schemeClr val="accent3"/>
            </a:solidFill>
            <a:ln>
              <a:noFill/>
            </a:ln>
          </p:spPr>
          <p:txBody>
            <a:bodyPr vert="horz" wrap="square" lIns="91440" tIns="45720" rIns="91440" bIns="45720" numCol="1" anchor="t" anchorCtr="0" compatLnSpc="1"/>
            <a:lstStyle/>
            <a:p>
              <a:endParaRPr lang="zh-CN" altLang="en-US"/>
            </a:p>
          </p:txBody>
        </p:sp>
        <p:sp>
          <p:nvSpPr>
            <p:cNvPr id="786" name="Freeform 557"/>
            <p:cNvSpPr/>
            <p:nvPr/>
          </p:nvSpPr>
          <p:spPr bwMode="auto">
            <a:xfrm>
              <a:off x="2992438" y="1162050"/>
              <a:ext cx="141288" cy="47625"/>
            </a:xfrm>
            <a:custGeom>
              <a:avLst/>
              <a:gdLst>
                <a:gd name="T0" fmla="*/ 89 w 89"/>
                <a:gd name="T1" fmla="*/ 0 h 30"/>
                <a:gd name="T2" fmla="*/ 59 w 89"/>
                <a:gd name="T3" fmla="*/ 29 h 30"/>
                <a:gd name="T4" fmla="*/ 0 w 89"/>
                <a:gd name="T5" fmla="*/ 30 h 30"/>
                <a:gd name="T6" fmla="*/ 29 w 89"/>
                <a:gd name="T7" fmla="*/ 1 h 30"/>
                <a:gd name="T8" fmla="*/ 89 w 89"/>
                <a:gd name="T9" fmla="*/ 0 h 30"/>
              </a:gdLst>
              <a:ahLst/>
              <a:cxnLst>
                <a:cxn ang="0">
                  <a:pos x="T0" y="T1"/>
                </a:cxn>
                <a:cxn ang="0">
                  <a:pos x="T2" y="T3"/>
                </a:cxn>
                <a:cxn ang="0">
                  <a:pos x="T4" y="T5"/>
                </a:cxn>
                <a:cxn ang="0">
                  <a:pos x="T6" y="T7"/>
                </a:cxn>
                <a:cxn ang="0">
                  <a:pos x="T8" y="T9"/>
                </a:cxn>
              </a:cxnLst>
              <a:rect l="0" t="0" r="r" b="b"/>
              <a:pathLst>
                <a:path w="89" h="30">
                  <a:moveTo>
                    <a:pt x="89" y="0"/>
                  </a:moveTo>
                  <a:lnTo>
                    <a:pt x="59" y="29"/>
                  </a:lnTo>
                  <a:lnTo>
                    <a:pt x="0" y="30"/>
                  </a:lnTo>
                  <a:lnTo>
                    <a:pt x="29" y="1"/>
                  </a:lnTo>
                  <a:lnTo>
                    <a:pt x="89" y="0"/>
                  </a:lnTo>
                  <a:close/>
                </a:path>
              </a:pathLst>
            </a:custGeom>
            <a:solidFill>
              <a:schemeClr val="accent3"/>
            </a:solidFill>
            <a:ln>
              <a:noFill/>
            </a:ln>
          </p:spPr>
          <p:txBody>
            <a:bodyPr vert="horz" wrap="square" lIns="91440" tIns="45720" rIns="91440" bIns="45720" numCol="1" anchor="t" anchorCtr="0" compatLnSpc="1"/>
            <a:lstStyle/>
            <a:p>
              <a:endParaRPr lang="zh-CN" altLang="en-US"/>
            </a:p>
          </p:txBody>
        </p:sp>
        <p:sp>
          <p:nvSpPr>
            <p:cNvPr id="787" name="Freeform 558"/>
            <p:cNvSpPr/>
            <p:nvPr/>
          </p:nvSpPr>
          <p:spPr bwMode="auto">
            <a:xfrm>
              <a:off x="3098800" y="1055688"/>
              <a:ext cx="139700" cy="47625"/>
            </a:xfrm>
            <a:custGeom>
              <a:avLst/>
              <a:gdLst>
                <a:gd name="T0" fmla="*/ 88 w 88"/>
                <a:gd name="T1" fmla="*/ 0 h 30"/>
                <a:gd name="T2" fmla="*/ 58 w 88"/>
                <a:gd name="T3" fmla="*/ 29 h 30"/>
                <a:gd name="T4" fmla="*/ 0 w 88"/>
                <a:gd name="T5" fmla="*/ 30 h 30"/>
                <a:gd name="T6" fmla="*/ 29 w 88"/>
                <a:gd name="T7" fmla="*/ 0 h 30"/>
                <a:gd name="T8" fmla="*/ 88 w 88"/>
                <a:gd name="T9" fmla="*/ 0 h 30"/>
              </a:gdLst>
              <a:ahLst/>
              <a:cxnLst>
                <a:cxn ang="0">
                  <a:pos x="T0" y="T1"/>
                </a:cxn>
                <a:cxn ang="0">
                  <a:pos x="T2" y="T3"/>
                </a:cxn>
                <a:cxn ang="0">
                  <a:pos x="T4" y="T5"/>
                </a:cxn>
                <a:cxn ang="0">
                  <a:pos x="T6" y="T7"/>
                </a:cxn>
                <a:cxn ang="0">
                  <a:pos x="T8" y="T9"/>
                </a:cxn>
              </a:cxnLst>
              <a:rect l="0" t="0" r="r" b="b"/>
              <a:pathLst>
                <a:path w="88" h="30">
                  <a:moveTo>
                    <a:pt x="88" y="0"/>
                  </a:moveTo>
                  <a:lnTo>
                    <a:pt x="58" y="29"/>
                  </a:lnTo>
                  <a:lnTo>
                    <a:pt x="0" y="30"/>
                  </a:lnTo>
                  <a:lnTo>
                    <a:pt x="29" y="0"/>
                  </a:lnTo>
                  <a:lnTo>
                    <a:pt x="88" y="0"/>
                  </a:lnTo>
                  <a:close/>
                </a:path>
              </a:pathLst>
            </a:custGeom>
            <a:solidFill>
              <a:schemeClr val="accent3"/>
            </a:solidFill>
            <a:ln>
              <a:noFill/>
            </a:ln>
          </p:spPr>
          <p:txBody>
            <a:bodyPr vert="horz" wrap="square" lIns="91440" tIns="45720" rIns="91440" bIns="45720" numCol="1" anchor="t" anchorCtr="0" compatLnSpc="1"/>
            <a:lstStyle/>
            <a:p>
              <a:endParaRPr lang="zh-CN" altLang="en-US"/>
            </a:p>
          </p:txBody>
        </p:sp>
        <p:sp>
          <p:nvSpPr>
            <p:cNvPr id="788" name="Freeform 559"/>
            <p:cNvSpPr/>
            <p:nvPr/>
          </p:nvSpPr>
          <p:spPr bwMode="auto">
            <a:xfrm>
              <a:off x="3203575" y="947738"/>
              <a:ext cx="141288" cy="49213"/>
            </a:xfrm>
            <a:custGeom>
              <a:avLst/>
              <a:gdLst>
                <a:gd name="T0" fmla="*/ 89 w 89"/>
                <a:gd name="T1" fmla="*/ 0 h 31"/>
                <a:gd name="T2" fmla="*/ 60 w 89"/>
                <a:gd name="T3" fmla="*/ 30 h 31"/>
                <a:gd name="T4" fmla="*/ 0 w 89"/>
                <a:gd name="T5" fmla="*/ 31 h 31"/>
                <a:gd name="T6" fmla="*/ 29 w 89"/>
                <a:gd name="T7" fmla="*/ 1 h 31"/>
                <a:gd name="T8" fmla="*/ 89 w 89"/>
                <a:gd name="T9" fmla="*/ 0 h 31"/>
              </a:gdLst>
              <a:ahLst/>
              <a:cxnLst>
                <a:cxn ang="0">
                  <a:pos x="T0" y="T1"/>
                </a:cxn>
                <a:cxn ang="0">
                  <a:pos x="T2" y="T3"/>
                </a:cxn>
                <a:cxn ang="0">
                  <a:pos x="T4" y="T5"/>
                </a:cxn>
                <a:cxn ang="0">
                  <a:pos x="T6" y="T7"/>
                </a:cxn>
                <a:cxn ang="0">
                  <a:pos x="T8" y="T9"/>
                </a:cxn>
              </a:cxnLst>
              <a:rect l="0" t="0" r="r" b="b"/>
              <a:pathLst>
                <a:path w="89" h="31">
                  <a:moveTo>
                    <a:pt x="89" y="0"/>
                  </a:moveTo>
                  <a:lnTo>
                    <a:pt x="60" y="30"/>
                  </a:lnTo>
                  <a:lnTo>
                    <a:pt x="0" y="31"/>
                  </a:lnTo>
                  <a:lnTo>
                    <a:pt x="29" y="1"/>
                  </a:lnTo>
                  <a:lnTo>
                    <a:pt x="89" y="0"/>
                  </a:lnTo>
                  <a:close/>
                </a:path>
              </a:pathLst>
            </a:custGeom>
            <a:solidFill>
              <a:schemeClr val="accent3"/>
            </a:solidFill>
            <a:ln>
              <a:noFill/>
            </a:ln>
          </p:spPr>
          <p:txBody>
            <a:bodyPr vert="horz" wrap="square" lIns="91440" tIns="45720" rIns="91440" bIns="45720" numCol="1" anchor="t" anchorCtr="0" compatLnSpc="1"/>
            <a:lstStyle/>
            <a:p>
              <a:endParaRPr lang="zh-CN" altLang="en-US"/>
            </a:p>
          </p:txBody>
        </p:sp>
        <p:sp>
          <p:nvSpPr>
            <p:cNvPr id="789" name="Freeform 560"/>
            <p:cNvSpPr/>
            <p:nvPr/>
          </p:nvSpPr>
          <p:spPr bwMode="auto">
            <a:xfrm>
              <a:off x="3309938" y="841375"/>
              <a:ext cx="141288" cy="47625"/>
            </a:xfrm>
            <a:custGeom>
              <a:avLst/>
              <a:gdLst>
                <a:gd name="T0" fmla="*/ 89 w 89"/>
                <a:gd name="T1" fmla="*/ 0 h 30"/>
                <a:gd name="T2" fmla="*/ 60 w 89"/>
                <a:gd name="T3" fmla="*/ 30 h 30"/>
                <a:gd name="T4" fmla="*/ 0 w 89"/>
                <a:gd name="T5" fmla="*/ 30 h 30"/>
                <a:gd name="T6" fmla="*/ 30 w 89"/>
                <a:gd name="T7" fmla="*/ 1 h 30"/>
                <a:gd name="T8" fmla="*/ 89 w 89"/>
                <a:gd name="T9" fmla="*/ 0 h 30"/>
              </a:gdLst>
              <a:ahLst/>
              <a:cxnLst>
                <a:cxn ang="0">
                  <a:pos x="T0" y="T1"/>
                </a:cxn>
                <a:cxn ang="0">
                  <a:pos x="T2" y="T3"/>
                </a:cxn>
                <a:cxn ang="0">
                  <a:pos x="T4" y="T5"/>
                </a:cxn>
                <a:cxn ang="0">
                  <a:pos x="T6" y="T7"/>
                </a:cxn>
                <a:cxn ang="0">
                  <a:pos x="T8" y="T9"/>
                </a:cxn>
              </a:cxnLst>
              <a:rect l="0" t="0" r="r" b="b"/>
              <a:pathLst>
                <a:path w="89" h="30">
                  <a:moveTo>
                    <a:pt x="89" y="0"/>
                  </a:moveTo>
                  <a:lnTo>
                    <a:pt x="60" y="30"/>
                  </a:lnTo>
                  <a:lnTo>
                    <a:pt x="0" y="30"/>
                  </a:lnTo>
                  <a:lnTo>
                    <a:pt x="30" y="1"/>
                  </a:lnTo>
                  <a:lnTo>
                    <a:pt x="89" y="0"/>
                  </a:lnTo>
                  <a:close/>
                </a:path>
              </a:pathLst>
            </a:custGeom>
            <a:solidFill>
              <a:schemeClr val="accent3"/>
            </a:solidFill>
            <a:ln>
              <a:noFill/>
            </a:ln>
          </p:spPr>
          <p:txBody>
            <a:bodyPr vert="horz" wrap="square" lIns="91440" tIns="45720" rIns="91440" bIns="45720" numCol="1" anchor="t" anchorCtr="0" compatLnSpc="1"/>
            <a:lstStyle/>
            <a:p>
              <a:endParaRPr lang="zh-CN" altLang="en-US"/>
            </a:p>
          </p:txBody>
        </p:sp>
        <p:sp>
          <p:nvSpPr>
            <p:cNvPr id="790" name="Freeform 561"/>
            <p:cNvSpPr/>
            <p:nvPr/>
          </p:nvSpPr>
          <p:spPr bwMode="auto">
            <a:xfrm>
              <a:off x="3416300" y="735013"/>
              <a:ext cx="141288" cy="47625"/>
            </a:xfrm>
            <a:custGeom>
              <a:avLst/>
              <a:gdLst>
                <a:gd name="T0" fmla="*/ 89 w 89"/>
                <a:gd name="T1" fmla="*/ 0 h 30"/>
                <a:gd name="T2" fmla="*/ 60 w 89"/>
                <a:gd name="T3" fmla="*/ 29 h 30"/>
                <a:gd name="T4" fmla="*/ 0 w 89"/>
                <a:gd name="T5" fmla="*/ 30 h 30"/>
                <a:gd name="T6" fmla="*/ 30 w 89"/>
                <a:gd name="T7" fmla="*/ 1 h 30"/>
                <a:gd name="T8" fmla="*/ 89 w 89"/>
                <a:gd name="T9" fmla="*/ 0 h 30"/>
              </a:gdLst>
              <a:ahLst/>
              <a:cxnLst>
                <a:cxn ang="0">
                  <a:pos x="T0" y="T1"/>
                </a:cxn>
                <a:cxn ang="0">
                  <a:pos x="T2" y="T3"/>
                </a:cxn>
                <a:cxn ang="0">
                  <a:pos x="T4" y="T5"/>
                </a:cxn>
                <a:cxn ang="0">
                  <a:pos x="T6" y="T7"/>
                </a:cxn>
                <a:cxn ang="0">
                  <a:pos x="T8" y="T9"/>
                </a:cxn>
              </a:cxnLst>
              <a:rect l="0" t="0" r="r" b="b"/>
              <a:pathLst>
                <a:path w="89" h="30">
                  <a:moveTo>
                    <a:pt x="89" y="0"/>
                  </a:moveTo>
                  <a:lnTo>
                    <a:pt x="60" y="29"/>
                  </a:lnTo>
                  <a:lnTo>
                    <a:pt x="0" y="30"/>
                  </a:lnTo>
                  <a:lnTo>
                    <a:pt x="30" y="1"/>
                  </a:lnTo>
                  <a:lnTo>
                    <a:pt x="89" y="0"/>
                  </a:lnTo>
                  <a:close/>
                </a:path>
              </a:pathLst>
            </a:custGeom>
            <a:solidFill>
              <a:schemeClr val="accent3"/>
            </a:solidFill>
            <a:ln>
              <a:noFill/>
            </a:ln>
          </p:spPr>
          <p:txBody>
            <a:bodyPr vert="horz" wrap="square" lIns="91440" tIns="45720" rIns="91440" bIns="45720" numCol="1" anchor="t" anchorCtr="0" compatLnSpc="1"/>
            <a:lstStyle/>
            <a:p>
              <a:endParaRPr lang="zh-CN" altLang="en-US"/>
            </a:p>
          </p:txBody>
        </p:sp>
        <p:sp>
          <p:nvSpPr>
            <p:cNvPr id="791" name="Line 562"/>
            <p:cNvSpPr>
              <a:spLocks noChangeShapeType="1"/>
            </p:cNvSpPr>
            <p:nvPr/>
          </p:nvSpPr>
          <p:spPr bwMode="auto">
            <a:xfrm flipH="1">
              <a:off x="3024188" y="163513"/>
              <a:ext cx="1397000" cy="1397000"/>
            </a:xfrm>
            <a:prstGeom prst="line">
              <a:avLst/>
            </a:prstGeom>
            <a:noFill/>
            <a:ln w="6350" cap="rnd">
              <a:solidFill>
                <a:srgbClr val="FFD166"/>
              </a:solidFill>
              <a:prstDash val="solid"/>
              <a:rou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grpSp>
      <p:sp>
        <p:nvSpPr>
          <p:cNvPr id="883" name="任意多边形 882"/>
          <p:cNvSpPr/>
          <p:nvPr/>
        </p:nvSpPr>
        <p:spPr bwMode="auto">
          <a:xfrm>
            <a:off x="11029554" y="-11114"/>
            <a:ext cx="1271056" cy="1140224"/>
          </a:xfrm>
          <a:custGeom>
            <a:avLst/>
            <a:gdLst>
              <a:gd name="connsiteX0" fmla="*/ 1010049 w 1271056"/>
              <a:gd name="connsiteY0" fmla="*/ 0 h 1140224"/>
              <a:gd name="connsiteX1" fmla="*/ 1271056 w 1271056"/>
              <a:gd name="connsiteY1" fmla="*/ 0 h 1140224"/>
              <a:gd name="connsiteX2" fmla="*/ 1233330 w 1271056"/>
              <a:gd name="connsiteY2" fmla="*/ 37704 h 1140224"/>
              <a:gd name="connsiteX3" fmla="*/ 157560 w 1271056"/>
              <a:gd name="connsiteY3" fmla="*/ 1112840 h 1140224"/>
              <a:gd name="connsiteX4" fmla="*/ 27385 w 1271056"/>
              <a:gd name="connsiteY4" fmla="*/ 1112840 h 1140224"/>
              <a:gd name="connsiteX5" fmla="*/ 27385 w 1271056"/>
              <a:gd name="connsiteY5" fmla="*/ 982665 h 1140224"/>
              <a:gd name="connsiteX6" fmla="*/ 902799 w 1271056"/>
              <a:gd name="connsiteY6" fmla="*/ 107250 h 1140224"/>
              <a:gd name="connsiteX7" fmla="*/ 1010049 w 1271056"/>
              <a:gd name="connsiteY7" fmla="*/ 0 h 1140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71056" h="1140224">
                <a:moveTo>
                  <a:pt x="1010049" y="0"/>
                </a:moveTo>
                <a:lnTo>
                  <a:pt x="1271056" y="0"/>
                </a:lnTo>
                <a:lnTo>
                  <a:pt x="1233330" y="37704"/>
                </a:lnTo>
                <a:cubicBezTo>
                  <a:pt x="933660" y="337197"/>
                  <a:pt x="578496" y="692153"/>
                  <a:pt x="157560" y="1112840"/>
                </a:cubicBezTo>
                <a:cubicBezTo>
                  <a:pt x="122635" y="1149352"/>
                  <a:pt x="63897" y="1149352"/>
                  <a:pt x="27385" y="1112840"/>
                </a:cubicBezTo>
                <a:cubicBezTo>
                  <a:pt x="-9128" y="1076327"/>
                  <a:pt x="-9128" y="1019177"/>
                  <a:pt x="27385" y="982665"/>
                </a:cubicBezTo>
                <a:cubicBezTo>
                  <a:pt x="27385" y="982665"/>
                  <a:pt x="27385" y="982665"/>
                  <a:pt x="902799" y="107250"/>
                </a:cubicBezTo>
                <a:lnTo>
                  <a:pt x="1010049" y="0"/>
                </a:lnTo>
                <a:close/>
              </a:path>
            </a:pathLst>
          </a:custGeom>
          <a:solidFill>
            <a:schemeClr val="accent2"/>
          </a:solidFill>
          <a:ln>
            <a:noFill/>
          </a:ln>
        </p:spPr>
        <p:txBody>
          <a:bodyPr vert="horz" wrap="square" lIns="91440" tIns="45720" rIns="91440" bIns="45720" numCol="1" anchor="t" anchorCtr="0" compatLnSpc="1">
            <a:noAutofit/>
          </a:bodyPr>
          <a:lstStyle/>
          <a:p>
            <a:endParaRPr lang="zh-CN" altLang="en-US"/>
          </a:p>
        </p:txBody>
      </p:sp>
      <p:sp>
        <p:nvSpPr>
          <p:cNvPr id="901" name="任意多边形 900"/>
          <p:cNvSpPr/>
          <p:nvPr/>
        </p:nvSpPr>
        <p:spPr bwMode="auto">
          <a:xfrm>
            <a:off x="11807032" y="356837"/>
            <a:ext cx="404020" cy="532998"/>
          </a:xfrm>
          <a:custGeom>
            <a:avLst/>
            <a:gdLst>
              <a:gd name="connsiteX0" fmla="*/ 404020 w 404020"/>
              <a:gd name="connsiteY0" fmla="*/ 0 h 532998"/>
              <a:gd name="connsiteX1" fmla="*/ 404020 w 404020"/>
              <a:gd name="connsiteY1" fmla="*/ 250853 h 532998"/>
              <a:gd name="connsiteX2" fmla="*/ 348010 w 404020"/>
              <a:gd name="connsiteY2" fmla="*/ 307648 h 532998"/>
              <a:gd name="connsiteX3" fmla="*/ 151606 w 404020"/>
              <a:gd name="connsiteY3" fmla="*/ 506805 h 532998"/>
              <a:gd name="connsiteX4" fmla="*/ 26194 w 404020"/>
              <a:gd name="connsiteY4" fmla="*/ 506805 h 532998"/>
              <a:gd name="connsiteX5" fmla="*/ 26194 w 404020"/>
              <a:gd name="connsiteY5" fmla="*/ 378217 h 532998"/>
              <a:gd name="connsiteX6" fmla="*/ 399815 w 404020"/>
              <a:gd name="connsiteY6" fmla="*/ 4209 h 532998"/>
              <a:gd name="connsiteX7" fmla="*/ 404020 w 404020"/>
              <a:gd name="connsiteY7" fmla="*/ 0 h 532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4020" h="532998">
                <a:moveTo>
                  <a:pt x="404020" y="0"/>
                </a:moveTo>
                <a:lnTo>
                  <a:pt x="404020" y="250853"/>
                </a:lnTo>
                <a:lnTo>
                  <a:pt x="348010" y="307648"/>
                </a:lnTo>
                <a:cubicBezTo>
                  <a:pt x="300236" y="356092"/>
                  <a:pt x="236538" y="420683"/>
                  <a:pt x="151606" y="506805"/>
                </a:cubicBezTo>
                <a:cubicBezTo>
                  <a:pt x="116682" y="541730"/>
                  <a:pt x="61119" y="541730"/>
                  <a:pt x="26194" y="506805"/>
                </a:cubicBezTo>
                <a:cubicBezTo>
                  <a:pt x="-8731" y="471880"/>
                  <a:pt x="-8731" y="414730"/>
                  <a:pt x="26194" y="378217"/>
                </a:cubicBezTo>
                <a:cubicBezTo>
                  <a:pt x="26194" y="378217"/>
                  <a:pt x="26194" y="378217"/>
                  <a:pt x="399815" y="4209"/>
                </a:cubicBezTo>
                <a:lnTo>
                  <a:pt x="404020" y="0"/>
                </a:lnTo>
                <a:close/>
              </a:path>
            </a:pathLst>
          </a:custGeom>
          <a:solidFill>
            <a:schemeClr val="accent3"/>
          </a:solidFill>
          <a:ln>
            <a:noFill/>
          </a:ln>
        </p:spPr>
        <p:txBody>
          <a:bodyPr vert="horz" wrap="square" lIns="91440" tIns="45720" rIns="91440" bIns="45720" numCol="1" anchor="t" anchorCtr="0" compatLnSpc="1">
            <a:noAutofit/>
          </a:bodyPr>
          <a:lstStyle/>
          <a:p>
            <a:endParaRPr lang="zh-CN" altLang="en-US"/>
          </a:p>
        </p:txBody>
      </p:sp>
      <p:sp>
        <p:nvSpPr>
          <p:cNvPr id="916" name="任意多边形 915"/>
          <p:cNvSpPr/>
          <p:nvPr/>
        </p:nvSpPr>
        <p:spPr bwMode="auto">
          <a:xfrm>
            <a:off x="11585575" y="879403"/>
            <a:ext cx="625477" cy="780225"/>
          </a:xfrm>
          <a:custGeom>
            <a:avLst/>
            <a:gdLst>
              <a:gd name="connsiteX0" fmla="*/ 625477 w 625477"/>
              <a:gd name="connsiteY0" fmla="*/ 0 h 780225"/>
              <a:gd name="connsiteX1" fmla="*/ 625477 w 625477"/>
              <a:gd name="connsiteY1" fmla="*/ 296696 h 780225"/>
              <a:gd name="connsiteX2" fmla="*/ 429555 w 625477"/>
              <a:gd name="connsiteY2" fmla="*/ 494930 h 780225"/>
              <a:gd name="connsiteX3" fmla="*/ 177007 w 625477"/>
              <a:gd name="connsiteY3" fmla="*/ 750460 h 780225"/>
              <a:gd name="connsiteX4" fmla="*/ 30957 w 625477"/>
              <a:gd name="connsiteY4" fmla="*/ 750460 h 780225"/>
              <a:gd name="connsiteX5" fmla="*/ 30957 w 625477"/>
              <a:gd name="connsiteY5" fmla="*/ 601235 h 780225"/>
              <a:gd name="connsiteX6" fmla="*/ 590142 w 625477"/>
              <a:gd name="connsiteY6" fmla="*/ 35734 h 780225"/>
              <a:gd name="connsiteX7" fmla="*/ 625477 w 625477"/>
              <a:gd name="connsiteY7" fmla="*/ 0 h 780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5477" h="780225">
                <a:moveTo>
                  <a:pt x="625477" y="0"/>
                </a:moveTo>
                <a:lnTo>
                  <a:pt x="625477" y="296696"/>
                </a:lnTo>
                <a:lnTo>
                  <a:pt x="429555" y="494930"/>
                </a:lnTo>
                <a:cubicBezTo>
                  <a:pt x="349380" y="576052"/>
                  <a:pt x="265262" y="661163"/>
                  <a:pt x="177007" y="750460"/>
                </a:cubicBezTo>
                <a:cubicBezTo>
                  <a:pt x="135732" y="790147"/>
                  <a:pt x="70644" y="790147"/>
                  <a:pt x="30957" y="750460"/>
                </a:cubicBezTo>
                <a:cubicBezTo>
                  <a:pt x="-10318" y="709185"/>
                  <a:pt x="-10318" y="642510"/>
                  <a:pt x="30957" y="601235"/>
                </a:cubicBezTo>
                <a:cubicBezTo>
                  <a:pt x="30957" y="601235"/>
                  <a:pt x="30957" y="601235"/>
                  <a:pt x="590142" y="35734"/>
                </a:cubicBezTo>
                <a:lnTo>
                  <a:pt x="625477" y="0"/>
                </a:lnTo>
                <a:close/>
              </a:path>
            </a:pathLst>
          </a:custGeom>
          <a:solidFill>
            <a:schemeClr val="accent3"/>
          </a:solidFill>
          <a:ln>
            <a:noFill/>
          </a:ln>
        </p:spPr>
        <p:txBody>
          <a:bodyPr vert="horz" wrap="square" lIns="91440" tIns="45720" rIns="91440" bIns="45720" numCol="1" anchor="t" anchorCtr="0" compatLnSpc="1">
            <a:noAutofit/>
          </a:bodyPr>
          <a:lstStyle/>
          <a:p>
            <a:endParaRPr lang="zh-CN" altLang="en-US"/>
          </a:p>
        </p:txBody>
      </p:sp>
      <p:sp>
        <p:nvSpPr>
          <p:cNvPr id="460" name="Freeform 857"/>
          <p:cNvSpPr/>
          <p:nvPr/>
        </p:nvSpPr>
        <p:spPr bwMode="auto">
          <a:xfrm>
            <a:off x="10494963" y="909680"/>
            <a:ext cx="1277938" cy="1292225"/>
          </a:xfrm>
          <a:custGeom>
            <a:avLst/>
            <a:gdLst>
              <a:gd name="T0" fmla="*/ 701 w 805"/>
              <a:gd name="T1" fmla="*/ 23 h 814"/>
              <a:gd name="T2" fmla="*/ 22 w 805"/>
              <a:gd name="T3" fmla="*/ 710 h 814"/>
              <a:gd name="T4" fmla="*/ 22 w 805"/>
              <a:gd name="T5" fmla="*/ 792 h 814"/>
              <a:gd name="T6" fmla="*/ 22 w 805"/>
              <a:gd name="T7" fmla="*/ 792 h 814"/>
              <a:gd name="T8" fmla="*/ 103 w 805"/>
              <a:gd name="T9" fmla="*/ 792 h 814"/>
              <a:gd name="T10" fmla="*/ 782 w 805"/>
              <a:gd name="T11" fmla="*/ 105 h 814"/>
              <a:gd name="T12" fmla="*/ 781 w 805"/>
              <a:gd name="T13" fmla="*/ 21 h 814"/>
              <a:gd name="T14" fmla="*/ 781 w 805"/>
              <a:gd name="T15" fmla="*/ 21 h 814"/>
              <a:gd name="T16" fmla="*/ 701 w 805"/>
              <a:gd name="T17" fmla="*/ 23 h 8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05" h="814">
                <a:moveTo>
                  <a:pt x="701" y="23"/>
                </a:moveTo>
                <a:cubicBezTo>
                  <a:pt x="22" y="710"/>
                  <a:pt x="22" y="710"/>
                  <a:pt x="22" y="710"/>
                </a:cubicBezTo>
                <a:cubicBezTo>
                  <a:pt x="0" y="732"/>
                  <a:pt x="0" y="769"/>
                  <a:pt x="22" y="792"/>
                </a:cubicBezTo>
                <a:cubicBezTo>
                  <a:pt x="22" y="792"/>
                  <a:pt x="22" y="792"/>
                  <a:pt x="22" y="792"/>
                </a:cubicBezTo>
                <a:cubicBezTo>
                  <a:pt x="44" y="814"/>
                  <a:pt x="81" y="814"/>
                  <a:pt x="103" y="792"/>
                </a:cubicBezTo>
                <a:cubicBezTo>
                  <a:pt x="782" y="105"/>
                  <a:pt x="782" y="105"/>
                  <a:pt x="782" y="105"/>
                </a:cubicBezTo>
                <a:cubicBezTo>
                  <a:pt x="805" y="81"/>
                  <a:pt x="804" y="44"/>
                  <a:pt x="781" y="21"/>
                </a:cubicBezTo>
                <a:cubicBezTo>
                  <a:pt x="781" y="21"/>
                  <a:pt x="781" y="21"/>
                  <a:pt x="781" y="21"/>
                </a:cubicBezTo>
                <a:cubicBezTo>
                  <a:pt x="758" y="0"/>
                  <a:pt x="723" y="1"/>
                  <a:pt x="701" y="23"/>
                </a:cubicBezTo>
                <a:close/>
              </a:path>
            </a:pathLst>
          </a:custGeom>
          <a:solidFill>
            <a:schemeClr val="accent1"/>
          </a:solidFill>
          <a:ln>
            <a:noFill/>
          </a:ln>
        </p:spPr>
        <p:txBody>
          <a:bodyPr vert="horz" wrap="square" lIns="91440" tIns="45720" rIns="91440" bIns="45720" numCol="1" anchor="t" anchorCtr="0" compatLnSpc="1"/>
          <a:lstStyle/>
          <a:p>
            <a:endParaRPr lang="zh-CN" altLang="en-US"/>
          </a:p>
        </p:txBody>
      </p:sp>
      <p:sp>
        <p:nvSpPr>
          <p:cNvPr id="880" name="任意多边形 879"/>
          <p:cNvSpPr/>
          <p:nvPr/>
        </p:nvSpPr>
        <p:spPr bwMode="auto">
          <a:xfrm>
            <a:off x="11108930" y="-11113"/>
            <a:ext cx="630635" cy="499269"/>
          </a:xfrm>
          <a:custGeom>
            <a:avLst/>
            <a:gdLst>
              <a:gd name="connsiteX0" fmla="*/ 368698 w 630635"/>
              <a:gd name="connsiteY0" fmla="*/ 0 h 499269"/>
              <a:gd name="connsiteX1" fmla="*/ 630635 w 630635"/>
              <a:gd name="connsiteY1" fmla="*/ 0 h 499269"/>
              <a:gd name="connsiteX2" fmla="*/ 520166 w 630635"/>
              <a:gd name="connsiteY2" fmla="*/ 110469 h 499269"/>
              <a:gd name="connsiteX3" fmla="*/ 157559 w 630635"/>
              <a:gd name="connsiteY3" fmla="*/ 473076 h 499269"/>
              <a:gd name="connsiteX4" fmla="*/ 27385 w 630635"/>
              <a:gd name="connsiteY4" fmla="*/ 473076 h 499269"/>
              <a:gd name="connsiteX5" fmla="*/ 27385 w 630635"/>
              <a:gd name="connsiteY5" fmla="*/ 341313 h 499269"/>
              <a:gd name="connsiteX6" fmla="*/ 295198 w 630635"/>
              <a:gd name="connsiteY6" fmla="*/ 73500 h 499269"/>
              <a:gd name="connsiteX7" fmla="*/ 368698 w 630635"/>
              <a:gd name="connsiteY7" fmla="*/ 0 h 499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0635" h="499269">
                <a:moveTo>
                  <a:pt x="368698" y="0"/>
                </a:moveTo>
                <a:lnTo>
                  <a:pt x="630635" y="0"/>
                </a:lnTo>
                <a:lnTo>
                  <a:pt x="520166" y="110469"/>
                </a:lnTo>
                <a:cubicBezTo>
                  <a:pt x="415032" y="215603"/>
                  <a:pt x="294878" y="335757"/>
                  <a:pt x="157559" y="473076"/>
                </a:cubicBezTo>
                <a:cubicBezTo>
                  <a:pt x="122635" y="508001"/>
                  <a:pt x="63897" y="508001"/>
                  <a:pt x="27385" y="473076"/>
                </a:cubicBezTo>
                <a:cubicBezTo>
                  <a:pt x="-9128" y="436564"/>
                  <a:pt x="-9128" y="377826"/>
                  <a:pt x="27385" y="341313"/>
                </a:cubicBezTo>
                <a:cubicBezTo>
                  <a:pt x="27385" y="341313"/>
                  <a:pt x="27385" y="341313"/>
                  <a:pt x="295198" y="73500"/>
                </a:cubicBezTo>
                <a:lnTo>
                  <a:pt x="368698" y="0"/>
                </a:lnTo>
                <a:close/>
              </a:path>
            </a:pathLst>
          </a:custGeom>
          <a:solidFill>
            <a:schemeClr val="accent4"/>
          </a:solidFill>
          <a:ln>
            <a:noFill/>
          </a:ln>
        </p:spPr>
        <p:txBody>
          <a:bodyPr vert="horz" wrap="square" lIns="91440" tIns="45720" rIns="91440" bIns="45720" numCol="1" anchor="t" anchorCtr="0" compatLnSpc="1">
            <a:noAutofit/>
          </a:bodyPr>
          <a:lstStyle/>
          <a:p>
            <a:endParaRPr lang="zh-CN" altLang="en-US"/>
          </a:p>
        </p:txBody>
      </p:sp>
      <p:grpSp>
        <p:nvGrpSpPr>
          <p:cNvPr id="911" name="组合 910"/>
          <p:cNvGrpSpPr/>
          <p:nvPr/>
        </p:nvGrpSpPr>
        <p:grpSpPr>
          <a:xfrm>
            <a:off x="8135144" y="2698750"/>
            <a:ext cx="4079082" cy="4168775"/>
            <a:chOff x="8135144" y="2698750"/>
            <a:chExt cx="4079082" cy="4168775"/>
          </a:xfrm>
        </p:grpSpPr>
        <p:sp>
          <p:nvSpPr>
            <p:cNvPr id="896" name="任意多边形 895"/>
            <p:cNvSpPr/>
            <p:nvPr/>
          </p:nvSpPr>
          <p:spPr bwMode="auto">
            <a:xfrm>
              <a:off x="11045825" y="4050904"/>
              <a:ext cx="1165226" cy="1991518"/>
            </a:xfrm>
            <a:custGeom>
              <a:avLst/>
              <a:gdLst>
                <a:gd name="connsiteX0" fmla="*/ 1061244 w 1165226"/>
                <a:gd name="connsiteY0" fmla="*/ 0 h 1991518"/>
                <a:gd name="connsiteX1" fmla="*/ 1116013 w 1165226"/>
                <a:gd name="connsiteY1" fmla="*/ 22621 h 1991518"/>
                <a:gd name="connsiteX2" fmla="*/ 1116013 w 1165226"/>
                <a:gd name="connsiteY2" fmla="*/ 130571 h 1991518"/>
                <a:gd name="connsiteX3" fmla="*/ 898525 w 1165226"/>
                <a:gd name="connsiteY3" fmla="*/ 348059 h 1991518"/>
                <a:gd name="connsiteX4" fmla="*/ 898525 w 1165226"/>
                <a:gd name="connsiteY4" fmla="*/ 449659 h 1991518"/>
                <a:gd name="connsiteX5" fmla="*/ 1001713 w 1165226"/>
                <a:gd name="connsiteY5" fmla="*/ 449659 h 1991518"/>
                <a:gd name="connsiteX6" fmla="*/ 1161066 w 1165226"/>
                <a:gd name="connsiteY6" fmla="*/ 290306 h 1991518"/>
                <a:gd name="connsiteX7" fmla="*/ 1165226 w 1165226"/>
                <a:gd name="connsiteY7" fmla="*/ 286146 h 1991518"/>
                <a:gd name="connsiteX8" fmla="*/ 1165226 w 1165226"/>
                <a:gd name="connsiteY8" fmla="*/ 1156357 h 1991518"/>
                <a:gd name="connsiteX9" fmla="*/ 994810 w 1165226"/>
                <a:gd name="connsiteY9" fmla="*/ 1329470 h 1991518"/>
                <a:gd name="connsiteX10" fmla="*/ 379413 w 1165226"/>
                <a:gd name="connsiteY10" fmla="*/ 1954609 h 1991518"/>
                <a:gd name="connsiteX11" fmla="*/ 200025 w 1165226"/>
                <a:gd name="connsiteY11" fmla="*/ 1954609 h 1991518"/>
                <a:gd name="connsiteX12" fmla="*/ 200025 w 1165226"/>
                <a:gd name="connsiteY12" fmla="*/ 1775221 h 1991518"/>
                <a:gd name="connsiteX13" fmla="*/ 868363 w 1165226"/>
                <a:gd name="connsiteY13" fmla="*/ 1106884 h 1991518"/>
                <a:gd name="connsiteX14" fmla="*/ 868363 w 1165226"/>
                <a:gd name="connsiteY14" fmla="*/ 1048146 h 1991518"/>
                <a:gd name="connsiteX15" fmla="*/ 809625 w 1165226"/>
                <a:gd name="connsiteY15" fmla="*/ 1048146 h 1991518"/>
                <a:gd name="connsiteX16" fmla="*/ 623888 w 1165226"/>
                <a:gd name="connsiteY16" fmla="*/ 1233884 h 1991518"/>
                <a:gd name="connsiteX17" fmla="*/ 450850 w 1165226"/>
                <a:gd name="connsiteY17" fmla="*/ 1233884 h 1991518"/>
                <a:gd name="connsiteX18" fmla="*/ 450850 w 1165226"/>
                <a:gd name="connsiteY18" fmla="*/ 1062434 h 1991518"/>
                <a:gd name="connsiteX19" fmla="*/ 665163 w 1165226"/>
                <a:gd name="connsiteY19" fmla="*/ 849709 h 1991518"/>
                <a:gd name="connsiteX20" fmla="*/ 665163 w 1165226"/>
                <a:gd name="connsiteY20" fmla="*/ 744934 h 1991518"/>
                <a:gd name="connsiteX21" fmla="*/ 560388 w 1165226"/>
                <a:gd name="connsiteY21" fmla="*/ 744934 h 1991518"/>
                <a:gd name="connsiteX22" fmla="*/ 166688 w 1165226"/>
                <a:gd name="connsiteY22" fmla="*/ 1138634 h 1991518"/>
                <a:gd name="connsiteX23" fmla="*/ 28575 w 1165226"/>
                <a:gd name="connsiteY23" fmla="*/ 1138634 h 1991518"/>
                <a:gd name="connsiteX24" fmla="*/ 28575 w 1165226"/>
                <a:gd name="connsiteY24" fmla="*/ 1000521 h 1991518"/>
                <a:gd name="connsiteX25" fmla="*/ 1006475 w 1165226"/>
                <a:gd name="connsiteY25" fmla="*/ 22621 h 1991518"/>
                <a:gd name="connsiteX26" fmla="*/ 1061244 w 1165226"/>
                <a:gd name="connsiteY26" fmla="*/ 0 h 1991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165226" h="1991518">
                  <a:moveTo>
                    <a:pt x="1061244" y="0"/>
                  </a:moveTo>
                  <a:cubicBezTo>
                    <a:pt x="1081088" y="0"/>
                    <a:pt x="1100931" y="7540"/>
                    <a:pt x="1116013" y="22621"/>
                  </a:cubicBezTo>
                  <a:cubicBezTo>
                    <a:pt x="1146175" y="52784"/>
                    <a:pt x="1146175" y="100409"/>
                    <a:pt x="1116013" y="130571"/>
                  </a:cubicBezTo>
                  <a:cubicBezTo>
                    <a:pt x="1116013" y="130571"/>
                    <a:pt x="1116013" y="130571"/>
                    <a:pt x="898525" y="348059"/>
                  </a:cubicBezTo>
                  <a:cubicBezTo>
                    <a:pt x="869950" y="376634"/>
                    <a:pt x="869950" y="422671"/>
                    <a:pt x="898525" y="449659"/>
                  </a:cubicBezTo>
                  <a:cubicBezTo>
                    <a:pt x="927100" y="478234"/>
                    <a:pt x="973138" y="478234"/>
                    <a:pt x="1001713" y="449659"/>
                  </a:cubicBezTo>
                  <a:cubicBezTo>
                    <a:pt x="1001713" y="449659"/>
                    <a:pt x="1001713" y="449659"/>
                    <a:pt x="1161066" y="290306"/>
                  </a:cubicBezTo>
                  <a:lnTo>
                    <a:pt x="1165226" y="286146"/>
                  </a:lnTo>
                  <a:lnTo>
                    <a:pt x="1165226" y="1156357"/>
                  </a:lnTo>
                  <a:lnTo>
                    <a:pt x="994810" y="1329470"/>
                  </a:lnTo>
                  <a:cubicBezTo>
                    <a:pt x="809508" y="1517706"/>
                    <a:pt x="605036" y="1725414"/>
                    <a:pt x="379413" y="1954609"/>
                  </a:cubicBezTo>
                  <a:cubicBezTo>
                    <a:pt x="330200" y="2003821"/>
                    <a:pt x="249238" y="2003821"/>
                    <a:pt x="200025" y="1954609"/>
                  </a:cubicBezTo>
                  <a:cubicBezTo>
                    <a:pt x="150813" y="1905396"/>
                    <a:pt x="150813" y="1824434"/>
                    <a:pt x="200025" y="1775221"/>
                  </a:cubicBezTo>
                  <a:cubicBezTo>
                    <a:pt x="200025" y="1775221"/>
                    <a:pt x="200025" y="1775221"/>
                    <a:pt x="868363" y="1106884"/>
                  </a:cubicBezTo>
                  <a:cubicBezTo>
                    <a:pt x="884238" y="1091009"/>
                    <a:pt x="884238" y="1064021"/>
                    <a:pt x="868363" y="1048146"/>
                  </a:cubicBezTo>
                  <a:cubicBezTo>
                    <a:pt x="852488" y="1032271"/>
                    <a:pt x="825500" y="1032271"/>
                    <a:pt x="809625" y="1048146"/>
                  </a:cubicBezTo>
                  <a:cubicBezTo>
                    <a:pt x="809625" y="1048146"/>
                    <a:pt x="809625" y="1048146"/>
                    <a:pt x="623888" y="1233884"/>
                  </a:cubicBezTo>
                  <a:cubicBezTo>
                    <a:pt x="576263" y="1281509"/>
                    <a:pt x="498475" y="1281509"/>
                    <a:pt x="450850" y="1233884"/>
                  </a:cubicBezTo>
                  <a:cubicBezTo>
                    <a:pt x="404813" y="1187846"/>
                    <a:pt x="404813" y="1110059"/>
                    <a:pt x="450850" y="1062434"/>
                  </a:cubicBezTo>
                  <a:cubicBezTo>
                    <a:pt x="450850" y="1062434"/>
                    <a:pt x="450850" y="1062434"/>
                    <a:pt x="665163" y="849709"/>
                  </a:cubicBezTo>
                  <a:cubicBezTo>
                    <a:pt x="693738" y="819546"/>
                    <a:pt x="693738" y="773509"/>
                    <a:pt x="665163" y="744934"/>
                  </a:cubicBezTo>
                  <a:cubicBezTo>
                    <a:pt x="636588" y="714771"/>
                    <a:pt x="588963" y="714771"/>
                    <a:pt x="560388" y="744934"/>
                  </a:cubicBezTo>
                  <a:cubicBezTo>
                    <a:pt x="560388" y="744934"/>
                    <a:pt x="560388" y="744934"/>
                    <a:pt x="166688" y="1138634"/>
                  </a:cubicBezTo>
                  <a:cubicBezTo>
                    <a:pt x="128588" y="1176734"/>
                    <a:pt x="66675" y="1176734"/>
                    <a:pt x="28575" y="1138634"/>
                  </a:cubicBezTo>
                  <a:cubicBezTo>
                    <a:pt x="-9525" y="1100534"/>
                    <a:pt x="-9525" y="1038621"/>
                    <a:pt x="28575" y="1000521"/>
                  </a:cubicBezTo>
                  <a:cubicBezTo>
                    <a:pt x="28575" y="1000521"/>
                    <a:pt x="28575" y="1000521"/>
                    <a:pt x="1006475" y="22621"/>
                  </a:cubicBezTo>
                  <a:cubicBezTo>
                    <a:pt x="1021557" y="7540"/>
                    <a:pt x="1041400" y="0"/>
                    <a:pt x="1061244" y="0"/>
                  </a:cubicBezTo>
                  <a:close/>
                </a:path>
              </a:pathLst>
            </a:custGeom>
            <a:solidFill>
              <a:schemeClr val="accent1"/>
            </a:solidFill>
            <a:ln>
              <a:noFill/>
            </a:ln>
          </p:spPr>
          <p:txBody>
            <a:bodyPr vert="horz" wrap="square" lIns="91440" tIns="45720" rIns="91440" bIns="45720" numCol="1" anchor="t" anchorCtr="0" compatLnSpc="1">
              <a:noAutofit/>
            </a:bodyPr>
            <a:lstStyle/>
            <a:p>
              <a:endParaRPr lang="zh-CN" altLang="en-US"/>
            </a:p>
          </p:txBody>
        </p:sp>
        <p:sp>
          <p:nvSpPr>
            <p:cNvPr id="770" name="Freeform 541"/>
            <p:cNvSpPr/>
            <p:nvPr/>
          </p:nvSpPr>
          <p:spPr bwMode="auto">
            <a:xfrm>
              <a:off x="11028364" y="5399882"/>
              <a:ext cx="395288" cy="393700"/>
            </a:xfrm>
            <a:custGeom>
              <a:avLst/>
              <a:gdLst>
                <a:gd name="T0" fmla="*/ 154 w 249"/>
                <a:gd name="T1" fmla="*/ 20 h 248"/>
                <a:gd name="T2" fmla="*/ 21 w 249"/>
                <a:gd name="T3" fmla="*/ 154 h 248"/>
                <a:gd name="T4" fmla="*/ 21 w 249"/>
                <a:gd name="T5" fmla="*/ 228 h 248"/>
                <a:gd name="T6" fmla="*/ 21 w 249"/>
                <a:gd name="T7" fmla="*/ 228 h 248"/>
                <a:gd name="T8" fmla="*/ 95 w 249"/>
                <a:gd name="T9" fmla="*/ 228 h 248"/>
                <a:gd name="T10" fmla="*/ 228 w 249"/>
                <a:gd name="T11" fmla="*/ 94 h 248"/>
                <a:gd name="T12" fmla="*/ 227 w 249"/>
                <a:gd name="T13" fmla="*/ 19 h 248"/>
                <a:gd name="T14" fmla="*/ 227 w 249"/>
                <a:gd name="T15" fmla="*/ 19 h 248"/>
                <a:gd name="T16" fmla="*/ 154 w 249"/>
                <a:gd name="T17" fmla="*/ 20 h 2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49" h="248">
                  <a:moveTo>
                    <a:pt x="154" y="20"/>
                  </a:moveTo>
                  <a:cubicBezTo>
                    <a:pt x="21" y="154"/>
                    <a:pt x="21" y="154"/>
                    <a:pt x="21" y="154"/>
                  </a:cubicBezTo>
                  <a:cubicBezTo>
                    <a:pt x="0" y="174"/>
                    <a:pt x="0" y="207"/>
                    <a:pt x="21" y="228"/>
                  </a:cubicBezTo>
                  <a:cubicBezTo>
                    <a:pt x="21" y="228"/>
                    <a:pt x="21" y="228"/>
                    <a:pt x="21" y="228"/>
                  </a:cubicBezTo>
                  <a:cubicBezTo>
                    <a:pt x="41" y="248"/>
                    <a:pt x="74" y="248"/>
                    <a:pt x="95" y="228"/>
                  </a:cubicBezTo>
                  <a:cubicBezTo>
                    <a:pt x="228" y="94"/>
                    <a:pt x="228" y="94"/>
                    <a:pt x="228" y="94"/>
                  </a:cubicBezTo>
                  <a:cubicBezTo>
                    <a:pt x="249" y="73"/>
                    <a:pt x="248" y="39"/>
                    <a:pt x="227" y="19"/>
                  </a:cubicBezTo>
                  <a:cubicBezTo>
                    <a:pt x="227" y="19"/>
                    <a:pt x="227" y="19"/>
                    <a:pt x="227" y="19"/>
                  </a:cubicBezTo>
                  <a:cubicBezTo>
                    <a:pt x="206" y="0"/>
                    <a:pt x="174" y="0"/>
                    <a:pt x="154" y="20"/>
                  </a:cubicBezTo>
                  <a:close/>
                </a:path>
              </a:pathLst>
            </a:custGeom>
            <a:solidFill>
              <a:schemeClr val="accent2"/>
            </a:solidFill>
            <a:ln>
              <a:noFill/>
            </a:ln>
          </p:spPr>
          <p:txBody>
            <a:bodyPr vert="horz" wrap="square" lIns="91440" tIns="45720" rIns="91440" bIns="45720" numCol="1" anchor="t" anchorCtr="0" compatLnSpc="1"/>
            <a:lstStyle/>
            <a:p>
              <a:endParaRPr lang="zh-CN" altLang="en-US"/>
            </a:p>
          </p:txBody>
        </p:sp>
        <p:sp>
          <p:nvSpPr>
            <p:cNvPr id="793" name="Freeform 564"/>
            <p:cNvSpPr/>
            <p:nvPr/>
          </p:nvSpPr>
          <p:spPr bwMode="auto">
            <a:xfrm>
              <a:off x="11938000" y="5797550"/>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794" name="Freeform 565"/>
            <p:cNvSpPr/>
            <p:nvPr/>
          </p:nvSpPr>
          <p:spPr bwMode="auto">
            <a:xfrm>
              <a:off x="12052300" y="5683250"/>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795" name="Freeform 566"/>
            <p:cNvSpPr/>
            <p:nvPr/>
          </p:nvSpPr>
          <p:spPr bwMode="auto">
            <a:xfrm>
              <a:off x="12165013" y="5568950"/>
              <a:ext cx="46038" cy="44450"/>
            </a:xfrm>
            <a:custGeom>
              <a:avLst/>
              <a:gdLst>
                <a:gd name="T0" fmla="*/ 24 w 29"/>
                <a:gd name="T1" fmla="*/ 5 h 28"/>
                <a:gd name="T2" fmla="*/ 24 w 29"/>
                <a:gd name="T3" fmla="*/ 23 h 28"/>
                <a:gd name="T4" fmla="*/ 5 w 29"/>
                <a:gd name="T5" fmla="*/ 23 h 28"/>
                <a:gd name="T6" fmla="*/ 5 w 29"/>
                <a:gd name="T7" fmla="*/ 5 h 28"/>
                <a:gd name="T8" fmla="*/ 24 w 29"/>
                <a:gd name="T9" fmla="*/ 5 h 28"/>
              </a:gdLst>
              <a:ahLst/>
              <a:cxnLst>
                <a:cxn ang="0">
                  <a:pos x="T0" y="T1"/>
                </a:cxn>
                <a:cxn ang="0">
                  <a:pos x="T2" y="T3"/>
                </a:cxn>
                <a:cxn ang="0">
                  <a:pos x="T4" y="T5"/>
                </a:cxn>
                <a:cxn ang="0">
                  <a:pos x="T6" y="T7"/>
                </a:cxn>
                <a:cxn ang="0">
                  <a:pos x="T8" y="T9"/>
                </a:cxn>
              </a:cxnLst>
              <a:rect l="0" t="0" r="r" b="b"/>
              <a:pathLst>
                <a:path w="29" h="28">
                  <a:moveTo>
                    <a:pt x="24" y="5"/>
                  </a:moveTo>
                  <a:cubicBezTo>
                    <a:pt x="29" y="10"/>
                    <a:pt x="29" y="18"/>
                    <a:pt x="24" y="23"/>
                  </a:cubicBezTo>
                  <a:cubicBezTo>
                    <a:pt x="19" y="28"/>
                    <a:pt x="10" y="28"/>
                    <a:pt x="5" y="23"/>
                  </a:cubicBezTo>
                  <a:cubicBezTo>
                    <a:pt x="0" y="18"/>
                    <a:pt x="0" y="10"/>
                    <a:pt x="5" y="5"/>
                  </a:cubicBezTo>
                  <a:cubicBezTo>
                    <a:pt x="10"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805" name="Freeform 576"/>
            <p:cNvSpPr/>
            <p:nvPr/>
          </p:nvSpPr>
          <p:spPr bwMode="auto">
            <a:xfrm>
              <a:off x="12077700" y="5937250"/>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843" name="Freeform 614"/>
            <p:cNvSpPr/>
            <p:nvPr/>
          </p:nvSpPr>
          <p:spPr bwMode="auto">
            <a:xfrm>
              <a:off x="10912475" y="6823075"/>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844" name="Freeform 615"/>
            <p:cNvSpPr/>
            <p:nvPr/>
          </p:nvSpPr>
          <p:spPr bwMode="auto">
            <a:xfrm>
              <a:off x="11025188" y="6708775"/>
              <a:ext cx="46038" cy="44450"/>
            </a:xfrm>
            <a:custGeom>
              <a:avLst/>
              <a:gdLst>
                <a:gd name="T0" fmla="*/ 24 w 29"/>
                <a:gd name="T1" fmla="*/ 5 h 28"/>
                <a:gd name="T2" fmla="*/ 24 w 29"/>
                <a:gd name="T3" fmla="*/ 23 h 28"/>
                <a:gd name="T4" fmla="*/ 6 w 29"/>
                <a:gd name="T5" fmla="*/ 23 h 28"/>
                <a:gd name="T6" fmla="*/ 6 w 29"/>
                <a:gd name="T7" fmla="*/ 5 h 28"/>
                <a:gd name="T8" fmla="*/ 24 w 29"/>
                <a:gd name="T9" fmla="*/ 5 h 28"/>
              </a:gdLst>
              <a:ahLst/>
              <a:cxnLst>
                <a:cxn ang="0">
                  <a:pos x="T0" y="T1"/>
                </a:cxn>
                <a:cxn ang="0">
                  <a:pos x="T2" y="T3"/>
                </a:cxn>
                <a:cxn ang="0">
                  <a:pos x="T4" y="T5"/>
                </a:cxn>
                <a:cxn ang="0">
                  <a:pos x="T6" y="T7"/>
                </a:cxn>
                <a:cxn ang="0">
                  <a:pos x="T8" y="T9"/>
                </a:cxn>
              </a:cxnLst>
              <a:rect l="0" t="0" r="r" b="b"/>
              <a:pathLst>
                <a:path w="29" h="28">
                  <a:moveTo>
                    <a:pt x="24" y="5"/>
                  </a:moveTo>
                  <a:cubicBezTo>
                    <a:pt x="29" y="10"/>
                    <a:pt x="29" y="18"/>
                    <a:pt x="24" y="23"/>
                  </a:cubicBezTo>
                  <a:cubicBezTo>
                    <a:pt x="19" y="28"/>
                    <a:pt x="11" y="28"/>
                    <a:pt x="6" y="23"/>
                  </a:cubicBezTo>
                  <a:cubicBezTo>
                    <a:pt x="0" y="18"/>
                    <a:pt x="0" y="10"/>
                    <a:pt x="6" y="5"/>
                  </a:cubicBezTo>
                  <a:cubicBezTo>
                    <a:pt x="11"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845" name="Freeform 616"/>
            <p:cNvSpPr/>
            <p:nvPr/>
          </p:nvSpPr>
          <p:spPr bwMode="auto">
            <a:xfrm>
              <a:off x="11139488" y="6594475"/>
              <a:ext cx="46038" cy="44450"/>
            </a:xfrm>
            <a:custGeom>
              <a:avLst/>
              <a:gdLst>
                <a:gd name="T0" fmla="*/ 24 w 29"/>
                <a:gd name="T1" fmla="*/ 5 h 28"/>
                <a:gd name="T2" fmla="*/ 24 w 29"/>
                <a:gd name="T3" fmla="*/ 23 h 28"/>
                <a:gd name="T4" fmla="*/ 5 w 29"/>
                <a:gd name="T5" fmla="*/ 23 h 28"/>
                <a:gd name="T6" fmla="*/ 5 w 29"/>
                <a:gd name="T7" fmla="*/ 5 h 28"/>
                <a:gd name="T8" fmla="*/ 24 w 29"/>
                <a:gd name="T9" fmla="*/ 5 h 28"/>
              </a:gdLst>
              <a:ahLst/>
              <a:cxnLst>
                <a:cxn ang="0">
                  <a:pos x="T0" y="T1"/>
                </a:cxn>
                <a:cxn ang="0">
                  <a:pos x="T2" y="T3"/>
                </a:cxn>
                <a:cxn ang="0">
                  <a:pos x="T4" y="T5"/>
                </a:cxn>
                <a:cxn ang="0">
                  <a:pos x="T6" y="T7"/>
                </a:cxn>
                <a:cxn ang="0">
                  <a:pos x="T8" y="T9"/>
                </a:cxn>
              </a:cxnLst>
              <a:rect l="0" t="0" r="r" b="b"/>
              <a:pathLst>
                <a:path w="29" h="28">
                  <a:moveTo>
                    <a:pt x="24" y="5"/>
                  </a:moveTo>
                  <a:cubicBezTo>
                    <a:pt x="29" y="10"/>
                    <a:pt x="29" y="18"/>
                    <a:pt x="24" y="23"/>
                  </a:cubicBezTo>
                  <a:cubicBezTo>
                    <a:pt x="19" y="28"/>
                    <a:pt x="10" y="28"/>
                    <a:pt x="5" y="23"/>
                  </a:cubicBezTo>
                  <a:cubicBezTo>
                    <a:pt x="0" y="18"/>
                    <a:pt x="0" y="10"/>
                    <a:pt x="5" y="5"/>
                  </a:cubicBezTo>
                  <a:cubicBezTo>
                    <a:pt x="10"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846" name="Freeform 617"/>
            <p:cNvSpPr/>
            <p:nvPr/>
          </p:nvSpPr>
          <p:spPr bwMode="auto">
            <a:xfrm>
              <a:off x="11253788" y="6480175"/>
              <a:ext cx="44450" cy="46038"/>
            </a:xfrm>
            <a:custGeom>
              <a:avLst/>
              <a:gdLst>
                <a:gd name="T0" fmla="*/ 23 w 28"/>
                <a:gd name="T1" fmla="*/ 5 h 29"/>
                <a:gd name="T2" fmla="*/ 23 w 28"/>
                <a:gd name="T3" fmla="*/ 24 h 29"/>
                <a:gd name="T4" fmla="*/ 5 w 28"/>
                <a:gd name="T5" fmla="*/ 24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0"/>
                    <a:pt x="28" y="19"/>
                    <a:pt x="23" y="24"/>
                  </a:cubicBezTo>
                  <a:cubicBezTo>
                    <a:pt x="18" y="29"/>
                    <a:pt x="10" y="29"/>
                    <a:pt x="5" y="24"/>
                  </a:cubicBezTo>
                  <a:cubicBezTo>
                    <a:pt x="0" y="19"/>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847" name="Freeform 618"/>
            <p:cNvSpPr/>
            <p:nvPr/>
          </p:nvSpPr>
          <p:spPr bwMode="auto">
            <a:xfrm>
              <a:off x="11368088" y="6367463"/>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848" name="Freeform 619"/>
            <p:cNvSpPr/>
            <p:nvPr/>
          </p:nvSpPr>
          <p:spPr bwMode="auto">
            <a:xfrm>
              <a:off x="11482388" y="6253163"/>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849" name="Freeform 620"/>
            <p:cNvSpPr/>
            <p:nvPr/>
          </p:nvSpPr>
          <p:spPr bwMode="auto">
            <a:xfrm>
              <a:off x="11595100" y="6138863"/>
              <a:ext cx="46038" cy="44450"/>
            </a:xfrm>
            <a:custGeom>
              <a:avLst/>
              <a:gdLst>
                <a:gd name="T0" fmla="*/ 24 w 29"/>
                <a:gd name="T1" fmla="*/ 5 h 28"/>
                <a:gd name="T2" fmla="*/ 24 w 29"/>
                <a:gd name="T3" fmla="*/ 23 h 28"/>
                <a:gd name="T4" fmla="*/ 5 w 29"/>
                <a:gd name="T5" fmla="*/ 23 h 28"/>
                <a:gd name="T6" fmla="*/ 5 w 29"/>
                <a:gd name="T7" fmla="*/ 5 h 28"/>
                <a:gd name="T8" fmla="*/ 24 w 29"/>
                <a:gd name="T9" fmla="*/ 5 h 28"/>
              </a:gdLst>
              <a:ahLst/>
              <a:cxnLst>
                <a:cxn ang="0">
                  <a:pos x="T0" y="T1"/>
                </a:cxn>
                <a:cxn ang="0">
                  <a:pos x="T2" y="T3"/>
                </a:cxn>
                <a:cxn ang="0">
                  <a:pos x="T4" y="T5"/>
                </a:cxn>
                <a:cxn ang="0">
                  <a:pos x="T6" y="T7"/>
                </a:cxn>
                <a:cxn ang="0">
                  <a:pos x="T8" y="T9"/>
                </a:cxn>
              </a:cxnLst>
              <a:rect l="0" t="0" r="r" b="b"/>
              <a:pathLst>
                <a:path w="29" h="28">
                  <a:moveTo>
                    <a:pt x="24" y="5"/>
                  </a:moveTo>
                  <a:cubicBezTo>
                    <a:pt x="29" y="10"/>
                    <a:pt x="29" y="18"/>
                    <a:pt x="24" y="23"/>
                  </a:cubicBezTo>
                  <a:cubicBezTo>
                    <a:pt x="19" y="28"/>
                    <a:pt x="10" y="28"/>
                    <a:pt x="5" y="23"/>
                  </a:cubicBezTo>
                  <a:cubicBezTo>
                    <a:pt x="0" y="18"/>
                    <a:pt x="0" y="10"/>
                    <a:pt x="5" y="5"/>
                  </a:cubicBezTo>
                  <a:cubicBezTo>
                    <a:pt x="10"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850" name="Freeform 621"/>
            <p:cNvSpPr/>
            <p:nvPr/>
          </p:nvSpPr>
          <p:spPr bwMode="auto">
            <a:xfrm>
              <a:off x="11709400" y="6024563"/>
              <a:ext cx="44450" cy="46038"/>
            </a:xfrm>
            <a:custGeom>
              <a:avLst/>
              <a:gdLst>
                <a:gd name="T0" fmla="*/ 23 w 28"/>
                <a:gd name="T1" fmla="*/ 5 h 29"/>
                <a:gd name="T2" fmla="*/ 23 w 28"/>
                <a:gd name="T3" fmla="*/ 24 h 29"/>
                <a:gd name="T4" fmla="*/ 5 w 28"/>
                <a:gd name="T5" fmla="*/ 24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0"/>
                    <a:pt x="28" y="19"/>
                    <a:pt x="23" y="24"/>
                  </a:cubicBezTo>
                  <a:cubicBezTo>
                    <a:pt x="18" y="29"/>
                    <a:pt x="10" y="29"/>
                    <a:pt x="5" y="24"/>
                  </a:cubicBezTo>
                  <a:cubicBezTo>
                    <a:pt x="0" y="19"/>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851" name="Freeform 622"/>
            <p:cNvSpPr/>
            <p:nvPr/>
          </p:nvSpPr>
          <p:spPr bwMode="auto">
            <a:xfrm>
              <a:off x="11823700" y="5911850"/>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852" name="Freeform 623"/>
            <p:cNvSpPr/>
            <p:nvPr/>
          </p:nvSpPr>
          <p:spPr bwMode="auto">
            <a:xfrm>
              <a:off x="11938000" y="5797550"/>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857" name="Freeform 628"/>
            <p:cNvSpPr/>
            <p:nvPr/>
          </p:nvSpPr>
          <p:spPr bwMode="auto">
            <a:xfrm>
              <a:off x="11279188" y="6734175"/>
              <a:ext cx="46038" cy="46038"/>
            </a:xfrm>
            <a:custGeom>
              <a:avLst/>
              <a:gdLst>
                <a:gd name="T0" fmla="*/ 24 w 29"/>
                <a:gd name="T1" fmla="*/ 5 h 29"/>
                <a:gd name="T2" fmla="*/ 24 w 29"/>
                <a:gd name="T3" fmla="*/ 23 h 29"/>
                <a:gd name="T4" fmla="*/ 5 w 29"/>
                <a:gd name="T5" fmla="*/ 23 h 29"/>
                <a:gd name="T6" fmla="*/ 5 w 29"/>
                <a:gd name="T7" fmla="*/ 5 h 29"/>
                <a:gd name="T8" fmla="*/ 24 w 29"/>
                <a:gd name="T9" fmla="*/ 5 h 29"/>
              </a:gdLst>
              <a:ahLst/>
              <a:cxnLst>
                <a:cxn ang="0">
                  <a:pos x="T0" y="T1"/>
                </a:cxn>
                <a:cxn ang="0">
                  <a:pos x="T2" y="T3"/>
                </a:cxn>
                <a:cxn ang="0">
                  <a:pos x="T4" y="T5"/>
                </a:cxn>
                <a:cxn ang="0">
                  <a:pos x="T6" y="T7"/>
                </a:cxn>
                <a:cxn ang="0">
                  <a:pos x="T8" y="T9"/>
                </a:cxn>
              </a:cxnLst>
              <a:rect l="0" t="0" r="r" b="b"/>
              <a:pathLst>
                <a:path w="29" h="29">
                  <a:moveTo>
                    <a:pt x="24" y="5"/>
                  </a:moveTo>
                  <a:cubicBezTo>
                    <a:pt x="29" y="10"/>
                    <a:pt x="29" y="18"/>
                    <a:pt x="24" y="23"/>
                  </a:cubicBezTo>
                  <a:cubicBezTo>
                    <a:pt x="19" y="29"/>
                    <a:pt x="10" y="29"/>
                    <a:pt x="5" y="23"/>
                  </a:cubicBezTo>
                  <a:cubicBezTo>
                    <a:pt x="0" y="18"/>
                    <a:pt x="0" y="10"/>
                    <a:pt x="5" y="5"/>
                  </a:cubicBezTo>
                  <a:cubicBezTo>
                    <a:pt x="10"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858" name="Freeform 629"/>
            <p:cNvSpPr/>
            <p:nvPr/>
          </p:nvSpPr>
          <p:spPr bwMode="auto">
            <a:xfrm>
              <a:off x="11393488" y="6619875"/>
              <a:ext cx="44450" cy="46038"/>
            </a:xfrm>
            <a:custGeom>
              <a:avLst/>
              <a:gdLst>
                <a:gd name="T0" fmla="*/ 23 w 28"/>
                <a:gd name="T1" fmla="*/ 5 h 29"/>
                <a:gd name="T2" fmla="*/ 23 w 28"/>
                <a:gd name="T3" fmla="*/ 24 h 29"/>
                <a:gd name="T4" fmla="*/ 5 w 28"/>
                <a:gd name="T5" fmla="*/ 24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1"/>
                    <a:pt x="28" y="19"/>
                    <a:pt x="23" y="24"/>
                  </a:cubicBezTo>
                  <a:cubicBezTo>
                    <a:pt x="18" y="29"/>
                    <a:pt x="10" y="29"/>
                    <a:pt x="5" y="24"/>
                  </a:cubicBezTo>
                  <a:cubicBezTo>
                    <a:pt x="0" y="19"/>
                    <a:pt x="0" y="11"/>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859" name="Freeform 630"/>
            <p:cNvSpPr/>
            <p:nvPr/>
          </p:nvSpPr>
          <p:spPr bwMode="auto">
            <a:xfrm>
              <a:off x="11507788" y="6507163"/>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860" name="Freeform 631"/>
            <p:cNvSpPr/>
            <p:nvPr/>
          </p:nvSpPr>
          <p:spPr bwMode="auto">
            <a:xfrm>
              <a:off x="11622088" y="6392863"/>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861" name="Freeform 632"/>
            <p:cNvSpPr/>
            <p:nvPr/>
          </p:nvSpPr>
          <p:spPr bwMode="auto">
            <a:xfrm>
              <a:off x="11734800" y="6278563"/>
              <a:ext cx="46038" cy="44450"/>
            </a:xfrm>
            <a:custGeom>
              <a:avLst/>
              <a:gdLst>
                <a:gd name="T0" fmla="*/ 24 w 29"/>
                <a:gd name="T1" fmla="*/ 5 h 28"/>
                <a:gd name="T2" fmla="*/ 24 w 29"/>
                <a:gd name="T3" fmla="*/ 23 h 28"/>
                <a:gd name="T4" fmla="*/ 5 w 29"/>
                <a:gd name="T5" fmla="*/ 23 h 28"/>
                <a:gd name="T6" fmla="*/ 5 w 29"/>
                <a:gd name="T7" fmla="*/ 5 h 28"/>
                <a:gd name="T8" fmla="*/ 24 w 29"/>
                <a:gd name="T9" fmla="*/ 5 h 28"/>
              </a:gdLst>
              <a:ahLst/>
              <a:cxnLst>
                <a:cxn ang="0">
                  <a:pos x="T0" y="T1"/>
                </a:cxn>
                <a:cxn ang="0">
                  <a:pos x="T2" y="T3"/>
                </a:cxn>
                <a:cxn ang="0">
                  <a:pos x="T4" y="T5"/>
                </a:cxn>
                <a:cxn ang="0">
                  <a:pos x="T6" y="T7"/>
                </a:cxn>
                <a:cxn ang="0">
                  <a:pos x="T8" y="T9"/>
                </a:cxn>
              </a:cxnLst>
              <a:rect l="0" t="0" r="r" b="b"/>
              <a:pathLst>
                <a:path w="29" h="28">
                  <a:moveTo>
                    <a:pt x="24" y="5"/>
                  </a:moveTo>
                  <a:cubicBezTo>
                    <a:pt x="29" y="10"/>
                    <a:pt x="29" y="18"/>
                    <a:pt x="24" y="23"/>
                  </a:cubicBezTo>
                  <a:cubicBezTo>
                    <a:pt x="19" y="28"/>
                    <a:pt x="11" y="28"/>
                    <a:pt x="5" y="23"/>
                  </a:cubicBezTo>
                  <a:cubicBezTo>
                    <a:pt x="0" y="18"/>
                    <a:pt x="0" y="10"/>
                    <a:pt x="5" y="5"/>
                  </a:cubicBezTo>
                  <a:cubicBezTo>
                    <a:pt x="11"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862" name="Freeform 633"/>
            <p:cNvSpPr/>
            <p:nvPr/>
          </p:nvSpPr>
          <p:spPr bwMode="auto">
            <a:xfrm>
              <a:off x="11849100" y="6164263"/>
              <a:ext cx="46038" cy="46038"/>
            </a:xfrm>
            <a:custGeom>
              <a:avLst/>
              <a:gdLst>
                <a:gd name="T0" fmla="*/ 23 w 29"/>
                <a:gd name="T1" fmla="*/ 5 h 29"/>
                <a:gd name="T2" fmla="*/ 23 w 29"/>
                <a:gd name="T3" fmla="*/ 24 h 29"/>
                <a:gd name="T4" fmla="*/ 5 w 29"/>
                <a:gd name="T5" fmla="*/ 24 h 29"/>
                <a:gd name="T6" fmla="*/ 5 w 29"/>
                <a:gd name="T7" fmla="*/ 5 h 29"/>
                <a:gd name="T8" fmla="*/ 23 w 29"/>
                <a:gd name="T9" fmla="*/ 5 h 29"/>
              </a:gdLst>
              <a:ahLst/>
              <a:cxnLst>
                <a:cxn ang="0">
                  <a:pos x="T0" y="T1"/>
                </a:cxn>
                <a:cxn ang="0">
                  <a:pos x="T2" y="T3"/>
                </a:cxn>
                <a:cxn ang="0">
                  <a:pos x="T4" y="T5"/>
                </a:cxn>
                <a:cxn ang="0">
                  <a:pos x="T6" y="T7"/>
                </a:cxn>
                <a:cxn ang="0">
                  <a:pos x="T8" y="T9"/>
                </a:cxn>
              </a:cxnLst>
              <a:rect l="0" t="0" r="r" b="b"/>
              <a:pathLst>
                <a:path w="29" h="29">
                  <a:moveTo>
                    <a:pt x="23" y="5"/>
                  </a:moveTo>
                  <a:cubicBezTo>
                    <a:pt x="29" y="10"/>
                    <a:pt x="29" y="19"/>
                    <a:pt x="23" y="24"/>
                  </a:cubicBezTo>
                  <a:cubicBezTo>
                    <a:pt x="18" y="29"/>
                    <a:pt x="10" y="29"/>
                    <a:pt x="5" y="24"/>
                  </a:cubicBezTo>
                  <a:cubicBezTo>
                    <a:pt x="0" y="19"/>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463" name="Freeform 635"/>
            <p:cNvSpPr/>
            <p:nvPr/>
          </p:nvSpPr>
          <p:spPr bwMode="auto">
            <a:xfrm>
              <a:off x="11963401" y="6051551"/>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464" name="Freeform 636"/>
            <p:cNvSpPr/>
            <p:nvPr/>
          </p:nvSpPr>
          <p:spPr bwMode="auto">
            <a:xfrm>
              <a:off x="12077701" y="5937251"/>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470" name="Freeform 642"/>
            <p:cNvSpPr/>
            <p:nvPr/>
          </p:nvSpPr>
          <p:spPr bwMode="auto">
            <a:xfrm>
              <a:off x="11533188" y="6759576"/>
              <a:ext cx="44450" cy="46038"/>
            </a:xfrm>
            <a:custGeom>
              <a:avLst/>
              <a:gdLst>
                <a:gd name="T0" fmla="*/ 23 w 28"/>
                <a:gd name="T1" fmla="*/ 6 h 29"/>
                <a:gd name="T2" fmla="*/ 23 w 28"/>
                <a:gd name="T3" fmla="*/ 24 h 29"/>
                <a:gd name="T4" fmla="*/ 5 w 28"/>
                <a:gd name="T5" fmla="*/ 24 h 29"/>
                <a:gd name="T6" fmla="*/ 5 w 28"/>
                <a:gd name="T7" fmla="*/ 6 h 29"/>
                <a:gd name="T8" fmla="*/ 23 w 28"/>
                <a:gd name="T9" fmla="*/ 6 h 29"/>
              </a:gdLst>
              <a:ahLst/>
              <a:cxnLst>
                <a:cxn ang="0">
                  <a:pos x="T0" y="T1"/>
                </a:cxn>
                <a:cxn ang="0">
                  <a:pos x="T2" y="T3"/>
                </a:cxn>
                <a:cxn ang="0">
                  <a:pos x="T4" y="T5"/>
                </a:cxn>
                <a:cxn ang="0">
                  <a:pos x="T6" y="T7"/>
                </a:cxn>
                <a:cxn ang="0">
                  <a:pos x="T8" y="T9"/>
                </a:cxn>
              </a:cxnLst>
              <a:rect l="0" t="0" r="r" b="b"/>
              <a:pathLst>
                <a:path w="28" h="29">
                  <a:moveTo>
                    <a:pt x="23" y="6"/>
                  </a:moveTo>
                  <a:cubicBezTo>
                    <a:pt x="28" y="11"/>
                    <a:pt x="28" y="19"/>
                    <a:pt x="23" y="24"/>
                  </a:cubicBezTo>
                  <a:cubicBezTo>
                    <a:pt x="18" y="29"/>
                    <a:pt x="10" y="29"/>
                    <a:pt x="5" y="24"/>
                  </a:cubicBezTo>
                  <a:cubicBezTo>
                    <a:pt x="0" y="19"/>
                    <a:pt x="0" y="11"/>
                    <a:pt x="5" y="6"/>
                  </a:cubicBezTo>
                  <a:cubicBezTo>
                    <a:pt x="10" y="0"/>
                    <a:pt x="18" y="0"/>
                    <a:pt x="23" y="6"/>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471" name="Freeform 643"/>
            <p:cNvSpPr/>
            <p:nvPr/>
          </p:nvSpPr>
          <p:spPr bwMode="auto">
            <a:xfrm>
              <a:off x="11647488" y="6646863"/>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472" name="Freeform 644"/>
            <p:cNvSpPr/>
            <p:nvPr/>
          </p:nvSpPr>
          <p:spPr bwMode="auto">
            <a:xfrm>
              <a:off x="11761788" y="6532563"/>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473" name="Freeform 645"/>
            <p:cNvSpPr/>
            <p:nvPr/>
          </p:nvSpPr>
          <p:spPr bwMode="auto">
            <a:xfrm>
              <a:off x="11874501" y="6418263"/>
              <a:ext cx="46038" cy="44450"/>
            </a:xfrm>
            <a:custGeom>
              <a:avLst/>
              <a:gdLst>
                <a:gd name="T0" fmla="*/ 24 w 29"/>
                <a:gd name="T1" fmla="*/ 5 h 28"/>
                <a:gd name="T2" fmla="*/ 24 w 29"/>
                <a:gd name="T3" fmla="*/ 23 h 28"/>
                <a:gd name="T4" fmla="*/ 6 w 29"/>
                <a:gd name="T5" fmla="*/ 23 h 28"/>
                <a:gd name="T6" fmla="*/ 6 w 29"/>
                <a:gd name="T7" fmla="*/ 5 h 28"/>
                <a:gd name="T8" fmla="*/ 24 w 29"/>
                <a:gd name="T9" fmla="*/ 5 h 28"/>
              </a:gdLst>
              <a:ahLst/>
              <a:cxnLst>
                <a:cxn ang="0">
                  <a:pos x="T0" y="T1"/>
                </a:cxn>
                <a:cxn ang="0">
                  <a:pos x="T2" y="T3"/>
                </a:cxn>
                <a:cxn ang="0">
                  <a:pos x="T4" y="T5"/>
                </a:cxn>
                <a:cxn ang="0">
                  <a:pos x="T6" y="T7"/>
                </a:cxn>
                <a:cxn ang="0">
                  <a:pos x="T8" y="T9"/>
                </a:cxn>
              </a:cxnLst>
              <a:rect l="0" t="0" r="r" b="b"/>
              <a:pathLst>
                <a:path w="29" h="28">
                  <a:moveTo>
                    <a:pt x="24" y="5"/>
                  </a:moveTo>
                  <a:cubicBezTo>
                    <a:pt x="29" y="10"/>
                    <a:pt x="29" y="18"/>
                    <a:pt x="24" y="23"/>
                  </a:cubicBezTo>
                  <a:cubicBezTo>
                    <a:pt x="19" y="28"/>
                    <a:pt x="11" y="28"/>
                    <a:pt x="6" y="23"/>
                  </a:cubicBezTo>
                  <a:cubicBezTo>
                    <a:pt x="0" y="18"/>
                    <a:pt x="0" y="10"/>
                    <a:pt x="6" y="5"/>
                  </a:cubicBezTo>
                  <a:cubicBezTo>
                    <a:pt x="11"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474" name="Freeform 646"/>
            <p:cNvSpPr/>
            <p:nvPr/>
          </p:nvSpPr>
          <p:spPr bwMode="auto">
            <a:xfrm>
              <a:off x="11988801" y="6303963"/>
              <a:ext cx="46038" cy="46038"/>
            </a:xfrm>
            <a:custGeom>
              <a:avLst/>
              <a:gdLst>
                <a:gd name="T0" fmla="*/ 24 w 29"/>
                <a:gd name="T1" fmla="*/ 5 h 29"/>
                <a:gd name="T2" fmla="*/ 24 w 29"/>
                <a:gd name="T3" fmla="*/ 24 h 29"/>
                <a:gd name="T4" fmla="*/ 5 w 29"/>
                <a:gd name="T5" fmla="*/ 24 h 29"/>
                <a:gd name="T6" fmla="*/ 5 w 29"/>
                <a:gd name="T7" fmla="*/ 5 h 29"/>
                <a:gd name="T8" fmla="*/ 24 w 29"/>
                <a:gd name="T9" fmla="*/ 5 h 29"/>
              </a:gdLst>
              <a:ahLst/>
              <a:cxnLst>
                <a:cxn ang="0">
                  <a:pos x="T0" y="T1"/>
                </a:cxn>
                <a:cxn ang="0">
                  <a:pos x="T2" y="T3"/>
                </a:cxn>
                <a:cxn ang="0">
                  <a:pos x="T4" y="T5"/>
                </a:cxn>
                <a:cxn ang="0">
                  <a:pos x="T6" y="T7"/>
                </a:cxn>
                <a:cxn ang="0">
                  <a:pos x="T8" y="T9"/>
                </a:cxn>
              </a:cxnLst>
              <a:rect l="0" t="0" r="r" b="b"/>
              <a:pathLst>
                <a:path w="29" h="29">
                  <a:moveTo>
                    <a:pt x="24" y="5"/>
                  </a:moveTo>
                  <a:cubicBezTo>
                    <a:pt x="29" y="10"/>
                    <a:pt x="29" y="19"/>
                    <a:pt x="24" y="24"/>
                  </a:cubicBezTo>
                  <a:cubicBezTo>
                    <a:pt x="18" y="29"/>
                    <a:pt x="10" y="29"/>
                    <a:pt x="5" y="24"/>
                  </a:cubicBezTo>
                  <a:cubicBezTo>
                    <a:pt x="0" y="19"/>
                    <a:pt x="0" y="10"/>
                    <a:pt x="5" y="5"/>
                  </a:cubicBezTo>
                  <a:cubicBezTo>
                    <a:pt x="10" y="0"/>
                    <a:pt x="18"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475" name="Freeform 647"/>
            <p:cNvSpPr/>
            <p:nvPr/>
          </p:nvSpPr>
          <p:spPr bwMode="auto">
            <a:xfrm>
              <a:off x="12103101" y="6191251"/>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483" name="Freeform 655"/>
            <p:cNvSpPr/>
            <p:nvPr/>
          </p:nvSpPr>
          <p:spPr bwMode="auto">
            <a:xfrm>
              <a:off x="11787188" y="6786563"/>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484" name="Freeform 656"/>
            <p:cNvSpPr/>
            <p:nvPr/>
          </p:nvSpPr>
          <p:spPr bwMode="auto">
            <a:xfrm>
              <a:off x="11901488" y="6672263"/>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485" name="Freeform 657"/>
            <p:cNvSpPr/>
            <p:nvPr/>
          </p:nvSpPr>
          <p:spPr bwMode="auto">
            <a:xfrm>
              <a:off x="12015788" y="6557963"/>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486" name="Freeform 658"/>
            <p:cNvSpPr/>
            <p:nvPr/>
          </p:nvSpPr>
          <p:spPr bwMode="auto">
            <a:xfrm>
              <a:off x="12128501" y="6443663"/>
              <a:ext cx="46038" cy="46038"/>
            </a:xfrm>
            <a:custGeom>
              <a:avLst/>
              <a:gdLst>
                <a:gd name="T0" fmla="*/ 24 w 29"/>
                <a:gd name="T1" fmla="*/ 5 h 29"/>
                <a:gd name="T2" fmla="*/ 24 w 29"/>
                <a:gd name="T3" fmla="*/ 24 h 29"/>
                <a:gd name="T4" fmla="*/ 5 w 29"/>
                <a:gd name="T5" fmla="*/ 24 h 29"/>
                <a:gd name="T6" fmla="*/ 5 w 29"/>
                <a:gd name="T7" fmla="*/ 5 h 29"/>
                <a:gd name="T8" fmla="*/ 24 w 29"/>
                <a:gd name="T9" fmla="*/ 5 h 29"/>
              </a:gdLst>
              <a:ahLst/>
              <a:cxnLst>
                <a:cxn ang="0">
                  <a:pos x="T0" y="T1"/>
                </a:cxn>
                <a:cxn ang="0">
                  <a:pos x="T2" y="T3"/>
                </a:cxn>
                <a:cxn ang="0">
                  <a:pos x="T4" y="T5"/>
                </a:cxn>
                <a:cxn ang="0">
                  <a:pos x="T6" y="T7"/>
                </a:cxn>
                <a:cxn ang="0">
                  <a:pos x="T8" y="T9"/>
                </a:cxn>
              </a:cxnLst>
              <a:rect l="0" t="0" r="r" b="b"/>
              <a:pathLst>
                <a:path w="29" h="29">
                  <a:moveTo>
                    <a:pt x="24" y="5"/>
                  </a:moveTo>
                  <a:cubicBezTo>
                    <a:pt x="29" y="10"/>
                    <a:pt x="29" y="19"/>
                    <a:pt x="24" y="24"/>
                  </a:cubicBezTo>
                  <a:cubicBezTo>
                    <a:pt x="19" y="29"/>
                    <a:pt x="10" y="29"/>
                    <a:pt x="5" y="24"/>
                  </a:cubicBezTo>
                  <a:cubicBezTo>
                    <a:pt x="0" y="19"/>
                    <a:pt x="0" y="10"/>
                    <a:pt x="5" y="5"/>
                  </a:cubicBezTo>
                  <a:cubicBezTo>
                    <a:pt x="10"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37" name="Freeform 709"/>
            <p:cNvSpPr/>
            <p:nvPr/>
          </p:nvSpPr>
          <p:spPr bwMode="auto">
            <a:xfrm>
              <a:off x="8269288" y="6599238"/>
              <a:ext cx="46038" cy="46038"/>
            </a:xfrm>
            <a:custGeom>
              <a:avLst/>
              <a:gdLst>
                <a:gd name="T0" fmla="*/ 24 w 29"/>
                <a:gd name="T1" fmla="*/ 5 h 29"/>
                <a:gd name="T2" fmla="*/ 24 w 29"/>
                <a:gd name="T3" fmla="*/ 24 h 29"/>
                <a:gd name="T4" fmla="*/ 5 w 29"/>
                <a:gd name="T5" fmla="*/ 24 h 29"/>
                <a:gd name="T6" fmla="*/ 5 w 29"/>
                <a:gd name="T7" fmla="*/ 5 h 29"/>
                <a:gd name="T8" fmla="*/ 24 w 29"/>
                <a:gd name="T9" fmla="*/ 5 h 29"/>
              </a:gdLst>
              <a:ahLst/>
              <a:cxnLst>
                <a:cxn ang="0">
                  <a:pos x="T0" y="T1"/>
                </a:cxn>
                <a:cxn ang="0">
                  <a:pos x="T2" y="T3"/>
                </a:cxn>
                <a:cxn ang="0">
                  <a:pos x="T4" y="T5"/>
                </a:cxn>
                <a:cxn ang="0">
                  <a:pos x="T6" y="T7"/>
                </a:cxn>
                <a:cxn ang="0">
                  <a:pos x="T8" y="T9"/>
                </a:cxn>
              </a:cxnLst>
              <a:rect l="0" t="0" r="r" b="b"/>
              <a:pathLst>
                <a:path w="29" h="29">
                  <a:moveTo>
                    <a:pt x="24" y="5"/>
                  </a:moveTo>
                  <a:cubicBezTo>
                    <a:pt x="29" y="10"/>
                    <a:pt x="29" y="19"/>
                    <a:pt x="24" y="24"/>
                  </a:cubicBezTo>
                  <a:cubicBezTo>
                    <a:pt x="19" y="29"/>
                    <a:pt x="11" y="29"/>
                    <a:pt x="5" y="24"/>
                  </a:cubicBezTo>
                  <a:cubicBezTo>
                    <a:pt x="0" y="19"/>
                    <a:pt x="0" y="10"/>
                    <a:pt x="5" y="5"/>
                  </a:cubicBezTo>
                  <a:cubicBezTo>
                    <a:pt x="11"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38" name="Freeform 710"/>
            <p:cNvSpPr/>
            <p:nvPr/>
          </p:nvSpPr>
          <p:spPr bwMode="auto">
            <a:xfrm>
              <a:off x="8383588" y="6486526"/>
              <a:ext cx="46038" cy="44450"/>
            </a:xfrm>
            <a:custGeom>
              <a:avLst/>
              <a:gdLst>
                <a:gd name="T0" fmla="*/ 23 w 29"/>
                <a:gd name="T1" fmla="*/ 5 h 28"/>
                <a:gd name="T2" fmla="*/ 23 w 29"/>
                <a:gd name="T3" fmla="*/ 23 h 28"/>
                <a:gd name="T4" fmla="*/ 5 w 29"/>
                <a:gd name="T5" fmla="*/ 23 h 28"/>
                <a:gd name="T6" fmla="*/ 5 w 29"/>
                <a:gd name="T7" fmla="*/ 5 h 28"/>
                <a:gd name="T8" fmla="*/ 23 w 29"/>
                <a:gd name="T9" fmla="*/ 5 h 28"/>
              </a:gdLst>
              <a:ahLst/>
              <a:cxnLst>
                <a:cxn ang="0">
                  <a:pos x="T0" y="T1"/>
                </a:cxn>
                <a:cxn ang="0">
                  <a:pos x="T2" y="T3"/>
                </a:cxn>
                <a:cxn ang="0">
                  <a:pos x="T4" y="T5"/>
                </a:cxn>
                <a:cxn ang="0">
                  <a:pos x="T6" y="T7"/>
                </a:cxn>
                <a:cxn ang="0">
                  <a:pos x="T8" y="T9"/>
                </a:cxn>
              </a:cxnLst>
              <a:rect l="0" t="0" r="r" b="b"/>
              <a:pathLst>
                <a:path w="29" h="28">
                  <a:moveTo>
                    <a:pt x="23" y="5"/>
                  </a:moveTo>
                  <a:cubicBezTo>
                    <a:pt x="29" y="10"/>
                    <a:pt x="29"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39" name="Freeform 711"/>
            <p:cNvSpPr/>
            <p:nvPr/>
          </p:nvSpPr>
          <p:spPr bwMode="auto">
            <a:xfrm>
              <a:off x="8497888" y="6372226"/>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40" name="Freeform 712"/>
            <p:cNvSpPr/>
            <p:nvPr/>
          </p:nvSpPr>
          <p:spPr bwMode="auto">
            <a:xfrm>
              <a:off x="8612188" y="6257926"/>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41" name="Freeform 713"/>
            <p:cNvSpPr/>
            <p:nvPr/>
          </p:nvSpPr>
          <p:spPr bwMode="auto">
            <a:xfrm>
              <a:off x="8726488" y="6143626"/>
              <a:ext cx="44450" cy="46038"/>
            </a:xfrm>
            <a:custGeom>
              <a:avLst/>
              <a:gdLst>
                <a:gd name="T0" fmla="*/ 23 w 28"/>
                <a:gd name="T1" fmla="*/ 5 h 29"/>
                <a:gd name="T2" fmla="*/ 23 w 28"/>
                <a:gd name="T3" fmla="*/ 24 h 29"/>
                <a:gd name="T4" fmla="*/ 5 w 28"/>
                <a:gd name="T5" fmla="*/ 24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0"/>
                    <a:pt x="28" y="18"/>
                    <a:pt x="23" y="24"/>
                  </a:cubicBezTo>
                  <a:cubicBezTo>
                    <a:pt x="18" y="29"/>
                    <a:pt x="10" y="29"/>
                    <a:pt x="5" y="24"/>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42" name="Freeform 714"/>
            <p:cNvSpPr/>
            <p:nvPr/>
          </p:nvSpPr>
          <p:spPr bwMode="auto">
            <a:xfrm>
              <a:off x="8824687" y="6029326"/>
              <a:ext cx="46038" cy="46038"/>
            </a:xfrm>
            <a:custGeom>
              <a:avLst/>
              <a:gdLst>
                <a:gd name="T0" fmla="*/ 24 w 29"/>
                <a:gd name="T1" fmla="*/ 5 h 29"/>
                <a:gd name="T2" fmla="*/ 24 w 29"/>
                <a:gd name="T3" fmla="*/ 24 h 29"/>
                <a:gd name="T4" fmla="*/ 5 w 29"/>
                <a:gd name="T5" fmla="*/ 24 h 29"/>
                <a:gd name="T6" fmla="*/ 5 w 29"/>
                <a:gd name="T7" fmla="*/ 5 h 29"/>
                <a:gd name="T8" fmla="*/ 24 w 29"/>
                <a:gd name="T9" fmla="*/ 5 h 29"/>
              </a:gdLst>
              <a:ahLst/>
              <a:cxnLst>
                <a:cxn ang="0">
                  <a:pos x="T0" y="T1"/>
                </a:cxn>
                <a:cxn ang="0">
                  <a:pos x="T2" y="T3"/>
                </a:cxn>
                <a:cxn ang="0">
                  <a:pos x="T4" y="T5"/>
                </a:cxn>
                <a:cxn ang="0">
                  <a:pos x="T6" y="T7"/>
                </a:cxn>
                <a:cxn ang="0">
                  <a:pos x="T8" y="T9"/>
                </a:cxn>
              </a:cxnLst>
              <a:rect l="0" t="0" r="r" b="b"/>
              <a:pathLst>
                <a:path w="29" h="29">
                  <a:moveTo>
                    <a:pt x="24" y="5"/>
                  </a:moveTo>
                  <a:cubicBezTo>
                    <a:pt x="29" y="11"/>
                    <a:pt x="29" y="19"/>
                    <a:pt x="24" y="24"/>
                  </a:cubicBezTo>
                  <a:cubicBezTo>
                    <a:pt x="19" y="29"/>
                    <a:pt x="10" y="29"/>
                    <a:pt x="5" y="24"/>
                  </a:cubicBezTo>
                  <a:cubicBezTo>
                    <a:pt x="0" y="19"/>
                    <a:pt x="0" y="11"/>
                    <a:pt x="5" y="5"/>
                  </a:cubicBezTo>
                  <a:cubicBezTo>
                    <a:pt x="10"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43" name="Freeform 715"/>
            <p:cNvSpPr/>
            <p:nvPr/>
          </p:nvSpPr>
          <p:spPr bwMode="auto">
            <a:xfrm>
              <a:off x="8953501" y="5916613"/>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44" name="Freeform 716"/>
            <p:cNvSpPr/>
            <p:nvPr/>
          </p:nvSpPr>
          <p:spPr bwMode="auto">
            <a:xfrm>
              <a:off x="9067801" y="5802313"/>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45" name="Freeform 717"/>
            <p:cNvSpPr/>
            <p:nvPr/>
          </p:nvSpPr>
          <p:spPr bwMode="auto">
            <a:xfrm>
              <a:off x="9182101" y="5688013"/>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46" name="Freeform 718"/>
            <p:cNvSpPr/>
            <p:nvPr/>
          </p:nvSpPr>
          <p:spPr bwMode="auto">
            <a:xfrm>
              <a:off x="9293226" y="5573713"/>
              <a:ext cx="46038" cy="46038"/>
            </a:xfrm>
            <a:custGeom>
              <a:avLst/>
              <a:gdLst>
                <a:gd name="T0" fmla="*/ 24 w 29"/>
                <a:gd name="T1" fmla="*/ 5 h 29"/>
                <a:gd name="T2" fmla="*/ 24 w 29"/>
                <a:gd name="T3" fmla="*/ 24 h 29"/>
                <a:gd name="T4" fmla="*/ 5 w 29"/>
                <a:gd name="T5" fmla="*/ 24 h 29"/>
                <a:gd name="T6" fmla="*/ 5 w 29"/>
                <a:gd name="T7" fmla="*/ 5 h 29"/>
                <a:gd name="T8" fmla="*/ 24 w 29"/>
                <a:gd name="T9" fmla="*/ 5 h 29"/>
              </a:gdLst>
              <a:ahLst/>
              <a:cxnLst>
                <a:cxn ang="0">
                  <a:pos x="T0" y="T1"/>
                </a:cxn>
                <a:cxn ang="0">
                  <a:pos x="T2" y="T3"/>
                </a:cxn>
                <a:cxn ang="0">
                  <a:pos x="T4" y="T5"/>
                </a:cxn>
                <a:cxn ang="0">
                  <a:pos x="T6" y="T7"/>
                </a:cxn>
                <a:cxn ang="0">
                  <a:pos x="T8" y="T9"/>
                </a:cxn>
              </a:cxnLst>
              <a:rect l="0" t="0" r="r" b="b"/>
              <a:pathLst>
                <a:path w="29" h="29">
                  <a:moveTo>
                    <a:pt x="24" y="5"/>
                  </a:moveTo>
                  <a:cubicBezTo>
                    <a:pt x="29" y="10"/>
                    <a:pt x="29" y="19"/>
                    <a:pt x="24" y="24"/>
                  </a:cubicBezTo>
                  <a:cubicBezTo>
                    <a:pt x="19" y="29"/>
                    <a:pt x="11" y="29"/>
                    <a:pt x="5" y="24"/>
                  </a:cubicBezTo>
                  <a:cubicBezTo>
                    <a:pt x="0" y="19"/>
                    <a:pt x="0" y="10"/>
                    <a:pt x="5" y="5"/>
                  </a:cubicBezTo>
                  <a:cubicBezTo>
                    <a:pt x="11"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47" name="Freeform 719"/>
            <p:cNvSpPr/>
            <p:nvPr/>
          </p:nvSpPr>
          <p:spPr bwMode="auto">
            <a:xfrm>
              <a:off x="9407526" y="5461001"/>
              <a:ext cx="46038" cy="44450"/>
            </a:xfrm>
            <a:custGeom>
              <a:avLst/>
              <a:gdLst>
                <a:gd name="T0" fmla="*/ 24 w 29"/>
                <a:gd name="T1" fmla="*/ 5 h 28"/>
                <a:gd name="T2" fmla="*/ 24 w 29"/>
                <a:gd name="T3" fmla="*/ 23 h 28"/>
                <a:gd name="T4" fmla="*/ 5 w 29"/>
                <a:gd name="T5" fmla="*/ 23 h 28"/>
                <a:gd name="T6" fmla="*/ 5 w 29"/>
                <a:gd name="T7" fmla="*/ 5 h 28"/>
                <a:gd name="T8" fmla="*/ 24 w 29"/>
                <a:gd name="T9" fmla="*/ 5 h 28"/>
              </a:gdLst>
              <a:ahLst/>
              <a:cxnLst>
                <a:cxn ang="0">
                  <a:pos x="T0" y="T1"/>
                </a:cxn>
                <a:cxn ang="0">
                  <a:pos x="T2" y="T3"/>
                </a:cxn>
                <a:cxn ang="0">
                  <a:pos x="T4" y="T5"/>
                </a:cxn>
                <a:cxn ang="0">
                  <a:pos x="T6" y="T7"/>
                </a:cxn>
                <a:cxn ang="0">
                  <a:pos x="T8" y="T9"/>
                </a:cxn>
              </a:cxnLst>
              <a:rect l="0" t="0" r="r" b="b"/>
              <a:pathLst>
                <a:path w="29" h="28">
                  <a:moveTo>
                    <a:pt x="24" y="5"/>
                  </a:moveTo>
                  <a:cubicBezTo>
                    <a:pt x="29" y="10"/>
                    <a:pt x="29" y="18"/>
                    <a:pt x="24" y="23"/>
                  </a:cubicBezTo>
                  <a:cubicBezTo>
                    <a:pt x="18" y="28"/>
                    <a:pt x="10" y="28"/>
                    <a:pt x="5" y="23"/>
                  </a:cubicBezTo>
                  <a:cubicBezTo>
                    <a:pt x="0" y="18"/>
                    <a:pt x="0" y="10"/>
                    <a:pt x="5" y="5"/>
                  </a:cubicBezTo>
                  <a:cubicBezTo>
                    <a:pt x="10" y="0"/>
                    <a:pt x="18"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48" name="Freeform 720"/>
            <p:cNvSpPr/>
            <p:nvPr/>
          </p:nvSpPr>
          <p:spPr bwMode="auto">
            <a:xfrm>
              <a:off x="9521826" y="5346701"/>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49" name="Freeform 721"/>
            <p:cNvSpPr/>
            <p:nvPr/>
          </p:nvSpPr>
          <p:spPr bwMode="auto">
            <a:xfrm>
              <a:off x="8408988" y="6738938"/>
              <a:ext cx="46038" cy="46038"/>
            </a:xfrm>
            <a:custGeom>
              <a:avLst/>
              <a:gdLst>
                <a:gd name="T0" fmla="*/ 24 w 29"/>
                <a:gd name="T1" fmla="*/ 5 h 29"/>
                <a:gd name="T2" fmla="*/ 24 w 29"/>
                <a:gd name="T3" fmla="*/ 24 h 29"/>
                <a:gd name="T4" fmla="*/ 6 w 29"/>
                <a:gd name="T5" fmla="*/ 24 h 29"/>
                <a:gd name="T6" fmla="*/ 6 w 29"/>
                <a:gd name="T7" fmla="*/ 5 h 29"/>
                <a:gd name="T8" fmla="*/ 24 w 29"/>
                <a:gd name="T9" fmla="*/ 5 h 29"/>
              </a:gdLst>
              <a:ahLst/>
              <a:cxnLst>
                <a:cxn ang="0">
                  <a:pos x="T0" y="T1"/>
                </a:cxn>
                <a:cxn ang="0">
                  <a:pos x="T2" y="T3"/>
                </a:cxn>
                <a:cxn ang="0">
                  <a:pos x="T4" y="T5"/>
                </a:cxn>
                <a:cxn ang="0">
                  <a:pos x="T6" y="T7"/>
                </a:cxn>
                <a:cxn ang="0">
                  <a:pos x="T8" y="T9"/>
                </a:cxn>
              </a:cxnLst>
              <a:rect l="0" t="0" r="r" b="b"/>
              <a:pathLst>
                <a:path w="29" h="29">
                  <a:moveTo>
                    <a:pt x="24" y="5"/>
                  </a:moveTo>
                  <a:cubicBezTo>
                    <a:pt x="29" y="10"/>
                    <a:pt x="29" y="19"/>
                    <a:pt x="24" y="24"/>
                  </a:cubicBezTo>
                  <a:cubicBezTo>
                    <a:pt x="19" y="29"/>
                    <a:pt x="11" y="29"/>
                    <a:pt x="6" y="24"/>
                  </a:cubicBezTo>
                  <a:cubicBezTo>
                    <a:pt x="0" y="19"/>
                    <a:pt x="0" y="10"/>
                    <a:pt x="6" y="5"/>
                  </a:cubicBezTo>
                  <a:cubicBezTo>
                    <a:pt x="11"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50" name="Freeform 722"/>
            <p:cNvSpPr/>
            <p:nvPr/>
          </p:nvSpPr>
          <p:spPr bwMode="auto">
            <a:xfrm>
              <a:off x="8523288" y="6626226"/>
              <a:ext cx="46038" cy="44450"/>
            </a:xfrm>
            <a:custGeom>
              <a:avLst/>
              <a:gdLst>
                <a:gd name="T0" fmla="*/ 24 w 29"/>
                <a:gd name="T1" fmla="*/ 5 h 28"/>
                <a:gd name="T2" fmla="*/ 24 w 29"/>
                <a:gd name="T3" fmla="*/ 23 h 28"/>
                <a:gd name="T4" fmla="*/ 5 w 29"/>
                <a:gd name="T5" fmla="*/ 23 h 28"/>
                <a:gd name="T6" fmla="*/ 5 w 29"/>
                <a:gd name="T7" fmla="*/ 5 h 28"/>
                <a:gd name="T8" fmla="*/ 24 w 29"/>
                <a:gd name="T9" fmla="*/ 5 h 28"/>
              </a:gdLst>
              <a:ahLst/>
              <a:cxnLst>
                <a:cxn ang="0">
                  <a:pos x="T0" y="T1"/>
                </a:cxn>
                <a:cxn ang="0">
                  <a:pos x="T2" y="T3"/>
                </a:cxn>
                <a:cxn ang="0">
                  <a:pos x="T4" y="T5"/>
                </a:cxn>
                <a:cxn ang="0">
                  <a:pos x="T6" y="T7"/>
                </a:cxn>
                <a:cxn ang="0">
                  <a:pos x="T8" y="T9"/>
                </a:cxn>
              </a:cxnLst>
              <a:rect l="0" t="0" r="r" b="b"/>
              <a:pathLst>
                <a:path w="29" h="28">
                  <a:moveTo>
                    <a:pt x="24" y="5"/>
                  </a:moveTo>
                  <a:cubicBezTo>
                    <a:pt x="29" y="10"/>
                    <a:pt x="29" y="18"/>
                    <a:pt x="24" y="23"/>
                  </a:cubicBezTo>
                  <a:cubicBezTo>
                    <a:pt x="18" y="28"/>
                    <a:pt x="10" y="28"/>
                    <a:pt x="5" y="23"/>
                  </a:cubicBezTo>
                  <a:cubicBezTo>
                    <a:pt x="0" y="18"/>
                    <a:pt x="0" y="10"/>
                    <a:pt x="5" y="5"/>
                  </a:cubicBezTo>
                  <a:cubicBezTo>
                    <a:pt x="10" y="0"/>
                    <a:pt x="18"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51" name="Freeform 723"/>
            <p:cNvSpPr/>
            <p:nvPr/>
          </p:nvSpPr>
          <p:spPr bwMode="auto">
            <a:xfrm>
              <a:off x="8637588" y="6511926"/>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52" name="Freeform 724"/>
            <p:cNvSpPr/>
            <p:nvPr/>
          </p:nvSpPr>
          <p:spPr bwMode="auto">
            <a:xfrm>
              <a:off x="8751888" y="6397626"/>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53" name="Freeform 725"/>
            <p:cNvSpPr/>
            <p:nvPr/>
          </p:nvSpPr>
          <p:spPr bwMode="auto">
            <a:xfrm>
              <a:off x="8866188" y="6283326"/>
              <a:ext cx="44450" cy="46038"/>
            </a:xfrm>
            <a:custGeom>
              <a:avLst/>
              <a:gdLst>
                <a:gd name="T0" fmla="*/ 23 w 28"/>
                <a:gd name="T1" fmla="*/ 5 h 29"/>
                <a:gd name="T2" fmla="*/ 23 w 28"/>
                <a:gd name="T3" fmla="*/ 24 h 29"/>
                <a:gd name="T4" fmla="*/ 5 w 28"/>
                <a:gd name="T5" fmla="*/ 24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0"/>
                    <a:pt x="28" y="19"/>
                    <a:pt x="23" y="24"/>
                  </a:cubicBezTo>
                  <a:cubicBezTo>
                    <a:pt x="18" y="29"/>
                    <a:pt x="10" y="29"/>
                    <a:pt x="5" y="24"/>
                  </a:cubicBezTo>
                  <a:cubicBezTo>
                    <a:pt x="0" y="19"/>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54" name="Freeform 726"/>
            <p:cNvSpPr/>
            <p:nvPr/>
          </p:nvSpPr>
          <p:spPr bwMode="auto">
            <a:xfrm>
              <a:off x="8978901" y="6169026"/>
              <a:ext cx="46038" cy="46038"/>
            </a:xfrm>
            <a:custGeom>
              <a:avLst/>
              <a:gdLst>
                <a:gd name="T0" fmla="*/ 24 w 29"/>
                <a:gd name="T1" fmla="*/ 6 h 29"/>
                <a:gd name="T2" fmla="*/ 24 w 29"/>
                <a:gd name="T3" fmla="*/ 24 h 29"/>
                <a:gd name="T4" fmla="*/ 5 w 29"/>
                <a:gd name="T5" fmla="*/ 24 h 29"/>
                <a:gd name="T6" fmla="*/ 5 w 29"/>
                <a:gd name="T7" fmla="*/ 6 h 29"/>
                <a:gd name="T8" fmla="*/ 24 w 29"/>
                <a:gd name="T9" fmla="*/ 6 h 29"/>
              </a:gdLst>
              <a:ahLst/>
              <a:cxnLst>
                <a:cxn ang="0">
                  <a:pos x="T0" y="T1"/>
                </a:cxn>
                <a:cxn ang="0">
                  <a:pos x="T2" y="T3"/>
                </a:cxn>
                <a:cxn ang="0">
                  <a:pos x="T4" y="T5"/>
                </a:cxn>
                <a:cxn ang="0">
                  <a:pos x="T6" y="T7"/>
                </a:cxn>
                <a:cxn ang="0">
                  <a:pos x="T8" y="T9"/>
                </a:cxn>
              </a:cxnLst>
              <a:rect l="0" t="0" r="r" b="b"/>
              <a:pathLst>
                <a:path w="29" h="29">
                  <a:moveTo>
                    <a:pt x="24" y="6"/>
                  </a:moveTo>
                  <a:cubicBezTo>
                    <a:pt x="29" y="11"/>
                    <a:pt x="29" y="19"/>
                    <a:pt x="24" y="24"/>
                  </a:cubicBezTo>
                  <a:cubicBezTo>
                    <a:pt x="19" y="29"/>
                    <a:pt x="10" y="29"/>
                    <a:pt x="5" y="24"/>
                  </a:cubicBezTo>
                  <a:cubicBezTo>
                    <a:pt x="0" y="19"/>
                    <a:pt x="0" y="11"/>
                    <a:pt x="5" y="6"/>
                  </a:cubicBezTo>
                  <a:cubicBezTo>
                    <a:pt x="10" y="0"/>
                    <a:pt x="19" y="0"/>
                    <a:pt x="24" y="6"/>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55" name="Freeform 727"/>
            <p:cNvSpPr/>
            <p:nvPr/>
          </p:nvSpPr>
          <p:spPr bwMode="auto">
            <a:xfrm>
              <a:off x="9093201" y="6056313"/>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56" name="Freeform 728"/>
            <p:cNvSpPr/>
            <p:nvPr/>
          </p:nvSpPr>
          <p:spPr bwMode="auto">
            <a:xfrm>
              <a:off x="9207501" y="5942013"/>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57" name="Freeform 729"/>
            <p:cNvSpPr/>
            <p:nvPr/>
          </p:nvSpPr>
          <p:spPr bwMode="auto">
            <a:xfrm>
              <a:off x="9320213" y="5827713"/>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58" name="Freeform 730"/>
            <p:cNvSpPr/>
            <p:nvPr/>
          </p:nvSpPr>
          <p:spPr bwMode="auto">
            <a:xfrm>
              <a:off x="9432926" y="5713413"/>
              <a:ext cx="46038" cy="46038"/>
            </a:xfrm>
            <a:custGeom>
              <a:avLst/>
              <a:gdLst>
                <a:gd name="T0" fmla="*/ 24 w 29"/>
                <a:gd name="T1" fmla="*/ 5 h 29"/>
                <a:gd name="T2" fmla="*/ 24 w 29"/>
                <a:gd name="T3" fmla="*/ 24 h 29"/>
                <a:gd name="T4" fmla="*/ 6 w 29"/>
                <a:gd name="T5" fmla="*/ 24 h 29"/>
                <a:gd name="T6" fmla="*/ 6 w 29"/>
                <a:gd name="T7" fmla="*/ 5 h 29"/>
                <a:gd name="T8" fmla="*/ 24 w 29"/>
                <a:gd name="T9" fmla="*/ 5 h 29"/>
              </a:gdLst>
              <a:ahLst/>
              <a:cxnLst>
                <a:cxn ang="0">
                  <a:pos x="T0" y="T1"/>
                </a:cxn>
                <a:cxn ang="0">
                  <a:pos x="T2" y="T3"/>
                </a:cxn>
                <a:cxn ang="0">
                  <a:pos x="T4" y="T5"/>
                </a:cxn>
                <a:cxn ang="0">
                  <a:pos x="T6" y="T7"/>
                </a:cxn>
                <a:cxn ang="0">
                  <a:pos x="T8" y="T9"/>
                </a:cxn>
              </a:cxnLst>
              <a:rect l="0" t="0" r="r" b="b"/>
              <a:pathLst>
                <a:path w="29" h="29">
                  <a:moveTo>
                    <a:pt x="24" y="5"/>
                  </a:moveTo>
                  <a:cubicBezTo>
                    <a:pt x="29" y="10"/>
                    <a:pt x="29" y="19"/>
                    <a:pt x="24" y="24"/>
                  </a:cubicBezTo>
                  <a:cubicBezTo>
                    <a:pt x="19" y="29"/>
                    <a:pt x="11" y="29"/>
                    <a:pt x="6" y="24"/>
                  </a:cubicBezTo>
                  <a:cubicBezTo>
                    <a:pt x="0" y="19"/>
                    <a:pt x="0" y="10"/>
                    <a:pt x="6" y="5"/>
                  </a:cubicBezTo>
                  <a:cubicBezTo>
                    <a:pt x="11"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59" name="Freeform 731"/>
            <p:cNvSpPr/>
            <p:nvPr/>
          </p:nvSpPr>
          <p:spPr bwMode="auto">
            <a:xfrm>
              <a:off x="9547226" y="5600701"/>
              <a:ext cx="46038" cy="44450"/>
            </a:xfrm>
            <a:custGeom>
              <a:avLst/>
              <a:gdLst>
                <a:gd name="T0" fmla="*/ 24 w 29"/>
                <a:gd name="T1" fmla="*/ 5 h 28"/>
                <a:gd name="T2" fmla="*/ 24 w 29"/>
                <a:gd name="T3" fmla="*/ 23 h 28"/>
                <a:gd name="T4" fmla="*/ 5 w 29"/>
                <a:gd name="T5" fmla="*/ 23 h 28"/>
                <a:gd name="T6" fmla="*/ 5 w 29"/>
                <a:gd name="T7" fmla="*/ 5 h 28"/>
                <a:gd name="T8" fmla="*/ 24 w 29"/>
                <a:gd name="T9" fmla="*/ 5 h 28"/>
              </a:gdLst>
              <a:ahLst/>
              <a:cxnLst>
                <a:cxn ang="0">
                  <a:pos x="T0" y="T1"/>
                </a:cxn>
                <a:cxn ang="0">
                  <a:pos x="T2" y="T3"/>
                </a:cxn>
                <a:cxn ang="0">
                  <a:pos x="T4" y="T5"/>
                </a:cxn>
                <a:cxn ang="0">
                  <a:pos x="T6" y="T7"/>
                </a:cxn>
                <a:cxn ang="0">
                  <a:pos x="T8" y="T9"/>
                </a:cxn>
              </a:cxnLst>
              <a:rect l="0" t="0" r="r" b="b"/>
              <a:pathLst>
                <a:path w="29" h="28">
                  <a:moveTo>
                    <a:pt x="24" y="5"/>
                  </a:moveTo>
                  <a:cubicBezTo>
                    <a:pt x="29" y="10"/>
                    <a:pt x="29" y="18"/>
                    <a:pt x="24" y="23"/>
                  </a:cubicBezTo>
                  <a:cubicBezTo>
                    <a:pt x="19" y="28"/>
                    <a:pt x="10" y="28"/>
                    <a:pt x="5" y="23"/>
                  </a:cubicBezTo>
                  <a:cubicBezTo>
                    <a:pt x="0" y="18"/>
                    <a:pt x="0" y="10"/>
                    <a:pt x="5" y="5"/>
                  </a:cubicBezTo>
                  <a:cubicBezTo>
                    <a:pt x="10"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60" name="Freeform 732"/>
            <p:cNvSpPr/>
            <p:nvPr/>
          </p:nvSpPr>
          <p:spPr bwMode="auto">
            <a:xfrm>
              <a:off x="9661526" y="5486401"/>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62" name="Freeform 734"/>
            <p:cNvSpPr/>
            <p:nvPr/>
          </p:nvSpPr>
          <p:spPr bwMode="auto">
            <a:xfrm>
              <a:off x="8662988" y="6765926"/>
              <a:ext cx="46038" cy="44450"/>
            </a:xfrm>
            <a:custGeom>
              <a:avLst/>
              <a:gdLst>
                <a:gd name="T0" fmla="*/ 24 w 29"/>
                <a:gd name="T1" fmla="*/ 5 h 28"/>
                <a:gd name="T2" fmla="*/ 24 w 29"/>
                <a:gd name="T3" fmla="*/ 23 h 28"/>
                <a:gd name="T4" fmla="*/ 5 w 29"/>
                <a:gd name="T5" fmla="*/ 23 h 28"/>
                <a:gd name="T6" fmla="*/ 5 w 29"/>
                <a:gd name="T7" fmla="*/ 5 h 28"/>
                <a:gd name="T8" fmla="*/ 24 w 29"/>
                <a:gd name="T9" fmla="*/ 5 h 28"/>
              </a:gdLst>
              <a:ahLst/>
              <a:cxnLst>
                <a:cxn ang="0">
                  <a:pos x="T0" y="T1"/>
                </a:cxn>
                <a:cxn ang="0">
                  <a:pos x="T2" y="T3"/>
                </a:cxn>
                <a:cxn ang="0">
                  <a:pos x="T4" y="T5"/>
                </a:cxn>
                <a:cxn ang="0">
                  <a:pos x="T6" y="T7"/>
                </a:cxn>
                <a:cxn ang="0">
                  <a:pos x="T8" y="T9"/>
                </a:cxn>
              </a:cxnLst>
              <a:rect l="0" t="0" r="r" b="b"/>
              <a:pathLst>
                <a:path w="29" h="28">
                  <a:moveTo>
                    <a:pt x="24" y="5"/>
                  </a:moveTo>
                  <a:cubicBezTo>
                    <a:pt x="29" y="10"/>
                    <a:pt x="29" y="18"/>
                    <a:pt x="24" y="23"/>
                  </a:cubicBezTo>
                  <a:cubicBezTo>
                    <a:pt x="19" y="28"/>
                    <a:pt x="10" y="28"/>
                    <a:pt x="5" y="23"/>
                  </a:cubicBezTo>
                  <a:cubicBezTo>
                    <a:pt x="0" y="18"/>
                    <a:pt x="0" y="10"/>
                    <a:pt x="5" y="5"/>
                  </a:cubicBezTo>
                  <a:cubicBezTo>
                    <a:pt x="10"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63" name="Freeform 735"/>
            <p:cNvSpPr/>
            <p:nvPr/>
          </p:nvSpPr>
          <p:spPr bwMode="auto">
            <a:xfrm>
              <a:off x="8777288" y="6651626"/>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64" name="Freeform 736"/>
            <p:cNvSpPr/>
            <p:nvPr/>
          </p:nvSpPr>
          <p:spPr bwMode="auto">
            <a:xfrm>
              <a:off x="8891588" y="6537326"/>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65" name="Freeform 737"/>
            <p:cNvSpPr/>
            <p:nvPr/>
          </p:nvSpPr>
          <p:spPr bwMode="auto">
            <a:xfrm>
              <a:off x="9005888" y="6423026"/>
              <a:ext cx="44450" cy="46038"/>
            </a:xfrm>
            <a:custGeom>
              <a:avLst/>
              <a:gdLst>
                <a:gd name="T0" fmla="*/ 23 w 28"/>
                <a:gd name="T1" fmla="*/ 5 h 29"/>
                <a:gd name="T2" fmla="*/ 23 w 28"/>
                <a:gd name="T3" fmla="*/ 24 h 29"/>
                <a:gd name="T4" fmla="*/ 5 w 28"/>
                <a:gd name="T5" fmla="*/ 24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0"/>
                    <a:pt x="28" y="19"/>
                    <a:pt x="23" y="24"/>
                  </a:cubicBezTo>
                  <a:cubicBezTo>
                    <a:pt x="18" y="29"/>
                    <a:pt x="10" y="29"/>
                    <a:pt x="5" y="24"/>
                  </a:cubicBezTo>
                  <a:cubicBezTo>
                    <a:pt x="0" y="19"/>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66" name="Freeform 738"/>
            <p:cNvSpPr/>
            <p:nvPr/>
          </p:nvSpPr>
          <p:spPr bwMode="auto">
            <a:xfrm>
              <a:off x="9118601" y="6310313"/>
              <a:ext cx="46038" cy="44450"/>
            </a:xfrm>
            <a:custGeom>
              <a:avLst/>
              <a:gdLst>
                <a:gd name="T0" fmla="*/ 24 w 29"/>
                <a:gd name="T1" fmla="*/ 5 h 28"/>
                <a:gd name="T2" fmla="*/ 24 w 29"/>
                <a:gd name="T3" fmla="*/ 23 h 28"/>
                <a:gd name="T4" fmla="*/ 5 w 29"/>
                <a:gd name="T5" fmla="*/ 23 h 28"/>
                <a:gd name="T6" fmla="*/ 5 w 29"/>
                <a:gd name="T7" fmla="*/ 5 h 28"/>
                <a:gd name="T8" fmla="*/ 24 w 29"/>
                <a:gd name="T9" fmla="*/ 5 h 28"/>
              </a:gdLst>
              <a:ahLst/>
              <a:cxnLst>
                <a:cxn ang="0">
                  <a:pos x="T0" y="T1"/>
                </a:cxn>
                <a:cxn ang="0">
                  <a:pos x="T2" y="T3"/>
                </a:cxn>
                <a:cxn ang="0">
                  <a:pos x="T4" y="T5"/>
                </a:cxn>
                <a:cxn ang="0">
                  <a:pos x="T6" y="T7"/>
                </a:cxn>
                <a:cxn ang="0">
                  <a:pos x="T8" y="T9"/>
                </a:cxn>
              </a:cxnLst>
              <a:rect l="0" t="0" r="r" b="b"/>
              <a:pathLst>
                <a:path w="29" h="28">
                  <a:moveTo>
                    <a:pt x="24" y="5"/>
                  </a:moveTo>
                  <a:cubicBezTo>
                    <a:pt x="29" y="10"/>
                    <a:pt x="29" y="18"/>
                    <a:pt x="24" y="23"/>
                  </a:cubicBezTo>
                  <a:cubicBezTo>
                    <a:pt x="19" y="28"/>
                    <a:pt x="10" y="28"/>
                    <a:pt x="5" y="23"/>
                  </a:cubicBezTo>
                  <a:cubicBezTo>
                    <a:pt x="0" y="18"/>
                    <a:pt x="0" y="10"/>
                    <a:pt x="5" y="5"/>
                  </a:cubicBezTo>
                  <a:cubicBezTo>
                    <a:pt x="10"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67" name="Freeform 739"/>
            <p:cNvSpPr/>
            <p:nvPr/>
          </p:nvSpPr>
          <p:spPr bwMode="auto">
            <a:xfrm>
              <a:off x="9232901" y="6196013"/>
              <a:ext cx="44450" cy="44450"/>
            </a:xfrm>
            <a:custGeom>
              <a:avLst/>
              <a:gdLst>
                <a:gd name="T0" fmla="*/ 23 w 29"/>
                <a:gd name="T1" fmla="*/ 5 h 28"/>
                <a:gd name="T2" fmla="*/ 23 w 29"/>
                <a:gd name="T3" fmla="*/ 23 h 28"/>
                <a:gd name="T4" fmla="*/ 5 w 29"/>
                <a:gd name="T5" fmla="*/ 23 h 28"/>
                <a:gd name="T6" fmla="*/ 5 w 29"/>
                <a:gd name="T7" fmla="*/ 5 h 28"/>
                <a:gd name="T8" fmla="*/ 23 w 29"/>
                <a:gd name="T9" fmla="*/ 5 h 28"/>
              </a:gdLst>
              <a:ahLst/>
              <a:cxnLst>
                <a:cxn ang="0">
                  <a:pos x="T0" y="T1"/>
                </a:cxn>
                <a:cxn ang="0">
                  <a:pos x="T2" y="T3"/>
                </a:cxn>
                <a:cxn ang="0">
                  <a:pos x="T4" y="T5"/>
                </a:cxn>
                <a:cxn ang="0">
                  <a:pos x="T6" y="T7"/>
                </a:cxn>
                <a:cxn ang="0">
                  <a:pos x="T8" y="T9"/>
                </a:cxn>
              </a:cxnLst>
              <a:rect l="0" t="0" r="r" b="b"/>
              <a:pathLst>
                <a:path w="29" h="28">
                  <a:moveTo>
                    <a:pt x="23" y="5"/>
                  </a:moveTo>
                  <a:cubicBezTo>
                    <a:pt x="29" y="10"/>
                    <a:pt x="29"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68" name="Freeform 740"/>
            <p:cNvSpPr/>
            <p:nvPr/>
          </p:nvSpPr>
          <p:spPr bwMode="auto">
            <a:xfrm>
              <a:off x="9345613" y="6081713"/>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69" name="Freeform 741"/>
            <p:cNvSpPr/>
            <p:nvPr/>
          </p:nvSpPr>
          <p:spPr bwMode="auto">
            <a:xfrm>
              <a:off x="9459913" y="5967413"/>
              <a:ext cx="44450" cy="46038"/>
            </a:xfrm>
            <a:custGeom>
              <a:avLst/>
              <a:gdLst>
                <a:gd name="T0" fmla="*/ 23 w 28"/>
                <a:gd name="T1" fmla="*/ 5 h 29"/>
                <a:gd name="T2" fmla="*/ 23 w 28"/>
                <a:gd name="T3" fmla="*/ 23 h 29"/>
                <a:gd name="T4" fmla="*/ 5 w 28"/>
                <a:gd name="T5" fmla="*/ 23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0"/>
                    <a:pt x="28" y="18"/>
                    <a:pt x="23" y="23"/>
                  </a:cubicBezTo>
                  <a:cubicBezTo>
                    <a:pt x="18" y="29"/>
                    <a:pt x="10" y="29"/>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70" name="Freeform 742"/>
            <p:cNvSpPr/>
            <p:nvPr/>
          </p:nvSpPr>
          <p:spPr bwMode="auto">
            <a:xfrm>
              <a:off x="9574213" y="5853113"/>
              <a:ext cx="44450" cy="46038"/>
            </a:xfrm>
            <a:custGeom>
              <a:avLst/>
              <a:gdLst>
                <a:gd name="T0" fmla="*/ 23 w 28"/>
                <a:gd name="T1" fmla="*/ 5 h 29"/>
                <a:gd name="T2" fmla="*/ 23 w 28"/>
                <a:gd name="T3" fmla="*/ 24 h 29"/>
                <a:gd name="T4" fmla="*/ 5 w 28"/>
                <a:gd name="T5" fmla="*/ 24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0"/>
                    <a:pt x="28" y="19"/>
                    <a:pt x="23" y="24"/>
                  </a:cubicBezTo>
                  <a:cubicBezTo>
                    <a:pt x="18" y="29"/>
                    <a:pt x="10" y="29"/>
                    <a:pt x="5" y="24"/>
                  </a:cubicBezTo>
                  <a:cubicBezTo>
                    <a:pt x="0" y="19"/>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71" name="Freeform 743"/>
            <p:cNvSpPr/>
            <p:nvPr/>
          </p:nvSpPr>
          <p:spPr bwMode="auto">
            <a:xfrm>
              <a:off x="9686926" y="5740401"/>
              <a:ext cx="46038" cy="44450"/>
            </a:xfrm>
            <a:custGeom>
              <a:avLst/>
              <a:gdLst>
                <a:gd name="T0" fmla="*/ 24 w 29"/>
                <a:gd name="T1" fmla="*/ 5 h 28"/>
                <a:gd name="T2" fmla="*/ 24 w 29"/>
                <a:gd name="T3" fmla="*/ 23 h 28"/>
                <a:gd name="T4" fmla="*/ 5 w 29"/>
                <a:gd name="T5" fmla="*/ 23 h 28"/>
                <a:gd name="T6" fmla="*/ 5 w 29"/>
                <a:gd name="T7" fmla="*/ 5 h 28"/>
                <a:gd name="T8" fmla="*/ 24 w 29"/>
                <a:gd name="T9" fmla="*/ 5 h 28"/>
              </a:gdLst>
              <a:ahLst/>
              <a:cxnLst>
                <a:cxn ang="0">
                  <a:pos x="T0" y="T1"/>
                </a:cxn>
                <a:cxn ang="0">
                  <a:pos x="T2" y="T3"/>
                </a:cxn>
                <a:cxn ang="0">
                  <a:pos x="T4" y="T5"/>
                </a:cxn>
                <a:cxn ang="0">
                  <a:pos x="T6" y="T7"/>
                </a:cxn>
                <a:cxn ang="0">
                  <a:pos x="T8" y="T9"/>
                </a:cxn>
              </a:cxnLst>
              <a:rect l="0" t="0" r="r" b="b"/>
              <a:pathLst>
                <a:path w="29" h="28">
                  <a:moveTo>
                    <a:pt x="24" y="5"/>
                  </a:moveTo>
                  <a:cubicBezTo>
                    <a:pt x="29" y="10"/>
                    <a:pt x="29" y="18"/>
                    <a:pt x="24" y="23"/>
                  </a:cubicBezTo>
                  <a:cubicBezTo>
                    <a:pt x="19" y="28"/>
                    <a:pt x="10" y="28"/>
                    <a:pt x="5" y="23"/>
                  </a:cubicBezTo>
                  <a:cubicBezTo>
                    <a:pt x="0" y="18"/>
                    <a:pt x="0" y="10"/>
                    <a:pt x="5" y="5"/>
                  </a:cubicBezTo>
                  <a:cubicBezTo>
                    <a:pt x="10"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72" name="Freeform 744"/>
            <p:cNvSpPr/>
            <p:nvPr/>
          </p:nvSpPr>
          <p:spPr bwMode="auto">
            <a:xfrm>
              <a:off x="9801226" y="5626101"/>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75" name="Freeform 747"/>
            <p:cNvSpPr/>
            <p:nvPr/>
          </p:nvSpPr>
          <p:spPr bwMode="auto">
            <a:xfrm>
              <a:off x="8916988" y="6791326"/>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76" name="Freeform 748"/>
            <p:cNvSpPr/>
            <p:nvPr/>
          </p:nvSpPr>
          <p:spPr bwMode="auto">
            <a:xfrm>
              <a:off x="9031288" y="6677026"/>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77" name="Freeform 749"/>
            <p:cNvSpPr/>
            <p:nvPr/>
          </p:nvSpPr>
          <p:spPr bwMode="auto">
            <a:xfrm>
              <a:off x="9145588" y="6562726"/>
              <a:ext cx="44450" cy="46038"/>
            </a:xfrm>
            <a:custGeom>
              <a:avLst/>
              <a:gdLst>
                <a:gd name="T0" fmla="*/ 23 w 28"/>
                <a:gd name="T1" fmla="*/ 5 h 29"/>
                <a:gd name="T2" fmla="*/ 23 w 28"/>
                <a:gd name="T3" fmla="*/ 24 h 29"/>
                <a:gd name="T4" fmla="*/ 5 w 28"/>
                <a:gd name="T5" fmla="*/ 24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0"/>
                    <a:pt x="28" y="19"/>
                    <a:pt x="23" y="24"/>
                  </a:cubicBezTo>
                  <a:cubicBezTo>
                    <a:pt x="18" y="29"/>
                    <a:pt x="10" y="29"/>
                    <a:pt x="5" y="24"/>
                  </a:cubicBezTo>
                  <a:cubicBezTo>
                    <a:pt x="0" y="19"/>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78" name="Freeform 750"/>
            <p:cNvSpPr/>
            <p:nvPr/>
          </p:nvSpPr>
          <p:spPr bwMode="auto">
            <a:xfrm>
              <a:off x="9258301" y="6450013"/>
              <a:ext cx="44450" cy="44450"/>
            </a:xfrm>
            <a:custGeom>
              <a:avLst/>
              <a:gdLst>
                <a:gd name="T0" fmla="*/ 24 w 29"/>
                <a:gd name="T1" fmla="*/ 5 h 28"/>
                <a:gd name="T2" fmla="*/ 24 w 29"/>
                <a:gd name="T3" fmla="*/ 23 h 28"/>
                <a:gd name="T4" fmla="*/ 5 w 29"/>
                <a:gd name="T5" fmla="*/ 23 h 28"/>
                <a:gd name="T6" fmla="*/ 5 w 29"/>
                <a:gd name="T7" fmla="*/ 5 h 28"/>
                <a:gd name="T8" fmla="*/ 24 w 29"/>
                <a:gd name="T9" fmla="*/ 5 h 28"/>
              </a:gdLst>
              <a:ahLst/>
              <a:cxnLst>
                <a:cxn ang="0">
                  <a:pos x="T0" y="T1"/>
                </a:cxn>
                <a:cxn ang="0">
                  <a:pos x="T2" y="T3"/>
                </a:cxn>
                <a:cxn ang="0">
                  <a:pos x="T4" y="T5"/>
                </a:cxn>
                <a:cxn ang="0">
                  <a:pos x="T6" y="T7"/>
                </a:cxn>
                <a:cxn ang="0">
                  <a:pos x="T8" y="T9"/>
                </a:cxn>
              </a:cxnLst>
              <a:rect l="0" t="0" r="r" b="b"/>
              <a:pathLst>
                <a:path w="29" h="28">
                  <a:moveTo>
                    <a:pt x="24" y="5"/>
                  </a:moveTo>
                  <a:cubicBezTo>
                    <a:pt x="29" y="10"/>
                    <a:pt x="29" y="18"/>
                    <a:pt x="24" y="23"/>
                  </a:cubicBezTo>
                  <a:cubicBezTo>
                    <a:pt x="19" y="28"/>
                    <a:pt x="11" y="28"/>
                    <a:pt x="5" y="23"/>
                  </a:cubicBezTo>
                  <a:cubicBezTo>
                    <a:pt x="0" y="18"/>
                    <a:pt x="0" y="10"/>
                    <a:pt x="5" y="5"/>
                  </a:cubicBezTo>
                  <a:cubicBezTo>
                    <a:pt x="11"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79" name="Freeform 751"/>
            <p:cNvSpPr/>
            <p:nvPr/>
          </p:nvSpPr>
          <p:spPr bwMode="auto">
            <a:xfrm>
              <a:off x="9371013" y="6335713"/>
              <a:ext cx="46038" cy="44450"/>
            </a:xfrm>
            <a:custGeom>
              <a:avLst/>
              <a:gdLst>
                <a:gd name="T0" fmla="*/ 24 w 29"/>
                <a:gd name="T1" fmla="*/ 5 h 28"/>
                <a:gd name="T2" fmla="*/ 24 w 29"/>
                <a:gd name="T3" fmla="*/ 23 h 28"/>
                <a:gd name="T4" fmla="*/ 5 w 29"/>
                <a:gd name="T5" fmla="*/ 23 h 28"/>
                <a:gd name="T6" fmla="*/ 5 w 29"/>
                <a:gd name="T7" fmla="*/ 5 h 28"/>
                <a:gd name="T8" fmla="*/ 24 w 29"/>
                <a:gd name="T9" fmla="*/ 5 h 28"/>
              </a:gdLst>
              <a:ahLst/>
              <a:cxnLst>
                <a:cxn ang="0">
                  <a:pos x="T0" y="T1"/>
                </a:cxn>
                <a:cxn ang="0">
                  <a:pos x="T2" y="T3"/>
                </a:cxn>
                <a:cxn ang="0">
                  <a:pos x="T4" y="T5"/>
                </a:cxn>
                <a:cxn ang="0">
                  <a:pos x="T6" y="T7"/>
                </a:cxn>
                <a:cxn ang="0">
                  <a:pos x="T8" y="T9"/>
                </a:cxn>
              </a:cxnLst>
              <a:rect l="0" t="0" r="r" b="b"/>
              <a:pathLst>
                <a:path w="29" h="28">
                  <a:moveTo>
                    <a:pt x="24" y="5"/>
                  </a:moveTo>
                  <a:cubicBezTo>
                    <a:pt x="29" y="10"/>
                    <a:pt x="29" y="18"/>
                    <a:pt x="24" y="23"/>
                  </a:cubicBezTo>
                  <a:cubicBezTo>
                    <a:pt x="18" y="28"/>
                    <a:pt x="10" y="28"/>
                    <a:pt x="5" y="23"/>
                  </a:cubicBezTo>
                  <a:cubicBezTo>
                    <a:pt x="0" y="18"/>
                    <a:pt x="0" y="10"/>
                    <a:pt x="5" y="5"/>
                  </a:cubicBezTo>
                  <a:cubicBezTo>
                    <a:pt x="10" y="0"/>
                    <a:pt x="18"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80" name="Freeform 752"/>
            <p:cNvSpPr/>
            <p:nvPr/>
          </p:nvSpPr>
          <p:spPr bwMode="auto">
            <a:xfrm>
              <a:off x="9485313" y="6221413"/>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81" name="Freeform 753"/>
            <p:cNvSpPr/>
            <p:nvPr/>
          </p:nvSpPr>
          <p:spPr bwMode="auto">
            <a:xfrm>
              <a:off x="9599613" y="6107113"/>
              <a:ext cx="44450" cy="46038"/>
            </a:xfrm>
            <a:custGeom>
              <a:avLst/>
              <a:gdLst>
                <a:gd name="T0" fmla="*/ 23 w 28"/>
                <a:gd name="T1" fmla="*/ 5 h 29"/>
                <a:gd name="T2" fmla="*/ 23 w 28"/>
                <a:gd name="T3" fmla="*/ 24 h 29"/>
                <a:gd name="T4" fmla="*/ 5 w 28"/>
                <a:gd name="T5" fmla="*/ 24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0"/>
                    <a:pt x="28" y="18"/>
                    <a:pt x="23" y="24"/>
                  </a:cubicBezTo>
                  <a:cubicBezTo>
                    <a:pt x="18" y="29"/>
                    <a:pt x="10" y="29"/>
                    <a:pt x="5" y="24"/>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82" name="Freeform 754"/>
            <p:cNvSpPr/>
            <p:nvPr/>
          </p:nvSpPr>
          <p:spPr bwMode="auto">
            <a:xfrm>
              <a:off x="9713913" y="5992813"/>
              <a:ext cx="44450" cy="46038"/>
            </a:xfrm>
            <a:custGeom>
              <a:avLst/>
              <a:gdLst>
                <a:gd name="T0" fmla="*/ 23 w 28"/>
                <a:gd name="T1" fmla="*/ 5 h 29"/>
                <a:gd name="T2" fmla="*/ 23 w 28"/>
                <a:gd name="T3" fmla="*/ 24 h 29"/>
                <a:gd name="T4" fmla="*/ 5 w 28"/>
                <a:gd name="T5" fmla="*/ 24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1"/>
                    <a:pt x="28" y="19"/>
                    <a:pt x="23" y="24"/>
                  </a:cubicBezTo>
                  <a:cubicBezTo>
                    <a:pt x="18" y="29"/>
                    <a:pt x="10" y="29"/>
                    <a:pt x="5" y="24"/>
                  </a:cubicBezTo>
                  <a:cubicBezTo>
                    <a:pt x="0" y="19"/>
                    <a:pt x="0" y="11"/>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83" name="Freeform 755"/>
            <p:cNvSpPr/>
            <p:nvPr/>
          </p:nvSpPr>
          <p:spPr bwMode="auto">
            <a:xfrm>
              <a:off x="9826626" y="5880101"/>
              <a:ext cx="46038" cy="44450"/>
            </a:xfrm>
            <a:custGeom>
              <a:avLst/>
              <a:gdLst>
                <a:gd name="T0" fmla="*/ 24 w 29"/>
                <a:gd name="T1" fmla="*/ 5 h 28"/>
                <a:gd name="T2" fmla="*/ 24 w 29"/>
                <a:gd name="T3" fmla="*/ 23 h 28"/>
                <a:gd name="T4" fmla="*/ 5 w 29"/>
                <a:gd name="T5" fmla="*/ 23 h 28"/>
                <a:gd name="T6" fmla="*/ 5 w 29"/>
                <a:gd name="T7" fmla="*/ 5 h 28"/>
                <a:gd name="T8" fmla="*/ 24 w 29"/>
                <a:gd name="T9" fmla="*/ 5 h 28"/>
              </a:gdLst>
              <a:ahLst/>
              <a:cxnLst>
                <a:cxn ang="0">
                  <a:pos x="T0" y="T1"/>
                </a:cxn>
                <a:cxn ang="0">
                  <a:pos x="T2" y="T3"/>
                </a:cxn>
                <a:cxn ang="0">
                  <a:pos x="T4" y="T5"/>
                </a:cxn>
                <a:cxn ang="0">
                  <a:pos x="T6" y="T7"/>
                </a:cxn>
                <a:cxn ang="0">
                  <a:pos x="T8" y="T9"/>
                </a:cxn>
              </a:cxnLst>
              <a:rect l="0" t="0" r="r" b="b"/>
              <a:pathLst>
                <a:path w="29" h="28">
                  <a:moveTo>
                    <a:pt x="24" y="5"/>
                  </a:moveTo>
                  <a:cubicBezTo>
                    <a:pt x="29" y="10"/>
                    <a:pt x="29" y="18"/>
                    <a:pt x="24" y="23"/>
                  </a:cubicBezTo>
                  <a:cubicBezTo>
                    <a:pt x="19" y="28"/>
                    <a:pt x="10" y="28"/>
                    <a:pt x="5" y="23"/>
                  </a:cubicBezTo>
                  <a:cubicBezTo>
                    <a:pt x="0" y="18"/>
                    <a:pt x="0" y="10"/>
                    <a:pt x="5" y="5"/>
                  </a:cubicBezTo>
                  <a:cubicBezTo>
                    <a:pt x="10"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84" name="Freeform 756"/>
            <p:cNvSpPr/>
            <p:nvPr/>
          </p:nvSpPr>
          <p:spPr bwMode="auto">
            <a:xfrm>
              <a:off x="9940926" y="5765801"/>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85" name="Freeform 757"/>
            <p:cNvSpPr/>
            <p:nvPr/>
          </p:nvSpPr>
          <p:spPr bwMode="auto">
            <a:xfrm>
              <a:off x="9521826" y="5346701"/>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86" name="Freeform 758"/>
            <p:cNvSpPr/>
            <p:nvPr/>
          </p:nvSpPr>
          <p:spPr bwMode="auto">
            <a:xfrm>
              <a:off x="9636126" y="5232401"/>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87" name="Freeform 759"/>
            <p:cNvSpPr/>
            <p:nvPr/>
          </p:nvSpPr>
          <p:spPr bwMode="auto">
            <a:xfrm>
              <a:off x="9750426" y="5118101"/>
              <a:ext cx="44450" cy="46038"/>
            </a:xfrm>
            <a:custGeom>
              <a:avLst/>
              <a:gdLst>
                <a:gd name="T0" fmla="*/ 23 w 28"/>
                <a:gd name="T1" fmla="*/ 5 h 29"/>
                <a:gd name="T2" fmla="*/ 23 w 28"/>
                <a:gd name="T3" fmla="*/ 23 h 29"/>
                <a:gd name="T4" fmla="*/ 5 w 28"/>
                <a:gd name="T5" fmla="*/ 23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0"/>
                    <a:pt x="28" y="18"/>
                    <a:pt x="23" y="23"/>
                  </a:cubicBezTo>
                  <a:cubicBezTo>
                    <a:pt x="18" y="29"/>
                    <a:pt x="10" y="29"/>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88" name="Freeform 760"/>
            <p:cNvSpPr/>
            <p:nvPr/>
          </p:nvSpPr>
          <p:spPr bwMode="auto">
            <a:xfrm>
              <a:off x="9863138" y="5003801"/>
              <a:ext cx="46038" cy="46038"/>
            </a:xfrm>
            <a:custGeom>
              <a:avLst/>
              <a:gdLst>
                <a:gd name="T0" fmla="*/ 24 w 29"/>
                <a:gd name="T1" fmla="*/ 5 h 29"/>
                <a:gd name="T2" fmla="*/ 24 w 29"/>
                <a:gd name="T3" fmla="*/ 24 h 29"/>
                <a:gd name="T4" fmla="*/ 5 w 29"/>
                <a:gd name="T5" fmla="*/ 24 h 29"/>
                <a:gd name="T6" fmla="*/ 5 w 29"/>
                <a:gd name="T7" fmla="*/ 5 h 29"/>
                <a:gd name="T8" fmla="*/ 24 w 29"/>
                <a:gd name="T9" fmla="*/ 5 h 29"/>
              </a:gdLst>
              <a:ahLst/>
              <a:cxnLst>
                <a:cxn ang="0">
                  <a:pos x="T0" y="T1"/>
                </a:cxn>
                <a:cxn ang="0">
                  <a:pos x="T2" y="T3"/>
                </a:cxn>
                <a:cxn ang="0">
                  <a:pos x="T4" y="T5"/>
                </a:cxn>
                <a:cxn ang="0">
                  <a:pos x="T6" y="T7"/>
                </a:cxn>
                <a:cxn ang="0">
                  <a:pos x="T8" y="T9"/>
                </a:cxn>
              </a:cxnLst>
              <a:rect l="0" t="0" r="r" b="b"/>
              <a:pathLst>
                <a:path w="29" h="29">
                  <a:moveTo>
                    <a:pt x="24" y="5"/>
                  </a:moveTo>
                  <a:cubicBezTo>
                    <a:pt x="29" y="11"/>
                    <a:pt x="29" y="19"/>
                    <a:pt x="24" y="24"/>
                  </a:cubicBezTo>
                  <a:cubicBezTo>
                    <a:pt x="19" y="29"/>
                    <a:pt x="10" y="29"/>
                    <a:pt x="5" y="24"/>
                  </a:cubicBezTo>
                  <a:cubicBezTo>
                    <a:pt x="0" y="19"/>
                    <a:pt x="0" y="11"/>
                    <a:pt x="5" y="5"/>
                  </a:cubicBezTo>
                  <a:cubicBezTo>
                    <a:pt x="10"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89" name="Freeform 761"/>
            <p:cNvSpPr/>
            <p:nvPr/>
          </p:nvSpPr>
          <p:spPr bwMode="auto">
            <a:xfrm>
              <a:off x="9977438" y="4891088"/>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90" name="Freeform 762"/>
            <p:cNvSpPr/>
            <p:nvPr/>
          </p:nvSpPr>
          <p:spPr bwMode="auto">
            <a:xfrm>
              <a:off x="10091738" y="4776788"/>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91" name="Freeform 763"/>
            <p:cNvSpPr/>
            <p:nvPr/>
          </p:nvSpPr>
          <p:spPr bwMode="auto">
            <a:xfrm>
              <a:off x="10206038" y="4662488"/>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92" name="Freeform 764"/>
            <p:cNvSpPr/>
            <p:nvPr/>
          </p:nvSpPr>
          <p:spPr bwMode="auto">
            <a:xfrm>
              <a:off x="10318751" y="4548188"/>
              <a:ext cx="46038" cy="46038"/>
            </a:xfrm>
            <a:custGeom>
              <a:avLst/>
              <a:gdLst>
                <a:gd name="T0" fmla="*/ 24 w 29"/>
                <a:gd name="T1" fmla="*/ 5 h 29"/>
                <a:gd name="T2" fmla="*/ 24 w 29"/>
                <a:gd name="T3" fmla="*/ 24 h 29"/>
                <a:gd name="T4" fmla="*/ 5 w 29"/>
                <a:gd name="T5" fmla="*/ 24 h 29"/>
                <a:gd name="T6" fmla="*/ 5 w 29"/>
                <a:gd name="T7" fmla="*/ 5 h 29"/>
                <a:gd name="T8" fmla="*/ 24 w 29"/>
                <a:gd name="T9" fmla="*/ 5 h 29"/>
              </a:gdLst>
              <a:ahLst/>
              <a:cxnLst>
                <a:cxn ang="0">
                  <a:pos x="T0" y="T1"/>
                </a:cxn>
                <a:cxn ang="0">
                  <a:pos x="T2" y="T3"/>
                </a:cxn>
                <a:cxn ang="0">
                  <a:pos x="T4" y="T5"/>
                </a:cxn>
                <a:cxn ang="0">
                  <a:pos x="T6" y="T7"/>
                </a:cxn>
                <a:cxn ang="0">
                  <a:pos x="T8" y="T9"/>
                </a:cxn>
              </a:cxnLst>
              <a:rect l="0" t="0" r="r" b="b"/>
              <a:pathLst>
                <a:path w="29" h="29">
                  <a:moveTo>
                    <a:pt x="24" y="5"/>
                  </a:moveTo>
                  <a:cubicBezTo>
                    <a:pt x="29" y="10"/>
                    <a:pt x="29" y="19"/>
                    <a:pt x="24" y="24"/>
                  </a:cubicBezTo>
                  <a:cubicBezTo>
                    <a:pt x="19" y="29"/>
                    <a:pt x="11" y="29"/>
                    <a:pt x="5" y="24"/>
                  </a:cubicBezTo>
                  <a:cubicBezTo>
                    <a:pt x="0" y="19"/>
                    <a:pt x="0" y="10"/>
                    <a:pt x="5" y="5"/>
                  </a:cubicBezTo>
                  <a:cubicBezTo>
                    <a:pt x="11"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93" name="Freeform 765"/>
            <p:cNvSpPr/>
            <p:nvPr/>
          </p:nvSpPr>
          <p:spPr bwMode="auto">
            <a:xfrm>
              <a:off x="10433051" y="4435476"/>
              <a:ext cx="46038" cy="44450"/>
            </a:xfrm>
            <a:custGeom>
              <a:avLst/>
              <a:gdLst>
                <a:gd name="T0" fmla="*/ 24 w 29"/>
                <a:gd name="T1" fmla="*/ 5 h 28"/>
                <a:gd name="T2" fmla="*/ 24 w 29"/>
                <a:gd name="T3" fmla="*/ 23 h 28"/>
                <a:gd name="T4" fmla="*/ 5 w 29"/>
                <a:gd name="T5" fmla="*/ 23 h 28"/>
                <a:gd name="T6" fmla="*/ 5 w 29"/>
                <a:gd name="T7" fmla="*/ 5 h 28"/>
                <a:gd name="T8" fmla="*/ 24 w 29"/>
                <a:gd name="T9" fmla="*/ 5 h 28"/>
              </a:gdLst>
              <a:ahLst/>
              <a:cxnLst>
                <a:cxn ang="0">
                  <a:pos x="T0" y="T1"/>
                </a:cxn>
                <a:cxn ang="0">
                  <a:pos x="T2" y="T3"/>
                </a:cxn>
                <a:cxn ang="0">
                  <a:pos x="T4" y="T5"/>
                </a:cxn>
                <a:cxn ang="0">
                  <a:pos x="T6" y="T7"/>
                </a:cxn>
                <a:cxn ang="0">
                  <a:pos x="T8" y="T9"/>
                </a:cxn>
              </a:cxnLst>
              <a:rect l="0" t="0" r="r" b="b"/>
              <a:pathLst>
                <a:path w="29" h="28">
                  <a:moveTo>
                    <a:pt x="24" y="5"/>
                  </a:moveTo>
                  <a:cubicBezTo>
                    <a:pt x="29" y="10"/>
                    <a:pt x="29" y="18"/>
                    <a:pt x="24" y="23"/>
                  </a:cubicBezTo>
                  <a:cubicBezTo>
                    <a:pt x="18" y="28"/>
                    <a:pt x="10" y="28"/>
                    <a:pt x="5" y="23"/>
                  </a:cubicBezTo>
                  <a:cubicBezTo>
                    <a:pt x="0" y="18"/>
                    <a:pt x="0" y="10"/>
                    <a:pt x="5" y="5"/>
                  </a:cubicBezTo>
                  <a:cubicBezTo>
                    <a:pt x="10" y="0"/>
                    <a:pt x="18"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94" name="Freeform 766"/>
            <p:cNvSpPr/>
            <p:nvPr/>
          </p:nvSpPr>
          <p:spPr bwMode="auto">
            <a:xfrm>
              <a:off x="10547351" y="4321176"/>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95" name="Freeform 767"/>
            <p:cNvSpPr/>
            <p:nvPr/>
          </p:nvSpPr>
          <p:spPr bwMode="auto">
            <a:xfrm>
              <a:off x="10661651" y="4206876"/>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96" name="Freeform 768"/>
            <p:cNvSpPr/>
            <p:nvPr/>
          </p:nvSpPr>
          <p:spPr bwMode="auto">
            <a:xfrm>
              <a:off x="10775951" y="4092576"/>
              <a:ext cx="44450" cy="46038"/>
            </a:xfrm>
            <a:custGeom>
              <a:avLst/>
              <a:gdLst>
                <a:gd name="T0" fmla="*/ 23 w 28"/>
                <a:gd name="T1" fmla="*/ 5 h 29"/>
                <a:gd name="T2" fmla="*/ 23 w 28"/>
                <a:gd name="T3" fmla="*/ 23 h 29"/>
                <a:gd name="T4" fmla="*/ 5 w 28"/>
                <a:gd name="T5" fmla="*/ 23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0"/>
                    <a:pt x="28" y="18"/>
                    <a:pt x="23" y="23"/>
                  </a:cubicBezTo>
                  <a:cubicBezTo>
                    <a:pt x="18" y="29"/>
                    <a:pt x="10" y="29"/>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97" name="Freeform 769"/>
            <p:cNvSpPr/>
            <p:nvPr/>
          </p:nvSpPr>
          <p:spPr bwMode="auto">
            <a:xfrm>
              <a:off x="9661526" y="5486401"/>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98" name="Freeform 770"/>
            <p:cNvSpPr/>
            <p:nvPr/>
          </p:nvSpPr>
          <p:spPr bwMode="auto">
            <a:xfrm>
              <a:off x="9775826" y="5372101"/>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99" name="Freeform 771"/>
            <p:cNvSpPr/>
            <p:nvPr/>
          </p:nvSpPr>
          <p:spPr bwMode="auto">
            <a:xfrm>
              <a:off x="9890126" y="5257801"/>
              <a:ext cx="44450" cy="46038"/>
            </a:xfrm>
            <a:custGeom>
              <a:avLst/>
              <a:gdLst>
                <a:gd name="T0" fmla="*/ 23 w 28"/>
                <a:gd name="T1" fmla="*/ 5 h 29"/>
                <a:gd name="T2" fmla="*/ 23 w 28"/>
                <a:gd name="T3" fmla="*/ 24 h 29"/>
                <a:gd name="T4" fmla="*/ 5 w 28"/>
                <a:gd name="T5" fmla="*/ 24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0"/>
                    <a:pt x="28" y="18"/>
                    <a:pt x="23" y="24"/>
                  </a:cubicBezTo>
                  <a:cubicBezTo>
                    <a:pt x="18" y="29"/>
                    <a:pt x="10" y="29"/>
                    <a:pt x="5" y="24"/>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00" name="Freeform 772"/>
            <p:cNvSpPr/>
            <p:nvPr/>
          </p:nvSpPr>
          <p:spPr bwMode="auto">
            <a:xfrm>
              <a:off x="10002838" y="5143501"/>
              <a:ext cx="46038" cy="46038"/>
            </a:xfrm>
            <a:custGeom>
              <a:avLst/>
              <a:gdLst>
                <a:gd name="T0" fmla="*/ 24 w 29"/>
                <a:gd name="T1" fmla="*/ 6 h 29"/>
                <a:gd name="T2" fmla="*/ 24 w 29"/>
                <a:gd name="T3" fmla="*/ 24 h 29"/>
                <a:gd name="T4" fmla="*/ 5 w 29"/>
                <a:gd name="T5" fmla="*/ 24 h 29"/>
                <a:gd name="T6" fmla="*/ 5 w 29"/>
                <a:gd name="T7" fmla="*/ 6 h 29"/>
                <a:gd name="T8" fmla="*/ 24 w 29"/>
                <a:gd name="T9" fmla="*/ 6 h 29"/>
              </a:gdLst>
              <a:ahLst/>
              <a:cxnLst>
                <a:cxn ang="0">
                  <a:pos x="T0" y="T1"/>
                </a:cxn>
                <a:cxn ang="0">
                  <a:pos x="T2" y="T3"/>
                </a:cxn>
                <a:cxn ang="0">
                  <a:pos x="T4" y="T5"/>
                </a:cxn>
                <a:cxn ang="0">
                  <a:pos x="T6" y="T7"/>
                </a:cxn>
                <a:cxn ang="0">
                  <a:pos x="T8" y="T9"/>
                </a:cxn>
              </a:cxnLst>
              <a:rect l="0" t="0" r="r" b="b"/>
              <a:pathLst>
                <a:path w="29" h="29">
                  <a:moveTo>
                    <a:pt x="24" y="6"/>
                  </a:moveTo>
                  <a:cubicBezTo>
                    <a:pt x="29" y="11"/>
                    <a:pt x="29" y="19"/>
                    <a:pt x="24" y="24"/>
                  </a:cubicBezTo>
                  <a:cubicBezTo>
                    <a:pt x="19" y="29"/>
                    <a:pt x="10" y="29"/>
                    <a:pt x="5" y="24"/>
                  </a:cubicBezTo>
                  <a:cubicBezTo>
                    <a:pt x="0" y="19"/>
                    <a:pt x="0" y="11"/>
                    <a:pt x="5" y="6"/>
                  </a:cubicBezTo>
                  <a:cubicBezTo>
                    <a:pt x="10" y="0"/>
                    <a:pt x="19" y="0"/>
                    <a:pt x="24" y="6"/>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01" name="Freeform 773"/>
            <p:cNvSpPr/>
            <p:nvPr/>
          </p:nvSpPr>
          <p:spPr bwMode="auto">
            <a:xfrm>
              <a:off x="10117138" y="5030788"/>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02" name="Freeform 774"/>
            <p:cNvSpPr/>
            <p:nvPr/>
          </p:nvSpPr>
          <p:spPr bwMode="auto">
            <a:xfrm>
              <a:off x="10231438" y="4916488"/>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03" name="Freeform 775"/>
            <p:cNvSpPr/>
            <p:nvPr/>
          </p:nvSpPr>
          <p:spPr bwMode="auto">
            <a:xfrm>
              <a:off x="10345738" y="4802188"/>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04" name="Freeform 776"/>
            <p:cNvSpPr/>
            <p:nvPr/>
          </p:nvSpPr>
          <p:spPr bwMode="auto">
            <a:xfrm>
              <a:off x="10458451" y="4687888"/>
              <a:ext cx="46038" cy="46038"/>
            </a:xfrm>
            <a:custGeom>
              <a:avLst/>
              <a:gdLst>
                <a:gd name="T0" fmla="*/ 24 w 29"/>
                <a:gd name="T1" fmla="*/ 5 h 29"/>
                <a:gd name="T2" fmla="*/ 24 w 29"/>
                <a:gd name="T3" fmla="*/ 24 h 29"/>
                <a:gd name="T4" fmla="*/ 6 w 29"/>
                <a:gd name="T5" fmla="*/ 24 h 29"/>
                <a:gd name="T6" fmla="*/ 6 w 29"/>
                <a:gd name="T7" fmla="*/ 5 h 29"/>
                <a:gd name="T8" fmla="*/ 24 w 29"/>
                <a:gd name="T9" fmla="*/ 5 h 29"/>
              </a:gdLst>
              <a:ahLst/>
              <a:cxnLst>
                <a:cxn ang="0">
                  <a:pos x="T0" y="T1"/>
                </a:cxn>
                <a:cxn ang="0">
                  <a:pos x="T2" y="T3"/>
                </a:cxn>
                <a:cxn ang="0">
                  <a:pos x="T4" y="T5"/>
                </a:cxn>
                <a:cxn ang="0">
                  <a:pos x="T6" y="T7"/>
                </a:cxn>
                <a:cxn ang="0">
                  <a:pos x="T8" y="T9"/>
                </a:cxn>
              </a:cxnLst>
              <a:rect l="0" t="0" r="r" b="b"/>
              <a:pathLst>
                <a:path w="29" h="29">
                  <a:moveTo>
                    <a:pt x="24" y="5"/>
                  </a:moveTo>
                  <a:cubicBezTo>
                    <a:pt x="29" y="10"/>
                    <a:pt x="29" y="19"/>
                    <a:pt x="24" y="24"/>
                  </a:cubicBezTo>
                  <a:cubicBezTo>
                    <a:pt x="19" y="29"/>
                    <a:pt x="11" y="29"/>
                    <a:pt x="6" y="24"/>
                  </a:cubicBezTo>
                  <a:cubicBezTo>
                    <a:pt x="0" y="19"/>
                    <a:pt x="0" y="10"/>
                    <a:pt x="6" y="5"/>
                  </a:cubicBezTo>
                  <a:cubicBezTo>
                    <a:pt x="11"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05" name="Freeform 777"/>
            <p:cNvSpPr/>
            <p:nvPr/>
          </p:nvSpPr>
          <p:spPr bwMode="auto">
            <a:xfrm>
              <a:off x="10572751" y="4575176"/>
              <a:ext cx="46038" cy="44450"/>
            </a:xfrm>
            <a:custGeom>
              <a:avLst/>
              <a:gdLst>
                <a:gd name="T0" fmla="*/ 24 w 29"/>
                <a:gd name="T1" fmla="*/ 5 h 28"/>
                <a:gd name="T2" fmla="*/ 24 w 29"/>
                <a:gd name="T3" fmla="*/ 23 h 28"/>
                <a:gd name="T4" fmla="*/ 5 w 29"/>
                <a:gd name="T5" fmla="*/ 23 h 28"/>
                <a:gd name="T6" fmla="*/ 5 w 29"/>
                <a:gd name="T7" fmla="*/ 5 h 28"/>
                <a:gd name="T8" fmla="*/ 24 w 29"/>
                <a:gd name="T9" fmla="*/ 5 h 28"/>
              </a:gdLst>
              <a:ahLst/>
              <a:cxnLst>
                <a:cxn ang="0">
                  <a:pos x="T0" y="T1"/>
                </a:cxn>
                <a:cxn ang="0">
                  <a:pos x="T2" y="T3"/>
                </a:cxn>
                <a:cxn ang="0">
                  <a:pos x="T4" y="T5"/>
                </a:cxn>
                <a:cxn ang="0">
                  <a:pos x="T6" y="T7"/>
                </a:cxn>
                <a:cxn ang="0">
                  <a:pos x="T8" y="T9"/>
                </a:cxn>
              </a:cxnLst>
              <a:rect l="0" t="0" r="r" b="b"/>
              <a:pathLst>
                <a:path w="29" h="28">
                  <a:moveTo>
                    <a:pt x="24" y="5"/>
                  </a:moveTo>
                  <a:cubicBezTo>
                    <a:pt x="29" y="10"/>
                    <a:pt x="29" y="18"/>
                    <a:pt x="24" y="23"/>
                  </a:cubicBezTo>
                  <a:cubicBezTo>
                    <a:pt x="19" y="28"/>
                    <a:pt x="10" y="28"/>
                    <a:pt x="5" y="23"/>
                  </a:cubicBezTo>
                  <a:cubicBezTo>
                    <a:pt x="0" y="18"/>
                    <a:pt x="0" y="10"/>
                    <a:pt x="5" y="5"/>
                  </a:cubicBezTo>
                  <a:cubicBezTo>
                    <a:pt x="10"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06" name="Freeform 778"/>
            <p:cNvSpPr/>
            <p:nvPr/>
          </p:nvSpPr>
          <p:spPr bwMode="auto">
            <a:xfrm>
              <a:off x="10687051" y="4460876"/>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07" name="Freeform 779"/>
            <p:cNvSpPr/>
            <p:nvPr/>
          </p:nvSpPr>
          <p:spPr bwMode="auto">
            <a:xfrm>
              <a:off x="10801351" y="4346576"/>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08" name="Freeform 780"/>
            <p:cNvSpPr/>
            <p:nvPr/>
          </p:nvSpPr>
          <p:spPr bwMode="auto">
            <a:xfrm>
              <a:off x="10915651" y="4232276"/>
              <a:ext cx="44450" cy="46038"/>
            </a:xfrm>
            <a:custGeom>
              <a:avLst/>
              <a:gdLst>
                <a:gd name="T0" fmla="*/ 23 w 28"/>
                <a:gd name="T1" fmla="*/ 5 h 29"/>
                <a:gd name="T2" fmla="*/ 23 w 28"/>
                <a:gd name="T3" fmla="*/ 24 h 29"/>
                <a:gd name="T4" fmla="*/ 5 w 28"/>
                <a:gd name="T5" fmla="*/ 24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0"/>
                    <a:pt x="28" y="18"/>
                    <a:pt x="23" y="24"/>
                  </a:cubicBezTo>
                  <a:cubicBezTo>
                    <a:pt x="18" y="29"/>
                    <a:pt x="10" y="29"/>
                    <a:pt x="5" y="24"/>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09" name="Freeform 781"/>
            <p:cNvSpPr/>
            <p:nvPr/>
          </p:nvSpPr>
          <p:spPr bwMode="auto">
            <a:xfrm>
              <a:off x="9801226" y="5626101"/>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10" name="Freeform 782"/>
            <p:cNvSpPr/>
            <p:nvPr/>
          </p:nvSpPr>
          <p:spPr bwMode="auto">
            <a:xfrm>
              <a:off x="9915526" y="5511801"/>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11" name="Freeform 783"/>
            <p:cNvSpPr/>
            <p:nvPr/>
          </p:nvSpPr>
          <p:spPr bwMode="auto">
            <a:xfrm>
              <a:off x="10029826" y="5397501"/>
              <a:ext cx="44450" cy="46038"/>
            </a:xfrm>
            <a:custGeom>
              <a:avLst/>
              <a:gdLst>
                <a:gd name="T0" fmla="*/ 23 w 28"/>
                <a:gd name="T1" fmla="*/ 5 h 29"/>
                <a:gd name="T2" fmla="*/ 23 w 28"/>
                <a:gd name="T3" fmla="*/ 24 h 29"/>
                <a:gd name="T4" fmla="*/ 5 w 28"/>
                <a:gd name="T5" fmla="*/ 24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0"/>
                    <a:pt x="28" y="19"/>
                    <a:pt x="23" y="24"/>
                  </a:cubicBezTo>
                  <a:cubicBezTo>
                    <a:pt x="18" y="29"/>
                    <a:pt x="10" y="29"/>
                    <a:pt x="5" y="24"/>
                  </a:cubicBezTo>
                  <a:cubicBezTo>
                    <a:pt x="0" y="19"/>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12" name="Freeform 784"/>
            <p:cNvSpPr/>
            <p:nvPr/>
          </p:nvSpPr>
          <p:spPr bwMode="auto">
            <a:xfrm>
              <a:off x="10142538" y="5284788"/>
              <a:ext cx="46038" cy="44450"/>
            </a:xfrm>
            <a:custGeom>
              <a:avLst/>
              <a:gdLst>
                <a:gd name="T0" fmla="*/ 24 w 29"/>
                <a:gd name="T1" fmla="*/ 5 h 28"/>
                <a:gd name="T2" fmla="*/ 24 w 29"/>
                <a:gd name="T3" fmla="*/ 23 h 28"/>
                <a:gd name="T4" fmla="*/ 5 w 29"/>
                <a:gd name="T5" fmla="*/ 23 h 28"/>
                <a:gd name="T6" fmla="*/ 5 w 29"/>
                <a:gd name="T7" fmla="*/ 5 h 28"/>
                <a:gd name="T8" fmla="*/ 24 w 29"/>
                <a:gd name="T9" fmla="*/ 5 h 28"/>
              </a:gdLst>
              <a:ahLst/>
              <a:cxnLst>
                <a:cxn ang="0">
                  <a:pos x="T0" y="T1"/>
                </a:cxn>
                <a:cxn ang="0">
                  <a:pos x="T2" y="T3"/>
                </a:cxn>
                <a:cxn ang="0">
                  <a:pos x="T4" y="T5"/>
                </a:cxn>
                <a:cxn ang="0">
                  <a:pos x="T6" y="T7"/>
                </a:cxn>
                <a:cxn ang="0">
                  <a:pos x="T8" y="T9"/>
                </a:cxn>
              </a:cxnLst>
              <a:rect l="0" t="0" r="r" b="b"/>
              <a:pathLst>
                <a:path w="29" h="28">
                  <a:moveTo>
                    <a:pt x="24" y="5"/>
                  </a:moveTo>
                  <a:cubicBezTo>
                    <a:pt x="29" y="10"/>
                    <a:pt x="29" y="18"/>
                    <a:pt x="24" y="23"/>
                  </a:cubicBezTo>
                  <a:cubicBezTo>
                    <a:pt x="19" y="28"/>
                    <a:pt x="10" y="28"/>
                    <a:pt x="5" y="23"/>
                  </a:cubicBezTo>
                  <a:cubicBezTo>
                    <a:pt x="0" y="18"/>
                    <a:pt x="0" y="10"/>
                    <a:pt x="5" y="5"/>
                  </a:cubicBezTo>
                  <a:cubicBezTo>
                    <a:pt x="10"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13" name="Freeform 785"/>
            <p:cNvSpPr/>
            <p:nvPr/>
          </p:nvSpPr>
          <p:spPr bwMode="auto">
            <a:xfrm>
              <a:off x="10256838" y="5170488"/>
              <a:ext cx="46038" cy="44450"/>
            </a:xfrm>
            <a:custGeom>
              <a:avLst/>
              <a:gdLst>
                <a:gd name="T0" fmla="*/ 23 w 29"/>
                <a:gd name="T1" fmla="*/ 5 h 28"/>
                <a:gd name="T2" fmla="*/ 23 w 29"/>
                <a:gd name="T3" fmla="*/ 23 h 28"/>
                <a:gd name="T4" fmla="*/ 5 w 29"/>
                <a:gd name="T5" fmla="*/ 23 h 28"/>
                <a:gd name="T6" fmla="*/ 5 w 29"/>
                <a:gd name="T7" fmla="*/ 5 h 28"/>
                <a:gd name="T8" fmla="*/ 23 w 29"/>
                <a:gd name="T9" fmla="*/ 5 h 28"/>
              </a:gdLst>
              <a:ahLst/>
              <a:cxnLst>
                <a:cxn ang="0">
                  <a:pos x="T0" y="T1"/>
                </a:cxn>
                <a:cxn ang="0">
                  <a:pos x="T2" y="T3"/>
                </a:cxn>
                <a:cxn ang="0">
                  <a:pos x="T4" y="T5"/>
                </a:cxn>
                <a:cxn ang="0">
                  <a:pos x="T6" y="T7"/>
                </a:cxn>
                <a:cxn ang="0">
                  <a:pos x="T8" y="T9"/>
                </a:cxn>
              </a:cxnLst>
              <a:rect l="0" t="0" r="r" b="b"/>
              <a:pathLst>
                <a:path w="29" h="28">
                  <a:moveTo>
                    <a:pt x="23" y="5"/>
                  </a:moveTo>
                  <a:cubicBezTo>
                    <a:pt x="29" y="10"/>
                    <a:pt x="29"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14" name="Freeform 786"/>
            <p:cNvSpPr/>
            <p:nvPr/>
          </p:nvSpPr>
          <p:spPr bwMode="auto">
            <a:xfrm>
              <a:off x="10371138" y="5056188"/>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15" name="Freeform 787"/>
            <p:cNvSpPr/>
            <p:nvPr/>
          </p:nvSpPr>
          <p:spPr bwMode="auto">
            <a:xfrm>
              <a:off x="10485438" y="4941888"/>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16" name="Freeform 788"/>
            <p:cNvSpPr/>
            <p:nvPr/>
          </p:nvSpPr>
          <p:spPr bwMode="auto">
            <a:xfrm>
              <a:off x="10599738" y="4827588"/>
              <a:ext cx="44450" cy="46038"/>
            </a:xfrm>
            <a:custGeom>
              <a:avLst/>
              <a:gdLst>
                <a:gd name="T0" fmla="*/ 23 w 28"/>
                <a:gd name="T1" fmla="*/ 5 h 29"/>
                <a:gd name="T2" fmla="*/ 23 w 28"/>
                <a:gd name="T3" fmla="*/ 24 h 29"/>
                <a:gd name="T4" fmla="*/ 5 w 28"/>
                <a:gd name="T5" fmla="*/ 24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0"/>
                    <a:pt x="28" y="19"/>
                    <a:pt x="23" y="24"/>
                  </a:cubicBezTo>
                  <a:cubicBezTo>
                    <a:pt x="18" y="29"/>
                    <a:pt x="10" y="29"/>
                    <a:pt x="5" y="24"/>
                  </a:cubicBezTo>
                  <a:cubicBezTo>
                    <a:pt x="0" y="19"/>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17" name="Freeform 789"/>
            <p:cNvSpPr/>
            <p:nvPr/>
          </p:nvSpPr>
          <p:spPr bwMode="auto">
            <a:xfrm>
              <a:off x="10712451" y="4714876"/>
              <a:ext cx="46038" cy="44450"/>
            </a:xfrm>
            <a:custGeom>
              <a:avLst/>
              <a:gdLst>
                <a:gd name="T0" fmla="*/ 24 w 29"/>
                <a:gd name="T1" fmla="*/ 5 h 28"/>
                <a:gd name="T2" fmla="*/ 24 w 29"/>
                <a:gd name="T3" fmla="*/ 23 h 28"/>
                <a:gd name="T4" fmla="*/ 5 w 29"/>
                <a:gd name="T5" fmla="*/ 23 h 28"/>
                <a:gd name="T6" fmla="*/ 5 w 29"/>
                <a:gd name="T7" fmla="*/ 5 h 28"/>
                <a:gd name="T8" fmla="*/ 24 w 29"/>
                <a:gd name="T9" fmla="*/ 5 h 28"/>
              </a:gdLst>
              <a:ahLst/>
              <a:cxnLst>
                <a:cxn ang="0">
                  <a:pos x="T0" y="T1"/>
                </a:cxn>
                <a:cxn ang="0">
                  <a:pos x="T2" y="T3"/>
                </a:cxn>
                <a:cxn ang="0">
                  <a:pos x="T4" y="T5"/>
                </a:cxn>
                <a:cxn ang="0">
                  <a:pos x="T6" y="T7"/>
                </a:cxn>
                <a:cxn ang="0">
                  <a:pos x="T8" y="T9"/>
                </a:cxn>
              </a:cxnLst>
              <a:rect l="0" t="0" r="r" b="b"/>
              <a:pathLst>
                <a:path w="29" h="28">
                  <a:moveTo>
                    <a:pt x="24" y="5"/>
                  </a:moveTo>
                  <a:cubicBezTo>
                    <a:pt x="29" y="10"/>
                    <a:pt x="29" y="18"/>
                    <a:pt x="24" y="23"/>
                  </a:cubicBezTo>
                  <a:cubicBezTo>
                    <a:pt x="19" y="28"/>
                    <a:pt x="10" y="28"/>
                    <a:pt x="5" y="23"/>
                  </a:cubicBezTo>
                  <a:cubicBezTo>
                    <a:pt x="0" y="18"/>
                    <a:pt x="0" y="10"/>
                    <a:pt x="5" y="5"/>
                  </a:cubicBezTo>
                  <a:cubicBezTo>
                    <a:pt x="10"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18" name="Freeform 790"/>
            <p:cNvSpPr/>
            <p:nvPr/>
          </p:nvSpPr>
          <p:spPr bwMode="auto">
            <a:xfrm>
              <a:off x="10826751" y="4600576"/>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19" name="Freeform 791"/>
            <p:cNvSpPr/>
            <p:nvPr/>
          </p:nvSpPr>
          <p:spPr bwMode="auto">
            <a:xfrm>
              <a:off x="10941051" y="4486276"/>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20" name="Freeform 792"/>
            <p:cNvSpPr/>
            <p:nvPr/>
          </p:nvSpPr>
          <p:spPr bwMode="auto">
            <a:xfrm>
              <a:off x="11055351" y="4371976"/>
              <a:ext cx="44450" cy="46038"/>
            </a:xfrm>
            <a:custGeom>
              <a:avLst/>
              <a:gdLst>
                <a:gd name="T0" fmla="*/ 23 w 28"/>
                <a:gd name="T1" fmla="*/ 5 h 29"/>
                <a:gd name="T2" fmla="*/ 23 w 28"/>
                <a:gd name="T3" fmla="*/ 24 h 29"/>
                <a:gd name="T4" fmla="*/ 5 w 28"/>
                <a:gd name="T5" fmla="*/ 24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0"/>
                    <a:pt x="28" y="19"/>
                    <a:pt x="23" y="24"/>
                  </a:cubicBezTo>
                  <a:cubicBezTo>
                    <a:pt x="18" y="29"/>
                    <a:pt x="10" y="29"/>
                    <a:pt x="5" y="24"/>
                  </a:cubicBezTo>
                  <a:cubicBezTo>
                    <a:pt x="0" y="19"/>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21" name="Freeform 793"/>
            <p:cNvSpPr/>
            <p:nvPr/>
          </p:nvSpPr>
          <p:spPr bwMode="auto">
            <a:xfrm>
              <a:off x="9940926" y="5765801"/>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22" name="Freeform 794"/>
            <p:cNvSpPr/>
            <p:nvPr/>
          </p:nvSpPr>
          <p:spPr bwMode="auto">
            <a:xfrm>
              <a:off x="10055226" y="5651501"/>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23" name="Freeform 795"/>
            <p:cNvSpPr/>
            <p:nvPr/>
          </p:nvSpPr>
          <p:spPr bwMode="auto">
            <a:xfrm>
              <a:off x="10169526" y="5537201"/>
              <a:ext cx="44450" cy="46038"/>
            </a:xfrm>
            <a:custGeom>
              <a:avLst/>
              <a:gdLst>
                <a:gd name="T0" fmla="*/ 23 w 28"/>
                <a:gd name="T1" fmla="*/ 5 h 29"/>
                <a:gd name="T2" fmla="*/ 23 w 28"/>
                <a:gd name="T3" fmla="*/ 24 h 29"/>
                <a:gd name="T4" fmla="*/ 5 w 28"/>
                <a:gd name="T5" fmla="*/ 24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0"/>
                    <a:pt x="28" y="19"/>
                    <a:pt x="23" y="24"/>
                  </a:cubicBezTo>
                  <a:cubicBezTo>
                    <a:pt x="18" y="29"/>
                    <a:pt x="10" y="29"/>
                    <a:pt x="5" y="24"/>
                  </a:cubicBezTo>
                  <a:cubicBezTo>
                    <a:pt x="0" y="19"/>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24" name="Freeform 796"/>
            <p:cNvSpPr/>
            <p:nvPr/>
          </p:nvSpPr>
          <p:spPr bwMode="auto">
            <a:xfrm>
              <a:off x="10282238" y="5424488"/>
              <a:ext cx="46038" cy="44450"/>
            </a:xfrm>
            <a:custGeom>
              <a:avLst/>
              <a:gdLst>
                <a:gd name="T0" fmla="*/ 24 w 29"/>
                <a:gd name="T1" fmla="*/ 5 h 28"/>
                <a:gd name="T2" fmla="*/ 24 w 29"/>
                <a:gd name="T3" fmla="*/ 23 h 28"/>
                <a:gd name="T4" fmla="*/ 5 w 29"/>
                <a:gd name="T5" fmla="*/ 23 h 28"/>
                <a:gd name="T6" fmla="*/ 5 w 29"/>
                <a:gd name="T7" fmla="*/ 5 h 28"/>
                <a:gd name="T8" fmla="*/ 24 w 29"/>
                <a:gd name="T9" fmla="*/ 5 h 28"/>
              </a:gdLst>
              <a:ahLst/>
              <a:cxnLst>
                <a:cxn ang="0">
                  <a:pos x="T0" y="T1"/>
                </a:cxn>
                <a:cxn ang="0">
                  <a:pos x="T2" y="T3"/>
                </a:cxn>
                <a:cxn ang="0">
                  <a:pos x="T4" y="T5"/>
                </a:cxn>
                <a:cxn ang="0">
                  <a:pos x="T6" y="T7"/>
                </a:cxn>
                <a:cxn ang="0">
                  <a:pos x="T8" y="T9"/>
                </a:cxn>
              </a:cxnLst>
              <a:rect l="0" t="0" r="r" b="b"/>
              <a:pathLst>
                <a:path w="29" h="28">
                  <a:moveTo>
                    <a:pt x="24" y="5"/>
                  </a:moveTo>
                  <a:cubicBezTo>
                    <a:pt x="29" y="10"/>
                    <a:pt x="29" y="18"/>
                    <a:pt x="24" y="23"/>
                  </a:cubicBezTo>
                  <a:cubicBezTo>
                    <a:pt x="19" y="28"/>
                    <a:pt x="11" y="28"/>
                    <a:pt x="5" y="23"/>
                  </a:cubicBezTo>
                  <a:cubicBezTo>
                    <a:pt x="0" y="18"/>
                    <a:pt x="0" y="10"/>
                    <a:pt x="5" y="5"/>
                  </a:cubicBezTo>
                  <a:cubicBezTo>
                    <a:pt x="11"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25" name="Freeform 797"/>
            <p:cNvSpPr/>
            <p:nvPr/>
          </p:nvSpPr>
          <p:spPr bwMode="auto">
            <a:xfrm>
              <a:off x="10396538" y="5310188"/>
              <a:ext cx="46038" cy="44450"/>
            </a:xfrm>
            <a:custGeom>
              <a:avLst/>
              <a:gdLst>
                <a:gd name="T0" fmla="*/ 24 w 29"/>
                <a:gd name="T1" fmla="*/ 5 h 28"/>
                <a:gd name="T2" fmla="*/ 24 w 29"/>
                <a:gd name="T3" fmla="*/ 23 h 28"/>
                <a:gd name="T4" fmla="*/ 5 w 29"/>
                <a:gd name="T5" fmla="*/ 23 h 28"/>
                <a:gd name="T6" fmla="*/ 5 w 29"/>
                <a:gd name="T7" fmla="*/ 5 h 28"/>
                <a:gd name="T8" fmla="*/ 24 w 29"/>
                <a:gd name="T9" fmla="*/ 5 h 28"/>
              </a:gdLst>
              <a:ahLst/>
              <a:cxnLst>
                <a:cxn ang="0">
                  <a:pos x="T0" y="T1"/>
                </a:cxn>
                <a:cxn ang="0">
                  <a:pos x="T2" y="T3"/>
                </a:cxn>
                <a:cxn ang="0">
                  <a:pos x="T4" y="T5"/>
                </a:cxn>
                <a:cxn ang="0">
                  <a:pos x="T6" y="T7"/>
                </a:cxn>
                <a:cxn ang="0">
                  <a:pos x="T8" y="T9"/>
                </a:cxn>
              </a:cxnLst>
              <a:rect l="0" t="0" r="r" b="b"/>
              <a:pathLst>
                <a:path w="29" h="28">
                  <a:moveTo>
                    <a:pt x="24" y="5"/>
                  </a:moveTo>
                  <a:cubicBezTo>
                    <a:pt x="29" y="10"/>
                    <a:pt x="29" y="18"/>
                    <a:pt x="24" y="23"/>
                  </a:cubicBezTo>
                  <a:cubicBezTo>
                    <a:pt x="18" y="28"/>
                    <a:pt x="10" y="28"/>
                    <a:pt x="5" y="23"/>
                  </a:cubicBezTo>
                  <a:cubicBezTo>
                    <a:pt x="0" y="18"/>
                    <a:pt x="0" y="10"/>
                    <a:pt x="5" y="5"/>
                  </a:cubicBezTo>
                  <a:cubicBezTo>
                    <a:pt x="10" y="0"/>
                    <a:pt x="18"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26" name="Freeform 798"/>
            <p:cNvSpPr/>
            <p:nvPr/>
          </p:nvSpPr>
          <p:spPr bwMode="auto">
            <a:xfrm>
              <a:off x="10510838" y="5195888"/>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27" name="Freeform 799"/>
            <p:cNvSpPr/>
            <p:nvPr/>
          </p:nvSpPr>
          <p:spPr bwMode="auto">
            <a:xfrm>
              <a:off x="10625138" y="5081588"/>
              <a:ext cx="44450" cy="46038"/>
            </a:xfrm>
            <a:custGeom>
              <a:avLst/>
              <a:gdLst>
                <a:gd name="T0" fmla="*/ 23 w 28"/>
                <a:gd name="T1" fmla="*/ 5 h 29"/>
                <a:gd name="T2" fmla="*/ 23 w 28"/>
                <a:gd name="T3" fmla="*/ 23 h 29"/>
                <a:gd name="T4" fmla="*/ 5 w 28"/>
                <a:gd name="T5" fmla="*/ 23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0"/>
                    <a:pt x="28" y="18"/>
                    <a:pt x="23" y="23"/>
                  </a:cubicBezTo>
                  <a:cubicBezTo>
                    <a:pt x="18" y="29"/>
                    <a:pt x="10" y="29"/>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28" name="Freeform 800"/>
            <p:cNvSpPr/>
            <p:nvPr/>
          </p:nvSpPr>
          <p:spPr bwMode="auto">
            <a:xfrm>
              <a:off x="10739438" y="4967288"/>
              <a:ext cx="44450" cy="46038"/>
            </a:xfrm>
            <a:custGeom>
              <a:avLst/>
              <a:gdLst>
                <a:gd name="T0" fmla="*/ 23 w 28"/>
                <a:gd name="T1" fmla="*/ 5 h 29"/>
                <a:gd name="T2" fmla="*/ 23 w 28"/>
                <a:gd name="T3" fmla="*/ 24 h 29"/>
                <a:gd name="T4" fmla="*/ 5 w 28"/>
                <a:gd name="T5" fmla="*/ 24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1"/>
                    <a:pt x="28" y="19"/>
                    <a:pt x="23" y="24"/>
                  </a:cubicBezTo>
                  <a:cubicBezTo>
                    <a:pt x="18" y="29"/>
                    <a:pt x="10" y="29"/>
                    <a:pt x="5" y="24"/>
                  </a:cubicBezTo>
                  <a:cubicBezTo>
                    <a:pt x="0" y="19"/>
                    <a:pt x="0" y="11"/>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29" name="Freeform 801"/>
            <p:cNvSpPr/>
            <p:nvPr/>
          </p:nvSpPr>
          <p:spPr bwMode="auto">
            <a:xfrm>
              <a:off x="10852151" y="4854576"/>
              <a:ext cx="46038" cy="44450"/>
            </a:xfrm>
            <a:custGeom>
              <a:avLst/>
              <a:gdLst>
                <a:gd name="T0" fmla="*/ 24 w 29"/>
                <a:gd name="T1" fmla="*/ 5 h 28"/>
                <a:gd name="T2" fmla="*/ 24 w 29"/>
                <a:gd name="T3" fmla="*/ 23 h 28"/>
                <a:gd name="T4" fmla="*/ 5 w 29"/>
                <a:gd name="T5" fmla="*/ 23 h 28"/>
                <a:gd name="T6" fmla="*/ 5 w 29"/>
                <a:gd name="T7" fmla="*/ 5 h 28"/>
                <a:gd name="T8" fmla="*/ 24 w 29"/>
                <a:gd name="T9" fmla="*/ 5 h 28"/>
              </a:gdLst>
              <a:ahLst/>
              <a:cxnLst>
                <a:cxn ang="0">
                  <a:pos x="T0" y="T1"/>
                </a:cxn>
                <a:cxn ang="0">
                  <a:pos x="T2" y="T3"/>
                </a:cxn>
                <a:cxn ang="0">
                  <a:pos x="T4" y="T5"/>
                </a:cxn>
                <a:cxn ang="0">
                  <a:pos x="T6" y="T7"/>
                </a:cxn>
                <a:cxn ang="0">
                  <a:pos x="T8" y="T9"/>
                </a:cxn>
              </a:cxnLst>
              <a:rect l="0" t="0" r="r" b="b"/>
              <a:pathLst>
                <a:path w="29" h="28">
                  <a:moveTo>
                    <a:pt x="24" y="5"/>
                  </a:moveTo>
                  <a:cubicBezTo>
                    <a:pt x="29" y="10"/>
                    <a:pt x="29" y="18"/>
                    <a:pt x="24" y="23"/>
                  </a:cubicBezTo>
                  <a:cubicBezTo>
                    <a:pt x="19" y="28"/>
                    <a:pt x="10" y="28"/>
                    <a:pt x="5" y="23"/>
                  </a:cubicBezTo>
                  <a:cubicBezTo>
                    <a:pt x="0" y="18"/>
                    <a:pt x="0" y="10"/>
                    <a:pt x="5" y="5"/>
                  </a:cubicBezTo>
                  <a:cubicBezTo>
                    <a:pt x="10"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30" name="Freeform 802"/>
            <p:cNvSpPr/>
            <p:nvPr/>
          </p:nvSpPr>
          <p:spPr bwMode="auto">
            <a:xfrm>
              <a:off x="10966451" y="4740276"/>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31" name="Freeform 803"/>
            <p:cNvSpPr/>
            <p:nvPr/>
          </p:nvSpPr>
          <p:spPr bwMode="auto">
            <a:xfrm>
              <a:off x="11080751" y="4625976"/>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32" name="Freeform 804"/>
            <p:cNvSpPr/>
            <p:nvPr/>
          </p:nvSpPr>
          <p:spPr bwMode="auto">
            <a:xfrm>
              <a:off x="11195051" y="4511676"/>
              <a:ext cx="44450" cy="46038"/>
            </a:xfrm>
            <a:custGeom>
              <a:avLst/>
              <a:gdLst>
                <a:gd name="T0" fmla="*/ 23 w 28"/>
                <a:gd name="T1" fmla="*/ 5 h 29"/>
                <a:gd name="T2" fmla="*/ 23 w 28"/>
                <a:gd name="T3" fmla="*/ 24 h 29"/>
                <a:gd name="T4" fmla="*/ 5 w 28"/>
                <a:gd name="T5" fmla="*/ 24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0"/>
                    <a:pt x="28" y="19"/>
                    <a:pt x="23" y="24"/>
                  </a:cubicBezTo>
                  <a:cubicBezTo>
                    <a:pt x="18" y="29"/>
                    <a:pt x="10" y="29"/>
                    <a:pt x="5" y="24"/>
                  </a:cubicBezTo>
                  <a:cubicBezTo>
                    <a:pt x="0" y="19"/>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33" name="Freeform 805"/>
            <p:cNvSpPr/>
            <p:nvPr/>
          </p:nvSpPr>
          <p:spPr bwMode="auto">
            <a:xfrm>
              <a:off x="10775951" y="4092576"/>
              <a:ext cx="44450" cy="46038"/>
            </a:xfrm>
            <a:custGeom>
              <a:avLst/>
              <a:gdLst>
                <a:gd name="T0" fmla="*/ 23 w 28"/>
                <a:gd name="T1" fmla="*/ 5 h 29"/>
                <a:gd name="T2" fmla="*/ 23 w 28"/>
                <a:gd name="T3" fmla="*/ 23 h 29"/>
                <a:gd name="T4" fmla="*/ 5 w 28"/>
                <a:gd name="T5" fmla="*/ 23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0"/>
                    <a:pt x="28" y="18"/>
                    <a:pt x="23" y="23"/>
                  </a:cubicBezTo>
                  <a:cubicBezTo>
                    <a:pt x="18" y="29"/>
                    <a:pt x="10" y="29"/>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34" name="Freeform 806"/>
            <p:cNvSpPr/>
            <p:nvPr/>
          </p:nvSpPr>
          <p:spPr bwMode="auto">
            <a:xfrm>
              <a:off x="10888663" y="3978276"/>
              <a:ext cx="46038" cy="46038"/>
            </a:xfrm>
            <a:custGeom>
              <a:avLst/>
              <a:gdLst>
                <a:gd name="T0" fmla="*/ 24 w 29"/>
                <a:gd name="T1" fmla="*/ 5 h 29"/>
                <a:gd name="T2" fmla="*/ 24 w 29"/>
                <a:gd name="T3" fmla="*/ 24 h 29"/>
                <a:gd name="T4" fmla="*/ 5 w 29"/>
                <a:gd name="T5" fmla="*/ 24 h 29"/>
                <a:gd name="T6" fmla="*/ 5 w 29"/>
                <a:gd name="T7" fmla="*/ 5 h 29"/>
                <a:gd name="T8" fmla="*/ 24 w 29"/>
                <a:gd name="T9" fmla="*/ 5 h 29"/>
              </a:gdLst>
              <a:ahLst/>
              <a:cxnLst>
                <a:cxn ang="0">
                  <a:pos x="T0" y="T1"/>
                </a:cxn>
                <a:cxn ang="0">
                  <a:pos x="T2" y="T3"/>
                </a:cxn>
                <a:cxn ang="0">
                  <a:pos x="T4" y="T5"/>
                </a:cxn>
                <a:cxn ang="0">
                  <a:pos x="T6" y="T7"/>
                </a:cxn>
                <a:cxn ang="0">
                  <a:pos x="T8" y="T9"/>
                </a:cxn>
              </a:cxnLst>
              <a:rect l="0" t="0" r="r" b="b"/>
              <a:pathLst>
                <a:path w="29" h="29">
                  <a:moveTo>
                    <a:pt x="24" y="5"/>
                  </a:moveTo>
                  <a:cubicBezTo>
                    <a:pt x="29" y="10"/>
                    <a:pt x="29" y="19"/>
                    <a:pt x="24" y="24"/>
                  </a:cubicBezTo>
                  <a:cubicBezTo>
                    <a:pt x="19" y="29"/>
                    <a:pt x="10" y="29"/>
                    <a:pt x="5" y="24"/>
                  </a:cubicBezTo>
                  <a:cubicBezTo>
                    <a:pt x="0" y="19"/>
                    <a:pt x="0" y="10"/>
                    <a:pt x="5" y="5"/>
                  </a:cubicBezTo>
                  <a:cubicBezTo>
                    <a:pt x="10"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35" name="Freeform 807"/>
            <p:cNvSpPr/>
            <p:nvPr/>
          </p:nvSpPr>
          <p:spPr bwMode="auto">
            <a:xfrm>
              <a:off x="11002963" y="3865563"/>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36" name="Freeform 808"/>
            <p:cNvSpPr/>
            <p:nvPr/>
          </p:nvSpPr>
          <p:spPr bwMode="auto">
            <a:xfrm>
              <a:off x="11117263" y="3751263"/>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37" name="Freeform 809"/>
            <p:cNvSpPr/>
            <p:nvPr/>
          </p:nvSpPr>
          <p:spPr bwMode="auto">
            <a:xfrm>
              <a:off x="11231563" y="3636963"/>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38" name="Freeform 810"/>
            <p:cNvSpPr/>
            <p:nvPr/>
          </p:nvSpPr>
          <p:spPr bwMode="auto">
            <a:xfrm>
              <a:off x="11344276" y="3522663"/>
              <a:ext cx="46038" cy="46038"/>
            </a:xfrm>
            <a:custGeom>
              <a:avLst/>
              <a:gdLst>
                <a:gd name="T0" fmla="*/ 24 w 29"/>
                <a:gd name="T1" fmla="*/ 5 h 29"/>
                <a:gd name="T2" fmla="*/ 24 w 29"/>
                <a:gd name="T3" fmla="*/ 24 h 29"/>
                <a:gd name="T4" fmla="*/ 6 w 29"/>
                <a:gd name="T5" fmla="*/ 24 h 29"/>
                <a:gd name="T6" fmla="*/ 6 w 29"/>
                <a:gd name="T7" fmla="*/ 5 h 29"/>
                <a:gd name="T8" fmla="*/ 24 w 29"/>
                <a:gd name="T9" fmla="*/ 5 h 29"/>
              </a:gdLst>
              <a:ahLst/>
              <a:cxnLst>
                <a:cxn ang="0">
                  <a:pos x="T0" y="T1"/>
                </a:cxn>
                <a:cxn ang="0">
                  <a:pos x="T2" y="T3"/>
                </a:cxn>
                <a:cxn ang="0">
                  <a:pos x="T4" y="T5"/>
                </a:cxn>
                <a:cxn ang="0">
                  <a:pos x="T6" y="T7"/>
                </a:cxn>
                <a:cxn ang="0">
                  <a:pos x="T8" y="T9"/>
                </a:cxn>
              </a:cxnLst>
              <a:rect l="0" t="0" r="r" b="b"/>
              <a:pathLst>
                <a:path w="29" h="29">
                  <a:moveTo>
                    <a:pt x="24" y="5"/>
                  </a:moveTo>
                  <a:cubicBezTo>
                    <a:pt x="29" y="10"/>
                    <a:pt x="29" y="19"/>
                    <a:pt x="24" y="24"/>
                  </a:cubicBezTo>
                  <a:cubicBezTo>
                    <a:pt x="19" y="29"/>
                    <a:pt x="11" y="29"/>
                    <a:pt x="6" y="24"/>
                  </a:cubicBezTo>
                  <a:cubicBezTo>
                    <a:pt x="0" y="19"/>
                    <a:pt x="0" y="10"/>
                    <a:pt x="6" y="5"/>
                  </a:cubicBezTo>
                  <a:cubicBezTo>
                    <a:pt x="11"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39" name="Freeform 811"/>
            <p:cNvSpPr/>
            <p:nvPr/>
          </p:nvSpPr>
          <p:spPr bwMode="auto">
            <a:xfrm>
              <a:off x="11458576" y="3409951"/>
              <a:ext cx="46038" cy="44450"/>
            </a:xfrm>
            <a:custGeom>
              <a:avLst/>
              <a:gdLst>
                <a:gd name="T0" fmla="*/ 24 w 29"/>
                <a:gd name="T1" fmla="*/ 5 h 28"/>
                <a:gd name="T2" fmla="*/ 24 w 29"/>
                <a:gd name="T3" fmla="*/ 23 h 28"/>
                <a:gd name="T4" fmla="*/ 5 w 29"/>
                <a:gd name="T5" fmla="*/ 23 h 28"/>
                <a:gd name="T6" fmla="*/ 5 w 29"/>
                <a:gd name="T7" fmla="*/ 5 h 28"/>
                <a:gd name="T8" fmla="*/ 24 w 29"/>
                <a:gd name="T9" fmla="*/ 5 h 28"/>
              </a:gdLst>
              <a:ahLst/>
              <a:cxnLst>
                <a:cxn ang="0">
                  <a:pos x="T0" y="T1"/>
                </a:cxn>
                <a:cxn ang="0">
                  <a:pos x="T2" y="T3"/>
                </a:cxn>
                <a:cxn ang="0">
                  <a:pos x="T4" y="T5"/>
                </a:cxn>
                <a:cxn ang="0">
                  <a:pos x="T6" y="T7"/>
                </a:cxn>
                <a:cxn ang="0">
                  <a:pos x="T8" y="T9"/>
                </a:cxn>
              </a:cxnLst>
              <a:rect l="0" t="0" r="r" b="b"/>
              <a:pathLst>
                <a:path w="29" h="28">
                  <a:moveTo>
                    <a:pt x="24" y="5"/>
                  </a:moveTo>
                  <a:cubicBezTo>
                    <a:pt x="29" y="10"/>
                    <a:pt x="29" y="18"/>
                    <a:pt x="24" y="23"/>
                  </a:cubicBezTo>
                  <a:cubicBezTo>
                    <a:pt x="18" y="28"/>
                    <a:pt x="10" y="28"/>
                    <a:pt x="5" y="23"/>
                  </a:cubicBezTo>
                  <a:cubicBezTo>
                    <a:pt x="0" y="18"/>
                    <a:pt x="0" y="10"/>
                    <a:pt x="5" y="5"/>
                  </a:cubicBezTo>
                  <a:cubicBezTo>
                    <a:pt x="10" y="0"/>
                    <a:pt x="18"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40" name="Freeform 812"/>
            <p:cNvSpPr/>
            <p:nvPr/>
          </p:nvSpPr>
          <p:spPr bwMode="auto">
            <a:xfrm>
              <a:off x="11572876" y="3295651"/>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41" name="Freeform 813"/>
            <p:cNvSpPr/>
            <p:nvPr/>
          </p:nvSpPr>
          <p:spPr bwMode="auto">
            <a:xfrm>
              <a:off x="11687176" y="3181351"/>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42" name="Freeform 814"/>
            <p:cNvSpPr/>
            <p:nvPr/>
          </p:nvSpPr>
          <p:spPr bwMode="auto">
            <a:xfrm>
              <a:off x="11801476" y="3067051"/>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43" name="Freeform 815"/>
            <p:cNvSpPr/>
            <p:nvPr/>
          </p:nvSpPr>
          <p:spPr bwMode="auto">
            <a:xfrm>
              <a:off x="11914188" y="2952751"/>
              <a:ext cx="46038" cy="46038"/>
            </a:xfrm>
            <a:custGeom>
              <a:avLst/>
              <a:gdLst>
                <a:gd name="T0" fmla="*/ 24 w 29"/>
                <a:gd name="T1" fmla="*/ 5 h 29"/>
                <a:gd name="T2" fmla="*/ 24 w 29"/>
                <a:gd name="T3" fmla="*/ 24 h 29"/>
                <a:gd name="T4" fmla="*/ 5 w 29"/>
                <a:gd name="T5" fmla="*/ 24 h 29"/>
                <a:gd name="T6" fmla="*/ 5 w 29"/>
                <a:gd name="T7" fmla="*/ 5 h 29"/>
                <a:gd name="T8" fmla="*/ 24 w 29"/>
                <a:gd name="T9" fmla="*/ 5 h 29"/>
              </a:gdLst>
              <a:ahLst/>
              <a:cxnLst>
                <a:cxn ang="0">
                  <a:pos x="T0" y="T1"/>
                </a:cxn>
                <a:cxn ang="0">
                  <a:pos x="T2" y="T3"/>
                </a:cxn>
                <a:cxn ang="0">
                  <a:pos x="T4" y="T5"/>
                </a:cxn>
                <a:cxn ang="0">
                  <a:pos x="T6" y="T7"/>
                </a:cxn>
                <a:cxn ang="0">
                  <a:pos x="T8" y="T9"/>
                </a:cxn>
              </a:cxnLst>
              <a:rect l="0" t="0" r="r" b="b"/>
              <a:pathLst>
                <a:path w="29" h="29">
                  <a:moveTo>
                    <a:pt x="24" y="5"/>
                  </a:moveTo>
                  <a:cubicBezTo>
                    <a:pt x="29" y="10"/>
                    <a:pt x="29" y="19"/>
                    <a:pt x="24" y="24"/>
                  </a:cubicBezTo>
                  <a:cubicBezTo>
                    <a:pt x="19" y="29"/>
                    <a:pt x="10" y="29"/>
                    <a:pt x="5" y="24"/>
                  </a:cubicBezTo>
                  <a:cubicBezTo>
                    <a:pt x="0" y="19"/>
                    <a:pt x="0" y="10"/>
                    <a:pt x="5" y="5"/>
                  </a:cubicBezTo>
                  <a:cubicBezTo>
                    <a:pt x="10"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44" name="Freeform 816"/>
            <p:cNvSpPr/>
            <p:nvPr/>
          </p:nvSpPr>
          <p:spPr bwMode="auto">
            <a:xfrm>
              <a:off x="12028488" y="2840038"/>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45" name="Freeform 817"/>
            <p:cNvSpPr/>
            <p:nvPr/>
          </p:nvSpPr>
          <p:spPr bwMode="auto">
            <a:xfrm>
              <a:off x="10915651" y="4232276"/>
              <a:ext cx="44450" cy="46038"/>
            </a:xfrm>
            <a:custGeom>
              <a:avLst/>
              <a:gdLst>
                <a:gd name="T0" fmla="*/ 23 w 28"/>
                <a:gd name="T1" fmla="*/ 5 h 29"/>
                <a:gd name="T2" fmla="*/ 23 w 28"/>
                <a:gd name="T3" fmla="*/ 24 h 29"/>
                <a:gd name="T4" fmla="*/ 5 w 28"/>
                <a:gd name="T5" fmla="*/ 24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0"/>
                    <a:pt x="28" y="18"/>
                    <a:pt x="23" y="24"/>
                  </a:cubicBezTo>
                  <a:cubicBezTo>
                    <a:pt x="18" y="29"/>
                    <a:pt x="10" y="29"/>
                    <a:pt x="5" y="24"/>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46" name="Freeform 818"/>
            <p:cNvSpPr/>
            <p:nvPr/>
          </p:nvSpPr>
          <p:spPr bwMode="auto">
            <a:xfrm>
              <a:off x="11028363" y="4117976"/>
              <a:ext cx="46038" cy="46038"/>
            </a:xfrm>
            <a:custGeom>
              <a:avLst/>
              <a:gdLst>
                <a:gd name="T0" fmla="*/ 24 w 29"/>
                <a:gd name="T1" fmla="*/ 5 h 29"/>
                <a:gd name="T2" fmla="*/ 24 w 29"/>
                <a:gd name="T3" fmla="*/ 24 h 29"/>
                <a:gd name="T4" fmla="*/ 5 w 29"/>
                <a:gd name="T5" fmla="*/ 24 h 29"/>
                <a:gd name="T6" fmla="*/ 5 w 29"/>
                <a:gd name="T7" fmla="*/ 5 h 29"/>
                <a:gd name="T8" fmla="*/ 24 w 29"/>
                <a:gd name="T9" fmla="*/ 5 h 29"/>
              </a:gdLst>
              <a:ahLst/>
              <a:cxnLst>
                <a:cxn ang="0">
                  <a:pos x="T0" y="T1"/>
                </a:cxn>
                <a:cxn ang="0">
                  <a:pos x="T2" y="T3"/>
                </a:cxn>
                <a:cxn ang="0">
                  <a:pos x="T4" y="T5"/>
                </a:cxn>
                <a:cxn ang="0">
                  <a:pos x="T6" y="T7"/>
                </a:cxn>
                <a:cxn ang="0">
                  <a:pos x="T8" y="T9"/>
                </a:cxn>
              </a:cxnLst>
              <a:rect l="0" t="0" r="r" b="b"/>
              <a:pathLst>
                <a:path w="29" h="29">
                  <a:moveTo>
                    <a:pt x="24" y="5"/>
                  </a:moveTo>
                  <a:cubicBezTo>
                    <a:pt x="29" y="11"/>
                    <a:pt x="29" y="19"/>
                    <a:pt x="24" y="24"/>
                  </a:cubicBezTo>
                  <a:cubicBezTo>
                    <a:pt x="19" y="29"/>
                    <a:pt x="10" y="29"/>
                    <a:pt x="5" y="24"/>
                  </a:cubicBezTo>
                  <a:cubicBezTo>
                    <a:pt x="0" y="19"/>
                    <a:pt x="0" y="11"/>
                    <a:pt x="5" y="5"/>
                  </a:cubicBezTo>
                  <a:cubicBezTo>
                    <a:pt x="10"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47" name="Freeform 819"/>
            <p:cNvSpPr/>
            <p:nvPr/>
          </p:nvSpPr>
          <p:spPr bwMode="auto">
            <a:xfrm>
              <a:off x="11142663" y="4005263"/>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48" name="Freeform 820"/>
            <p:cNvSpPr/>
            <p:nvPr/>
          </p:nvSpPr>
          <p:spPr bwMode="auto">
            <a:xfrm>
              <a:off x="11256963" y="3890963"/>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49" name="Freeform 821"/>
            <p:cNvSpPr/>
            <p:nvPr/>
          </p:nvSpPr>
          <p:spPr bwMode="auto">
            <a:xfrm>
              <a:off x="11371263" y="3776663"/>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50" name="Freeform 822"/>
            <p:cNvSpPr/>
            <p:nvPr/>
          </p:nvSpPr>
          <p:spPr bwMode="auto">
            <a:xfrm>
              <a:off x="11485563" y="3662363"/>
              <a:ext cx="44450" cy="46038"/>
            </a:xfrm>
            <a:custGeom>
              <a:avLst/>
              <a:gdLst>
                <a:gd name="T0" fmla="*/ 23 w 28"/>
                <a:gd name="T1" fmla="*/ 5 h 29"/>
                <a:gd name="T2" fmla="*/ 23 w 28"/>
                <a:gd name="T3" fmla="*/ 24 h 29"/>
                <a:gd name="T4" fmla="*/ 5 w 28"/>
                <a:gd name="T5" fmla="*/ 24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0"/>
                    <a:pt x="28" y="19"/>
                    <a:pt x="23" y="24"/>
                  </a:cubicBezTo>
                  <a:cubicBezTo>
                    <a:pt x="18" y="29"/>
                    <a:pt x="10" y="29"/>
                    <a:pt x="5" y="24"/>
                  </a:cubicBezTo>
                  <a:cubicBezTo>
                    <a:pt x="0" y="19"/>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51" name="Freeform 823"/>
            <p:cNvSpPr/>
            <p:nvPr/>
          </p:nvSpPr>
          <p:spPr bwMode="auto">
            <a:xfrm>
              <a:off x="11598276" y="3549651"/>
              <a:ext cx="46038" cy="44450"/>
            </a:xfrm>
            <a:custGeom>
              <a:avLst/>
              <a:gdLst>
                <a:gd name="T0" fmla="*/ 24 w 29"/>
                <a:gd name="T1" fmla="*/ 5 h 28"/>
                <a:gd name="T2" fmla="*/ 24 w 29"/>
                <a:gd name="T3" fmla="*/ 23 h 28"/>
                <a:gd name="T4" fmla="*/ 5 w 29"/>
                <a:gd name="T5" fmla="*/ 23 h 28"/>
                <a:gd name="T6" fmla="*/ 5 w 29"/>
                <a:gd name="T7" fmla="*/ 5 h 28"/>
                <a:gd name="T8" fmla="*/ 24 w 29"/>
                <a:gd name="T9" fmla="*/ 5 h 28"/>
              </a:gdLst>
              <a:ahLst/>
              <a:cxnLst>
                <a:cxn ang="0">
                  <a:pos x="T0" y="T1"/>
                </a:cxn>
                <a:cxn ang="0">
                  <a:pos x="T2" y="T3"/>
                </a:cxn>
                <a:cxn ang="0">
                  <a:pos x="T4" y="T5"/>
                </a:cxn>
                <a:cxn ang="0">
                  <a:pos x="T6" y="T7"/>
                </a:cxn>
                <a:cxn ang="0">
                  <a:pos x="T8" y="T9"/>
                </a:cxn>
              </a:cxnLst>
              <a:rect l="0" t="0" r="r" b="b"/>
              <a:pathLst>
                <a:path w="29" h="28">
                  <a:moveTo>
                    <a:pt x="24" y="5"/>
                  </a:moveTo>
                  <a:cubicBezTo>
                    <a:pt x="29" y="10"/>
                    <a:pt x="29" y="18"/>
                    <a:pt x="24" y="23"/>
                  </a:cubicBezTo>
                  <a:cubicBezTo>
                    <a:pt x="19" y="28"/>
                    <a:pt x="10" y="28"/>
                    <a:pt x="5" y="23"/>
                  </a:cubicBezTo>
                  <a:cubicBezTo>
                    <a:pt x="0" y="18"/>
                    <a:pt x="0" y="10"/>
                    <a:pt x="5" y="5"/>
                  </a:cubicBezTo>
                  <a:cubicBezTo>
                    <a:pt x="10"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52" name="Freeform 824"/>
            <p:cNvSpPr/>
            <p:nvPr/>
          </p:nvSpPr>
          <p:spPr bwMode="auto">
            <a:xfrm>
              <a:off x="11712576" y="3435351"/>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53" name="Freeform 825"/>
            <p:cNvSpPr/>
            <p:nvPr/>
          </p:nvSpPr>
          <p:spPr bwMode="auto">
            <a:xfrm>
              <a:off x="11826876" y="3321051"/>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54" name="Freeform 826"/>
            <p:cNvSpPr/>
            <p:nvPr/>
          </p:nvSpPr>
          <p:spPr bwMode="auto">
            <a:xfrm>
              <a:off x="11941176" y="3206751"/>
              <a:ext cx="44450" cy="46038"/>
            </a:xfrm>
            <a:custGeom>
              <a:avLst/>
              <a:gdLst>
                <a:gd name="T0" fmla="*/ 23 w 28"/>
                <a:gd name="T1" fmla="*/ 5 h 29"/>
                <a:gd name="T2" fmla="*/ 23 w 28"/>
                <a:gd name="T3" fmla="*/ 23 h 29"/>
                <a:gd name="T4" fmla="*/ 5 w 28"/>
                <a:gd name="T5" fmla="*/ 23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0"/>
                    <a:pt x="28" y="18"/>
                    <a:pt x="23" y="23"/>
                  </a:cubicBezTo>
                  <a:cubicBezTo>
                    <a:pt x="18" y="29"/>
                    <a:pt x="10" y="29"/>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55" name="Freeform 827"/>
            <p:cNvSpPr/>
            <p:nvPr/>
          </p:nvSpPr>
          <p:spPr bwMode="auto">
            <a:xfrm>
              <a:off x="12053888" y="3092451"/>
              <a:ext cx="46038" cy="46038"/>
            </a:xfrm>
            <a:custGeom>
              <a:avLst/>
              <a:gdLst>
                <a:gd name="T0" fmla="*/ 24 w 29"/>
                <a:gd name="T1" fmla="*/ 5 h 29"/>
                <a:gd name="T2" fmla="*/ 24 w 29"/>
                <a:gd name="T3" fmla="*/ 24 h 29"/>
                <a:gd name="T4" fmla="*/ 5 w 29"/>
                <a:gd name="T5" fmla="*/ 24 h 29"/>
                <a:gd name="T6" fmla="*/ 5 w 29"/>
                <a:gd name="T7" fmla="*/ 5 h 29"/>
                <a:gd name="T8" fmla="*/ 24 w 29"/>
                <a:gd name="T9" fmla="*/ 5 h 29"/>
              </a:gdLst>
              <a:ahLst/>
              <a:cxnLst>
                <a:cxn ang="0">
                  <a:pos x="T0" y="T1"/>
                </a:cxn>
                <a:cxn ang="0">
                  <a:pos x="T2" y="T3"/>
                </a:cxn>
                <a:cxn ang="0">
                  <a:pos x="T4" y="T5"/>
                </a:cxn>
                <a:cxn ang="0">
                  <a:pos x="T6" y="T7"/>
                </a:cxn>
                <a:cxn ang="0">
                  <a:pos x="T8" y="T9"/>
                </a:cxn>
              </a:cxnLst>
              <a:rect l="0" t="0" r="r" b="b"/>
              <a:pathLst>
                <a:path w="29" h="29">
                  <a:moveTo>
                    <a:pt x="24" y="5"/>
                  </a:moveTo>
                  <a:cubicBezTo>
                    <a:pt x="29" y="11"/>
                    <a:pt x="29" y="19"/>
                    <a:pt x="24" y="24"/>
                  </a:cubicBezTo>
                  <a:cubicBezTo>
                    <a:pt x="19" y="29"/>
                    <a:pt x="10" y="29"/>
                    <a:pt x="5" y="24"/>
                  </a:cubicBezTo>
                  <a:cubicBezTo>
                    <a:pt x="0" y="19"/>
                    <a:pt x="0" y="11"/>
                    <a:pt x="5" y="5"/>
                  </a:cubicBezTo>
                  <a:cubicBezTo>
                    <a:pt x="10"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56" name="Freeform 828"/>
            <p:cNvSpPr/>
            <p:nvPr/>
          </p:nvSpPr>
          <p:spPr bwMode="auto">
            <a:xfrm>
              <a:off x="12168188" y="2979738"/>
              <a:ext cx="46038" cy="44450"/>
            </a:xfrm>
            <a:custGeom>
              <a:avLst/>
              <a:gdLst>
                <a:gd name="T0" fmla="*/ 23 w 29"/>
                <a:gd name="T1" fmla="*/ 5 h 28"/>
                <a:gd name="T2" fmla="*/ 23 w 29"/>
                <a:gd name="T3" fmla="*/ 23 h 28"/>
                <a:gd name="T4" fmla="*/ 5 w 29"/>
                <a:gd name="T5" fmla="*/ 23 h 28"/>
                <a:gd name="T6" fmla="*/ 5 w 29"/>
                <a:gd name="T7" fmla="*/ 5 h 28"/>
                <a:gd name="T8" fmla="*/ 23 w 29"/>
                <a:gd name="T9" fmla="*/ 5 h 28"/>
              </a:gdLst>
              <a:ahLst/>
              <a:cxnLst>
                <a:cxn ang="0">
                  <a:pos x="T0" y="T1"/>
                </a:cxn>
                <a:cxn ang="0">
                  <a:pos x="T2" y="T3"/>
                </a:cxn>
                <a:cxn ang="0">
                  <a:pos x="T4" y="T5"/>
                </a:cxn>
                <a:cxn ang="0">
                  <a:pos x="T6" y="T7"/>
                </a:cxn>
                <a:cxn ang="0">
                  <a:pos x="T8" y="T9"/>
                </a:cxn>
              </a:cxnLst>
              <a:rect l="0" t="0" r="r" b="b"/>
              <a:pathLst>
                <a:path w="29" h="28">
                  <a:moveTo>
                    <a:pt x="23" y="5"/>
                  </a:moveTo>
                  <a:cubicBezTo>
                    <a:pt x="29" y="10"/>
                    <a:pt x="29"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57" name="Freeform 829"/>
            <p:cNvSpPr/>
            <p:nvPr/>
          </p:nvSpPr>
          <p:spPr bwMode="auto">
            <a:xfrm>
              <a:off x="11055351" y="4371976"/>
              <a:ext cx="44450" cy="46038"/>
            </a:xfrm>
            <a:custGeom>
              <a:avLst/>
              <a:gdLst>
                <a:gd name="T0" fmla="*/ 23 w 28"/>
                <a:gd name="T1" fmla="*/ 5 h 29"/>
                <a:gd name="T2" fmla="*/ 23 w 28"/>
                <a:gd name="T3" fmla="*/ 24 h 29"/>
                <a:gd name="T4" fmla="*/ 5 w 28"/>
                <a:gd name="T5" fmla="*/ 24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0"/>
                    <a:pt x="28" y="19"/>
                    <a:pt x="23" y="24"/>
                  </a:cubicBezTo>
                  <a:cubicBezTo>
                    <a:pt x="18" y="29"/>
                    <a:pt x="10" y="29"/>
                    <a:pt x="5" y="24"/>
                  </a:cubicBezTo>
                  <a:cubicBezTo>
                    <a:pt x="0" y="19"/>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58" name="Freeform 830"/>
            <p:cNvSpPr/>
            <p:nvPr/>
          </p:nvSpPr>
          <p:spPr bwMode="auto">
            <a:xfrm>
              <a:off x="11168063" y="4257676"/>
              <a:ext cx="46038" cy="46038"/>
            </a:xfrm>
            <a:custGeom>
              <a:avLst/>
              <a:gdLst>
                <a:gd name="T0" fmla="*/ 24 w 29"/>
                <a:gd name="T1" fmla="*/ 6 h 29"/>
                <a:gd name="T2" fmla="*/ 24 w 29"/>
                <a:gd name="T3" fmla="*/ 24 h 29"/>
                <a:gd name="T4" fmla="*/ 5 w 29"/>
                <a:gd name="T5" fmla="*/ 24 h 29"/>
                <a:gd name="T6" fmla="*/ 5 w 29"/>
                <a:gd name="T7" fmla="*/ 6 h 29"/>
                <a:gd name="T8" fmla="*/ 24 w 29"/>
                <a:gd name="T9" fmla="*/ 6 h 29"/>
              </a:gdLst>
              <a:ahLst/>
              <a:cxnLst>
                <a:cxn ang="0">
                  <a:pos x="T0" y="T1"/>
                </a:cxn>
                <a:cxn ang="0">
                  <a:pos x="T2" y="T3"/>
                </a:cxn>
                <a:cxn ang="0">
                  <a:pos x="T4" y="T5"/>
                </a:cxn>
                <a:cxn ang="0">
                  <a:pos x="T6" y="T7"/>
                </a:cxn>
                <a:cxn ang="0">
                  <a:pos x="T8" y="T9"/>
                </a:cxn>
              </a:cxnLst>
              <a:rect l="0" t="0" r="r" b="b"/>
              <a:pathLst>
                <a:path w="29" h="29">
                  <a:moveTo>
                    <a:pt x="24" y="6"/>
                  </a:moveTo>
                  <a:cubicBezTo>
                    <a:pt x="29" y="11"/>
                    <a:pt x="29" y="19"/>
                    <a:pt x="24" y="24"/>
                  </a:cubicBezTo>
                  <a:cubicBezTo>
                    <a:pt x="19" y="29"/>
                    <a:pt x="11" y="29"/>
                    <a:pt x="5" y="24"/>
                  </a:cubicBezTo>
                  <a:cubicBezTo>
                    <a:pt x="0" y="19"/>
                    <a:pt x="0" y="11"/>
                    <a:pt x="5" y="6"/>
                  </a:cubicBezTo>
                  <a:cubicBezTo>
                    <a:pt x="11" y="0"/>
                    <a:pt x="19" y="0"/>
                    <a:pt x="24" y="6"/>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59" name="Freeform 831"/>
            <p:cNvSpPr/>
            <p:nvPr/>
          </p:nvSpPr>
          <p:spPr bwMode="auto">
            <a:xfrm>
              <a:off x="11282363" y="4144963"/>
              <a:ext cx="46038" cy="44450"/>
            </a:xfrm>
            <a:custGeom>
              <a:avLst/>
              <a:gdLst>
                <a:gd name="T0" fmla="*/ 23 w 29"/>
                <a:gd name="T1" fmla="*/ 5 h 28"/>
                <a:gd name="T2" fmla="*/ 23 w 29"/>
                <a:gd name="T3" fmla="*/ 23 h 28"/>
                <a:gd name="T4" fmla="*/ 5 w 29"/>
                <a:gd name="T5" fmla="*/ 23 h 28"/>
                <a:gd name="T6" fmla="*/ 5 w 29"/>
                <a:gd name="T7" fmla="*/ 5 h 28"/>
                <a:gd name="T8" fmla="*/ 23 w 29"/>
                <a:gd name="T9" fmla="*/ 5 h 28"/>
              </a:gdLst>
              <a:ahLst/>
              <a:cxnLst>
                <a:cxn ang="0">
                  <a:pos x="T0" y="T1"/>
                </a:cxn>
                <a:cxn ang="0">
                  <a:pos x="T2" y="T3"/>
                </a:cxn>
                <a:cxn ang="0">
                  <a:pos x="T4" y="T5"/>
                </a:cxn>
                <a:cxn ang="0">
                  <a:pos x="T6" y="T7"/>
                </a:cxn>
                <a:cxn ang="0">
                  <a:pos x="T8" y="T9"/>
                </a:cxn>
              </a:cxnLst>
              <a:rect l="0" t="0" r="r" b="b"/>
              <a:pathLst>
                <a:path w="29" h="28">
                  <a:moveTo>
                    <a:pt x="23" y="5"/>
                  </a:moveTo>
                  <a:cubicBezTo>
                    <a:pt x="29" y="10"/>
                    <a:pt x="29"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60" name="Freeform 832"/>
            <p:cNvSpPr/>
            <p:nvPr/>
          </p:nvSpPr>
          <p:spPr bwMode="auto">
            <a:xfrm>
              <a:off x="11396663" y="4030663"/>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61" name="Freeform 833"/>
            <p:cNvSpPr/>
            <p:nvPr/>
          </p:nvSpPr>
          <p:spPr bwMode="auto">
            <a:xfrm>
              <a:off x="11510963" y="3916363"/>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62" name="Freeform 834"/>
            <p:cNvSpPr/>
            <p:nvPr/>
          </p:nvSpPr>
          <p:spPr bwMode="auto">
            <a:xfrm>
              <a:off x="11625263" y="3802063"/>
              <a:ext cx="44450" cy="46038"/>
            </a:xfrm>
            <a:custGeom>
              <a:avLst/>
              <a:gdLst>
                <a:gd name="T0" fmla="*/ 23 w 28"/>
                <a:gd name="T1" fmla="*/ 5 h 29"/>
                <a:gd name="T2" fmla="*/ 23 w 28"/>
                <a:gd name="T3" fmla="*/ 24 h 29"/>
                <a:gd name="T4" fmla="*/ 5 w 28"/>
                <a:gd name="T5" fmla="*/ 24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0"/>
                    <a:pt x="28" y="19"/>
                    <a:pt x="23" y="24"/>
                  </a:cubicBezTo>
                  <a:cubicBezTo>
                    <a:pt x="18" y="29"/>
                    <a:pt x="10" y="29"/>
                    <a:pt x="5" y="24"/>
                  </a:cubicBezTo>
                  <a:cubicBezTo>
                    <a:pt x="0" y="19"/>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439" name="Freeform 836"/>
            <p:cNvSpPr/>
            <p:nvPr/>
          </p:nvSpPr>
          <p:spPr bwMode="auto">
            <a:xfrm>
              <a:off x="11737976" y="3689350"/>
              <a:ext cx="46038" cy="44450"/>
            </a:xfrm>
            <a:custGeom>
              <a:avLst/>
              <a:gdLst>
                <a:gd name="T0" fmla="*/ 24 w 29"/>
                <a:gd name="T1" fmla="*/ 5 h 28"/>
                <a:gd name="T2" fmla="*/ 24 w 29"/>
                <a:gd name="T3" fmla="*/ 23 h 28"/>
                <a:gd name="T4" fmla="*/ 5 w 29"/>
                <a:gd name="T5" fmla="*/ 23 h 28"/>
                <a:gd name="T6" fmla="*/ 5 w 29"/>
                <a:gd name="T7" fmla="*/ 5 h 28"/>
                <a:gd name="T8" fmla="*/ 24 w 29"/>
                <a:gd name="T9" fmla="*/ 5 h 28"/>
              </a:gdLst>
              <a:ahLst/>
              <a:cxnLst>
                <a:cxn ang="0">
                  <a:pos x="T0" y="T1"/>
                </a:cxn>
                <a:cxn ang="0">
                  <a:pos x="T2" y="T3"/>
                </a:cxn>
                <a:cxn ang="0">
                  <a:pos x="T4" y="T5"/>
                </a:cxn>
                <a:cxn ang="0">
                  <a:pos x="T6" y="T7"/>
                </a:cxn>
                <a:cxn ang="0">
                  <a:pos x="T8" y="T9"/>
                </a:cxn>
              </a:cxnLst>
              <a:rect l="0" t="0" r="r" b="b"/>
              <a:pathLst>
                <a:path w="29" h="28">
                  <a:moveTo>
                    <a:pt x="24" y="5"/>
                  </a:moveTo>
                  <a:cubicBezTo>
                    <a:pt x="29" y="10"/>
                    <a:pt x="29" y="18"/>
                    <a:pt x="24" y="23"/>
                  </a:cubicBezTo>
                  <a:cubicBezTo>
                    <a:pt x="19" y="28"/>
                    <a:pt x="10" y="28"/>
                    <a:pt x="5" y="23"/>
                  </a:cubicBezTo>
                  <a:cubicBezTo>
                    <a:pt x="0" y="18"/>
                    <a:pt x="0" y="10"/>
                    <a:pt x="5" y="5"/>
                  </a:cubicBezTo>
                  <a:cubicBezTo>
                    <a:pt x="10"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440" name="Freeform 837"/>
            <p:cNvSpPr/>
            <p:nvPr/>
          </p:nvSpPr>
          <p:spPr bwMode="auto">
            <a:xfrm>
              <a:off x="11852276" y="3575050"/>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441" name="Freeform 838"/>
            <p:cNvSpPr/>
            <p:nvPr/>
          </p:nvSpPr>
          <p:spPr bwMode="auto">
            <a:xfrm>
              <a:off x="11966576" y="3460750"/>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442" name="Freeform 839"/>
            <p:cNvSpPr/>
            <p:nvPr/>
          </p:nvSpPr>
          <p:spPr bwMode="auto">
            <a:xfrm>
              <a:off x="12080876" y="3346450"/>
              <a:ext cx="44450" cy="46038"/>
            </a:xfrm>
            <a:custGeom>
              <a:avLst/>
              <a:gdLst>
                <a:gd name="T0" fmla="*/ 23 w 28"/>
                <a:gd name="T1" fmla="*/ 5 h 29"/>
                <a:gd name="T2" fmla="*/ 23 w 28"/>
                <a:gd name="T3" fmla="*/ 24 h 29"/>
                <a:gd name="T4" fmla="*/ 5 w 28"/>
                <a:gd name="T5" fmla="*/ 24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0"/>
                    <a:pt x="28" y="18"/>
                    <a:pt x="23" y="24"/>
                  </a:cubicBezTo>
                  <a:cubicBezTo>
                    <a:pt x="18" y="29"/>
                    <a:pt x="10" y="29"/>
                    <a:pt x="5" y="24"/>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445" name="Freeform 842"/>
            <p:cNvSpPr/>
            <p:nvPr/>
          </p:nvSpPr>
          <p:spPr bwMode="auto">
            <a:xfrm>
              <a:off x="11195051" y="4511675"/>
              <a:ext cx="44450" cy="46038"/>
            </a:xfrm>
            <a:custGeom>
              <a:avLst/>
              <a:gdLst>
                <a:gd name="T0" fmla="*/ 23 w 28"/>
                <a:gd name="T1" fmla="*/ 5 h 29"/>
                <a:gd name="T2" fmla="*/ 23 w 28"/>
                <a:gd name="T3" fmla="*/ 24 h 29"/>
                <a:gd name="T4" fmla="*/ 5 w 28"/>
                <a:gd name="T5" fmla="*/ 24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0"/>
                    <a:pt x="28" y="19"/>
                    <a:pt x="23" y="24"/>
                  </a:cubicBezTo>
                  <a:cubicBezTo>
                    <a:pt x="18" y="29"/>
                    <a:pt x="10" y="29"/>
                    <a:pt x="5" y="24"/>
                  </a:cubicBezTo>
                  <a:cubicBezTo>
                    <a:pt x="0" y="19"/>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446" name="Freeform 843"/>
            <p:cNvSpPr/>
            <p:nvPr/>
          </p:nvSpPr>
          <p:spPr bwMode="auto">
            <a:xfrm>
              <a:off x="11307763" y="4398963"/>
              <a:ext cx="46038" cy="44450"/>
            </a:xfrm>
            <a:custGeom>
              <a:avLst/>
              <a:gdLst>
                <a:gd name="T0" fmla="*/ 24 w 29"/>
                <a:gd name="T1" fmla="*/ 5 h 28"/>
                <a:gd name="T2" fmla="*/ 24 w 29"/>
                <a:gd name="T3" fmla="*/ 23 h 28"/>
                <a:gd name="T4" fmla="*/ 6 w 29"/>
                <a:gd name="T5" fmla="*/ 23 h 28"/>
                <a:gd name="T6" fmla="*/ 6 w 29"/>
                <a:gd name="T7" fmla="*/ 5 h 28"/>
                <a:gd name="T8" fmla="*/ 24 w 29"/>
                <a:gd name="T9" fmla="*/ 5 h 28"/>
              </a:gdLst>
              <a:ahLst/>
              <a:cxnLst>
                <a:cxn ang="0">
                  <a:pos x="T0" y="T1"/>
                </a:cxn>
                <a:cxn ang="0">
                  <a:pos x="T2" y="T3"/>
                </a:cxn>
                <a:cxn ang="0">
                  <a:pos x="T4" y="T5"/>
                </a:cxn>
                <a:cxn ang="0">
                  <a:pos x="T6" y="T7"/>
                </a:cxn>
                <a:cxn ang="0">
                  <a:pos x="T8" y="T9"/>
                </a:cxn>
              </a:cxnLst>
              <a:rect l="0" t="0" r="r" b="b"/>
              <a:pathLst>
                <a:path w="29" h="28">
                  <a:moveTo>
                    <a:pt x="24" y="5"/>
                  </a:moveTo>
                  <a:cubicBezTo>
                    <a:pt x="29" y="10"/>
                    <a:pt x="29" y="18"/>
                    <a:pt x="24" y="23"/>
                  </a:cubicBezTo>
                  <a:cubicBezTo>
                    <a:pt x="19" y="28"/>
                    <a:pt x="11" y="28"/>
                    <a:pt x="6" y="23"/>
                  </a:cubicBezTo>
                  <a:cubicBezTo>
                    <a:pt x="0" y="18"/>
                    <a:pt x="0" y="10"/>
                    <a:pt x="6" y="5"/>
                  </a:cubicBezTo>
                  <a:cubicBezTo>
                    <a:pt x="11"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447" name="Freeform 844"/>
            <p:cNvSpPr/>
            <p:nvPr/>
          </p:nvSpPr>
          <p:spPr bwMode="auto">
            <a:xfrm>
              <a:off x="11422063" y="4284663"/>
              <a:ext cx="46038" cy="44450"/>
            </a:xfrm>
            <a:custGeom>
              <a:avLst/>
              <a:gdLst>
                <a:gd name="T0" fmla="*/ 24 w 29"/>
                <a:gd name="T1" fmla="*/ 5 h 28"/>
                <a:gd name="T2" fmla="*/ 24 w 29"/>
                <a:gd name="T3" fmla="*/ 23 h 28"/>
                <a:gd name="T4" fmla="*/ 5 w 29"/>
                <a:gd name="T5" fmla="*/ 23 h 28"/>
                <a:gd name="T6" fmla="*/ 5 w 29"/>
                <a:gd name="T7" fmla="*/ 5 h 28"/>
                <a:gd name="T8" fmla="*/ 24 w 29"/>
                <a:gd name="T9" fmla="*/ 5 h 28"/>
              </a:gdLst>
              <a:ahLst/>
              <a:cxnLst>
                <a:cxn ang="0">
                  <a:pos x="T0" y="T1"/>
                </a:cxn>
                <a:cxn ang="0">
                  <a:pos x="T2" y="T3"/>
                </a:cxn>
                <a:cxn ang="0">
                  <a:pos x="T4" y="T5"/>
                </a:cxn>
                <a:cxn ang="0">
                  <a:pos x="T6" y="T7"/>
                </a:cxn>
                <a:cxn ang="0">
                  <a:pos x="T8" y="T9"/>
                </a:cxn>
              </a:cxnLst>
              <a:rect l="0" t="0" r="r" b="b"/>
              <a:pathLst>
                <a:path w="29" h="28">
                  <a:moveTo>
                    <a:pt x="24" y="5"/>
                  </a:moveTo>
                  <a:cubicBezTo>
                    <a:pt x="29" y="10"/>
                    <a:pt x="29" y="18"/>
                    <a:pt x="24" y="23"/>
                  </a:cubicBezTo>
                  <a:cubicBezTo>
                    <a:pt x="18" y="28"/>
                    <a:pt x="10" y="28"/>
                    <a:pt x="5" y="23"/>
                  </a:cubicBezTo>
                  <a:cubicBezTo>
                    <a:pt x="0" y="18"/>
                    <a:pt x="0" y="10"/>
                    <a:pt x="5" y="5"/>
                  </a:cubicBezTo>
                  <a:cubicBezTo>
                    <a:pt x="10" y="0"/>
                    <a:pt x="18"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448" name="Freeform 845"/>
            <p:cNvSpPr/>
            <p:nvPr/>
          </p:nvSpPr>
          <p:spPr bwMode="auto">
            <a:xfrm>
              <a:off x="11536363" y="4170363"/>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449" name="Freeform 846"/>
            <p:cNvSpPr/>
            <p:nvPr/>
          </p:nvSpPr>
          <p:spPr bwMode="auto">
            <a:xfrm>
              <a:off x="11650663" y="4056063"/>
              <a:ext cx="44450" cy="46038"/>
            </a:xfrm>
            <a:custGeom>
              <a:avLst/>
              <a:gdLst>
                <a:gd name="T0" fmla="*/ 23 w 28"/>
                <a:gd name="T1" fmla="*/ 5 h 29"/>
                <a:gd name="T2" fmla="*/ 23 w 28"/>
                <a:gd name="T3" fmla="*/ 23 h 29"/>
                <a:gd name="T4" fmla="*/ 5 w 28"/>
                <a:gd name="T5" fmla="*/ 23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0"/>
                    <a:pt x="28" y="18"/>
                    <a:pt x="23" y="23"/>
                  </a:cubicBezTo>
                  <a:cubicBezTo>
                    <a:pt x="18" y="29"/>
                    <a:pt x="10" y="29"/>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450" name="Freeform 847"/>
            <p:cNvSpPr/>
            <p:nvPr/>
          </p:nvSpPr>
          <p:spPr bwMode="auto">
            <a:xfrm>
              <a:off x="11764963" y="3941763"/>
              <a:ext cx="44450" cy="46038"/>
            </a:xfrm>
            <a:custGeom>
              <a:avLst/>
              <a:gdLst>
                <a:gd name="T0" fmla="*/ 23 w 28"/>
                <a:gd name="T1" fmla="*/ 5 h 29"/>
                <a:gd name="T2" fmla="*/ 23 w 28"/>
                <a:gd name="T3" fmla="*/ 24 h 29"/>
                <a:gd name="T4" fmla="*/ 5 w 28"/>
                <a:gd name="T5" fmla="*/ 24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0"/>
                    <a:pt x="28" y="19"/>
                    <a:pt x="23" y="24"/>
                  </a:cubicBezTo>
                  <a:cubicBezTo>
                    <a:pt x="18" y="29"/>
                    <a:pt x="10" y="29"/>
                    <a:pt x="5" y="24"/>
                  </a:cubicBezTo>
                  <a:cubicBezTo>
                    <a:pt x="0" y="19"/>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451" name="Freeform 848"/>
            <p:cNvSpPr/>
            <p:nvPr/>
          </p:nvSpPr>
          <p:spPr bwMode="auto">
            <a:xfrm>
              <a:off x="11877676" y="3829050"/>
              <a:ext cx="46038" cy="44450"/>
            </a:xfrm>
            <a:custGeom>
              <a:avLst/>
              <a:gdLst>
                <a:gd name="T0" fmla="*/ 24 w 29"/>
                <a:gd name="T1" fmla="*/ 5 h 28"/>
                <a:gd name="T2" fmla="*/ 24 w 29"/>
                <a:gd name="T3" fmla="*/ 23 h 28"/>
                <a:gd name="T4" fmla="*/ 5 w 29"/>
                <a:gd name="T5" fmla="*/ 23 h 28"/>
                <a:gd name="T6" fmla="*/ 5 w 29"/>
                <a:gd name="T7" fmla="*/ 5 h 28"/>
                <a:gd name="T8" fmla="*/ 24 w 29"/>
                <a:gd name="T9" fmla="*/ 5 h 28"/>
              </a:gdLst>
              <a:ahLst/>
              <a:cxnLst>
                <a:cxn ang="0">
                  <a:pos x="T0" y="T1"/>
                </a:cxn>
                <a:cxn ang="0">
                  <a:pos x="T2" y="T3"/>
                </a:cxn>
                <a:cxn ang="0">
                  <a:pos x="T4" y="T5"/>
                </a:cxn>
                <a:cxn ang="0">
                  <a:pos x="T6" y="T7"/>
                </a:cxn>
                <a:cxn ang="0">
                  <a:pos x="T8" y="T9"/>
                </a:cxn>
              </a:cxnLst>
              <a:rect l="0" t="0" r="r" b="b"/>
              <a:pathLst>
                <a:path w="29" h="28">
                  <a:moveTo>
                    <a:pt x="24" y="5"/>
                  </a:moveTo>
                  <a:cubicBezTo>
                    <a:pt x="29" y="10"/>
                    <a:pt x="29" y="18"/>
                    <a:pt x="24" y="23"/>
                  </a:cubicBezTo>
                  <a:cubicBezTo>
                    <a:pt x="19" y="28"/>
                    <a:pt x="10" y="28"/>
                    <a:pt x="5" y="23"/>
                  </a:cubicBezTo>
                  <a:cubicBezTo>
                    <a:pt x="0" y="18"/>
                    <a:pt x="0" y="10"/>
                    <a:pt x="5" y="5"/>
                  </a:cubicBezTo>
                  <a:cubicBezTo>
                    <a:pt x="10"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452" name="Freeform 849"/>
            <p:cNvSpPr/>
            <p:nvPr/>
          </p:nvSpPr>
          <p:spPr bwMode="auto">
            <a:xfrm>
              <a:off x="11991976" y="3714750"/>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453" name="Freeform 850"/>
            <p:cNvSpPr/>
            <p:nvPr/>
          </p:nvSpPr>
          <p:spPr bwMode="auto">
            <a:xfrm>
              <a:off x="12106276" y="3600450"/>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459" name="Freeform 856"/>
            <p:cNvSpPr/>
            <p:nvPr/>
          </p:nvSpPr>
          <p:spPr bwMode="auto">
            <a:xfrm>
              <a:off x="10191751" y="5892801"/>
              <a:ext cx="782638" cy="781050"/>
            </a:xfrm>
            <a:custGeom>
              <a:avLst/>
              <a:gdLst>
                <a:gd name="T0" fmla="*/ 378 w 493"/>
                <a:gd name="T1" fmla="*/ 25 h 492"/>
                <a:gd name="T2" fmla="*/ 25 w 493"/>
                <a:gd name="T3" fmla="*/ 378 h 492"/>
                <a:gd name="T4" fmla="*/ 25 w 493"/>
                <a:gd name="T5" fmla="*/ 468 h 492"/>
                <a:gd name="T6" fmla="*/ 25 w 493"/>
                <a:gd name="T7" fmla="*/ 468 h 492"/>
                <a:gd name="T8" fmla="*/ 114 w 493"/>
                <a:gd name="T9" fmla="*/ 468 h 492"/>
                <a:gd name="T10" fmla="*/ 468 w 493"/>
                <a:gd name="T11" fmla="*/ 114 h 492"/>
                <a:gd name="T12" fmla="*/ 466 w 493"/>
                <a:gd name="T13" fmla="*/ 23 h 492"/>
                <a:gd name="T14" fmla="*/ 466 w 493"/>
                <a:gd name="T15" fmla="*/ 23 h 492"/>
                <a:gd name="T16" fmla="*/ 378 w 493"/>
                <a:gd name="T17" fmla="*/ 25 h 4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3" h="492">
                  <a:moveTo>
                    <a:pt x="378" y="25"/>
                  </a:moveTo>
                  <a:cubicBezTo>
                    <a:pt x="25" y="378"/>
                    <a:pt x="25" y="378"/>
                    <a:pt x="25" y="378"/>
                  </a:cubicBezTo>
                  <a:cubicBezTo>
                    <a:pt x="0" y="403"/>
                    <a:pt x="0" y="443"/>
                    <a:pt x="25" y="468"/>
                  </a:cubicBezTo>
                  <a:cubicBezTo>
                    <a:pt x="25" y="468"/>
                    <a:pt x="25" y="468"/>
                    <a:pt x="25" y="468"/>
                  </a:cubicBezTo>
                  <a:cubicBezTo>
                    <a:pt x="49" y="492"/>
                    <a:pt x="90" y="492"/>
                    <a:pt x="114" y="468"/>
                  </a:cubicBezTo>
                  <a:cubicBezTo>
                    <a:pt x="468" y="114"/>
                    <a:pt x="468" y="114"/>
                    <a:pt x="468" y="114"/>
                  </a:cubicBezTo>
                  <a:cubicBezTo>
                    <a:pt x="493" y="89"/>
                    <a:pt x="492" y="47"/>
                    <a:pt x="466" y="23"/>
                  </a:cubicBezTo>
                  <a:cubicBezTo>
                    <a:pt x="466" y="23"/>
                    <a:pt x="466" y="23"/>
                    <a:pt x="466" y="23"/>
                  </a:cubicBezTo>
                  <a:cubicBezTo>
                    <a:pt x="441" y="0"/>
                    <a:pt x="402" y="0"/>
                    <a:pt x="378" y="25"/>
                  </a:cubicBezTo>
                  <a:close/>
                </a:path>
              </a:pathLst>
            </a:custGeom>
            <a:solidFill>
              <a:schemeClr val="accent3"/>
            </a:solidFill>
            <a:ln>
              <a:noFill/>
            </a:ln>
          </p:spPr>
          <p:txBody>
            <a:bodyPr vert="horz" wrap="square" lIns="91440" tIns="45720" rIns="91440" bIns="45720" numCol="1" anchor="t" anchorCtr="0" compatLnSpc="1"/>
            <a:lstStyle/>
            <a:p>
              <a:endParaRPr lang="zh-CN" altLang="en-US"/>
            </a:p>
          </p:txBody>
        </p:sp>
        <p:sp>
          <p:nvSpPr>
            <p:cNvPr id="462" name="Freeform 859"/>
            <p:cNvSpPr/>
            <p:nvPr/>
          </p:nvSpPr>
          <p:spPr bwMode="auto">
            <a:xfrm>
              <a:off x="10185402" y="5368926"/>
              <a:ext cx="784225" cy="782638"/>
            </a:xfrm>
            <a:custGeom>
              <a:avLst/>
              <a:gdLst>
                <a:gd name="T0" fmla="*/ 378 w 494"/>
                <a:gd name="T1" fmla="*/ 25 h 493"/>
                <a:gd name="T2" fmla="*/ 25 w 494"/>
                <a:gd name="T3" fmla="*/ 378 h 493"/>
                <a:gd name="T4" fmla="*/ 25 w 494"/>
                <a:gd name="T5" fmla="*/ 468 h 493"/>
                <a:gd name="T6" fmla="*/ 25 w 494"/>
                <a:gd name="T7" fmla="*/ 468 h 493"/>
                <a:gd name="T8" fmla="*/ 115 w 494"/>
                <a:gd name="T9" fmla="*/ 468 h 493"/>
                <a:gd name="T10" fmla="*/ 468 w 494"/>
                <a:gd name="T11" fmla="*/ 115 h 493"/>
                <a:gd name="T12" fmla="*/ 466 w 494"/>
                <a:gd name="T13" fmla="*/ 23 h 493"/>
                <a:gd name="T14" fmla="*/ 466 w 494"/>
                <a:gd name="T15" fmla="*/ 23 h 493"/>
                <a:gd name="T16" fmla="*/ 378 w 494"/>
                <a:gd name="T17" fmla="*/ 25 h 4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4" h="493">
                  <a:moveTo>
                    <a:pt x="378" y="25"/>
                  </a:moveTo>
                  <a:cubicBezTo>
                    <a:pt x="25" y="378"/>
                    <a:pt x="25" y="378"/>
                    <a:pt x="25" y="378"/>
                  </a:cubicBezTo>
                  <a:cubicBezTo>
                    <a:pt x="0" y="403"/>
                    <a:pt x="0" y="443"/>
                    <a:pt x="25" y="468"/>
                  </a:cubicBezTo>
                  <a:cubicBezTo>
                    <a:pt x="25" y="468"/>
                    <a:pt x="25" y="468"/>
                    <a:pt x="25" y="468"/>
                  </a:cubicBezTo>
                  <a:cubicBezTo>
                    <a:pt x="50" y="493"/>
                    <a:pt x="90" y="493"/>
                    <a:pt x="115" y="468"/>
                  </a:cubicBezTo>
                  <a:cubicBezTo>
                    <a:pt x="468" y="115"/>
                    <a:pt x="468" y="115"/>
                    <a:pt x="468" y="115"/>
                  </a:cubicBezTo>
                  <a:cubicBezTo>
                    <a:pt x="494" y="89"/>
                    <a:pt x="493" y="48"/>
                    <a:pt x="466" y="23"/>
                  </a:cubicBezTo>
                  <a:cubicBezTo>
                    <a:pt x="466" y="23"/>
                    <a:pt x="466" y="23"/>
                    <a:pt x="466" y="23"/>
                  </a:cubicBezTo>
                  <a:cubicBezTo>
                    <a:pt x="441" y="0"/>
                    <a:pt x="403" y="1"/>
                    <a:pt x="378" y="2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863" name="Freeform 709"/>
            <p:cNvSpPr/>
            <p:nvPr/>
          </p:nvSpPr>
          <p:spPr bwMode="auto">
            <a:xfrm>
              <a:off x="8135144" y="6753225"/>
              <a:ext cx="46038" cy="46038"/>
            </a:xfrm>
            <a:custGeom>
              <a:avLst/>
              <a:gdLst>
                <a:gd name="T0" fmla="*/ 24 w 29"/>
                <a:gd name="T1" fmla="*/ 5 h 29"/>
                <a:gd name="T2" fmla="*/ 24 w 29"/>
                <a:gd name="T3" fmla="*/ 24 h 29"/>
                <a:gd name="T4" fmla="*/ 5 w 29"/>
                <a:gd name="T5" fmla="*/ 24 h 29"/>
                <a:gd name="T6" fmla="*/ 5 w 29"/>
                <a:gd name="T7" fmla="*/ 5 h 29"/>
                <a:gd name="T8" fmla="*/ 24 w 29"/>
                <a:gd name="T9" fmla="*/ 5 h 29"/>
              </a:gdLst>
              <a:ahLst/>
              <a:cxnLst>
                <a:cxn ang="0">
                  <a:pos x="T0" y="T1"/>
                </a:cxn>
                <a:cxn ang="0">
                  <a:pos x="T2" y="T3"/>
                </a:cxn>
                <a:cxn ang="0">
                  <a:pos x="T4" y="T5"/>
                </a:cxn>
                <a:cxn ang="0">
                  <a:pos x="T6" y="T7"/>
                </a:cxn>
                <a:cxn ang="0">
                  <a:pos x="T8" y="T9"/>
                </a:cxn>
              </a:cxnLst>
              <a:rect l="0" t="0" r="r" b="b"/>
              <a:pathLst>
                <a:path w="29" h="29">
                  <a:moveTo>
                    <a:pt x="24" y="5"/>
                  </a:moveTo>
                  <a:cubicBezTo>
                    <a:pt x="29" y="10"/>
                    <a:pt x="29" y="19"/>
                    <a:pt x="24" y="24"/>
                  </a:cubicBezTo>
                  <a:cubicBezTo>
                    <a:pt x="19" y="29"/>
                    <a:pt x="11" y="29"/>
                    <a:pt x="5" y="24"/>
                  </a:cubicBezTo>
                  <a:cubicBezTo>
                    <a:pt x="0" y="19"/>
                    <a:pt x="0" y="10"/>
                    <a:pt x="5" y="5"/>
                  </a:cubicBezTo>
                  <a:cubicBezTo>
                    <a:pt x="11"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864" name="Freeform 816"/>
            <p:cNvSpPr/>
            <p:nvPr/>
          </p:nvSpPr>
          <p:spPr bwMode="auto">
            <a:xfrm>
              <a:off x="12166601" y="2698750"/>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grpSp>
      <p:sp>
        <p:nvSpPr>
          <p:cNvPr id="1025" name="矩形 1024"/>
          <p:cNvSpPr>
            <a:spLocks noChangeAspect="1"/>
          </p:cNvSpPr>
          <p:nvPr/>
        </p:nvSpPr>
        <p:spPr>
          <a:xfrm>
            <a:off x="1588" y="0"/>
            <a:ext cx="12188825" cy="6858000"/>
          </a:xfrm>
          <a:prstGeom prst="rect">
            <a:avLst/>
          </a:prstGeom>
          <a:noFill/>
          <a:ln w="9525">
            <a:noFill/>
          </a:ln>
        </p:spPr>
      </p:sp>
      <p:sp>
        <p:nvSpPr>
          <p:cNvPr id="2" name="矩形 1"/>
          <p:cNvSpPr/>
          <p:nvPr/>
        </p:nvSpPr>
        <p:spPr>
          <a:xfrm>
            <a:off x="1908965" y="4614546"/>
            <a:ext cx="9747250" cy="398780"/>
          </a:xfrm>
          <a:prstGeom prst="rect">
            <a:avLst/>
          </a:prstGeom>
        </p:spPr>
        <p:txBody>
          <a:bodyPr wrap="square">
            <a:spAutoFit/>
          </a:bodyPr>
          <a:lstStyle/>
          <a:p>
            <a:r>
              <a:rPr lang="en-US" altLang="zh-CN" sz="2000" b="1" dirty="0">
                <a:latin typeface="Times New Roman" panose="02020603050405020304" pitchFamily="18" charset="0"/>
                <a:ea typeface="汉仪旗黑-55简" panose="02010600030101010101" charset="-128"/>
                <a:cs typeface="Times New Roman" panose="02020603050405020304" pitchFamily="18" charset="0"/>
              </a:rPr>
              <a:t>Module code:BMMB7000</a:t>
            </a:r>
            <a:endParaRPr lang="en-US" altLang="zh-CN" sz="2000" dirty="0" smtClean="0">
              <a:latin typeface="Times New Roman" panose="02020603050405020304" pitchFamily="18" charset="0"/>
              <a:ea typeface="汉仪旗黑-55简" panose="02010600030101010101" charset="-128"/>
              <a:cs typeface="Times New Roman" panose="02020603050405020304" pitchFamily="18" charset="0"/>
            </a:endParaRPr>
          </a:p>
        </p:txBody>
      </p:sp>
      <p:sp>
        <p:nvSpPr>
          <p:cNvPr id="3" name="矩形 2"/>
          <p:cNvSpPr/>
          <p:nvPr/>
        </p:nvSpPr>
        <p:spPr>
          <a:xfrm>
            <a:off x="1925071" y="5055236"/>
            <a:ext cx="9747250" cy="398780"/>
          </a:xfrm>
          <a:prstGeom prst="rect">
            <a:avLst/>
          </a:prstGeom>
        </p:spPr>
        <p:txBody>
          <a:bodyPr wrap="square">
            <a:spAutoFit/>
          </a:bodyPr>
          <a:lstStyle/>
          <a:p>
            <a:r>
              <a:rPr lang="en-US" altLang="zh-CN" sz="2000" b="1" dirty="0" smtClean="0">
                <a:latin typeface="Times New Roman" panose="02020603050405020304" pitchFamily="18" charset="0"/>
                <a:ea typeface="汉仪旗黑-55简" panose="02010600030101010101" charset="-128"/>
                <a:cs typeface="Times New Roman" panose="02020603050405020304" pitchFamily="18" charset="0"/>
              </a:rPr>
              <a:t>Full Name:</a:t>
            </a:r>
            <a:r>
              <a:rPr lang="en-US" altLang="zh-CN" sz="2000" dirty="0">
                <a:latin typeface="Times New Roman" panose="02020603050405020304" pitchFamily="18" charset="0"/>
                <a:ea typeface="汉仪旗黑-55简" panose="02010600030101010101" charset="-128"/>
                <a:cs typeface="Times New Roman" panose="02020603050405020304" pitchFamily="18" charset="0"/>
              </a:rPr>
              <a:t>Naiquan Gui</a:t>
            </a:r>
            <a:endParaRPr lang="en-US" altLang="zh-CN" sz="2000" dirty="0" smtClean="0">
              <a:latin typeface="Times New Roman" panose="02020603050405020304" pitchFamily="18" charset="0"/>
              <a:ea typeface="汉仪旗黑-55简" panose="02010600030101010101" charset="-128"/>
              <a:cs typeface="Times New Roman" panose="02020603050405020304" pitchFamily="18" charset="0"/>
            </a:endParaRPr>
          </a:p>
        </p:txBody>
      </p:sp>
      <p:sp>
        <p:nvSpPr>
          <p:cNvPr id="4" name="矩形 3"/>
          <p:cNvSpPr/>
          <p:nvPr/>
        </p:nvSpPr>
        <p:spPr>
          <a:xfrm>
            <a:off x="1947863" y="5474760"/>
            <a:ext cx="9747250" cy="398780"/>
          </a:xfrm>
          <a:prstGeom prst="rect">
            <a:avLst/>
          </a:prstGeom>
        </p:spPr>
        <p:txBody>
          <a:bodyPr wrap="square">
            <a:spAutoFit/>
          </a:bodyPr>
          <a:lstStyle/>
          <a:p>
            <a:pPr algn="l"/>
            <a:r>
              <a:rPr lang="en-US" altLang="zh-CN" sz="2000" dirty="0" smtClean="0">
                <a:latin typeface="Times New Roman" panose="02020603050405020304" pitchFamily="18" charset="0"/>
                <a:ea typeface="汉仪旗黑-55简" panose="02010600030101010101" charset="-128"/>
                <a:cs typeface="Times New Roman" panose="02020603050405020304" pitchFamily="18" charset="0"/>
              </a:rPr>
              <a:t>Student </a:t>
            </a:r>
            <a:r>
              <a:rPr lang="en-US" altLang="zh-CN" sz="2000" b="1" dirty="0">
                <a:latin typeface="Times New Roman" panose="02020603050405020304" pitchFamily="18" charset="0"/>
                <a:ea typeface="汉仪旗黑-55简" panose="02010600030101010101" charset="-128"/>
                <a:cs typeface="Times New Roman" panose="02020603050405020304" pitchFamily="18" charset="0"/>
              </a:rPr>
              <a:t>ID:2231251</a:t>
            </a:r>
          </a:p>
        </p:txBody>
      </p:sp>
      <p:sp>
        <p:nvSpPr>
          <p:cNvPr id="5" name="矩形 4"/>
          <p:cNvSpPr/>
          <p:nvPr/>
        </p:nvSpPr>
        <p:spPr>
          <a:xfrm>
            <a:off x="1944688" y="5901373"/>
            <a:ext cx="9747250" cy="398780"/>
          </a:xfrm>
          <a:prstGeom prst="rect">
            <a:avLst/>
          </a:prstGeom>
        </p:spPr>
        <p:txBody>
          <a:bodyPr wrap="square">
            <a:spAutoFit/>
          </a:bodyPr>
          <a:lstStyle/>
          <a:p>
            <a:pPr algn="l"/>
            <a:r>
              <a:rPr lang="en-US" altLang="zh-CN" sz="2000" b="1" dirty="0" smtClean="0">
                <a:latin typeface="汉仪旗黑-55简" panose="02010600030101010101" charset="-128"/>
                <a:ea typeface="汉仪旗黑-55简" panose="02010600030101010101" charset="-128"/>
              </a:rPr>
              <a:t>Date:</a:t>
            </a:r>
            <a:r>
              <a:rPr lang="en-US" altLang="zh-CN" sz="2000" dirty="0" smtClean="0">
                <a:latin typeface="汉仪旗黑-55简" panose="02010600030101010101" charset="-128"/>
                <a:ea typeface="汉仪旗黑-55简" panose="02010600030101010101" charset="-128"/>
              </a:rPr>
              <a:t>2023-7-16</a:t>
            </a:r>
            <a:endParaRPr lang="en-US" altLang="zh-CN" sz="2000" dirty="0" smtClean="0">
              <a:latin typeface="汉仪旗黑-55简" panose="02010600030101010101" charset="-128"/>
              <a:ea typeface="汉仪旗黑-55简" panose="02010600030101010101" charset="-128"/>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5" name="组合 84"/>
          <p:cNvGrpSpPr/>
          <p:nvPr/>
        </p:nvGrpSpPr>
        <p:grpSpPr>
          <a:xfrm>
            <a:off x="691758" y="530592"/>
            <a:ext cx="465528" cy="311215"/>
            <a:chOff x="691758" y="530592"/>
            <a:chExt cx="465528" cy="311215"/>
          </a:xfrm>
        </p:grpSpPr>
        <p:sp>
          <p:nvSpPr>
            <p:cNvPr id="86" name="等腰三角形 85"/>
            <p:cNvSpPr/>
            <p:nvPr/>
          </p:nvSpPr>
          <p:spPr>
            <a:xfrm rot="5400000">
              <a:off x="670295" y="552055"/>
              <a:ext cx="311215" cy="268289"/>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87" name="等腰三角形 86"/>
            <p:cNvSpPr/>
            <p:nvPr/>
          </p:nvSpPr>
          <p:spPr>
            <a:xfrm rot="5400000">
              <a:off x="867534" y="552055"/>
              <a:ext cx="311215" cy="268289"/>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grpSp>
        <p:nvGrpSpPr>
          <p:cNvPr id="29" name="Group 4"/>
          <p:cNvGrpSpPr/>
          <p:nvPr/>
        </p:nvGrpSpPr>
        <p:grpSpPr>
          <a:xfrm>
            <a:off x="9868608" y="2180862"/>
            <a:ext cx="930149" cy="930276"/>
            <a:chOff x="10874515" y="2395387"/>
            <a:chExt cx="930275" cy="930275"/>
          </a:xfrm>
          <a:solidFill>
            <a:schemeClr val="accent3"/>
          </a:solidFill>
        </p:grpSpPr>
        <p:sp>
          <p:nvSpPr>
            <p:cNvPr id="30" name="Freeform 245"/>
            <p:cNvSpPr/>
            <p:nvPr>
              <p:custDataLst>
                <p:tags r:id="rId12"/>
              </p:custDataLst>
            </p:nvPr>
          </p:nvSpPr>
          <p:spPr bwMode="auto">
            <a:xfrm>
              <a:off x="11209477" y="2741462"/>
              <a:ext cx="254000" cy="238125"/>
            </a:xfrm>
            <a:custGeom>
              <a:avLst/>
              <a:gdLst>
                <a:gd name="T0" fmla="*/ 128 w 202"/>
                <a:gd name="T1" fmla="*/ 3 h 189"/>
                <a:gd name="T2" fmla="*/ 104 w 202"/>
                <a:gd name="T3" fmla="*/ 0 h 189"/>
                <a:gd name="T4" fmla="*/ 13 w 202"/>
                <a:gd name="T5" fmla="*/ 71 h 189"/>
                <a:gd name="T6" fmla="*/ 82 w 202"/>
                <a:gd name="T7" fmla="*/ 186 h 189"/>
                <a:gd name="T8" fmla="*/ 105 w 202"/>
                <a:gd name="T9" fmla="*/ 189 h 189"/>
                <a:gd name="T10" fmla="*/ 196 w 202"/>
                <a:gd name="T11" fmla="*/ 117 h 189"/>
                <a:gd name="T12" fmla="*/ 186 w 202"/>
                <a:gd name="T13" fmla="*/ 46 h 189"/>
                <a:gd name="T14" fmla="*/ 128 w 202"/>
                <a:gd name="T15" fmla="*/ 3 h 18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02" h="189">
                  <a:moveTo>
                    <a:pt x="128" y="3"/>
                  </a:moveTo>
                  <a:cubicBezTo>
                    <a:pt x="120" y="1"/>
                    <a:pt x="112" y="0"/>
                    <a:pt x="104" y="0"/>
                  </a:cubicBezTo>
                  <a:cubicBezTo>
                    <a:pt x="61" y="0"/>
                    <a:pt x="23" y="29"/>
                    <a:pt x="13" y="71"/>
                  </a:cubicBezTo>
                  <a:cubicBezTo>
                    <a:pt x="0" y="122"/>
                    <a:pt x="31" y="173"/>
                    <a:pt x="82" y="186"/>
                  </a:cubicBezTo>
                  <a:cubicBezTo>
                    <a:pt x="89" y="188"/>
                    <a:pt x="97" y="189"/>
                    <a:pt x="105" y="189"/>
                  </a:cubicBezTo>
                  <a:cubicBezTo>
                    <a:pt x="148" y="189"/>
                    <a:pt x="186" y="160"/>
                    <a:pt x="196" y="117"/>
                  </a:cubicBezTo>
                  <a:cubicBezTo>
                    <a:pt x="202" y="93"/>
                    <a:pt x="199" y="67"/>
                    <a:pt x="186" y="46"/>
                  </a:cubicBezTo>
                  <a:cubicBezTo>
                    <a:pt x="173" y="24"/>
                    <a:pt x="152" y="9"/>
                    <a:pt x="128" y="3"/>
                  </a:cubicBezTo>
                  <a:close/>
                </a:path>
              </a:pathLst>
            </a:custGeom>
            <a:grpFill/>
            <a:ln>
              <a:noFill/>
            </a:ln>
          </p:spPr>
          <p:txBody>
            <a:bodyPr/>
            <a:lstStyle/>
            <a:p>
              <a:pPr>
                <a:defRPr/>
              </a:pPr>
              <a:endParaRPr lang="id-ID" sz="2400" dirty="0">
                <a:cs typeface="+mn-ea"/>
                <a:sym typeface="+mn-lt"/>
              </a:endParaRPr>
            </a:p>
          </p:txBody>
        </p:sp>
        <p:sp>
          <p:nvSpPr>
            <p:cNvPr id="31" name="Freeform 246"/>
            <p:cNvSpPr>
              <a:spLocks noEditPoints="1"/>
            </p:cNvSpPr>
            <p:nvPr>
              <p:custDataLst>
                <p:tags r:id="rId13"/>
              </p:custDataLst>
            </p:nvPr>
          </p:nvSpPr>
          <p:spPr bwMode="auto">
            <a:xfrm>
              <a:off x="10874515" y="2395387"/>
              <a:ext cx="930275" cy="930275"/>
            </a:xfrm>
            <a:custGeom>
              <a:avLst/>
              <a:gdLst>
                <a:gd name="T0" fmla="*/ 730 w 738"/>
                <a:gd name="T1" fmla="*/ 445 h 738"/>
                <a:gd name="T2" fmla="*/ 738 w 738"/>
                <a:gd name="T3" fmla="*/ 357 h 738"/>
                <a:gd name="T4" fmla="*/ 647 w 738"/>
                <a:gd name="T5" fmla="*/ 319 h 738"/>
                <a:gd name="T6" fmla="*/ 625 w 738"/>
                <a:gd name="T7" fmla="*/ 250 h 738"/>
                <a:gd name="T8" fmla="*/ 678 w 738"/>
                <a:gd name="T9" fmla="*/ 168 h 738"/>
                <a:gd name="T10" fmla="*/ 622 w 738"/>
                <a:gd name="T11" fmla="*/ 100 h 738"/>
                <a:gd name="T12" fmla="*/ 530 w 738"/>
                <a:gd name="T13" fmla="*/ 137 h 738"/>
                <a:gd name="T14" fmla="*/ 469 w 738"/>
                <a:gd name="T15" fmla="*/ 105 h 738"/>
                <a:gd name="T16" fmla="*/ 448 w 738"/>
                <a:gd name="T17" fmla="*/ 9 h 738"/>
                <a:gd name="T18" fmla="*/ 360 w 738"/>
                <a:gd name="T19" fmla="*/ 0 h 738"/>
                <a:gd name="T20" fmla="*/ 322 w 738"/>
                <a:gd name="T21" fmla="*/ 91 h 738"/>
                <a:gd name="T22" fmla="*/ 253 w 738"/>
                <a:gd name="T23" fmla="*/ 112 h 738"/>
                <a:gd name="T24" fmla="*/ 170 w 738"/>
                <a:gd name="T25" fmla="*/ 59 h 738"/>
                <a:gd name="T26" fmla="*/ 102 w 738"/>
                <a:gd name="T27" fmla="*/ 115 h 738"/>
                <a:gd name="T28" fmla="*/ 139 w 738"/>
                <a:gd name="T29" fmla="*/ 206 h 738"/>
                <a:gd name="T30" fmla="*/ 105 w 738"/>
                <a:gd name="T31" fmla="*/ 271 h 738"/>
                <a:gd name="T32" fmla="*/ 8 w 738"/>
                <a:gd name="T33" fmla="*/ 292 h 738"/>
                <a:gd name="T34" fmla="*/ 0 w 738"/>
                <a:gd name="T35" fmla="*/ 379 h 738"/>
                <a:gd name="T36" fmla="*/ 92 w 738"/>
                <a:gd name="T37" fmla="*/ 418 h 738"/>
                <a:gd name="T38" fmla="*/ 113 w 738"/>
                <a:gd name="T39" fmla="*/ 486 h 738"/>
                <a:gd name="T40" fmla="*/ 59 w 738"/>
                <a:gd name="T41" fmla="*/ 570 h 738"/>
                <a:gd name="T42" fmla="*/ 116 w 738"/>
                <a:gd name="T43" fmla="*/ 637 h 738"/>
                <a:gd name="T44" fmla="*/ 208 w 738"/>
                <a:gd name="T45" fmla="*/ 599 h 738"/>
                <a:gd name="T46" fmla="*/ 270 w 738"/>
                <a:gd name="T47" fmla="*/ 632 h 738"/>
                <a:gd name="T48" fmla="*/ 291 w 738"/>
                <a:gd name="T49" fmla="*/ 730 h 738"/>
                <a:gd name="T50" fmla="*/ 379 w 738"/>
                <a:gd name="T51" fmla="*/ 738 h 738"/>
                <a:gd name="T52" fmla="*/ 417 w 738"/>
                <a:gd name="T53" fmla="*/ 646 h 738"/>
                <a:gd name="T54" fmla="*/ 485 w 738"/>
                <a:gd name="T55" fmla="*/ 625 h 738"/>
                <a:gd name="T56" fmla="*/ 569 w 738"/>
                <a:gd name="T57" fmla="*/ 680 h 738"/>
                <a:gd name="T58" fmla="*/ 637 w 738"/>
                <a:gd name="T59" fmla="*/ 623 h 738"/>
                <a:gd name="T60" fmla="*/ 599 w 738"/>
                <a:gd name="T61" fmla="*/ 532 h 738"/>
                <a:gd name="T62" fmla="*/ 634 w 738"/>
                <a:gd name="T63" fmla="*/ 466 h 738"/>
                <a:gd name="T64" fmla="*/ 730 w 738"/>
                <a:gd name="T65" fmla="*/ 445 h 738"/>
                <a:gd name="T66" fmla="*/ 504 w 738"/>
                <a:gd name="T67" fmla="*/ 402 h 738"/>
                <a:gd name="T68" fmla="*/ 370 w 738"/>
                <a:gd name="T69" fmla="*/ 507 h 738"/>
                <a:gd name="T70" fmla="*/ 336 w 738"/>
                <a:gd name="T71" fmla="*/ 503 h 738"/>
                <a:gd name="T72" fmla="*/ 235 w 738"/>
                <a:gd name="T73" fmla="*/ 335 h 738"/>
                <a:gd name="T74" fmla="*/ 369 w 738"/>
                <a:gd name="T75" fmla="*/ 230 h 738"/>
                <a:gd name="T76" fmla="*/ 403 w 738"/>
                <a:gd name="T77" fmla="*/ 234 h 738"/>
                <a:gd name="T78" fmla="*/ 488 w 738"/>
                <a:gd name="T79" fmla="*/ 297 h 738"/>
                <a:gd name="T80" fmla="*/ 504 w 738"/>
                <a:gd name="T81" fmla="*/ 402 h 7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738" h="738">
                  <a:moveTo>
                    <a:pt x="730" y="445"/>
                  </a:moveTo>
                  <a:cubicBezTo>
                    <a:pt x="738" y="357"/>
                    <a:pt x="738" y="357"/>
                    <a:pt x="738" y="357"/>
                  </a:cubicBezTo>
                  <a:cubicBezTo>
                    <a:pt x="647" y="319"/>
                    <a:pt x="647" y="319"/>
                    <a:pt x="647" y="319"/>
                  </a:cubicBezTo>
                  <a:cubicBezTo>
                    <a:pt x="643" y="295"/>
                    <a:pt x="635" y="272"/>
                    <a:pt x="625" y="250"/>
                  </a:cubicBezTo>
                  <a:cubicBezTo>
                    <a:pt x="678" y="168"/>
                    <a:pt x="678" y="168"/>
                    <a:pt x="678" y="168"/>
                  </a:cubicBezTo>
                  <a:cubicBezTo>
                    <a:pt x="622" y="100"/>
                    <a:pt x="622" y="100"/>
                    <a:pt x="622" y="100"/>
                  </a:cubicBezTo>
                  <a:cubicBezTo>
                    <a:pt x="530" y="137"/>
                    <a:pt x="530" y="137"/>
                    <a:pt x="530" y="137"/>
                  </a:cubicBezTo>
                  <a:cubicBezTo>
                    <a:pt x="512" y="124"/>
                    <a:pt x="491" y="113"/>
                    <a:pt x="469" y="105"/>
                  </a:cubicBezTo>
                  <a:cubicBezTo>
                    <a:pt x="448" y="9"/>
                    <a:pt x="448" y="9"/>
                    <a:pt x="448" y="9"/>
                  </a:cubicBezTo>
                  <a:cubicBezTo>
                    <a:pt x="360" y="0"/>
                    <a:pt x="360" y="0"/>
                    <a:pt x="360" y="0"/>
                  </a:cubicBezTo>
                  <a:cubicBezTo>
                    <a:pt x="322" y="91"/>
                    <a:pt x="322" y="91"/>
                    <a:pt x="322" y="91"/>
                  </a:cubicBezTo>
                  <a:cubicBezTo>
                    <a:pt x="298" y="95"/>
                    <a:pt x="275" y="102"/>
                    <a:pt x="253" y="112"/>
                  </a:cubicBezTo>
                  <a:cubicBezTo>
                    <a:pt x="170" y="59"/>
                    <a:pt x="170" y="59"/>
                    <a:pt x="170" y="59"/>
                  </a:cubicBezTo>
                  <a:cubicBezTo>
                    <a:pt x="102" y="115"/>
                    <a:pt x="102" y="115"/>
                    <a:pt x="102" y="115"/>
                  </a:cubicBezTo>
                  <a:cubicBezTo>
                    <a:pt x="139" y="206"/>
                    <a:pt x="139" y="206"/>
                    <a:pt x="139" y="206"/>
                  </a:cubicBezTo>
                  <a:cubicBezTo>
                    <a:pt x="125" y="226"/>
                    <a:pt x="114" y="247"/>
                    <a:pt x="105" y="271"/>
                  </a:cubicBezTo>
                  <a:cubicBezTo>
                    <a:pt x="8" y="292"/>
                    <a:pt x="8" y="292"/>
                    <a:pt x="8" y="292"/>
                  </a:cubicBezTo>
                  <a:cubicBezTo>
                    <a:pt x="0" y="379"/>
                    <a:pt x="0" y="379"/>
                    <a:pt x="0" y="379"/>
                  </a:cubicBezTo>
                  <a:cubicBezTo>
                    <a:pt x="92" y="418"/>
                    <a:pt x="92" y="418"/>
                    <a:pt x="92" y="418"/>
                  </a:cubicBezTo>
                  <a:cubicBezTo>
                    <a:pt x="97" y="441"/>
                    <a:pt x="104" y="464"/>
                    <a:pt x="113" y="486"/>
                  </a:cubicBezTo>
                  <a:cubicBezTo>
                    <a:pt x="59" y="570"/>
                    <a:pt x="59" y="570"/>
                    <a:pt x="59" y="570"/>
                  </a:cubicBezTo>
                  <a:cubicBezTo>
                    <a:pt x="116" y="637"/>
                    <a:pt x="116" y="637"/>
                    <a:pt x="116" y="637"/>
                  </a:cubicBezTo>
                  <a:cubicBezTo>
                    <a:pt x="208" y="599"/>
                    <a:pt x="208" y="599"/>
                    <a:pt x="208" y="599"/>
                  </a:cubicBezTo>
                  <a:cubicBezTo>
                    <a:pt x="227" y="612"/>
                    <a:pt x="248" y="623"/>
                    <a:pt x="270" y="632"/>
                  </a:cubicBezTo>
                  <a:cubicBezTo>
                    <a:pt x="291" y="730"/>
                    <a:pt x="291" y="730"/>
                    <a:pt x="291" y="730"/>
                  </a:cubicBezTo>
                  <a:cubicBezTo>
                    <a:pt x="379" y="738"/>
                    <a:pt x="379" y="738"/>
                    <a:pt x="379" y="738"/>
                  </a:cubicBezTo>
                  <a:cubicBezTo>
                    <a:pt x="417" y="646"/>
                    <a:pt x="417" y="646"/>
                    <a:pt x="417" y="646"/>
                  </a:cubicBezTo>
                  <a:cubicBezTo>
                    <a:pt x="441" y="642"/>
                    <a:pt x="463" y="635"/>
                    <a:pt x="485" y="625"/>
                  </a:cubicBezTo>
                  <a:cubicBezTo>
                    <a:pt x="569" y="680"/>
                    <a:pt x="569" y="680"/>
                    <a:pt x="569" y="680"/>
                  </a:cubicBezTo>
                  <a:cubicBezTo>
                    <a:pt x="637" y="623"/>
                    <a:pt x="637" y="623"/>
                    <a:pt x="637" y="623"/>
                  </a:cubicBezTo>
                  <a:cubicBezTo>
                    <a:pt x="599" y="532"/>
                    <a:pt x="599" y="532"/>
                    <a:pt x="599" y="532"/>
                  </a:cubicBezTo>
                  <a:cubicBezTo>
                    <a:pt x="613" y="512"/>
                    <a:pt x="625" y="490"/>
                    <a:pt x="634" y="466"/>
                  </a:cubicBezTo>
                  <a:lnTo>
                    <a:pt x="730" y="445"/>
                  </a:lnTo>
                  <a:close/>
                  <a:moveTo>
                    <a:pt x="504" y="402"/>
                  </a:moveTo>
                  <a:cubicBezTo>
                    <a:pt x="489" y="464"/>
                    <a:pt x="433" y="507"/>
                    <a:pt x="370" y="507"/>
                  </a:cubicBezTo>
                  <a:cubicBezTo>
                    <a:pt x="358" y="507"/>
                    <a:pt x="347" y="506"/>
                    <a:pt x="336" y="503"/>
                  </a:cubicBezTo>
                  <a:cubicBezTo>
                    <a:pt x="262" y="484"/>
                    <a:pt x="217" y="409"/>
                    <a:pt x="235" y="335"/>
                  </a:cubicBezTo>
                  <a:cubicBezTo>
                    <a:pt x="251" y="273"/>
                    <a:pt x="306" y="230"/>
                    <a:pt x="369" y="230"/>
                  </a:cubicBezTo>
                  <a:cubicBezTo>
                    <a:pt x="381" y="230"/>
                    <a:pt x="392" y="231"/>
                    <a:pt x="403" y="234"/>
                  </a:cubicBezTo>
                  <a:cubicBezTo>
                    <a:pt x="439" y="243"/>
                    <a:pt x="469" y="265"/>
                    <a:pt x="488" y="297"/>
                  </a:cubicBezTo>
                  <a:cubicBezTo>
                    <a:pt x="508" y="329"/>
                    <a:pt x="513" y="366"/>
                    <a:pt x="504" y="402"/>
                  </a:cubicBezTo>
                  <a:close/>
                </a:path>
              </a:pathLst>
            </a:custGeom>
            <a:grpFill/>
            <a:ln>
              <a:noFill/>
            </a:ln>
          </p:spPr>
          <p:txBody>
            <a:bodyPr/>
            <a:lstStyle/>
            <a:p>
              <a:pPr>
                <a:defRPr/>
              </a:pPr>
              <a:endParaRPr lang="id-ID" sz="2400" dirty="0">
                <a:cs typeface="+mn-ea"/>
                <a:sym typeface="+mn-lt"/>
              </a:endParaRPr>
            </a:p>
          </p:txBody>
        </p:sp>
      </p:grpSp>
      <p:grpSp>
        <p:nvGrpSpPr>
          <p:cNvPr id="32" name="Group 7"/>
          <p:cNvGrpSpPr/>
          <p:nvPr/>
        </p:nvGrpSpPr>
        <p:grpSpPr>
          <a:xfrm>
            <a:off x="6482926" y="1964962"/>
            <a:ext cx="2319025" cy="2319337"/>
            <a:chOff x="7488377" y="2179487"/>
            <a:chExt cx="2319338" cy="2319337"/>
          </a:xfrm>
          <a:solidFill>
            <a:schemeClr val="accent1"/>
          </a:solidFill>
        </p:grpSpPr>
        <p:sp>
          <p:nvSpPr>
            <p:cNvPr id="33" name="Freeform 240"/>
            <p:cNvSpPr>
              <a:spLocks noEditPoints="1"/>
            </p:cNvSpPr>
            <p:nvPr>
              <p:custDataLst>
                <p:tags r:id="rId10"/>
              </p:custDataLst>
            </p:nvPr>
          </p:nvSpPr>
          <p:spPr bwMode="auto">
            <a:xfrm>
              <a:off x="7488377" y="2179487"/>
              <a:ext cx="2319338" cy="2319337"/>
            </a:xfrm>
            <a:custGeom>
              <a:avLst/>
              <a:gdLst>
                <a:gd name="T0" fmla="*/ 1840 w 1840"/>
                <a:gd name="T1" fmla="*/ 964 h 1840"/>
                <a:gd name="T2" fmla="*/ 1682 w 1840"/>
                <a:gd name="T3" fmla="*/ 808 h 1840"/>
                <a:gd name="T4" fmla="*/ 1791 w 1840"/>
                <a:gd name="T5" fmla="*/ 614 h 1840"/>
                <a:gd name="T6" fmla="*/ 1578 w 1840"/>
                <a:gd name="T7" fmla="*/ 521 h 1840"/>
                <a:gd name="T8" fmla="*/ 1602 w 1840"/>
                <a:gd name="T9" fmla="*/ 301 h 1840"/>
                <a:gd name="T10" fmla="*/ 1379 w 1840"/>
                <a:gd name="T11" fmla="*/ 303 h 1840"/>
                <a:gd name="T12" fmla="*/ 1318 w 1840"/>
                <a:gd name="T13" fmla="*/ 90 h 1840"/>
                <a:gd name="T14" fmla="*/ 1103 w 1840"/>
                <a:gd name="T15" fmla="*/ 173 h 1840"/>
                <a:gd name="T16" fmla="*/ 964 w 1840"/>
                <a:gd name="T17" fmla="*/ 0 h 1840"/>
                <a:gd name="T18" fmla="*/ 808 w 1840"/>
                <a:gd name="T19" fmla="*/ 159 h 1840"/>
                <a:gd name="T20" fmla="*/ 613 w 1840"/>
                <a:gd name="T21" fmla="*/ 49 h 1840"/>
                <a:gd name="T22" fmla="*/ 521 w 1840"/>
                <a:gd name="T23" fmla="*/ 262 h 1840"/>
                <a:gd name="T24" fmla="*/ 301 w 1840"/>
                <a:gd name="T25" fmla="*/ 239 h 1840"/>
                <a:gd name="T26" fmla="*/ 303 w 1840"/>
                <a:gd name="T27" fmla="*/ 461 h 1840"/>
                <a:gd name="T28" fmla="*/ 89 w 1840"/>
                <a:gd name="T29" fmla="*/ 522 h 1840"/>
                <a:gd name="T30" fmla="*/ 173 w 1840"/>
                <a:gd name="T31" fmla="*/ 737 h 1840"/>
                <a:gd name="T32" fmla="*/ 0 w 1840"/>
                <a:gd name="T33" fmla="*/ 877 h 1840"/>
                <a:gd name="T34" fmla="*/ 159 w 1840"/>
                <a:gd name="T35" fmla="*/ 1032 h 1840"/>
                <a:gd name="T36" fmla="*/ 49 w 1840"/>
                <a:gd name="T37" fmla="*/ 1227 h 1840"/>
                <a:gd name="T38" fmla="*/ 262 w 1840"/>
                <a:gd name="T39" fmla="*/ 1320 h 1840"/>
                <a:gd name="T40" fmla="*/ 239 w 1840"/>
                <a:gd name="T41" fmla="*/ 1540 h 1840"/>
                <a:gd name="T42" fmla="*/ 461 w 1840"/>
                <a:gd name="T43" fmla="*/ 1538 h 1840"/>
                <a:gd name="T44" fmla="*/ 522 w 1840"/>
                <a:gd name="T45" fmla="*/ 1751 h 1840"/>
                <a:gd name="T46" fmla="*/ 737 w 1840"/>
                <a:gd name="T47" fmla="*/ 1668 h 1840"/>
                <a:gd name="T48" fmla="*/ 876 w 1840"/>
                <a:gd name="T49" fmla="*/ 1840 h 1840"/>
                <a:gd name="T50" fmla="*/ 1032 w 1840"/>
                <a:gd name="T51" fmla="*/ 1682 h 1840"/>
                <a:gd name="T52" fmla="*/ 1227 w 1840"/>
                <a:gd name="T53" fmla="*/ 1791 h 1840"/>
                <a:gd name="T54" fmla="*/ 1319 w 1840"/>
                <a:gd name="T55" fmla="*/ 1579 h 1840"/>
                <a:gd name="T56" fmla="*/ 1540 w 1840"/>
                <a:gd name="T57" fmla="*/ 1602 h 1840"/>
                <a:gd name="T58" fmla="*/ 1538 w 1840"/>
                <a:gd name="T59" fmla="*/ 1380 h 1840"/>
                <a:gd name="T60" fmla="*/ 1751 w 1840"/>
                <a:gd name="T61" fmla="*/ 1318 h 1840"/>
                <a:gd name="T62" fmla="*/ 1668 w 1840"/>
                <a:gd name="T63" fmla="*/ 1104 h 1840"/>
                <a:gd name="T64" fmla="*/ 1081 w 1840"/>
                <a:gd name="T65" fmla="*/ 1490 h 1840"/>
                <a:gd name="T66" fmla="*/ 759 w 1840"/>
                <a:gd name="T67" fmla="*/ 351 h 1840"/>
                <a:gd name="T68" fmla="*/ 1081 w 1840"/>
                <a:gd name="T69" fmla="*/ 1490 h 18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1840" h="1840">
                  <a:moveTo>
                    <a:pt x="1827" y="1080"/>
                  </a:moveTo>
                  <a:cubicBezTo>
                    <a:pt x="1840" y="964"/>
                    <a:pt x="1840" y="964"/>
                    <a:pt x="1840" y="964"/>
                  </a:cubicBezTo>
                  <a:cubicBezTo>
                    <a:pt x="1690" y="906"/>
                    <a:pt x="1690" y="906"/>
                    <a:pt x="1690" y="906"/>
                  </a:cubicBezTo>
                  <a:cubicBezTo>
                    <a:pt x="1689" y="874"/>
                    <a:pt x="1687" y="841"/>
                    <a:pt x="1682" y="808"/>
                  </a:cubicBezTo>
                  <a:cubicBezTo>
                    <a:pt x="1823" y="726"/>
                    <a:pt x="1823" y="726"/>
                    <a:pt x="1823" y="726"/>
                  </a:cubicBezTo>
                  <a:cubicBezTo>
                    <a:pt x="1791" y="614"/>
                    <a:pt x="1791" y="614"/>
                    <a:pt x="1791" y="614"/>
                  </a:cubicBezTo>
                  <a:cubicBezTo>
                    <a:pt x="1628" y="618"/>
                    <a:pt x="1628" y="618"/>
                    <a:pt x="1628" y="618"/>
                  </a:cubicBezTo>
                  <a:cubicBezTo>
                    <a:pt x="1614" y="584"/>
                    <a:pt x="1597" y="552"/>
                    <a:pt x="1578" y="521"/>
                  </a:cubicBezTo>
                  <a:cubicBezTo>
                    <a:pt x="1675" y="392"/>
                    <a:pt x="1675" y="392"/>
                    <a:pt x="1675" y="392"/>
                  </a:cubicBezTo>
                  <a:cubicBezTo>
                    <a:pt x="1602" y="301"/>
                    <a:pt x="1602" y="301"/>
                    <a:pt x="1602" y="301"/>
                  </a:cubicBezTo>
                  <a:cubicBezTo>
                    <a:pt x="1455" y="366"/>
                    <a:pt x="1455" y="366"/>
                    <a:pt x="1455" y="366"/>
                  </a:cubicBezTo>
                  <a:cubicBezTo>
                    <a:pt x="1431" y="344"/>
                    <a:pt x="1406" y="322"/>
                    <a:pt x="1379" y="303"/>
                  </a:cubicBezTo>
                  <a:cubicBezTo>
                    <a:pt x="1420" y="147"/>
                    <a:pt x="1420" y="147"/>
                    <a:pt x="1420" y="147"/>
                  </a:cubicBezTo>
                  <a:cubicBezTo>
                    <a:pt x="1318" y="90"/>
                    <a:pt x="1318" y="90"/>
                    <a:pt x="1318" y="90"/>
                  </a:cubicBezTo>
                  <a:cubicBezTo>
                    <a:pt x="1206" y="206"/>
                    <a:pt x="1206" y="206"/>
                    <a:pt x="1206" y="206"/>
                  </a:cubicBezTo>
                  <a:cubicBezTo>
                    <a:pt x="1173" y="193"/>
                    <a:pt x="1139" y="181"/>
                    <a:pt x="1103" y="173"/>
                  </a:cubicBezTo>
                  <a:cubicBezTo>
                    <a:pt x="1080" y="13"/>
                    <a:pt x="1080" y="13"/>
                    <a:pt x="1080" y="13"/>
                  </a:cubicBezTo>
                  <a:cubicBezTo>
                    <a:pt x="964" y="0"/>
                    <a:pt x="964" y="0"/>
                    <a:pt x="964" y="0"/>
                  </a:cubicBezTo>
                  <a:cubicBezTo>
                    <a:pt x="906" y="151"/>
                    <a:pt x="906" y="151"/>
                    <a:pt x="906" y="151"/>
                  </a:cubicBezTo>
                  <a:cubicBezTo>
                    <a:pt x="874" y="151"/>
                    <a:pt x="841" y="154"/>
                    <a:pt x="808" y="159"/>
                  </a:cubicBezTo>
                  <a:cubicBezTo>
                    <a:pt x="726" y="17"/>
                    <a:pt x="726" y="17"/>
                    <a:pt x="726" y="17"/>
                  </a:cubicBezTo>
                  <a:cubicBezTo>
                    <a:pt x="613" y="49"/>
                    <a:pt x="613" y="49"/>
                    <a:pt x="613" y="49"/>
                  </a:cubicBezTo>
                  <a:cubicBezTo>
                    <a:pt x="617" y="213"/>
                    <a:pt x="617" y="213"/>
                    <a:pt x="617" y="213"/>
                  </a:cubicBezTo>
                  <a:cubicBezTo>
                    <a:pt x="584" y="227"/>
                    <a:pt x="552" y="244"/>
                    <a:pt x="521" y="262"/>
                  </a:cubicBezTo>
                  <a:cubicBezTo>
                    <a:pt x="392" y="166"/>
                    <a:pt x="392" y="166"/>
                    <a:pt x="392" y="166"/>
                  </a:cubicBezTo>
                  <a:cubicBezTo>
                    <a:pt x="301" y="239"/>
                    <a:pt x="301" y="239"/>
                    <a:pt x="301" y="239"/>
                  </a:cubicBezTo>
                  <a:cubicBezTo>
                    <a:pt x="366" y="386"/>
                    <a:pt x="366" y="386"/>
                    <a:pt x="366" y="386"/>
                  </a:cubicBezTo>
                  <a:cubicBezTo>
                    <a:pt x="343" y="410"/>
                    <a:pt x="322" y="435"/>
                    <a:pt x="303" y="461"/>
                  </a:cubicBezTo>
                  <a:cubicBezTo>
                    <a:pt x="147" y="420"/>
                    <a:pt x="147" y="420"/>
                    <a:pt x="147" y="420"/>
                  </a:cubicBezTo>
                  <a:cubicBezTo>
                    <a:pt x="89" y="522"/>
                    <a:pt x="89" y="522"/>
                    <a:pt x="89" y="522"/>
                  </a:cubicBezTo>
                  <a:cubicBezTo>
                    <a:pt x="206" y="634"/>
                    <a:pt x="206" y="634"/>
                    <a:pt x="206" y="634"/>
                  </a:cubicBezTo>
                  <a:cubicBezTo>
                    <a:pt x="192" y="668"/>
                    <a:pt x="181" y="702"/>
                    <a:pt x="173" y="737"/>
                  </a:cubicBezTo>
                  <a:cubicBezTo>
                    <a:pt x="13" y="760"/>
                    <a:pt x="13" y="760"/>
                    <a:pt x="13" y="760"/>
                  </a:cubicBezTo>
                  <a:cubicBezTo>
                    <a:pt x="0" y="877"/>
                    <a:pt x="0" y="877"/>
                    <a:pt x="0" y="877"/>
                  </a:cubicBezTo>
                  <a:cubicBezTo>
                    <a:pt x="151" y="934"/>
                    <a:pt x="151" y="934"/>
                    <a:pt x="151" y="934"/>
                  </a:cubicBezTo>
                  <a:cubicBezTo>
                    <a:pt x="151" y="967"/>
                    <a:pt x="154" y="1000"/>
                    <a:pt x="159" y="1032"/>
                  </a:cubicBezTo>
                  <a:cubicBezTo>
                    <a:pt x="17" y="1115"/>
                    <a:pt x="17" y="1115"/>
                    <a:pt x="17" y="1115"/>
                  </a:cubicBezTo>
                  <a:cubicBezTo>
                    <a:pt x="49" y="1227"/>
                    <a:pt x="49" y="1227"/>
                    <a:pt x="49" y="1227"/>
                  </a:cubicBezTo>
                  <a:cubicBezTo>
                    <a:pt x="212" y="1223"/>
                    <a:pt x="212" y="1223"/>
                    <a:pt x="212" y="1223"/>
                  </a:cubicBezTo>
                  <a:cubicBezTo>
                    <a:pt x="227" y="1257"/>
                    <a:pt x="243" y="1289"/>
                    <a:pt x="262" y="1320"/>
                  </a:cubicBezTo>
                  <a:cubicBezTo>
                    <a:pt x="166" y="1449"/>
                    <a:pt x="166" y="1449"/>
                    <a:pt x="166" y="1449"/>
                  </a:cubicBezTo>
                  <a:cubicBezTo>
                    <a:pt x="239" y="1540"/>
                    <a:pt x="239" y="1540"/>
                    <a:pt x="239" y="1540"/>
                  </a:cubicBezTo>
                  <a:cubicBezTo>
                    <a:pt x="386" y="1474"/>
                    <a:pt x="386" y="1474"/>
                    <a:pt x="386" y="1474"/>
                  </a:cubicBezTo>
                  <a:cubicBezTo>
                    <a:pt x="410" y="1497"/>
                    <a:pt x="435" y="1518"/>
                    <a:pt x="461" y="1538"/>
                  </a:cubicBezTo>
                  <a:cubicBezTo>
                    <a:pt x="420" y="1694"/>
                    <a:pt x="420" y="1694"/>
                    <a:pt x="420" y="1694"/>
                  </a:cubicBezTo>
                  <a:cubicBezTo>
                    <a:pt x="522" y="1751"/>
                    <a:pt x="522" y="1751"/>
                    <a:pt x="522" y="1751"/>
                  </a:cubicBezTo>
                  <a:cubicBezTo>
                    <a:pt x="634" y="1635"/>
                    <a:pt x="634" y="1635"/>
                    <a:pt x="634" y="1635"/>
                  </a:cubicBezTo>
                  <a:cubicBezTo>
                    <a:pt x="667" y="1648"/>
                    <a:pt x="702" y="1659"/>
                    <a:pt x="737" y="1668"/>
                  </a:cubicBezTo>
                  <a:cubicBezTo>
                    <a:pt x="760" y="1827"/>
                    <a:pt x="760" y="1827"/>
                    <a:pt x="760" y="1827"/>
                  </a:cubicBezTo>
                  <a:cubicBezTo>
                    <a:pt x="876" y="1840"/>
                    <a:pt x="876" y="1840"/>
                    <a:pt x="876" y="1840"/>
                  </a:cubicBezTo>
                  <a:cubicBezTo>
                    <a:pt x="934" y="1690"/>
                    <a:pt x="934" y="1690"/>
                    <a:pt x="934" y="1690"/>
                  </a:cubicBezTo>
                  <a:cubicBezTo>
                    <a:pt x="967" y="1689"/>
                    <a:pt x="1000" y="1687"/>
                    <a:pt x="1032" y="1682"/>
                  </a:cubicBezTo>
                  <a:cubicBezTo>
                    <a:pt x="1114" y="1823"/>
                    <a:pt x="1114" y="1823"/>
                    <a:pt x="1114" y="1823"/>
                  </a:cubicBezTo>
                  <a:cubicBezTo>
                    <a:pt x="1227" y="1791"/>
                    <a:pt x="1227" y="1791"/>
                    <a:pt x="1227" y="1791"/>
                  </a:cubicBezTo>
                  <a:cubicBezTo>
                    <a:pt x="1223" y="1628"/>
                    <a:pt x="1223" y="1628"/>
                    <a:pt x="1223" y="1628"/>
                  </a:cubicBezTo>
                  <a:cubicBezTo>
                    <a:pt x="1256" y="1614"/>
                    <a:pt x="1289" y="1597"/>
                    <a:pt x="1319" y="1579"/>
                  </a:cubicBezTo>
                  <a:cubicBezTo>
                    <a:pt x="1448" y="1675"/>
                    <a:pt x="1448" y="1675"/>
                    <a:pt x="1448" y="1675"/>
                  </a:cubicBezTo>
                  <a:cubicBezTo>
                    <a:pt x="1540" y="1602"/>
                    <a:pt x="1540" y="1602"/>
                    <a:pt x="1540" y="1602"/>
                  </a:cubicBezTo>
                  <a:cubicBezTo>
                    <a:pt x="1474" y="1455"/>
                    <a:pt x="1474" y="1455"/>
                    <a:pt x="1474" y="1455"/>
                  </a:cubicBezTo>
                  <a:cubicBezTo>
                    <a:pt x="1497" y="1431"/>
                    <a:pt x="1518" y="1406"/>
                    <a:pt x="1538" y="1380"/>
                  </a:cubicBezTo>
                  <a:cubicBezTo>
                    <a:pt x="1694" y="1420"/>
                    <a:pt x="1694" y="1420"/>
                    <a:pt x="1694" y="1420"/>
                  </a:cubicBezTo>
                  <a:cubicBezTo>
                    <a:pt x="1751" y="1318"/>
                    <a:pt x="1751" y="1318"/>
                    <a:pt x="1751" y="1318"/>
                  </a:cubicBezTo>
                  <a:cubicBezTo>
                    <a:pt x="1635" y="1207"/>
                    <a:pt x="1635" y="1207"/>
                    <a:pt x="1635" y="1207"/>
                  </a:cubicBezTo>
                  <a:cubicBezTo>
                    <a:pt x="1648" y="1173"/>
                    <a:pt x="1659" y="1139"/>
                    <a:pt x="1668" y="1104"/>
                  </a:cubicBezTo>
                  <a:lnTo>
                    <a:pt x="1827" y="1080"/>
                  </a:lnTo>
                  <a:close/>
                  <a:moveTo>
                    <a:pt x="1081" y="1490"/>
                  </a:moveTo>
                  <a:cubicBezTo>
                    <a:pt x="766" y="1579"/>
                    <a:pt x="439" y="1396"/>
                    <a:pt x="350" y="1081"/>
                  </a:cubicBezTo>
                  <a:cubicBezTo>
                    <a:pt x="262" y="767"/>
                    <a:pt x="445" y="439"/>
                    <a:pt x="759" y="351"/>
                  </a:cubicBezTo>
                  <a:cubicBezTo>
                    <a:pt x="1074" y="262"/>
                    <a:pt x="1401" y="445"/>
                    <a:pt x="1490" y="760"/>
                  </a:cubicBezTo>
                  <a:cubicBezTo>
                    <a:pt x="1579" y="1074"/>
                    <a:pt x="1396" y="1401"/>
                    <a:pt x="1081" y="1490"/>
                  </a:cubicBezTo>
                  <a:close/>
                </a:path>
              </a:pathLst>
            </a:custGeom>
            <a:grpFill/>
            <a:ln>
              <a:noFill/>
            </a:ln>
          </p:spPr>
          <p:txBody>
            <a:bodyPr/>
            <a:lstStyle/>
            <a:p>
              <a:pPr>
                <a:defRPr/>
              </a:pPr>
              <a:endParaRPr lang="id-ID" sz="2400" dirty="0">
                <a:cs typeface="+mn-ea"/>
                <a:sym typeface="+mn-lt"/>
              </a:endParaRPr>
            </a:p>
          </p:txBody>
        </p:sp>
        <p:sp>
          <p:nvSpPr>
            <p:cNvPr id="34" name="Freeform 247"/>
            <p:cNvSpPr>
              <a:spLocks noEditPoints="1"/>
            </p:cNvSpPr>
            <p:nvPr>
              <p:custDataLst>
                <p:tags r:id="rId11"/>
              </p:custDataLst>
            </p:nvPr>
          </p:nvSpPr>
          <p:spPr bwMode="auto">
            <a:xfrm>
              <a:off x="8332927" y="3025625"/>
              <a:ext cx="630238" cy="628650"/>
            </a:xfrm>
            <a:custGeom>
              <a:avLst/>
              <a:gdLst>
                <a:gd name="T0" fmla="*/ 250 w 500"/>
                <a:gd name="T1" fmla="*/ 499 h 499"/>
                <a:gd name="T2" fmla="*/ 0 w 500"/>
                <a:gd name="T3" fmla="*/ 249 h 499"/>
                <a:gd name="T4" fmla="*/ 250 w 500"/>
                <a:gd name="T5" fmla="*/ 0 h 499"/>
                <a:gd name="T6" fmla="*/ 500 w 500"/>
                <a:gd name="T7" fmla="*/ 249 h 499"/>
                <a:gd name="T8" fmla="*/ 250 w 500"/>
                <a:gd name="T9" fmla="*/ 499 h 499"/>
                <a:gd name="T10" fmla="*/ 250 w 500"/>
                <a:gd name="T11" fmla="*/ 140 h 499"/>
                <a:gd name="T12" fmla="*/ 140 w 500"/>
                <a:gd name="T13" fmla="*/ 249 h 499"/>
                <a:gd name="T14" fmla="*/ 250 w 500"/>
                <a:gd name="T15" fmla="*/ 359 h 499"/>
                <a:gd name="T16" fmla="*/ 360 w 500"/>
                <a:gd name="T17" fmla="*/ 249 h 499"/>
                <a:gd name="T18" fmla="*/ 250 w 500"/>
                <a:gd name="T19" fmla="*/ 140 h 4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00" h="499">
                  <a:moveTo>
                    <a:pt x="250" y="499"/>
                  </a:moveTo>
                  <a:cubicBezTo>
                    <a:pt x="112" y="499"/>
                    <a:pt x="0" y="387"/>
                    <a:pt x="0" y="249"/>
                  </a:cubicBezTo>
                  <a:cubicBezTo>
                    <a:pt x="0" y="112"/>
                    <a:pt x="112" y="0"/>
                    <a:pt x="250" y="0"/>
                  </a:cubicBezTo>
                  <a:cubicBezTo>
                    <a:pt x="388" y="0"/>
                    <a:pt x="500" y="112"/>
                    <a:pt x="500" y="249"/>
                  </a:cubicBezTo>
                  <a:cubicBezTo>
                    <a:pt x="500" y="387"/>
                    <a:pt x="388" y="499"/>
                    <a:pt x="250" y="499"/>
                  </a:cubicBezTo>
                  <a:close/>
                  <a:moveTo>
                    <a:pt x="250" y="140"/>
                  </a:moveTo>
                  <a:cubicBezTo>
                    <a:pt x="190" y="140"/>
                    <a:pt x="140" y="189"/>
                    <a:pt x="140" y="249"/>
                  </a:cubicBezTo>
                  <a:cubicBezTo>
                    <a:pt x="140" y="310"/>
                    <a:pt x="190" y="359"/>
                    <a:pt x="250" y="359"/>
                  </a:cubicBezTo>
                  <a:cubicBezTo>
                    <a:pt x="311" y="359"/>
                    <a:pt x="360" y="310"/>
                    <a:pt x="360" y="249"/>
                  </a:cubicBezTo>
                  <a:cubicBezTo>
                    <a:pt x="360" y="189"/>
                    <a:pt x="311" y="140"/>
                    <a:pt x="250" y="140"/>
                  </a:cubicBezTo>
                  <a:close/>
                </a:path>
              </a:pathLst>
            </a:custGeom>
            <a:grpFill/>
            <a:ln>
              <a:noFill/>
            </a:ln>
          </p:spPr>
          <p:txBody>
            <a:bodyPr/>
            <a:lstStyle/>
            <a:p>
              <a:pPr>
                <a:defRPr/>
              </a:pPr>
              <a:endParaRPr lang="id-ID" sz="2400" dirty="0">
                <a:cs typeface="+mn-ea"/>
                <a:sym typeface="+mn-lt"/>
              </a:endParaRPr>
            </a:p>
          </p:txBody>
        </p:sp>
      </p:grpSp>
      <p:grpSp>
        <p:nvGrpSpPr>
          <p:cNvPr id="35" name="Group 10"/>
          <p:cNvGrpSpPr/>
          <p:nvPr/>
        </p:nvGrpSpPr>
        <p:grpSpPr>
          <a:xfrm>
            <a:off x="8362271" y="2950800"/>
            <a:ext cx="2666640" cy="2667001"/>
            <a:chOff x="9367977" y="3165325"/>
            <a:chExt cx="2667000" cy="2667000"/>
          </a:xfrm>
          <a:solidFill>
            <a:schemeClr val="accent4"/>
          </a:solidFill>
        </p:grpSpPr>
        <p:sp>
          <p:nvSpPr>
            <p:cNvPr id="36" name="Freeform 239"/>
            <p:cNvSpPr>
              <a:spLocks noEditPoints="1"/>
            </p:cNvSpPr>
            <p:nvPr>
              <p:custDataLst>
                <p:tags r:id="rId8"/>
              </p:custDataLst>
            </p:nvPr>
          </p:nvSpPr>
          <p:spPr bwMode="auto">
            <a:xfrm>
              <a:off x="9367977" y="3165325"/>
              <a:ext cx="2667000" cy="2667000"/>
            </a:xfrm>
            <a:custGeom>
              <a:avLst/>
              <a:gdLst>
                <a:gd name="T0" fmla="*/ 2116 w 2116"/>
                <a:gd name="T1" fmla="*/ 1052 h 2116"/>
                <a:gd name="T2" fmla="*/ 1925 w 2116"/>
                <a:gd name="T3" fmla="*/ 883 h 2116"/>
                <a:gd name="T4" fmla="*/ 2038 w 2116"/>
                <a:gd name="T5" fmla="*/ 652 h 2116"/>
                <a:gd name="T6" fmla="*/ 1795 w 2116"/>
                <a:gd name="T7" fmla="*/ 570 h 2116"/>
                <a:gd name="T8" fmla="*/ 1802 w 2116"/>
                <a:gd name="T9" fmla="*/ 305 h 2116"/>
                <a:gd name="T10" fmla="*/ 1548 w 2116"/>
                <a:gd name="T11" fmla="*/ 321 h 2116"/>
                <a:gd name="T12" fmla="*/ 1464 w 2116"/>
                <a:gd name="T13" fmla="*/ 80 h 2116"/>
                <a:gd name="T14" fmla="*/ 1234 w 2116"/>
                <a:gd name="T15" fmla="*/ 191 h 2116"/>
                <a:gd name="T16" fmla="*/ 1052 w 2116"/>
                <a:gd name="T17" fmla="*/ 0 h 2116"/>
                <a:gd name="T18" fmla="*/ 884 w 2116"/>
                <a:gd name="T19" fmla="*/ 191 h 2116"/>
                <a:gd name="T20" fmla="*/ 653 w 2116"/>
                <a:gd name="T21" fmla="*/ 78 h 2116"/>
                <a:gd name="T22" fmla="*/ 570 w 2116"/>
                <a:gd name="T23" fmla="*/ 321 h 2116"/>
                <a:gd name="T24" fmla="*/ 305 w 2116"/>
                <a:gd name="T25" fmla="*/ 314 h 2116"/>
                <a:gd name="T26" fmla="*/ 322 w 2116"/>
                <a:gd name="T27" fmla="*/ 568 h 2116"/>
                <a:gd name="T28" fmla="*/ 81 w 2116"/>
                <a:gd name="T29" fmla="*/ 652 h 2116"/>
                <a:gd name="T30" fmla="*/ 192 w 2116"/>
                <a:gd name="T31" fmla="*/ 882 h 2116"/>
                <a:gd name="T32" fmla="*/ 0 w 2116"/>
                <a:gd name="T33" fmla="*/ 1064 h 2116"/>
                <a:gd name="T34" fmla="*/ 191 w 2116"/>
                <a:gd name="T35" fmla="*/ 1233 h 2116"/>
                <a:gd name="T36" fmla="*/ 78 w 2116"/>
                <a:gd name="T37" fmla="*/ 1463 h 2116"/>
                <a:gd name="T38" fmla="*/ 321 w 2116"/>
                <a:gd name="T39" fmla="*/ 1546 h 2116"/>
                <a:gd name="T40" fmla="*/ 314 w 2116"/>
                <a:gd name="T41" fmla="*/ 1811 h 2116"/>
                <a:gd name="T42" fmla="*/ 569 w 2116"/>
                <a:gd name="T43" fmla="*/ 1794 h 2116"/>
                <a:gd name="T44" fmla="*/ 653 w 2116"/>
                <a:gd name="T45" fmla="*/ 2035 h 2116"/>
                <a:gd name="T46" fmla="*/ 882 w 2116"/>
                <a:gd name="T47" fmla="*/ 1925 h 2116"/>
                <a:gd name="T48" fmla="*/ 1064 w 2116"/>
                <a:gd name="T49" fmla="*/ 2116 h 2116"/>
                <a:gd name="T50" fmla="*/ 1233 w 2116"/>
                <a:gd name="T51" fmla="*/ 1925 h 2116"/>
                <a:gd name="T52" fmla="*/ 1464 w 2116"/>
                <a:gd name="T53" fmla="*/ 2038 h 2116"/>
                <a:gd name="T54" fmla="*/ 1546 w 2116"/>
                <a:gd name="T55" fmla="*/ 1795 h 2116"/>
                <a:gd name="T56" fmla="*/ 1811 w 2116"/>
                <a:gd name="T57" fmla="*/ 1802 h 2116"/>
                <a:gd name="T58" fmla="*/ 1795 w 2116"/>
                <a:gd name="T59" fmla="*/ 1547 h 2116"/>
                <a:gd name="T60" fmla="*/ 2036 w 2116"/>
                <a:gd name="T61" fmla="*/ 1463 h 2116"/>
                <a:gd name="T62" fmla="*/ 1925 w 2116"/>
                <a:gd name="T63" fmla="*/ 1234 h 2116"/>
                <a:gd name="T64" fmla="*/ 1358 w 2116"/>
                <a:gd name="T65" fmla="*/ 1669 h 2116"/>
                <a:gd name="T66" fmla="*/ 759 w 2116"/>
                <a:gd name="T67" fmla="*/ 447 h 2116"/>
                <a:gd name="T68" fmla="*/ 1358 w 2116"/>
                <a:gd name="T69" fmla="*/ 1669 h 21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2116" h="2116">
                  <a:moveTo>
                    <a:pt x="1941" y="1111"/>
                  </a:moveTo>
                  <a:cubicBezTo>
                    <a:pt x="2116" y="1052"/>
                    <a:pt x="2116" y="1052"/>
                    <a:pt x="2116" y="1052"/>
                  </a:cubicBezTo>
                  <a:cubicBezTo>
                    <a:pt x="2107" y="917"/>
                    <a:pt x="2107" y="917"/>
                    <a:pt x="2107" y="917"/>
                  </a:cubicBezTo>
                  <a:cubicBezTo>
                    <a:pt x="1925" y="883"/>
                    <a:pt x="1925" y="883"/>
                    <a:pt x="1925" y="883"/>
                  </a:cubicBezTo>
                  <a:cubicBezTo>
                    <a:pt x="1918" y="847"/>
                    <a:pt x="1908" y="810"/>
                    <a:pt x="1896" y="774"/>
                  </a:cubicBezTo>
                  <a:cubicBezTo>
                    <a:pt x="2038" y="652"/>
                    <a:pt x="2038" y="652"/>
                    <a:pt x="2038" y="652"/>
                  </a:cubicBezTo>
                  <a:cubicBezTo>
                    <a:pt x="1979" y="532"/>
                    <a:pt x="1979" y="532"/>
                    <a:pt x="1979" y="532"/>
                  </a:cubicBezTo>
                  <a:cubicBezTo>
                    <a:pt x="1795" y="570"/>
                    <a:pt x="1795" y="570"/>
                    <a:pt x="1795" y="570"/>
                  </a:cubicBezTo>
                  <a:cubicBezTo>
                    <a:pt x="1772" y="535"/>
                    <a:pt x="1747" y="502"/>
                    <a:pt x="1720" y="471"/>
                  </a:cubicBezTo>
                  <a:cubicBezTo>
                    <a:pt x="1802" y="305"/>
                    <a:pt x="1802" y="305"/>
                    <a:pt x="1802" y="305"/>
                  </a:cubicBezTo>
                  <a:cubicBezTo>
                    <a:pt x="1700" y="217"/>
                    <a:pt x="1700" y="217"/>
                    <a:pt x="1700" y="217"/>
                  </a:cubicBezTo>
                  <a:cubicBezTo>
                    <a:pt x="1548" y="321"/>
                    <a:pt x="1548" y="321"/>
                    <a:pt x="1548" y="321"/>
                  </a:cubicBezTo>
                  <a:cubicBezTo>
                    <a:pt x="1516" y="301"/>
                    <a:pt x="1483" y="282"/>
                    <a:pt x="1450" y="265"/>
                  </a:cubicBezTo>
                  <a:cubicBezTo>
                    <a:pt x="1464" y="80"/>
                    <a:pt x="1464" y="80"/>
                    <a:pt x="1464" y="80"/>
                  </a:cubicBezTo>
                  <a:cubicBezTo>
                    <a:pt x="1336" y="37"/>
                    <a:pt x="1336" y="37"/>
                    <a:pt x="1336" y="37"/>
                  </a:cubicBezTo>
                  <a:cubicBezTo>
                    <a:pt x="1234" y="191"/>
                    <a:pt x="1234" y="191"/>
                    <a:pt x="1234" y="191"/>
                  </a:cubicBezTo>
                  <a:cubicBezTo>
                    <a:pt x="1194" y="183"/>
                    <a:pt x="1152" y="178"/>
                    <a:pt x="1111" y="175"/>
                  </a:cubicBezTo>
                  <a:cubicBezTo>
                    <a:pt x="1052" y="0"/>
                    <a:pt x="1052" y="0"/>
                    <a:pt x="1052" y="0"/>
                  </a:cubicBezTo>
                  <a:cubicBezTo>
                    <a:pt x="918" y="9"/>
                    <a:pt x="918" y="9"/>
                    <a:pt x="918" y="9"/>
                  </a:cubicBezTo>
                  <a:cubicBezTo>
                    <a:pt x="884" y="191"/>
                    <a:pt x="884" y="191"/>
                    <a:pt x="884" y="191"/>
                  </a:cubicBezTo>
                  <a:cubicBezTo>
                    <a:pt x="847" y="198"/>
                    <a:pt x="810" y="208"/>
                    <a:pt x="774" y="220"/>
                  </a:cubicBezTo>
                  <a:cubicBezTo>
                    <a:pt x="653" y="78"/>
                    <a:pt x="653" y="78"/>
                    <a:pt x="653" y="78"/>
                  </a:cubicBezTo>
                  <a:cubicBezTo>
                    <a:pt x="532" y="137"/>
                    <a:pt x="532" y="137"/>
                    <a:pt x="532" y="137"/>
                  </a:cubicBezTo>
                  <a:cubicBezTo>
                    <a:pt x="570" y="321"/>
                    <a:pt x="570" y="321"/>
                    <a:pt x="570" y="321"/>
                  </a:cubicBezTo>
                  <a:cubicBezTo>
                    <a:pt x="535" y="344"/>
                    <a:pt x="502" y="369"/>
                    <a:pt x="471" y="396"/>
                  </a:cubicBezTo>
                  <a:cubicBezTo>
                    <a:pt x="305" y="314"/>
                    <a:pt x="305" y="314"/>
                    <a:pt x="305" y="314"/>
                  </a:cubicBezTo>
                  <a:cubicBezTo>
                    <a:pt x="217" y="416"/>
                    <a:pt x="217" y="416"/>
                    <a:pt x="217" y="416"/>
                  </a:cubicBezTo>
                  <a:cubicBezTo>
                    <a:pt x="322" y="568"/>
                    <a:pt x="322" y="568"/>
                    <a:pt x="322" y="568"/>
                  </a:cubicBezTo>
                  <a:cubicBezTo>
                    <a:pt x="301" y="600"/>
                    <a:pt x="282" y="633"/>
                    <a:pt x="265" y="666"/>
                  </a:cubicBezTo>
                  <a:cubicBezTo>
                    <a:pt x="81" y="652"/>
                    <a:pt x="81" y="652"/>
                    <a:pt x="81" y="652"/>
                  </a:cubicBezTo>
                  <a:cubicBezTo>
                    <a:pt x="37" y="780"/>
                    <a:pt x="37" y="780"/>
                    <a:pt x="37" y="780"/>
                  </a:cubicBezTo>
                  <a:cubicBezTo>
                    <a:pt x="192" y="882"/>
                    <a:pt x="192" y="882"/>
                    <a:pt x="192" y="882"/>
                  </a:cubicBezTo>
                  <a:cubicBezTo>
                    <a:pt x="183" y="923"/>
                    <a:pt x="178" y="964"/>
                    <a:pt x="175" y="1005"/>
                  </a:cubicBezTo>
                  <a:cubicBezTo>
                    <a:pt x="0" y="1064"/>
                    <a:pt x="0" y="1064"/>
                    <a:pt x="0" y="1064"/>
                  </a:cubicBezTo>
                  <a:cubicBezTo>
                    <a:pt x="9" y="1198"/>
                    <a:pt x="9" y="1198"/>
                    <a:pt x="9" y="1198"/>
                  </a:cubicBezTo>
                  <a:cubicBezTo>
                    <a:pt x="191" y="1233"/>
                    <a:pt x="191" y="1233"/>
                    <a:pt x="191" y="1233"/>
                  </a:cubicBezTo>
                  <a:cubicBezTo>
                    <a:pt x="199" y="1269"/>
                    <a:pt x="208" y="1306"/>
                    <a:pt x="221" y="1342"/>
                  </a:cubicBezTo>
                  <a:cubicBezTo>
                    <a:pt x="78" y="1463"/>
                    <a:pt x="78" y="1463"/>
                    <a:pt x="78" y="1463"/>
                  </a:cubicBezTo>
                  <a:cubicBezTo>
                    <a:pt x="138" y="1584"/>
                    <a:pt x="138" y="1584"/>
                    <a:pt x="138" y="1584"/>
                  </a:cubicBezTo>
                  <a:cubicBezTo>
                    <a:pt x="321" y="1546"/>
                    <a:pt x="321" y="1546"/>
                    <a:pt x="321" y="1546"/>
                  </a:cubicBezTo>
                  <a:cubicBezTo>
                    <a:pt x="344" y="1581"/>
                    <a:pt x="369" y="1614"/>
                    <a:pt x="397" y="1645"/>
                  </a:cubicBezTo>
                  <a:cubicBezTo>
                    <a:pt x="314" y="1811"/>
                    <a:pt x="314" y="1811"/>
                    <a:pt x="314" y="1811"/>
                  </a:cubicBezTo>
                  <a:cubicBezTo>
                    <a:pt x="416" y="1899"/>
                    <a:pt x="416" y="1899"/>
                    <a:pt x="416" y="1899"/>
                  </a:cubicBezTo>
                  <a:cubicBezTo>
                    <a:pt x="569" y="1794"/>
                    <a:pt x="569" y="1794"/>
                    <a:pt x="569" y="1794"/>
                  </a:cubicBezTo>
                  <a:cubicBezTo>
                    <a:pt x="600" y="1815"/>
                    <a:pt x="633" y="1834"/>
                    <a:pt x="667" y="1851"/>
                  </a:cubicBezTo>
                  <a:cubicBezTo>
                    <a:pt x="653" y="2035"/>
                    <a:pt x="653" y="2035"/>
                    <a:pt x="653" y="2035"/>
                  </a:cubicBezTo>
                  <a:cubicBezTo>
                    <a:pt x="780" y="2079"/>
                    <a:pt x="780" y="2079"/>
                    <a:pt x="780" y="2079"/>
                  </a:cubicBezTo>
                  <a:cubicBezTo>
                    <a:pt x="882" y="1925"/>
                    <a:pt x="882" y="1925"/>
                    <a:pt x="882" y="1925"/>
                  </a:cubicBezTo>
                  <a:cubicBezTo>
                    <a:pt x="923" y="1933"/>
                    <a:pt x="964" y="1938"/>
                    <a:pt x="1005" y="1941"/>
                  </a:cubicBezTo>
                  <a:cubicBezTo>
                    <a:pt x="1064" y="2116"/>
                    <a:pt x="1064" y="2116"/>
                    <a:pt x="1064" y="2116"/>
                  </a:cubicBezTo>
                  <a:cubicBezTo>
                    <a:pt x="1199" y="2107"/>
                    <a:pt x="1199" y="2107"/>
                    <a:pt x="1199" y="2107"/>
                  </a:cubicBezTo>
                  <a:cubicBezTo>
                    <a:pt x="1233" y="1925"/>
                    <a:pt x="1233" y="1925"/>
                    <a:pt x="1233" y="1925"/>
                  </a:cubicBezTo>
                  <a:cubicBezTo>
                    <a:pt x="1269" y="1918"/>
                    <a:pt x="1306" y="1908"/>
                    <a:pt x="1342" y="1896"/>
                  </a:cubicBezTo>
                  <a:cubicBezTo>
                    <a:pt x="1464" y="2038"/>
                    <a:pt x="1464" y="2038"/>
                    <a:pt x="1464" y="2038"/>
                  </a:cubicBezTo>
                  <a:cubicBezTo>
                    <a:pt x="1584" y="1979"/>
                    <a:pt x="1584" y="1979"/>
                    <a:pt x="1584" y="1979"/>
                  </a:cubicBezTo>
                  <a:cubicBezTo>
                    <a:pt x="1546" y="1795"/>
                    <a:pt x="1546" y="1795"/>
                    <a:pt x="1546" y="1795"/>
                  </a:cubicBezTo>
                  <a:cubicBezTo>
                    <a:pt x="1581" y="1772"/>
                    <a:pt x="1614" y="1747"/>
                    <a:pt x="1645" y="1719"/>
                  </a:cubicBezTo>
                  <a:cubicBezTo>
                    <a:pt x="1811" y="1802"/>
                    <a:pt x="1811" y="1802"/>
                    <a:pt x="1811" y="1802"/>
                  </a:cubicBezTo>
                  <a:cubicBezTo>
                    <a:pt x="1899" y="1700"/>
                    <a:pt x="1899" y="1700"/>
                    <a:pt x="1899" y="1700"/>
                  </a:cubicBezTo>
                  <a:cubicBezTo>
                    <a:pt x="1795" y="1547"/>
                    <a:pt x="1795" y="1547"/>
                    <a:pt x="1795" y="1547"/>
                  </a:cubicBezTo>
                  <a:cubicBezTo>
                    <a:pt x="1816" y="1516"/>
                    <a:pt x="1834" y="1483"/>
                    <a:pt x="1851" y="1450"/>
                  </a:cubicBezTo>
                  <a:cubicBezTo>
                    <a:pt x="2036" y="1463"/>
                    <a:pt x="2036" y="1463"/>
                    <a:pt x="2036" y="1463"/>
                  </a:cubicBezTo>
                  <a:cubicBezTo>
                    <a:pt x="2079" y="1336"/>
                    <a:pt x="2079" y="1336"/>
                    <a:pt x="2079" y="1336"/>
                  </a:cubicBezTo>
                  <a:cubicBezTo>
                    <a:pt x="1925" y="1234"/>
                    <a:pt x="1925" y="1234"/>
                    <a:pt x="1925" y="1234"/>
                  </a:cubicBezTo>
                  <a:cubicBezTo>
                    <a:pt x="1933" y="1193"/>
                    <a:pt x="1938" y="1152"/>
                    <a:pt x="1941" y="1111"/>
                  </a:cubicBezTo>
                  <a:close/>
                  <a:moveTo>
                    <a:pt x="1358" y="1669"/>
                  </a:moveTo>
                  <a:cubicBezTo>
                    <a:pt x="1020" y="1834"/>
                    <a:pt x="613" y="1695"/>
                    <a:pt x="447" y="1357"/>
                  </a:cubicBezTo>
                  <a:cubicBezTo>
                    <a:pt x="282" y="1020"/>
                    <a:pt x="421" y="613"/>
                    <a:pt x="759" y="447"/>
                  </a:cubicBezTo>
                  <a:cubicBezTo>
                    <a:pt x="1096" y="282"/>
                    <a:pt x="1504" y="421"/>
                    <a:pt x="1669" y="759"/>
                  </a:cubicBezTo>
                  <a:cubicBezTo>
                    <a:pt x="1834" y="1096"/>
                    <a:pt x="1695" y="1503"/>
                    <a:pt x="1358" y="1669"/>
                  </a:cubicBezTo>
                  <a:close/>
                </a:path>
              </a:pathLst>
            </a:custGeom>
            <a:grpFill/>
            <a:ln>
              <a:noFill/>
            </a:ln>
          </p:spPr>
          <p:txBody>
            <a:bodyPr/>
            <a:lstStyle/>
            <a:p>
              <a:pPr>
                <a:defRPr/>
              </a:pPr>
              <a:endParaRPr lang="id-ID" sz="2400" dirty="0">
                <a:cs typeface="+mn-ea"/>
                <a:sym typeface="+mn-lt"/>
              </a:endParaRPr>
            </a:p>
          </p:txBody>
        </p:sp>
        <p:sp>
          <p:nvSpPr>
            <p:cNvPr id="37" name="Freeform 248"/>
            <p:cNvSpPr>
              <a:spLocks noEditPoints="1"/>
            </p:cNvSpPr>
            <p:nvPr>
              <p:custDataLst>
                <p:tags r:id="rId9"/>
              </p:custDataLst>
            </p:nvPr>
          </p:nvSpPr>
          <p:spPr bwMode="auto">
            <a:xfrm>
              <a:off x="10353815" y="4136875"/>
              <a:ext cx="722313" cy="725487"/>
            </a:xfrm>
            <a:custGeom>
              <a:avLst/>
              <a:gdLst>
                <a:gd name="T0" fmla="*/ 287 w 574"/>
                <a:gd name="T1" fmla="*/ 575 h 575"/>
                <a:gd name="T2" fmla="*/ 0 w 574"/>
                <a:gd name="T3" fmla="*/ 287 h 575"/>
                <a:gd name="T4" fmla="*/ 287 w 574"/>
                <a:gd name="T5" fmla="*/ 0 h 575"/>
                <a:gd name="T6" fmla="*/ 574 w 574"/>
                <a:gd name="T7" fmla="*/ 287 h 575"/>
                <a:gd name="T8" fmla="*/ 287 w 574"/>
                <a:gd name="T9" fmla="*/ 575 h 575"/>
                <a:gd name="T10" fmla="*/ 287 w 574"/>
                <a:gd name="T11" fmla="*/ 160 h 575"/>
                <a:gd name="T12" fmla="*/ 160 w 574"/>
                <a:gd name="T13" fmla="*/ 287 h 575"/>
                <a:gd name="T14" fmla="*/ 287 w 574"/>
                <a:gd name="T15" fmla="*/ 415 h 575"/>
                <a:gd name="T16" fmla="*/ 414 w 574"/>
                <a:gd name="T17" fmla="*/ 287 h 575"/>
                <a:gd name="T18" fmla="*/ 287 w 574"/>
                <a:gd name="T19" fmla="*/ 160 h 5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74" h="575">
                  <a:moveTo>
                    <a:pt x="287" y="575"/>
                  </a:moveTo>
                  <a:cubicBezTo>
                    <a:pt x="129" y="575"/>
                    <a:pt x="0" y="446"/>
                    <a:pt x="0" y="287"/>
                  </a:cubicBezTo>
                  <a:cubicBezTo>
                    <a:pt x="0" y="129"/>
                    <a:pt x="129" y="0"/>
                    <a:pt x="287" y="0"/>
                  </a:cubicBezTo>
                  <a:cubicBezTo>
                    <a:pt x="446" y="0"/>
                    <a:pt x="574" y="129"/>
                    <a:pt x="574" y="287"/>
                  </a:cubicBezTo>
                  <a:cubicBezTo>
                    <a:pt x="574" y="446"/>
                    <a:pt x="446" y="575"/>
                    <a:pt x="287" y="575"/>
                  </a:cubicBezTo>
                  <a:close/>
                  <a:moveTo>
                    <a:pt x="287" y="160"/>
                  </a:moveTo>
                  <a:cubicBezTo>
                    <a:pt x="217" y="160"/>
                    <a:pt x="160" y="217"/>
                    <a:pt x="160" y="287"/>
                  </a:cubicBezTo>
                  <a:cubicBezTo>
                    <a:pt x="160" y="358"/>
                    <a:pt x="217" y="415"/>
                    <a:pt x="287" y="415"/>
                  </a:cubicBezTo>
                  <a:cubicBezTo>
                    <a:pt x="357" y="415"/>
                    <a:pt x="414" y="358"/>
                    <a:pt x="414" y="287"/>
                  </a:cubicBezTo>
                  <a:cubicBezTo>
                    <a:pt x="414" y="217"/>
                    <a:pt x="357" y="160"/>
                    <a:pt x="287" y="160"/>
                  </a:cubicBezTo>
                  <a:close/>
                </a:path>
              </a:pathLst>
            </a:custGeom>
            <a:grpFill/>
            <a:ln>
              <a:noFill/>
            </a:ln>
          </p:spPr>
          <p:txBody>
            <a:bodyPr/>
            <a:lstStyle/>
            <a:p>
              <a:pPr>
                <a:defRPr/>
              </a:pPr>
              <a:endParaRPr lang="id-ID" sz="2400" dirty="0">
                <a:cs typeface="+mn-ea"/>
                <a:sym typeface="+mn-lt"/>
              </a:endParaRPr>
            </a:p>
          </p:txBody>
        </p:sp>
      </p:grpSp>
      <p:grpSp>
        <p:nvGrpSpPr>
          <p:cNvPr id="38" name="Group 13"/>
          <p:cNvGrpSpPr/>
          <p:nvPr/>
        </p:nvGrpSpPr>
        <p:grpSpPr>
          <a:xfrm>
            <a:off x="8413065" y="1202963"/>
            <a:ext cx="1682524" cy="1682749"/>
            <a:chOff x="9418777" y="1417488"/>
            <a:chExt cx="1682750" cy="1682750"/>
          </a:xfrm>
          <a:solidFill>
            <a:schemeClr val="accent2"/>
          </a:solidFill>
        </p:grpSpPr>
        <p:sp>
          <p:nvSpPr>
            <p:cNvPr id="39" name="Freeform 241"/>
            <p:cNvSpPr>
              <a:spLocks noEditPoints="1"/>
            </p:cNvSpPr>
            <p:nvPr>
              <p:custDataLst>
                <p:tags r:id="rId6"/>
              </p:custDataLst>
            </p:nvPr>
          </p:nvSpPr>
          <p:spPr bwMode="auto">
            <a:xfrm>
              <a:off x="9418777" y="1417488"/>
              <a:ext cx="1682750" cy="1682750"/>
            </a:xfrm>
            <a:custGeom>
              <a:avLst/>
              <a:gdLst>
                <a:gd name="T0" fmla="*/ 1335 w 1335"/>
                <a:gd name="T1" fmla="*/ 699 h 1335"/>
                <a:gd name="T2" fmla="*/ 1220 w 1335"/>
                <a:gd name="T3" fmla="*/ 586 h 1335"/>
                <a:gd name="T4" fmla="*/ 1300 w 1335"/>
                <a:gd name="T5" fmla="*/ 445 h 1335"/>
                <a:gd name="T6" fmla="*/ 1145 w 1335"/>
                <a:gd name="T7" fmla="*/ 378 h 1335"/>
                <a:gd name="T8" fmla="*/ 1162 w 1335"/>
                <a:gd name="T9" fmla="*/ 218 h 1335"/>
                <a:gd name="T10" fmla="*/ 1001 w 1335"/>
                <a:gd name="T11" fmla="*/ 219 h 1335"/>
                <a:gd name="T12" fmla="*/ 956 w 1335"/>
                <a:gd name="T13" fmla="*/ 65 h 1335"/>
                <a:gd name="T14" fmla="*/ 801 w 1335"/>
                <a:gd name="T15" fmla="*/ 125 h 1335"/>
                <a:gd name="T16" fmla="*/ 699 w 1335"/>
                <a:gd name="T17" fmla="*/ 0 h 1335"/>
                <a:gd name="T18" fmla="*/ 586 w 1335"/>
                <a:gd name="T19" fmla="*/ 115 h 1335"/>
                <a:gd name="T20" fmla="*/ 445 w 1335"/>
                <a:gd name="T21" fmla="*/ 35 h 1335"/>
                <a:gd name="T22" fmla="*/ 378 w 1335"/>
                <a:gd name="T23" fmla="*/ 190 h 1335"/>
                <a:gd name="T24" fmla="*/ 218 w 1335"/>
                <a:gd name="T25" fmla="*/ 173 h 1335"/>
                <a:gd name="T26" fmla="*/ 220 w 1335"/>
                <a:gd name="T27" fmla="*/ 334 h 1335"/>
                <a:gd name="T28" fmla="*/ 65 w 1335"/>
                <a:gd name="T29" fmla="*/ 379 h 1335"/>
                <a:gd name="T30" fmla="*/ 125 w 1335"/>
                <a:gd name="T31" fmla="*/ 535 h 1335"/>
                <a:gd name="T32" fmla="*/ 0 w 1335"/>
                <a:gd name="T33" fmla="*/ 636 h 1335"/>
                <a:gd name="T34" fmla="*/ 115 w 1335"/>
                <a:gd name="T35" fmla="*/ 749 h 1335"/>
                <a:gd name="T36" fmla="*/ 35 w 1335"/>
                <a:gd name="T37" fmla="*/ 890 h 1335"/>
                <a:gd name="T38" fmla="*/ 190 w 1335"/>
                <a:gd name="T39" fmla="*/ 957 h 1335"/>
                <a:gd name="T40" fmla="*/ 173 w 1335"/>
                <a:gd name="T41" fmla="*/ 1117 h 1335"/>
                <a:gd name="T42" fmla="*/ 334 w 1335"/>
                <a:gd name="T43" fmla="*/ 1116 h 1335"/>
                <a:gd name="T44" fmla="*/ 379 w 1335"/>
                <a:gd name="T45" fmla="*/ 1270 h 1335"/>
                <a:gd name="T46" fmla="*/ 535 w 1335"/>
                <a:gd name="T47" fmla="*/ 1210 h 1335"/>
                <a:gd name="T48" fmla="*/ 636 w 1335"/>
                <a:gd name="T49" fmla="*/ 1335 h 1335"/>
                <a:gd name="T50" fmla="*/ 749 w 1335"/>
                <a:gd name="T51" fmla="*/ 1220 h 1335"/>
                <a:gd name="T52" fmla="*/ 890 w 1335"/>
                <a:gd name="T53" fmla="*/ 1299 h 1335"/>
                <a:gd name="T54" fmla="*/ 957 w 1335"/>
                <a:gd name="T55" fmla="*/ 1145 h 1335"/>
                <a:gd name="T56" fmla="*/ 1117 w 1335"/>
                <a:gd name="T57" fmla="*/ 1162 h 1335"/>
                <a:gd name="T58" fmla="*/ 1116 w 1335"/>
                <a:gd name="T59" fmla="*/ 1001 h 1335"/>
                <a:gd name="T60" fmla="*/ 1271 w 1335"/>
                <a:gd name="T61" fmla="*/ 956 h 1335"/>
                <a:gd name="T62" fmla="*/ 1210 w 1335"/>
                <a:gd name="T63" fmla="*/ 801 h 1335"/>
                <a:gd name="T64" fmla="*/ 776 w 1335"/>
                <a:gd name="T65" fmla="*/ 1050 h 1335"/>
                <a:gd name="T66" fmla="*/ 560 w 1335"/>
                <a:gd name="T67" fmla="*/ 286 h 1335"/>
                <a:gd name="T68" fmla="*/ 776 w 1335"/>
                <a:gd name="T69" fmla="*/ 1050 h 13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1335" h="1335">
                  <a:moveTo>
                    <a:pt x="1326" y="784"/>
                  </a:moveTo>
                  <a:cubicBezTo>
                    <a:pt x="1335" y="699"/>
                    <a:pt x="1335" y="699"/>
                    <a:pt x="1335" y="699"/>
                  </a:cubicBezTo>
                  <a:cubicBezTo>
                    <a:pt x="1226" y="658"/>
                    <a:pt x="1226" y="658"/>
                    <a:pt x="1226" y="658"/>
                  </a:cubicBezTo>
                  <a:cubicBezTo>
                    <a:pt x="1226" y="634"/>
                    <a:pt x="1224" y="610"/>
                    <a:pt x="1220" y="586"/>
                  </a:cubicBezTo>
                  <a:cubicBezTo>
                    <a:pt x="1323" y="527"/>
                    <a:pt x="1323" y="527"/>
                    <a:pt x="1323" y="527"/>
                  </a:cubicBezTo>
                  <a:cubicBezTo>
                    <a:pt x="1300" y="445"/>
                    <a:pt x="1300" y="445"/>
                    <a:pt x="1300" y="445"/>
                  </a:cubicBezTo>
                  <a:cubicBezTo>
                    <a:pt x="1181" y="448"/>
                    <a:pt x="1181" y="448"/>
                    <a:pt x="1181" y="448"/>
                  </a:cubicBezTo>
                  <a:cubicBezTo>
                    <a:pt x="1171" y="424"/>
                    <a:pt x="1159" y="400"/>
                    <a:pt x="1145" y="378"/>
                  </a:cubicBezTo>
                  <a:cubicBezTo>
                    <a:pt x="1215" y="284"/>
                    <a:pt x="1215" y="284"/>
                    <a:pt x="1215" y="284"/>
                  </a:cubicBezTo>
                  <a:cubicBezTo>
                    <a:pt x="1162" y="218"/>
                    <a:pt x="1162" y="218"/>
                    <a:pt x="1162" y="218"/>
                  </a:cubicBezTo>
                  <a:cubicBezTo>
                    <a:pt x="1055" y="266"/>
                    <a:pt x="1055" y="266"/>
                    <a:pt x="1055" y="266"/>
                  </a:cubicBezTo>
                  <a:cubicBezTo>
                    <a:pt x="1038" y="249"/>
                    <a:pt x="1020" y="234"/>
                    <a:pt x="1001" y="219"/>
                  </a:cubicBezTo>
                  <a:cubicBezTo>
                    <a:pt x="1031" y="106"/>
                    <a:pt x="1031" y="106"/>
                    <a:pt x="1031" y="106"/>
                  </a:cubicBezTo>
                  <a:cubicBezTo>
                    <a:pt x="956" y="65"/>
                    <a:pt x="956" y="65"/>
                    <a:pt x="956" y="65"/>
                  </a:cubicBezTo>
                  <a:cubicBezTo>
                    <a:pt x="875" y="149"/>
                    <a:pt x="875" y="149"/>
                    <a:pt x="875" y="149"/>
                  </a:cubicBezTo>
                  <a:cubicBezTo>
                    <a:pt x="851" y="139"/>
                    <a:pt x="826" y="131"/>
                    <a:pt x="801" y="125"/>
                  </a:cubicBezTo>
                  <a:cubicBezTo>
                    <a:pt x="784" y="9"/>
                    <a:pt x="784" y="9"/>
                    <a:pt x="784" y="9"/>
                  </a:cubicBezTo>
                  <a:cubicBezTo>
                    <a:pt x="699" y="0"/>
                    <a:pt x="699" y="0"/>
                    <a:pt x="699" y="0"/>
                  </a:cubicBezTo>
                  <a:cubicBezTo>
                    <a:pt x="658" y="109"/>
                    <a:pt x="658" y="109"/>
                    <a:pt x="658" y="109"/>
                  </a:cubicBezTo>
                  <a:cubicBezTo>
                    <a:pt x="634" y="109"/>
                    <a:pt x="610" y="111"/>
                    <a:pt x="586" y="115"/>
                  </a:cubicBezTo>
                  <a:cubicBezTo>
                    <a:pt x="527" y="12"/>
                    <a:pt x="527" y="12"/>
                    <a:pt x="527" y="12"/>
                  </a:cubicBezTo>
                  <a:cubicBezTo>
                    <a:pt x="445" y="35"/>
                    <a:pt x="445" y="35"/>
                    <a:pt x="445" y="35"/>
                  </a:cubicBezTo>
                  <a:cubicBezTo>
                    <a:pt x="448" y="154"/>
                    <a:pt x="448" y="154"/>
                    <a:pt x="448" y="154"/>
                  </a:cubicBezTo>
                  <a:cubicBezTo>
                    <a:pt x="424" y="164"/>
                    <a:pt x="400" y="176"/>
                    <a:pt x="378" y="190"/>
                  </a:cubicBezTo>
                  <a:cubicBezTo>
                    <a:pt x="284" y="120"/>
                    <a:pt x="284" y="120"/>
                    <a:pt x="284" y="120"/>
                  </a:cubicBezTo>
                  <a:cubicBezTo>
                    <a:pt x="218" y="173"/>
                    <a:pt x="218" y="173"/>
                    <a:pt x="218" y="173"/>
                  </a:cubicBezTo>
                  <a:cubicBezTo>
                    <a:pt x="266" y="280"/>
                    <a:pt x="266" y="280"/>
                    <a:pt x="266" y="280"/>
                  </a:cubicBezTo>
                  <a:cubicBezTo>
                    <a:pt x="249" y="297"/>
                    <a:pt x="234" y="315"/>
                    <a:pt x="220" y="334"/>
                  </a:cubicBezTo>
                  <a:cubicBezTo>
                    <a:pt x="106" y="305"/>
                    <a:pt x="106" y="305"/>
                    <a:pt x="106" y="305"/>
                  </a:cubicBezTo>
                  <a:cubicBezTo>
                    <a:pt x="65" y="379"/>
                    <a:pt x="65" y="379"/>
                    <a:pt x="65" y="379"/>
                  </a:cubicBezTo>
                  <a:cubicBezTo>
                    <a:pt x="149" y="460"/>
                    <a:pt x="149" y="460"/>
                    <a:pt x="149" y="460"/>
                  </a:cubicBezTo>
                  <a:cubicBezTo>
                    <a:pt x="139" y="484"/>
                    <a:pt x="131" y="509"/>
                    <a:pt x="125" y="535"/>
                  </a:cubicBezTo>
                  <a:cubicBezTo>
                    <a:pt x="9" y="551"/>
                    <a:pt x="9" y="551"/>
                    <a:pt x="9" y="551"/>
                  </a:cubicBezTo>
                  <a:cubicBezTo>
                    <a:pt x="0" y="636"/>
                    <a:pt x="0" y="636"/>
                    <a:pt x="0" y="636"/>
                  </a:cubicBezTo>
                  <a:cubicBezTo>
                    <a:pt x="109" y="678"/>
                    <a:pt x="109" y="678"/>
                    <a:pt x="109" y="678"/>
                  </a:cubicBezTo>
                  <a:cubicBezTo>
                    <a:pt x="110" y="701"/>
                    <a:pt x="111" y="725"/>
                    <a:pt x="115" y="749"/>
                  </a:cubicBezTo>
                  <a:cubicBezTo>
                    <a:pt x="12" y="809"/>
                    <a:pt x="12" y="809"/>
                    <a:pt x="12" y="809"/>
                  </a:cubicBezTo>
                  <a:cubicBezTo>
                    <a:pt x="35" y="890"/>
                    <a:pt x="35" y="890"/>
                    <a:pt x="35" y="890"/>
                  </a:cubicBezTo>
                  <a:cubicBezTo>
                    <a:pt x="154" y="887"/>
                    <a:pt x="154" y="887"/>
                    <a:pt x="154" y="887"/>
                  </a:cubicBezTo>
                  <a:cubicBezTo>
                    <a:pt x="164" y="912"/>
                    <a:pt x="177" y="935"/>
                    <a:pt x="190" y="957"/>
                  </a:cubicBezTo>
                  <a:cubicBezTo>
                    <a:pt x="120" y="1051"/>
                    <a:pt x="120" y="1051"/>
                    <a:pt x="120" y="1051"/>
                  </a:cubicBezTo>
                  <a:cubicBezTo>
                    <a:pt x="173" y="1117"/>
                    <a:pt x="173" y="1117"/>
                    <a:pt x="173" y="1117"/>
                  </a:cubicBezTo>
                  <a:cubicBezTo>
                    <a:pt x="280" y="1070"/>
                    <a:pt x="280" y="1070"/>
                    <a:pt x="280" y="1070"/>
                  </a:cubicBezTo>
                  <a:cubicBezTo>
                    <a:pt x="297" y="1086"/>
                    <a:pt x="315" y="1102"/>
                    <a:pt x="334" y="1116"/>
                  </a:cubicBezTo>
                  <a:cubicBezTo>
                    <a:pt x="305" y="1229"/>
                    <a:pt x="305" y="1229"/>
                    <a:pt x="305" y="1229"/>
                  </a:cubicBezTo>
                  <a:cubicBezTo>
                    <a:pt x="379" y="1270"/>
                    <a:pt x="379" y="1270"/>
                    <a:pt x="379" y="1270"/>
                  </a:cubicBezTo>
                  <a:cubicBezTo>
                    <a:pt x="460" y="1186"/>
                    <a:pt x="460" y="1186"/>
                    <a:pt x="460" y="1186"/>
                  </a:cubicBezTo>
                  <a:cubicBezTo>
                    <a:pt x="484" y="1196"/>
                    <a:pt x="509" y="1204"/>
                    <a:pt x="535" y="1210"/>
                  </a:cubicBezTo>
                  <a:cubicBezTo>
                    <a:pt x="551" y="1326"/>
                    <a:pt x="551" y="1326"/>
                    <a:pt x="551" y="1326"/>
                  </a:cubicBezTo>
                  <a:cubicBezTo>
                    <a:pt x="636" y="1335"/>
                    <a:pt x="636" y="1335"/>
                    <a:pt x="636" y="1335"/>
                  </a:cubicBezTo>
                  <a:cubicBezTo>
                    <a:pt x="678" y="1226"/>
                    <a:pt x="678" y="1226"/>
                    <a:pt x="678" y="1226"/>
                  </a:cubicBezTo>
                  <a:cubicBezTo>
                    <a:pt x="701" y="1226"/>
                    <a:pt x="725" y="1224"/>
                    <a:pt x="749" y="1220"/>
                  </a:cubicBezTo>
                  <a:cubicBezTo>
                    <a:pt x="808" y="1323"/>
                    <a:pt x="808" y="1323"/>
                    <a:pt x="808" y="1323"/>
                  </a:cubicBezTo>
                  <a:cubicBezTo>
                    <a:pt x="890" y="1299"/>
                    <a:pt x="890" y="1299"/>
                    <a:pt x="890" y="1299"/>
                  </a:cubicBezTo>
                  <a:cubicBezTo>
                    <a:pt x="887" y="1181"/>
                    <a:pt x="887" y="1181"/>
                    <a:pt x="887" y="1181"/>
                  </a:cubicBezTo>
                  <a:cubicBezTo>
                    <a:pt x="912" y="1171"/>
                    <a:pt x="935" y="1159"/>
                    <a:pt x="957" y="1145"/>
                  </a:cubicBezTo>
                  <a:cubicBezTo>
                    <a:pt x="1051" y="1215"/>
                    <a:pt x="1051" y="1215"/>
                    <a:pt x="1051" y="1215"/>
                  </a:cubicBezTo>
                  <a:cubicBezTo>
                    <a:pt x="1117" y="1162"/>
                    <a:pt x="1117" y="1162"/>
                    <a:pt x="1117" y="1162"/>
                  </a:cubicBezTo>
                  <a:cubicBezTo>
                    <a:pt x="1070" y="1055"/>
                    <a:pt x="1070" y="1055"/>
                    <a:pt x="1070" y="1055"/>
                  </a:cubicBezTo>
                  <a:cubicBezTo>
                    <a:pt x="1086" y="1038"/>
                    <a:pt x="1102" y="1020"/>
                    <a:pt x="1116" y="1001"/>
                  </a:cubicBezTo>
                  <a:cubicBezTo>
                    <a:pt x="1229" y="1031"/>
                    <a:pt x="1229" y="1031"/>
                    <a:pt x="1229" y="1031"/>
                  </a:cubicBezTo>
                  <a:cubicBezTo>
                    <a:pt x="1271" y="956"/>
                    <a:pt x="1271" y="956"/>
                    <a:pt x="1271" y="956"/>
                  </a:cubicBezTo>
                  <a:cubicBezTo>
                    <a:pt x="1186" y="875"/>
                    <a:pt x="1186" y="875"/>
                    <a:pt x="1186" y="875"/>
                  </a:cubicBezTo>
                  <a:cubicBezTo>
                    <a:pt x="1196" y="851"/>
                    <a:pt x="1204" y="826"/>
                    <a:pt x="1210" y="801"/>
                  </a:cubicBezTo>
                  <a:lnTo>
                    <a:pt x="1326" y="784"/>
                  </a:lnTo>
                  <a:close/>
                  <a:moveTo>
                    <a:pt x="776" y="1050"/>
                  </a:moveTo>
                  <a:cubicBezTo>
                    <a:pt x="565" y="1109"/>
                    <a:pt x="345" y="986"/>
                    <a:pt x="286" y="775"/>
                  </a:cubicBezTo>
                  <a:cubicBezTo>
                    <a:pt x="226" y="564"/>
                    <a:pt x="349" y="345"/>
                    <a:pt x="560" y="286"/>
                  </a:cubicBezTo>
                  <a:cubicBezTo>
                    <a:pt x="771" y="226"/>
                    <a:pt x="990" y="349"/>
                    <a:pt x="1050" y="560"/>
                  </a:cubicBezTo>
                  <a:cubicBezTo>
                    <a:pt x="1109" y="771"/>
                    <a:pt x="987" y="990"/>
                    <a:pt x="776" y="1050"/>
                  </a:cubicBezTo>
                  <a:close/>
                </a:path>
              </a:pathLst>
            </a:custGeom>
            <a:grpFill/>
            <a:ln>
              <a:noFill/>
            </a:ln>
          </p:spPr>
          <p:txBody>
            <a:bodyPr/>
            <a:lstStyle/>
            <a:p>
              <a:pPr>
                <a:defRPr/>
              </a:pPr>
              <a:endParaRPr lang="id-ID" sz="2400" dirty="0">
                <a:cs typeface="+mn-ea"/>
                <a:sym typeface="+mn-lt"/>
              </a:endParaRPr>
            </a:p>
          </p:txBody>
        </p:sp>
        <p:sp>
          <p:nvSpPr>
            <p:cNvPr id="40" name="Freeform 249"/>
            <p:cNvSpPr>
              <a:spLocks noEditPoints="1"/>
            </p:cNvSpPr>
            <p:nvPr>
              <p:custDataLst>
                <p:tags r:id="rId7"/>
              </p:custDataLst>
            </p:nvPr>
          </p:nvSpPr>
          <p:spPr bwMode="auto">
            <a:xfrm>
              <a:off x="10033140" y="2033437"/>
              <a:ext cx="457200" cy="457200"/>
            </a:xfrm>
            <a:custGeom>
              <a:avLst/>
              <a:gdLst>
                <a:gd name="T0" fmla="*/ 181 w 363"/>
                <a:gd name="T1" fmla="*/ 363 h 363"/>
                <a:gd name="T2" fmla="*/ 0 w 363"/>
                <a:gd name="T3" fmla="*/ 181 h 363"/>
                <a:gd name="T4" fmla="*/ 181 w 363"/>
                <a:gd name="T5" fmla="*/ 0 h 363"/>
                <a:gd name="T6" fmla="*/ 363 w 363"/>
                <a:gd name="T7" fmla="*/ 181 h 363"/>
                <a:gd name="T8" fmla="*/ 181 w 363"/>
                <a:gd name="T9" fmla="*/ 363 h 363"/>
                <a:gd name="T10" fmla="*/ 181 w 363"/>
                <a:gd name="T11" fmla="*/ 120 h 363"/>
                <a:gd name="T12" fmla="*/ 120 w 363"/>
                <a:gd name="T13" fmla="*/ 181 h 363"/>
                <a:gd name="T14" fmla="*/ 181 w 363"/>
                <a:gd name="T15" fmla="*/ 243 h 363"/>
                <a:gd name="T16" fmla="*/ 243 w 363"/>
                <a:gd name="T17" fmla="*/ 181 h 363"/>
                <a:gd name="T18" fmla="*/ 181 w 363"/>
                <a:gd name="T19" fmla="*/ 120 h 3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63" h="363">
                  <a:moveTo>
                    <a:pt x="181" y="363"/>
                  </a:moveTo>
                  <a:cubicBezTo>
                    <a:pt x="81" y="363"/>
                    <a:pt x="0" y="282"/>
                    <a:pt x="0" y="181"/>
                  </a:cubicBezTo>
                  <a:cubicBezTo>
                    <a:pt x="0" y="81"/>
                    <a:pt x="81" y="0"/>
                    <a:pt x="181" y="0"/>
                  </a:cubicBezTo>
                  <a:cubicBezTo>
                    <a:pt x="281" y="0"/>
                    <a:pt x="363" y="81"/>
                    <a:pt x="363" y="181"/>
                  </a:cubicBezTo>
                  <a:cubicBezTo>
                    <a:pt x="363" y="282"/>
                    <a:pt x="281" y="363"/>
                    <a:pt x="181" y="363"/>
                  </a:cubicBezTo>
                  <a:close/>
                  <a:moveTo>
                    <a:pt x="181" y="120"/>
                  </a:moveTo>
                  <a:cubicBezTo>
                    <a:pt x="147" y="120"/>
                    <a:pt x="120" y="147"/>
                    <a:pt x="120" y="181"/>
                  </a:cubicBezTo>
                  <a:cubicBezTo>
                    <a:pt x="120" y="215"/>
                    <a:pt x="147" y="243"/>
                    <a:pt x="181" y="243"/>
                  </a:cubicBezTo>
                  <a:cubicBezTo>
                    <a:pt x="215" y="243"/>
                    <a:pt x="243" y="215"/>
                    <a:pt x="243" y="181"/>
                  </a:cubicBezTo>
                  <a:cubicBezTo>
                    <a:pt x="243" y="147"/>
                    <a:pt x="215" y="120"/>
                    <a:pt x="181" y="120"/>
                  </a:cubicBezTo>
                  <a:close/>
                </a:path>
              </a:pathLst>
            </a:custGeom>
            <a:grpFill/>
            <a:ln>
              <a:noFill/>
            </a:ln>
          </p:spPr>
          <p:txBody>
            <a:bodyPr/>
            <a:lstStyle/>
            <a:p>
              <a:pPr>
                <a:defRPr/>
              </a:pPr>
              <a:endParaRPr lang="id-ID" sz="2400" dirty="0">
                <a:cs typeface="+mn-ea"/>
                <a:sym typeface="+mn-lt"/>
              </a:endParaRPr>
            </a:p>
          </p:txBody>
        </p:sp>
      </p:grpSp>
      <p:grpSp>
        <p:nvGrpSpPr>
          <p:cNvPr id="41" name="Group 16"/>
          <p:cNvGrpSpPr/>
          <p:nvPr/>
        </p:nvGrpSpPr>
        <p:grpSpPr>
          <a:xfrm>
            <a:off x="7260474" y="4567791"/>
            <a:ext cx="1430145" cy="1428749"/>
            <a:chOff x="8266030" y="4782316"/>
            <a:chExt cx="1430338" cy="1428750"/>
          </a:xfrm>
          <a:solidFill>
            <a:schemeClr val="accent5"/>
          </a:solidFill>
        </p:grpSpPr>
        <p:sp>
          <p:nvSpPr>
            <p:cNvPr id="42" name="Freeform 242"/>
            <p:cNvSpPr>
              <a:spLocks noEditPoints="1"/>
            </p:cNvSpPr>
            <p:nvPr>
              <p:custDataLst>
                <p:tags r:id="rId4"/>
              </p:custDataLst>
            </p:nvPr>
          </p:nvSpPr>
          <p:spPr bwMode="auto">
            <a:xfrm>
              <a:off x="8266030" y="4782316"/>
              <a:ext cx="1430338" cy="1428750"/>
            </a:xfrm>
            <a:custGeom>
              <a:avLst/>
              <a:gdLst>
                <a:gd name="T0" fmla="*/ 1013 w 1135"/>
                <a:gd name="T1" fmla="*/ 544 h 1134"/>
                <a:gd name="T2" fmla="*/ 1135 w 1135"/>
                <a:gd name="T3" fmla="*/ 472 h 1134"/>
                <a:gd name="T4" fmla="*/ 1107 w 1135"/>
                <a:gd name="T5" fmla="*/ 367 h 1134"/>
                <a:gd name="T6" fmla="*/ 965 w 1135"/>
                <a:gd name="T7" fmla="*/ 366 h 1134"/>
                <a:gd name="T8" fmla="*/ 866 w 1135"/>
                <a:gd name="T9" fmla="*/ 237 h 1134"/>
                <a:gd name="T10" fmla="*/ 901 w 1135"/>
                <a:gd name="T11" fmla="*/ 99 h 1134"/>
                <a:gd name="T12" fmla="*/ 808 w 1135"/>
                <a:gd name="T13" fmla="*/ 45 h 1134"/>
                <a:gd name="T14" fmla="*/ 706 w 1135"/>
                <a:gd name="T15" fmla="*/ 144 h 1134"/>
                <a:gd name="T16" fmla="*/ 544 w 1135"/>
                <a:gd name="T17" fmla="*/ 123 h 1134"/>
                <a:gd name="T18" fmla="*/ 472 w 1135"/>
                <a:gd name="T19" fmla="*/ 0 h 1134"/>
                <a:gd name="T20" fmla="*/ 367 w 1135"/>
                <a:gd name="T21" fmla="*/ 28 h 1134"/>
                <a:gd name="T22" fmla="*/ 365 w 1135"/>
                <a:gd name="T23" fmla="*/ 170 h 1134"/>
                <a:gd name="T24" fmla="*/ 237 w 1135"/>
                <a:gd name="T25" fmla="*/ 269 h 1134"/>
                <a:gd name="T26" fmla="*/ 99 w 1135"/>
                <a:gd name="T27" fmla="*/ 234 h 1134"/>
                <a:gd name="T28" fmla="*/ 45 w 1135"/>
                <a:gd name="T29" fmla="*/ 327 h 1134"/>
                <a:gd name="T30" fmla="*/ 144 w 1135"/>
                <a:gd name="T31" fmla="*/ 429 h 1134"/>
                <a:gd name="T32" fmla="*/ 123 w 1135"/>
                <a:gd name="T33" fmla="*/ 590 h 1134"/>
                <a:gd name="T34" fmla="*/ 0 w 1135"/>
                <a:gd name="T35" fmla="*/ 663 h 1134"/>
                <a:gd name="T36" fmla="*/ 28 w 1135"/>
                <a:gd name="T37" fmla="*/ 767 h 1134"/>
                <a:gd name="T38" fmla="*/ 171 w 1135"/>
                <a:gd name="T39" fmla="*/ 769 h 1134"/>
                <a:gd name="T40" fmla="*/ 269 w 1135"/>
                <a:gd name="T41" fmla="*/ 898 h 1134"/>
                <a:gd name="T42" fmla="*/ 234 w 1135"/>
                <a:gd name="T43" fmla="*/ 1036 h 1134"/>
                <a:gd name="T44" fmla="*/ 328 w 1135"/>
                <a:gd name="T45" fmla="*/ 1090 h 1134"/>
                <a:gd name="T46" fmla="*/ 429 w 1135"/>
                <a:gd name="T47" fmla="*/ 991 h 1134"/>
                <a:gd name="T48" fmla="*/ 591 w 1135"/>
                <a:gd name="T49" fmla="*/ 1012 h 1134"/>
                <a:gd name="T50" fmla="*/ 664 w 1135"/>
                <a:gd name="T51" fmla="*/ 1134 h 1134"/>
                <a:gd name="T52" fmla="*/ 768 w 1135"/>
                <a:gd name="T53" fmla="*/ 1106 h 1134"/>
                <a:gd name="T54" fmla="*/ 770 w 1135"/>
                <a:gd name="T55" fmla="*/ 964 h 1134"/>
                <a:gd name="T56" fmla="*/ 899 w 1135"/>
                <a:gd name="T57" fmla="*/ 865 h 1134"/>
                <a:gd name="T58" fmla="*/ 1036 w 1135"/>
                <a:gd name="T59" fmla="*/ 900 h 1134"/>
                <a:gd name="T60" fmla="*/ 1090 w 1135"/>
                <a:gd name="T61" fmla="*/ 807 h 1134"/>
                <a:gd name="T62" fmla="*/ 992 w 1135"/>
                <a:gd name="T63" fmla="*/ 705 h 1134"/>
                <a:gd name="T64" fmla="*/ 1013 w 1135"/>
                <a:gd name="T65" fmla="*/ 544 h 1134"/>
                <a:gd name="T66" fmla="*/ 593 w 1135"/>
                <a:gd name="T67" fmla="*/ 879 h 1134"/>
                <a:gd name="T68" fmla="*/ 256 w 1135"/>
                <a:gd name="T69" fmla="*/ 593 h 1134"/>
                <a:gd name="T70" fmla="*/ 543 w 1135"/>
                <a:gd name="T71" fmla="*/ 256 h 1134"/>
                <a:gd name="T72" fmla="*/ 879 w 1135"/>
                <a:gd name="T73" fmla="*/ 542 h 1134"/>
                <a:gd name="T74" fmla="*/ 593 w 1135"/>
                <a:gd name="T75" fmla="*/ 879 h 11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135" h="1134">
                  <a:moveTo>
                    <a:pt x="1013" y="544"/>
                  </a:moveTo>
                  <a:cubicBezTo>
                    <a:pt x="1135" y="472"/>
                    <a:pt x="1135" y="472"/>
                    <a:pt x="1135" y="472"/>
                  </a:cubicBezTo>
                  <a:cubicBezTo>
                    <a:pt x="1107" y="367"/>
                    <a:pt x="1107" y="367"/>
                    <a:pt x="1107" y="367"/>
                  </a:cubicBezTo>
                  <a:cubicBezTo>
                    <a:pt x="965" y="366"/>
                    <a:pt x="965" y="366"/>
                    <a:pt x="965" y="366"/>
                  </a:cubicBezTo>
                  <a:cubicBezTo>
                    <a:pt x="940" y="317"/>
                    <a:pt x="906" y="273"/>
                    <a:pt x="866" y="237"/>
                  </a:cubicBezTo>
                  <a:cubicBezTo>
                    <a:pt x="901" y="99"/>
                    <a:pt x="901" y="99"/>
                    <a:pt x="901" y="99"/>
                  </a:cubicBezTo>
                  <a:cubicBezTo>
                    <a:pt x="808" y="45"/>
                    <a:pt x="808" y="45"/>
                    <a:pt x="808" y="45"/>
                  </a:cubicBezTo>
                  <a:cubicBezTo>
                    <a:pt x="706" y="144"/>
                    <a:pt x="706" y="144"/>
                    <a:pt x="706" y="144"/>
                  </a:cubicBezTo>
                  <a:cubicBezTo>
                    <a:pt x="655" y="127"/>
                    <a:pt x="601" y="120"/>
                    <a:pt x="544" y="123"/>
                  </a:cubicBezTo>
                  <a:cubicBezTo>
                    <a:pt x="472" y="0"/>
                    <a:pt x="472" y="0"/>
                    <a:pt x="472" y="0"/>
                  </a:cubicBezTo>
                  <a:cubicBezTo>
                    <a:pt x="367" y="28"/>
                    <a:pt x="367" y="28"/>
                    <a:pt x="367" y="28"/>
                  </a:cubicBezTo>
                  <a:cubicBezTo>
                    <a:pt x="365" y="170"/>
                    <a:pt x="365" y="170"/>
                    <a:pt x="365" y="170"/>
                  </a:cubicBezTo>
                  <a:cubicBezTo>
                    <a:pt x="317" y="195"/>
                    <a:pt x="273" y="229"/>
                    <a:pt x="237" y="269"/>
                  </a:cubicBezTo>
                  <a:cubicBezTo>
                    <a:pt x="99" y="234"/>
                    <a:pt x="99" y="234"/>
                    <a:pt x="99" y="234"/>
                  </a:cubicBezTo>
                  <a:cubicBezTo>
                    <a:pt x="45" y="327"/>
                    <a:pt x="45" y="327"/>
                    <a:pt x="45" y="327"/>
                  </a:cubicBezTo>
                  <a:cubicBezTo>
                    <a:pt x="144" y="429"/>
                    <a:pt x="144" y="429"/>
                    <a:pt x="144" y="429"/>
                  </a:cubicBezTo>
                  <a:cubicBezTo>
                    <a:pt x="128" y="480"/>
                    <a:pt x="120" y="534"/>
                    <a:pt x="123" y="590"/>
                  </a:cubicBezTo>
                  <a:cubicBezTo>
                    <a:pt x="0" y="663"/>
                    <a:pt x="0" y="663"/>
                    <a:pt x="0" y="663"/>
                  </a:cubicBezTo>
                  <a:cubicBezTo>
                    <a:pt x="28" y="767"/>
                    <a:pt x="28" y="767"/>
                    <a:pt x="28" y="767"/>
                  </a:cubicBezTo>
                  <a:cubicBezTo>
                    <a:pt x="171" y="769"/>
                    <a:pt x="171" y="769"/>
                    <a:pt x="171" y="769"/>
                  </a:cubicBezTo>
                  <a:cubicBezTo>
                    <a:pt x="195" y="818"/>
                    <a:pt x="229" y="862"/>
                    <a:pt x="269" y="898"/>
                  </a:cubicBezTo>
                  <a:cubicBezTo>
                    <a:pt x="234" y="1036"/>
                    <a:pt x="234" y="1036"/>
                    <a:pt x="234" y="1036"/>
                  </a:cubicBezTo>
                  <a:cubicBezTo>
                    <a:pt x="328" y="1090"/>
                    <a:pt x="328" y="1090"/>
                    <a:pt x="328" y="1090"/>
                  </a:cubicBezTo>
                  <a:cubicBezTo>
                    <a:pt x="429" y="991"/>
                    <a:pt x="429" y="991"/>
                    <a:pt x="429" y="991"/>
                  </a:cubicBezTo>
                  <a:cubicBezTo>
                    <a:pt x="480" y="1008"/>
                    <a:pt x="535" y="1015"/>
                    <a:pt x="591" y="1012"/>
                  </a:cubicBezTo>
                  <a:cubicBezTo>
                    <a:pt x="664" y="1134"/>
                    <a:pt x="664" y="1134"/>
                    <a:pt x="664" y="1134"/>
                  </a:cubicBezTo>
                  <a:cubicBezTo>
                    <a:pt x="768" y="1106"/>
                    <a:pt x="768" y="1106"/>
                    <a:pt x="768" y="1106"/>
                  </a:cubicBezTo>
                  <a:cubicBezTo>
                    <a:pt x="770" y="964"/>
                    <a:pt x="770" y="964"/>
                    <a:pt x="770" y="964"/>
                  </a:cubicBezTo>
                  <a:cubicBezTo>
                    <a:pt x="819" y="939"/>
                    <a:pt x="863" y="906"/>
                    <a:pt x="899" y="865"/>
                  </a:cubicBezTo>
                  <a:cubicBezTo>
                    <a:pt x="1036" y="900"/>
                    <a:pt x="1036" y="900"/>
                    <a:pt x="1036" y="900"/>
                  </a:cubicBezTo>
                  <a:cubicBezTo>
                    <a:pt x="1090" y="807"/>
                    <a:pt x="1090" y="807"/>
                    <a:pt x="1090" y="807"/>
                  </a:cubicBezTo>
                  <a:cubicBezTo>
                    <a:pt x="992" y="705"/>
                    <a:pt x="992" y="705"/>
                    <a:pt x="992" y="705"/>
                  </a:cubicBezTo>
                  <a:cubicBezTo>
                    <a:pt x="1008" y="654"/>
                    <a:pt x="1015" y="600"/>
                    <a:pt x="1013" y="544"/>
                  </a:cubicBezTo>
                  <a:close/>
                  <a:moveTo>
                    <a:pt x="593" y="879"/>
                  </a:moveTo>
                  <a:cubicBezTo>
                    <a:pt x="421" y="893"/>
                    <a:pt x="270" y="764"/>
                    <a:pt x="256" y="593"/>
                  </a:cubicBezTo>
                  <a:cubicBezTo>
                    <a:pt x="243" y="421"/>
                    <a:pt x="371" y="270"/>
                    <a:pt x="543" y="256"/>
                  </a:cubicBezTo>
                  <a:cubicBezTo>
                    <a:pt x="714" y="242"/>
                    <a:pt x="865" y="370"/>
                    <a:pt x="879" y="542"/>
                  </a:cubicBezTo>
                  <a:cubicBezTo>
                    <a:pt x="893" y="714"/>
                    <a:pt x="765" y="865"/>
                    <a:pt x="593" y="879"/>
                  </a:cubicBezTo>
                  <a:close/>
                </a:path>
              </a:pathLst>
            </a:custGeom>
            <a:solidFill>
              <a:schemeClr val="accent3"/>
            </a:solidFill>
            <a:ln>
              <a:noFill/>
            </a:ln>
          </p:spPr>
          <p:txBody>
            <a:bodyPr/>
            <a:lstStyle/>
            <a:p>
              <a:pPr>
                <a:defRPr/>
              </a:pPr>
              <a:endParaRPr lang="id-ID" sz="2400" dirty="0">
                <a:cs typeface="+mn-ea"/>
                <a:sym typeface="+mn-lt"/>
              </a:endParaRPr>
            </a:p>
          </p:txBody>
        </p:sp>
        <p:sp>
          <p:nvSpPr>
            <p:cNvPr id="2" name="Freeform 250"/>
            <p:cNvSpPr>
              <a:spLocks noEditPoints="1"/>
            </p:cNvSpPr>
            <p:nvPr>
              <p:custDataLst>
                <p:tags r:id="rId5"/>
              </p:custDataLst>
            </p:nvPr>
          </p:nvSpPr>
          <p:spPr bwMode="auto">
            <a:xfrm>
              <a:off x="8764505" y="5282379"/>
              <a:ext cx="431800" cy="433387"/>
            </a:xfrm>
            <a:custGeom>
              <a:avLst/>
              <a:gdLst>
                <a:gd name="T0" fmla="*/ 171 w 343"/>
                <a:gd name="T1" fmla="*/ 343 h 343"/>
                <a:gd name="T2" fmla="*/ 0 w 343"/>
                <a:gd name="T3" fmla="*/ 171 h 343"/>
                <a:gd name="T4" fmla="*/ 171 w 343"/>
                <a:gd name="T5" fmla="*/ 0 h 343"/>
                <a:gd name="T6" fmla="*/ 343 w 343"/>
                <a:gd name="T7" fmla="*/ 171 h 343"/>
                <a:gd name="T8" fmla="*/ 171 w 343"/>
                <a:gd name="T9" fmla="*/ 343 h 343"/>
                <a:gd name="T10" fmla="*/ 171 w 343"/>
                <a:gd name="T11" fmla="*/ 100 h 343"/>
                <a:gd name="T12" fmla="*/ 100 w 343"/>
                <a:gd name="T13" fmla="*/ 171 h 343"/>
                <a:gd name="T14" fmla="*/ 171 w 343"/>
                <a:gd name="T15" fmla="*/ 243 h 343"/>
                <a:gd name="T16" fmla="*/ 243 w 343"/>
                <a:gd name="T17" fmla="*/ 171 h 343"/>
                <a:gd name="T18" fmla="*/ 171 w 343"/>
                <a:gd name="T19" fmla="*/ 100 h 3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43" h="343">
                  <a:moveTo>
                    <a:pt x="171" y="343"/>
                  </a:moveTo>
                  <a:cubicBezTo>
                    <a:pt x="77" y="343"/>
                    <a:pt x="0" y="266"/>
                    <a:pt x="0" y="171"/>
                  </a:cubicBezTo>
                  <a:cubicBezTo>
                    <a:pt x="0" y="77"/>
                    <a:pt x="77" y="0"/>
                    <a:pt x="171" y="0"/>
                  </a:cubicBezTo>
                  <a:cubicBezTo>
                    <a:pt x="266" y="0"/>
                    <a:pt x="343" y="77"/>
                    <a:pt x="343" y="171"/>
                  </a:cubicBezTo>
                  <a:cubicBezTo>
                    <a:pt x="343" y="266"/>
                    <a:pt x="266" y="343"/>
                    <a:pt x="171" y="343"/>
                  </a:cubicBezTo>
                  <a:close/>
                  <a:moveTo>
                    <a:pt x="171" y="100"/>
                  </a:moveTo>
                  <a:cubicBezTo>
                    <a:pt x="132" y="100"/>
                    <a:pt x="100" y="132"/>
                    <a:pt x="100" y="171"/>
                  </a:cubicBezTo>
                  <a:cubicBezTo>
                    <a:pt x="100" y="211"/>
                    <a:pt x="132" y="243"/>
                    <a:pt x="171" y="243"/>
                  </a:cubicBezTo>
                  <a:cubicBezTo>
                    <a:pt x="211" y="243"/>
                    <a:pt x="243" y="211"/>
                    <a:pt x="243" y="171"/>
                  </a:cubicBezTo>
                  <a:cubicBezTo>
                    <a:pt x="243" y="132"/>
                    <a:pt x="211" y="100"/>
                    <a:pt x="171" y="100"/>
                  </a:cubicBezTo>
                  <a:close/>
                </a:path>
              </a:pathLst>
            </a:custGeom>
            <a:solidFill>
              <a:schemeClr val="accent3"/>
            </a:solidFill>
            <a:ln>
              <a:noFill/>
            </a:ln>
          </p:spPr>
          <p:txBody>
            <a:bodyPr/>
            <a:lstStyle/>
            <a:p>
              <a:pPr>
                <a:defRPr/>
              </a:pPr>
              <a:endParaRPr lang="id-ID" sz="2400" dirty="0">
                <a:cs typeface="+mn-ea"/>
                <a:sym typeface="+mn-lt"/>
              </a:endParaRPr>
            </a:p>
          </p:txBody>
        </p:sp>
      </p:grpSp>
      <p:sp>
        <p:nvSpPr>
          <p:cNvPr id="17" name="对角圆角矩形 16"/>
          <p:cNvSpPr/>
          <p:nvPr>
            <p:custDataLst>
              <p:tags r:id="rId1"/>
            </p:custDataLst>
          </p:nvPr>
        </p:nvSpPr>
        <p:spPr>
          <a:xfrm>
            <a:off x="594995" y="2275840"/>
            <a:ext cx="5448300" cy="2733040"/>
          </a:xfrm>
          <a:prstGeom prst="round2DiagRect">
            <a:avLst/>
          </a:prstGeom>
          <a:noFill/>
          <a:ln w="19050">
            <a:prstDash val="sysDash"/>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Docer Falling Dust PPT demo 12"/>
          <p:cNvSpPr/>
          <p:nvPr>
            <p:custDataLst>
              <p:tags r:id="rId2"/>
            </p:custDataLst>
          </p:nvPr>
        </p:nvSpPr>
        <p:spPr>
          <a:xfrm>
            <a:off x="855345" y="2626995"/>
            <a:ext cx="5102225" cy="1751965"/>
          </a:xfrm>
          <a:prstGeom prst="rect">
            <a:avLst/>
          </a:prstGeom>
        </p:spPr>
        <p:txBody>
          <a:bodyPr wrap="square">
            <a:spAutoFit/>
          </a:bodyPr>
          <a:lstStyle/>
          <a:p>
            <a:pPr>
              <a:lnSpc>
                <a:spcPct val="120000"/>
              </a:lnSpc>
            </a:pPr>
            <a:r>
              <a:rPr lang="zh-CN" altLang="en-US" dirty="0" smtClean="0">
                <a:solidFill>
                  <a:schemeClr val="tx1">
                    <a:lumMod val="85000"/>
                    <a:lumOff val="15000"/>
                  </a:schemeClr>
                </a:solidFill>
                <a:latin typeface="Times New Roman" panose="02020603050405020304" pitchFamily="18" charset="0"/>
                <a:ea typeface="汉仪旗黑-55简" panose="02010600030101010101" charset="-128"/>
                <a:cs typeface="Times New Roman" panose="02020603050405020304" pitchFamily="18" charset="0"/>
                <a:sym typeface="+mn-lt"/>
              </a:rPr>
              <a:t>In organizational management, "change" refers to the process of implementing alterations or modifications to various aspects of an organization, such as its structure, processes, systems, strategies, culture, or people. </a:t>
            </a:r>
          </a:p>
        </p:txBody>
      </p:sp>
      <p:sp>
        <p:nvSpPr>
          <p:cNvPr id="43" name="文本框 42"/>
          <p:cNvSpPr txBox="1"/>
          <p:nvPr>
            <p:custDataLst>
              <p:tags r:id="rId3"/>
            </p:custDataLst>
          </p:nvPr>
        </p:nvSpPr>
        <p:spPr>
          <a:xfrm>
            <a:off x="1220470" y="401320"/>
            <a:ext cx="9663430" cy="521970"/>
          </a:xfrm>
          <a:prstGeom prst="rect">
            <a:avLst/>
          </a:prstGeom>
          <a:noFill/>
        </p:spPr>
        <p:txBody>
          <a:bodyPr wrap="square" rtlCol="0">
            <a:spAutoFit/>
          </a:bodyPr>
          <a:lstStyle/>
          <a:p>
            <a:pPr algn="l"/>
            <a:r>
              <a:rPr lang="zh-CN" altLang="en-US" sz="2800" b="1" dirty="0" smtClean="0">
                <a:latin typeface="微软雅黑" panose="020B0503020204020204" charset="-122"/>
                <a:ea typeface="微软雅黑" panose="020B0503020204020204" charset="-122"/>
                <a:cs typeface="+mn-ea"/>
                <a:sym typeface="+mn-lt"/>
              </a:rPr>
              <a:t>Introduction</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5" name="组合 34"/>
          <p:cNvGrpSpPr/>
          <p:nvPr/>
        </p:nvGrpSpPr>
        <p:grpSpPr>
          <a:xfrm>
            <a:off x="691758" y="530592"/>
            <a:ext cx="465528" cy="311215"/>
            <a:chOff x="691758" y="530592"/>
            <a:chExt cx="465528" cy="311215"/>
          </a:xfrm>
        </p:grpSpPr>
        <p:sp>
          <p:nvSpPr>
            <p:cNvPr id="36" name="等腰三角形 35"/>
            <p:cNvSpPr/>
            <p:nvPr/>
          </p:nvSpPr>
          <p:spPr>
            <a:xfrm rot="5400000">
              <a:off x="670295" y="552055"/>
              <a:ext cx="311215" cy="268289"/>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37" name="等腰三角形 36"/>
            <p:cNvSpPr/>
            <p:nvPr/>
          </p:nvSpPr>
          <p:spPr>
            <a:xfrm rot="5400000">
              <a:off x="867534" y="552055"/>
              <a:ext cx="311215" cy="268289"/>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sp>
        <p:nvSpPr>
          <p:cNvPr id="73" name="矩形 72"/>
          <p:cNvSpPr/>
          <p:nvPr/>
        </p:nvSpPr>
        <p:spPr>
          <a:xfrm>
            <a:off x="622935" y="2128520"/>
            <a:ext cx="3270250" cy="3270885"/>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旗黑-55简" panose="02010600030101010101" charset="-128"/>
              <a:ea typeface="汉仪旗黑-55简" panose="02010600030101010101" charset="-128"/>
            </a:endParaRPr>
          </a:p>
        </p:txBody>
      </p:sp>
      <p:grpSp>
        <p:nvGrpSpPr>
          <p:cNvPr id="5" name="组合 4"/>
          <p:cNvGrpSpPr/>
          <p:nvPr/>
        </p:nvGrpSpPr>
        <p:grpSpPr>
          <a:xfrm>
            <a:off x="5180330" y="3154045"/>
            <a:ext cx="1210310" cy="1210310"/>
            <a:chOff x="9163" y="3232"/>
            <a:chExt cx="1906" cy="1906"/>
          </a:xfrm>
        </p:grpSpPr>
        <p:sp>
          <p:nvSpPr>
            <p:cNvPr id="74" name="Docer Falling Dust PPT demo 12"/>
            <p:cNvSpPr/>
            <p:nvPr/>
          </p:nvSpPr>
          <p:spPr>
            <a:xfrm>
              <a:off x="9163" y="3232"/>
              <a:ext cx="1906" cy="190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旗黑-55简" panose="02010600030101010101" charset="-128"/>
                <a:ea typeface="汉仪旗黑-55简" panose="02010600030101010101" charset="-128"/>
              </a:endParaRPr>
            </a:p>
          </p:txBody>
        </p:sp>
        <p:sp>
          <p:nvSpPr>
            <p:cNvPr id="76" name="Docer Falling Dust PPT demo 8"/>
            <p:cNvSpPr>
              <a:spLocks noEditPoints="1" noChangeArrowheads="1"/>
            </p:cNvSpPr>
            <p:nvPr/>
          </p:nvSpPr>
          <p:spPr bwMode="auto">
            <a:xfrm>
              <a:off x="9650" y="3885"/>
              <a:ext cx="980" cy="693"/>
            </a:xfrm>
            <a:custGeom>
              <a:avLst/>
              <a:gdLst>
                <a:gd name="T0" fmla="*/ 2147483647 w 112"/>
                <a:gd name="T1" fmla="*/ 2147483647 h 77"/>
                <a:gd name="T2" fmla="*/ 2147483647 w 112"/>
                <a:gd name="T3" fmla="*/ 2147483647 h 77"/>
                <a:gd name="T4" fmla="*/ 2147483647 w 112"/>
                <a:gd name="T5" fmla="*/ 2147483647 h 77"/>
                <a:gd name="T6" fmla="*/ 2147483647 w 112"/>
                <a:gd name="T7" fmla="*/ 2147483647 h 77"/>
                <a:gd name="T8" fmla="*/ 2147483647 w 112"/>
                <a:gd name="T9" fmla="*/ 2147483647 h 77"/>
                <a:gd name="T10" fmla="*/ 0 w 112"/>
                <a:gd name="T11" fmla="*/ 2147483647 h 77"/>
                <a:gd name="T12" fmla="*/ 2147483647 w 112"/>
                <a:gd name="T13" fmla="*/ 2147483647 h 77"/>
                <a:gd name="T14" fmla="*/ 2147483647 w 112"/>
                <a:gd name="T15" fmla="*/ 2147483647 h 77"/>
                <a:gd name="T16" fmla="*/ 2147483647 w 112"/>
                <a:gd name="T17" fmla="*/ 2147483647 h 77"/>
                <a:gd name="T18" fmla="*/ 2147483647 w 112"/>
                <a:gd name="T19" fmla="*/ 2147483647 h 77"/>
                <a:gd name="T20" fmla="*/ 2147483647 w 112"/>
                <a:gd name="T21" fmla="*/ 2147483647 h 77"/>
                <a:gd name="T22" fmla="*/ 2147483647 w 112"/>
                <a:gd name="T23" fmla="*/ 2147483647 h 77"/>
                <a:gd name="T24" fmla="*/ 2147483647 w 112"/>
                <a:gd name="T25" fmla="*/ 2147483647 h 77"/>
                <a:gd name="T26" fmla="*/ 2147483647 w 112"/>
                <a:gd name="T27" fmla="*/ 2147483647 h 77"/>
                <a:gd name="T28" fmla="*/ 2147483647 w 112"/>
                <a:gd name="T29" fmla="*/ 2147483647 h 77"/>
                <a:gd name="T30" fmla="*/ 2147483647 w 112"/>
                <a:gd name="T31" fmla="*/ 2147483647 h 77"/>
                <a:gd name="T32" fmla="*/ 2147483647 w 112"/>
                <a:gd name="T33" fmla="*/ 2147483647 h 77"/>
                <a:gd name="T34" fmla="*/ 2147483647 w 112"/>
                <a:gd name="T35" fmla="*/ 2147483647 h 77"/>
                <a:gd name="T36" fmla="*/ 2147483647 w 112"/>
                <a:gd name="T37" fmla="*/ 2147483647 h 77"/>
                <a:gd name="T38" fmla="*/ 2147483647 w 112"/>
                <a:gd name="T39" fmla="*/ 2147483647 h 77"/>
                <a:gd name="T40" fmla="*/ 2147483647 w 112"/>
                <a:gd name="T41" fmla="*/ 2147483647 h 77"/>
                <a:gd name="T42" fmla="*/ 2147483647 w 112"/>
                <a:gd name="T43" fmla="*/ 2147483647 h 77"/>
                <a:gd name="T44" fmla="*/ 2147483647 w 112"/>
                <a:gd name="T45" fmla="*/ 2147483647 h 77"/>
                <a:gd name="T46" fmla="*/ 2147483647 w 112"/>
                <a:gd name="T47" fmla="*/ 2147483647 h 77"/>
                <a:gd name="T48" fmla="*/ 2147483647 w 112"/>
                <a:gd name="T49" fmla="*/ 2147483647 h 77"/>
                <a:gd name="T50" fmla="*/ 2147483647 w 112"/>
                <a:gd name="T51" fmla="*/ 2147483647 h 77"/>
                <a:gd name="T52" fmla="*/ 2147483647 w 112"/>
                <a:gd name="T53" fmla="*/ 2147483647 h 77"/>
                <a:gd name="T54" fmla="*/ 2147483647 w 112"/>
                <a:gd name="T55" fmla="*/ 2147483647 h 77"/>
                <a:gd name="T56" fmla="*/ 2147483647 w 112"/>
                <a:gd name="T57" fmla="*/ 2147483647 h 77"/>
                <a:gd name="T58" fmla="*/ 2147483647 w 112"/>
                <a:gd name="T59" fmla="*/ 2147483647 h 77"/>
                <a:gd name="T60" fmla="*/ 2147483647 w 112"/>
                <a:gd name="T61" fmla="*/ 2147483647 h 77"/>
                <a:gd name="T62" fmla="*/ 2147483647 w 112"/>
                <a:gd name="T63" fmla="*/ 2147483647 h 77"/>
                <a:gd name="T64" fmla="*/ 2147483647 w 112"/>
                <a:gd name="T65" fmla="*/ 2147483647 h 77"/>
                <a:gd name="T66" fmla="*/ 2147483647 w 112"/>
                <a:gd name="T67" fmla="*/ 2147483647 h 77"/>
                <a:gd name="T68" fmla="*/ 2147483647 w 112"/>
                <a:gd name="T69" fmla="*/ 2147483647 h 77"/>
                <a:gd name="T70" fmla="*/ 2147483647 w 112"/>
                <a:gd name="T71" fmla="*/ 2147483647 h 77"/>
                <a:gd name="T72" fmla="*/ 2147483647 w 112"/>
                <a:gd name="T73" fmla="*/ 2147483647 h 77"/>
                <a:gd name="T74" fmla="*/ 2147483647 w 112"/>
                <a:gd name="T75" fmla="*/ 2147483647 h 77"/>
                <a:gd name="T76" fmla="*/ 2147483647 w 112"/>
                <a:gd name="T77" fmla="*/ 2147483647 h 77"/>
                <a:gd name="T78" fmla="*/ 2147483647 w 112"/>
                <a:gd name="T79" fmla="*/ 2147483647 h 77"/>
                <a:gd name="T80" fmla="*/ 2147483647 w 112"/>
                <a:gd name="T81" fmla="*/ 2147483647 h 77"/>
                <a:gd name="T82" fmla="*/ 2147483647 w 112"/>
                <a:gd name="T83" fmla="*/ 2147483647 h 77"/>
                <a:gd name="T84" fmla="*/ 2147483647 w 112"/>
                <a:gd name="T85" fmla="*/ 2147483647 h 77"/>
                <a:gd name="T86" fmla="*/ 2147483647 w 112"/>
                <a:gd name="T87" fmla="*/ 2147483647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12"/>
                <a:gd name="T133" fmla="*/ 0 h 77"/>
                <a:gd name="T134" fmla="*/ 112 w 112"/>
                <a:gd name="T135" fmla="*/ 77 h 77"/>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chemeClr val="bg1"/>
            </a:solidFill>
            <a:ln>
              <a:noFill/>
            </a:ln>
          </p:spPr>
          <p:txBody>
            <a:bodyPr lIns="121917" tIns="60958" rIns="121917" bIns="60958"/>
            <a:lstStyle/>
            <a:p>
              <a:endParaRPr lang="zh-CN" altLang="en-US">
                <a:latin typeface="汉仪旗黑-55简" panose="02010600030101010101" charset="-128"/>
                <a:ea typeface="汉仪旗黑-55简" panose="02010600030101010101" charset="-128"/>
              </a:endParaRPr>
            </a:p>
          </p:txBody>
        </p:sp>
      </p:grpSp>
      <p:sp>
        <p:nvSpPr>
          <p:cNvPr id="2" name="等腰三角形 1"/>
          <p:cNvSpPr/>
          <p:nvPr/>
        </p:nvSpPr>
        <p:spPr>
          <a:xfrm rot="5400000">
            <a:off x="4364990" y="3543300"/>
            <a:ext cx="600075" cy="517525"/>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旗黑-55简" panose="02010600030101010101" charset="-128"/>
              <a:ea typeface="汉仪旗黑-55简" panose="02010600030101010101" charset="-128"/>
            </a:endParaRPr>
          </a:p>
        </p:txBody>
      </p:sp>
      <p:sp>
        <p:nvSpPr>
          <p:cNvPr id="106" name="矩形 105"/>
          <p:cNvSpPr/>
          <p:nvPr/>
        </p:nvSpPr>
        <p:spPr>
          <a:xfrm>
            <a:off x="6668135" y="1844993"/>
            <a:ext cx="5080000" cy="2306955"/>
          </a:xfrm>
          <a:prstGeom prst="rect">
            <a:avLst/>
          </a:prstGeom>
        </p:spPr>
        <p:txBody>
          <a:bodyPr vert="horz" wrap="square" lIns="91440" tIns="45720" rIns="91440" bIns="45720" numCol="1" anchor="t" anchorCtr="0" compatLnSpc="0">
            <a:noAutofit/>
          </a:bodyPr>
          <a:lstStyle>
            <a:lvl1pPr marL="171450" indent="-171450" algn="l" rtl="0" eaLnBrk="1" fontAlgn="base" hangingPunct="1">
              <a:lnSpc>
                <a:spcPct val="130000"/>
              </a:lnSpc>
              <a:spcBef>
                <a:spcPct val="0"/>
              </a:spcBef>
              <a:spcAft>
                <a:spcPts val="1000"/>
              </a:spcAft>
              <a:buFont typeface="Arial" panose="020B0604020202020204" pitchFamily="34" charset="0"/>
              <a:buChar char="•"/>
              <a:defRPr sz="1200" kern="1200" spc="150">
                <a:solidFill>
                  <a:schemeClr val="tx1"/>
                </a:solidFill>
                <a:latin typeface="微软雅黑" panose="020B0503020204020204" charset="-122"/>
                <a:ea typeface="微软雅黑" panose="020B0503020204020204" charset="-122"/>
                <a:cs typeface="+mn-cs"/>
              </a:defRPr>
            </a:lvl1pPr>
            <a:lvl2pPr marL="514350" indent="-171450" algn="l" defTabSz="0" rtl="0" eaLnBrk="1" fontAlgn="base" hangingPunct="1">
              <a:lnSpc>
                <a:spcPct val="130000"/>
              </a:lnSpc>
              <a:spcBef>
                <a:spcPct val="0"/>
              </a:spcBef>
              <a:spcAft>
                <a:spcPts val="1000"/>
              </a:spcAft>
              <a:buFont typeface="Arial" panose="020B0604020202020204" pitchFamily="34" charset="0"/>
              <a:buChar char="•"/>
              <a:tabLst>
                <a:tab pos="1207135" algn="l"/>
              </a:tabLst>
              <a:defRPr sz="1200" kern="1200" spc="150">
                <a:solidFill>
                  <a:schemeClr val="tx1"/>
                </a:solidFill>
                <a:latin typeface="微软雅黑" panose="020B0503020204020204" charset="-122"/>
                <a:ea typeface="微软雅黑" panose="020B0503020204020204" charset="-122"/>
                <a:cs typeface="+mn-cs"/>
              </a:defRPr>
            </a:lvl2pPr>
            <a:lvl3pPr marL="857250" indent="-171450" algn="l" defTabSz="0" rtl="0" eaLnBrk="1" fontAlgn="base" hangingPunct="1">
              <a:lnSpc>
                <a:spcPct val="130000"/>
              </a:lnSpc>
              <a:spcBef>
                <a:spcPct val="0"/>
              </a:spcBef>
              <a:spcAft>
                <a:spcPts val="1000"/>
              </a:spcAft>
              <a:buFont typeface="Arial" panose="020B0604020202020204" pitchFamily="34" charset="0"/>
              <a:buChar char="•"/>
              <a:tabLst>
                <a:tab pos="1207135" algn="l"/>
              </a:tabLst>
              <a:defRPr sz="1200" kern="1200" spc="150">
                <a:solidFill>
                  <a:schemeClr val="tx1"/>
                </a:solidFill>
                <a:latin typeface="微软雅黑" panose="020B0503020204020204" charset="-122"/>
                <a:ea typeface="微软雅黑" panose="020B0503020204020204" charset="-122"/>
                <a:cs typeface="+mn-cs"/>
              </a:defRPr>
            </a:lvl3pPr>
            <a:lvl4pPr marL="1200150" indent="-171450" algn="l" defTabSz="0" rtl="0" eaLnBrk="1" fontAlgn="base" hangingPunct="1">
              <a:lnSpc>
                <a:spcPct val="130000"/>
              </a:lnSpc>
              <a:spcBef>
                <a:spcPct val="0"/>
              </a:spcBef>
              <a:spcAft>
                <a:spcPts val="1000"/>
              </a:spcAft>
              <a:buFont typeface="Arial" panose="020B0604020202020204" pitchFamily="34" charset="0"/>
              <a:buChar char="•"/>
              <a:tabLst>
                <a:tab pos="1207135" algn="l"/>
              </a:tabLst>
              <a:defRPr sz="1200" kern="1200" spc="150">
                <a:solidFill>
                  <a:schemeClr val="tx1"/>
                </a:solidFill>
                <a:latin typeface="微软雅黑" panose="020B0503020204020204" charset="-122"/>
                <a:ea typeface="微软雅黑" panose="020B0503020204020204" charset="-122"/>
                <a:cs typeface="+mn-cs"/>
              </a:defRPr>
            </a:lvl4pPr>
            <a:lvl5pPr marL="1543050" indent="-171450" algn="l" defTabSz="0" rtl="0" eaLnBrk="1" fontAlgn="base" hangingPunct="1">
              <a:lnSpc>
                <a:spcPct val="130000"/>
              </a:lnSpc>
              <a:spcBef>
                <a:spcPct val="0"/>
              </a:spcBef>
              <a:spcAft>
                <a:spcPts val="1000"/>
              </a:spcAft>
              <a:buFont typeface="Arial" panose="020B0604020202020204" pitchFamily="34" charset="0"/>
              <a:buChar char="•"/>
              <a:tabLst>
                <a:tab pos="1207135" algn="l"/>
              </a:tabLst>
              <a:defRPr sz="1200" kern="1200" spc="150">
                <a:solidFill>
                  <a:schemeClr val="tx1"/>
                </a:solidFill>
                <a:latin typeface="微软雅黑" panose="020B0503020204020204" charset="-122"/>
                <a:ea typeface="微软雅黑" panose="020B0503020204020204" charset="-122"/>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lvl="0" algn="l" fontAlgn="auto">
              <a:lnSpc>
                <a:spcPct val="120000"/>
              </a:lnSpc>
              <a:buClrTx/>
              <a:buSzTx/>
              <a:buFontTx/>
              <a:buNone/>
            </a:pPr>
            <a:r>
              <a:rPr lang="en-US" altLang="zh-CN" sz="1800" spc="0" dirty="0" smtClean="0">
                <a:solidFill>
                  <a:schemeClr val="tx1">
                    <a:lumMod val="85000"/>
                    <a:lumOff val="15000"/>
                  </a:schemeClr>
                </a:solidFill>
                <a:latin typeface="Arial" panose="020B0604020202020204" pitchFamily="34" charset="0"/>
                <a:ea typeface="汉仪旗黑-55简" panose="02010600030101010101" charset="-128"/>
                <a:cs typeface="Arial" panose="020B0604020202020204" pitchFamily="34" charset="0"/>
                <a:sym typeface="+mn-ea"/>
              </a:rPr>
              <a:t>A</a:t>
            </a:r>
            <a:r>
              <a:rPr lang="zh-CN" altLang="en-US" sz="1800" spc="0" dirty="0" smtClean="0">
                <a:solidFill>
                  <a:schemeClr val="tx1">
                    <a:lumMod val="85000"/>
                    <a:lumOff val="15000"/>
                  </a:schemeClr>
                </a:solidFill>
                <a:latin typeface="Arial" panose="020B0604020202020204" pitchFamily="34" charset="0"/>
                <a:ea typeface="汉仪旗黑-55简" panose="02010600030101010101" charset="-128"/>
                <a:cs typeface="Arial" panose="020B0604020202020204" pitchFamily="34" charset="0"/>
                <a:sym typeface="+mn-ea"/>
              </a:rPr>
              <a:t>bout the importance of change management in the context of CATL, a leading multinational corporation in the lithium-ion battery industry. CATL, established in 2011, has played a vital role in the rapidly expanding market for electric vehicles. However, the company faces several challenges, including growing competition and a changing global landscape. To address these challenges and maintain its competitive edge, CATL embraces change and effectively manage its implementation in the past five years. </a:t>
            </a:r>
          </a:p>
        </p:txBody>
      </p:sp>
      <p:sp>
        <p:nvSpPr>
          <p:cNvPr id="43" name="文本框 42"/>
          <p:cNvSpPr txBox="1"/>
          <p:nvPr>
            <p:custDataLst>
              <p:tags r:id="rId1"/>
            </p:custDataLst>
          </p:nvPr>
        </p:nvSpPr>
        <p:spPr>
          <a:xfrm>
            <a:off x="1220470" y="401320"/>
            <a:ext cx="9663430" cy="521970"/>
          </a:xfrm>
          <a:prstGeom prst="rect">
            <a:avLst/>
          </a:prstGeom>
          <a:noFill/>
        </p:spPr>
        <p:txBody>
          <a:bodyPr wrap="square" rtlCol="0">
            <a:spAutoFit/>
          </a:bodyPr>
          <a:lstStyle/>
          <a:p>
            <a:pPr lvl="0" algn="l">
              <a:buClrTx/>
              <a:buSzTx/>
              <a:buFontTx/>
            </a:pPr>
            <a:r>
              <a:rPr lang="zh-CN" altLang="en-US" sz="2800" b="1" dirty="0" smtClean="0">
                <a:latin typeface="微软雅黑" panose="020B0503020204020204" charset="-122"/>
                <a:ea typeface="微软雅黑" panose="020B0503020204020204" charset="-122"/>
                <a:cs typeface="+mn-ea"/>
                <a:sym typeface="+mn-lt"/>
              </a:rPr>
              <a:t>Introduction</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矩形 6"/>
          <p:cNvSpPr/>
          <p:nvPr/>
        </p:nvSpPr>
        <p:spPr>
          <a:xfrm>
            <a:off x="3693795" y="2514600"/>
            <a:ext cx="7962265" cy="3217333"/>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nvGrpSpPr>
          <p:cNvPr id="9" name="组合 8"/>
          <p:cNvGrpSpPr/>
          <p:nvPr/>
        </p:nvGrpSpPr>
        <p:grpSpPr>
          <a:xfrm>
            <a:off x="1082675" y="2491105"/>
            <a:ext cx="3867150" cy="2314575"/>
            <a:chOff x="2442482" y="5894780"/>
            <a:chExt cx="885825" cy="530225"/>
          </a:xfrm>
        </p:grpSpPr>
        <p:sp>
          <p:nvSpPr>
            <p:cNvPr id="14" name="Docer Falling Dust PPT demo"/>
            <p:cNvSpPr/>
            <p:nvPr/>
          </p:nvSpPr>
          <p:spPr bwMode="auto">
            <a:xfrm>
              <a:off x="2896507" y="6172593"/>
              <a:ext cx="431800" cy="252412"/>
            </a:xfrm>
            <a:custGeom>
              <a:avLst/>
              <a:gdLst>
                <a:gd name="T0" fmla="*/ 0 w 272"/>
                <a:gd name="T1" fmla="*/ 111 h 159"/>
                <a:gd name="T2" fmla="*/ 45 w 272"/>
                <a:gd name="T3" fmla="*/ 159 h 159"/>
                <a:gd name="T4" fmla="*/ 272 w 272"/>
                <a:gd name="T5" fmla="*/ 159 h 159"/>
                <a:gd name="T6" fmla="*/ 113 w 272"/>
                <a:gd name="T7" fmla="*/ 0 h 159"/>
                <a:gd name="T8" fmla="*/ 0 w 272"/>
                <a:gd name="T9" fmla="*/ 111 h 159"/>
              </a:gdLst>
              <a:ahLst/>
              <a:cxnLst>
                <a:cxn ang="0">
                  <a:pos x="T0" y="T1"/>
                </a:cxn>
                <a:cxn ang="0">
                  <a:pos x="T2" y="T3"/>
                </a:cxn>
                <a:cxn ang="0">
                  <a:pos x="T4" y="T5"/>
                </a:cxn>
                <a:cxn ang="0">
                  <a:pos x="T6" y="T7"/>
                </a:cxn>
                <a:cxn ang="0">
                  <a:pos x="T8" y="T9"/>
                </a:cxn>
              </a:cxnLst>
              <a:rect l="0" t="0" r="r" b="b"/>
              <a:pathLst>
                <a:path w="272" h="159">
                  <a:moveTo>
                    <a:pt x="0" y="111"/>
                  </a:moveTo>
                  <a:lnTo>
                    <a:pt x="45" y="159"/>
                  </a:lnTo>
                  <a:lnTo>
                    <a:pt x="272" y="159"/>
                  </a:lnTo>
                  <a:lnTo>
                    <a:pt x="113" y="0"/>
                  </a:lnTo>
                  <a:lnTo>
                    <a:pt x="0" y="111"/>
                  </a:lnTo>
                  <a:close/>
                </a:path>
              </a:pathLst>
            </a:custGeom>
            <a:solidFill>
              <a:schemeClr val="accent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sp>
          <p:nvSpPr>
            <p:cNvPr id="15" name="Docer Falling Dust PPT demo"/>
            <p:cNvSpPr/>
            <p:nvPr/>
          </p:nvSpPr>
          <p:spPr bwMode="auto">
            <a:xfrm>
              <a:off x="2442482" y="5894780"/>
              <a:ext cx="427038" cy="252412"/>
            </a:xfrm>
            <a:custGeom>
              <a:avLst/>
              <a:gdLst>
                <a:gd name="T0" fmla="*/ 243 w 269"/>
                <a:gd name="T1" fmla="*/ 73 h 159"/>
                <a:gd name="T2" fmla="*/ 269 w 269"/>
                <a:gd name="T3" fmla="*/ 45 h 159"/>
                <a:gd name="T4" fmla="*/ 224 w 269"/>
                <a:gd name="T5" fmla="*/ 0 h 159"/>
                <a:gd name="T6" fmla="*/ 0 w 269"/>
                <a:gd name="T7" fmla="*/ 0 h 159"/>
                <a:gd name="T8" fmla="*/ 158 w 269"/>
                <a:gd name="T9" fmla="*/ 159 h 159"/>
                <a:gd name="T10" fmla="*/ 243 w 269"/>
                <a:gd name="T11" fmla="*/ 73 h 159"/>
              </a:gdLst>
              <a:ahLst/>
              <a:cxnLst>
                <a:cxn ang="0">
                  <a:pos x="T0" y="T1"/>
                </a:cxn>
                <a:cxn ang="0">
                  <a:pos x="T2" y="T3"/>
                </a:cxn>
                <a:cxn ang="0">
                  <a:pos x="T4" y="T5"/>
                </a:cxn>
                <a:cxn ang="0">
                  <a:pos x="T6" y="T7"/>
                </a:cxn>
                <a:cxn ang="0">
                  <a:pos x="T8" y="T9"/>
                </a:cxn>
                <a:cxn ang="0">
                  <a:pos x="T10" y="T11"/>
                </a:cxn>
              </a:cxnLst>
              <a:rect l="0" t="0" r="r" b="b"/>
              <a:pathLst>
                <a:path w="269" h="159">
                  <a:moveTo>
                    <a:pt x="243" y="73"/>
                  </a:moveTo>
                  <a:lnTo>
                    <a:pt x="269" y="45"/>
                  </a:lnTo>
                  <a:lnTo>
                    <a:pt x="224" y="0"/>
                  </a:lnTo>
                  <a:lnTo>
                    <a:pt x="0" y="0"/>
                  </a:lnTo>
                  <a:lnTo>
                    <a:pt x="158" y="159"/>
                  </a:lnTo>
                  <a:lnTo>
                    <a:pt x="243" y="73"/>
                  </a:ln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sp>
          <p:nvSpPr>
            <p:cNvPr id="16" name="Docer Falling Dust PPT demo"/>
            <p:cNvSpPr/>
            <p:nvPr/>
          </p:nvSpPr>
          <p:spPr bwMode="auto">
            <a:xfrm>
              <a:off x="2442482" y="5894780"/>
              <a:ext cx="885825" cy="530225"/>
            </a:xfrm>
            <a:custGeom>
              <a:avLst/>
              <a:gdLst>
                <a:gd name="T0" fmla="*/ 558 w 558"/>
                <a:gd name="T1" fmla="*/ 0 h 334"/>
                <a:gd name="T2" fmla="*/ 331 w 558"/>
                <a:gd name="T3" fmla="*/ 0 h 334"/>
                <a:gd name="T4" fmla="*/ 0 w 558"/>
                <a:gd name="T5" fmla="*/ 334 h 334"/>
                <a:gd name="T6" fmla="*/ 224 w 558"/>
                <a:gd name="T7" fmla="*/ 334 h 334"/>
                <a:gd name="T8" fmla="*/ 558 w 558"/>
                <a:gd name="T9" fmla="*/ 0 h 334"/>
              </a:gdLst>
              <a:ahLst/>
              <a:cxnLst>
                <a:cxn ang="0">
                  <a:pos x="T0" y="T1"/>
                </a:cxn>
                <a:cxn ang="0">
                  <a:pos x="T2" y="T3"/>
                </a:cxn>
                <a:cxn ang="0">
                  <a:pos x="T4" y="T5"/>
                </a:cxn>
                <a:cxn ang="0">
                  <a:pos x="T6" y="T7"/>
                </a:cxn>
                <a:cxn ang="0">
                  <a:pos x="T8" y="T9"/>
                </a:cxn>
              </a:cxnLst>
              <a:rect l="0" t="0" r="r" b="b"/>
              <a:pathLst>
                <a:path w="558" h="334">
                  <a:moveTo>
                    <a:pt x="558" y="0"/>
                  </a:moveTo>
                  <a:lnTo>
                    <a:pt x="331" y="0"/>
                  </a:lnTo>
                  <a:lnTo>
                    <a:pt x="0" y="334"/>
                  </a:lnTo>
                  <a:lnTo>
                    <a:pt x="224" y="334"/>
                  </a:lnTo>
                  <a:lnTo>
                    <a:pt x="558" y="0"/>
                  </a:ln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grpSp>
      <p:sp>
        <p:nvSpPr>
          <p:cNvPr id="10" name="Docer Falling Dust PPT demo"/>
          <p:cNvSpPr>
            <a:spLocks noEditPoints="1" noChangeArrowheads="1"/>
          </p:cNvSpPr>
          <p:nvPr/>
        </p:nvSpPr>
        <p:spPr bwMode="auto">
          <a:xfrm>
            <a:off x="2014855" y="2673985"/>
            <a:ext cx="455930" cy="334010"/>
          </a:xfrm>
          <a:custGeom>
            <a:avLst/>
            <a:gdLst>
              <a:gd name="T0" fmla="*/ 2147483647 w 237"/>
              <a:gd name="T1" fmla="*/ 2147483647 h 167"/>
              <a:gd name="T2" fmla="*/ 2147483647 w 237"/>
              <a:gd name="T3" fmla="*/ 2147483647 h 167"/>
              <a:gd name="T4" fmla="*/ 2147483647 w 237"/>
              <a:gd name="T5" fmla="*/ 2147483647 h 167"/>
              <a:gd name="T6" fmla="*/ 2147483647 w 237"/>
              <a:gd name="T7" fmla="*/ 2147483647 h 167"/>
              <a:gd name="T8" fmla="*/ 2147483647 w 237"/>
              <a:gd name="T9" fmla="*/ 2147483647 h 167"/>
              <a:gd name="T10" fmla="*/ 2147483647 w 237"/>
              <a:gd name="T11" fmla="*/ 2147483647 h 167"/>
              <a:gd name="T12" fmla="*/ 2147483647 w 237"/>
              <a:gd name="T13" fmla="*/ 2147483647 h 167"/>
              <a:gd name="T14" fmla="*/ 2147483647 w 237"/>
              <a:gd name="T15" fmla="*/ 2147483647 h 167"/>
              <a:gd name="T16" fmla="*/ 2147483647 w 237"/>
              <a:gd name="T17" fmla="*/ 2147483647 h 167"/>
              <a:gd name="T18" fmla="*/ 2147483647 w 237"/>
              <a:gd name="T19" fmla="*/ 2147483647 h 167"/>
              <a:gd name="T20" fmla="*/ 2147483647 w 237"/>
              <a:gd name="T21" fmla="*/ 2147483647 h 167"/>
              <a:gd name="T22" fmla="*/ 2147483647 w 237"/>
              <a:gd name="T23" fmla="*/ 2147483647 h 167"/>
              <a:gd name="T24" fmla="*/ 2147483647 w 237"/>
              <a:gd name="T25" fmla="*/ 2147483647 h 167"/>
              <a:gd name="T26" fmla="*/ 2147483647 w 237"/>
              <a:gd name="T27" fmla="*/ 2147483647 h 167"/>
              <a:gd name="T28" fmla="*/ 2147483647 w 237"/>
              <a:gd name="T29" fmla="*/ 2147483647 h 167"/>
              <a:gd name="T30" fmla="*/ 2147483647 w 237"/>
              <a:gd name="T31" fmla="*/ 2147483647 h 167"/>
              <a:gd name="T32" fmla="*/ 2147483647 w 237"/>
              <a:gd name="T33" fmla="*/ 2147483647 h 167"/>
              <a:gd name="T34" fmla="*/ 2147483647 w 237"/>
              <a:gd name="T35" fmla="*/ 2147483647 h 167"/>
              <a:gd name="T36" fmla="*/ 0 w 237"/>
              <a:gd name="T37" fmla="*/ 2147483647 h 167"/>
              <a:gd name="T38" fmla="*/ 2147483647 w 237"/>
              <a:gd name="T39" fmla="*/ 2147483647 h 167"/>
              <a:gd name="T40" fmla="*/ 2147483647 w 237"/>
              <a:gd name="T41" fmla="*/ 2147483647 h 167"/>
              <a:gd name="T42" fmla="*/ 2147483647 w 237"/>
              <a:gd name="T43" fmla="*/ 2147483647 h 167"/>
              <a:gd name="T44" fmla="*/ 2147483647 w 237"/>
              <a:gd name="T45" fmla="*/ 2147483647 h 167"/>
              <a:gd name="T46" fmla="*/ 2147483647 w 237"/>
              <a:gd name="T47" fmla="*/ 2147483647 h 167"/>
              <a:gd name="T48" fmla="*/ 2147483647 w 237"/>
              <a:gd name="T49" fmla="*/ 2147483647 h 167"/>
              <a:gd name="T50" fmla="*/ 2147483647 w 237"/>
              <a:gd name="T51" fmla="*/ 2147483647 h 167"/>
              <a:gd name="T52" fmla="*/ 2147483647 w 237"/>
              <a:gd name="T53" fmla="*/ 0 h 167"/>
              <a:gd name="T54" fmla="*/ 2147483647 w 237"/>
              <a:gd name="T55" fmla="*/ 2147483647 h 167"/>
              <a:gd name="T56" fmla="*/ 2147483647 w 237"/>
              <a:gd name="T57" fmla="*/ 2147483647 h 167"/>
              <a:gd name="T58" fmla="*/ 2147483647 w 237"/>
              <a:gd name="T59" fmla="*/ 2147483647 h 167"/>
              <a:gd name="T60" fmla="*/ 2147483647 w 237"/>
              <a:gd name="T61" fmla="*/ 2147483647 h 167"/>
              <a:gd name="T62" fmla="*/ 2147483647 w 237"/>
              <a:gd name="T63" fmla="*/ 2147483647 h 167"/>
              <a:gd name="T64" fmla="*/ 2147483647 w 237"/>
              <a:gd name="T65" fmla="*/ 2147483647 h 167"/>
              <a:gd name="T66" fmla="*/ 2147483647 w 237"/>
              <a:gd name="T67" fmla="*/ 2147483647 h 167"/>
              <a:gd name="T68" fmla="*/ 2147483647 w 237"/>
              <a:gd name="T69" fmla="*/ 0 h 167"/>
              <a:gd name="T70" fmla="*/ 2147483647 w 237"/>
              <a:gd name="T71" fmla="*/ 0 h 167"/>
              <a:gd name="T72" fmla="*/ 2147483647 w 237"/>
              <a:gd name="T73" fmla="*/ 2147483647 h 167"/>
              <a:gd name="T74" fmla="*/ 2147483647 w 237"/>
              <a:gd name="T75" fmla="*/ 2147483647 h 167"/>
              <a:gd name="T76" fmla="*/ 2147483647 w 237"/>
              <a:gd name="T77" fmla="*/ 2147483647 h 167"/>
              <a:gd name="T78" fmla="*/ 2147483647 w 237"/>
              <a:gd name="T79" fmla="*/ 2147483647 h 167"/>
              <a:gd name="T80" fmla="*/ 2147483647 w 237"/>
              <a:gd name="T81" fmla="*/ 2147483647 h 167"/>
              <a:gd name="T82" fmla="*/ 2147483647 w 237"/>
              <a:gd name="T83" fmla="*/ 2147483647 h 167"/>
              <a:gd name="T84" fmla="*/ 2147483647 w 237"/>
              <a:gd name="T85" fmla="*/ 2147483647 h 167"/>
              <a:gd name="T86" fmla="*/ 2147483647 w 237"/>
              <a:gd name="T87" fmla="*/ 2147483647 h 167"/>
              <a:gd name="T88" fmla="*/ 2147483647 w 237"/>
              <a:gd name="T89" fmla="*/ 2147483647 h 167"/>
              <a:gd name="T90" fmla="*/ 2147483647 w 237"/>
              <a:gd name="T91" fmla="*/ 2147483647 h 167"/>
              <a:gd name="T92" fmla="*/ 2147483647 w 237"/>
              <a:gd name="T93" fmla="*/ 2147483647 h 167"/>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237"/>
              <a:gd name="T142" fmla="*/ 0 h 167"/>
              <a:gd name="T143" fmla="*/ 237 w 237"/>
              <a:gd name="T144" fmla="*/ 167 h 167"/>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237" h="167">
                <a:moveTo>
                  <a:pt x="19" y="120"/>
                </a:moveTo>
                <a:lnTo>
                  <a:pt x="100" y="120"/>
                </a:lnTo>
                <a:lnTo>
                  <a:pt x="114" y="167"/>
                </a:lnTo>
                <a:lnTo>
                  <a:pt x="5" y="167"/>
                </a:lnTo>
                <a:lnTo>
                  <a:pt x="19" y="120"/>
                </a:lnTo>
                <a:close/>
                <a:moveTo>
                  <a:pt x="223" y="78"/>
                </a:moveTo>
                <a:lnTo>
                  <a:pt x="223" y="92"/>
                </a:lnTo>
                <a:lnTo>
                  <a:pt x="234" y="101"/>
                </a:lnTo>
                <a:lnTo>
                  <a:pt x="220" y="101"/>
                </a:lnTo>
                <a:lnTo>
                  <a:pt x="213" y="113"/>
                </a:lnTo>
                <a:lnTo>
                  <a:pt x="213" y="99"/>
                </a:lnTo>
                <a:lnTo>
                  <a:pt x="199" y="90"/>
                </a:lnTo>
                <a:lnTo>
                  <a:pt x="213" y="92"/>
                </a:lnTo>
                <a:lnTo>
                  <a:pt x="223" y="78"/>
                </a:lnTo>
                <a:close/>
                <a:moveTo>
                  <a:pt x="22" y="90"/>
                </a:moveTo>
                <a:lnTo>
                  <a:pt x="15" y="101"/>
                </a:lnTo>
                <a:lnTo>
                  <a:pt x="0" y="101"/>
                </a:lnTo>
                <a:lnTo>
                  <a:pt x="12" y="108"/>
                </a:lnTo>
                <a:lnTo>
                  <a:pt x="12" y="123"/>
                </a:lnTo>
                <a:lnTo>
                  <a:pt x="19" y="111"/>
                </a:lnTo>
                <a:lnTo>
                  <a:pt x="36" y="111"/>
                </a:lnTo>
                <a:lnTo>
                  <a:pt x="22" y="104"/>
                </a:lnTo>
                <a:lnTo>
                  <a:pt x="22" y="90"/>
                </a:lnTo>
                <a:close/>
                <a:moveTo>
                  <a:pt x="88" y="0"/>
                </a:moveTo>
                <a:lnTo>
                  <a:pt x="86" y="28"/>
                </a:lnTo>
                <a:lnTo>
                  <a:pt x="112" y="45"/>
                </a:lnTo>
                <a:lnTo>
                  <a:pt x="83" y="42"/>
                </a:lnTo>
                <a:lnTo>
                  <a:pt x="67" y="68"/>
                </a:lnTo>
                <a:lnTo>
                  <a:pt x="69" y="40"/>
                </a:lnTo>
                <a:lnTo>
                  <a:pt x="43" y="23"/>
                </a:lnTo>
                <a:lnTo>
                  <a:pt x="71" y="23"/>
                </a:lnTo>
                <a:lnTo>
                  <a:pt x="88" y="0"/>
                </a:lnTo>
                <a:close/>
                <a:moveTo>
                  <a:pt x="142" y="120"/>
                </a:moveTo>
                <a:lnTo>
                  <a:pt x="223" y="120"/>
                </a:lnTo>
                <a:lnTo>
                  <a:pt x="237" y="167"/>
                </a:lnTo>
                <a:lnTo>
                  <a:pt x="128" y="167"/>
                </a:lnTo>
                <a:lnTo>
                  <a:pt x="142" y="120"/>
                </a:lnTo>
                <a:close/>
                <a:moveTo>
                  <a:pt x="78" y="59"/>
                </a:moveTo>
                <a:lnTo>
                  <a:pt x="64" y="106"/>
                </a:lnTo>
                <a:lnTo>
                  <a:pt x="173" y="106"/>
                </a:lnTo>
                <a:lnTo>
                  <a:pt x="159" y="59"/>
                </a:lnTo>
                <a:lnTo>
                  <a:pt x="78" y="59"/>
                </a:lnTo>
                <a:close/>
              </a:path>
            </a:pathLst>
          </a:custGeom>
          <a:solidFill>
            <a:schemeClr val="bg1"/>
          </a:solidFill>
          <a:ln>
            <a:noFill/>
          </a:ln>
        </p:spPr>
        <p:txBody>
          <a:bodyPr lIns="121917" tIns="60958" rIns="121917" bIns="60958"/>
          <a:lstStyle/>
          <a:p>
            <a:endParaRPr lang="zh-CN" altLang="en-US">
              <a:cs typeface="+mn-ea"/>
              <a:sym typeface="+mn-lt"/>
            </a:endParaRPr>
          </a:p>
        </p:txBody>
      </p:sp>
      <p:sp>
        <p:nvSpPr>
          <p:cNvPr id="11" name="Docer Falling Dust PPT demo"/>
          <p:cNvSpPr>
            <a:spLocks noEditPoints="1" noChangeArrowheads="1"/>
          </p:cNvSpPr>
          <p:nvPr/>
        </p:nvSpPr>
        <p:spPr bwMode="auto">
          <a:xfrm>
            <a:off x="1884045" y="4255135"/>
            <a:ext cx="509905" cy="360680"/>
          </a:xfrm>
          <a:custGeom>
            <a:avLst/>
            <a:gdLst>
              <a:gd name="T0" fmla="*/ 2147483647 w 112"/>
              <a:gd name="T1" fmla="*/ 2147483647 h 77"/>
              <a:gd name="T2" fmla="*/ 2147483647 w 112"/>
              <a:gd name="T3" fmla="*/ 2147483647 h 77"/>
              <a:gd name="T4" fmla="*/ 2147483647 w 112"/>
              <a:gd name="T5" fmla="*/ 2147483647 h 77"/>
              <a:gd name="T6" fmla="*/ 2147483647 w 112"/>
              <a:gd name="T7" fmla="*/ 2147483647 h 77"/>
              <a:gd name="T8" fmla="*/ 2147483647 w 112"/>
              <a:gd name="T9" fmla="*/ 2147483647 h 77"/>
              <a:gd name="T10" fmla="*/ 0 w 112"/>
              <a:gd name="T11" fmla="*/ 2147483647 h 77"/>
              <a:gd name="T12" fmla="*/ 2147483647 w 112"/>
              <a:gd name="T13" fmla="*/ 2147483647 h 77"/>
              <a:gd name="T14" fmla="*/ 2147483647 w 112"/>
              <a:gd name="T15" fmla="*/ 2147483647 h 77"/>
              <a:gd name="T16" fmla="*/ 2147483647 w 112"/>
              <a:gd name="T17" fmla="*/ 2147483647 h 77"/>
              <a:gd name="T18" fmla="*/ 2147483647 w 112"/>
              <a:gd name="T19" fmla="*/ 2147483647 h 77"/>
              <a:gd name="T20" fmla="*/ 2147483647 w 112"/>
              <a:gd name="T21" fmla="*/ 2147483647 h 77"/>
              <a:gd name="T22" fmla="*/ 2147483647 w 112"/>
              <a:gd name="T23" fmla="*/ 2147483647 h 77"/>
              <a:gd name="T24" fmla="*/ 2147483647 w 112"/>
              <a:gd name="T25" fmla="*/ 2147483647 h 77"/>
              <a:gd name="T26" fmla="*/ 2147483647 w 112"/>
              <a:gd name="T27" fmla="*/ 2147483647 h 77"/>
              <a:gd name="T28" fmla="*/ 2147483647 w 112"/>
              <a:gd name="T29" fmla="*/ 2147483647 h 77"/>
              <a:gd name="T30" fmla="*/ 2147483647 w 112"/>
              <a:gd name="T31" fmla="*/ 2147483647 h 77"/>
              <a:gd name="T32" fmla="*/ 2147483647 w 112"/>
              <a:gd name="T33" fmla="*/ 2147483647 h 77"/>
              <a:gd name="T34" fmla="*/ 2147483647 w 112"/>
              <a:gd name="T35" fmla="*/ 2147483647 h 77"/>
              <a:gd name="T36" fmla="*/ 2147483647 w 112"/>
              <a:gd name="T37" fmla="*/ 2147483647 h 77"/>
              <a:gd name="T38" fmla="*/ 2147483647 w 112"/>
              <a:gd name="T39" fmla="*/ 2147483647 h 77"/>
              <a:gd name="T40" fmla="*/ 2147483647 w 112"/>
              <a:gd name="T41" fmla="*/ 2147483647 h 77"/>
              <a:gd name="T42" fmla="*/ 2147483647 w 112"/>
              <a:gd name="T43" fmla="*/ 2147483647 h 77"/>
              <a:gd name="T44" fmla="*/ 2147483647 w 112"/>
              <a:gd name="T45" fmla="*/ 2147483647 h 77"/>
              <a:gd name="T46" fmla="*/ 2147483647 w 112"/>
              <a:gd name="T47" fmla="*/ 2147483647 h 77"/>
              <a:gd name="T48" fmla="*/ 2147483647 w 112"/>
              <a:gd name="T49" fmla="*/ 2147483647 h 77"/>
              <a:gd name="T50" fmla="*/ 2147483647 w 112"/>
              <a:gd name="T51" fmla="*/ 2147483647 h 77"/>
              <a:gd name="T52" fmla="*/ 2147483647 w 112"/>
              <a:gd name="T53" fmla="*/ 2147483647 h 77"/>
              <a:gd name="T54" fmla="*/ 2147483647 w 112"/>
              <a:gd name="T55" fmla="*/ 2147483647 h 77"/>
              <a:gd name="T56" fmla="*/ 2147483647 w 112"/>
              <a:gd name="T57" fmla="*/ 2147483647 h 77"/>
              <a:gd name="T58" fmla="*/ 2147483647 w 112"/>
              <a:gd name="T59" fmla="*/ 2147483647 h 77"/>
              <a:gd name="T60" fmla="*/ 2147483647 w 112"/>
              <a:gd name="T61" fmla="*/ 2147483647 h 77"/>
              <a:gd name="T62" fmla="*/ 2147483647 w 112"/>
              <a:gd name="T63" fmla="*/ 2147483647 h 77"/>
              <a:gd name="T64" fmla="*/ 2147483647 w 112"/>
              <a:gd name="T65" fmla="*/ 2147483647 h 77"/>
              <a:gd name="T66" fmla="*/ 2147483647 w 112"/>
              <a:gd name="T67" fmla="*/ 2147483647 h 77"/>
              <a:gd name="T68" fmla="*/ 2147483647 w 112"/>
              <a:gd name="T69" fmla="*/ 2147483647 h 77"/>
              <a:gd name="T70" fmla="*/ 2147483647 w 112"/>
              <a:gd name="T71" fmla="*/ 2147483647 h 77"/>
              <a:gd name="T72" fmla="*/ 2147483647 w 112"/>
              <a:gd name="T73" fmla="*/ 2147483647 h 77"/>
              <a:gd name="T74" fmla="*/ 2147483647 w 112"/>
              <a:gd name="T75" fmla="*/ 2147483647 h 77"/>
              <a:gd name="T76" fmla="*/ 2147483647 w 112"/>
              <a:gd name="T77" fmla="*/ 2147483647 h 77"/>
              <a:gd name="T78" fmla="*/ 2147483647 w 112"/>
              <a:gd name="T79" fmla="*/ 2147483647 h 77"/>
              <a:gd name="T80" fmla="*/ 2147483647 w 112"/>
              <a:gd name="T81" fmla="*/ 2147483647 h 77"/>
              <a:gd name="T82" fmla="*/ 2147483647 w 112"/>
              <a:gd name="T83" fmla="*/ 2147483647 h 77"/>
              <a:gd name="T84" fmla="*/ 2147483647 w 112"/>
              <a:gd name="T85" fmla="*/ 2147483647 h 77"/>
              <a:gd name="T86" fmla="*/ 2147483647 w 112"/>
              <a:gd name="T87" fmla="*/ 2147483647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12"/>
              <a:gd name="T133" fmla="*/ 0 h 77"/>
              <a:gd name="T134" fmla="*/ 112 w 112"/>
              <a:gd name="T135" fmla="*/ 77 h 77"/>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chemeClr val="bg1"/>
          </a:solidFill>
          <a:ln>
            <a:noFill/>
          </a:ln>
        </p:spPr>
        <p:txBody>
          <a:bodyPr lIns="121917" tIns="60958" rIns="121917" bIns="60958"/>
          <a:lstStyle/>
          <a:p>
            <a:endParaRPr lang="zh-CN" altLang="en-US">
              <a:cs typeface="+mn-ea"/>
              <a:sym typeface="+mn-lt"/>
            </a:endParaRPr>
          </a:p>
        </p:txBody>
      </p:sp>
      <p:sp>
        <p:nvSpPr>
          <p:cNvPr id="12" name="Docer Falling Dust PPT demo"/>
          <p:cNvSpPr>
            <a:spLocks noEditPoints="1" noChangeArrowheads="1"/>
          </p:cNvSpPr>
          <p:nvPr/>
        </p:nvSpPr>
        <p:spPr bwMode="auto">
          <a:xfrm>
            <a:off x="3557270" y="2677160"/>
            <a:ext cx="450215" cy="467360"/>
          </a:xfrm>
          <a:custGeom>
            <a:avLst/>
            <a:gdLst>
              <a:gd name="T0" fmla="*/ 2147483647 w 99"/>
              <a:gd name="T1" fmla="*/ 2147483647 h 99"/>
              <a:gd name="T2" fmla="*/ 2147483647 w 99"/>
              <a:gd name="T3" fmla="*/ 2147483647 h 99"/>
              <a:gd name="T4" fmla="*/ 2147483647 w 99"/>
              <a:gd name="T5" fmla="*/ 2147483647 h 99"/>
              <a:gd name="T6" fmla="*/ 2147483647 w 99"/>
              <a:gd name="T7" fmla="*/ 2147483647 h 99"/>
              <a:gd name="T8" fmla="*/ 2147483647 w 99"/>
              <a:gd name="T9" fmla="*/ 2147483647 h 99"/>
              <a:gd name="T10" fmla="*/ 2147483647 w 99"/>
              <a:gd name="T11" fmla="*/ 2147483647 h 99"/>
              <a:gd name="T12" fmla="*/ 2147483647 w 99"/>
              <a:gd name="T13" fmla="*/ 2147483647 h 99"/>
              <a:gd name="T14" fmla="*/ 2147483647 w 99"/>
              <a:gd name="T15" fmla="*/ 2147483647 h 99"/>
              <a:gd name="T16" fmla="*/ 2147483647 w 99"/>
              <a:gd name="T17" fmla="*/ 2147483647 h 99"/>
              <a:gd name="T18" fmla="*/ 2147483647 w 99"/>
              <a:gd name="T19" fmla="*/ 2147483647 h 99"/>
              <a:gd name="T20" fmla="*/ 2147483647 w 99"/>
              <a:gd name="T21" fmla="*/ 2147483647 h 99"/>
              <a:gd name="T22" fmla="*/ 2147483647 w 99"/>
              <a:gd name="T23" fmla="*/ 2147483647 h 99"/>
              <a:gd name="T24" fmla="*/ 2147483647 w 99"/>
              <a:gd name="T25" fmla="*/ 2147483647 h 99"/>
              <a:gd name="T26" fmla="*/ 2147483647 w 99"/>
              <a:gd name="T27" fmla="*/ 2147483647 h 99"/>
              <a:gd name="T28" fmla="*/ 2147483647 w 99"/>
              <a:gd name="T29" fmla="*/ 2147483647 h 99"/>
              <a:gd name="T30" fmla="*/ 2147483647 w 99"/>
              <a:gd name="T31" fmla="*/ 2147483647 h 99"/>
              <a:gd name="T32" fmla="*/ 2147483647 w 99"/>
              <a:gd name="T33" fmla="*/ 2147483647 h 99"/>
              <a:gd name="T34" fmla="*/ 0 w 99"/>
              <a:gd name="T35" fmla="*/ 2147483647 h 99"/>
              <a:gd name="T36" fmla="*/ 2147483647 w 99"/>
              <a:gd name="T37" fmla="*/ 2147483647 h 99"/>
              <a:gd name="T38" fmla="*/ 2147483647 w 99"/>
              <a:gd name="T39" fmla="*/ 2147483647 h 99"/>
              <a:gd name="T40" fmla="*/ 2147483647 w 99"/>
              <a:gd name="T41" fmla="*/ 2147483647 h 99"/>
              <a:gd name="T42" fmla="*/ 2147483647 w 99"/>
              <a:gd name="T43" fmla="*/ 2147483647 h 99"/>
              <a:gd name="T44" fmla="*/ 2147483647 w 99"/>
              <a:gd name="T45" fmla="*/ 2147483647 h 99"/>
              <a:gd name="T46" fmla="*/ 2147483647 w 99"/>
              <a:gd name="T47" fmla="*/ 0 h 99"/>
              <a:gd name="T48" fmla="*/ 2147483647 w 99"/>
              <a:gd name="T49" fmla="*/ 2147483647 h 99"/>
              <a:gd name="T50" fmla="*/ 2147483647 w 99"/>
              <a:gd name="T51" fmla="*/ 2147483647 h 99"/>
              <a:gd name="T52" fmla="*/ 2147483647 w 99"/>
              <a:gd name="T53" fmla="*/ 2147483647 h 99"/>
              <a:gd name="T54" fmla="*/ 2147483647 w 99"/>
              <a:gd name="T55" fmla="*/ 2147483647 h 99"/>
              <a:gd name="T56" fmla="*/ 2147483647 w 99"/>
              <a:gd name="T57" fmla="*/ 2147483647 h 99"/>
              <a:gd name="T58" fmla="*/ 2147483647 w 99"/>
              <a:gd name="T59" fmla="*/ 2147483647 h 99"/>
              <a:gd name="T60" fmla="*/ 2147483647 w 99"/>
              <a:gd name="T61" fmla="*/ 2147483647 h 99"/>
              <a:gd name="T62" fmla="*/ 2147483647 w 99"/>
              <a:gd name="T63" fmla="*/ 2147483647 h 99"/>
              <a:gd name="T64" fmla="*/ 2147483647 w 99"/>
              <a:gd name="T65" fmla="*/ 2147483647 h 99"/>
              <a:gd name="T66" fmla="*/ 2147483647 w 99"/>
              <a:gd name="T67" fmla="*/ 2147483647 h 99"/>
              <a:gd name="T68" fmla="*/ 2147483647 w 99"/>
              <a:gd name="T69" fmla="*/ 2147483647 h 99"/>
              <a:gd name="T70" fmla="*/ 2147483647 w 99"/>
              <a:gd name="T71" fmla="*/ 2147483647 h 99"/>
              <a:gd name="T72" fmla="*/ 2147483647 w 99"/>
              <a:gd name="T73" fmla="*/ 2147483647 h 99"/>
              <a:gd name="T74" fmla="*/ 2147483647 w 99"/>
              <a:gd name="T75" fmla="*/ 2147483647 h 99"/>
              <a:gd name="T76" fmla="*/ 2147483647 w 99"/>
              <a:gd name="T77" fmla="*/ 2147483647 h 99"/>
              <a:gd name="T78" fmla="*/ 2147483647 w 99"/>
              <a:gd name="T79" fmla="*/ 2147483647 h 99"/>
              <a:gd name="T80" fmla="*/ 2147483647 w 99"/>
              <a:gd name="T81" fmla="*/ 2147483647 h 99"/>
              <a:gd name="T82" fmla="*/ 2147483647 w 99"/>
              <a:gd name="T83" fmla="*/ 2147483647 h 99"/>
              <a:gd name="T84" fmla="*/ 2147483647 w 99"/>
              <a:gd name="T85" fmla="*/ 2147483647 h 9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99"/>
              <a:gd name="T130" fmla="*/ 0 h 99"/>
              <a:gd name="T131" fmla="*/ 99 w 99"/>
              <a:gd name="T132" fmla="*/ 99 h 99"/>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99" h="99">
                <a:moveTo>
                  <a:pt x="59" y="8"/>
                </a:moveTo>
                <a:cubicBezTo>
                  <a:pt x="59" y="9"/>
                  <a:pt x="60" y="9"/>
                  <a:pt x="60" y="9"/>
                </a:cubicBezTo>
                <a:cubicBezTo>
                  <a:pt x="66" y="2"/>
                  <a:pt x="66" y="2"/>
                  <a:pt x="66" y="2"/>
                </a:cubicBezTo>
                <a:cubicBezTo>
                  <a:pt x="81" y="10"/>
                  <a:pt x="81" y="10"/>
                  <a:pt x="81" y="10"/>
                </a:cubicBezTo>
                <a:cubicBezTo>
                  <a:pt x="78" y="19"/>
                  <a:pt x="78" y="19"/>
                  <a:pt x="78" y="19"/>
                </a:cubicBezTo>
                <a:cubicBezTo>
                  <a:pt x="78" y="19"/>
                  <a:pt x="79" y="19"/>
                  <a:pt x="79" y="20"/>
                </a:cubicBezTo>
                <a:cubicBezTo>
                  <a:pt x="88" y="17"/>
                  <a:pt x="88" y="17"/>
                  <a:pt x="88" y="17"/>
                </a:cubicBezTo>
                <a:cubicBezTo>
                  <a:pt x="96" y="31"/>
                  <a:pt x="96" y="31"/>
                  <a:pt x="96" y="31"/>
                </a:cubicBezTo>
                <a:cubicBezTo>
                  <a:pt x="90" y="37"/>
                  <a:pt x="90" y="37"/>
                  <a:pt x="90" y="37"/>
                </a:cubicBezTo>
                <a:cubicBezTo>
                  <a:pt x="90" y="38"/>
                  <a:pt x="90" y="38"/>
                  <a:pt x="90" y="38"/>
                </a:cubicBezTo>
                <a:cubicBezTo>
                  <a:pt x="99" y="40"/>
                  <a:pt x="99" y="40"/>
                  <a:pt x="99" y="40"/>
                </a:cubicBezTo>
                <a:cubicBezTo>
                  <a:pt x="99" y="57"/>
                  <a:pt x="99" y="57"/>
                  <a:pt x="99" y="57"/>
                </a:cubicBezTo>
                <a:cubicBezTo>
                  <a:pt x="91" y="59"/>
                  <a:pt x="91" y="59"/>
                  <a:pt x="91" y="59"/>
                </a:cubicBezTo>
                <a:cubicBezTo>
                  <a:pt x="91" y="59"/>
                  <a:pt x="90" y="60"/>
                  <a:pt x="90" y="60"/>
                </a:cubicBezTo>
                <a:cubicBezTo>
                  <a:pt x="97" y="67"/>
                  <a:pt x="97" y="67"/>
                  <a:pt x="97" y="67"/>
                </a:cubicBezTo>
                <a:cubicBezTo>
                  <a:pt x="89" y="81"/>
                  <a:pt x="89" y="81"/>
                  <a:pt x="89" y="81"/>
                </a:cubicBezTo>
                <a:cubicBezTo>
                  <a:pt x="80" y="78"/>
                  <a:pt x="80" y="78"/>
                  <a:pt x="80" y="78"/>
                </a:cubicBezTo>
                <a:cubicBezTo>
                  <a:pt x="80" y="79"/>
                  <a:pt x="80" y="79"/>
                  <a:pt x="80" y="79"/>
                </a:cubicBezTo>
                <a:cubicBezTo>
                  <a:pt x="82" y="88"/>
                  <a:pt x="82" y="88"/>
                  <a:pt x="82" y="88"/>
                </a:cubicBezTo>
                <a:cubicBezTo>
                  <a:pt x="68" y="97"/>
                  <a:pt x="68" y="97"/>
                  <a:pt x="68" y="97"/>
                </a:cubicBezTo>
                <a:cubicBezTo>
                  <a:pt x="62" y="90"/>
                  <a:pt x="62" y="90"/>
                  <a:pt x="62" y="90"/>
                </a:cubicBezTo>
                <a:cubicBezTo>
                  <a:pt x="62" y="90"/>
                  <a:pt x="61" y="90"/>
                  <a:pt x="61" y="90"/>
                </a:cubicBezTo>
                <a:cubicBezTo>
                  <a:pt x="59" y="99"/>
                  <a:pt x="59" y="99"/>
                  <a:pt x="59" y="99"/>
                </a:cubicBezTo>
                <a:cubicBezTo>
                  <a:pt x="42" y="99"/>
                  <a:pt x="42" y="99"/>
                  <a:pt x="42" y="99"/>
                </a:cubicBezTo>
                <a:cubicBezTo>
                  <a:pt x="40" y="91"/>
                  <a:pt x="40" y="91"/>
                  <a:pt x="40" y="91"/>
                </a:cubicBezTo>
                <a:cubicBezTo>
                  <a:pt x="40" y="91"/>
                  <a:pt x="39" y="91"/>
                  <a:pt x="39" y="91"/>
                </a:cubicBezTo>
                <a:cubicBezTo>
                  <a:pt x="33" y="97"/>
                  <a:pt x="33" y="97"/>
                  <a:pt x="33" y="97"/>
                </a:cubicBezTo>
                <a:cubicBezTo>
                  <a:pt x="18" y="89"/>
                  <a:pt x="18" y="89"/>
                  <a:pt x="18" y="89"/>
                </a:cubicBezTo>
                <a:cubicBezTo>
                  <a:pt x="21" y="81"/>
                  <a:pt x="21" y="81"/>
                  <a:pt x="21" y="81"/>
                </a:cubicBezTo>
                <a:cubicBezTo>
                  <a:pt x="20" y="80"/>
                  <a:pt x="20" y="80"/>
                  <a:pt x="20" y="80"/>
                </a:cubicBezTo>
                <a:cubicBezTo>
                  <a:pt x="11" y="83"/>
                  <a:pt x="11" y="83"/>
                  <a:pt x="11" y="83"/>
                </a:cubicBezTo>
                <a:cubicBezTo>
                  <a:pt x="3" y="68"/>
                  <a:pt x="3" y="68"/>
                  <a:pt x="3" y="68"/>
                </a:cubicBezTo>
                <a:cubicBezTo>
                  <a:pt x="9" y="62"/>
                  <a:pt x="9" y="62"/>
                  <a:pt x="9" y="62"/>
                </a:cubicBezTo>
                <a:cubicBezTo>
                  <a:pt x="9" y="62"/>
                  <a:pt x="9" y="61"/>
                  <a:pt x="9" y="61"/>
                </a:cubicBezTo>
                <a:cubicBezTo>
                  <a:pt x="0" y="59"/>
                  <a:pt x="0" y="59"/>
                  <a:pt x="0" y="59"/>
                </a:cubicBezTo>
                <a:cubicBezTo>
                  <a:pt x="0" y="42"/>
                  <a:pt x="0" y="42"/>
                  <a:pt x="0" y="42"/>
                </a:cubicBezTo>
                <a:cubicBezTo>
                  <a:pt x="8" y="40"/>
                  <a:pt x="8" y="40"/>
                  <a:pt x="8" y="40"/>
                </a:cubicBezTo>
                <a:cubicBezTo>
                  <a:pt x="8" y="40"/>
                  <a:pt x="8" y="39"/>
                  <a:pt x="9" y="39"/>
                </a:cubicBezTo>
                <a:cubicBezTo>
                  <a:pt x="2" y="33"/>
                  <a:pt x="2" y="33"/>
                  <a:pt x="2" y="33"/>
                </a:cubicBezTo>
                <a:cubicBezTo>
                  <a:pt x="10" y="18"/>
                  <a:pt x="10" y="18"/>
                  <a:pt x="10" y="18"/>
                </a:cubicBezTo>
                <a:cubicBezTo>
                  <a:pt x="18" y="21"/>
                  <a:pt x="18" y="21"/>
                  <a:pt x="18" y="21"/>
                </a:cubicBezTo>
                <a:cubicBezTo>
                  <a:pt x="19" y="21"/>
                  <a:pt x="19" y="20"/>
                  <a:pt x="19" y="20"/>
                </a:cubicBezTo>
                <a:cubicBezTo>
                  <a:pt x="17" y="11"/>
                  <a:pt x="17" y="11"/>
                  <a:pt x="17" y="11"/>
                </a:cubicBezTo>
                <a:cubicBezTo>
                  <a:pt x="31" y="3"/>
                  <a:pt x="31" y="3"/>
                  <a:pt x="31" y="3"/>
                </a:cubicBezTo>
                <a:cubicBezTo>
                  <a:pt x="37" y="9"/>
                  <a:pt x="37" y="9"/>
                  <a:pt x="37" y="9"/>
                </a:cubicBezTo>
                <a:cubicBezTo>
                  <a:pt x="37" y="9"/>
                  <a:pt x="38" y="9"/>
                  <a:pt x="38" y="9"/>
                </a:cubicBezTo>
                <a:cubicBezTo>
                  <a:pt x="40" y="0"/>
                  <a:pt x="40" y="0"/>
                  <a:pt x="40" y="0"/>
                </a:cubicBezTo>
                <a:cubicBezTo>
                  <a:pt x="57" y="0"/>
                  <a:pt x="57" y="0"/>
                  <a:pt x="57" y="0"/>
                </a:cubicBezTo>
                <a:cubicBezTo>
                  <a:pt x="59" y="8"/>
                  <a:pt x="59" y="8"/>
                  <a:pt x="59" y="8"/>
                </a:cubicBezTo>
                <a:close/>
                <a:moveTo>
                  <a:pt x="36" y="58"/>
                </a:moveTo>
                <a:cubicBezTo>
                  <a:pt x="37" y="52"/>
                  <a:pt x="37" y="52"/>
                  <a:pt x="37" y="52"/>
                </a:cubicBezTo>
                <a:cubicBezTo>
                  <a:pt x="45" y="47"/>
                  <a:pt x="45" y="47"/>
                  <a:pt x="45" y="47"/>
                </a:cubicBezTo>
                <a:cubicBezTo>
                  <a:pt x="56" y="47"/>
                  <a:pt x="56" y="47"/>
                  <a:pt x="56" y="47"/>
                </a:cubicBezTo>
                <a:cubicBezTo>
                  <a:pt x="58" y="55"/>
                  <a:pt x="58" y="55"/>
                  <a:pt x="58" y="55"/>
                </a:cubicBezTo>
                <a:cubicBezTo>
                  <a:pt x="64" y="55"/>
                  <a:pt x="64" y="55"/>
                  <a:pt x="64" y="55"/>
                </a:cubicBezTo>
                <a:cubicBezTo>
                  <a:pt x="64" y="56"/>
                  <a:pt x="64" y="56"/>
                  <a:pt x="64" y="56"/>
                </a:cubicBezTo>
                <a:cubicBezTo>
                  <a:pt x="56" y="58"/>
                  <a:pt x="56" y="58"/>
                  <a:pt x="56" y="58"/>
                </a:cubicBezTo>
                <a:cubicBezTo>
                  <a:pt x="54" y="54"/>
                  <a:pt x="54" y="54"/>
                  <a:pt x="54" y="54"/>
                </a:cubicBezTo>
                <a:cubicBezTo>
                  <a:pt x="52" y="62"/>
                  <a:pt x="52" y="62"/>
                  <a:pt x="52" y="62"/>
                </a:cubicBezTo>
                <a:cubicBezTo>
                  <a:pt x="58" y="69"/>
                  <a:pt x="58" y="69"/>
                  <a:pt x="58" y="69"/>
                </a:cubicBezTo>
                <a:cubicBezTo>
                  <a:pt x="58" y="79"/>
                  <a:pt x="58" y="79"/>
                  <a:pt x="58" y="79"/>
                </a:cubicBezTo>
                <a:cubicBezTo>
                  <a:pt x="63" y="77"/>
                  <a:pt x="67" y="74"/>
                  <a:pt x="71" y="71"/>
                </a:cubicBezTo>
                <a:cubicBezTo>
                  <a:pt x="76" y="66"/>
                  <a:pt x="80" y="58"/>
                  <a:pt x="80" y="50"/>
                </a:cubicBezTo>
                <a:cubicBezTo>
                  <a:pt x="80" y="41"/>
                  <a:pt x="76" y="34"/>
                  <a:pt x="71" y="28"/>
                </a:cubicBezTo>
                <a:cubicBezTo>
                  <a:pt x="65" y="23"/>
                  <a:pt x="58" y="19"/>
                  <a:pt x="49" y="19"/>
                </a:cubicBezTo>
                <a:cubicBezTo>
                  <a:pt x="41" y="19"/>
                  <a:pt x="34" y="23"/>
                  <a:pt x="28" y="28"/>
                </a:cubicBezTo>
                <a:cubicBezTo>
                  <a:pt x="23" y="34"/>
                  <a:pt x="19" y="41"/>
                  <a:pt x="19" y="50"/>
                </a:cubicBezTo>
                <a:cubicBezTo>
                  <a:pt x="19" y="58"/>
                  <a:pt x="23" y="66"/>
                  <a:pt x="28" y="71"/>
                </a:cubicBezTo>
                <a:cubicBezTo>
                  <a:pt x="34" y="76"/>
                  <a:pt x="41" y="80"/>
                  <a:pt x="49" y="80"/>
                </a:cubicBezTo>
                <a:cubicBezTo>
                  <a:pt x="52" y="80"/>
                  <a:pt x="54" y="80"/>
                  <a:pt x="55" y="79"/>
                </a:cubicBezTo>
                <a:cubicBezTo>
                  <a:pt x="53" y="70"/>
                  <a:pt x="53" y="70"/>
                  <a:pt x="53" y="70"/>
                </a:cubicBezTo>
                <a:cubicBezTo>
                  <a:pt x="48" y="66"/>
                  <a:pt x="48" y="66"/>
                  <a:pt x="48" y="66"/>
                </a:cubicBezTo>
                <a:cubicBezTo>
                  <a:pt x="47" y="69"/>
                  <a:pt x="45" y="73"/>
                  <a:pt x="45" y="73"/>
                </a:cubicBezTo>
                <a:cubicBezTo>
                  <a:pt x="35" y="75"/>
                  <a:pt x="35" y="75"/>
                  <a:pt x="35" y="75"/>
                </a:cubicBezTo>
                <a:cubicBezTo>
                  <a:pt x="35" y="73"/>
                  <a:pt x="35" y="73"/>
                  <a:pt x="35" y="73"/>
                </a:cubicBezTo>
                <a:cubicBezTo>
                  <a:pt x="42" y="71"/>
                  <a:pt x="42" y="71"/>
                  <a:pt x="42" y="71"/>
                </a:cubicBezTo>
                <a:cubicBezTo>
                  <a:pt x="44" y="61"/>
                  <a:pt x="44" y="61"/>
                  <a:pt x="44" y="61"/>
                </a:cubicBezTo>
                <a:cubicBezTo>
                  <a:pt x="45" y="52"/>
                  <a:pt x="45" y="52"/>
                  <a:pt x="45" y="52"/>
                </a:cubicBezTo>
                <a:cubicBezTo>
                  <a:pt x="41" y="54"/>
                  <a:pt x="41" y="54"/>
                  <a:pt x="41" y="54"/>
                </a:cubicBezTo>
                <a:cubicBezTo>
                  <a:pt x="38" y="59"/>
                  <a:pt x="38" y="59"/>
                  <a:pt x="38" y="59"/>
                </a:cubicBezTo>
                <a:cubicBezTo>
                  <a:pt x="36" y="58"/>
                  <a:pt x="36" y="58"/>
                  <a:pt x="36" y="58"/>
                </a:cubicBezTo>
                <a:close/>
                <a:moveTo>
                  <a:pt x="51" y="37"/>
                </a:moveTo>
                <a:cubicBezTo>
                  <a:pt x="48" y="37"/>
                  <a:pt x="46" y="39"/>
                  <a:pt x="46" y="41"/>
                </a:cubicBezTo>
                <a:cubicBezTo>
                  <a:pt x="46" y="44"/>
                  <a:pt x="48" y="46"/>
                  <a:pt x="51" y="46"/>
                </a:cubicBezTo>
                <a:cubicBezTo>
                  <a:pt x="53" y="46"/>
                  <a:pt x="55" y="44"/>
                  <a:pt x="55" y="41"/>
                </a:cubicBezTo>
                <a:cubicBezTo>
                  <a:pt x="55" y="39"/>
                  <a:pt x="53" y="37"/>
                  <a:pt x="51" y="37"/>
                </a:cubicBezTo>
                <a:close/>
              </a:path>
            </a:pathLst>
          </a:custGeom>
          <a:solidFill>
            <a:schemeClr val="bg1"/>
          </a:solidFill>
          <a:ln>
            <a:noFill/>
          </a:ln>
        </p:spPr>
        <p:txBody>
          <a:bodyPr lIns="121917" tIns="60958" rIns="121917" bIns="60958"/>
          <a:lstStyle/>
          <a:p>
            <a:endParaRPr lang="zh-CN" altLang="en-US">
              <a:cs typeface="+mn-ea"/>
              <a:sym typeface="+mn-lt"/>
            </a:endParaRPr>
          </a:p>
        </p:txBody>
      </p:sp>
      <p:sp>
        <p:nvSpPr>
          <p:cNvPr id="13" name="Docer Falling Dust PPT demo"/>
          <p:cNvSpPr>
            <a:spLocks noEditPoints="1" noChangeArrowheads="1"/>
          </p:cNvSpPr>
          <p:nvPr/>
        </p:nvSpPr>
        <p:spPr bwMode="auto">
          <a:xfrm>
            <a:off x="3782060" y="4319270"/>
            <a:ext cx="311150" cy="319405"/>
          </a:xfrm>
          <a:custGeom>
            <a:avLst/>
            <a:gdLst>
              <a:gd name="T0" fmla="*/ 2147483647 w 199"/>
              <a:gd name="T1" fmla="*/ 0 h 196"/>
              <a:gd name="T2" fmla="*/ 2147483647 w 199"/>
              <a:gd name="T3" fmla="*/ 2147483647 h 196"/>
              <a:gd name="T4" fmla="*/ 2147483647 w 199"/>
              <a:gd name="T5" fmla="*/ 2147483647 h 196"/>
              <a:gd name="T6" fmla="*/ 2147483647 w 199"/>
              <a:gd name="T7" fmla="*/ 2147483647 h 196"/>
              <a:gd name="T8" fmla="*/ 2147483647 w 199"/>
              <a:gd name="T9" fmla="*/ 2147483647 h 196"/>
              <a:gd name="T10" fmla="*/ 2147483647 w 199"/>
              <a:gd name="T11" fmla="*/ 2147483647 h 196"/>
              <a:gd name="T12" fmla="*/ 2147483647 w 199"/>
              <a:gd name="T13" fmla="*/ 2147483647 h 196"/>
              <a:gd name="T14" fmla="*/ 0 w 199"/>
              <a:gd name="T15" fmla="*/ 2147483647 h 196"/>
              <a:gd name="T16" fmla="*/ 2147483647 w 199"/>
              <a:gd name="T17" fmla="*/ 2147483647 h 196"/>
              <a:gd name="T18" fmla="*/ 0 w 199"/>
              <a:gd name="T19" fmla="*/ 2147483647 h 196"/>
              <a:gd name="T20" fmla="*/ 0 w 199"/>
              <a:gd name="T21" fmla="*/ 0 h 196"/>
              <a:gd name="T22" fmla="*/ 2147483647 w 199"/>
              <a:gd name="T23" fmla="*/ 2147483647 h 196"/>
              <a:gd name="T24" fmla="*/ 2147483647 w 199"/>
              <a:gd name="T25" fmla="*/ 2147483647 h 196"/>
              <a:gd name="T26" fmla="*/ 2147483647 w 199"/>
              <a:gd name="T27" fmla="*/ 2147483647 h 196"/>
              <a:gd name="T28" fmla="*/ 2147483647 w 199"/>
              <a:gd name="T29" fmla="*/ 2147483647 h 196"/>
              <a:gd name="T30" fmla="*/ 2147483647 w 199"/>
              <a:gd name="T31" fmla="*/ 2147483647 h 196"/>
              <a:gd name="T32" fmla="*/ 2147483647 w 199"/>
              <a:gd name="T33" fmla="*/ 2147483647 h 196"/>
              <a:gd name="T34" fmla="*/ 2147483647 w 199"/>
              <a:gd name="T35" fmla="*/ 2147483647 h 196"/>
              <a:gd name="T36" fmla="*/ 2147483647 w 199"/>
              <a:gd name="T37" fmla="*/ 2147483647 h 196"/>
              <a:gd name="T38" fmla="*/ 2147483647 w 199"/>
              <a:gd name="T39" fmla="*/ 2147483647 h 196"/>
              <a:gd name="T40" fmla="*/ 2147483647 w 199"/>
              <a:gd name="T41" fmla="*/ 2147483647 h 196"/>
              <a:gd name="T42" fmla="*/ 2147483647 w 199"/>
              <a:gd name="T43" fmla="*/ 2147483647 h 196"/>
              <a:gd name="T44" fmla="*/ 2147483647 w 199"/>
              <a:gd name="T45" fmla="*/ 2147483647 h 196"/>
              <a:gd name="T46" fmla="*/ 2147483647 w 199"/>
              <a:gd name="T47" fmla="*/ 2147483647 h 196"/>
              <a:gd name="T48" fmla="*/ 2147483647 w 199"/>
              <a:gd name="T49" fmla="*/ 2147483647 h 196"/>
              <a:gd name="T50" fmla="*/ 2147483647 w 199"/>
              <a:gd name="T51" fmla="*/ 2147483647 h 196"/>
              <a:gd name="T52" fmla="*/ 2147483647 w 199"/>
              <a:gd name="T53" fmla="*/ 2147483647 h 196"/>
              <a:gd name="T54" fmla="*/ 2147483647 w 199"/>
              <a:gd name="T55" fmla="*/ 2147483647 h 196"/>
              <a:gd name="T56" fmla="*/ 2147483647 w 199"/>
              <a:gd name="T57" fmla="*/ 2147483647 h 196"/>
              <a:gd name="T58" fmla="*/ 2147483647 w 199"/>
              <a:gd name="T59" fmla="*/ 2147483647 h 196"/>
              <a:gd name="T60" fmla="*/ 2147483647 w 199"/>
              <a:gd name="T61" fmla="*/ 2147483647 h 196"/>
              <a:gd name="T62" fmla="*/ 2147483647 w 199"/>
              <a:gd name="T63" fmla="*/ 2147483647 h 196"/>
              <a:gd name="T64" fmla="*/ 2147483647 w 199"/>
              <a:gd name="T65" fmla="*/ 2147483647 h 196"/>
              <a:gd name="T66" fmla="*/ 2147483647 w 199"/>
              <a:gd name="T67" fmla="*/ 2147483647 h 196"/>
              <a:gd name="T68" fmla="*/ 2147483647 w 199"/>
              <a:gd name="T69" fmla="*/ 2147483647 h 196"/>
              <a:gd name="T70" fmla="*/ 2147483647 w 199"/>
              <a:gd name="T71" fmla="*/ 2147483647 h 196"/>
              <a:gd name="T72" fmla="*/ 2147483647 w 199"/>
              <a:gd name="T73" fmla="*/ 2147483647 h 196"/>
              <a:gd name="T74" fmla="*/ 2147483647 w 199"/>
              <a:gd name="T75" fmla="*/ 2147483647 h 196"/>
              <a:gd name="T76" fmla="*/ 2147483647 w 199"/>
              <a:gd name="T77" fmla="*/ 2147483647 h 196"/>
              <a:gd name="T78" fmla="*/ 2147483647 w 199"/>
              <a:gd name="T79" fmla="*/ 2147483647 h 196"/>
              <a:gd name="T80" fmla="*/ 2147483647 w 199"/>
              <a:gd name="T81" fmla="*/ 2147483647 h 19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99"/>
              <a:gd name="T124" fmla="*/ 0 h 196"/>
              <a:gd name="T125" fmla="*/ 199 w 199"/>
              <a:gd name="T126" fmla="*/ 196 h 19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99" h="196">
                <a:moveTo>
                  <a:pt x="0" y="0"/>
                </a:moveTo>
                <a:lnTo>
                  <a:pt x="199" y="0"/>
                </a:lnTo>
                <a:lnTo>
                  <a:pt x="199" y="19"/>
                </a:lnTo>
                <a:lnTo>
                  <a:pt x="189" y="19"/>
                </a:lnTo>
                <a:lnTo>
                  <a:pt x="189" y="120"/>
                </a:lnTo>
                <a:lnTo>
                  <a:pt x="199" y="120"/>
                </a:lnTo>
                <a:lnTo>
                  <a:pt x="199" y="139"/>
                </a:lnTo>
                <a:lnTo>
                  <a:pt x="109" y="139"/>
                </a:lnTo>
                <a:lnTo>
                  <a:pt x="109" y="177"/>
                </a:lnTo>
                <a:lnTo>
                  <a:pt x="149" y="177"/>
                </a:lnTo>
                <a:lnTo>
                  <a:pt x="149" y="196"/>
                </a:lnTo>
                <a:lnTo>
                  <a:pt x="50" y="196"/>
                </a:lnTo>
                <a:lnTo>
                  <a:pt x="50" y="177"/>
                </a:lnTo>
                <a:lnTo>
                  <a:pt x="90" y="177"/>
                </a:lnTo>
                <a:lnTo>
                  <a:pt x="90" y="139"/>
                </a:lnTo>
                <a:lnTo>
                  <a:pt x="0" y="139"/>
                </a:lnTo>
                <a:lnTo>
                  <a:pt x="0" y="120"/>
                </a:lnTo>
                <a:lnTo>
                  <a:pt x="7" y="120"/>
                </a:lnTo>
                <a:lnTo>
                  <a:pt x="7" y="19"/>
                </a:lnTo>
                <a:lnTo>
                  <a:pt x="0" y="19"/>
                </a:lnTo>
                <a:lnTo>
                  <a:pt x="0" y="0"/>
                </a:lnTo>
                <a:close/>
                <a:moveTo>
                  <a:pt x="149" y="47"/>
                </a:moveTo>
                <a:lnTo>
                  <a:pt x="142" y="47"/>
                </a:lnTo>
                <a:lnTo>
                  <a:pt x="132" y="47"/>
                </a:lnTo>
                <a:lnTo>
                  <a:pt x="135" y="52"/>
                </a:lnTo>
                <a:lnTo>
                  <a:pt x="102" y="70"/>
                </a:lnTo>
                <a:lnTo>
                  <a:pt x="88" y="61"/>
                </a:lnTo>
                <a:lnTo>
                  <a:pt x="88" y="59"/>
                </a:lnTo>
                <a:lnTo>
                  <a:pt x="85" y="59"/>
                </a:lnTo>
                <a:lnTo>
                  <a:pt x="57" y="70"/>
                </a:lnTo>
                <a:lnTo>
                  <a:pt x="59" y="78"/>
                </a:lnTo>
                <a:lnTo>
                  <a:pt x="85" y="66"/>
                </a:lnTo>
                <a:lnTo>
                  <a:pt x="99" y="75"/>
                </a:lnTo>
                <a:lnTo>
                  <a:pt x="102" y="78"/>
                </a:lnTo>
                <a:lnTo>
                  <a:pt x="104" y="78"/>
                </a:lnTo>
                <a:lnTo>
                  <a:pt x="137" y="56"/>
                </a:lnTo>
                <a:lnTo>
                  <a:pt x="139" y="61"/>
                </a:lnTo>
                <a:lnTo>
                  <a:pt x="144" y="54"/>
                </a:lnTo>
                <a:lnTo>
                  <a:pt x="149" y="47"/>
                </a:lnTo>
                <a:close/>
                <a:moveTo>
                  <a:pt x="132" y="68"/>
                </a:moveTo>
                <a:lnTo>
                  <a:pt x="132" y="99"/>
                </a:lnTo>
                <a:lnTo>
                  <a:pt x="142" y="99"/>
                </a:lnTo>
                <a:lnTo>
                  <a:pt x="142" y="68"/>
                </a:lnTo>
                <a:lnTo>
                  <a:pt x="132" y="68"/>
                </a:lnTo>
                <a:close/>
                <a:moveTo>
                  <a:pt x="118" y="78"/>
                </a:moveTo>
                <a:lnTo>
                  <a:pt x="118" y="99"/>
                </a:lnTo>
                <a:lnTo>
                  <a:pt x="128" y="99"/>
                </a:lnTo>
                <a:lnTo>
                  <a:pt x="128" y="78"/>
                </a:lnTo>
                <a:lnTo>
                  <a:pt x="118" y="78"/>
                </a:lnTo>
                <a:close/>
                <a:moveTo>
                  <a:pt x="102" y="89"/>
                </a:moveTo>
                <a:lnTo>
                  <a:pt x="102" y="99"/>
                </a:lnTo>
                <a:lnTo>
                  <a:pt x="111" y="99"/>
                </a:lnTo>
                <a:lnTo>
                  <a:pt x="111" y="89"/>
                </a:lnTo>
                <a:lnTo>
                  <a:pt x="102" y="89"/>
                </a:lnTo>
                <a:close/>
                <a:moveTo>
                  <a:pt x="88" y="80"/>
                </a:moveTo>
                <a:lnTo>
                  <a:pt x="88" y="99"/>
                </a:lnTo>
                <a:lnTo>
                  <a:pt x="97" y="99"/>
                </a:lnTo>
                <a:lnTo>
                  <a:pt x="97" y="80"/>
                </a:lnTo>
                <a:lnTo>
                  <a:pt x="88" y="80"/>
                </a:lnTo>
                <a:close/>
                <a:moveTo>
                  <a:pt x="73" y="80"/>
                </a:moveTo>
                <a:lnTo>
                  <a:pt x="73" y="99"/>
                </a:lnTo>
                <a:lnTo>
                  <a:pt x="83" y="99"/>
                </a:lnTo>
                <a:lnTo>
                  <a:pt x="83" y="80"/>
                </a:lnTo>
                <a:lnTo>
                  <a:pt x="73" y="80"/>
                </a:lnTo>
                <a:close/>
                <a:moveTo>
                  <a:pt x="57" y="85"/>
                </a:moveTo>
                <a:lnTo>
                  <a:pt x="57" y="99"/>
                </a:lnTo>
                <a:lnTo>
                  <a:pt x="66" y="99"/>
                </a:lnTo>
                <a:lnTo>
                  <a:pt x="66" y="85"/>
                </a:lnTo>
                <a:lnTo>
                  <a:pt x="57" y="85"/>
                </a:lnTo>
                <a:close/>
                <a:moveTo>
                  <a:pt x="170" y="21"/>
                </a:moveTo>
                <a:lnTo>
                  <a:pt x="28" y="21"/>
                </a:lnTo>
                <a:lnTo>
                  <a:pt x="28" y="118"/>
                </a:lnTo>
                <a:lnTo>
                  <a:pt x="170" y="118"/>
                </a:lnTo>
                <a:lnTo>
                  <a:pt x="170" y="21"/>
                </a:lnTo>
                <a:close/>
              </a:path>
            </a:pathLst>
          </a:custGeom>
          <a:solidFill>
            <a:schemeClr val="bg1"/>
          </a:solidFill>
          <a:ln>
            <a:noFill/>
          </a:ln>
        </p:spPr>
        <p:txBody>
          <a:bodyPr lIns="121917" tIns="60958" rIns="121917" bIns="60958"/>
          <a:lstStyle/>
          <a:p>
            <a:endParaRPr lang="zh-CN" altLang="en-US">
              <a:cs typeface="+mn-ea"/>
              <a:sym typeface="+mn-lt"/>
            </a:endParaRPr>
          </a:p>
        </p:txBody>
      </p:sp>
      <p:grpSp>
        <p:nvGrpSpPr>
          <p:cNvPr id="26" name="组合 25"/>
          <p:cNvGrpSpPr/>
          <p:nvPr/>
        </p:nvGrpSpPr>
        <p:grpSpPr>
          <a:xfrm>
            <a:off x="691758" y="530592"/>
            <a:ext cx="465528" cy="311215"/>
            <a:chOff x="691758" y="530592"/>
            <a:chExt cx="465528" cy="311215"/>
          </a:xfrm>
        </p:grpSpPr>
        <p:sp>
          <p:nvSpPr>
            <p:cNvPr id="25" name="等腰三角形 24"/>
            <p:cNvSpPr/>
            <p:nvPr/>
          </p:nvSpPr>
          <p:spPr>
            <a:xfrm rot="5400000">
              <a:off x="670295" y="552055"/>
              <a:ext cx="311215" cy="268289"/>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2" name="等腰三角形 1"/>
            <p:cNvSpPr/>
            <p:nvPr/>
          </p:nvSpPr>
          <p:spPr>
            <a:xfrm rot="5400000">
              <a:off x="867534" y="552055"/>
              <a:ext cx="311215" cy="268289"/>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sp>
        <p:nvSpPr>
          <p:cNvPr id="4" name="文本框 3"/>
          <p:cNvSpPr txBox="1"/>
          <p:nvPr>
            <p:custDataLst>
              <p:tags r:id="rId1"/>
            </p:custDataLst>
          </p:nvPr>
        </p:nvSpPr>
        <p:spPr>
          <a:xfrm>
            <a:off x="1220470" y="386715"/>
            <a:ext cx="9257665" cy="953135"/>
          </a:xfrm>
          <a:prstGeom prst="rect">
            <a:avLst/>
          </a:prstGeom>
          <a:noFill/>
        </p:spPr>
        <p:txBody>
          <a:bodyPr wrap="square" rtlCol="0">
            <a:spAutoFit/>
          </a:bodyPr>
          <a:lstStyle/>
          <a:p>
            <a:pPr lvl="0" algn="l">
              <a:buClrTx/>
              <a:buSzTx/>
              <a:buFontTx/>
            </a:pPr>
            <a:r>
              <a:rPr lang="zh-CN" altLang="en-US" sz="2800" b="1" dirty="0" smtClean="0">
                <a:latin typeface="微软雅黑" panose="020B0503020204020204" charset="-122"/>
                <a:ea typeface="微软雅黑" panose="020B0503020204020204" charset="-122"/>
                <a:cs typeface="+mn-ea"/>
                <a:sym typeface="+mn-lt"/>
              </a:rPr>
              <a:t>Critically examine internal and external factors and drivers of change </a:t>
            </a:r>
          </a:p>
        </p:txBody>
      </p:sp>
      <p:sp>
        <p:nvSpPr>
          <p:cNvPr id="23" name="内容占位符 22"/>
          <p:cNvSpPr>
            <a:spLocks noGrp="1"/>
          </p:cNvSpPr>
          <p:nvPr>
            <p:custDataLst>
              <p:tags r:id="rId2"/>
            </p:custDataLst>
          </p:nvPr>
        </p:nvSpPr>
        <p:spPr>
          <a:xfrm>
            <a:off x="5234305" y="2642870"/>
            <a:ext cx="6217285" cy="949960"/>
          </a:xfrm>
          <a:prstGeom prst="rect">
            <a:avLst/>
          </a:prstGeom>
        </p:spPr>
        <p:txBody>
          <a:bodyPr vert="horz" wrap="square" lIns="91440" tIns="45720" rIns="91440" bIns="45720" numCol="1" anchor="t" anchorCtr="0" compatLnSpc="0">
            <a:noAutofit/>
          </a:bodyPr>
          <a:lstStyle>
            <a:lvl1pPr marL="171450" indent="-171450" algn="l" rtl="0" eaLnBrk="1" fontAlgn="base" hangingPunct="1">
              <a:lnSpc>
                <a:spcPct val="130000"/>
              </a:lnSpc>
              <a:spcBef>
                <a:spcPct val="0"/>
              </a:spcBef>
              <a:spcAft>
                <a:spcPts val="1000"/>
              </a:spcAft>
              <a:buFont typeface="Arial" panose="020B0604020202020204" pitchFamily="34" charset="0"/>
              <a:buChar char="•"/>
              <a:defRPr sz="1200" kern="1200" spc="150">
                <a:solidFill>
                  <a:schemeClr val="tx1"/>
                </a:solidFill>
                <a:latin typeface="微软雅黑" panose="020B0503020204020204" charset="-122"/>
                <a:ea typeface="微软雅黑" panose="020B0503020204020204" charset="-122"/>
                <a:cs typeface="+mn-cs"/>
              </a:defRPr>
            </a:lvl1pPr>
            <a:lvl2pPr marL="514350" indent="-171450" algn="l" defTabSz="0" rtl="0" eaLnBrk="1" fontAlgn="base" hangingPunct="1">
              <a:lnSpc>
                <a:spcPct val="130000"/>
              </a:lnSpc>
              <a:spcBef>
                <a:spcPct val="0"/>
              </a:spcBef>
              <a:spcAft>
                <a:spcPts val="1000"/>
              </a:spcAft>
              <a:buFont typeface="Arial" panose="020B0604020202020204" pitchFamily="34" charset="0"/>
              <a:buChar char="•"/>
              <a:tabLst>
                <a:tab pos="1207135" algn="l"/>
              </a:tabLst>
              <a:defRPr sz="1200" kern="1200" spc="150">
                <a:solidFill>
                  <a:schemeClr val="tx1"/>
                </a:solidFill>
                <a:latin typeface="微软雅黑" panose="020B0503020204020204" charset="-122"/>
                <a:ea typeface="微软雅黑" panose="020B0503020204020204" charset="-122"/>
                <a:cs typeface="+mn-cs"/>
              </a:defRPr>
            </a:lvl2pPr>
            <a:lvl3pPr marL="857250" indent="-171450" algn="l" defTabSz="0" rtl="0" eaLnBrk="1" fontAlgn="base" hangingPunct="1">
              <a:lnSpc>
                <a:spcPct val="130000"/>
              </a:lnSpc>
              <a:spcBef>
                <a:spcPct val="0"/>
              </a:spcBef>
              <a:spcAft>
                <a:spcPts val="1000"/>
              </a:spcAft>
              <a:buFont typeface="Arial" panose="020B0604020202020204" pitchFamily="34" charset="0"/>
              <a:buChar char="•"/>
              <a:tabLst>
                <a:tab pos="1207135" algn="l"/>
              </a:tabLst>
              <a:defRPr sz="1200" kern="1200" spc="150">
                <a:solidFill>
                  <a:schemeClr val="tx1"/>
                </a:solidFill>
                <a:latin typeface="微软雅黑" panose="020B0503020204020204" charset="-122"/>
                <a:ea typeface="微软雅黑" panose="020B0503020204020204" charset="-122"/>
                <a:cs typeface="+mn-cs"/>
              </a:defRPr>
            </a:lvl3pPr>
            <a:lvl4pPr marL="1200150" indent="-171450" algn="l" defTabSz="0" rtl="0" eaLnBrk="1" fontAlgn="base" hangingPunct="1">
              <a:lnSpc>
                <a:spcPct val="130000"/>
              </a:lnSpc>
              <a:spcBef>
                <a:spcPct val="0"/>
              </a:spcBef>
              <a:spcAft>
                <a:spcPts val="1000"/>
              </a:spcAft>
              <a:buFont typeface="Arial" panose="020B0604020202020204" pitchFamily="34" charset="0"/>
              <a:buChar char="•"/>
              <a:tabLst>
                <a:tab pos="1207135" algn="l"/>
              </a:tabLst>
              <a:defRPr sz="1200" kern="1200" spc="150">
                <a:solidFill>
                  <a:schemeClr val="tx1"/>
                </a:solidFill>
                <a:latin typeface="微软雅黑" panose="020B0503020204020204" charset="-122"/>
                <a:ea typeface="微软雅黑" panose="020B0503020204020204" charset="-122"/>
                <a:cs typeface="+mn-cs"/>
              </a:defRPr>
            </a:lvl4pPr>
            <a:lvl5pPr marL="1543050" indent="-171450" algn="l" defTabSz="0" rtl="0" eaLnBrk="1" fontAlgn="base" hangingPunct="1">
              <a:lnSpc>
                <a:spcPct val="130000"/>
              </a:lnSpc>
              <a:spcBef>
                <a:spcPct val="0"/>
              </a:spcBef>
              <a:spcAft>
                <a:spcPts val="1000"/>
              </a:spcAft>
              <a:buFont typeface="Arial" panose="020B0604020202020204" pitchFamily="34" charset="0"/>
              <a:buChar char="•"/>
              <a:tabLst>
                <a:tab pos="1207135" algn="l"/>
              </a:tabLst>
              <a:defRPr sz="1200" kern="1200" spc="150">
                <a:solidFill>
                  <a:schemeClr val="tx1"/>
                </a:solidFill>
                <a:latin typeface="微软雅黑" panose="020B0503020204020204" charset="-122"/>
                <a:ea typeface="微软雅黑" panose="020B0503020204020204" charset="-122"/>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fontAlgn="auto">
              <a:lnSpc>
                <a:spcPct val="120000"/>
              </a:lnSpc>
              <a:buNone/>
            </a:pPr>
            <a:r>
              <a:rPr lang="zh-CN" altLang="en-US" sz="1800" spc="0" dirty="0" smtClean="0">
                <a:solidFill>
                  <a:schemeClr val="tx1">
                    <a:lumMod val="85000"/>
                    <a:lumOff val="15000"/>
                  </a:schemeClr>
                </a:solidFill>
                <a:latin typeface="Arial" panose="020B0604020202020204" pitchFamily="34" charset="0"/>
                <a:ea typeface="汉仪旗黑-55简" panose="02010600030101010101" charset="-128"/>
                <a:cs typeface="+mn-ea"/>
                <a:sym typeface="+mn-ea"/>
              </a:rPr>
              <a:t>The drivers for change at CATL include its culture of innovation and adaptation, strong leadership guiding international growth, market influence, digitalization efforts, and the pressure of competition. By effectively managing these drivers, CATL can stay ahead in the dynamic battery market and foster continuous growth.</a:t>
            </a:r>
            <a:r>
              <a:rPr lang="en-US" altLang="zh-CN" sz="1800" spc="0" dirty="0">
                <a:solidFill>
                  <a:schemeClr val="tx1">
                    <a:lumMod val="85000"/>
                    <a:lumOff val="15000"/>
                  </a:schemeClr>
                </a:solidFill>
                <a:latin typeface="Arial" panose="020B0604020202020204" pitchFamily="34" charset="0"/>
                <a:ea typeface="汉仪旗黑-55简" panose="02010600030101010101" charset="-128"/>
                <a:cs typeface="+mn-ea"/>
              </a:rPr>
              <a:t> Besides, both planned change and emergent change approach have benefit VATL in different ways but not without their limitations.</a:t>
            </a:r>
          </a:p>
          <a:p>
            <a:pPr marL="0" lvl="0" algn="l" fontAlgn="auto">
              <a:lnSpc>
                <a:spcPct val="120000"/>
              </a:lnSpc>
              <a:buClrTx/>
              <a:buSzTx/>
              <a:buFontTx/>
              <a:buNone/>
            </a:pPr>
            <a:endParaRPr lang="en-US" altLang="zh-CN" sz="1800" spc="0" dirty="0" smtClean="0">
              <a:solidFill>
                <a:schemeClr val="tx1">
                  <a:lumMod val="85000"/>
                  <a:lumOff val="15000"/>
                </a:schemeClr>
              </a:solidFill>
              <a:latin typeface="Arial" panose="020B0604020202020204" pitchFamily="34" charset="0"/>
              <a:ea typeface="汉仪旗黑-55简" panose="02010600030101010101" charset="-128"/>
              <a:cs typeface="+mn-ea"/>
              <a:sym typeface="+mn-ea"/>
            </a:endParaRPr>
          </a:p>
          <a:p>
            <a:pPr marL="0" lvl="0" algn="l" fontAlgn="auto">
              <a:lnSpc>
                <a:spcPct val="120000"/>
              </a:lnSpc>
              <a:buClrTx/>
              <a:buSzTx/>
              <a:buFontTx/>
              <a:buNone/>
            </a:pPr>
            <a:endParaRPr lang="zh-CN" altLang="en-US" sz="1800" spc="0" dirty="0" smtClean="0">
              <a:solidFill>
                <a:schemeClr val="tx1">
                  <a:lumMod val="85000"/>
                  <a:lumOff val="15000"/>
                </a:schemeClr>
              </a:solidFill>
              <a:latin typeface="Arial" panose="020B0604020202020204" pitchFamily="34" charset="0"/>
              <a:ea typeface="汉仪旗黑-55简" panose="02010600030101010101" charset="-128"/>
              <a:cs typeface="+mn-ea"/>
              <a:sym typeface="+mn-ea"/>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椭圆 2"/>
          <p:cNvSpPr/>
          <p:nvPr/>
        </p:nvSpPr>
        <p:spPr>
          <a:xfrm>
            <a:off x="1042035" y="1375410"/>
            <a:ext cx="7517765" cy="5162550"/>
          </a:xfrm>
          <a:prstGeom prst="ellipse">
            <a:avLst/>
          </a:prstGeom>
          <a:noFill/>
          <a:ln>
            <a:solidFill>
              <a:srgbClr val="00939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2" name="Docer Falling Dust PPT demo 2"/>
          <p:cNvSpPr/>
          <p:nvPr>
            <p:custDataLst>
              <p:tags r:id="rId1"/>
            </p:custDataLst>
          </p:nvPr>
        </p:nvSpPr>
        <p:spPr>
          <a:xfrm flipH="1">
            <a:off x="7607300" y="2039620"/>
            <a:ext cx="3906520" cy="3834130"/>
          </a:xfrm>
          <a:prstGeom prst="homePlate">
            <a:avLst>
              <a:gd name="adj" fmla="val 35380"/>
            </a:avLst>
          </a:prstGeom>
          <a:blipFill>
            <a:blip r:embed="rId4"/>
            <a:stretch>
              <a:fillRect l="-23138" r="-23024"/>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solidFill>
                <a:schemeClr val="tx1"/>
              </a:solidFill>
              <a:cs typeface="+mn-ea"/>
              <a:sym typeface="+mn-lt"/>
            </a:endParaRPr>
          </a:p>
        </p:txBody>
      </p:sp>
      <p:grpSp>
        <p:nvGrpSpPr>
          <p:cNvPr id="35" name="组合 34"/>
          <p:cNvGrpSpPr/>
          <p:nvPr/>
        </p:nvGrpSpPr>
        <p:grpSpPr>
          <a:xfrm>
            <a:off x="691758" y="530592"/>
            <a:ext cx="465528" cy="311215"/>
            <a:chOff x="691758" y="530592"/>
            <a:chExt cx="465528" cy="311215"/>
          </a:xfrm>
        </p:grpSpPr>
        <p:sp>
          <p:nvSpPr>
            <p:cNvPr id="36" name="等腰三角形 35"/>
            <p:cNvSpPr/>
            <p:nvPr/>
          </p:nvSpPr>
          <p:spPr>
            <a:xfrm rot="5400000">
              <a:off x="670295" y="552055"/>
              <a:ext cx="311215" cy="268289"/>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37" name="等腰三角形 36"/>
            <p:cNvSpPr/>
            <p:nvPr/>
          </p:nvSpPr>
          <p:spPr>
            <a:xfrm rot="5400000">
              <a:off x="867534" y="552055"/>
              <a:ext cx="311215" cy="268289"/>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sp>
        <p:nvSpPr>
          <p:cNvPr id="106" name="矩形 105"/>
          <p:cNvSpPr/>
          <p:nvPr/>
        </p:nvSpPr>
        <p:spPr>
          <a:xfrm>
            <a:off x="2151380" y="2084705"/>
            <a:ext cx="5530850" cy="3744595"/>
          </a:xfrm>
          <a:prstGeom prst="rect">
            <a:avLst/>
          </a:prstGeom>
        </p:spPr>
        <p:txBody>
          <a:bodyPr vert="horz" wrap="square" lIns="91440" tIns="45720" rIns="91440" bIns="45720" numCol="1" anchor="t" anchorCtr="0" compatLnSpc="0">
            <a:spAutoFit/>
          </a:bodyPr>
          <a:lstStyle>
            <a:lvl1pPr marL="171450" indent="-171450" algn="l" rtl="0" eaLnBrk="1" fontAlgn="base" hangingPunct="1">
              <a:lnSpc>
                <a:spcPct val="130000"/>
              </a:lnSpc>
              <a:spcBef>
                <a:spcPct val="0"/>
              </a:spcBef>
              <a:spcAft>
                <a:spcPts val="1000"/>
              </a:spcAft>
              <a:buFont typeface="Arial" panose="020B0604020202020204" pitchFamily="34" charset="0"/>
              <a:buChar char="•"/>
              <a:defRPr sz="1200" kern="1200" spc="150">
                <a:solidFill>
                  <a:schemeClr val="tx1"/>
                </a:solidFill>
                <a:latin typeface="微软雅黑" panose="020B0503020204020204" charset="-122"/>
                <a:ea typeface="微软雅黑" panose="020B0503020204020204" charset="-122"/>
                <a:cs typeface="+mn-cs"/>
              </a:defRPr>
            </a:lvl1pPr>
            <a:lvl2pPr marL="514350" indent="-171450" algn="l" defTabSz="0" rtl="0" eaLnBrk="1" fontAlgn="base" hangingPunct="1">
              <a:lnSpc>
                <a:spcPct val="130000"/>
              </a:lnSpc>
              <a:spcBef>
                <a:spcPct val="0"/>
              </a:spcBef>
              <a:spcAft>
                <a:spcPts val="1000"/>
              </a:spcAft>
              <a:buFont typeface="Arial" panose="020B0604020202020204" pitchFamily="34" charset="0"/>
              <a:buChar char="•"/>
              <a:tabLst>
                <a:tab pos="1207135" algn="l"/>
              </a:tabLst>
              <a:defRPr sz="1200" kern="1200" spc="150">
                <a:solidFill>
                  <a:schemeClr val="tx1"/>
                </a:solidFill>
                <a:latin typeface="微软雅黑" panose="020B0503020204020204" charset="-122"/>
                <a:ea typeface="微软雅黑" panose="020B0503020204020204" charset="-122"/>
                <a:cs typeface="+mn-cs"/>
              </a:defRPr>
            </a:lvl2pPr>
            <a:lvl3pPr marL="857250" indent="-171450" algn="l" defTabSz="0" rtl="0" eaLnBrk="1" fontAlgn="base" hangingPunct="1">
              <a:lnSpc>
                <a:spcPct val="130000"/>
              </a:lnSpc>
              <a:spcBef>
                <a:spcPct val="0"/>
              </a:spcBef>
              <a:spcAft>
                <a:spcPts val="1000"/>
              </a:spcAft>
              <a:buFont typeface="Arial" panose="020B0604020202020204" pitchFamily="34" charset="0"/>
              <a:buChar char="•"/>
              <a:tabLst>
                <a:tab pos="1207135" algn="l"/>
              </a:tabLst>
              <a:defRPr sz="1200" kern="1200" spc="150">
                <a:solidFill>
                  <a:schemeClr val="tx1"/>
                </a:solidFill>
                <a:latin typeface="微软雅黑" panose="020B0503020204020204" charset="-122"/>
                <a:ea typeface="微软雅黑" panose="020B0503020204020204" charset="-122"/>
                <a:cs typeface="+mn-cs"/>
              </a:defRPr>
            </a:lvl3pPr>
            <a:lvl4pPr marL="1200150" indent="-171450" algn="l" defTabSz="0" rtl="0" eaLnBrk="1" fontAlgn="base" hangingPunct="1">
              <a:lnSpc>
                <a:spcPct val="130000"/>
              </a:lnSpc>
              <a:spcBef>
                <a:spcPct val="0"/>
              </a:spcBef>
              <a:spcAft>
                <a:spcPts val="1000"/>
              </a:spcAft>
              <a:buFont typeface="Arial" panose="020B0604020202020204" pitchFamily="34" charset="0"/>
              <a:buChar char="•"/>
              <a:tabLst>
                <a:tab pos="1207135" algn="l"/>
              </a:tabLst>
              <a:defRPr sz="1200" kern="1200" spc="150">
                <a:solidFill>
                  <a:schemeClr val="tx1"/>
                </a:solidFill>
                <a:latin typeface="微软雅黑" panose="020B0503020204020204" charset="-122"/>
                <a:ea typeface="微软雅黑" panose="020B0503020204020204" charset="-122"/>
                <a:cs typeface="+mn-cs"/>
              </a:defRPr>
            </a:lvl4pPr>
            <a:lvl5pPr marL="1543050" indent="-171450" algn="l" defTabSz="0" rtl="0" eaLnBrk="1" fontAlgn="base" hangingPunct="1">
              <a:lnSpc>
                <a:spcPct val="130000"/>
              </a:lnSpc>
              <a:spcBef>
                <a:spcPct val="0"/>
              </a:spcBef>
              <a:spcAft>
                <a:spcPts val="1000"/>
              </a:spcAft>
              <a:buFont typeface="Arial" panose="020B0604020202020204" pitchFamily="34" charset="0"/>
              <a:buChar char="•"/>
              <a:tabLst>
                <a:tab pos="1207135" algn="l"/>
              </a:tabLst>
              <a:defRPr sz="1200" kern="1200" spc="150">
                <a:solidFill>
                  <a:schemeClr val="tx1"/>
                </a:solidFill>
                <a:latin typeface="微软雅黑" panose="020B0503020204020204" charset="-122"/>
                <a:ea typeface="微软雅黑" panose="020B0503020204020204" charset="-122"/>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lvl="0" algn="l" fontAlgn="auto">
              <a:lnSpc>
                <a:spcPct val="120000"/>
              </a:lnSpc>
              <a:buClrTx/>
              <a:buSzTx/>
              <a:buFontTx/>
              <a:buNone/>
            </a:pPr>
            <a:r>
              <a:rPr lang="zh-CN" altLang="en-US" sz="1800" spc="0" dirty="0" smtClean="0">
                <a:solidFill>
                  <a:schemeClr val="tx1">
                    <a:lumMod val="85000"/>
                    <a:lumOff val="15000"/>
                  </a:schemeClr>
                </a:solidFill>
                <a:latin typeface="Arial" panose="020B0604020202020204" pitchFamily="34" charset="0"/>
                <a:ea typeface="汉仪旗黑-55简" panose="02010600030101010101" charset="-128"/>
                <a:cs typeface="+mn-ea"/>
                <a:sym typeface="+mn-ea"/>
              </a:rPr>
              <a:t>However, change is often met with resistance. To address this, CATL must emphasize communication, involving employees and stakeholders, providing clear information, and reducing uncertainties. Training and support should be provided to empower employees to overcome resistance and adapt to new processes. Employee involvement, addressing concerns, and fostering ownership can also help alleviate resistance. Monitoring progress and gathering feedback allows CATL to identify and address new sources of resistance.</a:t>
            </a:r>
          </a:p>
        </p:txBody>
      </p:sp>
      <p:sp>
        <p:nvSpPr>
          <p:cNvPr id="43" name="文本框 42"/>
          <p:cNvSpPr txBox="1"/>
          <p:nvPr>
            <p:custDataLst>
              <p:tags r:id="rId2"/>
            </p:custDataLst>
          </p:nvPr>
        </p:nvSpPr>
        <p:spPr>
          <a:xfrm>
            <a:off x="1220470" y="401320"/>
            <a:ext cx="9663430" cy="953135"/>
          </a:xfrm>
          <a:prstGeom prst="rect">
            <a:avLst/>
          </a:prstGeom>
          <a:noFill/>
        </p:spPr>
        <p:txBody>
          <a:bodyPr wrap="square" rtlCol="0">
            <a:spAutoFit/>
          </a:bodyPr>
          <a:lstStyle/>
          <a:p>
            <a:pPr lvl="0" algn="l">
              <a:buClrTx/>
              <a:buSzTx/>
              <a:buFontTx/>
            </a:pPr>
            <a:r>
              <a:rPr lang="zh-CN" altLang="en-US" sz="2800" b="1" dirty="0" smtClean="0">
                <a:latin typeface="微软雅黑" panose="020B0503020204020204" charset="-122"/>
                <a:ea typeface="微软雅黑" panose="020B0503020204020204" charset="-122"/>
                <a:cs typeface="+mn-ea"/>
                <a:sym typeface="+mn-lt"/>
              </a:rPr>
              <a:t>Consider the resistance to change and how it was overcome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1+#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ldLvl="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Docer Falling Dust PPT demo 12"/>
          <p:cNvSpPr/>
          <p:nvPr/>
        </p:nvSpPr>
        <p:spPr>
          <a:xfrm>
            <a:off x="6120130" y="2256155"/>
            <a:ext cx="5756275" cy="3412490"/>
          </a:xfrm>
          <a:prstGeom prst="rect">
            <a:avLst/>
          </a:prstGeom>
        </p:spPr>
        <p:txBody>
          <a:bodyPr wrap="square">
            <a:spAutoFit/>
          </a:bodyPr>
          <a:lstStyle/>
          <a:p>
            <a:pPr>
              <a:lnSpc>
                <a:spcPct val="120000"/>
              </a:lnSpc>
            </a:pPr>
            <a:r>
              <a:rPr lang="zh-CN" altLang="en-US" dirty="0" smtClean="0">
                <a:solidFill>
                  <a:schemeClr val="tx1">
                    <a:lumMod val="85000"/>
                    <a:lumOff val="15000"/>
                  </a:schemeClr>
                </a:solidFill>
                <a:latin typeface="Arial" panose="020B0604020202020204" pitchFamily="34" charset="0"/>
                <a:ea typeface="汉仪旗黑-55简" panose="02010600030101010101" charset="-128"/>
                <a:cs typeface="+mn-ea"/>
                <a:sym typeface="+mn-lt"/>
              </a:rPr>
              <a:t>Ultimately, the success of the change program can be assessed by establishing clear objectives and key performance indicators as referencing to Kotter’s theoretical management model. These should align with CATL's strategic objectives and encompass both quantitative and qualitative measurements. By tracking performance against these objectives and regularly assessing the effectiveness of the change program, CATL can make necessary adjustments and ensure successful implementation.</a:t>
            </a:r>
          </a:p>
        </p:txBody>
      </p:sp>
      <p:sp>
        <p:nvSpPr>
          <p:cNvPr id="43" name="文本框 42"/>
          <p:cNvSpPr txBox="1"/>
          <p:nvPr/>
        </p:nvSpPr>
        <p:spPr>
          <a:xfrm>
            <a:off x="1220470" y="401320"/>
            <a:ext cx="10290175" cy="521970"/>
          </a:xfrm>
          <a:prstGeom prst="rect">
            <a:avLst/>
          </a:prstGeom>
          <a:noFill/>
        </p:spPr>
        <p:txBody>
          <a:bodyPr wrap="square" rtlCol="0">
            <a:spAutoFit/>
          </a:bodyPr>
          <a:lstStyle/>
          <a:p>
            <a:pPr lvl="0" algn="l">
              <a:buClrTx/>
              <a:buSzTx/>
              <a:buFontTx/>
            </a:pPr>
            <a:r>
              <a:rPr lang="zh-CN" altLang="en-US" sz="2800" b="1" dirty="0" smtClean="0">
                <a:latin typeface="微软雅黑" panose="020B0503020204020204" charset="-122"/>
                <a:ea typeface="微软雅黑" panose="020B0503020204020204" charset="-122"/>
                <a:cs typeface="+mn-ea"/>
                <a:sym typeface="+mn-lt"/>
              </a:rPr>
              <a:t>Access this organization’s change with theoretical model</a:t>
            </a:r>
          </a:p>
        </p:txBody>
      </p:sp>
      <p:grpSp>
        <p:nvGrpSpPr>
          <p:cNvPr id="44" name="组合 43"/>
          <p:cNvGrpSpPr/>
          <p:nvPr/>
        </p:nvGrpSpPr>
        <p:grpSpPr>
          <a:xfrm>
            <a:off x="691758" y="530592"/>
            <a:ext cx="465528" cy="311215"/>
            <a:chOff x="691758" y="530592"/>
            <a:chExt cx="465528" cy="311215"/>
          </a:xfrm>
        </p:grpSpPr>
        <p:sp>
          <p:nvSpPr>
            <p:cNvPr id="45" name="等腰三角形 44"/>
            <p:cNvSpPr/>
            <p:nvPr/>
          </p:nvSpPr>
          <p:spPr>
            <a:xfrm rot="5400000">
              <a:off x="670295" y="552055"/>
              <a:ext cx="311215" cy="268289"/>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46" name="等腰三角形 45"/>
            <p:cNvSpPr/>
            <p:nvPr/>
          </p:nvSpPr>
          <p:spPr>
            <a:xfrm rot="5400000">
              <a:off x="867534" y="552055"/>
              <a:ext cx="311215" cy="268289"/>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sp>
        <p:nvSpPr>
          <p:cNvPr id="4" name="矩形 3"/>
          <p:cNvSpPr/>
          <p:nvPr/>
        </p:nvSpPr>
        <p:spPr>
          <a:xfrm>
            <a:off x="2355850" y="1485900"/>
            <a:ext cx="9569450" cy="4864735"/>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pic>
        <p:nvPicPr>
          <p:cNvPr id="102" name="图片 101"/>
          <p:cNvPicPr/>
          <p:nvPr/>
        </p:nvPicPr>
        <p:blipFill>
          <a:blip r:embed="rId2"/>
          <a:stretch>
            <a:fillRect/>
          </a:stretch>
        </p:blipFill>
        <p:spPr>
          <a:xfrm>
            <a:off x="156845" y="2005965"/>
            <a:ext cx="5727065" cy="3814445"/>
          </a:xfrm>
          <a:prstGeom prst="rect">
            <a:avLst/>
          </a:prstGeom>
          <a:noFill/>
          <a:ln w="9525">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ppt_x"/>
                                          </p:val>
                                        </p:tav>
                                        <p:tav tm="100000">
                                          <p:val>
                                            <p:strVal val="#ppt_x"/>
                                          </p:val>
                                        </p:tav>
                                      </p:tavLst>
                                    </p:anim>
                                    <p:anim calcmode="lin" valueType="num">
                                      <p:cBhvr additive="base">
                                        <p:cTn id="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1" name="组合 20"/>
          <p:cNvGrpSpPr/>
          <p:nvPr/>
        </p:nvGrpSpPr>
        <p:grpSpPr>
          <a:xfrm>
            <a:off x="691758" y="530592"/>
            <a:ext cx="465528" cy="311215"/>
            <a:chOff x="691758" y="530592"/>
            <a:chExt cx="465528" cy="311215"/>
          </a:xfrm>
        </p:grpSpPr>
        <p:sp>
          <p:nvSpPr>
            <p:cNvPr id="22" name="等腰三角形 21"/>
            <p:cNvSpPr/>
            <p:nvPr/>
          </p:nvSpPr>
          <p:spPr>
            <a:xfrm rot="5400000">
              <a:off x="670295" y="552055"/>
              <a:ext cx="311215" cy="268289"/>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23" name="等腰三角形 22"/>
            <p:cNvSpPr/>
            <p:nvPr/>
          </p:nvSpPr>
          <p:spPr>
            <a:xfrm rot="5400000">
              <a:off x="867534" y="552055"/>
              <a:ext cx="311215" cy="268289"/>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sp>
        <p:nvSpPr>
          <p:cNvPr id="5" name="矩形 4"/>
          <p:cNvSpPr/>
          <p:nvPr/>
        </p:nvSpPr>
        <p:spPr>
          <a:xfrm>
            <a:off x="749300" y="1877060"/>
            <a:ext cx="10356850" cy="3853180"/>
          </a:xfrm>
          <a:prstGeom prst="rect">
            <a:avLst/>
          </a:prstGeom>
          <a:noFill/>
          <a:ln>
            <a:solidFill>
              <a:srgbClr val="EA552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8" name="矩形 7"/>
          <p:cNvSpPr/>
          <p:nvPr/>
        </p:nvSpPr>
        <p:spPr>
          <a:xfrm>
            <a:off x="756285" y="1855470"/>
            <a:ext cx="10354945" cy="635000"/>
          </a:xfrm>
          <a:prstGeom prst="rect">
            <a:avLst/>
          </a:prstGeom>
          <a:solidFill>
            <a:srgbClr val="EA552B"/>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11" name="内容占位符 22"/>
          <p:cNvSpPr>
            <a:spLocks noGrp="1"/>
          </p:cNvSpPr>
          <p:nvPr>
            <p:custDataLst>
              <p:tags r:id="rId1"/>
            </p:custDataLst>
          </p:nvPr>
        </p:nvSpPr>
        <p:spPr>
          <a:xfrm>
            <a:off x="1032510" y="2945765"/>
            <a:ext cx="9671685" cy="1240155"/>
          </a:xfrm>
          <a:prstGeom prst="rect">
            <a:avLst/>
          </a:prstGeom>
        </p:spPr>
        <p:txBody>
          <a:bodyPr vert="horz" wrap="square" lIns="91440" tIns="45720" rIns="91440" bIns="45720" numCol="1" anchor="t" anchorCtr="0" compatLnSpc="0">
            <a:noAutofit/>
          </a:bodyPr>
          <a:lstStyle>
            <a:lvl1pPr marL="171450" indent="-171450" algn="l" rtl="0" eaLnBrk="1" fontAlgn="base" hangingPunct="1">
              <a:lnSpc>
                <a:spcPct val="130000"/>
              </a:lnSpc>
              <a:spcBef>
                <a:spcPct val="0"/>
              </a:spcBef>
              <a:spcAft>
                <a:spcPts val="1000"/>
              </a:spcAft>
              <a:buFont typeface="Arial" panose="020B0604020202020204" pitchFamily="34" charset="0"/>
              <a:buChar char="•"/>
              <a:defRPr sz="1200" kern="1200" spc="150">
                <a:solidFill>
                  <a:schemeClr val="tx1"/>
                </a:solidFill>
                <a:latin typeface="微软雅黑" panose="020B0503020204020204" charset="-122"/>
                <a:ea typeface="微软雅黑" panose="020B0503020204020204" charset="-122"/>
                <a:cs typeface="+mn-cs"/>
              </a:defRPr>
            </a:lvl1pPr>
            <a:lvl2pPr marL="514350" indent="-171450" algn="l" defTabSz="0" rtl="0" eaLnBrk="1" fontAlgn="base" hangingPunct="1">
              <a:lnSpc>
                <a:spcPct val="130000"/>
              </a:lnSpc>
              <a:spcBef>
                <a:spcPct val="0"/>
              </a:spcBef>
              <a:spcAft>
                <a:spcPts val="1000"/>
              </a:spcAft>
              <a:buFont typeface="Arial" panose="020B0604020202020204" pitchFamily="34" charset="0"/>
              <a:buChar char="•"/>
              <a:tabLst>
                <a:tab pos="1207135" algn="l"/>
              </a:tabLst>
              <a:defRPr sz="1200" kern="1200" spc="150">
                <a:solidFill>
                  <a:schemeClr val="tx1"/>
                </a:solidFill>
                <a:latin typeface="微软雅黑" panose="020B0503020204020204" charset="-122"/>
                <a:ea typeface="微软雅黑" panose="020B0503020204020204" charset="-122"/>
                <a:cs typeface="+mn-cs"/>
              </a:defRPr>
            </a:lvl2pPr>
            <a:lvl3pPr marL="857250" indent="-171450" algn="l" defTabSz="0" rtl="0" eaLnBrk="1" fontAlgn="base" hangingPunct="1">
              <a:lnSpc>
                <a:spcPct val="130000"/>
              </a:lnSpc>
              <a:spcBef>
                <a:spcPct val="0"/>
              </a:spcBef>
              <a:spcAft>
                <a:spcPts val="1000"/>
              </a:spcAft>
              <a:buFont typeface="Arial" panose="020B0604020202020204" pitchFamily="34" charset="0"/>
              <a:buChar char="•"/>
              <a:tabLst>
                <a:tab pos="1207135" algn="l"/>
              </a:tabLst>
              <a:defRPr sz="1200" kern="1200" spc="150">
                <a:solidFill>
                  <a:schemeClr val="tx1"/>
                </a:solidFill>
                <a:latin typeface="微软雅黑" panose="020B0503020204020204" charset="-122"/>
                <a:ea typeface="微软雅黑" panose="020B0503020204020204" charset="-122"/>
                <a:cs typeface="+mn-cs"/>
              </a:defRPr>
            </a:lvl3pPr>
            <a:lvl4pPr marL="1200150" indent="-171450" algn="l" defTabSz="0" rtl="0" eaLnBrk="1" fontAlgn="base" hangingPunct="1">
              <a:lnSpc>
                <a:spcPct val="130000"/>
              </a:lnSpc>
              <a:spcBef>
                <a:spcPct val="0"/>
              </a:spcBef>
              <a:spcAft>
                <a:spcPts val="1000"/>
              </a:spcAft>
              <a:buFont typeface="Arial" panose="020B0604020202020204" pitchFamily="34" charset="0"/>
              <a:buChar char="•"/>
              <a:tabLst>
                <a:tab pos="1207135" algn="l"/>
              </a:tabLst>
              <a:defRPr sz="1200" kern="1200" spc="150">
                <a:solidFill>
                  <a:schemeClr val="tx1"/>
                </a:solidFill>
                <a:latin typeface="微软雅黑" panose="020B0503020204020204" charset="-122"/>
                <a:ea typeface="微软雅黑" panose="020B0503020204020204" charset="-122"/>
                <a:cs typeface="+mn-cs"/>
              </a:defRPr>
            </a:lvl4pPr>
            <a:lvl5pPr marL="1543050" indent="-171450" algn="l" defTabSz="0" rtl="0" eaLnBrk="1" fontAlgn="base" hangingPunct="1">
              <a:lnSpc>
                <a:spcPct val="130000"/>
              </a:lnSpc>
              <a:spcBef>
                <a:spcPct val="0"/>
              </a:spcBef>
              <a:spcAft>
                <a:spcPts val="1000"/>
              </a:spcAft>
              <a:buFont typeface="Arial" panose="020B0604020202020204" pitchFamily="34" charset="0"/>
              <a:buChar char="•"/>
              <a:tabLst>
                <a:tab pos="1207135" algn="l"/>
              </a:tabLst>
              <a:defRPr sz="1200" kern="1200" spc="150">
                <a:solidFill>
                  <a:schemeClr val="tx1"/>
                </a:solidFill>
                <a:latin typeface="微软雅黑" panose="020B0503020204020204" charset="-122"/>
                <a:ea typeface="微软雅黑" panose="020B0503020204020204" charset="-122"/>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lvl="0" algn="l" fontAlgn="auto">
              <a:lnSpc>
                <a:spcPct val="120000"/>
              </a:lnSpc>
              <a:buClrTx/>
              <a:buSzTx/>
              <a:buFontTx/>
              <a:buNone/>
            </a:pPr>
            <a:r>
              <a:rPr lang="zh-CN" altLang="en-US" sz="2000" spc="0" dirty="0" smtClean="0">
                <a:solidFill>
                  <a:schemeClr val="tx1">
                    <a:lumMod val="85000"/>
                    <a:lumOff val="15000"/>
                  </a:schemeClr>
                </a:solidFill>
                <a:latin typeface="Arial" panose="020B0604020202020204" pitchFamily="34" charset="0"/>
                <a:ea typeface="汉仪旗黑-55简" panose="02010600030101010101" charset="-128"/>
                <a:cs typeface="+mn-ea"/>
                <a:sym typeface="+mn-ea"/>
              </a:rPr>
              <a:t>In conclusion, change management is crucial for CATL to navigate the challenges of a dynamic industry. By combining planned and emergent change models, effectively managing change drivers, addressing resistance, and assessing effectiveness, CATL can position itself as a global leader in the lithium-ion battery sector.</a:t>
            </a:r>
          </a:p>
        </p:txBody>
      </p:sp>
      <p:sp>
        <p:nvSpPr>
          <p:cNvPr id="14" name="Docer Falling Dust PPT demo"/>
          <p:cNvSpPr>
            <a:spLocks noEditPoints="1" noChangeArrowheads="1"/>
          </p:cNvSpPr>
          <p:nvPr>
            <p:custDataLst>
              <p:tags r:id="rId2"/>
            </p:custDataLst>
          </p:nvPr>
        </p:nvSpPr>
        <p:spPr bwMode="auto">
          <a:xfrm>
            <a:off x="5713095" y="2056765"/>
            <a:ext cx="311150" cy="319405"/>
          </a:xfrm>
          <a:custGeom>
            <a:avLst/>
            <a:gdLst>
              <a:gd name="T0" fmla="*/ 2147483647 w 199"/>
              <a:gd name="T1" fmla="*/ 0 h 196"/>
              <a:gd name="T2" fmla="*/ 2147483647 w 199"/>
              <a:gd name="T3" fmla="*/ 2147483647 h 196"/>
              <a:gd name="T4" fmla="*/ 2147483647 w 199"/>
              <a:gd name="T5" fmla="*/ 2147483647 h 196"/>
              <a:gd name="T6" fmla="*/ 2147483647 w 199"/>
              <a:gd name="T7" fmla="*/ 2147483647 h 196"/>
              <a:gd name="T8" fmla="*/ 2147483647 w 199"/>
              <a:gd name="T9" fmla="*/ 2147483647 h 196"/>
              <a:gd name="T10" fmla="*/ 2147483647 w 199"/>
              <a:gd name="T11" fmla="*/ 2147483647 h 196"/>
              <a:gd name="T12" fmla="*/ 2147483647 w 199"/>
              <a:gd name="T13" fmla="*/ 2147483647 h 196"/>
              <a:gd name="T14" fmla="*/ 0 w 199"/>
              <a:gd name="T15" fmla="*/ 2147483647 h 196"/>
              <a:gd name="T16" fmla="*/ 2147483647 w 199"/>
              <a:gd name="T17" fmla="*/ 2147483647 h 196"/>
              <a:gd name="T18" fmla="*/ 0 w 199"/>
              <a:gd name="T19" fmla="*/ 2147483647 h 196"/>
              <a:gd name="T20" fmla="*/ 0 w 199"/>
              <a:gd name="T21" fmla="*/ 0 h 196"/>
              <a:gd name="T22" fmla="*/ 2147483647 w 199"/>
              <a:gd name="T23" fmla="*/ 2147483647 h 196"/>
              <a:gd name="T24" fmla="*/ 2147483647 w 199"/>
              <a:gd name="T25" fmla="*/ 2147483647 h 196"/>
              <a:gd name="T26" fmla="*/ 2147483647 w 199"/>
              <a:gd name="T27" fmla="*/ 2147483647 h 196"/>
              <a:gd name="T28" fmla="*/ 2147483647 w 199"/>
              <a:gd name="T29" fmla="*/ 2147483647 h 196"/>
              <a:gd name="T30" fmla="*/ 2147483647 w 199"/>
              <a:gd name="T31" fmla="*/ 2147483647 h 196"/>
              <a:gd name="T32" fmla="*/ 2147483647 w 199"/>
              <a:gd name="T33" fmla="*/ 2147483647 h 196"/>
              <a:gd name="T34" fmla="*/ 2147483647 w 199"/>
              <a:gd name="T35" fmla="*/ 2147483647 h 196"/>
              <a:gd name="T36" fmla="*/ 2147483647 w 199"/>
              <a:gd name="T37" fmla="*/ 2147483647 h 196"/>
              <a:gd name="T38" fmla="*/ 2147483647 w 199"/>
              <a:gd name="T39" fmla="*/ 2147483647 h 196"/>
              <a:gd name="T40" fmla="*/ 2147483647 w 199"/>
              <a:gd name="T41" fmla="*/ 2147483647 h 196"/>
              <a:gd name="T42" fmla="*/ 2147483647 w 199"/>
              <a:gd name="T43" fmla="*/ 2147483647 h 196"/>
              <a:gd name="T44" fmla="*/ 2147483647 w 199"/>
              <a:gd name="T45" fmla="*/ 2147483647 h 196"/>
              <a:gd name="T46" fmla="*/ 2147483647 w 199"/>
              <a:gd name="T47" fmla="*/ 2147483647 h 196"/>
              <a:gd name="T48" fmla="*/ 2147483647 w 199"/>
              <a:gd name="T49" fmla="*/ 2147483647 h 196"/>
              <a:gd name="T50" fmla="*/ 2147483647 w 199"/>
              <a:gd name="T51" fmla="*/ 2147483647 h 196"/>
              <a:gd name="T52" fmla="*/ 2147483647 w 199"/>
              <a:gd name="T53" fmla="*/ 2147483647 h 196"/>
              <a:gd name="T54" fmla="*/ 2147483647 w 199"/>
              <a:gd name="T55" fmla="*/ 2147483647 h 196"/>
              <a:gd name="T56" fmla="*/ 2147483647 w 199"/>
              <a:gd name="T57" fmla="*/ 2147483647 h 196"/>
              <a:gd name="T58" fmla="*/ 2147483647 w 199"/>
              <a:gd name="T59" fmla="*/ 2147483647 h 196"/>
              <a:gd name="T60" fmla="*/ 2147483647 w 199"/>
              <a:gd name="T61" fmla="*/ 2147483647 h 196"/>
              <a:gd name="T62" fmla="*/ 2147483647 w 199"/>
              <a:gd name="T63" fmla="*/ 2147483647 h 196"/>
              <a:gd name="T64" fmla="*/ 2147483647 w 199"/>
              <a:gd name="T65" fmla="*/ 2147483647 h 196"/>
              <a:gd name="T66" fmla="*/ 2147483647 w 199"/>
              <a:gd name="T67" fmla="*/ 2147483647 h 196"/>
              <a:gd name="T68" fmla="*/ 2147483647 w 199"/>
              <a:gd name="T69" fmla="*/ 2147483647 h 196"/>
              <a:gd name="T70" fmla="*/ 2147483647 w 199"/>
              <a:gd name="T71" fmla="*/ 2147483647 h 196"/>
              <a:gd name="T72" fmla="*/ 2147483647 w 199"/>
              <a:gd name="T73" fmla="*/ 2147483647 h 196"/>
              <a:gd name="T74" fmla="*/ 2147483647 w 199"/>
              <a:gd name="T75" fmla="*/ 2147483647 h 196"/>
              <a:gd name="T76" fmla="*/ 2147483647 w 199"/>
              <a:gd name="T77" fmla="*/ 2147483647 h 196"/>
              <a:gd name="T78" fmla="*/ 2147483647 w 199"/>
              <a:gd name="T79" fmla="*/ 2147483647 h 196"/>
              <a:gd name="T80" fmla="*/ 2147483647 w 199"/>
              <a:gd name="T81" fmla="*/ 2147483647 h 19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99"/>
              <a:gd name="T124" fmla="*/ 0 h 196"/>
              <a:gd name="T125" fmla="*/ 199 w 199"/>
              <a:gd name="T126" fmla="*/ 196 h 19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99" h="196">
                <a:moveTo>
                  <a:pt x="0" y="0"/>
                </a:moveTo>
                <a:lnTo>
                  <a:pt x="199" y="0"/>
                </a:lnTo>
                <a:lnTo>
                  <a:pt x="199" y="19"/>
                </a:lnTo>
                <a:lnTo>
                  <a:pt x="189" y="19"/>
                </a:lnTo>
                <a:lnTo>
                  <a:pt x="189" y="120"/>
                </a:lnTo>
                <a:lnTo>
                  <a:pt x="199" y="120"/>
                </a:lnTo>
                <a:lnTo>
                  <a:pt x="199" y="139"/>
                </a:lnTo>
                <a:lnTo>
                  <a:pt x="109" y="139"/>
                </a:lnTo>
                <a:lnTo>
                  <a:pt x="109" y="177"/>
                </a:lnTo>
                <a:lnTo>
                  <a:pt x="149" y="177"/>
                </a:lnTo>
                <a:lnTo>
                  <a:pt x="149" y="196"/>
                </a:lnTo>
                <a:lnTo>
                  <a:pt x="50" y="196"/>
                </a:lnTo>
                <a:lnTo>
                  <a:pt x="50" y="177"/>
                </a:lnTo>
                <a:lnTo>
                  <a:pt x="90" y="177"/>
                </a:lnTo>
                <a:lnTo>
                  <a:pt x="90" y="139"/>
                </a:lnTo>
                <a:lnTo>
                  <a:pt x="0" y="139"/>
                </a:lnTo>
                <a:lnTo>
                  <a:pt x="0" y="120"/>
                </a:lnTo>
                <a:lnTo>
                  <a:pt x="7" y="120"/>
                </a:lnTo>
                <a:lnTo>
                  <a:pt x="7" y="19"/>
                </a:lnTo>
                <a:lnTo>
                  <a:pt x="0" y="19"/>
                </a:lnTo>
                <a:lnTo>
                  <a:pt x="0" y="0"/>
                </a:lnTo>
                <a:close/>
                <a:moveTo>
                  <a:pt x="149" y="47"/>
                </a:moveTo>
                <a:lnTo>
                  <a:pt x="142" y="47"/>
                </a:lnTo>
                <a:lnTo>
                  <a:pt x="132" y="47"/>
                </a:lnTo>
                <a:lnTo>
                  <a:pt x="135" y="52"/>
                </a:lnTo>
                <a:lnTo>
                  <a:pt x="102" y="70"/>
                </a:lnTo>
                <a:lnTo>
                  <a:pt x="88" y="61"/>
                </a:lnTo>
                <a:lnTo>
                  <a:pt x="88" y="59"/>
                </a:lnTo>
                <a:lnTo>
                  <a:pt x="85" y="59"/>
                </a:lnTo>
                <a:lnTo>
                  <a:pt x="57" y="70"/>
                </a:lnTo>
                <a:lnTo>
                  <a:pt x="59" y="78"/>
                </a:lnTo>
                <a:lnTo>
                  <a:pt x="85" y="66"/>
                </a:lnTo>
                <a:lnTo>
                  <a:pt x="99" y="75"/>
                </a:lnTo>
                <a:lnTo>
                  <a:pt x="102" y="78"/>
                </a:lnTo>
                <a:lnTo>
                  <a:pt x="104" y="78"/>
                </a:lnTo>
                <a:lnTo>
                  <a:pt x="137" y="56"/>
                </a:lnTo>
                <a:lnTo>
                  <a:pt x="139" y="61"/>
                </a:lnTo>
                <a:lnTo>
                  <a:pt x="144" y="54"/>
                </a:lnTo>
                <a:lnTo>
                  <a:pt x="149" y="47"/>
                </a:lnTo>
                <a:close/>
                <a:moveTo>
                  <a:pt x="132" y="68"/>
                </a:moveTo>
                <a:lnTo>
                  <a:pt x="132" y="99"/>
                </a:lnTo>
                <a:lnTo>
                  <a:pt x="142" y="99"/>
                </a:lnTo>
                <a:lnTo>
                  <a:pt x="142" y="68"/>
                </a:lnTo>
                <a:lnTo>
                  <a:pt x="132" y="68"/>
                </a:lnTo>
                <a:close/>
                <a:moveTo>
                  <a:pt x="118" y="78"/>
                </a:moveTo>
                <a:lnTo>
                  <a:pt x="118" y="99"/>
                </a:lnTo>
                <a:lnTo>
                  <a:pt x="128" y="99"/>
                </a:lnTo>
                <a:lnTo>
                  <a:pt x="128" y="78"/>
                </a:lnTo>
                <a:lnTo>
                  <a:pt x="118" y="78"/>
                </a:lnTo>
                <a:close/>
                <a:moveTo>
                  <a:pt x="102" y="89"/>
                </a:moveTo>
                <a:lnTo>
                  <a:pt x="102" y="99"/>
                </a:lnTo>
                <a:lnTo>
                  <a:pt x="111" y="99"/>
                </a:lnTo>
                <a:lnTo>
                  <a:pt x="111" y="89"/>
                </a:lnTo>
                <a:lnTo>
                  <a:pt x="102" y="89"/>
                </a:lnTo>
                <a:close/>
                <a:moveTo>
                  <a:pt x="88" y="80"/>
                </a:moveTo>
                <a:lnTo>
                  <a:pt x="88" y="99"/>
                </a:lnTo>
                <a:lnTo>
                  <a:pt x="97" y="99"/>
                </a:lnTo>
                <a:lnTo>
                  <a:pt x="97" y="80"/>
                </a:lnTo>
                <a:lnTo>
                  <a:pt x="88" y="80"/>
                </a:lnTo>
                <a:close/>
                <a:moveTo>
                  <a:pt x="73" y="80"/>
                </a:moveTo>
                <a:lnTo>
                  <a:pt x="73" y="99"/>
                </a:lnTo>
                <a:lnTo>
                  <a:pt x="83" y="99"/>
                </a:lnTo>
                <a:lnTo>
                  <a:pt x="83" y="80"/>
                </a:lnTo>
                <a:lnTo>
                  <a:pt x="73" y="80"/>
                </a:lnTo>
                <a:close/>
                <a:moveTo>
                  <a:pt x="57" y="85"/>
                </a:moveTo>
                <a:lnTo>
                  <a:pt x="57" y="99"/>
                </a:lnTo>
                <a:lnTo>
                  <a:pt x="66" y="99"/>
                </a:lnTo>
                <a:lnTo>
                  <a:pt x="66" y="85"/>
                </a:lnTo>
                <a:lnTo>
                  <a:pt x="57" y="85"/>
                </a:lnTo>
                <a:close/>
                <a:moveTo>
                  <a:pt x="170" y="21"/>
                </a:moveTo>
                <a:lnTo>
                  <a:pt x="28" y="21"/>
                </a:lnTo>
                <a:lnTo>
                  <a:pt x="28" y="118"/>
                </a:lnTo>
                <a:lnTo>
                  <a:pt x="170" y="118"/>
                </a:lnTo>
                <a:lnTo>
                  <a:pt x="170" y="21"/>
                </a:lnTo>
                <a:close/>
              </a:path>
            </a:pathLst>
          </a:custGeom>
          <a:solidFill>
            <a:schemeClr val="bg1"/>
          </a:solidFill>
          <a:ln>
            <a:noFill/>
          </a:ln>
        </p:spPr>
        <p:txBody>
          <a:bodyPr lIns="121917" tIns="60958" rIns="121917" bIns="60958"/>
          <a:lstStyle/>
          <a:p>
            <a:endParaRPr lang="zh-CN" altLang="en-US">
              <a:cs typeface="+mn-ea"/>
              <a:sym typeface="+mn-lt"/>
            </a:endParaRPr>
          </a:p>
        </p:txBody>
      </p:sp>
      <p:sp>
        <p:nvSpPr>
          <p:cNvPr id="15" name="文本框 14"/>
          <p:cNvSpPr txBox="1"/>
          <p:nvPr>
            <p:custDataLst>
              <p:tags r:id="rId3"/>
            </p:custDataLst>
          </p:nvPr>
        </p:nvSpPr>
        <p:spPr>
          <a:xfrm>
            <a:off x="1220470" y="386715"/>
            <a:ext cx="10019665" cy="521970"/>
          </a:xfrm>
          <a:prstGeom prst="rect">
            <a:avLst/>
          </a:prstGeom>
          <a:noFill/>
        </p:spPr>
        <p:txBody>
          <a:bodyPr wrap="square" rtlCol="0">
            <a:spAutoFit/>
          </a:bodyPr>
          <a:lstStyle/>
          <a:p>
            <a:pPr lvl="0" algn="l">
              <a:buClrTx/>
              <a:buSzTx/>
              <a:buFontTx/>
            </a:pPr>
            <a:r>
              <a:rPr lang="zh-CN" altLang="en-US" sz="2800" b="1" dirty="0" smtClean="0">
                <a:latin typeface="微软雅黑" panose="020B0503020204020204" charset="-122"/>
                <a:ea typeface="微软雅黑" panose="020B0503020204020204" charset="-122"/>
                <a:cs typeface="+mn-ea"/>
                <a:sym typeface="+mn-lt"/>
              </a:rPr>
              <a:t>Conclusion</a:t>
            </a:r>
          </a:p>
        </p:txBody>
      </p:sp>
      <p:grpSp>
        <p:nvGrpSpPr>
          <p:cNvPr id="16" name="组合 15"/>
          <p:cNvGrpSpPr/>
          <p:nvPr/>
        </p:nvGrpSpPr>
        <p:grpSpPr>
          <a:xfrm>
            <a:off x="8296275" y="4529455"/>
            <a:ext cx="3474720" cy="1703070"/>
            <a:chOff x="3699" y="2314"/>
            <a:chExt cx="11913" cy="5839"/>
          </a:xfrm>
        </p:grpSpPr>
        <p:sp>
          <p:nvSpPr>
            <p:cNvPr id="41" name="任意多边形 40"/>
            <p:cNvSpPr/>
            <p:nvPr>
              <p:custDataLst>
                <p:tags r:id="rId4"/>
              </p:custDataLst>
            </p:nvPr>
          </p:nvSpPr>
          <p:spPr>
            <a:xfrm rot="18900000">
              <a:off x="11782" y="2552"/>
              <a:ext cx="3830" cy="1766"/>
            </a:xfrm>
            <a:custGeom>
              <a:avLst/>
              <a:gdLst>
                <a:gd name="connsiteX0" fmla="*/ 1872002 w 2432692"/>
                <a:gd name="connsiteY0" fmla="*/ 0 h 1121380"/>
                <a:gd name="connsiteX1" fmla="*/ 2432692 w 2432692"/>
                <a:gd name="connsiteY1" fmla="*/ 560690 h 1121380"/>
                <a:gd name="connsiteX2" fmla="*/ 1872002 w 2432692"/>
                <a:gd name="connsiteY2" fmla="*/ 1121380 h 1121380"/>
                <a:gd name="connsiteX3" fmla="*/ 1311312 w 2432692"/>
                <a:gd name="connsiteY3" fmla="*/ 1121380 h 1121380"/>
                <a:gd name="connsiteX4" fmla="*/ 1512002 w 2432692"/>
                <a:gd name="connsiteY4" fmla="*/ 920690 h 1121380"/>
                <a:gd name="connsiteX5" fmla="*/ 360000 w 2432692"/>
                <a:gd name="connsiteY5" fmla="*/ 920690 h 1121380"/>
                <a:gd name="connsiteX6" fmla="*/ 0 w 2432692"/>
                <a:gd name="connsiteY6" fmla="*/ 560690 h 1121380"/>
                <a:gd name="connsiteX7" fmla="*/ 360000 w 2432692"/>
                <a:gd name="connsiteY7" fmla="*/ 200690 h 1121380"/>
                <a:gd name="connsiteX8" fmla="*/ 1512002 w 2432692"/>
                <a:gd name="connsiteY8" fmla="*/ 200690 h 1121380"/>
                <a:gd name="connsiteX9" fmla="*/ 1311312 w 2432692"/>
                <a:gd name="connsiteY9" fmla="*/ 0 h 112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32692" h="1121380">
                  <a:moveTo>
                    <a:pt x="1872002" y="0"/>
                  </a:moveTo>
                  <a:lnTo>
                    <a:pt x="2432692" y="560690"/>
                  </a:lnTo>
                  <a:lnTo>
                    <a:pt x="1872002" y="1121380"/>
                  </a:lnTo>
                  <a:lnTo>
                    <a:pt x="1311312" y="1121380"/>
                  </a:lnTo>
                  <a:lnTo>
                    <a:pt x="1512002" y="920690"/>
                  </a:lnTo>
                  <a:lnTo>
                    <a:pt x="360000" y="920690"/>
                  </a:lnTo>
                  <a:cubicBezTo>
                    <a:pt x="161177" y="920690"/>
                    <a:pt x="0" y="759513"/>
                    <a:pt x="0" y="560690"/>
                  </a:cubicBezTo>
                  <a:cubicBezTo>
                    <a:pt x="0" y="361867"/>
                    <a:pt x="161177" y="200690"/>
                    <a:pt x="360000" y="200690"/>
                  </a:cubicBezTo>
                  <a:lnTo>
                    <a:pt x="1512002" y="200690"/>
                  </a:lnTo>
                  <a:lnTo>
                    <a:pt x="1311312" y="0"/>
                  </a:lnTo>
                  <a:close/>
                </a:path>
              </a:pathLst>
            </a:custGeom>
            <a:solidFill>
              <a:schemeClr val="accent1"/>
            </a:solidFill>
            <a:ln w="12700" cap="flat" cmpd="sng" algn="ctr">
              <a:noFill/>
              <a:prstDash val="solid"/>
              <a:miter lim="800000"/>
            </a:ln>
            <a:effectLst/>
          </p:spPr>
          <p:txBody>
            <a:bodyPr lIns="91412" tIns="45706" rIns="91412" bIns="45706" rtlCol="0" anchor="ctr"/>
            <a:lstStyle/>
            <a:p>
              <a:pPr algn="ctr" defTabSz="914400">
                <a:defRPr/>
              </a:pPr>
              <a:endParaRPr lang="zh-CN" altLang="en-US" sz="1865" kern="0" dirty="0">
                <a:solidFill>
                  <a:schemeClr val="tx1">
                    <a:lumMod val="65000"/>
                    <a:lumOff val="35000"/>
                  </a:schemeClr>
                </a:solidFill>
                <a:cs typeface="+mn-ea"/>
                <a:sym typeface="+mn-lt"/>
              </a:endParaRPr>
            </a:p>
          </p:txBody>
        </p:sp>
        <p:sp>
          <p:nvSpPr>
            <p:cNvPr id="42" name="圆角矩形 41"/>
            <p:cNvSpPr/>
            <p:nvPr>
              <p:custDataLst>
                <p:tags r:id="rId5"/>
              </p:custDataLst>
            </p:nvPr>
          </p:nvSpPr>
          <p:spPr>
            <a:xfrm>
              <a:off x="5730" y="5509"/>
              <a:ext cx="3514" cy="1134"/>
            </a:xfrm>
            <a:prstGeom prst="roundRect">
              <a:avLst>
                <a:gd name="adj" fmla="val 50000"/>
              </a:avLst>
            </a:prstGeom>
            <a:solidFill>
              <a:schemeClr val="accent2"/>
            </a:solidFill>
            <a:ln w="12700" cap="flat" cmpd="sng" algn="ctr">
              <a:noFill/>
              <a:prstDash val="solid"/>
              <a:miter lim="800000"/>
            </a:ln>
            <a:effectLst/>
          </p:spPr>
          <p:txBody>
            <a:bodyPr lIns="91412" tIns="45706" rIns="91412" bIns="45706" rtlCol="0" anchor="ctr"/>
            <a:lstStyle/>
            <a:p>
              <a:pPr algn="ctr" defTabSz="914400">
                <a:defRPr/>
              </a:pPr>
              <a:endParaRPr lang="zh-CN" altLang="en-US" sz="1865" kern="0" dirty="0">
                <a:solidFill>
                  <a:schemeClr val="tx1">
                    <a:lumMod val="65000"/>
                    <a:lumOff val="35000"/>
                  </a:schemeClr>
                </a:solidFill>
                <a:cs typeface="+mn-ea"/>
                <a:sym typeface="+mn-lt"/>
              </a:endParaRPr>
            </a:p>
          </p:txBody>
        </p:sp>
        <p:sp>
          <p:nvSpPr>
            <p:cNvPr id="43" name="圆角矩形 42"/>
            <p:cNvSpPr/>
            <p:nvPr>
              <p:custDataLst>
                <p:tags r:id="rId6"/>
              </p:custDataLst>
            </p:nvPr>
          </p:nvSpPr>
          <p:spPr>
            <a:xfrm rot="18900000">
              <a:off x="3699" y="6353"/>
              <a:ext cx="3514" cy="1134"/>
            </a:xfrm>
            <a:prstGeom prst="roundRect">
              <a:avLst>
                <a:gd name="adj" fmla="val 50000"/>
              </a:avLst>
            </a:prstGeom>
            <a:solidFill>
              <a:schemeClr val="accent1"/>
            </a:solidFill>
            <a:ln w="12700" cap="flat" cmpd="sng" algn="ctr">
              <a:noFill/>
              <a:prstDash val="solid"/>
              <a:miter lim="800000"/>
            </a:ln>
            <a:effectLst/>
          </p:spPr>
          <p:txBody>
            <a:bodyPr lIns="91412" tIns="45706" rIns="91412" bIns="45706" rtlCol="0" anchor="ctr"/>
            <a:lstStyle/>
            <a:p>
              <a:pPr algn="ctr" defTabSz="914400">
                <a:defRPr/>
              </a:pPr>
              <a:endParaRPr lang="zh-CN" altLang="en-US" sz="1865" kern="0" dirty="0">
                <a:solidFill>
                  <a:schemeClr val="tx1">
                    <a:lumMod val="65000"/>
                    <a:lumOff val="35000"/>
                  </a:schemeClr>
                </a:solidFill>
                <a:cs typeface="+mn-ea"/>
                <a:sym typeface="+mn-lt"/>
              </a:endParaRPr>
            </a:p>
          </p:txBody>
        </p:sp>
        <p:sp>
          <p:nvSpPr>
            <p:cNvPr id="44" name="圆角矩形 43"/>
            <p:cNvSpPr/>
            <p:nvPr>
              <p:custDataLst>
                <p:tags r:id="rId7"/>
              </p:custDataLst>
            </p:nvPr>
          </p:nvSpPr>
          <p:spPr>
            <a:xfrm rot="18900000">
              <a:off x="7765" y="4667"/>
              <a:ext cx="3514" cy="1134"/>
            </a:xfrm>
            <a:prstGeom prst="roundRect">
              <a:avLst>
                <a:gd name="adj" fmla="val 50000"/>
              </a:avLst>
            </a:prstGeom>
            <a:solidFill>
              <a:schemeClr val="accent3"/>
            </a:solidFill>
            <a:ln w="12700" cap="flat" cmpd="sng" algn="ctr">
              <a:noFill/>
              <a:prstDash val="solid"/>
              <a:miter lim="800000"/>
            </a:ln>
            <a:effectLst/>
          </p:spPr>
          <p:txBody>
            <a:bodyPr lIns="91412" tIns="45706" rIns="91412" bIns="45706" rtlCol="0" anchor="ctr"/>
            <a:lstStyle/>
            <a:p>
              <a:pPr algn="ctr" defTabSz="914400">
                <a:defRPr/>
              </a:pPr>
              <a:endParaRPr lang="zh-CN" altLang="en-US" sz="1865" kern="0" dirty="0">
                <a:solidFill>
                  <a:schemeClr val="tx1">
                    <a:lumMod val="65000"/>
                    <a:lumOff val="35000"/>
                  </a:schemeClr>
                </a:solidFill>
                <a:cs typeface="+mn-ea"/>
                <a:sym typeface="+mn-lt"/>
              </a:endParaRPr>
            </a:p>
          </p:txBody>
        </p:sp>
        <p:sp>
          <p:nvSpPr>
            <p:cNvPr id="45" name="圆角矩形 44"/>
            <p:cNvSpPr/>
            <p:nvPr>
              <p:custDataLst>
                <p:tags r:id="rId8"/>
              </p:custDataLst>
            </p:nvPr>
          </p:nvSpPr>
          <p:spPr>
            <a:xfrm>
              <a:off x="9794" y="3822"/>
              <a:ext cx="3514" cy="1134"/>
            </a:xfrm>
            <a:prstGeom prst="roundRect">
              <a:avLst>
                <a:gd name="adj" fmla="val 50000"/>
              </a:avLst>
            </a:prstGeom>
            <a:solidFill>
              <a:schemeClr val="accent4"/>
            </a:solidFill>
            <a:ln w="12700" cap="flat" cmpd="sng" algn="ctr">
              <a:noFill/>
              <a:prstDash val="solid"/>
              <a:miter lim="800000"/>
            </a:ln>
            <a:effectLst/>
          </p:spPr>
          <p:txBody>
            <a:bodyPr lIns="91412" tIns="45706" rIns="91412" bIns="45706" rtlCol="0" anchor="ctr"/>
            <a:lstStyle/>
            <a:p>
              <a:pPr algn="ctr" defTabSz="914400">
                <a:defRPr/>
              </a:pPr>
              <a:endParaRPr lang="zh-CN" altLang="en-US" sz="1865" kern="0" dirty="0">
                <a:solidFill>
                  <a:schemeClr val="tx1">
                    <a:lumMod val="65000"/>
                    <a:lumOff val="35000"/>
                  </a:schemeClr>
                </a:solidFill>
                <a:cs typeface="+mn-ea"/>
                <a:sym typeface="+mn-lt"/>
              </a:endParaRPr>
            </a:p>
          </p:txBody>
        </p:sp>
        <p:sp>
          <p:nvSpPr>
            <p:cNvPr id="52" name="椭圆 51"/>
            <p:cNvSpPr/>
            <p:nvPr>
              <p:custDataLst>
                <p:tags r:id="rId9"/>
              </p:custDataLst>
            </p:nvPr>
          </p:nvSpPr>
          <p:spPr>
            <a:xfrm>
              <a:off x="4223" y="7371"/>
              <a:ext cx="781" cy="782"/>
            </a:xfrm>
            <a:prstGeom prst="ellipse">
              <a:avLst/>
            </a:prstGeom>
            <a:solidFill>
              <a:sysClr val="window" lastClr="FFFFFF"/>
            </a:solidFill>
            <a:ln w="38100" cap="flat" cmpd="sng" algn="ctr">
              <a:noFill/>
              <a:prstDash val="solid"/>
              <a:miter lim="800000"/>
            </a:ln>
            <a:effectLst/>
          </p:spPr>
          <p:txBody>
            <a:bodyPr rtlCol="0" anchor="ctr"/>
            <a:lstStyle/>
            <a:p>
              <a:pPr algn="ctr" defTabSz="914400">
                <a:defRPr/>
              </a:pPr>
              <a:endParaRPr lang="zh-CN" altLang="en-US" sz="1865" kern="0" dirty="0">
                <a:solidFill>
                  <a:schemeClr val="tx1">
                    <a:lumMod val="65000"/>
                    <a:lumOff val="35000"/>
                  </a:schemeClr>
                </a:solidFill>
                <a:latin typeface="汉仪旗黑-55简" panose="02010600030101010101" charset="-128"/>
                <a:ea typeface="汉仪旗黑-55简" panose="02010600030101010101" charset="-128"/>
                <a:cs typeface="+mn-ea"/>
                <a:sym typeface="+mn-lt"/>
              </a:endParaRPr>
            </a:p>
          </p:txBody>
        </p:sp>
        <p:sp>
          <p:nvSpPr>
            <p:cNvPr id="55" name="椭圆 54"/>
            <p:cNvSpPr/>
            <p:nvPr>
              <p:custDataLst>
                <p:tags r:id="rId10"/>
              </p:custDataLst>
            </p:nvPr>
          </p:nvSpPr>
          <p:spPr>
            <a:xfrm>
              <a:off x="5907" y="5685"/>
              <a:ext cx="781" cy="782"/>
            </a:xfrm>
            <a:prstGeom prst="ellipse">
              <a:avLst/>
            </a:prstGeom>
            <a:solidFill>
              <a:sysClr val="window" lastClr="FFFFFF"/>
            </a:solidFill>
            <a:ln w="38100" cap="flat" cmpd="sng" algn="ctr">
              <a:noFill/>
              <a:prstDash val="solid"/>
              <a:miter lim="800000"/>
            </a:ln>
            <a:effectLst/>
          </p:spPr>
          <p:txBody>
            <a:bodyPr rtlCol="0" anchor="ctr"/>
            <a:lstStyle/>
            <a:p>
              <a:pPr algn="ctr" defTabSz="914400">
                <a:defRPr/>
              </a:pPr>
              <a:endParaRPr lang="zh-CN" altLang="en-US" sz="1865" kern="0" dirty="0">
                <a:solidFill>
                  <a:schemeClr val="tx1">
                    <a:lumMod val="65000"/>
                    <a:lumOff val="35000"/>
                  </a:schemeClr>
                </a:solidFill>
                <a:latin typeface="汉仪旗黑-55简" panose="02010600030101010101" charset="-128"/>
                <a:ea typeface="汉仪旗黑-55简" panose="02010600030101010101" charset="-128"/>
                <a:cs typeface="+mn-ea"/>
                <a:sym typeface="+mn-lt"/>
              </a:endParaRPr>
            </a:p>
          </p:txBody>
        </p:sp>
        <p:sp>
          <p:nvSpPr>
            <p:cNvPr id="58" name="椭圆 57"/>
            <p:cNvSpPr/>
            <p:nvPr>
              <p:custDataLst>
                <p:tags r:id="rId11"/>
              </p:custDataLst>
            </p:nvPr>
          </p:nvSpPr>
          <p:spPr>
            <a:xfrm>
              <a:off x="8287" y="5685"/>
              <a:ext cx="781" cy="782"/>
            </a:xfrm>
            <a:prstGeom prst="ellipse">
              <a:avLst/>
            </a:prstGeom>
            <a:solidFill>
              <a:sysClr val="window" lastClr="FFFFFF"/>
            </a:solidFill>
            <a:ln w="38100" cap="flat" cmpd="sng" algn="ctr">
              <a:noFill/>
              <a:prstDash val="solid"/>
              <a:miter lim="800000"/>
            </a:ln>
            <a:effectLst/>
          </p:spPr>
          <p:txBody>
            <a:bodyPr rtlCol="0" anchor="ctr"/>
            <a:lstStyle/>
            <a:p>
              <a:pPr algn="ctr" defTabSz="914400">
                <a:defRPr/>
              </a:pPr>
              <a:endParaRPr lang="zh-CN" altLang="en-US" sz="1865" kern="0" dirty="0">
                <a:solidFill>
                  <a:schemeClr val="tx1">
                    <a:lumMod val="65000"/>
                    <a:lumOff val="35000"/>
                  </a:schemeClr>
                </a:solidFill>
                <a:latin typeface="汉仪旗黑-55简" panose="02010600030101010101" charset="-128"/>
                <a:ea typeface="汉仪旗黑-55简" panose="02010600030101010101" charset="-128"/>
                <a:cs typeface="+mn-ea"/>
                <a:sym typeface="+mn-lt"/>
              </a:endParaRPr>
            </a:p>
          </p:txBody>
        </p:sp>
        <p:sp>
          <p:nvSpPr>
            <p:cNvPr id="61" name="椭圆 60"/>
            <p:cNvSpPr/>
            <p:nvPr>
              <p:custDataLst>
                <p:tags r:id="rId12"/>
              </p:custDataLst>
            </p:nvPr>
          </p:nvSpPr>
          <p:spPr>
            <a:xfrm>
              <a:off x="9973" y="4001"/>
              <a:ext cx="781" cy="782"/>
            </a:xfrm>
            <a:prstGeom prst="ellipse">
              <a:avLst/>
            </a:prstGeom>
            <a:solidFill>
              <a:sysClr val="window" lastClr="FFFFFF"/>
            </a:solidFill>
            <a:ln w="38100" cap="flat" cmpd="sng" algn="ctr">
              <a:noFill/>
              <a:prstDash val="solid"/>
              <a:miter lim="800000"/>
            </a:ln>
            <a:effectLst/>
          </p:spPr>
          <p:txBody>
            <a:bodyPr rtlCol="0" anchor="ctr"/>
            <a:lstStyle/>
            <a:p>
              <a:pPr algn="ctr" defTabSz="914400">
                <a:defRPr/>
              </a:pPr>
              <a:endParaRPr lang="zh-CN" altLang="en-US" sz="1865" kern="0" dirty="0">
                <a:solidFill>
                  <a:schemeClr val="tx1">
                    <a:lumMod val="65000"/>
                    <a:lumOff val="35000"/>
                  </a:schemeClr>
                </a:solidFill>
                <a:latin typeface="汉仪旗黑-55简" panose="02010600030101010101" charset="-128"/>
                <a:ea typeface="汉仪旗黑-55简" panose="02010600030101010101" charset="-128"/>
                <a:cs typeface="+mn-ea"/>
                <a:sym typeface="+mn-lt"/>
              </a:endParaRPr>
            </a:p>
          </p:txBody>
        </p:sp>
        <p:sp>
          <p:nvSpPr>
            <p:cNvPr id="64" name="椭圆 63"/>
            <p:cNvSpPr/>
            <p:nvPr>
              <p:custDataLst>
                <p:tags r:id="rId13"/>
              </p:custDataLst>
            </p:nvPr>
          </p:nvSpPr>
          <p:spPr>
            <a:xfrm>
              <a:off x="12351" y="3998"/>
              <a:ext cx="781" cy="782"/>
            </a:xfrm>
            <a:prstGeom prst="ellipse">
              <a:avLst/>
            </a:prstGeom>
            <a:solidFill>
              <a:sysClr val="window" lastClr="FFFFFF"/>
            </a:solidFill>
            <a:ln w="38100" cap="flat" cmpd="sng" algn="ctr">
              <a:noFill/>
              <a:prstDash val="solid"/>
              <a:miter lim="800000"/>
            </a:ln>
            <a:effectLst/>
          </p:spPr>
          <p:txBody>
            <a:bodyPr rtlCol="0" anchor="ctr"/>
            <a:lstStyle/>
            <a:p>
              <a:pPr algn="ctr" defTabSz="914400">
                <a:defRPr/>
              </a:pPr>
              <a:endParaRPr lang="zh-CN" altLang="en-US" sz="1865" kern="0" dirty="0">
                <a:solidFill>
                  <a:schemeClr val="tx1">
                    <a:lumMod val="65000"/>
                    <a:lumOff val="35000"/>
                  </a:schemeClr>
                </a:solidFill>
                <a:latin typeface="汉仪旗黑-55简" panose="02010600030101010101" charset="-128"/>
                <a:ea typeface="汉仪旗黑-55简" panose="02010600030101010101" charset="-128"/>
                <a:cs typeface="+mn-ea"/>
                <a:sym typeface="+mn-lt"/>
              </a:endParaRPr>
            </a:p>
          </p:txBody>
        </p:sp>
        <p:sp>
          <p:nvSpPr>
            <p:cNvPr id="67" name="椭圆 66"/>
            <p:cNvSpPr/>
            <p:nvPr>
              <p:custDataLst>
                <p:tags r:id="rId14"/>
              </p:custDataLst>
            </p:nvPr>
          </p:nvSpPr>
          <p:spPr>
            <a:xfrm>
              <a:off x="14036" y="2314"/>
              <a:ext cx="781" cy="782"/>
            </a:xfrm>
            <a:prstGeom prst="ellipse">
              <a:avLst/>
            </a:prstGeom>
            <a:solidFill>
              <a:sysClr val="window" lastClr="FFFFFF"/>
            </a:solidFill>
            <a:ln w="38100" cap="flat" cmpd="sng" algn="ctr">
              <a:noFill/>
              <a:prstDash val="solid"/>
              <a:miter lim="800000"/>
            </a:ln>
            <a:effectLst/>
          </p:spPr>
          <p:txBody>
            <a:bodyPr rtlCol="0" anchor="ctr"/>
            <a:lstStyle/>
            <a:p>
              <a:pPr algn="ctr" defTabSz="914400">
                <a:defRPr/>
              </a:pPr>
              <a:endParaRPr lang="zh-CN" altLang="en-US" sz="1865" kern="0" dirty="0">
                <a:solidFill>
                  <a:schemeClr val="tx1">
                    <a:lumMod val="65000"/>
                    <a:lumOff val="35000"/>
                  </a:schemeClr>
                </a:solidFill>
                <a:latin typeface="汉仪旗黑-55简" panose="02010600030101010101" charset="-128"/>
                <a:ea typeface="汉仪旗黑-55简" panose="02010600030101010101" charset="-128"/>
                <a:cs typeface="+mn-ea"/>
                <a:sym typeface="+mn-lt"/>
              </a:endParaRPr>
            </a:p>
          </p:txBody>
        </p:sp>
      </p:gr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4" name="组合 43"/>
          <p:cNvGrpSpPr/>
          <p:nvPr/>
        </p:nvGrpSpPr>
        <p:grpSpPr>
          <a:xfrm>
            <a:off x="691758" y="530592"/>
            <a:ext cx="465528" cy="311215"/>
            <a:chOff x="691758" y="530592"/>
            <a:chExt cx="465528" cy="311215"/>
          </a:xfrm>
        </p:grpSpPr>
        <p:sp>
          <p:nvSpPr>
            <p:cNvPr id="45" name="等腰三角形 44"/>
            <p:cNvSpPr/>
            <p:nvPr/>
          </p:nvSpPr>
          <p:spPr>
            <a:xfrm rot="5400000">
              <a:off x="670295" y="552055"/>
              <a:ext cx="311215" cy="268289"/>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46" name="等腰三角形 45"/>
            <p:cNvSpPr/>
            <p:nvPr/>
          </p:nvSpPr>
          <p:spPr>
            <a:xfrm rot="5400000">
              <a:off x="867534" y="552055"/>
              <a:ext cx="311215" cy="268289"/>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sp>
        <p:nvSpPr>
          <p:cNvPr id="2" name="矩形 1"/>
          <p:cNvSpPr/>
          <p:nvPr/>
        </p:nvSpPr>
        <p:spPr>
          <a:xfrm>
            <a:off x="960048" y="824836"/>
            <a:ext cx="11067259" cy="5262979"/>
          </a:xfrm>
          <a:prstGeom prst="rect">
            <a:avLst/>
          </a:prstGeom>
        </p:spPr>
        <p:txBody>
          <a:bodyPr wrap="square">
            <a:spAutoFit/>
          </a:bodyPr>
          <a:lstStyle/>
          <a:p>
            <a:r>
              <a:rPr lang="en-US" altLang="zh-CN" sz="1200" dirty="0"/>
              <a:t> </a:t>
            </a:r>
            <a:endParaRPr lang="zh-CN" altLang="zh-CN" sz="1200" dirty="0"/>
          </a:p>
          <a:p>
            <a:r>
              <a:rPr lang="en-US" altLang="zh-CN" sz="1200" dirty="0"/>
              <a:t>Alanazi, F. (2023), Electric Vehicles: Benefits, Challenges, and Potential Solutions for Widespread Adaptation. </a:t>
            </a:r>
            <a:r>
              <a:rPr lang="en-US" altLang="zh-CN" sz="1200" u="sng" dirty="0"/>
              <a:t>Applied Sciences,</a:t>
            </a:r>
            <a:r>
              <a:rPr lang="en-US" altLang="zh-CN" sz="1200" dirty="0"/>
              <a:t> 13 :10, 6-16</a:t>
            </a:r>
            <a:endParaRPr lang="zh-CN" altLang="zh-CN" sz="1200" dirty="0"/>
          </a:p>
          <a:p>
            <a:r>
              <a:rPr lang="en-US" altLang="zh-CN" sz="1200" dirty="0"/>
              <a:t> </a:t>
            </a:r>
            <a:endParaRPr lang="zh-CN" altLang="zh-CN" sz="1200" dirty="0"/>
          </a:p>
          <a:p>
            <a:r>
              <a:rPr lang="en-US" altLang="zh-CN" sz="1200" dirty="0"/>
              <a:t>Burnes, B. (2017), </a:t>
            </a:r>
            <a:r>
              <a:rPr lang="en-US" altLang="zh-CN" sz="1200" i="1" dirty="0"/>
              <a:t>Managing change </a:t>
            </a:r>
            <a:r>
              <a:rPr lang="en-US" altLang="zh-CN" sz="1200" dirty="0"/>
              <a:t>(7th ed.) England: Pearson</a:t>
            </a:r>
            <a:endParaRPr lang="zh-CN" altLang="zh-CN" sz="1200" dirty="0"/>
          </a:p>
          <a:p>
            <a:r>
              <a:rPr lang="en-US" altLang="zh-CN" sz="1200" dirty="0"/>
              <a:t> </a:t>
            </a:r>
            <a:endParaRPr lang="zh-CN" altLang="zh-CN" sz="1200" dirty="0"/>
          </a:p>
          <a:p>
            <a:r>
              <a:rPr lang="en-US" altLang="zh-CN" sz="1200" dirty="0"/>
              <a:t>Cameron, E. and Green, M. (2020), </a:t>
            </a:r>
            <a:r>
              <a:rPr lang="en-US" altLang="zh-CN" sz="1200" i="1" dirty="0"/>
              <a:t>Making sense of change management: A complete guide to the models, tools and techniques of organizational change</a:t>
            </a:r>
            <a:r>
              <a:rPr lang="en-US" altLang="zh-CN" sz="1200" dirty="0"/>
              <a:t> (5th ed.). London: Kogan Page</a:t>
            </a:r>
            <a:endParaRPr lang="zh-CN" altLang="zh-CN" sz="1200" dirty="0"/>
          </a:p>
          <a:p>
            <a:r>
              <a:rPr lang="en-US" altLang="zh-CN" sz="1200" dirty="0"/>
              <a:t> </a:t>
            </a:r>
            <a:endParaRPr lang="zh-CN" altLang="zh-CN" sz="1200" dirty="0"/>
          </a:p>
          <a:p>
            <a:r>
              <a:rPr lang="en-US" altLang="zh-CN" sz="1200" dirty="0"/>
              <a:t>Gu, Y. Belussi, F. and Narula, R. (2023), Entering European countries: advantages and difficulties for Chinese electric vehicle firms. </a:t>
            </a:r>
            <a:r>
              <a:rPr lang="en-US" altLang="zh-CN" sz="1200" u="sng" dirty="0"/>
              <a:t>Dipartimento di Scienze Economiche</a:t>
            </a:r>
            <a:r>
              <a:rPr lang="en-US" altLang="zh-CN" sz="1200" dirty="0"/>
              <a:t>, 32 :3, pp. 330-356</a:t>
            </a:r>
            <a:endParaRPr lang="zh-CN" altLang="zh-CN" sz="1200" dirty="0"/>
          </a:p>
          <a:p>
            <a:r>
              <a:rPr lang="en-US" altLang="zh-CN" sz="1200" dirty="0"/>
              <a:t> </a:t>
            </a:r>
            <a:endParaRPr lang="zh-CN" altLang="zh-CN" sz="1200" dirty="0"/>
          </a:p>
          <a:p>
            <a:r>
              <a:rPr lang="en-US" altLang="zh-CN" sz="1200" dirty="0"/>
              <a:t>Hayes, J. (2002), </a:t>
            </a:r>
            <a:r>
              <a:rPr lang="en-US" altLang="zh-CN" sz="1200" i="1" dirty="0"/>
              <a:t>The theory and practice of change management.</a:t>
            </a:r>
            <a:r>
              <a:rPr lang="en-US" altLang="zh-CN" sz="1200" dirty="0"/>
              <a:t> Basingstoke: Palgrave</a:t>
            </a:r>
            <a:endParaRPr lang="zh-CN" altLang="zh-CN" sz="1200" dirty="0"/>
          </a:p>
          <a:p>
            <a:r>
              <a:rPr lang="en-US" altLang="zh-CN" sz="1200" dirty="0"/>
              <a:t> </a:t>
            </a:r>
            <a:endParaRPr lang="zh-CN" altLang="zh-CN" sz="1200" dirty="0"/>
          </a:p>
          <a:p>
            <a:r>
              <a:rPr lang="en-US" altLang="zh-CN" sz="1200" dirty="0"/>
              <a:t>Kotter, J. P. (2012), </a:t>
            </a:r>
            <a:r>
              <a:rPr lang="en-US" altLang="zh-CN" sz="1200" i="1" dirty="0"/>
              <a:t>Leading change</a:t>
            </a:r>
            <a:r>
              <a:rPr lang="en-US" altLang="zh-CN" sz="1200" dirty="0"/>
              <a:t>. Harvard business press.</a:t>
            </a:r>
            <a:endParaRPr lang="zh-CN" altLang="zh-CN" sz="1200" dirty="0"/>
          </a:p>
          <a:p>
            <a:r>
              <a:rPr lang="en-US" altLang="zh-CN" sz="1200" dirty="0"/>
              <a:t> </a:t>
            </a:r>
            <a:endParaRPr lang="zh-CN" altLang="zh-CN" sz="1200" dirty="0"/>
          </a:p>
          <a:p>
            <a:r>
              <a:rPr lang="en-US" altLang="zh-CN" sz="1200" dirty="0"/>
              <a:t>Liang, H. U. A. (2019), The patent road of power battery unicorn -- Analysis of CATL patent application and layout. </a:t>
            </a:r>
            <a:r>
              <a:rPr lang="en-US" altLang="zh-CN" sz="1200" u="sng" dirty="0"/>
              <a:t>Energy Storage Science and Technology</a:t>
            </a:r>
            <a:r>
              <a:rPr lang="en-US" altLang="zh-CN" sz="1200" dirty="0"/>
              <a:t>, 8 :2, pp. 440-415</a:t>
            </a:r>
            <a:endParaRPr lang="zh-CN" altLang="zh-CN" sz="1200" dirty="0"/>
          </a:p>
          <a:p>
            <a:r>
              <a:rPr lang="en-US" altLang="zh-CN" sz="1200" dirty="0"/>
              <a:t> </a:t>
            </a:r>
            <a:endParaRPr lang="zh-CN" altLang="zh-CN" sz="1200" dirty="0"/>
          </a:p>
          <a:p>
            <a:r>
              <a:rPr lang="en-US" altLang="zh-CN" sz="1200" dirty="0"/>
              <a:t>Liu, C, and Bi, C. (2022), Current Situation and Trend of Electric Vehicle Battery Business-Take CATL as an example. </a:t>
            </a:r>
            <a:r>
              <a:rPr lang="en-US" altLang="zh-CN" sz="1200" u="sng" dirty="0"/>
              <a:t>Technium Soc</a:t>
            </a:r>
            <a:r>
              <a:rPr lang="en-US" altLang="zh-CN" sz="1200" dirty="0"/>
              <a:t>, 3 :38, pp. 297-324</a:t>
            </a:r>
            <a:endParaRPr lang="zh-CN" altLang="zh-CN" sz="1200" dirty="0"/>
          </a:p>
          <a:p>
            <a:r>
              <a:rPr lang="en-US" altLang="zh-CN" sz="1200" dirty="0"/>
              <a:t> </a:t>
            </a:r>
            <a:endParaRPr lang="zh-CN" altLang="zh-CN" sz="1200" dirty="0"/>
          </a:p>
          <a:p>
            <a:r>
              <a:rPr lang="en-US" altLang="zh-CN" sz="1200" dirty="0"/>
              <a:t>Liu, Y. Zhang, R. Wang, J. and Wang, Y. (2021), Current and future lithium-ion battery manufacturing.</a:t>
            </a:r>
            <a:r>
              <a:rPr lang="en-US" altLang="zh-CN" sz="1200" u="sng" dirty="0"/>
              <a:t> iScience</a:t>
            </a:r>
            <a:r>
              <a:rPr lang="en-US" altLang="zh-CN" sz="1200" dirty="0"/>
              <a:t>, 24 :4, pp: 220-278</a:t>
            </a:r>
            <a:endParaRPr lang="zh-CN" altLang="zh-CN" sz="1200" dirty="0"/>
          </a:p>
          <a:p>
            <a:r>
              <a:rPr lang="en-US" altLang="zh-CN" sz="1200" dirty="0"/>
              <a:t> </a:t>
            </a:r>
            <a:endParaRPr lang="zh-CN" altLang="zh-CN" sz="1200" dirty="0"/>
          </a:p>
          <a:p>
            <a:r>
              <a:rPr lang="en-US" altLang="zh-CN" sz="1200" dirty="0"/>
              <a:t>Mullins, L. J. (2007), </a:t>
            </a:r>
            <a:r>
              <a:rPr lang="en-US" altLang="zh-CN" sz="1200" i="1" dirty="0"/>
              <a:t>Management and organisational behaviour.</a:t>
            </a:r>
            <a:r>
              <a:rPr lang="en-US" altLang="zh-CN" sz="1200" dirty="0"/>
              <a:t> Pearson Education.</a:t>
            </a:r>
            <a:endParaRPr lang="zh-CN" altLang="zh-CN" sz="1200" dirty="0"/>
          </a:p>
          <a:p>
            <a:r>
              <a:rPr lang="en-US" altLang="zh-CN" sz="1200" dirty="0"/>
              <a:t> </a:t>
            </a:r>
            <a:endParaRPr lang="zh-CN" altLang="zh-CN" sz="1200" dirty="0"/>
          </a:p>
          <a:p>
            <a:r>
              <a:rPr lang="en-US" altLang="zh-CN" sz="1200" dirty="0"/>
              <a:t>Silva, J. Tavern, G. and Mendonca, S. (2023), </a:t>
            </a:r>
            <a:r>
              <a:rPr lang="en-US" altLang="zh-CN" sz="1200" i="1" dirty="0"/>
              <a:t>Reconfiguring the battery innovation landscape.</a:t>
            </a:r>
            <a:r>
              <a:rPr lang="en-US" altLang="zh-CN" sz="1200" dirty="0"/>
              <a:t> London: Kogan Page</a:t>
            </a:r>
            <a:endParaRPr lang="zh-CN" altLang="zh-CN" sz="1200" dirty="0"/>
          </a:p>
          <a:p>
            <a:r>
              <a:rPr lang="en-US" altLang="zh-CN" sz="1200" dirty="0"/>
              <a:t> </a:t>
            </a:r>
            <a:endParaRPr lang="zh-CN" altLang="zh-CN" sz="1200" dirty="0"/>
          </a:p>
          <a:p>
            <a:r>
              <a:rPr lang="en-US" altLang="zh-CN" sz="1200" dirty="0"/>
              <a:t>Wen, W. Yang, S. Zhou, P. and Gao, S. Z. (2021), Impacts of COVID-19 on the electric vehicle industry: Evidence from China. </a:t>
            </a:r>
            <a:r>
              <a:rPr lang="en-US" altLang="zh-CN" sz="1200" u="sng" dirty="0"/>
              <a:t>Renewable and Sustainable Energy Reviews</a:t>
            </a:r>
            <a:r>
              <a:rPr lang="en-US" altLang="zh-CN" sz="1200" dirty="0"/>
              <a:t>, 2 :144, pp. 110-124</a:t>
            </a:r>
            <a:endParaRPr lang="zh-CN" altLang="zh-CN" sz="1200" dirty="0"/>
          </a:p>
        </p:txBody>
      </p:sp>
      <p:sp>
        <p:nvSpPr>
          <p:cNvPr id="3" name="矩形 2"/>
          <p:cNvSpPr/>
          <p:nvPr/>
        </p:nvSpPr>
        <p:spPr>
          <a:xfrm>
            <a:off x="1441107" y="474076"/>
            <a:ext cx="3535520" cy="369332"/>
          </a:xfrm>
          <a:prstGeom prst="rect">
            <a:avLst/>
          </a:prstGeom>
        </p:spPr>
        <p:txBody>
          <a:bodyPr wrap="none">
            <a:spAutoFit/>
          </a:bodyPr>
          <a:lstStyle/>
          <a:p>
            <a:r>
              <a:rPr lang="en-US" altLang="zh-CN" b="1" dirty="0"/>
              <a:t>Reference and Bibliography: </a:t>
            </a:r>
            <a:endParaRPr lang="zh-CN" altLang="zh-CN" dirty="0"/>
          </a:p>
        </p:txBody>
      </p:sp>
    </p:spTree>
    <p:extLst>
      <p:ext uri="{BB962C8B-B14F-4D97-AF65-F5344CB8AC3E}">
        <p14:creationId xmlns:p14="http://schemas.microsoft.com/office/powerpoint/2010/main" val="170835973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3" name="文本框 432"/>
          <p:cNvSpPr txBox="1"/>
          <p:nvPr/>
        </p:nvSpPr>
        <p:spPr>
          <a:xfrm>
            <a:off x="2766061" y="1891308"/>
            <a:ext cx="6659880" cy="2122805"/>
          </a:xfrm>
          <a:prstGeom prst="rect">
            <a:avLst/>
          </a:prstGeom>
          <a:noFill/>
        </p:spPr>
        <p:txBody>
          <a:bodyPr wrap="none" rtlCol="0">
            <a:spAutoFit/>
          </a:bodyPr>
          <a:lstStyle/>
          <a:p>
            <a:pPr algn="ctr"/>
            <a:r>
              <a:rPr lang="zh-CN" altLang="en-US" sz="6600" b="1" dirty="0" smtClean="0">
                <a:gradFill flip="none" rotWithShape="1">
                  <a:gsLst>
                    <a:gs pos="0">
                      <a:schemeClr val="accent2">
                        <a:shade val="30000"/>
                        <a:satMod val="115000"/>
                      </a:schemeClr>
                    </a:gs>
                    <a:gs pos="50000">
                      <a:schemeClr val="accent2">
                        <a:shade val="67500"/>
                        <a:satMod val="115000"/>
                      </a:schemeClr>
                    </a:gs>
                    <a:gs pos="100000">
                      <a:schemeClr val="accent2">
                        <a:shade val="100000"/>
                        <a:satMod val="115000"/>
                      </a:schemeClr>
                    </a:gs>
                  </a:gsLst>
                  <a:lin ang="16200000" scaled="1"/>
                  <a:tileRect/>
                </a:gradFill>
                <a:latin typeface="微软雅黑" panose="020B0503020204020204" charset="-122"/>
                <a:ea typeface="微软雅黑" panose="020B0503020204020204" charset="-122"/>
              </a:rPr>
              <a:t>Thanks for </a:t>
            </a:r>
            <a:br>
              <a:rPr lang="zh-CN" altLang="en-US" sz="6600" b="1" dirty="0" smtClean="0">
                <a:gradFill flip="none" rotWithShape="1">
                  <a:gsLst>
                    <a:gs pos="0">
                      <a:schemeClr val="accent2">
                        <a:shade val="30000"/>
                        <a:satMod val="115000"/>
                      </a:schemeClr>
                    </a:gs>
                    <a:gs pos="50000">
                      <a:schemeClr val="accent2">
                        <a:shade val="67500"/>
                        <a:satMod val="115000"/>
                      </a:schemeClr>
                    </a:gs>
                    <a:gs pos="100000">
                      <a:schemeClr val="accent2">
                        <a:shade val="100000"/>
                        <a:satMod val="115000"/>
                      </a:schemeClr>
                    </a:gs>
                  </a:gsLst>
                  <a:lin ang="16200000" scaled="1"/>
                  <a:tileRect/>
                </a:gradFill>
                <a:latin typeface="微软雅黑" panose="020B0503020204020204" charset="-122"/>
                <a:ea typeface="微软雅黑" panose="020B0503020204020204" charset="-122"/>
              </a:rPr>
            </a:br>
            <a:r>
              <a:rPr lang="zh-CN" altLang="en-US" sz="6600" b="1" dirty="0" smtClean="0">
                <a:gradFill flip="none" rotWithShape="1">
                  <a:gsLst>
                    <a:gs pos="0">
                      <a:schemeClr val="accent2">
                        <a:shade val="30000"/>
                        <a:satMod val="115000"/>
                      </a:schemeClr>
                    </a:gs>
                    <a:gs pos="50000">
                      <a:schemeClr val="accent2">
                        <a:shade val="67500"/>
                        <a:satMod val="115000"/>
                      </a:schemeClr>
                    </a:gs>
                    <a:gs pos="100000">
                      <a:schemeClr val="accent2">
                        <a:shade val="100000"/>
                        <a:satMod val="115000"/>
                      </a:schemeClr>
                    </a:gs>
                  </a:gsLst>
                  <a:lin ang="16200000" scaled="1"/>
                  <a:tileRect/>
                </a:gradFill>
                <a:latin typeface="微软雅黑" panose="020B0503020204020204" charset="-122"/>
                <a:ea typeface="微软雅黑" panose="020B0503020204020204" charset="-122"/>
              </a:rPr>
              <a:t>Your Attention!</a:t>
            </a:r>
          </a:p>
        </p:txBody>
      </p:sp>
      <p:grpSp>
        <p:nvGrpSpPr>
          <p:cNvPr id="912" name="组合 911"/>
          <p:cNvGrpSpPr/>
          <p:nvPr/>
        </p:nvGrpSpPr>
        <p:grpSpPr>
          <a:xfrm>
            <a:off x="-11906" y="5673328"/>
            <a:ext cx="678656" cy="880271"/>
            <a:chOff x="-11906" y="5673328"/>
            <a:chExt cx="678656" cy="880271"/>
          </a:xfrm>
        </p:grpSpPr>
        <p:sp>
          <p:nvSpPr>
            <p:cNvPr id="892" name="任意多边形 891"/>
            <p:cNvSpPr/>
            <p:nvPr/>
          </p:nvSpPr>
          <p:spPr bwMode="auto">
            <a:xfrm>
              <a:off x="-11906" y="5981700"/>
              <a:ext cx="429023" cy="571899"/>
            </a:xfrm>
            <a:custGeom>
              <a:avLst/>
              <a:gdLst>
                <a:gd name="connsiteX0" fmla="*/ 327820 w 429023"/>
                <a:gd name="connsiteY0" fmla="*/ 0 h 571899"/>
                <a:gd name="connsiteX1" fmla="*/ 399258 w 429023"/>
                <a:gd name="connsiteY1" fmla="*/ 29766 h 571899"/>
                <a:gd name="connsiteX2" fmla="*/ 399258 w 429023"/>
                <a:gd name="connsiteY2" fmla="*/ 172641 h 571899"/>
                <a:gd name="connsiteX3" fmla="*/ 41330 w 429023"/>
                <a:gd name="connsiteY3" fmla="*/ 530569 h 571899"/>
                <a:gd name="connsiteX4" fmla="*/ 0 w 429023"/>
                <a:gd name="connsiteY4" fmla="*/ 571899 h 571899"/>
                <a:gd name="connsiteX5" fmla="*/ 0 w 429023"/>
                <a:gd name="connsiteY5" fmla="*/ 286149 h 571899"/>
                <a:gd name="connsiteX6" fmla="*/ 59883 w 429023"/>
                <a:gd name="connsiteY6" fmla="*/ 226266 h 571899"/>
                <a:gd name="connsiteX7" fmla="*/ 256383 w 429023"/>
                <a:gd name="connsiteY7" fmla="*/ 29766 h 571899"/>
                <a:gd name="connsiteX8" fmla="*/ 327820 w 429023"/>
                <a:gd name="connsiteY8" fmla="*/ 0 h 571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9023" h="571899">
                  <a:moveTo>
                    <a:pt x="327820" y="0"/>
                  </a:moveTo>
                  <a:cubicBezTo>
                    <a:pt x="353617" y="0"/>
                    <a:pt x="379414" y="9922"/>
                    <a:pt x="399258" y="29766"/>
                  </a:cubicBezTo>
                  <a:cubicBezTo>
                    <a:pt x="438945" y="69453"/>
                    <a:pt x="438945" y="132953"/>
                    <a:pt x="399258" y="172641"/>
                  </a:cubicBezTo>
                  <a:cubicBezTo>
                    <a:pt x="233562" y="338337"/>
                    <a:pt x="119647" y="452252"/>
                    <a:pt x="41330" y="530569"/>
                  </a:cubicBezTo>
                  <a:lnTo>
                    <a:pt x="0" y="571899"/>
                  </a:lnTo>
                  <a:lnTo>
                    <a:pt x="0" y="286149"/>
                  </a:lnTo>
                  <a:lnTo>
                    <a:pt x="59883" y="226266"/>
                  </a:lnTo>
                  <a:cubicBezTo>
                    <a:pt x="256383" y="29766"/>
                    <a:pt x="256383" y="29766"/>
                    <a:pt x="256383" y="29766"/>
                  </a:cubicBezTo>
                  <a:cubicBezTo>
                    <a:pt x="276227" y="9922"/>
                    <a:pt x="302023" y="0"/>
                    <a:pt x="327820" y="0"/>
                  </a:cubicBezTo>
                  <a:close/>
                </a:path>
              </a:pathLst>
            </a:custGeom>
            <a:solidFill>
              <a:schemeClr val="accent3"/>
            </a:solidFill>
            <a:ln>
              <a:noFill/>
            </a:ln>
          </p:spPr>
          <p:txBody>
            <a:bodyPr vert="horz" wrap="square" lIns="91440" tIns="45720" rIns="91440" bIns="45720" numCol="1" anchor="t" anchorCtr="0" compatLnSpc="1">
              <a:noAutofit/>
            </a:bodyPr>
            <a:lstStyle/>
            <a:p>
              <a:endParaRPr lang="zh-CN" altLang="en-US"/>
            </a:p>
          </p:txBody>
        </p:sp>
        <p:sp>
          <p:nvSpPr>
            <p:cNvPr id="774" name="Oval 545"/>
            <p:cNvSpPr>
              <a:spLocks noChangeArrowheads="1"/>
            </p:cNvSpPr>
            <p:nvPr/>
          </p:nvSpPr>
          <p:spPr bwMode="auto">
            <a:xfrm>
              <a:off x="485775" y="5673328"/>
              <a:ext cx="180975" cy="182563"/>
            </a:xfrm>
            <a:prstGeom prst="ellipse">
              <a:avLst/>
            </a:prstGeom>
            <a:solidFill>
              <a:schemeClr val="accent3"/>
            </a:solidFill>
            <a:ln>
              <a:noFill/>
            </a:ln>
          </p:spPr>
          <p:txBody>
            <a:bodyPr vert="horz" wrap="square" lIns="91440" tIns="45720" rIns="91440" bIns="45720" numCol="1" anchor="t" anchorCtr="0" compatLnSpc="1"/>
            <a:lstStyle/>
            <a:p>
              <a:endParaRPr lang="zh-CN" altLang="en-US"/>
            </a:p>
          </p:txBody>
        </p:sp>
      </p:grpSp>
      <p:grpSp>
        <p:nvGrpSpPr>
          <p:cNvPr id="909" name="组合 908"/>
          <p:cNvGrpSpPr/>
          <p:nvPr/>
        </p:nvGrpSpPr>
        <p:grpSpPr>
          <a:xfrm>
            <a:off x="-11906" y="-11112"/>
            <a:ext cx="4433094" cy="3106737"/>
            <a:chOff x="-11906" y="-11112"/>
            <a:chExt cx="4433094" cy="3106737"/>
          </a:xfrm>
        </p:grpSpPr>
        <p:sp>
          <p:nvSpPr>
            <p:cNvPr id="876" name="任意多边形 875"/>
            <p:cNvSpPr/>
            <p:nvPr/>
          </p:nvSpPr>
          <p:spPr bwMode="auto">
            <a:xfrm>
              <a:off x="2900352" y="-11112"/>
              <a:ext cx="194367" cy="94455"/>
            </a:xfrm>
            <a:custGeom>
              <a:avLst/>
              <a:gdLst>
                <a:gd name="connsiteX0" fmla="*/ 4601 w 194367"/>
                <a:gd name="connsiteY0" fmla="*/ 0 h 94455"/>
                <a:gd name="connsiteX1" fmla="*/ 194367 w 194367"/>
                <a:gd name="connsiteY1" fmla="*/ 0 h 94455"/>
                <a:gd name="connsiteX2" fmla="*/ 192270 w 194367"/>
                <a:gd name="connsiteY2" fmla="*/ 2098 h 94455"/>
                <a:gd name="connsiteX3" fmla="*/ 121381 w 194367"/>
                <a:gd name="connsiteY3" fmla="*/ 73024 h 94455"/>
                <a:gd name="connsiteX4" fmla="*/ 21420 w 194367"/>
                <a:gd name="connsiteY4" fmla="*/ 73024 h 94455"/>
                <a:gd name="connsiteX5" fmla="*/ 0 w 194367"/>
                <a:gd name="connsiteY5" fmla="*/ 23018 h 94455"/>
                <a:gd name="connsiteX6" fmla="*/ 4601 w 194367"/>
                <a:gd name="connsiteY6" fmla="*/ 0 h 94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4367" h="94455">
                  <a:moveTo>
                    <a:pt x="4601" y="0"/>
                  </a:moveTo>
                  <a:lnTo>
                    <a:pt x="194367" y="0"/>
                  </a:lnTo>
                  <a:lnTo>
                    <a:pt x="192270" y="2098"/>
                  </a:lnTo>
                  <a:cubicBezTo>
                    <a:pt x="121381" y="73024"/>
                    <a:pt x="121381" y="73024"/>
                    <a:pt x="121381" y="73024"/>
                  </a:cubicBezTo>
                  <a:cubicBezTo>
                    <a:pt x="94407" y="101599"/>
                    <a:pt x="48393" y="101599"/>
                    <a:pt x="21420" y="73024"/>
                  </a:cubicBezTo>
                  <a:cubicBezTo>
                    <a:pt x="7140" y="59531"/>
                    <a:pt x="0" y="41274"/>
                    <a:pt x="0" y="23018"/>
                  </a:cubicBezTo>
                  <a:lnTo>
                    <a:pt x="4601" y="0"/>
                  </a:lnTo>
                  <a:close/>
                </a:path>
              </a:pathLst>
            </a:custGeom>
            <a:solidFill>
              <a:schemeClr val="accent2"/>
            </a:solidFill>
            <a:ln>
              <a:noFill/>
            </a:ln>
          </p:spPr>
          <p:txBody>
            <a:bodyPr vert="horz" wrap="square" lIns="91440" tIns="45720" rIns="91440" bIns="45720" numCol="1" anchor="t" anchorCtr="0" compatLnSpc="1">
              <a:noAutofit/>
            </a:bodyPr>
            <a:lstStyle/>
            <a:p>
              <a:endParaRPr lang="zh-CN" altLang="en-US"/>
            </a:p>
          </p:txBody>
        </p:sp>
        <p:sp>
          <p:nvSpPr>
            <p:cNvPr id="875" name="任意多边形 874"/>
            <p:cNvSpPr/>
            <p:nvPr/>
          </p:nvSpPr>
          <p:spPr bwMode="auto">
            <a:xfrm>
              <a:off x="1349372" y="-11112"/>
              <a:ext cx="2203255" cy="2412999"/>
            </a:xfrm>
            <a:custGeom>
              <a:avLst/>
              <a:gdLst>
                <a:gd name="connsiteX0" fmla="*/ 1935627 w 2203255"/>
                <a:gd name="connsiteY0" fmla="*/ 0 h 2412999"/>
                <a:gd name="connsiteX1" fmla="*/ 2203255 w 2203255"/>
                <a:gd name="connsiteY1" fmla="*/ 0 h 2412999"/>
                <a:gd name="connsiteX2" fmla="*/ 2083857 w 2203255"/>
                <a:gd name="connsiteY2" fmla="*/ 119366 h 2412999"/>
                <a:gd name="connsiteX3" fmla="*/ 999609 w 2203255"/>
                <a:gd name="connsiteY3" fmla="*/ 1203324 h 2412999"/>
                <a:gd name="connsiteX4" fmla="*/ 999609 w 2203255"/>
                <a:gd name="connsiteY4" fmla="*/ 1271587 h 2412999"/>
                <a:gd name="connsiteX5" fmla="*/ 1067836 w 2203255"/>
                <a:gd name="connsiteY5" fmla="*/ 1271587 h 2412999"/>
                <a:gd name="connsiteX6" fmla="*/ 1618414 w 2203255"/>
                <a:gd name="connsiteY6" fmla="*/ 719137 h 2412999"/>
                <a:gd name="connsiteX7" fmla="*/ 1712028 w 2203255"/>
                <a:gd name="connsiteY7" fmla="*/ 719137 h 2412999"/>
                <a:gd name="connsiteX8" fmla="*/ 1712028 w 2203255"/>
                <a:gd name="connsiteY8" fmla="*/ 814387 h 2412999"/>
                <a:gd name="connsiteX9" fmla="*/ 1589853 w 2203255"/>
                <a:gd name="connsiteY9" fmla="*/ 936624 h 2412999"/>
                <a:gd name="connsiteX10" fmla="*/ 138042 w 2203255"/>
                <a:gd name="connsiteY10" fmla="*/ 2389187 h 2412999"/>
                <a:gd name="connsiteX11" fmla="*/ 23801 w 2203255"/>
                <a:gd name="connsiteY11" fmla="*/ 2389187 h 2412999"/>
                <a:gd name="connsiteX12" fmla="*/ 23801 w 2203255"/>
                <a:gd name="connsiteY12" fmla="*/ 2276475 h 2412999"/>
                <a:gd name="connsiteX13" fmla="*/ 842527 w 2203255"/>
                <a:gd name="connsiteY13" fmla="*/ 1455737 h 2412999"/>
                <a:gd name="connsiteX14" fmla="*/ 842527 w 2203255"/>
                <a:gd name="connsiteY14" fmla="*/ 1396999 h 2412999"/>
                <a:gd name="connsiteX15" fmla="*/ 785407 w 2203255"/>
                <a:gd name="connsiteY15" fmla="*/ 1396999 h 2412999"/>
                <a:gd name="connsiteX16" fmla="*/ 599765 w 2203255"/>
                <a:gd name="connsiteY16" fmla="*/ 1582737 h 2412999"/>
                <a:gd name="connsiteX17" fmla="*/ 476004 w 2203255"/>
                <a:gd name="connsiteY17" fmla="*/ 1582737 h 2412999"/>
                <a:gd name="connsiteX18" fmla="*/ 476004 w 2203255"/>
                <a:gd name="connsiteY18" fmla="*/ 1458912 h 2412999"/>
                <a:gd name="connsiteX19" fmla="*/ 1925454 w 2203255"/>
                <a:gd name="connsiteY19" fmla="*/ 10168 h 2412999"/>
                <a:gd name="connsiteX20" fmla="*/ 1935627 w 2203255"/>
                <a:gd name="connsiteY20" fmla="*/ 0 h 2412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03255" h="2412999">
                  <a:moveTo>
                    <a:pt x="1935627" y="0"/>
                  </a:moveTo>
                  <a:lnTo>
                    <a:pt x="2203255" y="0"/>
                  </a:lnTo>
                  <a:lnTo>
                    <a:pt x="2083857" y="119366"/>
                  </a:lnTo>
                  <a:cubicBezTo>
                    <a:pt x="999609" y="1203324"/>
                    <a:pt x="999609" y="1203324"/>
                    <a:pt x="999609" y="1203324"/>
                  </a:cubicBezTo>
                  <a:cubicBezTo>
                    <a:pt x="982155" y="1222374"/>
                    <a:pt x="982155" y="1252537"/>
                    <a:pt x="999609" y="1271587"/>
                  </a:cubicBezTo>
                  <a:cubicBezTo>
                    <a:pt x="1018649" y="1289049"/>
                    <a:pt x="1048796" y="1289049"/>
                    <a:pt x="1067836" y="1271587"/>
                  </a:cubicBezTo>
                  <a:cubicBezTo>
                    <a:pt x="1618414" y="719137"/>
                    <a:pt x="1618414" y="719137"/>
                    <a:pt x="1618414" y="719137"/>
                  </a:cubicBezTo>
                  <a:cubicBezTo>
                    <a:pt x="1643800" y="693737"/>
                    <a:pt x="1686641" y="693737"/>
                    <a:pt x="1712028" y="719137"/>
                  </a:cubicBezTo>
                  <a:cubicBezTo>
                    <a:pt x="1739001" y="746124"/>
                    <a:pt x="1739001" y="787399"/>
                    <a:pt x="1712028" y="814387"/>
                  </a:cubicBezTo>
                  <a:lnTo>
                    <a:pt x="1589853" y="936624"/>
                  </a:lnTo>
                  <a:cubicBezTo>
                    <a:pt x="138042" y="2389187"/>
                    <a:pt x="138042" y="2389187"/>
                    <a:pt x="138042" y="2389187"/>
                  </a:cubicBezTo>
                  <a:cubicBezTo>
                    <a:pt x="106308" y="2420937"/>
                    <a:pt x="55534" y="2420937"/>
                    <a:pt x="23801" y="2389187"/>
                  </a:cubicBezTo>
                  <a:cubicBezTo>
                    <a:pt x="-7933" y="2359025"/>
                    <a:pt x="-7933" y="2306637"/>
                    <a:pt x="23801" y="2276475"/>
                  </a:cubicBezTo>
                  <a:cubicBezTo>
                    <a:pt x="842527" y="1455737"/>
                    <a:pt x="842527" y="1455737"/>
                    <a:pt x="842527" y="1455737"/>
                  </a:cubicBezTo>
                  <a:cubicBezTo>
                    <a:pt x="859981" y="1439862"/>
                    <a:pt x="859981" y="1412874"/>
                    <a:pt x="842527" y="1396999"/>
                  </a:cubicBezTo>
                  <a:cubicBezTo>
                    <a:pt x="826661" y="1381124"/>
                    <a:pt x="801274" y="1381124"/>
                    <a:pt x="785407" y="1396999"/>
                  </a:cubicBezTo>
                  <a:cubicBezTo>
                    <a:pt x="599765" y="1582737"/>
                    <a:pt x="599765" y="1582737"/>
                    <a:pt x="599765" y="1582737"/>
                  </a:cubicBezTo>
                  <a:cubicBezTo>
                    <a:pt x="564858" y="1616075"/>
                    <a:pt x="510911" y="1616075"/>
                    <a:pt x="476004" y="1582737"/>
                  </a:cubicBezTo>
                  <a:cubicBezTo>
                    <a:pt x="442684" y="1547812"/>
                    <a:pt x="442684" y="1493837"/>
                    <a:pt x="476004" y="1458912"/>
                  </a:cubicBezTo>
                  <a:cubicBezTo>
                    <a:pt x="1365834" y="569515"/>
                    <a:pt x="1755135" y="180404"/>
                    <a:pt x="1925454" y="10168"/>
                  </a:cubicBezTo>
                  <a:lnTo>
                    <a:pt x="1935627" y="0"/>
                  </a:lnTo>
                  <a:close/>
                </a:path>
              </a:pathLst>
            </a:custGeom>
            <a:solidFill>
              <a:schemeClr val="accent2"/>
            </a:solidFill>
            <a:ln>
              <a:noFill/>
            </a:ln>
          </p:spPr>
          <p:txBody>
            <a:bodyPr vert="horz" wrap="square" lIns="91440" tIns="45720" rIns="91440" bIns="45720" numCol="1" anchor="t" anchorCtr="0" compatLnSpc="1">
              <a:noAutofit/>
            </a:bodyPr>
            <a:lstStyle/>
            <a:p>
              <a:endParaRPr lang="zh-CN" altLang="en-US"/>
            </a:p>
          </p:txBody>
        </p:sp>
        <p:sp>
          <p:nvSpPr>
            <p:cNvPr id="740" name="Freeform 511"/>
            <p:cNvSpPr/>
            <p:nvPr/>
          </p:nvSpPr>
          <p:spPr bwMode="auto">
            <a:xfrm>
              <a:off x="47625" y="1335088"/>
              <a:ext cx="38100" cy="38100"/>
            </a:xfrm>
            <a:custGeom>
              <a:avLst/>
              <a:gdLst>
                <a:gd name="T0" fmla="*/ 19 w 24"/>
                <a:gd name="T1" fmla="*/ 4 h 24"/>
                <a:gd name="T2" fmla="*/ 19 w 24"/>
                <a:gd name="T3" fmla="*/ 20 h 24"/>
                <a:gd name="T4" fmla="*/ 4 w 24"/>
                <a:gd name="T5" fmla="*/ 20 h 24"/>
                <a:gd name="T6" fmla="*/ 4 w 24"/>
                <a:gd name="T7" fmla="*/ 4 h 24"/>
                <a:gd name="T8" fmla="*/ 19 w 24"/>
                <a:gd name="T9" fmla="*/ 4 h 24"/>
              </a:gdLst>
              <a:ahLst/>
              <a:cxnLst>
                <a:cxn ang="0">
                  <a:pos x="T0" y="T1"/>
                </a:cxn>
                <a:cxn ang="0">
                  <a:pos x="T2" y="T3"/>
                </a:cxn>
                <a:cxn ang="0">
                  <a:pos x="T4" y="T5"/>
                </a:cxn>
                <a:cxn ang="0">
                  <a:pos x="T6" y="T7"/>
                </a:cxn>
                <a:cxn ang="0">
                  <a:pos x="T8" y="T9"/>
                </a:cxn>
              </a:cxnLst>
              <a:rect l="0" t="0" r="r" b="b"/>
              <a:pathLst>
                <a:path w="24" h="24">
                  <a:moveTo>
                    <a:pt x="19" y="4"/>
                  </a:moveTo>
                  <a:cubicBezTo>
                    <a:pt x="24" y="9"/>
                    <a:pt x="24" y="16"/>
                    <a:pt x="19" y="20"/>
                  </a:cubicBezTo>
                  <a:cubicBezTo>
                    <a:pt x="15" y="24"/>
                    <a:pt x="8" y="24"/>
                    <a:pt x="4" y="20"/>
                  </a:cubicBezTo>
                  <a:cubicBezTo>
                    <a:pt x="0" y="16"/>
                    <a:pt x="0" y="9"/>
                    <a:pt x="4" y="4"/>
                  </a:cubicBezTo>
                  <a:cubicBezTo>
                    <a:pt x="8" y="0"/>
                    <a:pt x="15" y="0"/>
                    <a:pt x="19" y="4"/>
                  </a:cubicBezTo>
                  <a:close/>
                </a:path>
              </a:pathLst>
            </a:custGeom>
            <a:solidFill>
              <a:srgbClr val="4ECDC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741" name="Freeform 512"/>
            <p:cNvSpPr/>
            <p:nvPr/>
          </p:nvSpPr>
          <p:spPr bwMode="auto">
            <a:xfrm>
              <a:off x="144463" y="1238250"/>
              <a:ext cx="38100" cy="38100"/>
            </a:xfrm>
            <a:custGeom>
              <a:avLst/>
              <a:gdLst>
                <a:gd name="T0" fmla="*/ 20 w 24"/>
                <a:gd name="T1" fmla="*/ 4 h 24"/>
                <a:gd name="T2" fmla="*/ 20 w 24"/>
                <a:gd name="T3" fmla="*/ 20 h 24"/>
                <a:gd name="T4" fmla="*/ 4 w 24"/>
                <a:gd name="T5" fmla="*/ 20 h 24"/>
                <a:gd name="T6" fmla="*/ 4 w 24"/>
                <a:gd name="T7" fmla="*/ 4 h 24"/>
                <a:gd name="T8" fmla="*/ 20 w 24"/>
                <a:gd name="T9" fmla="*/ 4 h 24"/>
              </a:gdLst>
              <a:ahLst/>
              <a:cxnLst>
                <a:cxn ang="0">
                  <a:pos x="T0" y="T1"/>
                </a:cxn>
                <a:cxn ang="0">
                  <a:pos x="T2" y="T3"/>
                </a:cxn>
                <a:cxn ang="0">
                  <a:pos x="T4" y="T5"/>
                </a:cxn>
                <a:cxn ang="0">
                  <a:pos x="T6" y="T7"/>
                </a:cxn>
                <a:cxn ang="0">
                  <a:pos x="T8" y="T9"/>
                </a:cxn>
              </a:cxnLst>
              <a:rect l="0" t="0" r="r" b="b"/>
              <a:pathLst>
                <a:path w="24" h="24">
                  <a:moveTo>
                    <a:pt x="20" y="4"/>
                  </a:moveTo>
                  <a:cubicBezTo>
                    <a:pt x="24" y="8"/>
                    <a:pt x="24" y="15"/>
                    <a:pt x="20" y="20"/>
                  </a:cubicBezTo>
                  <a:cubicBezTo>
                    <a:pt x="16" y="24"/>
                    <a:pt x="9" y="24"/>
                    <a:pt x="4" y="20"/>
                  </a:cubicBezTo>
                  <a:cubicBezTo>
                    <a:pt x="0" y="15"/>
                    <a:pt x="0" y="8"/>
                    <a:pt x="4" y="4"/>
                  </a:cubicBezTo>
                  <a:cubicBezTo>
                    <a:pt x="9" y="0"/>
                    <a:pt x="16" y="0"/>
                    <a:pt x="20" y="4"/>
                  </a:cubicBezTo>
                  <a:close/>
                </a:path>
              </a:pathLst>
            </a:custGeom>
            <a:solidFill>
              <a:srgbClr val="4ECDC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751" name="Freeform 522"/>
            <p:cNvSpPr/>
            <p:nvPr/>
          </p:nvSpPr>
          <p:spPr bwMode="auto">
            <a:xfrm>
              <a:off x="68263" y="1552575"/>
              <a:ext cx="39688" cy="38100"/>
            </a:xfrm>
            <a:custGeom>
              <a:avLst/>
              <a:gdLst>
                <a:gd name="T0" fmla="*/ 20 w 25"/>
                <a:gd name="T1" fmla="*/ 4 h 24"/>
                <a:gd name="T2" fmla="*/ 20 w 25"/>
                <a:gd name="T3" fmla="*/ 20 h 24"/>
                <a:gd name="T4" fmla="*/ 5 w 25"/>
                <a:gd name="T5" fmla="*/ 20 h 24"/>
                <a:gd name="T6" fmla="*/ 5 w 25"/>
                <a:gd name="T7" fmla="*/ 4 h 24"/>
                <a:gd name="T8" fmla="*/ 20 w 25"/>
                <a:gd name="T9" fmla="*/ 4 h 24"/>
              </a:gdLst>
              <a:ahLst/>
              <a:cxnLst>
                <a:cxn ang="0">
                  <a:pos x="T0" y="T1"/>
                </a:cxn>
                <a:cxn ang="0">
                  <a:pos x="T2" y="T3"/>
                </a:cxn>
                <a:cxn ang="0">
                  <a:pos x="T4" y="T5"/>
                </a:cxn>
                <a:cxn ang="0">
                  <a:pos x="T6" y="T7"/>
                </a:cxn>
                <a:cxn ang="0">
                  <a:pos x="T8" y="T9"/>
                </a:cxn>
              </a:cxnLst>
              <a:rect l="0" t="0" r="r" b="b"/>
              <a:pathLst>
                <a:path w="25" h="24">
                  <a:moveTo>
                    <a:pt x="20" y="4"/>
                  </a:moveTo>
                  <a:cubicBezTo>
                    <a:pt x="25" y="9"/>
                    <a:pt x="25" y="16"/>
                    <a:pt x="20" y="20"/>
                  </a:cubicBezTo>
                  <a:cubicBezTo>
                    <a:pt x="16" y="24"/>
                    <a:pt x="9" y="24"/>
                    <a:pt x="5" y="20"/>
                  </a:cubicBezTo>
                  <a:cubicBezTo>
                    <a:pt x="0" y="16"/>
                    <a:pt x="0" y="9"/>
                    <a:pt x="5" y="4"/>
                  </a:cubicBezTo>
                  <a:cubicBezTo>
                    <a:pt x="9" y="0"/>
                    <a:pt x="16" y="0"/>
                    <a:pt x="20" y="4"/>
                  </a:cubicBezTo>
                  <a:close/>
                </a:path>
              </a:pathLst>
            </a:custGeom>
            <a:solidFill>
              <a:srgbClr val="4ECDC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752" name="Freeform 523"/>
            <p:cNvSpPr/>
            <p:nvPr/>
          </p:nvSpPr>
          <p:spPr bwMode="auto">
            <a:xfrm>
              <a:off x="166688" y="1455738"/>
              <a:ext cx="38100" cy="38100"/>
            </a:xfrm>
            <a:custGeom>
              <a:avLst/>
              <a:gdLst>
                <a:gd name="T0" fmla="*/ 20 w 24"/>
                <a:gd name="T1" fmla="*/ 4 h 24"/>
                <a:gd name="T2" fmla="*/ 20 w 24"/>
                <a:gd name="T3" fmla="*/ 20 h 24"/>
                <a:gd name="T4" fmla="*/ 4 w 24"/>
                <a:gd name="T5" fmla="*/ 20 h 24"/>
                <a:gd name="T6" fmla="*/ 4 w 24"/>
                <a:gd name="T7" fmla="*/ 4 h 24"/>
                <a:gd name="T8" fmla="*/ 20 w 24"/>
                <a:gd name="T9" fmla="*/ 4 h 24"/>
              </a:gdLst>
              <a:ahLst/>
              <a:cxnLst>
                <a:cxn ang="0">
                  <a:pos x="T0" y="T1"/>
                </a:cxn>
                <a:cxn ang="0">
                  <a:pos x="T2" y="T3"/>
                </a:cxn>
                <a:cxn ang="0">
                  <a:pos x="T4" y="T5"/>
                </a:cxn>
                <a:cxn ang="0">
                  <a:pos x="T6" y="T7"/>
                </a:cxn>
                <a:cxn ang="0">
                  <a:pos x="T8" y="T9"/>
                </a:cxn>
              </a:cxnLst>
              <a:rect l="0" t="0" r="r" b="b"/>
              <a:pathLst>
                <a:path w="24" h="24">
                  <a:moveTo>
                    <a:pt x="20" y="4"/>
                  </a:moveTo>
                  <a:cubicBezTo>
                    <a:pt x="24" y="8"/>
                    <a:pt x="24" y="15"/>
                    <a:pt x="20" y="20"/>
                  </a:cubicBezTo>
                  <a:cubicBezTo>
                    <a:pt x="16" y="24"/>
                    <a:pt x="9" y="24"/>
                    <a:pt x="4" y="20"/>
                  </a:cubicBezTo>
                  <a:cubicBezTo>
                    <a:pt x="0" y="15"/>
                    <a:pt x="0" y="8"/>
                    <a:pt x="4" y="4"/>
                  </a:cubicBezTo>
                  <a:cubicBezTo>
                    <a:pt x="9" y="0"/>
                    <a:pt x="16" y="0"/>
                    <a:pt x="20" y="4"/>
                  </a:cubicBezTo>
                  <a:close/>
                </a:path>
              </a:pathLst>
            </a:custGeom>
            <a:solidFill>
              <a:srgbClr val="4ECDC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753" name="Freeform 524"/>
            <p:cNvSpPr/>
            <p:nvPr/>
          </p:nvSpPr>
          <p:spPr bwMode="auto">
            <a:xfrm>
              <a:off x="263525" y="1357313"/>
              <a:ext cx="39688" cy="38100"/>
            </a:xfrm>
            <a:custGeom>
              <a:avLst/>
              <a:gdLst>
                <a:gd name="T0" fmla="*/ 20 w 25"/>
                <a:gd name="T1" fmla="*/ 4 h 24"/>
                <a:gd name="T2" fmla="*/ 20 w 25"/>
                <a:gd name="T3" fmla="*/ 20 h 24"/>
                <a:gd name="T4" fmla="*/ 5 w 25"/>
                <a:gd name="T5" fmla="*/ 20 h 24"/>
                <a:gd name="T6" fmla="*/ 5 w 25"/>
                <a:gd name="T7" fmla="*/ 4 h 24"/>
                <a:gd name="T8" fmla="*/ 20 w 25"/>
                <a:gd name="T9" fmla="*/ 4 h 24"/>
              </a:gdLst>
              <a:ahLst/>
              <a:cxnLst>
                <a:cxn ang="0">
                  <a:pos x="T0" y="T1"/>
                </a:cxn>
                <a:cxn ang="0">
                  <a:pos x="T2" y="T3"/>
                </a:cxn>
                <a:cxn ang="0">
                  <a:pos x="T4" y="T5"/>
                </a:cxn>
                <a:cxn ang="0">
                  <a:pos x="T6" y="T7"/>
                </a:cxn>
                <a:cxn ang="0">
                  <a:pos x="T8" y="T9"/>
                </a:cxn>
              </a:cxnLst>
              <a:rect l="0" t="0" r="r" b="b"/>
              <a:pathLst>
                <a:path w="25" h="24">
                  <a:moveTo>
                    <a:pt x="20" y="4"/>
                  </a:moveTo>
                  <a:cubicBezTo>
                    <a:pt x="25" y="9"/>
                    <a:pt x="25" y="16"/>
                    <a:pt x="20" y="20"/>
                  </a:cubicBezTo>
                  <a:cubicBezTo>
                    <a:pt x="16" y="24"/>
                    <a:pt x="9" y="24"/>
                    <a:pt x="5" y="20"/>
                  </a:cubicBezTo>
                  <a:cubicBezTo>
                    <a:pt x="0" y="16"/>
                    <a:pt x="0" y="9"/>
                    <a:pt x="5" y="4"/>
                  </a:cubicBezTo>
                  <a:cubicBezTo>
                    <a:pt x="9" y="0"/>
                    <a:pt x="16" y="0"/>
                    <a:pt x="20" y="4"/>
                  </a:cubicBezTo>
                  <a:close/>
                </a:path>
              </a:pathLst>
            </a:custGeom>
            <a:solidFill>
              <a:srgbClr val="4ECDC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762" name="Freeform 533"/>
            <p:cNvSpPr/>
            <p:nvPr/>
          </p:nvSpPr>
          <p:spPr bwMode="auto">
            <a:xfrm>
              <a:off x="90488" y="1770063"/>
              <a:ext cx="39688" cy="38100"/>
            </a:xfrm>
            <a:custGeom>
              <a:avLst/>
              <a:gdLst>
                <a:gd name="T0" fmla="*/ 20 w 25"/>
                <a:gd name="T1" fmla="*/ 4 h 24"/>
                <a:gd name="T2" fmla="*/ 20 w 25"/>
                <a:gd name="T3" fmla="*/ 20 h 24"/>
                <a:gd name="T4" fmla="*/ 5 w 25"/>
                <a:gd name="T5" fmla="*/ 20 h 24"/>
                <a:gd name="T6" fmla="*/ 5 w 25"/>
                <a:gd name="T7" fmla="*/ 4 h 24"/>
                <a:gd name="T8" fmla="*/ 20 w 25"/>
                <a:gd name="T9" fmla="*/ 4 h 24"/>
              </a:gdLst>
              <a:ahLst/>
              <a:cxnLst>
                <a:cxn ang="0">
                  <a:pos x="T0" y="T1"/>
                </a:cxn>
                <a:cxn ang="0">
                  <a:pos x="T2" y="T3"/>
                </a:cxn>
                <a:cxn ang="0">
                  <a:pos x="T4" y="T5"/>
                </a:cxn>
                <a:cxn ang="0">
                  <a:pos x="T6" y="T7"/>
                </a:cxn>
                <a:cxn ang="0">
                  <a:pos x="T8" y="T9"/>
                </a:cxn>
              </a:cxnLst>
              <a:rect l="0" t="0" r="r" b="b"/>
              <a:pathLst>
                <a:path w="25" h="24">
                  <a:moveTo>
                    <a:pt x="20" y="4"/>
                  </a:moveTo>
                  <a:cubicBezTo>
                    <a:pt x="25" y="9"/>
                    <a:pt x="25" y="16"/>
                    <a:pt x="20" y="20"/>
                  </a:cubicBezTo>
                  <a:cubicBezTo>
                    <a:pt x="16" y="24"/>
                    <a:pt x="9" y="24"/>
                    <a:pt x="5" y="20"/>
                  </a:cubicBezTo>
                  <a:cubicBezTo>
                    <a:pt x="0" y="16"/>
                    <a:pt x="0" y="9"/>
                    <a:pt x="5" y="4"/>
                  </a:cubicBezTo>
                  <a:cubicBezTo>
                    <a:pt x="9" y="0"/>
                    <a:pt x="16" y="0"/>
                    <a:pt x="20" y="4"/>
                  </a:cubicBezTo>
                  <a:close/>
                </a:path>
              </a:pathLst>
            </a:custGeom>
            <a:solidFill>
              <a:srgbClr val="4ECDC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763" name="Freeform 534"/>
            <p:cNvSpPr/>
            <p:nvPr/>
          </p:nvSpPr>
          <p:spPr bwMode="auto">
            <a:xfrm>
              <a:off x="188913" y="1673225"/>
              <a:ext cx="38100" cy="38100"/>
            </a:xfrm>
            <a:custGeom>
              <a:avLst/>
              <a:gdLst>
                <a:gd name="T0" fmla="*/ 20 w 24"/>
                <a:gd name="T1" fmla="*/ 4 h 24"/>
                <a:gd name="T2" fmla="*/ 20 w 24"/>
                <a:gd name="T3" fmla="*/ 19 h 24"/>
                <a:gd name="T4" fmla="*/ 4 w 24"/>
                <a:gd name="T5" fmla="*/ 19 h 24"/>
                <a:gd name="T6" fmla="*/ 4 w 24"/>
                <a:gd name="T7" fmla="*/ 4 h 24"/>
                <a:gd name="T8" fmla="*/ 20 w 24"/>
                <a:gd name="T9" fmla="*/ 4 h 24"/>
              </a:gdLst>
              <a:ahLst/>
              <a:cxnLst>
                <a:cxn ang="0">
                  <a:pos x="T0" y="T1"/>
                </a:cxn>
                <a:cxn ang="0">
                  <a:pos x="T2" y="T3"/>
                </a:cxn>
                <a:cxn ang="0">
                  <a:pos x="T4" y="T5"/>
                </a:cxn>
                <a:cxn ang="0">
                  <a:pos x="T6" y="T7"/>
                </a:cxn>
                <a:cxn ang="0">
                  <a:pos x="T8" y="T9"/>
                </a:cxn>
              </a:cxnLst>
              <a:rect l="0" t="0" r="r" b="b"/>
              <a:pathLst>
                <a:path w="24" h="24">
                  <a:moveTo>
                    <a:pt x="20" y="4"/>
                  </a:moveTo>
                  <a:cubicBezTo>
                    <a:pt x="24" y="8"/>
                    <a:pt x="24" y="15"/>
                    <a:pt x="20" y="19"/>
                  </a:cubicBezTo>
                  <a:cubicBezTo>
                    <a:pt x="16" y="24"/>
                    <a:pt x="9" y="24"/>
                    <a:pt x="4" y="19"/>
                  </a:cubicBezTo>
                  <a:cubicBezTo>
                    <a:pt x="0" y="15"/>
                    <a:pt x="0" y="8"/>
                    <a:pt x="4" y="4"/>
                  </a:cubicBezTo>
                  <a:cubicBezTo>
                    <a:pt x="9" y="0"/>
                    <a:pt x="16" y="0"/>
                    <a:pt x="20" y="4"/>
                  </a:cubicBezTo>
                  <a:close/>
                </a:path>
              </a:pathLst>
            </a:custGeom>
            <a:solidFill>
              <a:srgbClr val="4ECDC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764" name="Freeform 535"/>
            <p:cNvSpPr/>
            <p:nvPr/>
          </p:nvSpPr>
          <p:spPr bwMode="auto">
            <a:xfrm>
              <a:off x="285750" y="1574800"/>
              <a:ext cx="39688" cy="38100"/>
            </a:xfrm>
            <a:custGeom>
              <a:avLst/>
              <a:gdLst>
                <a:gd name="T0" fmla="*/ 20 w 25"/>
                <a:gd name="T1" fmla="*/ 4 h 24"/>
                <a:gd name="T2" fmla="*/ 20 w 25"/>
                <a:gd name="T3" fmla="*/ 20 h 24"/>
                <a:gd name="T4" fmla="*/ 5 w 25"/>
                <a:gd name="T5" fmla="*/ 20 h 24"/>
                <a:gd name="T6" fmla="*/ 5 w 25"/>
                <a:gd name="T7" fmla="*/ 4 h 24"/>
                <a:gd name="T8" fmla="*/ 20 w 25"/>
                <a:gd name="T9" fmla="*/ 4 h 24"/>
              </a:gdLst>
              <a:ahLst/>
              <a:cxnLst>
                <a:cxn ang="0">
                  <a:pos x="T0" y="T1"/>
                </a:cxn>
                <a:cxn ang="0">
                  <a:pos x="T2" y="T3"/>
                </a:cxn>
                <a:cxn ang="0">
                  <a:pos x="T4" y="T5"/>
                </a:cxn>
                <a:cxn ang="0">
                  <a:pos x="T6" y="T7"/>
                </a:cxn>
                <a:cxn ang="0">
                  <a:pos x="T8" y="T9"/>
                </a:cxn>
              </a:cxnLst>
              <a:rect l="0" t="0" r="r" b="b"/>
              <a:pathLst>
                <a:path w="25" h="24">
                  <a:moveTo>
                    <a:pt x="20" y="4"/>
                  </a:moveTo>
                  <a:cubicBezTo>
                    <a:pt x="25" y="9"/>
                    <a:pt x="25" y="16"/>
                    <a:pt x="20" y="20"/>
                  </a:cubicBezTo>
                  <a:cubicBezTo>
                    <a:pt x="16" y="24"/>
                    <a:pt x="9" y="24"/>
                    <a:pt x="5" y="20"/>
                  </a:cubicBezTo>
                  <a:cubicBezTo>
                    <a:pt x="0" y="16"/>
                    <a:pt x="0" y="9"/>
                    <a:pt x="5" y="4"/>
                  </a:cubicBezTo>
                  <a:cubicBezTo>
                    <a:pt x="9" y="0"/>
                    <a:pt x="16" y="0"/>
                    <a:pt x="20" y="4"/>
                  </a:cubicBezTo>
                  <a:close/>
                </a:path>
              </a:pathLst>
            </a:custGeom>
            <a:solidFill>
              <a:srgbClr val="4ECDC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765" name="Freeform 536"/>
            <p:cNvSpPr/>
            <p:nvPr/>
          </p:nvSpPr>
          <p:spPr bwMode="auto">
            <a:xfrm>
              <a:off x="384175" y="1476375"/>
              <a:ext cx="38100" cy="39688"/>
            </a:xfrm>
            <a:custGeom>
              <a:avLst/>
              <a:gdLst>
                <a:gd name="T0" fmla="*/ 20 w 24"/>
                <a:gd name="T1" fmla="*/ 5 h 25"/>
                <a:gd name="T2" fmla="*/ 20 w 24"/>
                <a:gd name="T3" fmla="*/ 20 h 25"/>
                <a:gd name="T4" fmla="*/ 4 w 24"/>
                <a:gd name="T5" fmla="*/ 20 h 25"/>
                <a:gd name="T6" fmla="*/ 4 w 24"/>
                <a:gd name="T7" fmla="*/ 5 h 25"/>
                <a:gd name="T8" fmla="*/ 20 w 24"/>
                <a:gd name="T9" fmla="*/ 5 h 25"/>
              </a:gdLst>
              <a:ahLst/>
              <a:cxnLst>
                <a:cxn ang="0">
                  <a:pos x="T0" y="T1"/>
                </a:cxn>
                <a:cxn ang="0">
                  <a:pos x="T2" y="T3"/>
                </a:cxn>
                <a:cxn ang="0">
                  <a:pos x="T4" y="T5"/>
                </a:cxn>
                <a:cxn ang="0">
                  <a:pos x="T6" y="T7"/>
                </a:cxn>
                <a:cxn ang="0">
                  <a:pos x="T8" y="T9"/>
                </a:cxn>
              </a:cxnLst>
              <a:rect l="0" t="0" r="r" b="b"/>
              <a:pathLst>
                <a:path w="24" h="25">
                  <a:moveTo>
                    <a:pt x="20" y="5"/>
                  </a:moveTo>
                  <a:cubicBezTo>
                    <a:pt x="24" y="9"/>
                    <a:pt x="24" y="16"/>
                    <a:pt x="20" y="20"/>
                  </a:cubicBezTo>
                  <a:cubicBezTo>
                    <a:pt x="16" y="25"/>
                    <a:pt x="9" y="25"/>
                    <a:pt x="4" y="20"/>
                  </a:cubicBezTo>
                  <a:cubicBezTo>
                    <a:pt x="0" y="16"/>
                    <a:pt x="0" y="9"/>
                    <a:pt x="4" y="5"/>
                  </a:cubicBezTo>
                  <a:cubicBezTo>
                    <a:pt x="9" y="0"/>
                    <a:pt x="16" y="0"/>
                    <a:pt x="20" y="5"/>
                  </a:cubicBezTo>
                  <a:close/>
                </a:path>
              </a:pathLst>
            </a:custGeom>
            <a:solidFill>
              <a:srgbClr val="4ECDC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766" name="Freeform 537"/>
            <p:cNvSpPr/>
            <p:nvPr/>
          </p:nvSpPr>
          <p:spPr bwMode="auto">
            <a:xfrm>
              <a:off x="1187450" y="1209675"/>
              <a:ext cx="603250" cy="603250"/>
            </a:xfrm>
            <a:custGeom>
              <a:avLst/>
              <a:gdLst>
                <a:gd name="T0" fmla="*/ 290 w 380"/>
                <a:gd name="T1" fmla="*/ 20 h 380"/>
                <a:gd name="T2" fmla="*/ 19 w 380"/>
                <a:gd name="T3" fmla="*/ 290 h 380"/>
                <a:gd name="T4" fmla="*/ 19 w 380"/>
                <a:gd name="T5" fmla="*/ 361 h 380"/>
                <a:gd name="T6" fmla="*/ 19 w 380"/>
                <a:gd name="T7" fmla="*/ 361 h 380"/>
                <a:gd name="T8" fmla="*/ 90 w 380"/>
                <a:gd name="T9" fmla="*/ 361 h 380"/>
                <a:gd name="T10" fmla="*/ 360 w 380"/>
                <a:gd name="T11" fmla="*/ 91 h 380"/>
                <a:gd name="T12" fmla="*/ 359 w 380"/>
                <a:gd name="T13" fmla="*/ 19 h 380"/>
                <a:gd name="T14" fmla="*/ 359 w 380"/>
                <a:gd name="T15" fmla="*/ 19 h 380"/>
                <a:gd name="T16" fmla="*/ 290 w 380"/>
                <a:gd name="T17" fmla="*/ 20 h 3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80" h="380">
                  <a:moveTo>
                    <a:pt x="290" y="20"/>
                  </a:moveTo>
                  <a:cubicBezTo>
                    <a:pt x="19" y="290"/>
                    <a:pt x="19" y="290"/>
                    <a:pt x="19" y="290"/>
                  </a:cubicBezTo>
                  <a:cubicBezTo>
                    <a:pt x="0" y="310"/>
                    <a:pt x="0" y="341"/>
                    <a:pt x="19" y="361"/>
                  </a:cubicBezTo>
                  <a:cubicBezTo>
                    <a:pt x="19" y="361"/>
                    <a:pt x="19" y="361"/>
                    <a:pt x="19" y="361"/>
                  </a:cubicBezTo>
                  <a:cubicBezTo>
                    <a:pt x="39" y="380"/>
                    <a:pt x="70" y="380"/>
                    <a:pt x="90" y="361"/>
                  </a:cubicBezTo>
                  <a:cubicBezTo>
                    <a:pt x="360" y="91"/>
                    <a:pt x="360" y="91"/>
                    <a:pt x="360" y="91"/>
                  </a:cubicBezTo>
                  <a:cubicBezTo>
                    <a:pt x="380" y="71"/>
                    <a:pt x="380" y="38"/>
                    <a:pt x="359" y="19"/>
                  </a:cubicBezTo>
                  <a:cubicBezTo>
                    <a:pt x="359" y="19"/>
                    <a:pt x="359" y="19"/>
                    <a:pt x="359" y="19"/>
                  </a:cubicBezTo>
                  <a:cubicBezTo>
                    <a:pt x="339" y="0"/>
                    <a:pt x="309" y="1"/>
                    <a:pt x="290" y="20"/>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769" name="Freeform 540"/>
            <p:cNvSpPr/>
            <p:nvPr/>
          </p:nvSpPr>
          <p:spPr bwMode="auto">
            <a:xfrm>
              <a:off x="419100" y="2425700"/>
              <a:ext cx="671513" cy="669925"/>
            </a:xfrm>
            <a:custGeom>
              <a:avLst/>
              <a:gdLst>
                <a:gd name="T0" fmla="*/ 324 w 423"/>
                <a:gd name="T1" fmla="*/ 21 h 422"/>
                <a:gd name="T2" fmla="*/ 21 w 423"/>
                <a:gd name="T3" fmla="*/ 324 h 422"/>
                <a:gd name="T4" fmla="*/ 21 w 423"/>
                <a:gd name="T5" fmla="*/ 401 h 422"/>
                <a:gd name="T6" fmla="*/ 21 w 423"/>
                <a:gd name="T7" fmla="*/ 401 h 422"/>
                <a:gd name="T8" fmla="*/ 98 w 423"/>
                <a:gd name="T9" fmla="*/ 401 h 422"/>
                <a:gd name="T10" fmla="*/ 401 w 423"/>
                <a:gd name="T11" fmla="*/ 98 h 422"/>
                <a:gd name="T12" fmla="*/ 399 w 423"/>
                <a:gd name="T13" fmla="*/ 20 h 422"/>
                <a:gd name="T14" fmla="*/ 399 w 423"/>
                <a:gd name="T15" fmla="*/ 20 h 422"/>
                <a:gd name="T16" fmla="*/ 324 w 423"/>
                <a:gd name="T17" fmla="*/ 21 h 4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23" h="422">
                  <a:moveTo>
                    <a:pt x="324" y="21"/>
                  </a:moveTo>
                  <a:cubicBezTo>
                    <a:pt x="21" y="324"/>
                    <a:pt x="21" y="324"/>
                    <a:pt x="21" y="324"/>
                  </a:cubicBezTo>
                  <a:cubicBezTo>
                    <a:pt x="0" y="345"/>
                    <a:pt x="0" y="379"/>
                    <a:pt x="21" y="401"/>
                  </a:cubicBezTo>
                  <a:cubicBezTo>
                    <a:pt x="21" y="401"/>
                    <a:pt x="21" y="401"/>
                    <a:pt x="21" y="401"/>
                  </a:cubicBezTo>
                  <a:cubicBezTo>
                    <a:pt x="43" y="422"/>
                    <a:pt x="77" y="422"/>
                    <a:pt x="98" y="401"/>
                  </a:cubicBezTo>
                  <a:cubicBezTo>
                    <a:pt x="401" y="98"/>
                    <a:pt x="401" y="98"/>
                    <a:pt x="401" y="98"/>
                  </a:cubicBezTo>
                  <a:cubicBezTo>
                    <a:pt x="423" y="76"/>
                    <a:pt x="422" y="40"/>
                    <a:pt x="399" y="20"/>
                  </a:cubicBezTo>
                  <a:cubicBezTo>
                    <a:pt x="399" y="20"/>
                    <a:pt x="399" y="20"/>
                    <a:pt x="399" y="20"/>
                  </a:cubicBezTo>
                  <a:cubicBezTo>
                    <a:pt x="378" y="0"/>
                    <a:pt x="345" y="0"/>
                    <a:pt x="324" y="21"/>
                  </a:cubicBezTo>
                  <a:close/>
                </a:path>
              </a:pathLst>
            </a:custGeom>
            <a:solidFill>
              <a:schemeClr val="accent2"/>
            </a:solidFill>
            <a:ln>
              <a:noFill/>
            </a:ln>
          </p:spPr>
          <p:txBody>
            <a:bodyPr vert="horz" wrap="square" lIns="91440" tIns="45720" rIns="91440" bIns="45720" numCol="1" anchor="t" anchorCtr="0" compatLnSpc="1"/>
            <a:lstStyle/>
            <a:p>
              <a:endParaRPr lang="zh-CN" altLang="en-US"/>
            </a:p>
          </p:txBody>
        </p:sp>
        <p:sp>
          <p:nvSpPr>
            <p:cNvPr id="771" name="Freeform 542"/>
            <p:cNvSpPr/>
            <p:nvPr/>
          </p:nvSpPr>
          <p:spPr bwMode="auto">
            <a:xfrm>
              <a:off x="1119188" y="2176463"/>
              <a:ext cx="203200" cy="203200"/>
            </a:xfrm>
            <a:custGeom>
              <a:avLst/>
              <a:gdLst>
                <a:gd name="T0" fmla="*/ 101 w 128"/>
                <a:gd name="T1" fmla="*/ 107 h 128"/>
                <a:gd name="T2" fmla="*/ 20 w 128"/>
                <a:gd name="T3" fmla="*/ 101 h 128"/>
                <a:gd name="T4" fmla="*/ 26 w 128"/>
                <a:gd name="T5" fmla="*/ 20 h 128"/>
                <a:gd name="T6" fmla="*/ 107 w 128"/>
                <a:gd name="T7" fmla="*/ 26 h 128"/>
                <a:gd name="T8" fmla="*/ 101 w 128"/>
                <a:gd name="T9" fmla="*/ 107 h 128"/>
              </a:gdLst>
              <a:ahLst/>
              <a:cxnLst>
                <a:cxn ang="0">
                  <a:pos x="T0" y="T1"/>
                </a:cxn>
                <a:cxn ang="0">
                  <a:pos x="T2" y="T3"/>
                </a:cxn>
                <a:cxn ang="0">
                  <a:pos x="T4" y="T5"/>
                </a:cxn>
                <a:cxn ang="0">
                  <a:pos x="T6" y="T7"/>
                </a:cxn>
                <a:cxn ang="0">
                  <a:pos x="T8" y="T9"/>
                </a:cxn>
              </a:cxnLst>
              <a:rect l="0" t="0" r="r" b="b"/>
              <a:pathLst>
                <a:path w="128" h="128">
                  <a:moveTo>
                    <a:pt x="101" y="107"/>
                  </a:moveTo>
                  <a:cubicBezTo>
                    <a:pt x="77" y="128"/>
                    <a:pt x="41" y="125"/>
                    <a:pt x="20" y="101"/>
                  </a:cubicBezTo>
                  <a:cubicBezTo>
                    <a:pt x="0" y="77"/>
                    <a:pt x="2" y="41"/>
                    <a:pt x="26" y="20"/>
                  </a:cubicBezTo>
                  <a:cubicBezTo>
                    <a:pt x="50" y="0"/>
                    <a:pt x="86" y="2"/>
                    <a:pt x="107" y="26"/>
                  </a:cubicBezTo>
                  <a:cubicBezTo>
                    <a:pt x="128" y="50"/>
                    <a:pt x="125" y="86"/>
                    <a:pt x="101" y="107"/>
                  </a:cubicBezTo>
                  <a:close/>
                </a:path>
              </a:pathLst>
            </a:custGeom>
            <a:solidFill>
              <a:schemeClr val="accent2"/>
            </a:solidFill>
            <a:ln>
              <a:noFill/>
            </a:ln>
          </p:spPr>
          <p:txBody>
            <a:bodyPr vert="horz" wrap="square" lIns="91440" tIns="45720" rIns="91440" bIns="45720" numCol="1" anchor="t" anchorCtr="0" compatLnSpc="1"/>
            <a:lstStyle/>
            <a:p>
              <a:endParaRPr lang="zh-CN" altLang="en-US"/>
            </a:p>
          </p:txBody>
        </p:sp>
        <p:sp>
          <p:nvSpPr>
            <p:cNvPr id="773" name="Freeform 544"/>
            <p:cNvSpPr/>
            <p:nvPr/>
          </p:nvSpPr>
          <p:spPr bwMode="auto">
            <a:xfrm>
              <a:off x="1160463" y="582613"/>
              <a:ext cx="785813" cy="784225"/>
            </a:xfrm>
            <a:custGeom>
              <a:avLst/>
              <a:gdLst>
                <a:gd name="T0" fmla="*/ 404 w 495"/>
                <a:gd name="T1" fmla="*/ 20 h 494"/>
                <a:gd name="T2" fmla="*/ 20 w 495"/>
                <a:gd name="T3" fmla="*/ 404 h 494"/>
                <a:gd name="T4" fmla="*/ 20 w 495"/>
                <a:gd name="T5" fmla="*/ 475 h 494"/>
                <a:gd name="T6" fmla="*/ 20 w 495"/>
                <a:gd name="T7" fmla="*/ 475 h 494"/>
                <a:gd name="T8" fmla="*/ 90 w 495"/>
                <a:gd name="T9" fmla="*/ 475 h 494"/>
                <a:gd name="T10" fmla="*/ 475 w 495"/>
                <a:gd name="T11" fmla="*/ 91 h 494"/>
                <a:gd name="T12" fmla="*/ 473 w 495"/>
                <a:gd name="T13" fmla="*/ 19 h 494"/>
                <a:gd name="T14" fmla="*/ 473 w 495"/>
                <a:gd name="T15" fmla="*/ 19 h 494"/>
                <a:gd name="T16" fmla="*/ 404 w 495"/>
                <a:gd name="T17" fmla="*/ 20 h 4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5" h="494">
                  <a:moveTo>
                    <a:pt x="404" y="20"/>
                  </a:moveTo>
                  <a:cubicBezTo>
                    <a:pt x="20" y="404"/>
                    <a:pt x="20" y="404"/>
                    <a:pt x="20" y="404"/>
                  </a:cubicBezTo>
                  <a:cubicBezTo>
                    <a:pt x="0" y="424"/>
                    <a:pt x="0" y="455"/>
                    <a:pt x="20" y="475"/>
                  </a:cubicBezTo>
                  <a:cubicBezTo>
                    <a:pt x="20" y="475"/>
                    <a:pt x="20" y="475"/>
                    <a:pt x="20" y="475"/>
                  </a:cubicBezTo>
                  <a:cubicBezTo>
                    <a:pt x="39" y="494"/>
                    <a:pt x="71" y="494"/>
                    <a:pt x="90" y="475"/>
                  </a:cubicBezTo>
                  <a:cubicBezTo>
                    <a:pt x="475" y="91"/>
                    <a:pt x="475" y="91"/>
                    <a:pt x="475" y="91"/>
                  </a:cubicBezTo>
                  <a:cubicBezTo>
                    <a:pt x="495" y="71"/>
                    <a:pt x="494" y="38"/>
                    <a:pt x="473" y="19"/>
                  </a:cubicBezTo>
                  <a:cubicBezTo>
                    <a:pt x="473" y="19"/>
                    <a:pt x="473" y="19"/>
                    <a:pt x="473" y="19"/>
                  </a:cubicBezTo>
                  <a:cubicBezTo>
                    <a:pt x="454" y="0"/>
                    <a:pt x="423" y="1"/>
                    <a:pt x="404" y="20"/>
                  </a:cubicBezTo>
                  <a:close/>
                </a:path>
              </a:pathLst>
            </a:custGeom>
            <a:solidFill>
              <a:schemeClr val="accent3"/>
            </a:solidFill>
            <a:ln>
              <a:noFill/>
            </a:ln>
          </p:spPr>
          <p:txBody>
            <a:bodyPr vert="horz" wrap="square" lIns="91440" tIns="45720" rIns="91440" bIns="45720" numCol="1" anchor="t" anchorCtr="0" compatLnSpc="1"/>
            <a:lstStyle/>
            <a:p>
              <a:endParaRPr lang="zh-CN" altLang="en-US"/>
            </a:p>
          </p:txBody>
        </p:sp>
        <p:sp>
          <p:nvSpPr>
            <p:cNvPr id="869" name="任意多边形 868"/>
            <p:cNvSpPr/>
            <p:nvPr/>
          </p:nvSpPr>
          <p:spPr bwMode="auto">
            <a:xfrm>
              <a:off x="216452" y="-11112"/>
              <a:ext cx="681612" cy="531018"/>
            </a:xfrm>
            <a:custGeom>
              <a:avLst/>
              <a:gdLst>
                <a:gd name="connsiteX0" fmla="*/ 377624 w 681612"/>
                <a:gd name="connsiteY0" fmla="*/ 0 h 531018"/>
                <a:gd name="connsiteX1" fmla="*/ 681612 w 681612"/>
                <a:gd name="connsiteY1" fmla="*/ 0 h 531018"/>
                <a:gd name="connsiteX2" fmla="*/ 635940 w 681612"/>
                <a:gd name="connsiteY2" fmla="*/ 45687 h 531018"/>
                <a:gd name="connsiteX3" fmla="*/ 181711 w 681612"/>
                <a:gd name="connsiteY3" fmla="*/ 500062 h 531018"/>
                <a:gd name="connsiteX4" fmla="*/ 30947 w 681612"/>
                <a:gd name="connsiteY4" fmla="*/ 500062 h 531018"/>
                <a:gd name="connsiteX5" fmla="*/ 30947 w 681612"/>
                <a:gd name="connsiteY5" fmla="*/ 349250 h 531018"/>
                <a:gd name="connsiteX6" fmla="*/ 309443 w 681612"/>
                <a:gd name="connsiteY6" fmla="*/ 68687 h 531018"/>
                <a:gd name="connsiteX7" fmla="*/ 377624 w 681612"/>
                <a:gd name="connsiteY7" fmla="*/ 0 h 531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1612" h="531018">
                  <a:moveTo>
                    <a:pt x="377624" y="0"/>
                  </a:moveTo>
                  <a:lnTo>
                    <a:pt x="681612" y="0"/>
                  </a:lnTo>
                  <a:lnTo>
                    <a:pt x="635940" y="45687"/>
                  </a:lnTo>
                  <a:cubicBezTo>
                    <a:pt x="536552" y="145107"/>
                    <a:pt x="391987" y="289718"/>
                    <a:pt x="181711" y="500062"/>
                  </a:cubicBezTo>
                  <a:cubicBezTo>
                    <a:pt x="140449" y="541337"/>
                    <a:pt x="72209" y="541337"/>
                    <a:pt x="30947" y="500062"/>
                  </a:cubicBezTo>
                  <a:cubicBezTo>
                    <a:pt x="-10315" y="457200"/>
                    <a:pt x="-10315" y="390525"/>
                    <a:pt x="30947" y="349250"/>
                  </a:cubicBezTo>
                  <a:cubicBezTo>
                    <a:pt x="30947" y="349250"/>
                    <a:pt x="30947" y="349250"/>
                    <a:pt x="309443" y="68687"/>
                  </a:cubicBezTo>
                  <a:lnTo>
                    <a:pt x="377624" y="0"/>
                  </a:lnTo>
                  <a:close/>
                </a:path>
              </a:pathLst>
            </a:custGeom>
            <a:solidFill>
              <a:schemeClr val="accent1"/>
            </a:solidFill>
            <a:ln>
              <a:noFill/>
            </a:ln>
          </p:spPr>
          <p:txBody>
            <a:bodyPr vert="horz" wrap="square" lIns="91440" tIns="45720" rIns="91440" bIns="45720" numCol="1" anchor="t" anchorCtr="0" compatLnSpc="1">
              <a:noAutofit/>
            </a:bodyPr>
            <a:lstStyle/>
            <a:p>
              <a:endParaRPr lang="zh-CN" altLang="en-US"/>
            </a:p>
          </p:txBody>
        </p:sp>
        <p:sp>
          <p:nvSpPr>
            <p:cNvPr id="886" name="任意多边形 885"/>
            <p:cNvSpPr/>
            <p:nvPr/>
          </p:nvSpPr>
          <p:spPr bwMode="auto">
            <a:xfrm>
              <a:off x="-11906" y="-11111"/>
              <a:ext cx="2173284" cy="1685925"/>
            </a:xfrm>
            <a:custGeom>
              <a:avLst/>
              <a:gdLst>
                <a:gd name="connsiteX0" fmla="*/ 1135322 w 2173284"/>
                <a:gd name="connsiteY0" fmla="*/ 0 h 1685925"/>
                <a:gd name="connsiteX1" fmla="*/ 2173284 w 2173284"/>
                <a:gd name="connsiteY1" fmla="*/ 0 h 1685925"/>
                <a:gd name="connsiteX2" fmla="*/ 2158085 w 2173284"/>
                <a:gd name="connsiteY2" fmla="*/ 15217 h 1685925"/>
                <a:gd name="connsiteX3" fmla="*/ 517984 w 2173284"/>
                <a:gd name="connsiteY3" fmla="*/ 1657350 h 1685925"/>
                <a:gd name="connsiteX4" fmla="*/ 378329 w 2173284"/>
                <a:gd name="connsiteY4" fmla="*/ 1657350 h 1685925"/>
                <a:gd name="connsiteX5" fmla="*/ 378329 w 2173284"/>
                <a:gd name="connsiteY5" fmla="*/ 1516062 h 1685925"/>
                <a:gd name="connsiteX6" fmla="*/ 1389241 w 2173284"/>
                <a:gd name="connsiteY6" fmla="*/ 504825 h 1685925"/>
                <a:gd name="connsiteX7" fmla="*/ 1389241 w 2173284"/>
                <a:gd name="connsiteY7" fmla="*/ 381000 h 1685925"/>
                <a:gd name="connsiteX8" fmla="*/ 1265456 w 2173284"/>
                <a:gd name="connsiteY8" fmla="*/ 381000 h 1685925"/>
                <a:gd name="connsiteX9" fmla="*/ 411656 w 2173284"/>
                <a:gd name="connsiteY9" fmla="*/ 1235075 h 1685925"/>
                <a:gd name="connsiteX10" fmla="*/ 291045 w 2173284"/>
                <a:gd name="connsiteY10" fmla="*/ 1235075 h 1685925"/>
                <a:gd name="connsiteX11" fmla="*/ 168846 w 2173284"/>
                <a:gd name="connsiteY11" fmla="*/ 1235075 h 1685925"/>
                <a:gd name="connsiteX12" fmla="*/ 41763 w 2173284"/>
                <a:gd name="connsiteY12" fmla="*/ 1362199 h 1685925"/>
                <a:gd name="connsiteX13" fmla="*/ 0 w 2173284"/>
                <a:gd name="connsiteY13" fmla="*/ 1403976 h 1685925"/>
                <a:gd name="connsiteX14" fmla="*/ 0 w 2173284"/>
                <a:gd name="connsiteY14" fmla="*/ 1135688 h 1685925"/>
                <a:gd name="connsiteX15" fmla="*/ 10393 w 2173284"/>
                <a:gd name="connsiteY15" fmla="*/ 1125291 h 1685925"/>
                <a:gd name="connsiteX16" fmla="*/ 1042799 w 2173284"/>
                <a:gd name="connsiteY16" fmla="*/ 92553 h 1685925"/>
                <a:gd name="connsiteX17" fmla="*/ 1135322 w 2173284"/>
                <a:gd name="connsiteY17" fmla="*/ 0 h 1685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73284" h="1685925">
                  <a:moveTo>
                    <a:pt x="1135322" y="0"/>
                  </a:moveTo>
                  <a:lnTo>
                    <a:pt x="2173284" y="0"/>
                  </a:lnTo>
                  <a:lnTo>
                    <a:pt x="2158085" y="15217"/>
                  </a:lnTo>
                  <a:cubicBezTo>
                    <a:pt x="2005911" y="167580"/>
                    <a:pt x="1600113" y="573881"/>
                    <a:pt x="517984" y="1657350"/>
                  </a:cubicBezTo>
                  <a:cubicBezTo>
                    <a:pt x="479896" y="1695450"/>
                    <a:pt x="416417" y="1695450"/>
                    <a:pt x="378329" y="1657350"/>
                  </a:cubicBezTo>
                  <a:cubicBezTo>
                    <a:pt x="338654" y="1617662"/>
                    <a:pt x="338654" y="1555750"/>
                    <a:pt x="378329" y="1516062"/>
                  </a:cubicBezTo>
                  <a:cubicBezTo>
                    <a:pt x="378329" y="1516062"/>
                    <a:pt x="378329" y="1516062"/>
                    <a:pt x="1389241" y="504825"/>
                  </a:cubicBezTo>
                  <a:cubicBezTo>
                    <a:pt x="1424155" y="471487"/>
                    <a:pt x="1424155" y="415925"/>
                    <a:pt x="1389241" y="381000"/>
                  </a:cubicBezTo>
                  <a:cubicBezTo>
                    <a:pt x="1354328" y="347662"/>
                    <a:pt x="1298783" y="347662"/>
                    <a:pt x="1265456" y="381000"/>
                  </a:cubicBezTo>
                  <a:cubicBezTo>
                    <a:pt x="1265456" y="381000"/>
                    <a:pt x="1265456" y="381000"/>
                    <a:pt x="411656" y="1235075"/>
                  </a:cubicBezTo>
                  <a:cubicBezTo>
                    <a:pt x="378329" y="1268412"/>
                    <a:pt x="324371" y="1268412"/>
                    <a:pt x="291045" y="1235075"/>
                  </a:cubicBezTo>
                  <a:cubicBezTo>
                    <a:pt x="257718" y="1201737"/>
                    <a:pt x="203760" y="1201737"/>
                    <a:pt x="168846" y="1235075"/>
                  </a:cubicBezTo>
                  <a:cubicBezTo>
                    <a:pt x="168846" y="1235075"/>
                    <a:pt x="168846" y="1235075"/>
                    <a:pt x="41763" y="1362199"/>
                  </a:cubicBezTo>
                  <a:lnTo>
                    <a:pt x="0" y="1403976"/>
                  </a:lnTo>
                  <a:lnTo>
                    <a:pt x="0" y="1135688"/>
                  </a:lnTo>
                  <a:lnTo>
                    <a:pt x="10393" y="1125291"/>
                  </a:lnTo>
                  <a:cubicBezTo>
                    <a:pt x="236291" y="899321"/>
                    <a:pt x="564868" y="570638"/>
                    <a:pt x="1042799" y="92553"/>
                  </a:cubicBezTo>
                  <a:lnTo>
                    <a:pt x="1135322" y="0"/>
                  </a:lnTo>
                  <a:close/>
                </a:path>
              </a:pathLst>
            </a:custGeom>
            <a:solidFill>
              <a:schemeClr val="accent1"/>
            </a:solidFill>
            <a:ln>
              <a:noFill/>
            </a:ln>
          </p:spPr>
          <p:txBody>
            <a:bodyPr vert="horz" wrap="square" lIns="91440" tIns="45720" rIns="91440" bIns="45720" numCol="1" anchor="t" anchorCtr="0" compatLnSpc="1">
              <a:noAutofit/>
            </a:bodyPr>
            <a:lstStyle/>
            <a:p>
              <a:endParaRPr lang="zh-CN" altLang="en-US"/>
            </a:p>
          </p:txBody>
        </p:sp>
        <p:sp>
          <p:nvSpPr>
            <p:cNvPr id="867" name="任意多边形 866"/>
            <p:cNvSpPr/>
            <p:nvPr/>
          </p:nvSpPr>
          <p:spPr bwMode="auto">
            <a:xfrm>
              <a:off x="2049425" y="-11112"/>
              <a:ext cx="556240" cy="427830"/>
            </a:xfrm>
            <a:custGeom>
              <a:avLst/>
              <a:gdLst>
                <a:gd name="connsiteX0" fmla="*/ 294556 w 556240"/>
                <a:gd name="connsiteY0" fmla="*/ 0 h 427830"/>
                <a:gd name="connsiteX1" fmla="*/ 556240 w 556240"/>
                <a:gd name="connsiteY1" fmla="*/ 0 h 427830"/>
                <a:gd name="connsiteX2" fmla="*/ 529685 w 556240"/>
                <a:gd name="connsiteY2" fmla="*/ 26563 h 427830"/>
                <a:gd name="connsiteX3" fmla="*/ 154732 w 556240"/>
                <a:gd name="connsiteY3" fmla="*/ 401637 h 427830"/>
                <a:gd name="connsiteX4" fmla="*/ 26186 w 556240"/>
                <a:gd name="connsiteY4" fmla="*/ 401637 h 427830"/>
                <a:gd name="connsiteX5" fmla="*/ 26186 w 556240"/>
                <a:gd name="connsiteY5" fmla="*/ 274637 h 427830"/>
                <a:gd name="connsiteX6" fmla="*/ 281691 w 556240"/>
                <a:gd name="connsiteY6" fmla="*/ 19050 h 427830"/>
                <a:gd name="connsiteX7" fmla="*/ 294556 w 556240"/>
                <a:gd name="connsiteY7" fmla="*/ 0 h 427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6240" h="427830">
                  <a:moveTo>
                    <a:pt x="294556" y="0"/>
                  </a:moveTo>
                  <a:lnTo>
                    <a:pt x="556240" y="0"/>
                  </a:lnTo>
                  <a:lnTo>
                    <a:pt x="529685" y="26563"/>
                  </a:lnTo>
                  <a:cubicBezTo>
                    <a:pt x="447643" y="108632"/>
                    <a:pt x="328309" y="228004"/>
                    <a:pt x="154732" y="401637"/>
                  </a:cubicBezTo>
                  <a:cubicBezTo>
                    <a:pt x="119818" y="436562"/>
                    <a:pt x="62686" y="436562"/>
                    <a:pt x="26186" y="401637"/>
                  </a:cubicBezTo>
                  <a:cubicBezTo>
                    <a:pt x="-8728" y="366712"/>
                    <a:pt x="-8728" y="309562"/>
                    <a:pt x="26186" y="274637"/>
                  </a:cubicBezTo>
                  <a:cubicBezTo>
                    <a:pt x="26186" y="274637"/>
                    <a:pt x="26186" y="274637"/>
                    <a:pt x="281691" y="19050"/>
                  </a:cubicBezTo>
                  <a:lnTo>
                    <a:pt x="294556" y="0"/>
                  </a:lnTo>
                  <a:close/>
                </a:path>
              </a:pathLst>
            </a:custGeom>
            <a:solidFill>
              <a:schemeClr val="accent1"/>
            </a:solidFill>
            <a:ln>
              <a:noFill/>
            </a:ln>
          </p:spPr>
          <p:txBody>
            <a:bodyPr vert="horz" wrap="square" lIns="91440" tIns="45720" rIns="91440" bIns="45720" numCol="1" anchor="t" anchorCtr="0" compatLnSpc="1">
              <a:noAutofit/>
            </a:bodyPr>
            <a:lstStyle/>
            <a:p>
              <a:endParaRPr lang="zh-CN" altLang="en-US"/>
            </a:p>
          </p:txBody>
        </p:sp>
        <p:sp>
          <p:nvSpPr>
            <p:cNvPr id="866" name="任意多边形 865"/>
            <p:cNvSpPr/>
            <p:nvPr/>
          </p:nvSpPr>
          <p:spPr bwMode="auto">
            <a:xfrm>
              <a:off x="1853432" y="-11111"/>
              <a:ext cx="1247373" cy="1108075"/>
            </a:xfrm>
            <a:custGeom>
              <a:avLst/>
              <a:gdLst>
                <a:gd name="connsiteX0" fmla="*/ 971165 w 1247373"/>
                <a:gd name="connsiteY0" fmla="*/ 0 h 1108075"/>
                <a:gd name="connsiteX1" fmla="*/ 1247373 w 1247373"/>
                <a:gd name="connsiteY1" fmla="*/ 0 h 1108075"/>
                <a:gd name="connsiteX2" fmla="*/ 1181131 w 1247373"/>
                <a:gd name="connsiteY2" fmla="*/ 66264 h 1108075"/>
                <a:gd name="connsiteX3" fmla="*/ 168221 w 1247373"/>
                <a:gd name="connsiteY3" fmla="*/ 1079500 h 1108075"/>
                <a:gd name="connsiteX4" fmla="*/ 28566 w 1247373"/>
                <a:gd name="connsiteY4" fmla="*/ 1079500 h 1108075"/>
                <a:gd name="connsiteX5" fmla="*/ 28566 w 1247373"/>
                <a:gd name="connsiteY5" fmla="*/ 941387 h 1108075"/>
                <a:gd name="connsiteX6" fmla="*/ 841917 w 1247373"/>
                <a:gd name="connsiteY6" fmla="*/ 129082 h 1108075"/>
                <a:gd name="connsiteX7" fmla="*/ 971165 w 1247373"/>
                <a:gd name="connsiteY7" fmla="*/ 0 h 1108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47373" h="1108075">
                  <a:moveTo>
                    <a:pt x="971165" y="0"/>
                  </a:moveTo>
                  <a:lnTo>
                    <a:pt x="1247373" y="0"/>
                  </a:lnTo>
                  <a:lnTo>
                    <a:pt x="1181131" y="66264"/>
                  </a:lnTo>
                  <a:cubicBezTo>
                    <a:pt x="922630" y="324848"/>
                    <a:pt x="591749" y="655836"/>
                    <a:pt x="168221" y="1079500"/>
                  </a:cubicBezTo>
                  <a:cubicBezTo>
                    <a:pt x="128546" y="1117600"/>
                    <a:pt x="66654" y="1117600"/>
                    <a:pt x="28566" y="1079500"/>
                  </a:cubicBezTo>
                  <a:cubicBezTo>
                    <a:pt x="-9522" y="1041400"/>
                    <a:pt x="-9522" y="979487"/>
                    <a:pt x="28566" y="941387"/>
                  </a:cubicBezTo>
                  <a:cubicBezTo>
                    <a:pt x="28566" y="941387"/>
                    <a:pt x="28566" y="941387"/>
                    <a:pt x="841917" y="129082"/>
                  </a:cubicBezTo>
                  <a:lnTo>
                    <a:pt x="971165" y="0"/>
                  </a:lnTo>
                  <a:close/>
                </a:path>
              </a:pathLst>
            </a:custGeom>
            <a:solidFill>
              <a:schemeClr val="accent1"/>
            </a:solidFill>
            <a:ln>
              <a:noFill/>
            </a:ln>
          </p:spPr>
          <p:txBody>
            <a:bodyPr vert="horz" wrap="square" lIns="91440" tIns="45720" rIns="91440" bIns="45720" numCol="1" anchor="t" anchorCtr="0" compatLnSpc="1">
              <a:noAutofit/>
            </a:bodyPr>
            <a:lstStyle/>
            <a:p>
              <a:endParaRPr lang="zh-CN" altLang="en-US"/>
            </a:p>
          </p:txBody>
        </p:sp>
        <p:sp>
          <p:nvSpPr>
            <p:cNvPr id="889" name="任意多边形 888"/>
            <p:cNvSpPr/>
            <p:nvPr/>
          </p:nvSpPr>
          <p:spPr bwMode="auto">
            <a:xfrm>
              <a:off x="-11906" y="1497207"/>
              <a:ext cx="1054513" cy="1157340"/>
            </a:xfrm>
            <a:custGeom>
              <a:avLst/>
              <a:gdLst>
                <a:gd name="connsiteX0" fmla="*/ 979885 w 1054513"/>
                <a:gd name="connsiteY0" fmla="*/ 5 h 1157340"/>
                <a:gd name="connsiteX1" fmla="*/ 1031082 w 1054513"/>
                <a:gd name="connsiteY1" fmla="*/ 18856 h 1157340"/>
                <a:gd name="connsiteX2" fmla="*/ 1032670 w 1054513"/>
                <a:gd name="connsiteY2" fmla="*/ 123631 h 1157340"/>
                <a:gd name="connsiteX3" fmla="*/ 121320 w 1054513"/>
                <a:gd name="connsiteY3" fmla="*/ 1035898 h 1157340"/>
                <a:gd name="connsiteX4" fmla="*/ 0 w 1054513"/>
                <a:gd name="connsiteY4" fmla="*/ 1157340 h 1157340"/>
                <a:gd name="connsiteX5" fmla="*/ 0 w 1054513"/>
                <a:gd name="connsiteY5" fmla="*/ 951513 h 1157340"/>
                <a:gd name="connsiteX6" fmla="*/ 84680 w 1054513"/>
                <a:gd name="connsiteY6" fmla="*/ 866833 h 1157340"/>
                <a:gd name="connsiteX7" fmla="*/ 931070 w 1054513"/>
                <a:gd name="connsiteY7" fmla="*/ 20444 h 1157340"/>
                <a:gd name="connsiteX8" fmla="*/ 979885 w 1054513"/>
                <a:gd name="connsiteY8" fmla="*/ 5 h 1157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4513" h="1157340">
                  <a:moveTo>
                    <a:pt x="979885" y="5"/>
                  </a:moveTo>
                  <a:cubicBezTo>
                    <a:pt x="997745" y="-194"/>
                    <a:pt x="1016001" y="6156"/>
                    <a:pt x="1031082" y="18856"/>
                  </a:cubicBezTo>
                  <a:cubicBezTo>
                    <a:pt x="1061245" y="45844"/>
                    <a:pt x="1062832" y="93469"/>
                    <a:pt x="1032670" y="123631"/>
                  </a:cubicBezTo>
                  <a:cubicBezTo>
                    <a:pt x="638573" y="518125"/>
                    <a:pt x="343000" y="813995"/>
                    <a:pt x="121320" y="1035898"/>
                  </a:cubicBezTo>
                  <a:lnTo>
                    <a:pt x="0" y="1157340"/>
                  </a:lnTo>
                  <a:lnTo>
                    <a:pt x="0" y="951513"/>
                  </a:lnTo>
                  <a:lnTo>
                    <a:pt x="84680" y="866833"/>
                  </a:lnTo>
                  <a:cubicBezTo>
                    <a:pt x="931070" y="20444"/>
                    <a:pt x="931070" y="20444"/>
                    <a:pt x="931070" y="20444"/>
                  </a:cubicBezTo>
                  <a:cubicBezTo>
                    <a:pt x="944564" y="6950"/>
                    <a:pt x="962026" y="203"/>
                    <a:pt x="979885" y="5"/>
                  </a:cubicBezTo>
                  <a:close/>
                </a:path>
              </a:pathLst>
            </a:custGeom>
            <a:solidFill>
              <a:schemeClr val="accent4"/>
            </a:solidFill>
            <a:ln>
              <a:noFill/>
            </a:ln>
          </p:spPr>
          <p:txBody>
            <a:bodyPr vert="horz" wrap="square" lIns="91440" tIns="45720" rIns="91440" bIns="45720" numCol="1" anchor="t" anchorCtr="0" compatLnSpc="1">
              <a:noAutofit/>
            </a:bodyPr>
            <a:lstStyle/>
            <a:p>
              <a:endParaRPr lang="zh-CN" altLang="en-US"/>
            </a:p>
          </p:txBody>
        </p:sp>
        <p:sp>
          <p:nvSpPr>
            <p:cNvPr id="778" name="Freeform 549"/>
            <p:cNvSpPr/>
            <p:nvPr/>
          </p:nvSpPr>
          <p:spPr bwMode="auto">
            <a:xfrm>
              <a:off x="2138363" y="2014538"/>
              <a:ext cx="141288" cy="49213"/>
            </a:xfrm>
            <a:custGeom>
              <a:avLst/>
              <a:gdLst>
                <a:gd name="T0" fmla="*/ 89 w 89"/>
                <a:gd name="T1" fmla="*/ 0 h 31"/>
                <a:gd name="T2" fmla="*/ 60 w 89"/>
                <a:gd name="T3" fmla="*/ 30 h 31"/>
                <a:gd name="T4" fmla="*/ 0 w 89"/>
                <a:gd name="T5" fmla="*/ 31 h 31"/>
                <a:gd name="T6" fmla="*/ 29 w 89"/>
                <a:gd name="T7" fmla="*/ 1 h 31"/>
                <a:gd name="T8" fmla="*/ 89 w 89"/>
                <a:gd name="T9" fmla="*/ 0 h 31"/>
              </a:gdLst>
              <a:ahLst/>
              <a:cxnLst>
                <a:cxn ang="0">
                  <a:pos x="T0" y="T1"/>
                </a:cxn>
                <a:cxn ang="0">
                  <a:pos x="T2" y="T3"/>
                </a:cxn>
                <a:cxn ang="0">
                  <a:pos x="T4" y="T5"/>
                </a:cxn>
                <a:cxn ang="0">
                  <a:pos x="T6" y="T7"/>
                </a:cxn>
                <a:cxn ang="0">
                  <a:pos x="T8" y="T9"/>
                </a:cxn>
              </a:cxnLst>
              <a:rect l="0" t="0" r="r" b="b"/>
              <a:pathLst>
                <a:path w="89" h="31">
                  <a:moveTo>
                    <a:pt x="89" y="0"/>
                  </a:moveTo>
                  <a:lnTo>
                    <a:pt x="60" y="30"/>
                  </a:lnTo>
                  <a:lnTo>
                    <a:pt x="0" y="31"/>
                  </a:lnTo>
                  <a:lnTo>
                    <a:pt x="29" y="1"/>
                  </a:lnTo>
                  <a:lnTo>
                    <a:pt x="89" y="0"/>
                  </a:lnTo>
                  <a:close/>
                </a:path>
              </a:pathLst>
            </a:custGeom>
            <a:solidFill>
              <a:schemeClr val="accent3"/>
            </a:solidFill>
            <a:ln>
              <a:noFill/>
            </a:ln>
          </p:spPr>
          <p:txBody>
            <a:bodyPr vert="horz" wrap="square" lIns="91440" tIns="45720" rIns="91440" bIns="45720" numCol="1" anchor="t" anchorCtr="0" compatLnSpc="1"/>
            <a:lstStyle/>
            <a:p>
              <a:endParaRPr lang="zh-CN" altLang="en-US"/>
            </a:p>
          </p:txBody>
        </p:sp>
        <p:sp>
          <p:nvSpPr>
            <p:cNvPr id="779" name="Freeform 550"/>
            <p:cNvSpPr/>
            <p:nvPr/>
          </p:nvSpPr>
          <p:spPr bwMode="auto">
            <a:xfrm>
              <a:off x="2244725" y="1908175"/>
              <a:ext cx="141288" cy="47625"/>
            </a:xfrm>
            <a:custGeom>
              <a:avLst/>
              <a:gdLst>
                <a:gd name="T0" fmla="*/ 89 w 89"/>
                <a:gd name="T1" fmla="*/ 0 h 30"/>
                <a:gd name="T2" fmla="*/ 60 w 89"/>
                <a:gd name="T3" fmla="*/ 30 h 30"/>
                <a:gd name="T4" fmla="*/ 0 w 89"/>
                <a:gd name="T5" fmla="*/ 30 h 30"/>
                <a:gd name="T6" fmla="*/ 30 w 89"/>
                <a:gd name="T7" fmla="*/ 1 h 30"/>
                <a:gd name="T8" fmla="*/ 89 w 89"/>
                <a:gd name="T9" fmla="*/ 0 h 30"/>
              </a:gdLst>
              <a:ahLst/>
              <a:cxnLst>
                <a:cxn ang="0">
                  <a:pos x="T0" y="T1"/>
                </a:cxn>
                <a:cxn ang="0">
                  <a:pos x="T2" y="T3"/>
                </a:cxn>
                <a:cxn ang="0">
                  <a:pos x="T4" y="T5"/>
                </a:cxn>
                <a:cxn ang="0">
                  <a:pos x="T6" y="T7"/>
                </a:cxn>
                <a:cxn ang="0">
                  <a:pos x="T8" y="T9"/>
                </a:cxn>
              </a:cxnLst>
              <a:rect l="0" t="0" r="r" b="b"/>
              <a:pathLst>
                <a:path w="89" h="30">
                  <a:moveTo>
                    <a:pt x="89" y="0"/>
                  </a:moveTo>
                  <a:lnTo>
                    <a:pt x="60" y="30"/>
                  </a:lnTo>
                  <a:lnTo>
                    <a:pt x="0" y="30"/>
                  </a:lnTo>
                  <a:lnTo>
                    <a:pt x="30" y="1"/>
                  </a:lnTo>
                  <a:lnTo>
                    <a:pt x="89" y="0"/>
                  </a:lnTo>
                  <a:close/>
                </a:path>
              </a:pathLst>
            </a:custGeom>
            <a:solidFill>
              <a:schemeClr val="accent3"/>
            </a:solidFill>
            <a:ln>
              <a:noFill/>
            </a:ln>
          </p:spPr>
          <p:txBody>
            <a:bodyPr vert="horz" wrap="square" lIns="91440" tIns="45720" rIns="91440" bIns="45720" numCol="1" anchor="t" anchorCtr="0" compatLnSpc="1"/>
            <a:lstStyle/>
            <a:p>
              <a:endParaRPr lang="zh-CN" altLang="en-US"/>
            </a:p>
          </p:txBody>
        </p:sp>
        <p:sp>
          <p:nvSpPr>
            <p:cNvPr id="780" name="Freeform 551"/>
            <p:cNvSpPr/>
            <p:nvPr/>
          </p:nvSpPr>
          <p:spPr bwMode="auto">
            <a:xfrm>
              <a:off x="2351088" y="1801813"/>
              <a:ext cx="141288" cy="47625"/>
            </a:xfrm>
            <a:custGeom>
              <a:avLst/>
              <a:gdLst>
                <a:gd name="T0" fmla="*/ 89 w 89"/>
                <a:gd name="T1" fmla="*/ 0 h 30"/>
                <a:gd name="T2" fmla="*/ 60 w 89"/>
                <a:gd name="T3" fmla="*/ 29 h 30"/>
                <a:gd name="T4" fmla="*/ 0 w 89"/>
                <a:gd name="T5" fmla="*/ 30 h 30"/>
                <a:gd name="T6" fmla="*/ 30 w 89"/>
                <a:gd name="T7" fmla="*/ 1 h 30"/>
                <a:gd name="T8" fmla="*/ 89 w 89"/>
                <a:gd name="T9" fmla="*/ 0 h 30"/>
              </a:gdLst>
              <a:ahLst/>
              <a:cxnLst>
                <a:cxn ang="0">
                  <a:pos x="T0" y="T1"/>
                </a:cxn>
                <a:cxn ang="0">
                  <a:pos x="T2" y="T3"/>
                </a:cxn>
                <a:cxn ang="0">
                  <a:pos x="T4" y="T5"/>
                </a:cxn>
                <a:cxn ang="0">
                  <a:pos x="T6" y="T7"/>
                </a:cxn>
                <a:cxn ang="0">
                  <a:pos x="T8" y="T9"/>
                </a:cxn>
              </a:cxnLst>
              <a:rect l="0" t="0" r="r" b="b"/>
              <a:pathLst>
                <a:path w="89" h="30">
                  <a:moveTo>
                    <a:pt x="89" y="0"/>
                  </a:moveTo>
                  <a:lnTo>
                    <a:pt x="60" y="29"/>
                  </a:lnTo>
                  <a:lnTo>
                    <a:pt x="0" y="30"/>
                  </a:lnTo>
                  <a:lnTo>
                    <a:pt x="30" y="1"/>
                  </a:lnTo>
                  <a:lnTo>
                    <a:pt x="89" y="0"/>
                  </a:lnTo>
                  <a:close/>
                </a:path>
              </a:pathLst>
            </a:custGeom>
            <a:solidFill>
              <a:schemeClr val="accent3"/>
            </a:solidFill>
            <a:ln>
              <a:noFill/>
            </a:ln>
          </p:spPr>
          <p:txBody>
            <a:bodyPr vert="horz" wrap="square" lIns="91440" tIns="45720" rIns="91440" bIns="45720" numCol="1" anchor="t" anchorCtr="0" compatLnSpc="1"/>
            <a:lstStyle/>
            <a:p>
              <a:endParaRPr lang="zh-CN" altLang="en-US"/>
            </a:p>
          </p:txBody>
        </p:sp>
        <p:sp>
          <p:nvSpPr>
            <p:cNvPr id="781" name="Freeform 552"/>
            <p:cNvSpPr/>
            <p:nvPr/>
          </p:nvSpPr>
          <p:spPr bwMode="auto">
            <a:xfrm>
              <a:off x="2459038" y="1695450"/>
              <a:ext cx="141288" cy="47625"/>
            </a:xfrm>
            <a:custGeom>
              <a:avLst/>
              <a:gdLst>
                <a:gd name="T0" fmla="*/ 89 w 89"/>
                <a:gd name="T1" fmla="*/ 0 h 30"/>
                <a:gd name="T2" fmla="*/ 59 w 89"/>
                <a:gd name="T3" fmla="*/ 29 h 30"/>
                <a:gd name="T4" fmla="*/ 0 w 89"/>
                <a:gd name="T5" fmla="*/ 30 h 30"/>
                <a:gd name="T6" fmla="*/ 29 w 89"/>
                <a:gd name="T7" fmla="*/ 1 h 30"/>
                <a:gd name="T8" fmla="*/ 89 w 89"/>
                <a:gd name="T9" fmla="*/ 0 h 30"/>
              </a:gdLst>
              <a:ahLst/>
              <a:cxnLst>
                <a:cxn ang="0">
                  <a:pos x="T0" y="T1"/>
                </a:cxn>
                <a:cxn ang="0">
                  <a:pos x="T2" y="T3"/>
                </a:cxn>
                <a:cxn ang="0">
                  <a:pos x="T4" y="T5"/>
                </a:cxn>
                <a:cxn ang="0">
                  <a:pos x="T6" y="T7"/>
                </a:cxn>
                <a:cxn ang="0">
                  <a:pos x="T8" y="T9"/>
                </a:cxn>
              </a:cxnLst>
              <a:rect l="0" t="0" r="r" b="b"/>
              <a:pathLst>
                <a:path w="89" h="30">
                  <a:moveTo>
                    <a:pt x="89" y="0"/>
                  </a:moveTo>
                  <a:lnTo>
                    <a:pt x="59" y="29"/>
                  </a:lnTo>
                  <a:lnTo>
                    <a:pt x="0" y="30"/>
                  </a:lnTo>
                  <a:lnTo>
                    <a:pt x="29" y="1"/>
                  </a:lnTo>
                  <a:lnTo>
                    <a:pt x="89" y="0"/>
                  </a:lnTo>
                  <a:close/>
                </a:path>
              </a:pathLst>
            </a:custGeom>
            <a:solidFill>
              <a:schemeClr val="accent3"/>
            </a:solidFill>
            <a:ln>
              <a:noFill/>
            </a:ln>
          </p:spPr>
          <p:txBody>
            <a:bodyPr vert="horz" wrap="square" lIns="91440" tIns="45720" rIns="91440" bIns="45720" numCol="1" anchor="t" anchorCtr="0" compatLnSpc="1"/>
            <a:lstStyle/>
            <a:p>
              <a:endParaRPr lang="zh-CN" altLang="en-US"/>
            </a:p>
          </p:txBody>
        </p:sp>
        <p:sp>
          <p:nvSpPr>
            <p:cNvPr id="782" name="Freeform 553"/>
            <p:cNvSpPr/>
            <p:nvPr/>
          </p:nvSpPr>
          <p:spPr bwMode="auto">
            <a:xfrm>
              <a:off x="2565400" y="1589088"/>
              <a:ext cx="141288" cy="47625"/>
            </a:xfrm>
            <a:custGeom>
              <a:avLst/>
              <a:gdLst>
                <a:gd name="T0" fmla="*/ 89 w 89"/>
                <a:gd name="T1" fmla="*/ 0 h 30"/>
                <a:gd name="T2" fmla="*/ 59 w 89"/>
                <a:gd name="T3" fmla="*/ 29 h 30"/>
                <a:gd name="T4" fmla="*/ 0 w 89"/>
                <a:gd name="T5" fmla="*/ 30 h 30"/>
                <a:gd name="T6" fmla="*/ 29 w 89"/>
                <a:gd name="T7" fmla="*/ 0 h 30"/>
                <a:gd name="T8" fmla="*/ 89 w 89"/>
                <a:gd name="T9" fmla="*/ 0 h 30"/>
              </a:gdLst>
              <a:ahLst/>
              <a:cxnLst>
                <a:cxn ang="0">
                  <a:pos x="T0" y="T1"/>
                </a:cxn>
                <a:cxn ang="0">
                  <a:pos x="T2" y="T3"/>
                </a:cxn>
                <a:cxn ang="0">
                  <a:pos x="T4" y="T5"/>
                </a:cxn>
                <a:cxn ang="0">
                  <a:pos x="T6" y="T7"/>
                </a:cxn>
                <a:cxn ang="0">
                  <a:pos x="T8" y="T9"/>
                </a:cxn>
              </a:cxnLst>
              <a:rect l="0" t="0" r="r" b="b"/>
              <a:pathLst>
                <a:path w="89" h="30">
                  <a:moveTo>
                    <a:pt x="89" y="0"/>
                  </a:moveTo>
                  <a:lnTo>
                    <a:pt x="59" y="29"/>
                  </a:lnTo>
                  <a:lnTo>
                    <a:pt x="0" y="30"/>
                  </a:lnTo>
                  <a:lnTo>
                    <a:pt x="29" y="0"/>
                  </a:lnTo>
                  <a:lnTo>
                    <a:pt x="89" y="0"/>
                  </a:lnTo>
                  <a:close/>
                </a:path>
              </a:pathLst>
            </a:custGeom>
            <a:solidFill>
              <a:schemeClr val="accent3"/>
            </a:solidFill>
            <a:ln>
              <a:noFill/>
            </a:ln>
          </p:spPr>
          <p:txBody>
            <a:bodyPr vert="horz" wrap="square" lIns="91440" tIns="45720" rIns="91440" bIns="45720" numCol="1" anchor="t" anchorCtr="0" compatLnSpc="1"/>
            <a:lstStyle/>
            <a:p>
              <a:endParaRPr lang="zh-CN" altLang="en-US"/>
            </a:p>
          </p:txBody>
        </p:sp>
        <p:sp>
          <p:nvSpPr>
            <p:cNvPr id="783" name="Freeform 554"/>
            <p:cNvSpPr/>
            <p:nvPr/>
          </p:nvSpPr>
          <p:spPr bwMode="auto">
            <a:xfrm>
              <a:off x="2671763" y="1481138"/>
              <a:ext cx="141288" cy="49213"/>
            </a:xfrm>
            <a:custGeom>
              <a:avLst/>
              <a:gdLst>
                <a:gd name="T0" fmla="*/ 89 w 89"/>
                <a:gd name="T1" fmla="*/ 0 h 31"/>
                <a:gd name="T2" fmla="*/ 60 w 89"/>
                <a:gd name="T3" fmla="*/ 30 h 31"/>
                <a:gd name="T4" fmla="*/ 0 w 89"/>
                <a:gd name="T5" fmla="*/ 31 h 31"/>
                <a:gd name="T6" fmla="*/ 29 w 89"/>
                <a:gd name="T7" fmla="*/ 1 h 31"/>
                <a:gd name="T8" fmla="*/ 89 w 89"/>
                <a:gd name="T9" fmla="*/ 0 h 31"/>
              </a:gdLst>
              <a:ahLst/>
              <a:cxnLst>
                <a:cxn ang="0">
                  <a:pos x="T0" y="T1"/>
                </a:cxn>
                <a:cxn ang="0">
                  <a:pos x="T2" y="T3"/>
                </a:cxn>
                <a:cxn ang="0">
                  <a:pos x="T4" y="T5"/>
                </a:cxn>
                <a:cxn ang="0">
                  <a:pos x="T6" y="T7"/>
                </a:cxn>
                <a:cxn ang="0">
                  <a:pos x="T8" y="T9"/>
                </a:cxn>
              </a:cxnLst>
              <a:rect l="0" t="0" r="r" b="b"/>
              <a:pathLst>
                <a:path w="89" h="31">
                  <a:moveTo>
                    <a:pt x="89" y="0"/>
                  </a:moveTo>
                  <a:lnTo>
                    <a:pt x="60" y="30"/>
                  </a:lnTo>
                  <a:lnTo>
                    <a:pt x="0" y="31"/>
                  </a:lnTo>
                  <a:lnTo>
                    <a:pt x="29" y="1"/>
                  </a:lnTo>
                  <a:lnTo>
                    <a:pt x="89" y="0"/>
                  </a:lnTo>
                  <a:close/>
                </a:path>
              </a:pathLst>
            </a:custGeom>
            <a:solidFill>
              <a:schemeClr val="accent3"/>
            </a:solidFill>
            <a:ln>
              <a:noFill/>
            </a:ln>
          </p:spPr>
          <p:txBody>
            <a:bodyPr vert="horz" wrap="square" lIns="91440" tIns="45720" rIns="91440" bIns="45720" numCol="1" anchor="t" anchorCtr="0" compatLnSpc="1"/>
            <a:lstStyle/>
            <a:p>
              <a:endParaRPr lang="zh-CN" altLang="en-US"/>
            </a:p>
          </p:txBody>
        </p:sp>
        <p:sp>
          <p:nvSpPr>
            <p:cNvPr id="784" name="Freeform 555"/>
            <p:cNvSpPr/>
            <p:nvPr/>
          </p:nvSpPr>
          <p:spPr bwMode="auto">
            <a:xfrm>
              <a:off x="2778125" y="1374775"/>
              <a:ext cx="141288" cy="47625"/>
            </a:xfrm>
            <a:custGeom>
              <a:avLst/>
              <a:gdLst>
                <a:gd name="T0" fmla="*/ 89 w 89"/>
                <a:gd name="T1" fmla="*/ 0 h 30"/>
                <a:gd name="T2" fmla="*/ 60 w 89"/>
                <a:gd name="T3" fmla="*/ 30 h 30"/>
                <a:gd name="T4" fmla="*/ 0 w 89"/>
                <a:gd name="T5" fmla="*/ 30 h 30"/>
                <a:gd name="T6" fmla="*/ 30 w 89"/>
                <a:gd name="T7" fmla="*/ 1 h 30"/>
                <a:gd name="T8" fmla="*/ 89 w 89"/>
                <a:gd name="T9" fmla="*/ 0 h 30"/>
              </a:gdLst>
              <a:ahLst/>
              <a:cxnLst>
                <a:cxn ang="0">
                  <a:pos x="T0" y="T1"/>
                </a:cxn>
                <a:cxn ang="0">
                  <a:pos x="T2" y="T3"/>
                </a:cxn>
                <a:cxn ang="0">
                  <a:pos x="T4" y="T5"/>
                </a:cxn>
                <a:cxn ang="0">
                  <a:pos x="T6" y="T7"/>
                </a:cxn>
                <a:cxn ang="0">
                  <a:pos x="T8" y="T9"/>
                </a:cxn>
              </a:cxnLst>
              <a:rect l="0" t="0" r="r" b="b"/>
              <a:pathLst>
                <a:path w="89" h="30">
                  <a:moveTo>
                    <a:pt x="89" y="0"/>
                  </a:moveTo>
                  <a:lnTo>
                    <a:pt x="60" y="30"/>
                  </a:lnTo>
                  <a:lnTo>
                    <a:pt x="0" y="30"/>
                  </a:lnTo>
                  <a:lnTo>
                    <a:pt x="30" y="1"/>
                  </a:lnTo>
                  <a:lnTo>
                    <a:pt x="89" y="0"/>
                  </a:lnTo>
                  <a:close/>
                </a:path>
              </a:pathLst>
            </a:custGeom>
            <a:solidFill>
              <a:schemeClr val="accent3"/>
            </a:solidFill>
            <a:ln>
              <a:noFill/>
            </a:ln>
          </p:spPr>
          <p:txBody>
            <a:bodyPr vert="horz" wrap="square" lIns="91440" tIns="45720" rIns="91440" bIns="45720" numCol="1" anchor="t" anchorCtr="0" compatLnSpc="1"/>
            <a:lstStyle/>
            <a:p>
              <a:endParaRPr lang="zh-CN" altLang="en-US"/>
            </a:p>
          </p:txBody>
        </p:sp>
        <p:sp>
          <p:nvSpPr>
            <p:cNvPr id="785" name="Freeform 556"/>
            <p:cNvSpPr/>
            <p:nvPr/>
          </p:nvSpPr>
          <p:spPr bwMode="auto">
            <a:xfrm>
              <a:off x="2884488" y="1268413"/>
              <a:ext cx="141288" cy="47625"/>
            </a:xfrm>
            <a:custGeom>
              <a:avLst/>
              <a:gdLst>
                <a:gd name="T0" fmla="*/ 89 w 89"/>
                <a:gd name="T1" fmla="*/ 0 h 30"/>
                <a:gd name="T2" fmla="*/ 60 w 89"/>
                <a:gd name="T3" fmla="*/ 29 h 30"/>
                <a:gd name="T4" fmla="*/ 0 w 89"/>
                <a:gd name="T5" fmla="*/ 30 h 30"/>
                <a:gd name="T6" fmla="*/ 30 w 89"/>
                <a:gd name="T7" fmla="*/ 1 h 30"/>
                <a:gd name="T8" fmla="*/ 89 w 89"/>
                <a:gd name="T9" fmla="*/ 0 h 30"/>
              </a:gdLst>
              <a:ahLst/>
              <a:cxnLst>
                <a:cxn ang="0">
                  <a:pos x="T0" y="T1"/>
                </a:cxn>
                <a:cxn ang="0">
                  <a:pos x="T2" y="T3"/>
                </a:cxn>
                <a:cxn ang="0">
                  <a:pos x="T4" y="T5"/>
                </a:cxn>
                <a:cxn ang="0">
                  <a:pos x="T6" y="T7"/>
                </a:cxn>
                <a:cxn ang="0">
                  <a:pos x="T8" y="T9"/>
                </a:cxn>
              </a:cxnLst>
              <a:rect l="0" t="0" r="r" b="b"/>
              <a:pathLst>
                <a:path w="89" h="30">
                  <a:moveTo>
                    <a:pt x="89" y="0"/>
                  </a:moveTo>
                  <a:lnTo>
                    <a:pt x="60" y="29"/>
                  </a:lnTo>
                  <a:lnTo>
                    <a:pt x="0" y="30"/>
                  </a:lnTo>
                  <a:lnTo>
                    <a:pt x="30" y="1"/>
                  </a:lnTo>
                  <a:lnTo>
                    <a:pt x="89" y="0"/>
                  </a:lnTo>
                  <a:close/>
                </a:path>
              </a:pathLst>
            </a:custGeom>
            <a:solidFill>
              <a:schemeClr val="accent3"/>
            </a:solidFill>
            <a:ln>
              <a:noFill/>
            </a:ln>
          </p:spPr>
          <p:txBody>
            <a:bodyPr vert="horz" wrap="square" lIns="91440" tIns="45720" rIns="91440" bIns="45720" numCol="1" anchor="t" anchorCtr="0" compatLnSpc="1"/>
            <a:lstStyle/>
            <a:p>
              <a:endParaRPr lang="zh-CN" altLang="en-US"/>
            </a:p>
          </p:txBody>
        </p:sp>
        <p:sp>
          <p:nvSpPr>
            <p:cNvPr id="786" name="Freeform 557"/>
            <p:cNvSpPr/>
            <p:nvPr/>
          </p:nvSpPr>
          <p:spPr bwMode="auto">
            <a:xfrm>
              <a:off x="2992438" y="1162050"/>
              <a:ext cx="141288" cy="47625"/>
            </a:xfrm>
            <a:custGeom>
              <a:avLst/>
              <a:gdLst>
                <a:gd name="T0" fmla="*/ 89 w 89"/>
                <a:gd name="T1" fmla="*/ 0 h 30"/>
                <a:gd name="T2" fmla="*/ 59 w 89"/>
                <a:gd name="T3" fmla="*/ 29 h 30"/>
                <a:gd name="T4" fmla="*/ 0 w 89"/>
                <a:gd name="T5" fmla="*/ 30 h 30"/>
                <a:gd name="T6" fmla="*/ 29 w 89"/>
                <a:gd name="T7" fmla="*/ 1 h 30"/>
                <a:gd name="T8" fmla="*/ 89 w 89"/>
                <a:gd name="T9" fmla="*/ 0 h 30"/>
              </a:gdLst>
              <a:ahLst/>
              <a:cxnLst>
                <a:cxn ang="0">
                  <a:pos x="T0" y="T1"/>
                </a:cxn>
                <a:cxn ang="0">
                  <a:pos x="T2" y="T3"/>
                </a:cxn>
                <a:cxn ang="0">
                  <a:pos x="T4" y="T5"/>
                </a:cxn>
                <a:cxn ang="0">
                  <a:pos x="T6" y="T7"/>
                </a:cxn>
                <a:cxn ang="0">
                  <a:pos x="T8" y="T9"/>
                </a:cxn>
              </a:cxnLst>
              <a:rect l="0" t="0" r="r" b="b"/>
              <a:pathLst>
                <a:path w="89" h="30">
                  <a:moveTo>
                    <a:pt x="89" y="0"/>
                  </a:moveTo>
                  <a:lnTo>
                    <a:pt x="59" y="29"/>
                  </a:lnTo>
                  <a:lnTo>
                    <a:pt x="0" y="30"/>
                  </a:lnTo>
                  <a:lnTo>
                    <a:pt x="29" y="1"/>
                  </a:lnTo>
                  <a:lnTo>
                    <a:pt x="89" y="0"/>
                  </a:lnTo>
                  <a:close/>
                </a:path>
              </a:pathLst>
            </a:custGeom>
            <a:solidFill>
              <a:schemeClr val="accent3"/>
            </a:solidFill>
            <a:ln>
              <a:noFill/>
            </a:ln>
          </p:spPr>
          <p:txBody>
            <a:bodyPr vert="horz" wrap="square" lIns="91440" tIns="45720" rIns="91440" bIns="45720" numCol="1" anchor="t" anchorCtr="0" compatLnSpc="1"/>
            <a:lstStyle/>
            <a:p>
              <a:endParaRPr lang="zh-CN" altLang="en-US"/>
            </a:p>
          </p:txBody>
        </p:sp>
        <p:sp>
          <p:nvSpPr>
            <p:cNvPr id="787" name="Freeform 558"/>
            <p:cNvSpPr/>
            <p:nvPr/>
          </p:nvSpPr>
          <p:spPr bwMode="auto">
            <a:xfrm>
              <a:off x="3098800" y="1055688"/>
              <a:ext cx="139700" cy="47625"/>
            </a:xfrm>
            <a:custGeom>
              <a:avLst/>
              <a:gdLst>
                <a:gd name="T0" fmla="*/ 88 w 88"/>
                <a:gd name="T1" fmla="*/ 0 h 30"/>
                <a:gd name="T2" fmla="*/ 58 w 88"/>
                <a:gd name="T3" fmla="*/ 29 h 30"/>
                <a:gd name="T4" fmla="*/ 0 w 88"/>
                <a:gd name="T5" fmla="*/ 30 h 30"/>
                <a:gd name="T6" fmla="*/ 29 w 88"/>
                <a:gd name="T7" fmla="*/ 0 h 30"/>
                <a:gd name="T8" fmla="*/ 88 w 88"/>
                <a:gd name="T9" fmla="*/ 0 h 30"/>
              </a:gdLst>
              <a:ahLst/>
              <a:cxnLst>
                <a:cxn ang="0">
                  <a:pos x="T0" y="T1"/>
                </a:cxn>
                <a:cxn ang="0">
                  <a:pos x="T2" y="T3"/>
                </a:cxn>
                <a:cxn ang="0">
                  <a:pos x="T4" y="T5"/>
                </a:cxn>
                <a:cxn ang="0">
                  <a:pos x="T6" y="T7"/>
                </a:cxn>
                <a:cxn ang="0">
                  <a:pos x="T8" y="T9"/>
                </a:cxn>
              </a:cxnLst>
              <a:rect l="0" t="0" r="r" b="b"/>
              <a:pathLst>
                <a:path w="88" h="30">
                  <a:moveTo>
                    <a:pt x="88" y="0"/>
                  </a:moveTo>
                  <a:lnTo>
                    <a:pt x="58" y="29"/>
                  </a:lnTo>
                  <a:lnTo>
                    <a:pt x="0" y="30"/>
                  </a:lnTo>
                  <a:lnTo>
                    <a:pt x="29" y="0"/>
                  </a:lnTo>
                  <a:lnTo>
                    <a:pt x="88" y="0"/>
                  </a:lnTo>
                  <a:close/>
                </a:path>
              </a:pathLst>
            </a:custGeom>
            <a:solidFill>
              <a:schemeClr val="accent3"/>
            </a:solidFill>
            <a:ln>
              <a:noFill/>
            </a:ln>
          </p:spPr>
          <p:txBody>
            <a:bodyPr vert="horz" wrap="square" lIns="91440" tIns="45720" rIns="91440" bIns="45720" numCol="1" anchor="t" anchorCtr="0" compatLnSpc="1"/>
            <a:lstStyle/>
            <a:p>
              <a:endParaRPr lang="zh-CN" altLang="en-US"/>
            </a:p>
          </p:txBody>
        </p:sp>
        <p:sp>
          <p:nvSpPr>
            <p:cNvPr id="788" name="Freeform 559"/>
            <p:cNvSpPr/>
            <p:nvPr/>
          </p:nvSpPr>
          <p:spPr bwMode="auto">
            <a:xfrm>
              <a:off x="3203575" y="947738"/>
              <a:ext cx="141288" cy="49213"/>
            </a:xfrm>
            <a:custGeom>
              <a:avLst/>
              <a:gdLst>
                <a:gd name="T0" fmla="*/ 89 w 89"/>
                <a:gd name="T1" fmla="*/ 0 h 31"/>
                <a:gd name="T2" fmla="*/ 60 w 89"/>
                <a:gd name="T3" fmla="*/ 30 h 31"/>
                <a:gd name="T4" fmla="*/ 0 w 89"/>
                <a:gd name="T5" fmla="*/ 31 h 31"/>
                <a:gd name="T6" fmla="*/ 29 w 89"/>
                <a:gd name="T7" fmla="*/ 1 h 31"/>
                <a:gd name="T8" fmla="*/ 89 w 89"/>
                <a:gd name="T9" fmla="*/ 0 h 31"/>
              </a:gdLst>
              <a:ahLst/>
              <a:cxnLst>
                <a:cxn ang="0">
                  <a:pos x="T0" y="T1"/>
                </a:cxn>
                <a:cxn ang="0">
                  <a:pos x="T2" y="T3"/>
                </a:cxn>
                <a:cxn ang="0">
                  <a:pos x="T4" y="T5"/>
                </a:cxn>
                <a:cxn ang="0">
                  <a:pos x="T6" y="T7"/>
                </a:cxn>
                <a:cxn ang="0">
                  <a:pos x="T8" y="T9"/>
                </a:cxn>
              </a:cxnLst>
              <a:rect l="0" t="0" r="r" b="b"/>
              <a:pathLst>
                <a:path w="89" h="31">
                  <a:moveTo>
                    <a:pt x="89" y="0"/>
                  </a:moveTo>
                  <a:lnTo>
                    <a:pt x="60" y="30"/>
                  </a:lnTo>
                  <a:lnTo>
                    <a:pt x="0" y="31"/>
                  </a:lnTo>
                  <a:lnTo>
                    <a:pt x="29" y="1"/>
                  </a:lnTo>
                  <a:lnTo>
                    <a:pt x="89" y="0"/>
                  </a:lnTo>
                  <a:close/>
                </a:path>
              </a:pathLst>
            </a:custGeom>
            <a:solidFill>
              <a:schemeClr val="accent3"/>
            </a:solidFill>
            <a:ln>
              <a:noFill/>
            </a:ln>
          </p:spPr>
          <p:txBody>
            <a:bodyPr vert="horz" wrap="square" lIns="91440" tIns="45720" rIns="91440" bIns="45720" numCol="1" anchor="t" anchorCtr="0" compatLnSpc="1"/>
            <a:lstStyle/>
            <a:p>
              <a:endParaRPr lang="zh-CN" altLang="en-US"/>
            </a:p>
          </p:txBody>
        </p:sp>
        <p:sp>
          <p:nvSpPr>
            <p:cNvPr id="789" name="Freeform 560"/>
            <p:cNvSpPr/>
            <p:nvPr/>
          </p:nvSpPr>
          <p:spPr bwMode="auto">
            <a:xfrm>
              <a:off x="3309938" y="841375"/>
              <a:ext cx="141288" cy="47625"/>
            </a:xfrm>
            <a:custGeom>
              <a:avLst/>
              <a:gdLst>
                <a:gd name="T0" fmla="*/ 89 w 89"/>
                <a:gd name="T1" fmla="*/ 0 h 30"/>
                <a:gd name="T2" fmla="*/ 60 w 89"/>
                <a:gd name="T3" fmla="*/ 30 h 30"/>
                <a:gd name="T4" fmla="*/ 0 w 89"/>
                <a:gd name="T5" fmla="*/ 30 h 30"/>
                <a:gd name="T6" fmla="*/ 30 w 89"/>
                <a:gd name="T7" fmla="*/ 1 h 30"/>
                <a:gd name="T8" fmla="*/ 89 w 89"/>
                <a:gd name="T9" fmla="*/ 0 h 30"/>
              </a:gdLst>
              <a:ahLst/>
              <a:cxnLst>
                <a:cxn ang="0">
                  <a:pos x="T0" y="T1"/>
                </a:cxn>
                <a:cxn ang="0">
                  <a:pos x="T2" y="T3"/>
                </a:cxn>
                <a:cxn ang="0">
                  <a:pos x="T4" y="T5"/>
                </a:cxn>
                <a:cxn ang="0">
                  <a:pos x="T6" y="T7"/>
                </a:cxn>
                <a:cxn ang="0">
                  <a:pos x="T8" y="T9"/>
                </a:cxn>
              </a:cxnLst>
              <a:rect l="0" t="0" r="r" b="b"/>
              <a:pathLst>
                <a:path w="89" h="30">
                  <a:moveTo>
                    <a:pt x="89" y="0"/>
                  </a:moveTo>
                  <a:lnTo>
                    <a:pt x="60" y="30"/>
                  </a:lnTo>
                  <a:lnTo>
                    <a:pt x="0" y="30"/>
                  </a:lnTo>
                  <a:lnTo>
                    <a:pt x="30" y="1"/>
                  </a:lnTo>
                  <a:lnTo>
                    <a:pt x="89" y="0"/>
                  </a:lnTo>
                  <a:close/>
                </a:path>
              </a:pathLst>
            </a:custGeom>
            <a:solidFill>
              <a:schemeClr val="accent3"/>
            </a:solidFill>
            <a:ln>
              <a:noFill/>
            </a:ln>
          </p:spPr>
          <p:txBody>
            <a:bodyPr vert="horz" wrap="square" lIns="91440" tIns="45720" rIns="91440" bIns="45720" numCol="1" anchor="t" anchorCtr="0" compatLnSpc="1"/>
            <a:lstStyle/>
            <a:p>
              <a:endParaRPr lang="zh-CN" altLang="en-US"/>
            </a:p>
          </p:txBody>
        </p:sp>
        <p:sp>
          <p:nvSpPr>
            <p:cNvPr id="790" name="Freeform 561"/>
            <p:cNvSpPr/>
            <p:nvPr/>
          </p:nvSpPr>
          <p:spPr bwMode="auto">
            <a:xfrm>
              <a:off x="3416300" y="735013"/>
              <a:ext cx="141288" cy="47625"/>
            </a:xfrm>
            <a:custGeom>
              <a:avLst/>
              <a:gdLst>
                <a:gd name="T0" fmla="*/ 89 w 89"/>
                <a:gd name="T1" fmla="*/ 0 h 30"/>
                <a:gd name="T2" fmla="*/ 60 w 89"/>
                <a:gd name="T3" fmla="*/ 29 h 30"/>
                <a:gd name="T4" fmla="*/ 0 w 89"/>
                <a:gd name="T5" fmla="*/ 30 h 30"/>
                <a:gd name="T6" fmla="*/ 30 w 89"/>
                <a:gd name="T7" fmla="*/ 1 h 30"/>
                <a:gd name="T8" fmla="*/ 89 w 89"/>
                <a:gd name="T9" fmla="*/ 0 h 30"/>
              </a:gdLst>
              <a:ahLst/>
              <a:cxnLst>
                <a:cxn ang="0">
                  <a:pos x="T0" y="T1"/>
                </a:cxn>
                <a:cxn ang="0">
                  <a:pos x="T2" y="T3"/>
                </a:cxn>
                <a:cxn ang="0">
                  <a:pos x="T4" y="T5"/>
                </a:cxn>
                <a:cxn ang="0">
                  <a:pos x="T6" y="T7"/>
                </a:cxn>
                <a:cxn ang="0">
                  <a:pos x="T8" y="T9"/>
                </a:cxn>
              </a:cxnLst>
              <a:rect l="0" t="0" r="r" b="b"/>
              <a:pathLst>
                <a:path w="89" h="30">
                  <a:moveTo>
                    <a:pt x="89" y="0"/>
                  </a:moveTo>
                  <a:lnTo>
                    <a:pt x="60" y="29"/>
                  </a:lnTo>
                  <a:lnTo>
                    <a:pt x="0" y="30"/>
                  </a:lnTo>
                  <a:lnTo>
                    <a:pt x="30" y="1"/>
                  </a:lnTo>
                  <a:lnTo>
                    <a:pt x="89" y="0"/>
                  </a:lnTo>
                  <a:close/>
                </a:path>
              </a:pathLst>
            </a:custGeom>
            <a:solidFill>
              <a:schemeClr val="accent3"/>
            </a:solidFill>
            <a:ln>
              <a:noFill/>
            </a:ln>
          </p:spPr>
          <p:txBody>
            <a:bodyPr vert="horz" wrap="square" lIns="91440" tIns="45720" rIns="91440" bIns="45720" numCol="1" anchor="t" anchorCtr="0" compatLnSpc="1"/>
            <a:lstStyle/>
            <a:p>
              <a:endParaRPr lang="zh-CN" altLang="en-US"/>
            </a:p>
          </p:txBody>
        </p:sp>
        <p:sp>
          <p:nvSpPr>
            <p:cNvPr id="791" name="Line 562"/>
            <p:cNvSpPr>
              <a:spLocks noChangeShapeType="1"/>
            </p:cNvSpPr>
            <p:nvPr/>
          </p:nvSpPr>
          <p:spPr bwMode="auto">
            <a:xfrm flipH="1">
              <a:off x="3024188" y="163513"/>
              <a:ext cx="1397000" cy="1397000"/>
            </a:xfrm>
            <a:prstGeom prst="line">
              <a:avLst/>
            </a:prstGeom>
            <a:noFill/>
            <a:ln w="6350" cap="rnd">
              <a:solidFill>
                <a:srgbClr val="FFD166"/>
              </a:solidFill>
              <a:prstDash val="solid"/>
              <a:rou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grpSp>
      <p:sp>
        <p:nvSpPr>
          <p:cNvPr id="883" name="任意多边形 882"/>
          <p:cNvSpPr/>
          <p:nvPr/>
        </p:nvSpPr>
        <p:spPr bwMode="auto">
          <a:xfrm>
            <a:off x="11029554" y="-11114"/>
            <a:ext cx="1271056" cy="1140224"/>
          </a:xfrm>
          <a:custGeom>
            <a:avLst/>
            <a:gdLst>
              <a:gd name="connsiteX0" fmla="*/ 1010049 w 1271056"/>
              <a:gd name="connsiteY0" fmla="*/ 0 h 1140224"/>
              <a:gd name="connsiteX1" fmla="*/ 1271056 w 1271056"/>
              <a:gd name="connsiteY1" fmla="*/ 0 h 1140224"/>
              <a:gd name="connsiteX2" fmla="*/ 1233330 w 1271056"/>
              <a:gd name="connsiteY2" fmla="*/ 37704 h 1140224"/>
              <a:gd name="connsiteX3" fmla="*/ 157560 w 1271056"/>
              <a:gd name="connsiteY3" fmla="*/ 1112840 h 1140224"/>
              <a:gd name="connsiteX4" fmla="*/ 27385 w 1271056"/>
              <a:gd name="connsiteY4" fmla="*/ 1112840 h 1140224"/>
              <a:gd name="connsiteX5" fmla="*/ 27385 w 1271056"/>
              <a:gd name="connsiteY5" fmla="*/ 982665 h 1140224"/>
              <a:gd name="connsiteX6" fmla="*/ 902799 w 1271056"/>
              <a:gd name="connsiteY6" fmla="*/ 107250 h 1140224"/>
              <a:gd name="connsiteX7" fmla="*/ 1010049 w 1271056"/>
              <a:gd name="connsiteY7" fmla="*/ 0 h 1140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71056" h="1140224">
                <a:moveTo>
                  <a:pt x="1010049" y="0"/>
                </a:moveTo>
                <a:lnTo>
                  <a:pt x="1271056" y="0"/>
                </a:lnTo>
                <a:lnTo>
                  <a:pt x="1233330" y="37704"/>
                </a:lnTo>
                <a:cubicBezTo>
                  <a:pt x="933660" y="337197"/>
                  <a:pt x="578496" y="692153"/>
                  <a:pt x="157560" y="1112840"/>
                </a:cubicBezTo>
                <a:cubicBezTo>
                  <a:pt x="122635" y="1149352"/>
                  <a:pt x="63897" y="1149352"/>
                  <a:pt x="27385" y="1112840"/>
                </a:cubicBezTo>
                <a:cubicBezTo>
                  <a:pt x="-9128" y="1076327"/>
                  <a:pt x="-9128" y="1019177"/>
                  <a:pt x="27385" y="982665"/>
                </a:cubicBezTo>
                <a:cubicBezTo>
                  <a:pt x="27385" y="982665"/>
                  <a:pt x="27385" y="982665"/>
                  <a:pt x="902799" y="107250"/>
                </a:cubicBezTo>
                <a:lnTo>
                  <a:pt x="1010049" y="0"/>
                </a:lnTo>
                <a:close/>
              </a:path>
            </a:pathLst>
          </a:custGeom>
          <a:solidFill>
            <a:schemeClr val="accent2"/>
          </a:solidFill>
          <a:ln>
            <a:noFill/>
          </a:ln>
        </p:spPr>
        <p:txBody>
          <a:bodyPr vert="horz" wrap="square" lIns="91440" tIns="45720" rIns="91440" bIns="45720" numCol="1" anchor="t" anchorCtr="0" compatLnSpc="1">
            <a:noAutofit/>
          </a:bodyPr>
          <a:lstStyle/>
          <a:p>
            <a:endParaRPr lang="zh-CN" altLang="en-US"/>
          </a:p>
        </p:txBody>
      </p:sp>
      <p:sp>
        <p:nvSpPr>
          <p:cNvPr id="901" name="任意多边形 900"/>
          <p:cNvSpPr/>
          <p:nvPr/>
        </p:nvSpPr>
        <p:spPr bwMode="auto">
          <a:xfrm>
            <a:off x="11807032" y="356837"/>
            <a:ext cx="404020" cy="532998"/>
          </a:xfrm>
          <a:custGeom>
            <a:avLst/>
            <a:gdLst>
              <a:gd name="connsiteX0" fmla="*/ 404020 w 404020"/>
              <a:gd name="connsiteY0" fmla="*/ 0 h 532998"/>
              <a:gd name="connsiteX1" fmla="*/ 404020 w 404020"/>
              <a:gd name="connsiteY1" fmla="*/ 250853 h 532998"/>
              <a:gd name="connsiteX2" fmla="*/ 348010 w 404020"/>
              <a:gd name="connsiteY2" fmla="*/ 307648 h 532998"/>
              <a:gd name="connsiteX3" fmla="*/ 151606 w 404020"/>
              <a:gd name="connsiteY3" fmla="*/ 506805 h 532998"/>
              <a:gd name="connsiteX4" fmla="*/ 26194 w 404020"/>
              <a:gd name="connsiteY4" fmla="*/ 506805 h 532998"/>
              <a:gd name="connsiteX5" fmla="*/ 26194 w 404020"/>
              <a:gd name="connsiteY5" fmla="*/ 378217 h 532998"/>
              <a:gd name="connsiteX6" fmla="*/ 399815 w 404020"/>
              <a:gd name="connsiteY6" fmla="*/ 4209 h 532998"/>
              <a:gd name="connsiteX7" fmla="*/ 404020 w 404020"/>
              <a:gd name="connsiteY7" fmla="*/ 0 h 532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4020" h="532998">
                <a:moveTo>
                  <a:pt x="404020" y="0"/>
                </a:moveTo>
                <a:lnTo>
                  <a:pt x="404020" y="250853"/>
                </a:lnTo>
                <a:lnTo>
                  <a:pt x="348010" y="307648"/>
                </a:lnTo>
                <a:cubicBezTo>
                  <a:pt x="300236" y="356092"/>
                  <a:pt x="236538" y="420683"/>
                  <a:pt x="151606" y="506805"/>
                </a:cubicBezTo>
                <a:cubicBezTo>
                  <a:pt x="116682" y="541730"/>
                  <a:pt x="61119" y="541730"/>
                  <a:pt x="26194" y="506805"/>
                </a:cubicBezTo>
                <a:cubicBezTo>
                  <a:pt x="-8731" y="471880"/>
                  <a:pt x="-8731" y="414730"/>
                  <a:pt x="26194" y="378217"/>
                </a:cubicBezTo>
                <a:cubicBezTo>
                  <a:pt x="26194" y="378217"/>
                  <a:pt x="26194" y="378217"/>
                  <a:pt x="399815" y="4209"/>
                </a:cubicBezTo>
                <a:lnTo>
                  <a:pt x="404020" y="0"/>
                </a:lnTo>
                <a:close/>
              </a:path>
            </a:pathLst>
          </a:custGeom>
          <a:solidFill>
            <a:schemeClr val="accent3"/>
          </a:solidFill>
          <a:ln>
            <a:noFill/>
          </a:ln>
        </p:spPr>
        <p:txBody>
          <a:bodyPr vert="horz" wrap="square" lIns="91440" tIns="45720" rIns="91440" bIns="45720" numCol="1" anchor="t" anchorCtr="0" compatLnSpc="1">
            <a:noAutofit/>
          </a:bodyPr>
          <a:lstStyle/>
          <a:p>
            <a:endParaRPr lang="zh-CN" altLang="en-US"/>
          </a:p>
        </p:txBody>
      </p:sp>
      <p:sp>
        <p:nvSpPr>
          <p:cNvPr id="916" name="任意多边形 915"/>
          <p:cNvSpPr/>
          <p:nvPr/>
        </p:nvSpPr>
        <p:spPr bwMode="auto">
          <a:xfrm>
            <a:off x="11585575" y="879403"/>
            <a:ext cx="625477" cy="780225"/>
          </a:xfrm>
          <a:custGeom>
            <a:avLst/>
            <a:gdLst>
              <a:gd name="connsiteX0" fmla="*/ 625477 w 625477"/>
              <a:gd name="connsiteY0" fmla="*/ 0 h 780225"/>
              <a:gd name="connsiteX1" fmla="*/ 625477 w 625477"/>
              <a:gd name="connsiteY1" fmla="*/ 296696 h 780225"/>
              <a:gd name="connsiteX2" fmla="*/ 429555 w 625477"/>
              <a:gd name="connsiteY2" fmla="*/ 494930 h 780225"/>
              <a:gd name="connsiteX3" fmla="*/ 177007 w 625477"/>
              <a:gd name="connsiteY3" fmla="*/ 750460 h 780225"/>
              <a:gd name="connsiteX4" fmla="*/ 30957 w 625477"/>
              <a:gd name="connsiteY4" fmla="*/ 750460 h 780225"/>
              <a:gd name="connsiteX5" fmla="*/ 30957 w 625477"/>
              <a:gd name="connsiteY5" fmla="*/ 601235 h 780225"/>
              <a:gd name="connsiteX6" fmla="*/ 590142 w 625477"/>
              <a:gd name="connsiteY6" fmla="*/ 35734 h 780225"/>
              <a:gd name="connsiteX7" fmla="*/ 625477 w 625477"/>
              <a:gd name="connsiteY7" fmla="*/ 0 h 780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5477" h="780225">
                <a:moveTo>
                  <a:pt x="625477" y="0"/>
                </a:moveTo>
                <a:lnTo>
                  <a:pt x="625477" y="296696"/>
                </a:lnTo>
                <a:lnTo>
                  <a:pt x="429555" y="494930"/>
                </a:lnTo>
                <a:cubicBezTo>
                  <a:pt x="349380" y="576052"/>
                  <a:pt x="265262" y="661163"/>
                  <a:pt x="177007" y="750460"/>
                </a:cubicBezTo>
                <a:cubicBezTo>
                  <a:pt x="135732" y="790147"/>
                  <a:pt x="70644" y="790147"/>
                  <a:pt x="30957" y="750460"/>
                </a:cubicBezTo>
                <a:cubicBezTo>
                  <a:pt x="-10318" y="709185"/>
                  <a:pt x="-10318" y="642510"/>
                  <a:pt x="30957" y="601235"/>
                </a:cubicBezTo>
                <a:cubicBezTo>
                  <a:pt x="30957" y="601235"/>
                  <a:pt x="30957" y="601235"/>
                  <a:pt x="590142" y="35734"/>
                </a:cubicBezTo>
                <a:lnTo>
                  <a:pt x="625477" y="0"/>
                </a:lnTo>
                <a:close/>
              </a:path>
            </a:pathLst>
          </a:custGeom>
          <a:solidFill>
            <a:schemeClr val="accent3"/>
          </a:solidFill>
          <a:ln>
            <a:noFill/>
          </a:ln>
        </p:spPr>
        <p:txBody>
          <a:bodyPr vert="horz" wrap="square" lIns="91440" tIns="45720" rIns="91440" bIns="45720" numCol="1" anchor="t" anchorCtr="0" compatLnSpc="1">
            <a:noAutofit/>
          </a:bodyPr>
          <a:lstStyle/>
          <a:p>
            <a:endParaRPr lang="zh-CN" altLang="en-US"/>
          </a:p>
        </p:txBody>
      </p:sp>
      <p:sp>
        <p:nvSpPr>
          <p:cNvPr id="460" name="Freeform 857"/>
          <p:cNvSpPr/>
          <p:nvPr/>
        </p:nvSpPr>
        <p:spPr bwMode="auto">
          <a:xfrm>
            <a:off x="10494963" y="909680"/>
            <a:ext cx="1277938" cy="1292225"/>
          </a:xfrm>
          <a:custGeom>
            <a:avLst/>
            <a:gdLst>
              <a:gd name="T0" fmla="*/ 701 w 805"/>
              <a:gd name="T1" fmla="*/ 23 h 814"/>
              <a:gd name="T2" fmla="*/ 22 w 805"/>
              <a:gd name="T3" fmla="*/ 710 h 814"/>
              <a:gd name="T4" fmla="*/ 22 w 805"/>
              <a:gd name="T5" fmla="*/ 792 h 814"/>
              <a:gd name="T6" fmla="*/ 22 w 805"/>
              <a:gd name="T7" fmla="*/ 792 h 814"/>
              <a:gd name="T8" fmla="*/ 103 w 805"/>
              <a:gd name="T9" fmla="*/ 792 h 814"/>
              <a:gd name="T10" fmla="*/ 782 w 805"/>
              <a:gd name="T11" fmla="*/ 105 h 814"/>
              <a:gd name="T12" fmla="*/ 781 w 805"/>
              <a:gd name="T13" fmla="*/ 21 h 814"/>
              <a:gd name="T14" fmla="*/ 781 w 805"/>
              <a:gd name="T15" fmla="*/ 21 h 814"/>
              <a:gd name="T16" fmla="*/ 701 w 805"/>
              <a:gd name="T17" fmla="*/ 23 h 8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05" h="814">
                <a:moveTo>
                  <a:pt x="701" y="23"/>
                </a:moveTo>
                <a:cubicBezTo>
                  <a:pt x="22" y="710"/>
                  <a:pt x="22" y="710"/>
                  <a:pt x="22" y="710"/>
                </a:cubicBezTo>
                <a:cubicBezTo>
                  <a:pt x="0" y="732"/>
                  <a:pt x="0" y="769"/>
                  <a:pt x="22" y="792"/>
                </a:cubicBezTo>
                <a:cubicBezTo>
                  <a:pt x="22" y="792"/>
                  <a:pt x="22" y="792"/>
                  <a:pt x="22" y="792"/>
                </a:cubicBezTo>
                <a:cubicBezTo>
                  <a:pt x="44" y="814"/>
                  <a:pt x="81" y="814"/>
                  <a:pt x="103" y="792"/>
                </a:cubicBezTo>
                <a:cubicBezTo>
                  <a:pt x="782" y="105"/>
                  <a:pt x="782" y="105"/>
                  <a:pt x="782" y="105"/>
                </a:cubicBezTo>
                <a:cubicBezTo>
                  <a:pt x="805" y="81"/>
                  <a:pt x="804" y="44"/>
                  <a:pt x="781" y="21"/>
                </a:cubicBezTo>
                <a:cubicBezTo>
                  <a:pt x="781" y="21"/>
                  <a:pt x="781" y="21"/>
                  <a:pt x="781" y="21"/>
                </a:cubicBezTo>
                <a:cubicBezTo>
                  <a:pt x="758" y="0"/>
                  <a:pt x="723" y="1"/>
                  <a:pt x="701" y="23"/>
                </a:cubicBezTo>
                <a:close/>
              </a:path>
            </a:pathLst>
          </a:custGeom>
          <a:solidFill>
            <a:schemeClr val="accent1"/>
          </a:solidFill>
          <a:ln>
            <a:noFill/>
          </a:ln>
        </p:spPr>
        <p:txBody>
          <a:bodyPr vert="horz" wrap="square" lIns="91440" tIns="45720" rIns="91440" bIns="45720" numCol="1" anchor="t" anchorCtr="0" compatLnSpc="1"/>
          <a:lstStyle/>
          <a:p>
            <a:endParaRPr lang="zh-CN" altLang="en-US"/>
          </a:p>
        </p:txBody>
      </p:sp>
      <p:sp>
        <p:nvSpPr>
          <p:cNvPr id="880" name="任意多边形 879"/>
          <p:cNvSpPr/>
          <p:nvPr/>
        </p:nvSpPr>
        <p:spPr bwMode="auto">
          <a:xfrm>
            <a:off x="11108930" y="-11113"/>
            <a:ext cx="630635" cy="499269"/>
          </a:xfrm>
          <a:custGeom>
            <a:avLst/>
            <a:gdLst>
              <a:gd name="connsiteX0" fmla="*/ 368698 w 630635"/>
              <a:gd name="connsiteY0" fmla="*/ 0 h 499269"/>
              <a:gd name="connsiteX1" fmla="*/ 630635 w 630635"/>
              <a:gd name="connsiteY1" fmla="*/ 0 h 499269"/>
              <a:gd name="connsiteX2" fmla="*/ 520166 w 630635"/>
              <a:gd name="connsiteY2" fmla="*/ 110469 h 499269"/>
              <a:gd name="connsiteX3" fmla="*/ 157559 w 630635"/>
              <a:gd name="connsiteY3" fmla="*/ 473076 h 499269"/>
              <a:gd name="connsiteX4" fmla="*/ 27385 w 630635"/>
              <a:gd name="connsiteY4" fmla="*/ 473076 h 499269"/>
              <a:gd name="connsiteX5" fmla="*/ 27385 w 630635"/>
              <a:gd name="connsiteY5" fmla="*/ 341313 h 499269"/>
              <a:gd name="connsiteX6" fmla="*/ 295198 w 630635"/>
              <a:gd name="connsiteY6" fmla="*/ 73500 h 499269"/>
              <a:gd name="connsiteX7" fmla="*/ 368698 w 630635"/>
              <a:gd name="connsiteY7" fmla="*/ 0 h 499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0635" h="499269">
                <a:moveTo>
                  <a:pt x="368698" y="0"/>
                </a:moveTo>
                <a:lnTo>
                  <a:pt x="630635" y="0"/>
                </a:lnTo>
                <a:lnTo>
                  <a:pt x="520166" y="110469"/>
                </a:lnTo>
                <a:cubicBezTo>
                  <a:pt x="415032" y="215603"/>
                  <a:pt x="294878" y="335757"/>
                  <a:pt x="157559" y="473076"/>
                </a:cubicBezTo>
                <a:cubicBezTo>
                  <a:pt x="122635" y="508001"/>
                  <a:pt x="63897" y="508001"/>
                  <a:pt x="27385" y="473076"/>
                </a:cubicBezTo>
                <a:cubicBezTo>
                  <a:pt x="-9128" y="436564"/>
                  <a:pt x="-9128" y="377826"/>
                  <a:pt x="27385" y="341313"/>
                </a:cubicBezTo>
                <a:cubicBezTo>
                  <a:pt x="27385" y="341313"/>
                  <a:pt x="27385" y="341313"/>
                  <a:pt x="295198" y="73500"/>
                </a:cubicBezTo>
                <a:lnTo>
                  <a:pt x="368698" y="0"/>
                </a:lnTo>
                <a:close/>
              </a:path>
            </a:pathLst>
          </a:custGeom>
          <a:solidFill>
            <a:schemeClr val="accent4"/>
          </a:solidFill>
          <a:ln>
            <a:noFill/>
          </a:ln>
        </p:spPr>
        <p:txBody>
          <a:bodyPr vert="horz" wrap="square" lIns="91440" tIns="45720" rIns="91440" bIns="45720" numCol="1" anchor="t" anchorCtr="0" compatLnSpc="1">
            <a:noAutofit/>
          </a:bodyPr>
          <a:lstStyle/>
          <a:p>
            <a:endParaRPr lang="zh-CN" altLang="en-US"/>
          </a:p>
        </p:txBody>
      </p:sp>
      <p:grpSp>
        <p:nvGrpSpPr>
          <p:cNvPr id="911" name="组合 910"/>
          <p:cNvGrpSpPr/>
          <p:nvPr/>
        </p:nvGrpSpPr>
        <p:grpSpPr>
          <a:xfrm>
            <a:off x="8135144" y="2698750"/>
            <a:ext cx="4079082" cy="4168775"/>
            <a:chOff x="8135144" y="2698750"/>
            <a:chExt cx="4079082" cy="4168775"/>
          </a:xfrm>
        </p:grpSpPr>
        <p:sp>
          <p:nvSpPr>
            <p:cNvPr id="896" name="任意多边形 895"/>
            <p:cNvSpPr/>
            <p:nvPr/>
          </p:nvSpPr>
          <p:spPr bwMode="auto">
            <a:xfrm>
              <a:off x="11045825" y="4050904"/>
              <a:ext cx="1165226" cy="1991518"/>
            </a:xfrm>
            <a:custGeom>
              <a:avLst/>
              <a:gdLst>
                <a:gd name="connsiteX0" fmla="*/ 1061244 w 1165226"/>
                <a:gd name="connsiteY0" fmla="*/ 0 h 1991518"/>
                <a:gd name="connsiteX1" fmla="*/ 1116013 w 1165226"/>
                <a:gd name="connsiteY1" fmla="*/ 22621 h 1991518"/>
                <a:gd name="connsiteX2" fmla="*/ 1116013 w 1165226"/>
                <a:gd name="connsiteY2" fmla="*/ 130571 h 1991518"/>
                <a:gd name="connsiteX3" fmla="*/ 898525 w 1165226"/>
                <a:gd name="connsiteY3" fmla="*/ 348059 h 1991518"/>
                <a:gd name="connsiteX4" fmla="*/ 898525 w 1165226"/>
                <a:gd name="connsiteY4" fmla="*/ 449659 h 1991518"/>
                <a:gd name="connsiteX5" fmla="*/ 1001713 w 1165226"/>
                <a:gd name="connsiteY5" fmla="*/ 449659 h 1991518"/>
                <a:gd name="connsiteX6" fmla="*/ 1161066 w 1165226"/>
                <a:gd name="connsiteY6" fmla="*/ 290306 h 1991518"/>
                <a:gd name="connsiteX7" fmla="*/ 1165226 w 1165226"/>
                <a:gd name="connsiteY7" fmla="*/ 286146 h 1991518"/>
                <a:gd name="connsiteX8" fmla="*/ 1165226 w 1165226"/>
                <a:gd name="connsiteY8" fmla="*/ 1156357 h 1991518"/>
                <a:gd name="connsiteX9" fmla="*/ 994810 w 1165226"/>
                <a:gd name="connsiteY9" fmla="*/ 1329470 h 1991518"/>
                <a:gd name="connsiteX10" fmla="*/ 379413 w 1165226"/>
                <a:gd name="connsiteY10" fmla="*/ 1954609 h 1991518"/>
                <a:gd name="connsiteX11" fmla="*/ 200025 w 1165226"/>
                <a:gd name="connsiteY11" fmla="*/ 1954609 h 1991518"/>
                <a:gd name="connsiteX12" fmla="*/ 200025 w 1165226"/>
                <a:gd name="connsiteY12" fmla="*/ 1775221 h 1991518"/>
                <a:gd name="connsiteX13" fmla="*/ 868363 w 1165226"/>
                <a:gd name="connsiteY13" fmla="*/ 1106884 h 1991518"/>
                <a:gd name="connsiteX14" fmla="*/ 868363 w 1165226"/>
                <a:gd name="connsiteY14" fmla="*/ 1048146 h 1991518"/>
                <a:gd name="connsiteX15" fmla="*/ 809625 w 1165226"/>
                <a:gd name="connsiteY15" fmla="*/ 1048146 h 1991518"/>
                <a:gd name="connsiteX16" fmla="*/ 623888 w 1165226"/>
                <a:gd name="connsiteY16" fmla="*/ 1233884 h 1991518"/>
                <a:gd name="connsiteX17" fmla="*/ 450850 w 1165226"/>
                <a:gd name="connsiteY17" fmla="*/ 1233884 h 1991518"/>
                <a:gd name="connsiteX18" fmla="*/ 450850 w 1165226"/>
                <a:gd name="connsiteY18" fmla="*/ 1062434 h 1991518"/>
                <a:gd name="connsiteX19" fmla="*/ 665163 w 1165226"/>
                <a:gd name="connsiteY19" fmla="*/ 849709 h 1991518"/>
                <a:gd name="connsiteX20" fmla="*/ 665163 w 1165226"/>
                <a:gd name="connsiteY20" fmla="*/ 744934 h 1991518"/>
                <a:gd name="connsiteX21" fmla="*/ 560388 w 1165226"/>
                <a:gd name="connsiteY21" fmla="*/ 744934 h 1991518"/>
                <a:gd name="connsiteX22" fmla="*/ 166688 w 1165226"/>
                <a:gd name="connsiteY22" fmla="*/ 1138634 h 1991518"/>
                <a:gd name="connsiteX23" fmla="*/ 28575 w 1165226"/>
                <a:gd name="connsiteY23" fmla="*/ 1138634 h 1991518"/>
                <a:gd name="connsiteX24" fmla="*/ 28575 w 1165226"/>
                <a:gd name="connsiteY24" fmla="*/ 1000521 h 1991518"/>
                <a:gd name="connsiteX25" fmla="*/ 1006475 w 1165226"/>
                <a:gd name="connsiteY25" fmla="*/ 22621 h 1991518"/>
                <a:gd name="connsiteX26" fmla="*/ 1061244 w 1165226"/>
                <a:gd name="connsiteY26" fmla="*/ 0 h 1991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165226" h="1991518">
                  <a:moveTo>
                    <a:pt x="1061244" y="0"/>
                  </a:moveTo>
                  <a:cubicBezTo>
                    <a:pt x="1081088" y="0"/>
                    <a:pt x="1100931" y="7540"/>
                    <a:pt x="1116013" y="22621"/>
                  </a:cubicBezTo>
                  <a:cubicBezTo>
                    <a:pt x="1146175" y="52784"/>
                    <a:pt x="1146175" y="100409"/>
                    <a:pt x="1116013" y="130571"/>
                  </a:cubicBezTo>
                  <a:cubicBezTo>
                    <a:pt x="1116013" y="130571"/>
                    <a:pt x="1116013" y="130571"/>
                    <a:pt x="898525" y="348059"/>
                  </a:cubicBezTo>
                  <a:cubicBezTo>
                    <a:pt x="869950" y="376634"/>
                    <a:pt x="869950" y="422671"/>
                    <a:pt x="898525" y="449659"/>
                  </a:cubicBezTo>
                  <a:cubicBezTo>
                    <a:pt x="927100" y="478234"/>
                    <a:pt x="973138" y="478234"/>
                    <a:pt x="1001713" y="449659"/>
                  </a:cubicBezTo>
                  <a:cubicBezTo>
                    <a:pt x="1001713" y="449659"/>
                    <a:pt x="1001713" y="449659"/>
                    <a:pt x="1161066" y="290306"/>
                  </a:cubicBezTo>
                  <a:lnTo>
                    <a:pt x="1165226" y="286146"/>
                  </a:lnTo>
                  <a:lnTo>
                    <a:pt x="1165226" y="1156357"/>
                  </a:lnTo>
                  <a:lnTo>
                    <a:pt x="994810" y="1329470"/>
                  </a:lnTo>
                  <a:cubicBezTo>
                    <a:pt x="809508" y="1517706"/>
                    <a:pt x="605036" y="1725414"/>
                    <a:pt x="379413" y="1954609"/>
                  </a:cubicBezTo>
                  <a:cubicBezTo>
                    <a:pt x="330200" y="2003821"/>
                    <a:pt x="249238" y="2003821"/>
                    <a:pt x="200025" y="1954609"/>
                  </a:cubicBezTo>
                  <a:cubicBezTo>
                    <a:pt x="150813" y="1905396"/>
                    <a:pt x="150813" y="1824434"/>
                    <a:pt x="200025" y="1775221"/>
                  </a:cubicBezTo>
                  <a:cubicBezTo>
                    <a:pt x="200025" y="1775221"/>
                    <a:pt x="200025" y="1775221"/>
                    <a:pt x="868363" y="1106884"/>
                  </a:cubicBezTo>
                  <a:cubicBezTo>
                    <a:pt x="884238" y="1091009"/>
                    <a:pt x="884238" y="1064021"/>
                    <a:pt x="868363" y="1048146"/>
                  </a:cubicBezTo>
                  <a:cubicBezTo>
                    <a:pt x="852488" y="1032271"/>
                    <a:pt x="825500" y="1032271"/>
                    <a:pt x="809625" y="1048146"/>
                  </a:cubicBezTo>
                  <a:cubicBezTo>
                    <a:pt x="809625" y="1048146"/>
                    <a:pt x="809625" y="1048146"/>
                    <a:pt x="623888" y="1233884"/>
                  </a:cubicBezTo>
                  <a:cubicBezTo>
                    <a:pt x="576263" y="1281509"/>
                    <a:pt x="498475" y="1281509"/>
                    <a:pt x="450850" y="1233884"/>
                  </a:cubicBezTo>
                  <a:cubicBezTo>
                    <a:pt x="404813" y="1187846"/>
                    <a:pt x="404813" y="1110059"/>
                    <a:pt x="450850" y="1062434"/>
                  </a:cubicBezTo>
                  <a:cubicBezTo>
                    <a:pt x="450850" y="1062434"/>
                    <a:pt x="450850" y="1062434"/>
                    <a:pt x="665163" y="849709"/>
                  </a:cubicBezTo>
                  <a:cubicBezTo>
                    <a:pt x="693738" y="819546"/>
                    <a:pt x="693738" y="773509"/>
                    <a:pt x="665163" y="744934"/>
                  </a:cubicBezTo>
                  <a:cubicBezTo>
                    <a:pt x="636588" y="714771"/>
                    <a:pt x="588963" y="714771"/>
                    <a:pt x="560388" y="744934"/>
                  </a:cubicBezTo>
                  <a:cubicBezTo>
                    <a:pt x="560388" y="744934"/>
                    <a:pt x="560388" y="744934"/>
                    <a:pt x="166688" y="1138634"/>
                  </a:cubicBezTo>
                  <a:cubicBezTo>
                    <a:pt x="128588" y="1176734"/>
                    <a:pt x="66675" y="1176734"/>
                    <a:pt x="28575" y="1138634"/>
                  </a:cubicBezTo>
                  <a:cubicBezTo>
                    <a:pt x="-9525" y="1100534"/>
                    <a:pt x="-9525" y="1038621"/>
                    <a:pt x="28575" y="1000521"/>
                  </a:cubicBezTo>
                  <a:cubicBezTo>
                    <a:pt x="28575" y="1000521"/>
                    <a:pt x="28575" y="1000521"/>
                    <a:pt x="1006475" y="22621"/>
                  </a:cubicBezTo>
                  <a:cubicBezTo>
                    <a:pt x="1021557" y="7540"/>
                    <a:pt x="1041400" y="0"/>
                    <a:pt x="1061244" y="0"/>
                  </a:cubicBezTo>
                  <a:close/>
                </a:path>
              </a:pathLst>
            </a:custGeom>
            <a:solidFill>
              <a:schemeClr val="accent1"/>
            </a:solidFill>
            <a:ln>
              <a:noFill/>
            </a:ln>
          </p:spPr>
          <p:txBody>
            <a:bodyPr vert="horz" wrap="square" lIns="91440" tIns="45720" rIns="91440" bIns="45720" numCol="1" anchor="t" anchorCtr="0" compatLnSpc="1">
              <a:noAutofit/>
            </a:bodyPr>
            <a:lstStyle/>
            <a:p>
              <a:endParaRPr lang="zh-CN" altLang="en-US"/>
            </a:p>
          </p:txBody>
        </p:sp>
        <p:sp>
          <p:nvSpPr>
            <p:cNvPr id="770" name="Freeform 541"/>
            <p:cNvSpPr/>
            <p:nvPr/>
          </p:nvSpPr>
          <p:spPr bwMode="auto">
            <a:xfrm>
              <a:off x="11028364" y="5399882"/>
              <a:ext cx="395288" cy="393700"/>
            </a:xfrm>
            <a:custGeom>
              <a:avLst/>
              <a:gdLst>
                <a:gd name="T0" fmla="*/ 154 w 249"/>
                <a:gd name="T1" fmla="*/ 20 h 248"/>
                <a:gd name="T2" fmla="*/ 21 w 249"/>
                <a:gd name="T3" fmla="*/ 154 h 248"/>
                <a:gd name="T4" fmla="*/ 21 w 249"/>
                <a:gd name="T5" fmla="*/ 228 h 248"/>
                <a:gd name="T6" fmla="*/ 21 w 249"/>
                <a:gd name="T7" fmla="*/ 228 h 248"/>
                <a:gd name="T8" fmla="*/ 95 w 249"/>
                <a:gd name="T9" fmla="*/ 228 h 248"/>
                <a:gd name="T10" fmla="*/ 228 w 249"/>
                <a:gd name="T11" fmla="*/ 94 h 248"/>
                <a:gd name="T12" fmla="*/ 227 w 249"/>
                <a:gd name="T13" fmla="*/ 19 h 248"/>
                <a:gd name="T14" fmla="*/ 227 w 249"/>
                <a:gd name="T15" fmla="*/ 19 h 248"/>
                <a:gd name="T16" fmla="*/ 154 w 249"/>
                <a:gd name="T17" fmla="*/ 20 h 2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49" h="248">
                  <a:moveTo>
                    <a:pt x="154" y="20"/>
                  </a:moveTo>
                  <a:cubicBezTo>
                    <a:pt x="21" y="154"/>
                    <a:pt x="21" y="154"/>
                    <a:pt x="21" y="154"/>
                  </a:cubicBezTo>
                  <a:cubicBezTo>
                    <a:pt x="0" y="174"/>
                    <a:pt x="0" y="207"/>
                    <a:pt x="21" y="228"/>
                  </a:cubicBezTo>
                  <a:cubicBezTo>
                    <a:pt x="21" y="228"/>
                    <a:pt x="21" y="228"/>
                    <a:pt x="21" y="228"/>
                  </a:cubicBezTo>
                  <a:cubicBezTo>
                    <a:pt x="41" y="248"/>
                    <a:pt x="74" y="248"/>
                    <a:pt x="95" y="228"/>
                  </a:cubicBezTo>
                  <a:cubicBezTo>
                    <a:pt x="228" y="94"/>
                    <a:pt x="228" y="94"/>
                    <a:pt x="228" y="94"/>
                  </a:cubicBezTo>
                  <a:cubicBezTo>
                    <a:pt x="249" y="73"/>
                    <a:pt x="248" y="39"/>
                    <a:pt x="227" y="19"/>
                  </a:cubicBezTo>
                  <a:cubicBezTo>
                    <a:pt x="227" y="19"/>
                    <a:pt x="227" y="19"/>
                    <a:pt x="227" y="19"/>
                  </a:cubicBezTo>
                  <a:cubicBezTo>
                    <a:pt x="206" y="0"/>
                    <a:pt x="174" y="0"/>
                    <a:pt x="154" y="20"/>
                  </a:cubicBezTo>
                  <a:close/>
                </a:path>
              </a:pathLst>
            </a:custGeom>
            <a:solidFill>
              <a:schemeClr val="accent2"/>
            </a:solidFill>
            <a:ln>
              <a:noFill/>
            </a:ln>
          </p:spPr>
          <p:txBody>
            <a:bodyPr vert="horz" wrap="square" lIns="91440" tIns="45720" rIns="91440" bIns="45720" numCol="1" anchor="t" anchorCtr="0" compatLnSpc="1"/>
            <a:lstStyle/>
            <a:p>
              <a:endParaRPr lang="zh-CN" altLang="en-US"/>
            </a:p>
          </p:txBody>
        </p:sp>
        <p:sp>
          <p:nvSpPr>
            <p:cNvPr id="793" name="Freeform 564"/>
            <p:cNvSpPr/>
            <p:nvPr/>
          </p:nvSpPr>
          <p:spPr bwMode="auto">
            <a:xfrm>
              <a:off x="11938000" y="5797550"/>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794" name="Freeform 565"/>
            <p:cNvSpPr/>
            <p:nvPr/>
          </p:nvSpPr>
          <p:spPr bwMode="auto">
            <a:xfrm>
              <a:off x="12052300" y="5683250"/>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795" name="Freeform 566"/>
            <p:cNvSpPr/>
            <p:nvPr/>
          </p:nvSpPr>
          <p:spPr bwMode="auto">
            <a:xfrm>
              <a:off x="12165013" y="5568950"/>
              <a:ext cx="46038" cy="44450"/>
            </a:xfrm>
            <a:custGeom>
              <a:avLst/>
              <a:gdLst>
                <a:gd name="T0" fmla="*/ 24 w 29"/>
                <a:gd name="T1" fmla="*/ 5 h 28"/>
                <a:gd name="T2" fmla="*/ 24 w 29"/>
                <a:gd name="T3" fmla="*/ 23 h 28"/>
                <a:gd name="T4" fmla="*/ 5 w 29"/>
                <a:gd name="T5" fmla="*/ 23 h 28"/>
                <a:gd name="T6" fmla="*/ 5 w 29"/>
                <a:gd name="T7" fmla="*/ 5 h 28"/>
                <a:gd name="T8" fmla="*/ 24 w 29"/>
                <a:gd name="T9" fmla="*/ 5 h 28"/>
              </a:gdLst>
              <a:ahLst/>
              <a:cxnLst>
                <a:cxn ang="0">
                  <a:pos x="T0" y="T1"/>
                </a:cxn>
                <a:cxn ang="0">
                  <a:pos x="T2" y="T3"/>
                </a:cxn>
                <a:cxn ang="0">
                  <a:pos x="T4" y="T5"/>
                </a:cxn>
                <a:cxn ang="0">
                  <a:pos x="T6" y="T7"/>
                </a:cxn>
                <a:cxn ang="0">
                  <a:pos x="T8" y="T9"/>
                </a:cxn>
              </a:cxnLst>
              <a:rect l="0" t="0" r="r" b="b"/>
              <a:pathLst>
                <a:path w="29" h="28">
                  <a:moveTo>
                    <a:pt x="24" y="5"/>
                  </a:moveTo>
                  <a:cubicBezTo>
                    <a:pt x="29" y="10"/>
                    <a:pt x="29" y="18"/>
                    <a:pt x="24" y="23"/>
                  </a:cubicBezTo>
                  <a:cubicBezTo>
                    <a:pt x="19" y="28"/>
                    <a:pt x="10" y="28"/>
                    <a:pt x="5" y="23"/>
                  </a:cubicBezTo>
                  <a:cubicBezTo>
                    <a:pt x="0" y="18"/>
                    <a:pt x="0" y="10"/>
                    <a:pt x="5" y="5"/>
                  </a:cubicBezTo>
                  <a:cubicBezTo>
                    <a:pt x="10"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805" name="Freeform 576"/>
            <p:cNvSpPr/>
            <p:nvPr/>
          </p:nvSpPr>
          <p:spPr bwMode="auto">
            <a:xfrm>
              <a:off x="12077700" y="5937250"/>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843" name="Freeform 614"/>
            <p:cNvSpPr/>
            <p:nvPr/>
          </p:nvSpPr>
          <p:spPr bwMode="auto">
            <a:xfrm>
              <a:off x="10912475" y="6823075"/>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844" name="Freeform 615"/>
            <p:cNvSpPr/>
            <p:nvPr/>
          </p:nvSpPr>
          <p:spPr bwMode="auto">
            <a:xfrm>
              <a:off x="11025188" y="6708775"/>
              <a:ext cx="46038" cy="44450"/>
            </a:xfrm>
            <a:custGeom>
              <a:avLst/>
              <a:gdLst>
                <a:gd name="T0" fmla="*/ 24 w 29"/>
                <a:gd name="T1" fmla="*/ 5 h 28"/>
                <a:gd name="T2" fmla="*/ 24 w 29"/>
                <a:gd name="T3" fmla="*/ 23 h 28"/>
                <a:gd name="T4" fmla="*/ 6 w 29"/>
                <a:gd name="T5" fmla="*/ 23 h 28"/>
                <a:gd name="T6" fmla="*/ 6 w 29"/>
                <a:gd name="T7" fmla="*/ 5 h 28"/>
                <a:gd name="T8" fmla="*/ 24 w 29"/>
                <a:gd name="T9" fmla="*/ 5 h 28"/>
              </a:gdLst>
              <a:ahLst/>
              <a:cxnLst>
                <a:cxn ang="0">
                  <a:pos x="T0" y="T1"/>
                </a:cxn>
                <a:cxn ang="0">
                  <a:pos x="T2" y="T3"/>
                </a:cxn>
                <a:cxn ang="0">
                  <a:pos x="T4" y="T5"/>
                </a:cxn>
                <a:cxn ang="0">
                  <a:pos x="T6" y="T7"/>
                </a:cxn>
                <a:cxn ang="0">
                  <a:pos x="T8" y="T9"/>
                </a:cxn>
              </a:cxnLst>
              <a:rect l="0" t="0" r="r" b="b"/>
              <a:pathLst>
                <a:path w="29" h="28">
                  <a:moveTo>
                    <a:pt x="24" y="5"/>
                  </a:moveTo>
                  <a:cubicBezTo>
                    <a:pt x="29" y="10"/>
                    <a:pt x="29" y="18"/>
                    <a:pt x="24" y="23"/>
                  </a:cubicBezTo>
                  <a:cubicBezTo>
                    <a:pt x="19" y="28"/>
                    <a:pt x="11" y="28"/>
                    <a:pt x="6" y="23"/>
                  </a:cubicBezTo>
                  <a:cubicBezTo>
                    <a:pt x="0" y="18"/>
                    <a:pt x="0" y="10"/>
                    <a:pt x="6" y="5"/>
                  </a:cubicBezTo>
                  <a:cubicBezTo>
                    <a:pt x="11"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845" name="Freeform 616"/>
            <p:cNvSpPr/>
            <p:nvPr/>
          </p:nvSpPr>
          <p:spPr bwMode="auto">
            <a:xfrm>
              <a:off x="11139488" y="6594475"/>
              <a:ext cx="46038" cy="44450"/>
            </a:xfrm>
            <a:custGeom>
              <a:avLst/>
              <a:gdLst>
                <a:gd name="T0" fmla="*/ 24 w 29"/>
                <a:gd name="T1" fmla="*/ 5 h 28"/>
                <a:gd name="T2" fmla="*/ 24 w 29"/>
                <a:gd name="T3" fmla="*/ 23 h 28"/>
                <a:gd name="T4" fmla="*/ 5 w 29"/>
                <a:gd name="T5" fmla="*/ 23 h 28"/>
                <a:gd name="T6" fmla="*/ 5 w 29"/>
                <a:gd name="T7" fmla="*/ 5 h 28"/>
                <a:gd name="T8" fmla="*/ 24 w 29"/>
                <a:gd name="T9" fmla="*/ 5 h 28"/>
              </a:gdLst>
              <a:ahLst/>
              <a:cxnLst>
                <a:cxn ang="0">
                  <a:pos x="T0" y="T1"/>
                </a:cxn>
                <a:cxn ang="0">
                  <a:pos x="T2" y="T3"/>
                </a:cxn>
                <a:cxn ang="0">
                  <a:pos x="T4" y="T5"/>
                </a:cxn>
                <a:cxn ang="0">
                  <a:pos x="T6" y="T7"/>
                </a:cxn>
                <a:cxn ang="0">
                  <a:pos x="T8" y="T9"/>
                </a:cxn>
              </a:cxnLst>
              <a:rect l="0" t="0" r="r" b="b"/>
              <a:pathLst>
                <a:path w="29" h="28">
                  <a:moveTo>
                    <a:pt x="24" y="5"/>
                  </a:moveTo>
                  <a:cubicBezTo>
                    <a:pt x="29" y="10"/>
                    <a:pt x="29" y="18"/>
                    <a:pt x="24" y="23"/>
                  </a:cubicBezTo>
                  <a:cubicBezTo>
                    <a:pt x="19" y="28"/>
                    <a:pt x="10" y="28"/>
                    <a:pt x="5" y="23"/>
                  </a:cubicBezTo>
                  <a:cubicBezTo>
                    <a:pt x="0" y="18"/>
                    <a:pt x="0" y="10"/>
                    <a:pt x="5" y="5"/>
                  </a:cubicBezTo>
                  <a:cubicBezTo>
                    <a:pt x="10"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846" name="Freeform 617"/>
            <p:cNvSpPr/>
            <p:nvPr/>
          </p:nvSpPr>
          <p:spPr bwMode="auto">
            <a:xfrm>
              <a:off x="11253788" y="6480175"/>
              <a:ext cx="44450" cy="46038"/>
            </a:xfrm>
            <a:custGeom>
              <a:avLst/>
              <a:gdLst>
                <a:gd name="T0" fmla="*/ 23 w 28"/>
                <a:gd name="T1" fmla="*/ 5 h 29"/>
                <a:gd name="T2" fmla="*/ 23 w 28"/>
                <a:gd name="T3" fmla="*/ 24 h 29"/>
                <a:gd name="T4" fmla="*/ 5 w 28"/>
                <a:gd name="T5" fmla="*/ 24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0"/>
                    <a:pt x="28" y="19"/>
                    <a:pt x="23" y="24"/>
                  </a:cubicBezTo>
                  <a:cubicBezTo>
                    <a:pt x="18" y="29"/>
                    <a:pt x="10" y="29"/>
                    <a:pt x="5" y="24"/>
                  </a:cubicBezTo>
                  <a:cubicBezTo>
                    <a:pt x="0" y="19"/>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847" name="Freeform 618"/>
            <p:cNvSpPr/>
            <p:nvPr/>
          </p:nvSpPr>
          <p:spPr bwMode="auto">
            <a:xfrm>
              <a:off x="11368088" y="6367463"/>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848" name="Freeform 619"/>
            <p:cNvSpPr/>
            <p:nvPr/>
          </p:nvSpPr>
          <p:spPr bwMode="auto">
            <a:xfrm>
              <a:off x="11482388" y="6253163"/>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849" name="Freeform 620"/>
            <p:cNvSpPr/>
            <p:nvPr/>
          </p:nvSpPr>
          <p:spPr bwMode="auto">
            <a:xfrm>
              <a:off x="11595100" y="6138863"/>
              <a:ext cx="46038" cy="44450"/>
            </a:xfrm>
            <a:custGeom>
              <a:avLst/>
              <a:gdLst>
                <a:gd name="T0" fmla="*/ 24 w 29"/>
                <a:gd name="T1" fmla="*/ 5 h 28"/>
                <a:gd name="T2" fmla="*/ 24 w 29"/>
                <a:gd name="T3" fmla="*/ 23 h 28"/>
                <a:gd name="T4" fmla="*/ 5 w 29"/>
                <a:gd name="T5" fmla="*/ 23 h 28"/>
                <a:gd name="T6" fmla="*/ 5 w 29"/>
                <a:gd name="T7" fmla="*/ 5 h 28"/>
                <a:gd name="T8" fmla="*/ 24 w 29"/>
                <a:gd name="T9" fmla="*/ 5 h 28"/>
              </a:gdLst>
              <a:ahLst/>
              <a:cxnLst>
                <a:cxn ang="0">
                  <a:pos x="T0" y="T1"/>
                </a:cxn>
                <a:cxn ang="0">
                  <a:pos x="T2" y="T3"/>
                </a:cxn>
                <a:cxn ang="0">
                  <a:pos x="T4" y="T5"/>
                </a:cxn>
                <a:cxn ang="0">
                  <a:pos x="T6" y="T7"/>
                </a:cxn>
                <a:cxn ang="0">
                  <a:pos x="T8" y="T9"/>
                </a:cxn>
              </a:cxnLst>
              <a:rect l="0" t="0" r="r" b="b"/>
              <a:pathLst>
                <a:path w="29" h="28">
                  <a:moveTo>
                    <a:pt x="24" y="5"/>
                  </a:moveTo>
                  <a:cubicBezTo>
                    <a:pt x="29" y="10"/>
                    <a:pt x="29" y="18"/>
                    <a:pt x="24" y="23"/>
                  </a:cubicBezTo>
                  <a:cubicBezTo>
                    <a:pt x="19" y="28"/>
                    <a:pt x="10" y="28"/>
                    <a:pt x="5" y="23"/>
                  </a:cubicBezTo>
                  <a:cubicBezTo>
                    <a:pt x="0" y="18"/>
                    <a:pt x="0" y="10"/>
                    <a:pt x="5" y="5"/>
                  </a:cubicBezTo>
                  <a:cubicBezTo>
                    <a:pt x="10"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850" name="Freeform 621"/>
            <p:cNvSpPr/>
            <p:nvPr/>
          </p:nvSpPr>
          <p:spPr bwMode="auto">
            <a:xfrm>
              <a:off x="11709400" y="6024563"/>
              <a:ext cx="44450" cy="46038"/>
            </a:xfrm>
            <a:custGeom>
              <a:avLst/>
              <a:gdLst>
                <a:gd name="T0" fmla="*/ 23 w 28"/>
                <a:gd name="T1" fmla="*/ 5 h 29"/>
                <a:gd name="T2" fmla="*/ 23 w 28"/>
                <a:gd name="T3" fmla="*/ 24 h 29"/>
                <a:gd name="T4" fmla="*/ 5 w 28"/>
                <a:gd name="T5" fmla="*/ 24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0"/>
                    <a:pt x="28" y="19"/>
                    <a:pt x="23" y="24"/>
                  </a:cubicBezTo>
                  <a:cubicBezTo>
                    <a:pt x="18" y="29"/>
                    <a:pt x="10" y="29"/>
                    <a:pt x="5" y="24"/>
                  </a:cubicBezTo>
                  <a:cubicBezTo>
                    <a:pt x="0" y="19"/>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851" name="Freeform 622"/>
            <p:cNvSpPr/>
            <p:nvPr/>
          </p:nvSpPr>
          <p:spPr bwMode="auto">
            <a:xfrm>
              <a:off x="11823700" y="5911850"/>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852" name="Freeform 623"/>
            <p:cNvSpPr/>
            <p:nvPr/>
          </p:nvSpPr>
          <p:spPr bwMode="auto">
            <a:xfrm>
              <a:off x="11938000" y="5797550"/>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857" name="Freeform 628"/>
            <p:cNvSpPr/>
            <p:nvPr/>
          </p:nvSpPr>
          <p:spPr bwMode="auto">
            <a:xfrm>
              <a:off x="11279188" y="6734175"/>
              <a:ext cx="46038" cy="46038"/>
            </a:xfrm>
            <a:custGeom>
              <a:avLst/>
              <a:gdLst>
                <a:gd name="T0" fmla="*/ 24 w 29"/>
                <a:gd name="T1" fmla="*/ 5 h 29"/>
                <a:gd name="T2" fmla="*/ 24 w 29"/>
                <a:gd name="T3" fmla="*/ 23 h 29"/>
                <a:gd name="T4" fmla="*/ 5 w 29"/>
                <a:gd name="T5" fmla="*/ 23 h 29"/>
                <a:gd name="T6" fmla="*/ 5 w 29"/>
                <a:gd name="T7" fmla="*/ 5 h 29"/>
                <a:gd name="T8" fmla="*/ 24 w 29"/>
                <a:gd name="T9" fmla="*/ 5 h 29"/>
              </a:gdLst>
              <a:ahLst/>
              <a:cxnLst>
                <a:cxn ang="0">
                  <a:pos x="T0" y="T1"/>
                </a:cxn>
                <a:cxn ang="0">
                  <a:pos x="T2" y="T3"/>
                </a:cxn>
                <a:cxn ang="0">
                  <a:pos x="T4" y="T5"/>
                </a:cxn>
                <a:cxn ang="0">
                  <a:pos x="T6" y="T7"/>
                </a:cxn>
                <a:cxn ang="0">
                  <a:pos x="T8" y="T9"/>
                </a:cxn>
              </a:cxnLst>
              <a:rect l="0" t="0" r="r" b="b"/>
              <a:pathLst>
                <a:path w="29" h="29">
                  <a:moveTo>
                    <a:pt x="24" y="5"/>
                  </a:moveTo>
                  <a:cubicBezTo>
                    <a:pt x="29" y="10"/>
                    <a:pt x="29" y="18"/>
                    <a:pt x="24" y="23"/>
                  </a:cubicBezTo>
                  <a:cubicBezTo>
                    <a:pt x="19" y="29"/>
                    <a:pt x="10" y="29"/>
                    <a:pt x="5" y="23"/>
                  </a:cubicBezTo>
                  <a:cubicBezTo>
                    <a:pt x="0" y="18"/>
                    <a:pt x="0" y="10"/>
                    <a:pt x="5" y="5"/>
                  </a:cubicBezTo>
                  <a:cubicBezTo>
                    <a:pt x="10"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858" name="Freeform 629"/>
            <p:cNvSpPr/>
            <p:nvPr/>
          </p:nvSpPr>
          <p:spPr bwMode="auto">
            <a:xfrm>
              <a:off x="11393488" y="6619875"/>
              <a:ext cx="44450" cy="46038"/>
            </a:xfrm>
            <a:custGeom>
              <a:avLst/>
              <a:gdLst>
                <a:gd name="T0" fmla="*/ 23 w 28"/>
                <a:gd name="T1" fmla="*/ 5 h 29"/>
                <a:gd name="T2" fmla="*/ 23 w 28"/>
                <a:gd name="T3" fmla="*/ 24 h 29"/>
                <a:gd name="T4" fmla="*/ 5 w 28"/>
                <a:gd name="T5" fmla="*/ 24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1"/>
                    <a:pt x="28" y="19"/>
                    <a:pt x="23" y="24"/>
                  </a:cubicBezTo>
                  <a:cubicBezTo>
                    <a:pt x="18" y="29"/>
                    <a:pt x="10" y="29"/>
                    <a:pt x="5" y="24"/>
                  </a:cubicBezTo>
                  <a:cubicBezTo>
                    <a:pt x="0" y="19"/>
                    <a:pt x="0" y="11"/>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859" name="Freeform 630"/>
            <p:cNvSpPr/>
            <p:nvPr/>
          </p:nvSpPr>
          <p:spPr bwMode="auto">
            <a:xfrm>
              <a:off x="11507788" y="6507163"/>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860" name="Freeform 631"/>
            <p:cNvSpPr/>
            <p:nvPr/>
          </p:nvSpPr>
          <p:spPr bwMode="auto">
            <a:xfrm>
              <a:off x="11622088" y="6392863"/>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861" name="Freeform 632"/>
            <p:cNvSpPr/>
            <p:nvPr/>
          </p:nvSpPr>
          <p:spPr bwMode="auto">
            <a:xfrm>
              <a:off x="11734800" y="6278563"/>
              <a:ext cx="46038" cy="44450"/>
            </a:xfrm>
            <a:custGeom>
              <a:avLst/>
              <a:gdLst>
                <a:gd name="T0" fmla="*/ 24 w 29"/>
                <a:gd name="T1" fmla="*/ 5 h 28"/>
                <a:gd name="T2" fmla="*/ 24 w 29"/>
                <a:gd name="T3" fmla="*/ 23 h 28"/>
                <a:gd name="T4" fmla="*/ 5 w 29"/>
                <a:gd name="T5" fmla="*/ 23 h 28"/>
                <a:gd name="T6" fmla="*/ 5 w 29"/>
                <a:gd name="T7" fmla="*/ 5 h 28"/>
                <a:gd name="T8" fmla="*/ 24 w 29"/>
                <a:gd name="T9" fmla="*/ 5 h 28"/>
              </a:gdLst>
              <a:ahLst/>
              <a:cxnLst>
                <a:cxn ang="0">
                  <a:pos x="T0" y="T1"/>
                </a:cxn>
                <a:cxn ang="0">
                  <a:pos x="T2" y="T3"/>
                </a:cxn>
                <a:cxn ang="0">
                  <a:pos x="T4" y="T5"/>
                </a:cxn>
                <a:cxn ang="0">
                  <a:pos x="T6" y="T7"/>
                </a:cxn>
                <a:cxn ang="0">
                  <a:pos x="T8" y="T9"/>
                </a:cxn>
              </a:cxnLst>
              <a:rect l="0" t="0" r="r" b="b"/>
              <a:pathLst>
                <a:path w="29" h="28">
                  <a:moveTo>
                    <a:pt x="24" y="5"/>
                  </a:moveTo>
                  <a:cubicBezTo>
                    <a:pt x="29" y="10"/>
                    <a:pt x="29" y="18"/>
                    <a:pt x="24" y="23"/>
                  </a:cubicBezTo>
                  <a:cubicBezTo>
                    <a:pt x="19" y="28"/>
                    <a:pt x="11" y="28"/>
                    <a:pt x="5" y="23"/>
                  </a:cubicBezTo>
                  <a:cubicBezTo>
                    <a:pt x="0" y="18"/>
                    <a:pt x="0" y="10"/>
                    <a:pt x="5" y="5"/>
                  </a:cubicBezTo>
                  <a:cubicBezTo>
                    <a:pt x="11"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862" name="Freeform 633"/>
            <p:cNvSpPr/>
            <p:nvPr/>
          </p:nvSpPr>
          <p:spPr bwMode="auto">
            <a:xfrm>
              <a:off x="11849100" y="6164263"/>
              <a:ext cx="46038" cy="46038"/>
            </a:xfrm>
            <a:custGeom>
              <a:avLst/>
              <a:gdLst>
                <a:gd name="T0" fmla="*/ 23 w 29"/>
                <a:gd name="T1" fmla="*/ 5 h 29"/>
                <a:gd name="T2" fmla="*/ 23 w 29"/>
                <a:gd name="T3" fmla="*/ 24 h 29"/>
                <a:gd name="T4" fmla="*/ 5 w 29"/>
                <a:gd name="T5" fmla="*/ 24 h 29"/>
                <a:gd name="T6" fmla="*/ 5 w 29"/>
                <a:gd name="T7" fmla="*/ 5 h 29"/>
                <a:gd name="T8" fmla="*/ 23 w 29"/>
                <a:gd name="T9" fmla="*/ 5 h 29"/>
              </a:gdLst>
              <a:ahLst/>
              <a:cxnLst>
                <a:cxn ang="0">
                  <a:pos x="T0" y="T1"/>
                </a:cxn>
                <a:cxn ang="0">
                  <a:pos x="T2" y="T3"/>
                </a:cxn>
                <a:cxn ang="0">
                  <a:pos x="T4" y="T5"/>
                </a:cxn>
                <a:cxn ang="0">
                  <a:pos x="T6" y="T7"/>
                </a:cxn>
                <a:cxn ang="0">
                  <a:pos x="T8" y="T9"/>
                </a:cxn>
              </a:cxnLst>
              <a:rect l="0" t="0" r="r" b="b"/>
              <a:pathLst>
                <a:path w="29" h="29">
                  <a:moveTo>
                    <a:pt x="23" y="5"/>
                  </a:moveTo>
                  <a:cubicBezTo>
                    <a:pt x="29" y="10"/>
                    <a:pt x="29" y="19"/>
                    <a:pt x="23" y="24"/>
                  </a:cubicBezTo>
                  <a:cubicBezTo>
                    <a:pt x="18" y="29"/>
                    <a:pt x="10" y="29"/>
                    <a:pt x="5" y="24"/>
                  </a:cubicBezTo>
                  <a:cubicBezTo>
                    <a:pt x="0" y="19"/>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463" name="Freeform 635"/>
            <p:cNvSpPr/>
            <p:nvPr/>
          </p:nvSpPr>
          <p:spPr bwMode="auto">
            <a:xfrm>
              <a:off x="11963401" y="6051551"/>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464" name="Freeform 636"/>
            <p:cNvSpPr/>
            <p:nvPr/>
          </p:nvSpPr>
          <p:spPr bwMode="auto">
            <a:xfrm>
              <a:off x="12077701" y="5937251"/>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470" name="Freeform 642"/>
            <p:cNvSpPr/>
            <p:nvPr/>
          </p:nvSpPr>
          <p:spPr bwMode="auto">
            <a:xfrm>
              <a:off x="11533188" y="6759576"/>
              <a:ext cx="44450" cy="46038"/>
            </a:xfrm>
            <a:custGeom>
              <a:avLst/>
              <a:gdLst>
                <a:gd name="T0" fmla="*/ 23 w 28"/>
                <a:gd name="T1" fmla="*/ 6 h 29"/>
                <a:gd name="T2" fmla="*/ 23 w 28"/>
                <a:gd name="T3" fmla="*/ 24 h 29"/>
                <a:gd name="T4" fmla="*/ 5 w 28"/>
                <a:gd name="T5" fmla="*/ 24 h 29"/>
                <a:gd name="T6" fmla="*/ 5 w 28"/>
                <a:gd name="T7" fmla="*/ 6 h 29"/>
                <a:gd name="T8" fmla="*/ 23 w 28"/>
                <a:gd name="T9" fmla="*/ 6 h 29"/>
              </a:gdLst>
              <a:ahLst/>
              <a:cxnLst>
                <a:cxn ang="0">
                  <a:pos x="T0" y="T1"/>
                </a:cxn>
                <a:cxn ang="0">
                  <a:pos x="T2" y="T3"/>
                </a:cxn>
                <a:cxn ang="0">
                  <a:pos x="T4" y="T5"/>
                </a:cxn>
                <a:cxn ang="0">
                  <a:pos x="T6" y="T7"/>
                </a:cxn>
                <a:cxn ang="0">
                  <a:pos x="T8" y="T9"/>
                </a:cxn>
              </a:cxnLst>
              <a:rect l="0" t="0" r="r" b="b"/>
              <a:pathLst>
                <a:path w="28" h="29">
                  <a:moveTo>
                    <a:pt x="23" y="6"/>
                  </a:moveTo>
                  <a:cubicBezTo>
                    <a:pt x="28" y="11"/>
                    <a:pt x="28" y="19"/>
                    <a:pt x="23" y="24"/>
                  </a:cubicBezTo>
                  <a:cubicBezTo>
                    <a:pt x="18" y="29"/>
                    <a:pt x="10" y="29"/>
                    <a:pt x="5" y="24"/>
                  </a:cubicBezTo>
                  <a:cubicBezTo>
                    <a:pt x="0" y="19"/>
                    <a:pt x="0" y="11"/>
                    <a:pt x="5" y="6"/>
                  </a:cubicBezTo>
                  <a:cubicBezTo>
                    <a:pt x="10" y="0"/>
                    <a:pt x="18" y="0"/>
                    <a:pt x="23" y="6"/>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471" name="Freeform 643"/>
            <p:cNvSpPr/>
            <p:nvPr/>
          </p:nvSpPr>
          <p:spPr bwMode="auto">
            <a:xfrm>
              <a:off x="11647488" y="6646863"/>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472" name="Freeform 644"/>
            <p:cNvSpPr/>
            <p:nvPr/>
          </p:nvSpPr>
          <p:spPr bwMode="auto">
            <a:xfrm>
              <a:off x="11761788" y="6532563"/>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473" name="Freeform 645"/>
            <p:cNvSpPr/>
            <p:nvPr/>
          </p:nvSpPr>
          <p:spPr bwMode="auto">
            <a:xfrm>
              <a:off x="11874501" y="6418263"/>
              <a:ext cx="46038" cy="44450"/>
            </a:xfrm>
            <a:custGeom>
              <a:avLst/>
              <a:gdLst>
                <a:gd name="T0" fmla="*/ 24 w 29"/>
                <a:gd name="T1" fmla="*/ 5 h 28"/>
                <a:gd name="T2" fmla="*/ 24 w 29"/>
                <a:gd name="T3" fmla="*/ 23 h 28"/>
                <a:gd name="T4" fmla="*/ 6 w 29"/>
                <a:gd name="T5" fmla="*/ 23 h 28"/>
                <a:gd name="T6" fmla="*/ 6 w 29"/>
                <a:gd name="T7" fmla="*/ 5 h 28"/>
                <a:gd name="T8" fmla="*/ 24 w 29"/>
                <a:gd name="T9" fmla="*/ 5 h 28"/>
              </a:gdLst>
              <a:ahLst/>
              <a:cxnLst>
                <a:cxn ang="0">
                  <a:pos x="T0" y="T1"/>
                </a:cxn>
                <a:cxn ang="0">
                  <a:pos x="T2" y="T3"/>
                </a:cxn>
                <a:cxn ang="0">
                  <a:pos x="T4" y="T5"/>
                </a:cxn>
                <a:cxn ang="0">
                  <a:pos x="T6" y="T7"/>
                </a:cxn>
                <a:cxn ang="0">
                  <a:pos x="T8" y="T9"/>
                </a:cxn>
              </a:cxnLst>
              <a:rect l="0" t="0" r="r" b="b"/>
              <a:pathLst>
                <a:path w="29" h="28">
                  <a:moveTo>
                    <a:pt x="24" y="5"/>
                  </a:moveTo>
                  <a:cubicBezTo>
                    <a:pt x="29" y="10"/>
                    <a:pt x="29" y="18"/>
                    <a:pt x="24" y="23"/>
                  </a:cubicBezTo>
                  <a:cubicBezTo>
                    <a:pt x="19" y="28"/>
                    <a:pt x="11" y="28"/>
                    <a:pt x="6" y="23"/>
                  </a:cubicBezTo>
                  <a:cubicBezTo>
                    <a:pt x="0" y="18"/>
                    <a:pt x="0" y="10"/>
                    <a:pt x="6" y="5"/>
                  </a:cubicBezTo>
                  <a:cubicBezTo>
                    <a:pt x="11"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474" name="Freeform 646"/>
            <p:cNvSpPr/>
            <p:nvPr/>
          </p:nvSpPr>
          <p:spPr bwMode="auto">
            <a:xfrm>
              <a:off x="11988801" y="6303963"/>
              <a:ext cx="46038" cy="46038"/>
            </a:xfrm>
            <a:custGeom>
              <a:avLst/>
              <a:gdLst>
                <a:gd name="T0" fmla="*/ 24 w 29"/>
                <a:gd name="T1" fmla="*/ 5 h 29"/>
                <a:gd name="T2" fmla="*/ 24 w 29"/>
                <a:gd name="T3" fmla="*/ 24 h 29"/>
                <a:gd name="T4" fmla="*/ 5 w 29"/>
                <a:gd name="T5" fmla="*/ 24 h 29"/>
                <a:gd name="T6" fmla="*/ 5 w 29"/>
                <a:gd name="T7" fmla="*/ 5 h 29"/>
                <a:gd name="T8" fmla="*/ 24 w 29"/>
                <a:gd name="T9" fmla="*/ 5 h 29"/>
              </a:gdLst>
              <a:ahLst/>
              <a:cxnLst>
                <a:cxn ang="0">
                  <a:pos x="T0" y="T1"/>
                </a:cxn>
                <a:cxn ang="0">
                  <a:pos x="T2" y="T3"/>
                </a:cxn>
                <a:cxn ang="0">
                  <a:pos x="T4" y="T5"/>
                </a:cxn>
                <a:cxn ang="0">
                  <a:pos x="T6" y="T7"/>
                </a:cxn>
                <a:cxn ang="0">
                  <a:pos x="T8" y="T9"/>
                </a:cxn>
              </a:cxnLst>
              <a:rect l="0" t="0" r="r" b="b"/>
              <a:pathLst>
                <a:path w="29" h="29">
                  <a:moveTo>
                    <a:pt x="24" y="5"/>
                  </a:moveTo>
                  <a:cubicBezTo>
                    <a:pt x="29" y="10"/>
                    <a:pt x="29" y="19"/>
                    <a:pt x="24" y="24"/>
                  </a:cubicBezTo>
                  <a:cubicBezTo>
                    <a:pt x="18" y="29"/>
                    <a:pt x="10" y="29"/>
                    <a:pt x="5" y="24"/>
                  </a:cubicBezTo>
                  <a:cubicBezTo>
                    <a:pt x="0" y="19"/>
                    <a:pt x="0" y="10"/>
                    <a:pt x="5" y="5"/>
                  </a:cubicBezTo>
                  <a:cubicBezTo>
                    <a:pt x="10" y="0"/>
                    <a:pt x="18"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475" name="Freeform 647"/>
            <p:cNvSpPr/>
            <p:nvPr/>
          </p:nvSpPr>
          <p:spPr bwMode="auto">
            <a:xfrm>
              <a:off x="12103101" y="6191251"/>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483" name="Freeform 655"/>
            <p:cNvSpPr/>
            <p:nvPr/>
          </p:nvSpPr>
          <p:spPr bwMode="auto">
            <a:xfrm>
              <a:off x="11787188" y="6786563"/>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484" name="Freeform 656"/>
            <p:cNvSpPr/>
            <p:nvPr/>
          </p:nvSpPr>
          <p:spPr bwMode="auto">
            <a:xfrm>
              <a:off x="11901488" y="6672263"/>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485" name="Freeform 657"/>
            <p:cNvSpPr/>
            <p:nvPr/>
          </p:nvSpPr>
          <p:spPr bwMode="auto">
            <a:xfrm>
              <a:off x="12015788" y="6557963"/>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486" name="Freeform 658"/>
            <p:cNvSpPr/>
            <p:nvPr/>
          </p:nvSpPr>
          <p:spPr bwMode="auto">
            <a:xfrm>
              <a:off x="12128501" y="6443663"/>
              <a:ext cx="46038" cy="46038"/>
            </a:xfrm>
            <a:custGeom>
              <a:avLst/>
              <a:gdLst>
                <a:gd name="T0" fmla="*/ 24 w 29"/>
                <a:gd name="T1" fmla="*/ 5 h 29"/>
                <a:gd name="T2" fmla="*/ 24 w 29"/>
                <a:gd name="T3" fmla="*/ 24 h 29"/>
                <a:gd name="T4" fmla="*/ 5 w 29"/>
                <a:gd name="T5" fmla="*/ 24 h 29"/>
                <a:gd name="T6" fmla="*/ 5 w 29"/>
                <a:gd name="T7" fmla="*/ 5 h 29"/>
                <a:gd name="T8" fmla="*/ 24 w 29"/>
                <a:gd name="T9" fmla="*/ 5 h 29"/>
              </a:gdLst>
              <a:ahLst/>
              <a:cxnLst>
                <a:cxn ang="0">
                  <a:pos x="T0" y="T1"/>
                </a:cxn>
                <a:cxn ang="0">
                  <a:pos x="T2" y="T3"/>
                </a:cxn>
                <a:cxn ang="0">
                  <a:pos x="T4" y="T5"/>
                </a:cxn>
                <a:cxn ang="0">
                  <a:pos x="T6" y="T7"/>
                </a:cxn>
                <a:cxn ang="0">
                  <a:pos x="T8" y="T9"/>
                </a:cxn>
              </a:cxnLst>
              <a:rect l="0" t="0" r="r" b="b"/>
              <a:pathLst>
                <a:path w="29" h="29">
                  <a:moveTo>
                    <a:pt x="24" y="5"/>
                  </a:moveTo>
                  <a:cubicBezTo>
                    <a:pt x="29" y="10"/>
                    <a:pt x="29" y="19"/>
                    <a:pt x="24" y="24"/>
                  </a:cubicBezTo>
                  <a:cubicBezTo>
                    <a:pt x="19" y="29"/>
                    <a:pt x="10" y="29"/>
                    <a:pt x="5" y="24"/>
                  </a:cubicBezTo>
                  <a:cubicBezTo>
                    <a:pt x="0" y="19"/>
                    <a:pt x="0" y="10"/>
                    <a:pt x="5" y="5"/>
                  </a:cubicBezTo>
                  <a:cubicBezTo>
                    <a:pt x="10"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37" name="Freeform 709"/>
            <p:cNvSpPr/>
            <p:nvPr/>
          </p:nvSpPr>
          <p:spPr bwMode="auto">
            <a:xfrm>
              <a:off x="8269288" y="6599238"/>
              <a:ext cx="46038" cy="46038"/>
            </a:xfrm>
            <a:custGeom>
              <a:avLst/>
              <a:gdLst>
                <a:gd name="T0" fmla="*/ 24 w 29"/>
                <a:gd name="T1" fmla="*/ 5 h 29"/>
                <a:gd name="T2" fmla="*/ 24 w 29"/>
                <a:gd name="T3" fmla="*/ 24 h 29"/>
                <a:gd name="T4" fmla="*/ 5 w 29"/>
                <a:gd name="T5" fmla="*/ 24 h 29"/>
                <a:gd name="T6" fmla="*/ 5 w 29"/>
                <a:gd name="T7" fmla="*/ 5 h 29"/>
                <a:gd name="T8" fmla="*/ 24 w 29"/>
                <a:gd name="T9" fmla="*/ 5 h 29"/>
              </a:gdLst>
              <a:ahLst/>
              <a:cxnLst>
                <a:cxn ang="0">
                  <a:pos x="T0" y="T1"/>
                </a:cxn>
                <a:cxn ang="0">
                  <a:pos x="T2" y="T3"/>
                </a:cxn>
                <a:cxn ang="0">
                  <a:pos x="T4" y="T5"/>
                </a:cxn>
                <a:cxn ang="0">
                  <a:pos x="T6" y="T7"/>
                </a:cxn>
                <a:cxn ang="0">
                  <a:pos x="T8" y="T9"/>
                </a:cxn>
              </a:cxnLst>
              <a:rect l="0" t="0" r="r" b="b"/>
              <a:pathLst>
                <a:path w="29" h="29">
                  <a:moveTo>
                    <a:pt x="24" y="5"/>
                  </a:moveTo>
                  <a:cubicBezTo>
                    <a:pt x="29" y="10"/>
                    <a:pt x="29" y="19"/>
                    <a:pt x="24" y="24"/>
                  </a:cubicBezTo>
                  <a:cubicBezTo>
                    <a:pt x="19" y="29"/>
                    <a:pt x="11" y="29"/>
                    <a:pt x="5" y="24"/>
                  </a:cubicBezTo>
                  <a:cubicBezTo>
                    <a:pt x="0" y="19"/>
                    <a:pt x="0" y="10"/>
                    <a:pt x="5" y="5"/>
                  </a:cubicBezTo>
                  <a:cubicBezTo>
                    <a:pt x="11"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38" name="Freeform 710"/>
            <p:cNvSpPr/>
            <p:nvPr/>
          </p:nvSpPr>
          <p:spPr bwMode="auto">
            <a:xfrm>
              <a:off x="8383588" y="6486526"/>
              <a:ext cx="46038" cy="44450"/>
            </a:xfrm>
            <a:custGeom>
              <a:avLst/>
              <a:gdLst>
                <a:gd name="T0" fmla="*/ 23 w 29"/>
                <a:gd name="T1" fmla="*/ 5 h 28"/>
                <a:gd name="T2" fmla="*/ 23 w 29"/>
                <a:gd name="T3" fmla="*/ 23 h 28"/>
                <a:gd name="T4" fmla="*/ 5 w 29"/>
                <a:gd name="T5" fmla="*/ 23 h 28"/>
                <a:gd name="T6" fmla="*/ 5 w 29"/>
                <a:gd name="T7" fmla="*/ 5 h 28"/>
                <a:gd name="T8" fmla="*/ 23 w 29"/>
                <a:gd name="T9" fmla="*/ 5 h 28"/>
              </a:gdLst>
              <a:ahLst/>
              <a:cxnLst>
                <a:cxn ang="0">
                  <a:pos x="T0" y="T1"/>
                </a:cxn>
                <a:cxn ang="0">
                  <a:pos x="T2" y="T3"/>
                </a:cxn>
                <a:cxn ang="0">
                  <a:pos x="T4" y="T5"/>
                </a:cxn>
                <a:cxn ang="0">
                  <a:pos x="T6" y="T7"/>
                </a:cxn>
                <a:cxn ang="0">
                  <a:pos x="T8" y="T9"/>
                </a:cxn>
              </a:cxnLst>
              <a:rect l="0" t="0" r="r" b="b"/>
              <a:pathLst>
                <a:path w="29" h="28">
                  <a:moveTo>
                    <a:pt x="23" y="5"/>
                  </a:moveTo>
                  <a:cubicBezTo>
                    <a:pt x="29" y="10"/>
                    <a:pt x="29"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39" name="Freeform 711"/>
            <p:cNvSpPr/>
            <p:nvPr/>
          </p:nvSpPr>
          <p:spPr bwMode="auto">
            <a:xfrm>
              <a:off x="8497888" y="6372226"/>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40" name="Freeform 712"/>
            <p:cNvSpPr/>
            <p:nvPr/>
          </p:nvSpPr>
          <p:spPr bwMode="auto">
            <a:xfrm>
              <a:off x="8612188" y="6257926"/>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41" name="Freeform 713"/>
            <p:cNvSpPr/>
            <p:nvPr/>
          </p:nvSpPr>
          <p:spPr bwMode="auto">
            <a:xfrm>
              <a:off x="8726488" y="6143626"/>
              <a:ext cx="44450" cy="46038"/>
            </a:xfrm>
            <a:custGeom>
              <a:avLst/>
              <a:gdLst>
                <a:gd name="T0" fmla="*/ 23 w 28"/>
                <a:gd name="T1" fmla="*/ 5 h 29"/>
                <a:gd name="T2" fmla="*/ 23 w 28"/>
                <a:gd name="T3" fmla="*/ 24 h 29"/>
                <a:gd name="T4" fmla="*/ 5 w 28"/>
                <a:gd name="T5" fmla="*/ 24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0"/>
                    <a:pt x="28" y="18"/>
                    <a:pt x="23" y="24"/>
                  </a:cubicBezTo>
                  <a:cubicBezTo>
                    <a:pt x="18" y="29"/>
                    <a:pt x="10" y="29"/>
                    <a:pt x="5" y="24"/>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42" name="Freeform 714"/>
            <p:cNvSpPr/>
            <p:nvPr/>
          </p:nvSpPr>
          <p:spPr bwMode="auto">
            <a:xfrm>
              <a:off x="8824687" y="6029326"/>
              <a:ext cx="46038" cy="46038"/>
            </a:xfrm>
            <a:custGeom>
              <a:avLst/>
              <a:gdLst>
                <a:gd name="T0" fmla="*/ 24 w 29"/>
                <a:gd name="T1" fmla="*/ 5 h 29"/>
                <a:gd name="T2" fmla="*/ 24 w 29"/>
                <a:gd name="T3" fmla="*/ 24 h 29"/>
                <a:gd name="T4" fmla="*/ 5 w 29"/>
                <a:gd name="T5" fmla="*/ 24 h 29"/>
                <a:gd name="T6" fmla="*/ 5 w 29"/>
                <a:gd name="T7" fmla="*/ 5 h 29"/>
                <a:gd name="T8" fmla="*/ 24 w 29"/>
                <a:gd name="T9" fmla="*/ 5 h 29"/>
              </a:gdLst>
              <a:ahLst/>
              <a:cxnLst>
                <a:cxn ang="0">
                  <a:pos x="T0" y="T1"/>
                </a:cxn>
                <a:cxn ang="0">
                  <a:pos x="T2" y="T3"/>
                </a:cxn>
                <a:cxn ang="0">
                  <a:pos x="T4" y="T5"/>
                </a:cxn>
                <a:cxn ang="0">
                  <a:pos x="T6" y="T7"/>
                </a:cxn>
                <a:cxn ang="0">
                  <a:pos x="T8" y="T9"/>
                </a:cxn>
              </a:cxnLst>
              <a:rect l="0" t="0" r="r" b="b"/>
              <a:pathLst>
                <a:path w="29" h="29">
                  <a:moveTo>
                    <a:pt x="24" y="5"/>
                  </a:moveTo>
                  <a:cubicBezTo>
                    <a:pt x="29" y="11"/>
                    <a:pt x="29" y="19"/>
                    <a:pt x="24" y="24"/>
                  </a:cubicBezTo>
                  <a:cubicBezTo>
                    <a:pt x="19" y="29"/>
                    <a:pt x="10" y="29"/>
                    <a:pt x="5" y="24"/>
                  </a:cubicBezTo>
                  <a:cubicBezTo>
                    <a:pt x="0" y="19"/>
                    <a:pt x="0" y="11"/>
                    <a:pt x="5" y="5"/>
                  </a:cubicBezTo>
                  <a:cubicBezTo>
                    <a:pt x="10"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43" name="Freeform 715"/>
            <p:cNvSpPr/>
            <p:nvPr/>
          </p:nvSpPr>
          <p:spPr bwMode="auto">
            <a:xfrm>
              <a:off x="8953501" y="5916613"/>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44" name="Freeform 716"/>
            <p:cNvSpPr/>
            <p:nvPr/>
          </p:nvSpPr>
          <p:spPr bwMode="auto">
            <a:xfrm>
              <a:off x="9067801" y="5802313"/>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45" name="Freeform 717"/>
            <p:cNvSpPr/>
            <p:nvPr/>
          </p:nvSpPr>
          <p:spPr bwMode="auto">
            <a:xfrm>
              <a:off x="9182101" y="5688013"/>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46" name="Freeform 718"/>
            <p:cNvSpPr/>
            <p:nvPr/>
          </p:nvSpPr>
          <p:spPr bwMode="auto">
            <a:xfrm>
              <a:off x="9293226" y="5573713"/>
              <a:ext cx="46038" cy="46038"/>
            </a:xfrm>
            <a:custGeom>
              <a:avLst/>
              <a:gdLst>
                <a:gd name="T0" fmla="*/ 24 w 29"/>
                <a:gd name="T1" fmla="*/ 5 h 29"/>
                <a:gd name="T2" fmla="*/ 24 w 29"/>
                <a:gd name="T3" fmla="*/ 24 h 29"/>
                <a:gd name="T4" fmla="*/ 5 w 29"/>
                <a:gd name="T5" fmla="*/ 24 h 29"/>
                <a:gd name="T6" fmla="*/ 5 w 29"/>
                <a:gd name="T7" fmla="*/ 5 h 29"/>
                <a:gd name="T8" fmla="*/ 24 w 29"/>
                <a:gd name="T9" fmla="*/ 5 h 29"/>
              </a:gdLst>
              <a:ahLst/>
              <a:cxnLst>
                <a:cxn ang="0">
                  <a:pos x="T0" y="T1"/>
                </a:cxn>
                <a:cxn ang="0">
                  <a:pos x="T2" y="T3"/>
                </a:cxn>
                <a:cxn ang="0">
                  <a:pos x="T4" y="T5"/>
                </a:cxn>
                <a:cxn ang="0">
                  <a:pos x="T6" y="T7"/>
                </a:cxn>
                <a:cxn ang="0">
                  <a:pos x="T8" y="T9"/>
                </a:cxn>
              </a:cxnLst>
              <a:rect l="0" t="0" r="r" b="b"/>
              <a:pathLst>
                <a:path w="29" h="29">
                  <a:moveTo>
                    <a:pt x="24" y="5"/>
                  </a:moveTo>
                  <a:cubicBezTo>
                    <a:pt x="29" y="10"/>
                    <a:pt x="29" y="19"/>
                    <a:pt x="24" y="24"/>
                  </a:cubicBezTo>
                  <a:cubicBezTo>
                    <a:pt x="19" y="29"/>
                    <a:pt x="11" y="29"/>
                    <a:pt x="5" y="24"/>
                  </a:cubicBezTo>
                  <a:cubicBezTo>
                    <a:pt x="0" y="19"/>
                    <a:pt x="0" y="10"/>
                    <a:pt x="5" y="5"/>
                  </a:cubicBezTo>
                  <a:cubicBezTo>
                    <a:pt x="11"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47" name="Freeform 719"/>
            <p:cNvSpPr/>
            <p:nvPr/>
          </p:nvSpPr>
          <p:spPr bwMode="auto">
            <a:xfrm>
              <a:off x="9407526" y="5461001"/>
              <a:ext cx="46038" cy="44450"/>
            </a:xfrm>
            <a:custGeom>
              <a:avLst/>
              <a:gdLst>
                <a:gd name="T0" fmla="*/ 24 w 29"/>
                <a:gd name="T1" fmla="*/ 5 h 28"/>
                <a:gd name="T2" fmla="*/ 24 w 29"/>
                <a:gd name="T3" fmla="*/ 23 h 28"/>
                <a:gd name="T4" fmla="*/ 5 w 29"/>
                <a:gd name="T5" fmla="*/ 23 h 28"/>
                <a:gd name="T6" fmla="*/ 5 w 29"/>
                <a:gd name="T7" fmla="*/ 5 h 28"/>
                <a:gd name="T8" fmla="*/ 24 w 29"/>
                <a:gd name="T9" fmla="*/ 5 h 28"/>
              </a:gdLst>
              <a:ahLst/>
              <a:cxnLst>
                <a:cxn ang="0">
                  <a:pos x="T0" y="T1"/>
                </a:cxn>
                <a:cxn ang="0">
                  <a:pos x="T2" y="T3"/>
                </a:cxn>
                <a:cxn ang="0">
                  <a:pos x="T4" y="T5"/>
                </a:cxn>
                <a:cxn ang="0">
                  <a:pos x="T6" y="T7"/>
                </a:cxn>
                <a:cxn ang="0">
                  <a:pos x="T8" y="T9"/>
                </a:cxn>
              </a:cxnLst>
              <a:rect l="0" t="0" r="r" b="b"/>
              <a:pathLst>
                <a:path w="29" h="28">
                  <a:moveTo>
                    <a:pt x="24" y="5"/>
                  </a:moveTo>
                  <a:cubicBezTo>
                    <a:pt x="29" y="10"/>
                    <a:pt x="29" y="18"/>
                    <a:pt x="24" y="23"/>
                  </a:cubicBezTo>
                  <a:cubicBezTo>
                    <a:pt x="18" y="28"/>
                    <a:pt x="10" y="28"/>
                    <a:pt x="5" y="23"/>
                  </a:cubicBezTo>
                  <a:cubicBezTo>
                    <a:pt x="0" y="18"/>
                    <a:pt x="0" y="10"/>
                    <a:pt x="5" y="5"/>
                  </a:cubicBezTo>
                  <a:cubicBezTo>
                    <a:pt x="10" y="0"/>
                    <a:pt x="18"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48" name="Freeform 720"/>
            <p:cNvSpPr/>
            <p:nvPr/>
          </p:nvSpPr>
          <p:spPr bwMode="auto">
            <a:xfrm>
              <a:off x="9521826" y="5346701"/>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49" name="Freeform 721"/>
            <p:cNvSpPr/>
            <p:nvPr/>
          </p:nvSpPr>
          <p:spPr bwMode="auto">
            <a:xfrm>
              <a:off x="8408988" y="6738938"/>
              <a:ext cx="46038" cy="46038"/>
            </a:xfrm>
            <a:custGeom>
              <a:avLst/>
              <a:gdLst>
                <a:gd name="T0" fmla="*/ 24 w 29"/>
                <a:gd name="T1" fmla="*/ 5 h 29"/>
                <a:gd name="T2" fmla="*/ 24 w 29"/>
                <a:gd name="T3" fmla="*/ 24 h 29"/>
                <a:gd name="T4" fmla="*/ 6 w 29"/>
                <a:gd name="T5" fmla="*/ 24 h 29"/>
                <a:gd name="T6" fmla="*/ 6 w 29"/>
                <a:gd name="T7" fmla="*/ 5 h 29"/>
                <a:gd name="T8" fmla="*/ 24 w 29"/>
                <a:gd name="T9" fmla="*/ 5 h 29"/>
              </a:gdLst>
              <a:ahLst/>
              <a:cxnLst>
                <a:cxn ang="0">
                  <a:pos x="T0" y="T1"/>
                </a:cxn>
                <a:cxn ang="0">
                  <a:pos x="T2" y="T3"/>
                </a:cxn>
                <a:cxn ang="0">
                  <a:pos x="T4" y="T5"/>
                </a:cxn>
                <a:cxn ang="0">
                  <a:pos x="T6" y="T7"/>
                </a:cxn>
                <a:cxn ang="0">
                  <a:pos x="T8" y="T9"/>
                </a:cxn>
              </a:cxnLst>
              <a:rect l="0" t="0" r="r" b="b"/>
              <a:pathLst>
                <a:path w="29" h="29">
                  <a:moveTo>
                    <a:pt x="24" y="5"/>
                  </a:moveTo>
                  <a:cubicBezTo>
                    <a:pt x="29" y="10"/>
                    <a:pt x="29" y="19"/>
                    <a:pt x="24" y="24"/>
                  </a:cubicBezTo>
                  <a:cubicBezTo>
                    <a:pt x="19" y="29"/>
                    <a:pt x="11" y="29"/>
                    <a:pt x="6" y="24"/>
                  </a:cubicBezTo>
                  <a:cubicBezTo>
                    <a:pt x="0" y="19"/>
                    <a:pt x="0" y="10"/>
                    <a:pt x="6" y="5"/>
                  </a:cubicBezTo>
                  <a:cubicBezTo>
                    <a:pt x="11"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50" name="Freeform 722"/>
            <p:cNvSpPr/>
            <p:nvPr/>
          </p:nvSpPr>
          <p:spPr bwMode="auto">
            <a:xfrm>
              <a:off x="8523288" y="6626226"/>
              <a:ext cx="46038" cy="44450"/>
            </a:xfrm>
            <a:custGeom>
              <a:avLst/>
              <a:gdLst>
                <a:gd name="T0" fmla="*/ 24 w 29"/>
                <a:gd name="T1" fmla="*/ 5 h 28"/>
                <a:gd name="T2" fmla="*/ 24 w 29"/>
                <a:gd name="T3" fmla="*/ 23 h 28"/>
                <a:gd name="T4" fmla="*/ 5 w 29"/>
                <a:gd name="T5" fmla="*/ 23 h 28"/>
                <a:gd name="T6" fmla="*/ 5 w 29"/>
                <a:gd name="T7" fmla="*/ 5 h 28"/>
                <a:gd name="T8" fmla="*/ 24 w 29"/>
                <a:gd name="T9" fmla="*/ 5 h 28"/>
              </a:gdLst>
              <a:ahLst/>
              <a:cxnLst>
                <a:cxn ang="0">
                  <a:pos x="T0" y="T1"/>
                </a:cxn>
                <a:cxn ang="0">
                  <a:pos x="T2" y="T3"/>
                </a:cxn>
                <a:cxn ang="0">
                  <a:pos x="T4" y="T5"/>
                </a:cxn>
                <a:cxn ang="0">
                  <a:pos x="T6" y="T7"/>
                </a:cxn>
                <a:cxn ang="0">
                  <a:pos x="T8" y="T9"/>
                </a:cxn>
              </a:cxnLst>
              <a:rect l="0" t="0" r="r" b="b"/>
              <a:pathLst>
                <a:path w="29" h="28">
                  <a:moveTo>
                    <a:pt x="24" y="5"/>
                  </a:moveTo>
                  <a:cubicBezTo>
                    <a:pt x="29" y="10"/>
                    <a:pt x="29" y="18"/>
                    <a:pt x="24" y="23"/>
                  </a:cubicBezTo>
                  <a:cubicBezTo>
                    <a:pt x="18" y="28"/>
                    <a:pt x="10" y="28"/>
                    <a:pt x="5" y="23"/>
                  </a:cubicBezTo>
                  <a:cubicBezTo>
                    <a:pt x="0" y="18"/>
                    <a:pt x="0" y="10"/>
                    <a:pt x="5" y="5"/>
                  </a:cubicBezTo>
                  <a:cubicBezTo>
                    <a:pt x="10" y="0"/>
                    <a:pt x="18"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51" name="Freeform 723"/>
            <p:cNvSpPr/>
            <p:nvPr/>
          </p:nvSpPr>
          <p:spPr bwMode="auto">
            <a:xfrm>
              <a:off x="8637588" y="6511926"/>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52" name="Freeform 724"/>
            <p:cNvSpPr/>
            <p:nvPr/>
          </p:nvSpPr>
          <p:spPr bwMode="auto">
            <a:xfrm>
              <a:off x="8751888" y="6397626"/>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53" name="Freeform 725"/>
            <p:cNvSpPr/>
            <p:nvPr/>
          </p:nvSpPr>
          <p:spPr bwMode="auto">
            <a:xfrm>
              <a:off x="8866188" y="6283326"/>
              <a:ext cx="44450" cy="46038"/>
            </a:xfrm>
            <a:custGeom>
              <a:avLst/>
              <a:gdLst>
                <a:gd name="T0" fmla="*/ 23 w 28"/>
                <a:gd name="T1" fmla="*/ 5 h 29"/>
                <a:gd name="T2" fmla="*/ 23 w 28"/>
                <a:gd name="T3" fmla="*/ 24 h 29"/>
                <a:gd name="T4" fmla="*/ 5 w 28"/>
                <a:gd name="T5" fmla="*/ 24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0"/>
                    <a:pt x="28" y="19"/>
                    <a:pt x="23" y="24"/>
                  </a:cubicBezTo>
                  <a:cubicBezTo>
                    <a:pt x="18" y="29"/>
                    <a:pt x="10" y="29"/>
                    <a:pt x="5" y="24"/>
                  </a:cubicBezTo>
                  <a:cubicBezTo>
                    <a:pt x="0" y="19"/>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54" name="Freeform 726"/>
            <p:cNvSpPr/>
            <p:nvPr/>
          </p:nvSpPr>
          <p:spPr bwMode="auto">
            <a:xfrm>
              <a:off x="8978901" y="6169026"/>
              <a:ext cx="46038" cy="46038"/>
            </a:xfrm>
            <a:custGeom>
              <a:avLst/>
              <a:gdLst>
                <a:gd name="T0" fmla="*/ 24 w 29"/>
                <a:gd name="T1" fmla="*/ 6 h 29"/>
                <a:gd name="T2" fmla="*/ 24 w 29"/>
                <a:gd name="T3" fmla="*/ 24 h 29"/>
                <a:gd name="T4" fmla="*/ 5 w 29"/>
                <a:gd name="T5" fmla="*/ 24 h 29"/>
                <a:gd name="T6" fmla="*/ 5 w 29"/>
                <a:gd name="T7" fmla="*/ 6 h 29"/>
                <a:gd name="T8" fmla="*/ 24 w 29"/>
                <a:gd name="T9" fmla="*/ 6 h 29"/>
              </a:gdLst>
              <a:ahLst/>
              <a:cxnLst>
                <a:cxn ang="0">
                  <a:pos x="T0" y="T1"/>
                </a:cxn>
                <a:cxn ang="0">
                  <a:pos x="T2" y="T3"/>
                </a:cxn>
                <a:cxn ang="0">
                  <a:pos x="T4" y="T5"/>
                </a:cxn>
                <a:cxn ang="0">
                  <a:pos x="T6" y="T7"/>
                </a:cxn>
                <a:cxn ang="0">
                  <a:pos x="T8" y="T9"/>
                </a:cxn>
              </a:cxnLst>
              <a:rect l="0" t="0" r="r" b="b"/>
              <a:pathLst>
                <a:path w="29" h="29">
                  <a:moveTo>
                    <a:pt x="24" y="6"/>
                  </a:moveTo>
                  <a:cubicBezTo>
                    <a:pt x="29" y="11"/>
                    <a:pt x="29" y="19"/>
                    <a:pt x="24" y="24"/>
                  </a:cubicBezTo>
                  <a:cubicBezTo>
                    <a:pt x="19" y="29"/>
                    <a:pt x="10" y="29"/>
                    <a:pt x="5" y="24"/>
                  </a:cubicBezTo>
                  <a:cubicBezTo>
                    <a:pt x="0" y="19"/>
                    <a:pt x="0" y="11"/>
                    <a:pt x="5" y="6"/>
                  </a:cubicBezTo>
                  <a:cubicBezTo>
                    <a:pt x="10" y="0"/>
                    <a:pt x="19" y="0"/>
                    <a:pt x="24" y="6"/>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55" name="Freeform 727"/>
            <p:cNvSpPr/>
            <p:nvPr/>
          </p:nvSpPr>
          <p:spPr bwMode="auto">
            <a:xfrm>
              <a:off x="9093201" y="6056313"/>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56" name="Freeform 728"/>
            <p:cNvSpPr/>
            <p:nvPr/>
          </p:nvSpPr>
          <p:spPr bwMode="auto">
            <a:xfrm>
              <a:off x="9207501" y="5942013"/>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57" name="Freeform 729"/>
            <p:cNvSpPr/>
            <p:nvPr/>
          </p:nvSpPr>
          <p:spPr bwMode="auto">
            <a:xfrm>
              <a:off x="9320213" y="5827713"/>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58" name="Freeform 730"/>
            <p:cNvSpPr/>
            <p:nvPr/>
          </p:nvSpPr>
          <p:spPr bwMode="auto">
            <a:xfrm>
              <a:off x="9432926" y="5713413"/>
              <a:ext cx="46038" cy="46038"/>
            </a:xfrm>
            <a:custGeom>
              <a:avLst/>
              <a:gdLst>
                <a:gd name="T0" fmla="*/ 24 w 29"/>
                <a:gd name="T1" fmla="*/ 5 h 29"/>
                <a:gd name="T2" fmla="*/ 24 w 29"/>
                <a:gd name="T3" fmla="*/ 24 h 29"/>
                <a:gd name="T4" fmla="*/ 6 w 29"/>
                <a:gd name="T5" fmla="*/ 24 h 29"/>
                <a:gd name="T6" fmla="*/ 6 w 29"/>
                <a:gd name="T7" fmla="*/ 5 h 29"/>
                <a:gd name="T8" fmla="*/ 24 w 29"/>
                <a:gd name="T9" fmla="*/ 5 h 29"/>
              </a:gdLst>
              <a:ahLst/>
              <a:cxnLst>
                <a:cxn ang="0">
                  <a:pos x="T0" y="T1"/>
                </a:cxn>
                <a:cxn ang="0">
                  <a:pos x="T2" y="T3"/>
                </a:cxn>
                <a:cxn ang="0">
                  <a:pos x="T4" y="T5"/>
                </a:cxn>
                <a:cxn ang="0">
                  <a:pos x="T6" y="T7"/>
                </a:cxn>
                <a:cxn ang="0">
                  <a:pos x="T8" y="T9"/>
                </a:cxn>
              </a:cxnLst>
              <a:rect l="0" t="0" r="r" b="b"/>
              <a:pathLst>
                <a:path w="29" h="29">
                  <a:moveTo>
                    <a:pt x="24" y="5"/>
                  </a:moveTo>
                  <a:cubicBezTo>
                    <a:pt x="29" y="10"/>
                    <a:pt x="29" y="19"/>
                    <a:pt x="24" y="24"/>
                  </a:cubicBezTo>
                  <a:cubicBezTo>
                    <a:pt x="19" y="29"/>
                    <a:pt x="11" y="29"/>
                    <a:pt x="6" y="24"/>
                  </a:cubicBezTo>
                  <a:cubicBezTo>
                    <a:pt x="0" y="19"/>
                    <a:pt x="0" y="10"/>
                    <a:pt x="6" y="5"/>
                  </a:cubicBezTo>
                  <a:cubicBezTo>
                    <a:pt x="11"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59" name="Freeform 731"/>
            <p:cNvSpPr/>
            <p:nvPr/>
          </p:nvSpPr>
          <p:spPr bwMode="auto">
            <a:xfrm>
              <a:off x="9547226" y="5600701"/>
              <a:ext cx="46038" cy="44450"/>
            </a:xfrm>
            <a:custGeom>
              <a:avLst/>
              <a:gdLst>
                <a:gd name="T0" fmla="*/ 24 w 29"/>
                <a:gd name="T1" fmla="*/ 5 h 28"/>
                <a:gd name="T2" fmla="*/ 24 w 29"/>
                <a:gd name="T3" fmla="*/ 23 h 28"/>
                <a:gd name="T4" fmla="*/ 5 w 29"/>
                <a:gd name="T5" fmla="*/ 23 h 28"/>
                <a:gd name="T6" fmla="*/ 5 w 29"/>
                <a:gd name="T7" fmla="*/ 5 h 28"/>
                <a:gd name="T8" fmla="*/ 24 w 29"/>
                <a:gd name="T9" fmla="*/ 5 h 28"/>
              </a:gdLst>
              <a:ahLst/>
              <a:cxnLst>
                <a:cxn ang="0">
                  <a:pos x="T0" y="T1"/>
                </a:cxn>
                <a:cxn ang="0">
                  <a:pos x="T2" y="T3"/>
                </a:cxn>
                <a:cxn ang="0">
                  <a:pos x="T4" y="T5"/>
                </a:cxn>
                <a:cxn ang="0">
                  <a:pos x="T6" y="T7"/>
                </a:cxn>
                <a:cxn ang="0">
                  <a:pos x="T8" y="T9"/>
                </a:cxn>
              </a:cxnLst>
              <a:rect l="0" t="0" r="r" b="b"/>
              <a:pathLst>
                <a:path w="29" h="28">
                  <a:moveTo>
                    <a:pt x="24" y="5"/>
                  </a:moveTo>
                  <a:cubicBezTo>
                    <a:pt x="29" y="10"/>
                    <a:pt x="29" y="18"/>
                    <a:pt x="24" y="23"/>
                  </a:cubicBezTo>
                  <a:cubicBezTo>
                    <a:pt x="19" y="28"/>
                    <a:pt x="10" y="28"/>
                    <a:pt x="5" y="23"/>
                  </a:cubicBezTo>
                  <a:cubicBezTo>
                    <a:pt x="0" y="18"/>
                    <a:pt x="0" y="10"/>
                    <a:pt x="5" y="5"/>
                  </a:cubicBezTo>
                  <a:cubicBezTo>
                    <a:pt x="10"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60" name="Freeform 732"/>
            <p:cNvSpPr/>
            <p:nvPr/>
          </p:nvSpPr>
          <p:spPr bwMode="auto">
            <a:xfrm>
              <a:off x="9661526" y="5486401"/>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62" name="Freeform 734"/>
            <p:cNvSpPr/>
            <p:nvPr/>
          </p:nvSpPr>
          <p:spPr bwMode="auto">
            <a:xfrm>
              <a:off x="8662988" y="6765926"/>
              <a:ext cx="46038" cy="44450"/>
            </a:xfrm>
            <a:custGeom>
              <a:avLst/>
              <a:gdLst>
                <a:gd name="T0" fmla="*/ 24 w 29"/>
                <a:gd name="T1" fmla="*/ 5 h 28"/>
                <a:gd name="T2" fmla="*/ 24 w 29"/>
                <a:gd name="T3" fmla="*/ 23 h 28"/>
                <a:gd name="T4" fmla="*/ 5 w 29"/>
                <a:gd name="T5" fmla="*/ 23 h 28"/>
                <a:gd name="T6" fmla="*/ 5 w 29"/>
                <a:gd name="T7" fmla="*/ 5 h 28"/>
                <a:gd name="T8" fmla="*/ 24 w 29"/>
                <a:gd name="T9" fmla="*/ 5 h 28"/>
              </a:gdLst>
              <a:ahLst/>
              <a:cxnLst>
                <a:cxn ang="0">
                  <a:pos x="T0" y="T1"/>
                </a:cxn>
                <a:cxn ang="0">
                  <a:pos x="T2" y="T3"/>
                </a:cxn>
                <a:cxn ang="0">
                  <a:pos x="T4" y="T5"/>
                </a:cxn>
                <a:cxn ang="0">
                  <a:pos x="T6" y="T7"/>
                </a:cxn>
                <a:cxn ang="0">
                  <a:pos x="T8" y="T9"/>
                </a:cxn>
              </a:cxnLst>
              <a:rect l="0" t="0" r="r" b="b"/>
              <a:pathLst>
                <a:path w="29" h="28">
                  <a:moveTo>
                    <a:pt x="24" y="5"/>
                  </a:moveTo>
                  <a:cubicBezTo>
                    <a:pt x="29" y="10"/>
                    <a:pt x="29" y="18"/>
                    <a:pt x="24" y="23"/>
                  </a:cubicBezTo>
                  <a:cubicBezTo>
                    <a:pt x="19" y="28"/>
                    <a:pt x="10" y="28"/>
                    <a:pt x="5" y="23"/>
                  </a:cubicBezTo>
                  <a:cubicBezTo>
                    <a:pt x="0" y="18"/>
                    <a:pt x="0" y="10"/>
                    <a:pt x="5" y="5"/>
                  </a:cubicBezTo>
                  <a:cubicBezTo>
                    <a:pt x="10"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63" name="Freeform 735"/>
            <p:cNvSpPr/>
            <p:nvPr/>
          </p:nvSpPr>
          <p:spPr bwMode="auto">
            <a:xfrm>
              <a:off x="8777288" y="6651626"/>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64" name="Freeform 736"/>
            <p:cNvSpPr/>
            <p:nvPr/>
          </p:nvSpPr>
          <p:spPr bwMode="auto">
            <a:xfrm>
              <a:off x="8891588" y="6537326"/>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65" name="Freeform 737"/>
            <p:cNvSpPr/>
            <p:nvPr/>
          </p:nvSpPr>
          <p:spPr bwMode="auto">
            <a:xfrm>
              <a:off x="9005888" y="6423026"/>
              <a:ext cx="44450" cy="46038"/>
            </a:xfrm>
            <a:custGeom>
              <a:avLst/>
              <a:gdLst>
                <a:gd name="T0" fmla="*/ 23 w 28"/>
                <a:gd name="T1" fmla="*/ 5 h 29"/>
                <a:gd name="T2" fmla="*/ 23 w 28"/>
                <a:gd name="T3" fmla="*/ 24 h 29"/>
                <a:gd name="T4" fmla="*/ 5 w 28"/>
                <a:gd name="T5" fmla="*/ 24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0"/>
                    <a:pt x="28" y="19"/>
                    <a:pt x="23" y="24"/>
                  </a:cubicBezTo>
                  <a:cubicBezTo>
                    <a:pt x="18" y="29"/>
                    <a:pt x="10" y="29"/>
                    <a:pt x="5" y="24"/>
                  </a:cubicBezTo>
                  <a:cubicBezTo>
                    <a:pt x="0" y="19"/>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66" name="Freeform 738"/>
            <p:cNvSpPr/>
            <p:nvPr/>
          </p:nvSpPr>
          <p:spPr bwMode="auto">
            <a:xfrm>
              <a:off x="9118601" y="6310313"/>
              <a:ext cx="46038" cy="44450"/>
            </a:xfrm>
            <a:custGeom>
              <a:avLst/>
              <a:gdLst>
                <a:gd name="T0" fmla="*/ 24 w 29"/>
                <a:gd name="T1" fmla="*/ 5 h 28"/>
                <a:gd name="T2" fmla="*/ 24 w 29"/>
                <a:gd name="T3" fmla="*/ 23 h 28"/>
                <a:gd name="T4" fmla="*/ 5 w 29"/>
                <a:gd name="T5" fmla="*/ 23 h 28"/>
                <a:gd name="T6" fmla="*/ 5 w 29"/>
                <a:gd name="T7" fmla="*/ 5 h 28"/>
                <a:gd name="T8" fmla="*/ 24 w 29"/>
                <a:gd name="T9" fmla="*/ 5 h 28"/>
              </a:gdLst>
              <a:ahLst/>
              <a:cxnLst>
                <a:cxn ang="0">
                  <a:pos x="T0" y="T1"/>
                </a:cxn>
                <a:cxn ang="0">
                  <a:pos x="T2" y="T3"/>
                </a:cxn>
                <a:cxn ang="0">
                  <a:pos x="T4" y="T5"/>
                </a:cxn>
                <a:cxn ang="0">
                  <a:pos x="T6" y="T7"/>
                </a:cxn>
                <a:cxn ang="0">
                  <a:pos x="T8" y="T9"/>
                </a:cxn>
              </a:cxnLst>
              <a:rect l="0" t="0" r="r" b="b"/>
              <a:pathLst>
                <a:path w="29" h="28">
                  <a:moveTo>
                    <a:pt x="24" y="5"/>
                  </a:moveTo>
                  <a:cubicBezTo>
                    <a:pt x="29" y="10"/>
                    <a:pt x="29" y="18"/>
                    <a:pt x="24" y="23"/>
                  </a:cubicBezTo>
                  <a:cubicBezTo>
                    <a:pt x="19" y="28"/>
                    <a:pt x="10" y="28"/>
                    <a:pt x="5" y="23"/>
                  </a:cubicBezTo>
                  <a:cubicBezTo>
                    <a:pt x="0" y="18"/>
                    <a:pt x="0" y="10"/>
                    <a:pt x="5" y="5"/>
                  </a:cubicBezTo>
                  <a:cubicBezTo>
                    <a:pt x="10"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67" name="Freeform 739"/>
            <p:cNvSpPr/>
            <p:nvPr/>
          </p:nvSpPr>
          <p:spPr bwMode="auto">
            <a:xfrm>
              <a:off x="9232901" y="6196013"/>
              <a:ext cx="44450" cy="44450"/>
            </a:xfrm>
            <a:custGeom>
              <a:avLst/>
              <a:gdLst>
                <a:gd name="T0" fmla="*/ 23 w 29"/>
                <a:gd name="T1" fmla="*/ 5 h 28"/>
                <a:gd name="T2" fmla="*/ 23 w 29"/>
                <a:gd name="T3" fmla="*/ 23 h 28"/>
                <a:gd name="T4" fmla="*/ 5 w 29"/>
                <a:gd name="T5" fmla="*/ 23 h 28"/>
                <a:gd name="T6" fmla="*/ 5 w 29"/>
                <a:gd name="T7" fmla="*/ 5 h 28"/>
                <a:gd name="T8" fmla="*/ 23 w 29"/>
                <a:gd name="T9" fmla="*/ 5 h 28"/>
              </a:gdLst>
              <a:ahLst/>
              <a:cxnLst>
                <a:cxn ang="0">
                  <a:pos x="T0" y="T1"/>
                </a:cxn>
                <a:cxn ang="0">
                  <a:pos x="T2" y="T3"/>
                </a:cxn>
                <a:cxn ang="0">
                  <a:pos x="T4" y="T5"/>
                </a:cxn>
                <a:cxn ang="0">
                  <a:pos x="T6" y="T7"/>
                </a:cxn>
                <a:cxn ang="0">
                  <a:pos x="T8" y="T9"/>
                </a:cxn>
              </a:cxnLst>
              <a:rect l="0" t="0" r="r" b="b"/>
              <a:pathLst>
                <a:path w="29" h="28">
                  <a:moveTo>
                    <a:pt x="23" y="5"/>
                  </a:moveTo>
                  <a:cubicBezTo>
                    <a:pt x="29" y="10"/>
                    <a:pt x="29"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68" name="Freeform 740"/>
            <p:cNvSpPr/>
            <p:nvPr/>
          </p:nvSpPr>
          <p:spPr bwMode="auto">
            <a:xfrm>
              <a:off x="9345613" y="6081713"/>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69" name="Freeform 741"/>
            <p:cNvSpPr/>
            <p:nvPr/>
          </p:nvSpPr>
          <p:spPr bwMode="auto">
            <a:xfrm>
              <a:off x="9459913" y="5967413"/>
              <a:ext cx="44450" cy="46038"/>
            </a:xfrm>
            <a:custGeom>
              <a:avLst/>
              <a:gdLst>
                <a:gd name="T0" fmla="*/ 23 w 28"/>
                <a:gd name="T1" fmla="*/ 5 h 29"/>
                <a:gd name="T2" fmla="*/ 23 w 28"/>
                <a:gd name="T3" fmla="*/ 23 h 29"/>
                <a:gd name="T4" fmla="*/ 5 w 28"/>
                <a:gd name="T5" fmla="*/ 23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0"/>
                    <a:pt x="28" y="18"/>
                    <a:pt x="23" y="23"/>
                  </a:cubicBezTo>
                  <a:cubicBezTo>
                    <a:pt x="18" y="29"/>
                    <a:pt x="10" y="29"/>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70" name="Freeform 742"/>
            <p:cNvSpPr/>
            <p:nvPr/>
          </p:nvSpPr>
          <p:spPr bwMode="auto">
            <a:xfrm>
              <a:off x="9574213" y="5853113"/>
              <a:ext cx="44450" cy="46038"/>
            </a:xfrm>
            <a:custGeom>
              <a:avLst/>
              <a:gdLst>
                <a:gd name="T0" fmla="*/ 23 w 28"/>
                <a:gd name="T1" fmla="*/ 5 h 29"/>
                <a:gd name="T2" fmla="*/ 23 w 28"/>
                <a:gd name="T3" fmla="*/ 24 h 29"/>
                <a:gd name="T4" fmla="*/ 5 w 28"/>
                <a:gd name="T5" fmla="*/ 24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0"/>
                    <a:pt x="28" y="19"/>
                    <a:pt x="23" y="24"/>
                  </a:cubicBezTo>
                  <a:cubicBezTo>
                    <a:pt x="18" y="29"/>
                    <a:pt x="10" y="29"/>
                    <a:pt x="5" y="24"/>
                  </a:cubicBezTo>
                  <a:cubicBezTo>
                    <a:pt x="0" y="19"/>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71" name="Freeform 743"/>
            <p:cNvSpPr/>
            <p:nvPr/>
          </p:nvSpPr>
          <p:spPr bwMode="auto">
            <a:xfrm>
              <a:off x="9686926" y="5740401"/>
              <a:ext cx="46038" cy="44450"/>
            </a:xfrm>
            <a:custGeom>
              <a:avLst/>
              <a:gdLst>
                <a:gd name="T0" fmla="*/ 24 w 29"/>
                <a:gd name="T1" fmla="*/ 5 h 28"/>
                <a:gd name="T2" fmla="*/ 24 w 29"/>
                <a:gd name="T3" fmla="*/ 23 h 28"/>
                <a:gd name="T4" fmla="*/ 5 w 29"/>
                <a:gd name="T5" fmla="*/ 23 h 28"/>
                <a:gd name="T6" fmla="*/ 5 w 29"/>
                <a:gd name="T7" fmla="*/ 5 h 28"/>
                <a:gd name="T8" fmla="*/ 24 w 29"/>
                <a:gd name="T9" fmla="*/ 5 h 28"/>
              </a:gdLst>
              <a:ahLst/>
              <a:cxnLst>
                <a:cxn ang="0">
                  <a:pos x="T0" y="T1"/>
                </a:cxn>
                <a:cxn ang="0">
                  <a:pos x="T2" y="T3"/>
                </a:cxn>
                <a:cxn ang="0">
                  <a:pos x="T4" y="T5"/>
                </a:cxn>
                <a:cxn ang="0">
                  <a:pos x="T6" y="T7"/>
                </a:cxn>
                <a:cxn ang="0">
                  <a:pos x="T8" y="T9"/>
                </a:cxn>
              </a:cxnLst>
              <a:rect l="0" t="0" r="r" b="b"/>
              <a:pathLst>
                <a:path w="29" h="28">
                  <a:moveTo>
                    <a:pt x="24" y="5"/>
                  </a:moveTo>
                  <a:cubicBezTo>
                    <a:pt x="29" y="10"/>
                    <a:pt x="29" y="18"/>
                    <a:pt x="24" y="23"/>
                  </a:cubicBezTo>
                  <a:cubicBezTo>
                    <a:pt x="19" y="28"/>
                    <a:pt x="10" y="28"/>
                    <a:pt x="5" y="23"/>
                  </a:cubicBezTo>
                  <a:cubicBezTo>
                    <a:pt x="0" y="18"/>
                    <a:pt x="0" y="10"/>
                    <a:pt x="5" y="5"/>
                  </a:cubicBezTo>
                  <a:cubicBezTo>
                    <a:pt x="10"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72" name="Freeform 744"/>
            <p:cNvSpPr/>
            <p:nvPr/>
          </p:nvSpPr>
          <p:spPr bwMode="auto">
            <a:xfrm>
              <a:off x="9801226" y="5626101"/>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75" name="Freeform 747"/>
            <p:cNvSpPr/>
            <p:nvPr/>
          </p:nvSpPr>
          <p:spPr bwMode="auto">
            <a:xfrm>
              <a:off x="8916988" y="6791326"/>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76" name="Freeform 748"/>
            <p:cNvSpPr/>
            <p:nvPr/>
          </p:nvSpPr>
          <p:spPr bwMode="auto">
            <a:xfrm>
              <a:off x="9031288" y="6677026"/>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77" name="Freeform 749"/>
            <p:cNvSpPr/>
            <p:nvPr/>
          </p:nvSpPr>
          <p:spPr bwMode="auto">
            <a:xfrm>
              <a:off x="9145588" y="6562726"/>
              <a:ext cx="44450" cy="46038"/>
            </a:xfrm>
            <a:custGeom>
              <a:avLst/>
              <a:gdLst>
                <a:gd name="T0" fmla="*/ 23 w 28"/>
                <a:gd name="T1" fmla="*/ 5 h 29"/>
                <a:gd name="T2" fmla="*/ 23 w 28"/>
                <a:gd name="T3" fmla="*/ 24 h 29"/>
                <a:gd name="T4" fmla="*/ 5 w 28"/>
                <a:gd name="T5" fmla="*/ 24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0"/>
                    <a:pt x="28" y="19"/>
                    <a:pt x="23" y="24"/>
                  </a:cubicBezTo>
                  <a:cubicBezTo>
                    <a:pt x="18" y="29"/>
                    <a:pt x="10" y="29"/>
                    <a:pt x="5" y="24"/>
                  </a:cubicBezTo>
                  <a:cubicBezTo>
                    <a:pt x="0" y="19"/>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78" name="Freeform 750"/>
            <p:cNvSpPr/>
            <p:nvPr/>
          </p:nvSpPr>
          <p:spPr bwMode="auto">
            <a:xfrm>
              <a:off x="9258301" y="6450013"/>
              <a:ext cx="44450" cy="44450"/>
            </a:xfrm>
            <a:custGeom>
              <a:avLst/>
              <a:gdLst>
                <a:gd name="T0" fmla="*/ 24 w 29"/>
                <a:gd name="T1" fmla="*/ 5 h 28"/>
                <a:gd name="T2" fmla="*/ 24 w 29"/>
                <a:gd name="T3" fmla="*/ 23 h 28"/>
                <a:gd name="T4" fmla="*/ 5 w 29"/>
                <a:gd name="T5" fmla="*/ 23 h 28"/>
                <a:gd name="T6" fmla="*/ 5 w 29"/>
                <a:gd name="T7" fmla="*/ 5 h 28"/>
                <a:gd name="T8" fmla="*/ 24 w 29"/>
                <a:gd name="T9" fmla="*/ 5 h 28"/>
              </a:gdLst>
              <a:ahLst/>
              <a:cxnLst>
                <a:cxn ang="0">
                  <a:pos x="T0" y="T1"/>
                </a:cxn>
                <a:cxn ang="0">
                  <a:pos x="T2" y="T3"/>
                </a:cxn>
                <a:cxn ang="0">
                  <a:pos x="T4" y="T5"/>
                </a:cxn>
                <a:cxn ang="0">
                  <a:pos x="T6" y="T7"/>
                </a:cxn>
                <a:cxn ang="0">
                  <a:pos x="T8" y="T9"/>
                </a:cxn>
              </a:cxnLst>
              <a:rect l="0" t="0" r="r" b="b"/>
              <a:pathLst>
                <a:path w="29" h="28">
                  <a:moveTo>
                    <a:pt x="24" y="5"/>
                  </a:moveTo>
                  <a:cubicBezTo>
                    <a:pt x="29" y="10"/>
                    <a:pt x="29" y="18"/>
                    <a:pt x="24" y="23"/>
                  </a:cubicBezTo>
                  <a:cubicBezTo>
                    <a:pt x="19" y="28"/>
                    <a:pt x="11" y="28"/>
                    <a:pt x="5" y="23"/>
                  </a:cubicBezTo>
                  <a:cubicBezTo>
                    <a:pt x="0" y="18"/>
                    <a:pt x="0" y="10"/>
                    <a:pt x="5" y="5"/>
                  </a:cubicBezTo>
                  <a:cubicBezTo>
                    <a:pt x="11"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79" name="Freeform 751"/>
            <p:cNvSpPr/>
            <p:nvPr/>
          </p:nvSpPr>
          <p:spPr bwMode="auto">
            <a:xfrm>
              <a:off x="9371013" y="6335713"/>
              <a:ext cx="46038" cy="44450"/>
            </a:xfrm>
            <a:custGeom>
              <a:avLst/>
              <a:gdLst>
                <a:gd name="T0" fmla="*/ 24 w 29"/>
                <a:gd name="T1" fmla="*/ 5 h 28"/>
                <a:gd name="T2" fmla="*/ 24 w 29"/>
                <a:gd name="T3" fmla="*/ 23 h 28"/>
                <a:gd name="T4" fmla="*/ 5 w 29"/>
                <a:gd name="T5" fmla="*/ 23 h 28"/>
                <a:gd name="T6" fmla="*/ 5 w 29"/>
                <a:gd name="T7" fmla="*/ 5 h 28"/>
                <a:gd name="T8" fmla="*/ 24 w 29"/>
                <a:gd name="T9" fmla="*/ 5 h 28"/>
              </a:gdLst>
              <a:ahLst/>
              <a:cxnLst>
                <a:cxn ang="0">
                  <a:pos x="T0" y="T1"/>
                </a:cxn>
                <a:cxn ang="0">
                  <a:pos x="T2" y="T3"/>
                </a:cxn>
                <a:cxn ang="0">
                  <a:pos x="T4" y="T5"/>
                </a:cxn>
                <a:cxn ang="0">
                  <a:pos x="T6" y="T7"/>
                </a:cxn>
                <a:cxn ang="0">
                  <a:pos x="T8" y="T9"/>
                </a:cxn>
              </a:cxnLst>
              <a:rect l="0" t="0" r="r" b="b"/>
              <a:pathLst>
                <a:path w="29" h="28">
                  <a:moveTo>
                    <a:pt x="24" y="5"/>
                  </a:moveTo>
                  <a:cubicBezTo>
                    <a:pt x="29" y="10"/>
                    <a:pt x="29" y="18"/>
                    <a:pt x="24" y="23"/>
                  </a:cubicBezTo>
                  <a:cubicBezTo>
                    <a:pt x="18" y="28"/>
                    <a:pt x="10" y="28"/>
                    <a:pt x="5" y="23"/>
                  </a:cubicBezTo>
                  <a:cubicBezTo>
                    <a:pt x="0" y="18"/>
                    <a:pt x="0" y="10"/>
                    <a:pt x="5" y="5"/>
                  </a:cubicBezTo>
                  <a:cubicBezTo>
                    <a:pt x="10" y="0"/>
                    <a:pt x="18"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80" name="Freeform 752"/>
            <p:cNvSpPr/>
            <p:nvPr/>
          </p:nvSpPr>
          <p:spPr bwMode="auto">
            <a:xfrm>
              <a:off x="9485313" y="6221413"/>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81" name="Freeform 753"/>
            <p:cNvSpPr/>
            <p:nvPr/>
          </p:nvSpPr>
          <p:spPr bwMode="auto">
            <a:xfrm>
              <a:off x="9599613" y="6107113"/>
              <a:ext cx="44450" cy="46038"/>
            </a:xfrm>
            <a:custGeom>
              <a:avLst/>
              <a:gdLst>
                <a:gd name="T0" fmla="*/ 23 w 28"/>
                <a:gd name="T1" fmla="*/ 5 h 29"/>
                <a:gd name="T2" fmla="*/ 23 w 28"/>
                <a:gd name="T3" fmla="*/ 24 h 29"/>
                <a:gd name="T4" fmla="*/ 5 w 28"/>
                <a:gd name="T5" fmla="*/ 24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0"/>
                    <a:pt x="28" y="18"/>
                    <a:pt x="23" y="24"/>
                  </a:cubicBezTo>
                  <a:cubicBezTo>
                    <a:pt x="18" y="29"/>
                    <a:pt x="10" y="29"/>
                    <a:pt x="5" y="24"/>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82" name="Freeform 754"/>
            <p:cNvSpPr/>
            <p:nvPr/>
          </p:nvSpPr>
          <p:spPr bwMode="auto">
            <a:xfrm>
              <a:off x="9713913" y="5992813"/>
              <a:ext cx="44450" cy="46038"/>
            </a:xfrm>
            <a:custGeom>
              <a:avLst/>
              <a:gdLst>
                <a:gd name="T0" fmla="*/ 23 w 28"/>
                <a:gd name="T1" fmla="*/ 5 h 29"/>
                <a:gd name="T2" fmla="*/ 23 w 28"/>
                <a:gd name="T3" fmla="*/ 24 h 29"/>
                <a:gd name="T4" fmla="*/ 5 w 28"/>
                <a:gd name="T5" fmla="*/ 24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1"/>
                    <a:pt x="28" y="19"/>
                    <a:pt x="23" y="24"/>
                  </a:cubicBezTo>
                  <a:cubicBezTo>
                    <a:pt x="18" y="29"/>
                    <a:pt x="10" y="29"/>
                    <a:pt x="5" y="24"/>
                  </a:cubicBezTo>
                  <a:cubicBezTo>
                    <a:pt x="0" y="19"/>
                    <a:pt x="0" y="11"/>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83" name="Freeform 755"/>
            <p:cNvSpPr/>
            <p:nvPr/>
          </p:nvSpPr>
          <p:spPr bwMode="auto">
            <a:xfrm>
              <a:off x="9826626" y="5880101"/>
              <a:ext cx="46038" cy="44450"/>
            </a:xfrm>
            <a:custGeom>
              <a:avLst/>
              <a:gdLst>
                <a:gd name="T0" fmla="*/ 24 w 29"/>
                <a:gd name="T1" fmla="*/ 5 h 28"/>
                <a:gd name="T2" fmla="*/ 24 w 29"/>
                <a:gd name="T3" fmla="*/ 23 h 28"/>
                <a:gd name="T4" fmla="*/ 5 w 29"/>
                <a:gd name="T5" fmla="*/ 23 h 28"/>
                <a:gd name="T6" fmla="*/ 5 w 29"/>
                <a:gd name="T7" fmla="*/ 5 h 28"/>
                <a:gd name="T8" fmla="*/ 24 w 29"/>
                <a:gd name="T9" fmla="*/ 5 h 28"/>
              </a:gdLst>
              <a:ahLst/>
              <a:cxnLst>
                <a:cxn ang="0">
                  <a:pos x="T0" y="T1"/>
                </a:cxn>
                <a:cxn ang="0">
                  <a:pos x="T2" y="T3"/>
                </a:cxn>
                <a:cxn ang="0">
                  <a:pos x="T4" y="T5"/>
                </a:cxn>
                <a:cxn ang="0">
                  <a:pos x="T6" y="T7"/>
                </a:cxn>
                <a:cxn ang="0">
                  <a:pos x="T8" y="T9"/>
                </a:cxn>
              </a:cxnLst>
              <a:rect l="0" t="0" r="r" b="b"/>
              <a:pathLst>
                <a:path w="29" h="28">
                  <a:moveTo>
                    <a:pt x="24" y="5"/>
                  </a:moveTo>
                  <a:cubicBezTo>
                    <a:pt x="29" y="10"/>
                    <a:pt x="29" y="18"/>
                    <a:pt x="24" y="23"/>
                  </a:cubicBezTo>
                  <a:cubicBezTo>
                    <a:pt x="19" y="28"/>
                    <a:pt x="10" y="28"/>
                    <a:pt x="5" y="23"/>
                  </a:cubicBezTo>
                  <a:cubicBezTo>
                    <a:pt x="0" y="18"/>
                    <a:pt x="0" y="10"/>
                    <a:pt x="5" y="5"/>
                  </a:cubicBezTo>
                  <a:cubicBezTo>
                    <a:pt x="10"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84" name="Freeform 756"/>
            <p:cNvSpPr/>
            <p:nvPr/>
          </p:nvSpPr>
          <p:spPr bwMode="auto">
            <a:xfrm>
              <a:off x="9940926" y="5765801"/>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85" name="Freeform 757"/>
            <p:cNvSpPr/>
            <p:nvPr/>
          </p:nvSpPr>
          <p:spPr bwMode="auto">
            <a:xfrm>
              <a:off x="9521826" y="5346701"/>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86" name="Freeform 758"/>
            <p:cNvSpPr/>
            <p:nvPr/>
          </p:nvSpPr>
          <p:spPr bwMode="auto">
            <a:xfrm>
              <a:off x="9636126" y="5232401"/>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87" name="Freeform 759"/>
            <p:cNvSpPr/>
            <p:nvPr/>
          </p:nvSpPr>
          <p:spPr bwMode="auto">
            <a:xfrm>
              <a:off x="9750426" y="5118101"/>
              <a:ext cx="44450" cy="46038"/>
            </a:xfrm>
            <a:custGeom>
              <a:avLst/>
              <a:gdLst>
                <a:gd name="T0" fmla="*/ 23 w 28"/>
                <a:gd name="T1" fmla="*/ 5 h 29"/>
                <a:gd name="T2" fmla="*/ 23 w 28"/>
                <a:gd name="T3" fmla="*/ 23 h 29"/>
                <a:gd name="T4" fmla="*/ 5 w 28"/>
                <a:gd name="T5" fmla="*/ 23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0"/>
                    <a:pt x="28" y="18"/>
                    <a:pt x="23" y="23"/>
                  </a:cubicBezTo>
                  <a:cubicBezTo>
                    <a:pt x="18" y="29"/>
                    <a:pt x="10" y="29"/>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88" name="Freeform 760"/>
            <p:cNvSpPr/>
            <p:nvPr/>
          </p:nvSpPr>
          <p:spPr bwMode="auto">
            <a:xfrm>
              <a:off x="9863138" y="5003801"/>
              <a:ext cx="46038" cy="46038"/>
            </a:xfrm>
            <a:custGeom>
              <a:avLst/>
              <a:gdLst>
                <a:gd name="T0" fmla="*/ 24 w 29"/>
                <a:gd name="T1" fmla="*/ 5 h 29"/>
                <a:gd name="T2" fmla="*/ 24 w 29"/>
                <a:gd name="T3" fmla="*/ 24 h 29"/>
                <a:gd name="T4" fmla="*/ 5 w 29"/>
                <a:gd name="T5" fmla="*/ 24 h 29"/>
                <a:gd name="T6" fmla="*/ 5 w 29"/>
                <a:gd name="T7" fmla="*/ 5 h 29"/>
                <a:gd name="T8" fmla="*/ 24 w 29"/>
                <a:gd name="T9" fmla="*/ 5 h 29"/>
              </a:gdLst>
              <a:ahLst/>
              <a:cxnLst>
                <a:cxn ang="0">
                  <a:pos x="T0" y="T1"/>
                </a:cxn>
                <a:cxn ang="0">
                  <a:pos x="T2" y="T3"/>
                </a:cxn>
                <a:cxn ang="0">
                  <a:pos x="T4" y="T5"/>
                </a:cxn>
                <a:cxn ang="0">
                  <a:pos x="T6" y="T7"/>
                </a:cxn>
                <a:cxn ang="0">
                  <a:pos x="T8" y="T9"/>
                </a:cxn>
              </a:cxnLst>
              <a:rect l="0" t="0" r="r" b="b"/>
              <a:pathLst>
                <a:path w="29" h="29">
                  <a:moveTo>
                    <a:pt x="24" y="5"/>
                  </a:moveTo>
                  <a:cubicBezTo>
                    <a:pt x="29" y="11"/>
                    <a:pt x="29" y="19"/>
                    <a:pt x="24" y="24"/>
                  </a:cubicBezTo>
                  <a:cubicBezTo>
                    <a:pt x="19" y="29"/>
                    <a:pt x="10" y="29"/>
                    <a:pt x="5" y="24"/>
                  </a:cubicBezTo>
                  <a:cubicBezTo>
                    <a:pt x="0" y="19"/>
                    <a:pt x="0" y="11"/>
                    <a:pt x="5" y="5"/>
                  </a:cubicBezTo>
                  <a:cubicBezTo>
                    <a:pt x="10"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89" name="Freeform 761"/>
            <p:cNvSpPr/>
            <p:nvPr/>
          </p:nvSpPr>
          <p:spPr bwMode="auto">
            <a:xfrm>
              <a:off x="9977438" y="4891088"/>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90" name="Freeform 762"/>
            <p:cNvSpPr/>
            <p:nvPr/>
          </p:nvSpPr>
          <p:spPr bwMode="auto">
            <a:xfrm>
              <a:off x="10091738" y="4776788"/>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91" name="Freeform 763"/>
            <p:cNvSpPr/>
            <p:nvPr/>
          </p:nvSpPr>
          <p:spPr bwMode="auto">
            <a:xfrm>
              <a:off x="10206038" y="4662488"/>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92" name="Freeform 764"/>
            <p:cNvSpPr/>
            <p:nvPr/>
          </p:nvSpPr>
          <p:spPr bwMode="auto">
            <a:xfrm>
              <a:off x="10318751" y="4548188"/>
              <a:ext cx="46038" cy="46038"/>
            </a:xfrm>
            <a:custGeom>
              <a:avLst/>
              <a:gdLst>
                <a:gd name="T0" fmla="*/ 24 w 29"/>
                <a:gd name="T1" fmla="*/ 5 h 29"/>
                <a:gd name="T2" fmla="*/ 24 w 29"/>
                <a:gd name="T3" fmla="*/ 24 h 29"/>
                <a:gd name="T4" fmla="*/ 5 w 29"/>
                <a:gd name="T5" fmla="*/ 24 h 29"/>
                <a:gd name="T6" fmla="*/ 5 w 29"/>
                <a:gd name="T7" fmla="*/ 5 h 29"/>
                <a:gd name="T8" fmla="*/ 24 w 29"/>
                <a:gd name="T9" fmla="*/ 5 h 29"/>
              </a:gdLst>
              <a:ahLst/>
              <a:cxnLst>
                <a:cxn ang="0">
                  <a:pos x="T0" y="T1"/>
                </a:cxn>
                <a:cxn ang="0">
                  <a:pos x="T2" y="T3"/>
                </a:cxn>
                <a:cxn ang="0">
                  <a:pos x="T4" y="T5"/>
                </a:cxn>
                <a:cxn ang="0">
                  <a:pos x="T6" y="T7"/>
                </a:cxn>
                <a:cxn ang="0">
                  <a:pos x="T8" y="T9"/>
                </a:cxn>
              </a:cxnLst>
              <a:rect l="0" t="0" r="r" b="b"/>
              <a:pathLst>
                <a:path w="29" h="29">
                  <a:moveTo>
                    <a:pt x="24" y="5"/>
                  </a:moveTo>
                  <a:cubicBezTo>
                    <a:pt x="29" y="10"/>
                    <a:pt x="29" y="19"/>
                    <a:pt x="24" y="24"/>
                  </a:cubicBezTo>
                  <a:cubicBezTo>
                    <a:pt x="19" y="29"/>
                    <a:pt x="11" y="29"/>
                    <a:pt x="5" y="24"/>
                  </a:cubicBezTo>
                  <a:cubicBezTo>
                    <a:pt x="0" y="19"/>
                    <a:pt x="0" y="10"/>
                    <a:pt x="5" y="5"/>
                  </a:cubicBezTo>
                  <a:cubicBezTo>
                    <a:pt x="11"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93" name="Freeform 765"/>
            <p:cNvSpPr/>
            <p:nvPr/>
          </p:nvSpPr>
          <p:spPr bwMode="auto">
            <a:xfrm>
              <a:off x="10433051" y="4435476"/>
              <a:ext cx="46038" cy="44450"/>
            </a:xfrm>
            <a:custGeom>
              <a:avLst/>
              <a:gdLst>
                <a:gd name="T0" fmla="*/ 24 w 29"/>
                <a:gd name="T1" fmla="*/ 5 h 28"/>
                <a:gd name="T2" fmla="*/ 24 w 29"/>
                <a:gd name="T3" fmla="*/ 23 h 28"/>
                <a:gd name="T4" fmla="*/ 5 w 29"/>
                <a:gd name="T5" fmla="*/ 23 h 28"/>
                <a:gd name="T6" fmla="*/ 5 w 29"/>
                <a:gd name="T7" fmla="*/ 5 h 28"/>
                <a:gd name="T8" fmla="*/ 24 w 29"/>
                <a:gd name="T9" fmla="*/ 5 h 28"/>
              </a:gdLst>
              <a:ahLst/>
              <a:cxnLst>
                <a:cxn ang="0">
                  <a:pos x="T0" y="T1"/>
                </a:cxn>
                <a:cxn ang="0">
                  <a:pos x="T2" y="T3"/>
                </a:cxn>
                <a:cxn ang="0">
                  <a:pos x="T4" y="T5"/>
                </a:cxn>
                <a:cxn ang="0">
                  <a:pos x="T6" y="T7"/>
                </a:cxn>
                <a:cxn ang="0">
                  <a:pos x="T8" y="T9"/>
                </a:cxn>
              </a:cxnLst>
              <a:rect l="0" t="0" r="r" b="b"/>
              <a:pathLst>
                <a:path w="29" h="28">
                  <a:moveTo>
                    <a:pt x="24" y="5"/>
                  </a:moveTo>
                  <a:cubicBezTo>
                    <a:pt x="29" y="10"/>
                    <a:pt x="29" y="18"/>
                    <a:pt x="24" y="23"/>
                  </a:cubicBezTo>
                  <a:cubicBezTo>
                    <a:pt x="18" y="28"/>
                    <a:pt x="10" y="28"/>
                    <a:pt x="5" y="23"/>
                  </a:cubicBezTo>
                  <a:cubicBezTo>
                    <a:pt x="0" y="18"/>
                    <a:pt x="0" y="10"/>
                    <a:pt x="5" y="5"/>
                  </a:cubicBezTo>
                  <a:cubicBezTo>
                    <a:pt x="10" y="0"/>
                    <a:pt x="18"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94" name="Freeform 766"/>
            <p:cNvSpPr/>
            <p:nvPr/>
          </p:nvSpPr>
          <p:spPr bwMode="auto">
            <a:xfrm>
              <a:off x="10547351" y="4321176"/>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95" name="Freeform 767"/>
            <p:cNvSpPr/>
            <p:nvPr/>
          </p:nvSpPr>
          <p:spPr bwMode="auto">
            <a:xfrm>
              <a:off x="10661651" y="4206876"/>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96" name="Freeform 768"/>
            <p:cNvSpPr/>
            <p:nvPr/>
          </p:nvSpPr>
          <p:spPr bwMode="auto">
            <a:xfrm>
              <a:off x="10775951" y="4092576"/>
              <a:ext cx="44450" cy="46038"/>
            </a:xfrm>
            <a:custGeom>
              <a:avLst/>
              <a:gdLst>
                <a:gd name="T0" fmla="*/ 23 w 28"/>
                <a:gd name="T1" fmla="*/ 5 h 29"/>
                <a:gd name="T2" fmla="*/ 23 w 28"/>
                <a:gd name="T3" fmla="*/ 23 h 29"/>
                <a:gd name="T4" fmla="*/ 5 w 28"/>
                <a:gd name="T5" fmla="*/ 23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0"/>
                    <a:pt x="28" y="18"/>
                    <a:pt x="23" y="23"/>
                  </a:cubicBezTo>
                  <a:cubicBezTo>
                    <a:pt x="18" y="29"/>
                    <a:pt x="10" y="29"/>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97" name="Freeform 769"/>
            <p:cNvSpPr/>
            <p:nvPr/>
          </p:nvSpPr>
          <p:spPr bwMode="auto">
            <a:xfrm>
              <a:off x="9661526" y="5486401"/>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98" name="Freeform 770"/>
            <p:cNvSpPr/>
            <p:nvPr/>
          </p:nvSpPr>
          <p:spPr bwMode="auto">
            <a:xfrm>
              <a:off x="9775826" y="5372101"/>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599" name="Freeform 771"/>
            <p:cNvSpPr/>
            <p:nvPr/>
          </p:nvSpPr>
          <p:spPr bwMode="auto">
            <a:xfrm>
              <a:off x="9890126" y="5257801"/>
              <a:ext cx="44450" cy="46038"/>
            </a:xfrm>
            <a:custGeom>
              <a:avLst/>
              <a:gdLst>
                <a:gd name="T0" fmla="*/ 23 w 28"/>
                <a:gd name="T1" fmla="*/ 5 h 29"/>
                <a:gd name="T2" fmla="*/ 23 w 28"/>
                <a:gd name="T3" fmla="*/ 24 h 29"/>
                <a:gd name="T4" fmla="*/ 5 w 28"/>
                <a:gd name="T5" fmla="*/ 24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0"/>
                    <a:pt x="28" y="18"/>
                    <a:pt x="23" y="24"/>
                  </a:cubicBezTo>
                  <a:cubicBezTo>
                    <a:pt x="18" y="29"/>
                    <a:pt x="10" y="29"/>
                    <a:pt x="5" y="24"/>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00" name="Freeform 772"/>
            <p:cNvSpPr/>
            <p:nvPr/>
          </p:nvSpPr>
          <p:spPr bwMode="auto">
            <a:xfrm>
              <a:off x="10002838" y="5143501"/>
              <a:ext cx="46038" cy="46038"/>
            </a:xfrm>
            <a:custGeom>
              <a:avLst/>
              <a:gdLst>
                <a:gd name="T0" fmla="*/ 24 w 29"/>
                <a:gd name="T1" fmla="*/ 6 h 29"/>
                <a:gd name="T2" fmla="*/ 24 w 29"/>
                <a:gd name="T3" fmla="*/ 24 h 29"/>
                <a:gd name="T4" fmla="*/ 5 w 29"/>
                <a:gd name="T5" fmla="*/ 24 h 29"/>
                <a:gd name="T6" fmla="*/ 5 w 29"/>
                <a:gd name="T7" fmla="*/ 6 h 29"/>
                <a:gd name="T8" fmla="*/ 24 w 29"/>
                <a:gd name="T9" fmla="*/ 6 h 29"/>
              </a:gdLst>
              <a:ahLst/>
              <a:cxnLst>
                <a:cxn ang="0">
                  <a:pos x="T0" y="T1"/>
                </a:cxn>
                <a:cxn ang="0">
                  <a:pos x="T2" y="T3"/>
                </a:cxn>
                <a:cxn ang="0">
                  <a:pos x="T4" y="T5"/>
                </a:cxn>
                <a:cxn ang="0">
                  <a:pos x="T6" y="T7"/>
                </a:cxn>
                <a:cxn ang="0">
                  <a:pos x="T8" y="T9"/>
                </a:cxn>
              </a:cxnLst>
              <a:rect l="0" t="0" r="r" b="b"/>
              <a:pathLst>
                <a:path w="29" h="29">
                  <a:moveTo>
                    <a:pt x="24" y="6"/>
                  </a:moveTo>
                  <a:cubicBezTo>
                    <a:pt x="29" y="11"/>
                    <a:pt x="29" y="19"/>
                    <a:pt x="24" y="24"/>
                  </a:cubicBezTo>
                  <a:cubicBezTo>
                    <a:pt x="19" y="29"/>
                    <a:pt x="10" y="29"/>
                    <a:pt x="5" y="24"/>
                  </a:cubicBezTo>
                  <a:cubicBezTo>
                    <a:pt x="0" y="19"/>
                    <a:pt x="0" y="11"/>
                    <a:pt x="5" y="6"/>
                  </a:cubicBezTo>
                  <a:cubicBezTo>
                    <a:pt x="10" y="0"/>
                    <a:pt x="19" y="0"/>
                    <a:pt x="24" y="6"/>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01" name="Freeform 773"/>
            <p:cNvSpPr/>
            <p:nvPr/>
          </p:nvSpPr>
          <p:spPr bwMode="auto">
            <a:xfrm>
              <a:off x="10117138" y="5030788"/>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02" name="Freeform 774"/>
            <p:cNvSpPr/>
            <p:nvPr/>
          </p:nvSpPr>
          <p:spPr bwMode="auto">
            <a:xfrm>
              <a:off x="10231438" y="4916488"/>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03" name="Freeform 775"/>
            <p:cNvSpPr/>
            <p:nvPr/>
          </p:nvSpPr>
          <p:spPr bwMode="auto">
            <a:xfrm>
              <a:off x="10345738" y="4802188"/>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04" name="Freeform 776"/>
            <p:cNvSpPr/>
            <p:nvPr/>
          </p:nvSpPr>
          <p:spPr bwMode="auto">
            <a:xfrm>
              <a:off x="10458451" y="4687888"/>
              <a:ext cx="46038" cy="46038"/>
            </a:xfrm>
            <a:custGeom>
              <a:avLst/>
              <a:gdLst>
                <a:gd name="T0" fmla="*/ 24 w 29"/>
                <a:gd name="T1" fmla="*/ 5 h 29"/>
                <a:gd name="T2" fmla="*/ 24 w 29"/>
                <a:gd name="T3" fmla="*/ 24 h 29"/>
                <a:gd name="T4" fmla="*/ 6 w 29"/>
                <a:gd name="T5" fmla="*/ 24 h 29"/>
                <a:gd name="T6" fmla="*/ 6 w 29"/>
                <a:gd name="T7" fmla="*/ 5 h 29"/>
                <a:gd name="T8" fmla="*/ 24 w 29"/>
                <a:gd name="T9" fmla="*/ 5 h 29"/>
              </a:gdLst>
              <a:ahLst/>
              <a:cxnLst>
                <a:cxn ang="0">
                  <a:pos x="T0" y="T1"/>
                </a:cxn>
                <a:cxn ang="0">
                  <a:pos x="T2" y="T3"/>
                </a:cxn>
                <a:cxn ang="0">
                  <a:pos x="T4" y="T5"/>
                </a:cxn>
                <a:cxn ang="0">
                  <a:pos x="T6" y="T7"/>
                </a:cxn>
                <a:cxn ang="0">
                  <a:pos x="T8" y="T9"/>
                </a:cxn>
              </a:cxnLst>
              <a:rect l="0" t="0" r="r" b="b"/>
              <a:pathLst>
                <a:path w="29" h="29">
                  <a:moveTo>
                    <a:pt x="24" y="5"/>
                  </a:moveTo>
                  <a:cubicBezTo>
                    <a:pt x="29" y="10"/>
                    <a:pt x="29" y="19"/>
                    <a:pt x="24" y="24"/>
                  </a:cubicBezTo>
                  <a:cubicBezTo>
                    <a:pt x="19" y="29"/>
                    <a:pt x="11" y="29"/>
                    <a:pt x="6" y="24"/>
                  </a:cubicBezTo>
                  <a:cubicBezTo>
                    <a:pt x="0" y="19"/>
                    <a:pt x="0" y="10"/>
                    <a:pt x="6" y="5"/>
                  </a:cubicBezTo>
                  <a:cubicBezTo>
                    <a:pt x="11"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05" name="Freeform 777"/>
            <p:cNvSpPr/>
            <p:nvPr/>
          </p:nvSpPr>
          <p:spPr bwMode="auto">
            <a:xfrm>
              <a:off x="10572751" y="4575176"/>
              <a:ext cx="46038" cy="44450"/>
            </a:xfrm>
            <a:custGeom>
              <a:avLst/>
              <a:gdLst>
                <a:gd name="T0" fmla="*/ 24 w 29"/>
                <a:gd name="T1" fmla="*/ 5 h 28"/>
                <a:gd name="T2" fmla="*/ 24 w 29"/>
                <a:gd name="T3" fmla="*/ 23 h 28"/>
                <a:gd name="T4" fmla="*/ 5 w 29"/>
                <a:gd name="T5" fmla="*/ 23 h 28"/>
                <a:gd name="T6" fmla="*/ 5 w 29"/>
                <a:gd name="T7" fmla="*/ 5 h 28"/>
                <a:gd name="T8" fmla="*/ 24 w 29"/>
                <a:gd name="T9" fmla="*/ 5 h 28"/>
              </a:gdLst>
              <a:ahLst/>
              <a:cxnLst>
                <a:cxn ang="0">
                  <a:pos x="T0" y="T1"/>
                </a:cxn>
                <a:cxn ang="0">
                  <a:pos x="T2" y="T3"/>
                </a:cxn>
                <a:cxn ang="0">
                  <a:pos x="T4" y="T5"/>
                </a:cxn>
                <a:cxn ang="0">
                  <a:pos x="T6" y="T7"/>
                </a:cxn>
                <a:cxn ang="0">
                  <a:pos x="T8" y="T9"/>
                </a:cxn>
              </a:cxnLst>
              <a:rect l="0" t="0" r="r" b="b"/>
              <a:pathLst>
                <a:path w="29" h="28">
                  <a:moveTo>
                    <a:pt x="24" y="5"/>
                  </a:moveTo>
                  <a:cubicBezTo>
                    <a:pt x="29" y="10"/>
                    <a:pt x="29" y="18"/>
                    <a:pt x="24" y="23"/>
                  </a:cubicBezTo>
                  <a:cubicBezTo>
                    <a:pt x="19" y="28"/>
                    <a:pt x="10" y="28"/>
                    <a:pt x="5" y="23"/>
                  </a:cubicBezTo>
                  <a:cubicBezTo>
                    <a:pt x="0" y="18"/>
                    <a:pt x="0" y="10"/>
                    <a:pt x="5" y="5"/>
                  </a:cubicBezTo>
                  <a:cubicBezTo>
                    <a:pt x="10"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06" name="Freeform 778"/>
            <p:cNvSpPr/>
            <p:nvPr/>
          </p:nvSpPr>
          <p:spPr bwMode="auto">
            <a:xfrm>
              <a:off x="10687051" y="4460876"/>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07" name="Freeform 779"/>
            <p:cNvSpPr/>
            <p:nvPr/>
          </p:nvSpPr>
          <p:spPr bwMode="auto">
            <a:xfrm>
              <a:off x="10801351" y="4346576"/>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08" name="Freeform 780"/>
            <p:cNvSpPr/>
            <p:nvPr/>
          </p:nvSpPr>
          <p:spPr bwMode="auto">
            <a:xfrm>
              <a:off x="10915651" y="4232276"/>
              <a:ext cx="44450" cy="46038"/>
            </a:xfrm>
            <a:custGeom>
              <a:avLst/>
              <a:gdLst>
                <a:gd name="T0" fmla="*/ 23 w 28"/>
                <a:gd name="T1" fmla="*/ 5 h 29"/>
                <a:gd name="T2" fmla="*/ 23 w 28"/>
                <a:gd name="T3" fmla="*/ 24 h 29"/>
                <a:gd name="T4" fmla="*/ 5 w 28"/>
                <a:gd name="T5" fmla="*/ 24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0"/>
                    <a:pt x="28" y="18"/>
                    <a:pt x="23" y="24"/>
                  </a:cubicBezTo>
                  <a:cubicBezTo>
                    <a:pt x="18" y="29"/>
                    <a:pt x="10" y="29"/>
                    <a:pt x="5" y="24"/>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09" name="Freeform 781"/>
            <p:cNvSpPr/>
            <p:nvPr/>
          </p:nvSpPr>
          <p:spPr bwMode="auto">
            <a:xfrm>
              <a:off x="9801226" y="5626101"/>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10" name="Freeform 782"/>
            <p:cNvSpPr/>
            <p:nvPr/>
          </p:nvSpPr>
          <p:spPr bwMode="auto">
            <a:xfrm>
              <a:off x="9915526" y="5511801"/>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11" name="Freeform 783"/>
            <p:cNvSpPr/>
            <p:nvPr/>
          </p:nvSpPr>
          <p:spPr bwMode="auto">
            <a:xfrm>
              <a:off x="10029826" y="5397501"/>
              <a:ext cx="44450" cy="46038"/>
            </a:xfrm>
            <a:custGeom>
              <a:avLst/>
              <a:gdLst>
                <a:gd name="T0" fmla="*/ 23 w 28"/>
                <a:gd name="T1" fmla="*/ 5 h 29"/>
                <a:gd name="T2" fmla="*/ 23 w 28"/>
                <a:gd name="T3" fmla="*/ 24 h 29"/>
                <a:gd name="T4" fmla="*/ 5 w 28"/>
                <a:gd name="T5" fmla="*/ 24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0"/>
                    <a:pt x="28" y="19"/>
                    <a:pt x="23" y="24"/>
                  </a:cubicBezTo>
                  <a:cubicBezTo>
                    <a:pt x="18" y="29"/>
                    <a:pt x="10" y="29"/>
                    <a:pt x="5" y="24"/>
                  </a:cubicBezTo>
                  <a:cubicBezTo>
                    <a:pt x="0" y="19"/>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12" name="Freeform 784"/>
            <p:cNvSpPr/>
            <p:nvPr/>
          </p:nvSpPr>
          <p:spPr bwMode="auto">
            <a:xfrm>
              <a:off x="10142538" y="5284788"/>
              <a:ext cx="46038" cy="44450"/>
            </a:xfrm>
            <a:custGeom>
              <a:avLst/>
              <a:gdLst>
                <a:gd name="T0" fmla="*/ 24 w 29"/>
                <a:gd name="T1" fmla="*/ 5 h 28"/>
                <a:gd name="T2" fmla="*/ 24 w 29"/>
                <a:gd name="T3" fmla="*/ 23 h 28"/>
                <a:gd name="T4" fmla="*/ 5 w 29"/>
                <a:gd name="T5" fmla="*/ 23 h 28"/>
                <a:gd name="T6" fmla="*/ 5 w 29"/>
                <a:gd name="T7" fmla="*/ 5 h 28"/>
                <a:gd name="T8" fmla="*/ 24 w 29"/>
                <a:gd name="T9" fmla="*/ 5 h 28"/>
              </a:gdLst>
              <a:ahLst/>
              <a:cxnLst>
                <a:cxn ang="0">
                  <a:pos x="T0" y="T1"/>
                </a:cxn>
                <a:cxn ang="0">
                  <a:pos x="T2" y="T3"/>
                </a:cxn>
                <a:cxn ang="0">
                  <a:pos x="T4" y="T5"/>
                </a:cxn>
                <a:cxn ang="0">
                  <a:pos x="T6" y="T7"/>
                </a:cxn>
                <a:cxn ang="0">
                  <a:pos x="T8" y="T9"/>
                </a:cxn>
              </a:cxnLst>
              <a:rect l="0" t="0" r="r" b="b"/>
              <a:pathLst>
                <a:path w="29" h="28">
                  <a:moveTo>
                    <a:pt x="24" y="5"/>
                  </a:moveTo>
                  <a:cubicBezTo>
                    <a:pt x="29" y="10"/>
                    <a:pt x="29" y="18"/>
                    <a:pt x="24" y="23"/>
                  </a:cubicBezTo>
                  <a:cubicBezTo>
                    <a:pt x="19" y="28"/>
                    <a:pt x="10" y="28"/>
                    <a:pt x="5" y="23"/>
                  </a:cubicBezTo>
                  <a:cubicBezTo>
                    <a:pt x="0" y="18"/>
                    <a:pt x="0" y="10"/>
                    <a:pt x="5" y="5"/>
                  </a:cubicBezTo>
                  <a:cubicBezTo>
                    <a:pt x="10"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13" name="Freeform 785"/>
            <p:cNvSpPr/>
            <p:nvPr/>
          </p:nvSpPr>
          <p:spPr bwMode="auto">
            <a:xfrm>
              <a:off x="10256838" y="5170488"/>
              <a:ext cx="46038" cy="44450"/>
            </a:xfrm>
            <a:custGeom>
              <a:avLst/>
              <a:gdLst>
                <a:gd name="T0" fmla="*/ 23 w 29"/>
                <a:gd name="T1" fmla="*/ 5 h 28"/>
                <a:gd name="T2" fmla="*/ 23 w 29"/>
                <a:gd name="T3" fmla="*/ 23 h 28"/>
                <a:gd name="T4" fmla="*/ 5 w 29"/>
                <a:gd name="T5" fmla="*/ 23 h 28"/>
                <a:gd name="T6" fmla="*/ 5 w 29"/>
                <a:gd name="T7" fmla="*/ 5 h 28"/>
                <a:gd name="T8" fmla="*/ 23 w 29"/>
                <a:gd name="T9" fmla="*/ 5 h 28"/>
              </a:gdLst>
              <a:ahLst/>
              <a:cxnLst>
                <a:cxn ang="0">
                  <a:pos x="T0" y="T1"/>
                </a:cxn>
                <a:cxn ang="0">
                  <a:pos x="T2" y="T3"/>
                </a:cxn>
                <a:cxn ang="0">
                  <a:pos x="T4" y="T5"/>
                </a:cxn>
                <a:cxn ang="0">
                  <a:pos x="T6" y="T7"/>
                </a:cxn>
                <a:cxn ang="0">
                  <a:pos x="T8" y="T9"/>
                </a:cxn>
              </a:cxnLst>
              <a:rect l="0" t="0" r="r" b="b"/>
              <a:pathLst>
                <a:path w="29" h="28">
                  <a:moveTo>
                    <a:pt x="23" y="5"/>
                  </a:moveTo>
                  <a:cubicBezTo>
                    <a:pt x="29" y="10"/>
                    <a:pt x="29"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14" name="Freeform 786"/>
            <p:cNvSpPr/>
            <p:nvPr/>
          </p:nvSpPr>
          <p:spPr bwMode="auto">
            <a:xfrm>
              <a:off x="10371138" y="5056188"/>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15" name="Freeform 787"/>
            <p:cNvSpPr/>
            <p:nvPr/>
          </p:nvSpPr>
          <p:spPr bwMode="auto">
            <a:xfrm>
              <a:off x="10485438" y="4941888"/>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16" name="Freeform 788"/>
            <p:cNvSpPr/>
            <p:nvPr/>
          </p:nvSpPr>
          <p:spPr bwMode="auto">
            <a:xfrm>
              <a:off x="10599738" y="4827588"/>
              <a:ext cx="44450" cy="46038"/>
            </a:xfrm>
            <a:custGeom>
              <a:avLst/>
              <a:gdLst>
                <a:gd name="T0" fmla="*/ 23 w 28"/>
                <a:gd name="T1" fmla="*/ 5 h 29"/>
                <a:gd name="T2" fmla="*/ 23 w 28"/>
                <a:gd name="T3" fmla="*/ 24 h 29"/>
                <a:gd name="T4" fmla="*/ 5 w 28"/>
                <a:gd name="T5" fmla="*/ 24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0"/>
                    <a:pt x="28" y="19"/>
                    <a:pt x="23" y="24"/>
                  </a:cubicBezTo>
                  <a:cubicBezTo>
                    <a:pt x="18" y="29"/>
                    <a:pt x="10" y="29"/>
                    <a:pt x="5" y="24"/>
                  </a:cubicBezTo>
                  <a:cubicBezTo>
                    <a:pt x="0" y="19"/>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17" name="Freeform 789"/>
            <p:cNvSpPr/>
            <p:nvPr/>
          </p:nvSpPr>
          <p:spPr bwMode="auto">
            <a:xfrm>
              <a:off x="10712451" y="4714876"/>
              <a:ext cx="46038" cy="44450"/>
            </a:xfrm>
            <a:custGeom>
              <a:avLst/>
              <a:gdLst>
                <a:gd name="T0" fmla="*/ 24 w 29"/>
                <a:gd name="T1" fmla="*/ 5 h 28"/>
                <a:gd name="T2" fmla="*/ 24 w 29"/>
                <a:gd name="T3" fmla="*/ 23 h 28"/>
                <a:gd name="T4" fmla="*/ 5 w 29"/>
                <a:gd name="T5" fmla="*/ 23 h 28"/>
                <a:gd name="T6" fmla="*/ 5 w 29"/>
                <a:gd name="T7" fmla="*/ 5 h 28"/>
                <a:gd name="T8" fmla="*/ 24 w 29"/>
                <a:gd name="T9" fmla="*/ 5 h 28"/>
              </a:gdLst>
              <a:ahLst/>
              <a:cxnLst>
                <a:cxn ang="0">
                  <a:pos x="T0" y="T1"/>
                </a:cxn>
                <a:cxn ang="0">
                  <a:pos x="T2" y="T3"/>
                </a:cxn>
                <a:cxn ang="0">
                  <a:pos x="T4" y="T5"/>
                </a:cxn>
                <a:cxn ang="0">
                  <a:pos x="T6" y="T7"/>
                </a:cxn>
                <a:cxn ang="0">
                  <a:pos x="T8" y="T9"/>
                </a:cxn>
              </a:cxnLst>
              <a:rect l="0" t="0" r="r" b="b"/>
              <a:pathLst>
                <a:path w="29" h="28">
                  <a:moveTo>
                    <a:pt x="24" y="5"/>
                  </a:moveTo>
                  <a:cubicBezTo>
                    <a:pt x="29" y="10"/>
                    <a:pt x="29" y="18"/>
                    <a:pt x="24" y="23"/>
                  </a:cubicBezTo>
                  <a:cubicBezTo>
                    <a:pt x="19" y="28"/>
                    <a:pt x="10" y="28"/>
                    <a:pt x="5" y="23"/>
                  </a:cubicBezTo>
                  <a:cubicBezTo>
                    <a:pt x="0" y="18"/>
                    <a:pt x="0" y="10"/>
                    <a:pt x="5" y="5"/>
                  </a:cubicBezTo>
                  <a:cubicBezTo>
                    <a:pt x="10"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18" name="Freeform 790"/>
            <p:cNvSpPr/>
            <p:nvPr/>
          </p:nvSpPr>
          <p:spPr bwMode="auto">
            <a:xfrm>
              <a:off x="10826751" y="4600576"/>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19" name="Freeform 791"/>
            <p:cNvSpPr/>
            <p:nvPr/>
          </p:nvSpPr>
          <p:spPr bwMode="auto">
            <a:xfrm>
              <a:off x="10941051" y="4486276"/>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20" name="Freeform 792"/>
            <p:cNvSpPr/>
            <p:nvPr/>
          </p:nvSpPr>
          <p:spPr bwMode="auto">
            <a:xfrm>
              <a:off x="11055351" y="4371976"/>
              <a:ext cx="44450" cy="46038"/>
            </a:xfrm>
            <a:custGeom>
              <a:avLst/>
              <a:gdLst>
                <a:gd name="T0" fmla="*/ 23 w 28"/>
                <a:gd name="T1" fmla="*/ 5 h 29"/>
                <a:gd name="T2" fmla="*/ 23 w 28"/>
                <a:gd name="T3" fmla="*/ 24 h 29"/>
                <a:gd name="T4" fmla="*/ 5 w 28"/>
                <a:gd name="T5" fmla="*/ 24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0"/>
                    <a:pt x="28" y="19"/>
                    <a:pt x="23" y="24"/>
                  </a:cubicBezTo>
                  <a:cubicBezTo>
                    <a:pt x="18" y="29"/>
                    <a:pt x="10" y="29"/>
                    <a:pt x="5" y="24"/>
                  </a:cubicBezTo>
                  <a:cubicBezTo>
                    <a:pt x="0" y="19"/>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21" name="Freeform 793"/>
            <p:cNvSpPr/>
            <p:nvPr/>
          </p:nvSpPr>
          <p:spPr bwMode="auto">
            <a:xfrm>
              <a:off x="9940926" y="5765801"/>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22" name="Freeform 794"/>
            <p:cNvSpPr/>
            <p:nvPr/>
          </p:nvSpPr>
          <p:spPr bwMode="auto">
            <a:xfrm>
              <a:off x="10055226" y="5651501"/>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23" name="Freeform 795"/>
            <p:cNvSpPr/>
            <p:nvPr/>
          </p:nvSpPr>
          <p:spPr bwMode="auto">
            <a:xfrm>
              <a:off x="10169526" y="5537201"/>
              <a:ext cx="44450" cy="46038"/>
            </a:xfrm>
            <a:custGeom>
              <a:avLst/>
              <a:gdLst>
                <a:gd name="T0" fmla="*/ 23 w 28"/>
                <a:gd name="T1" fmla="*/ 5 h 29"/>
                <a:gd name="T2" fmla="*/ 23 w 28"/>
                <a:gd name="T3" fmla="*/ 24 h 29"/>
                <a:gd name="T4" fmla="*/ 5 w 28"/>
                <a:gd name="T5" fmla="*/ 24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0"/>
                    <a:pt x="28" y="19"/>
                    <a:pt x="23" y="24"/>
                  </a:cubicBezTo>
                  <a:cubicBezTo>
                    <a:pt x="18" y="29"/>
                    <a:pt x="10" y="29"/>
                    <a:pt x="5" y="24"/>
                  </a:cubicBezTo>
                  <a:cubicBezTo>
                    <a:pt x="0" y="19"/>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24" name="Freeform 796"/>
            <p:cNvSpPr/>
            <p:nvPr/>
          </p:nvSpPr>
          <p:spPr bwMode="auto">
            <a:xfrm>
              <a:off x="10282238" y="5424488"/>
              <a:ext cx="46038" cy="44450"/>
            </a:xfrm>
            <a:custGeom>
              <a:avLst/>
              <a:gdLst>
                <a:gd name="T0" fmla="*/ 24 w 29"/>
                <a:gd name="T1" fmla="*/ 5 h 28"/>
                <a:gd name="T2" fmla="*/ 24 w 29"/>
                <a:gd name="T3" fmla="*/ 23 h 28"/>
                <a:gd name="T4" fmla="*/ 5 w 29"/>
                <a:gd name="T5" fmla="*/ 23 h 28"/>
                <a:gd name="T6" fmla="*/ 5 w 29"/>
                <a:gd name="T7" fmla="*/ 5 h 28"/>
                <a:gd name="T8" fmla="*/ 24 w 29"/>
                <a:gd name="T9" fmla="*/ 5 h 28"/>
              </a:gdLst>
              <a:ahLst/>
              <a:cxnLst>
                <a:cxn ang="0">
                  <a:pos x="T0" y="T1"/>
                </a:cxn>
                <a:cxn ang="0">
                  <a:pos x="T2" y="T3"/>
                </a:cxn>
                <a:cxn ang="0">
                  <a:pos x="T4" y="T5"/>
                </a:cxn>
                <a:cxn ang="0">
                  <a:pos x="T6" y="T7"/>
                </a:cxn>
                <a:cxn ang="0">
                  <a:pos x="T8" y="T9"/>
                </a:cxn>
              </a:cxnLst>
              <a:rect l="0" t="0" r="r" b="b"/>
              <a:pathLst>
                <a:path w="29" h="28">
                  <a:moveTo>
                    <a:pt x="24" y="5"/>
                  </a:moveTo>
                  <a:cubicBezTo>
                    <a:pt x="29" y="10"/>
                    <a:pt x="29" y="18"/>
                    <a:pt x="24" y="23"/>
                  </a:cubicBezTo>
                  <a:cubicBezTo>
                    <a:pt x="19" y="28"/>
                    <a:pt x="11" y="28"/>
                    <a:pt x="5" y="23"/>
                  </a:cubicBezTo>
                  <a:cubicBezTo>
                    <a:pt x="0" y="18"/>
                    <a:pt x="0" y="10"/>
                    <a:pt x="5" y="5"/>
                  </a:cubicBezTo>
                  <a:cubicBezTo>
                    <a:pt x="11"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25" name="Freeform 797"/>
            <p:cNvSpPr/>
            <p:nvPr/>
          </p:nvSpPr>
          <p:spPr bwMode="auto">
            <a:xfrm>
              <a:off x="10396538" y="5310188"/>
              <a:ext cx="46038" cy="44450"/>
            </a:xfrm>
            <a:custGeom>
              <a:avLst/>
              <a:gdLst>
                <a:gd name="T0" fmla="*/ 24 w 29"/>
                <a:gd name="T1" fmla="*/ 5 h 28"/>
                <a:gd name="T2" fmla="*/ 24 w 29"/>
                <a:gd name="T3" fmla="*/ 23 h 28"/>
                <a:gd name="T4" fmla="*/ 5 w 29"/>
                <a:gd name="T5" fmla="*/ 23 h 28"/>
                <a:gd name="T6" fmla="*/ 5 w 29"/>
                <a:gd name="T7" fmla="*/ 5 h 28"/>
                <a:gd name="T8" fmla="*/ 24 w 29"/>
                <a:gd name="T9" fmla="*/ 5 h 28"/>
              </a:gdLst>
              <a:ahLst/>
              <a:cxnLst>
                <a:cxn ang="0">
                  <a:pos x="T0" y="T1"/>
                </a:cxn>
                <a:cxn ang="0">
                  <a:pos x="T2" y="T3"/>
                </a:cxn>
                <a:cxn ang="0">
                  <a:pos x="T4" y="T5"/>
                </a:cxn>
                <a:cxn ang="0">
                  <a:pos x="T6" y="T7"/>
                </a:cxn>
                <a:cxn ang="0">
                  <a:pos x="T8" y="T9"/>
                </a:cxn>
              </a:cxnLst>
              <a:rect l="0" t="0" r="r" b="b"/>
              <a:pathLst>
                <a:path w="29" h="28">
                  <a:moveTo>
                    <a:pt x="24" y="5"/>
                  </a:moveTo>
                  <a:cubicBezTo>
                    <a:pt x="29" y="10"/>
                    <a:pt x="29" y="18"/>
                    <a:pt x="24" y="23"/>
                  </a:cubicBezTo>
                  <a:cubicBezTo>
                    <a:pt x="18" y="28"/>
                    <a:pt x="10" y="28"/>
                    <a:pt x="5" y="23"/>
                  </a:cubicBezTo>
                  <a:cubicBezTo>
                    <a:pt x="0" y="18"/>
                    <a:pt x="0" y="10"/>
                    <a:pt x="5" y="5"/>
                  </a:cubicBezTo>
                  <a:cubicBezTo>
                    <a:pt x="10" y="0"/>
                    <a:pt x="18"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26" name="Freeform 798"/>
            <p:cNvSpPr/>
            <p:nvPr/>
          </p:nvSpPr>
          <p:spPr bwMode="auto">
            <a:xfrm>
              <a:off x="10510838" y="5195888"/>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27" name="Freeform 799"/>
            <p:cNvSpPr/>
            <p:nvPr/>
          </p:nvSpPr>
          <p:spPr bwMode="auto">
            <a:xfrm>
              <a:off x="10625138" y="5081588"/>
              <a:ext cx="44450" cy="46038"/>
            </a:xfrm>
            <a:custGeom>
              <a:avLst/>
              <a:gdLst>
                <a:gd name="T0" fmla="*/ 23 w 28"/>
                <a:gd name="T1" fmla="*/ 5 h 29"/>
                <a:gd name="T2" fmla="*/ 23 w 28"/>
                <a:gd name="T3" fmla="*/ 23 h 29"/>
                <a:gd name="T4" fmla="*/ 5 w 28"/>
                <a:gd name="T5" fmla="*/ 23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0"/>
                    <a:pt x="28" y="18"/>
                    <a:pt x="23" y="23"/>
                  </a:cubicBezTo>
                  <a:cubicBezTo>
                    <a:pt x="18" y="29"/>
                    <a:pt x="10" y="29"/>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28" name="Freeform 800"/>
            <p:cNvSpPr/>
            <p:nvPr/>
          </p:nvSpPr>
          <p:spPr bwMode="auto">
            <a:xfrm>
              <a:off x="10739438" y="4967288"/>
              <a:ext cx="44450" cy="46038"/>
            </a:xfrm>
            <a:custGeom>
              <a:avLst/>
              <a:gdLst>
                <a:gd name="T0" fmla="*/ 23 w 28"/>
                <a:gd name="T1" fmla="*/ 5 h 29"/>
                <a:gd name="T2" fmla="*/ 23 w 28"/>
                <a:gd name="T3" fmla="*/ 24 h 29"/>
                <a:gd name="T4" fmla="*/ 5 w 28"/>
                <a:gd name="T5" fmla="*/ 24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1"/>
                    <a:pt x="28" y="19"/>
                    <a:pt x="23" y="24"/>
                  </a:cubicBezTo>
                  <a:cubicBezTo>
                    <a:pt x="18" y="29"/>
                    <a:pt x="10" y="29"/>
                    <a:pt x="5" y="24"/>
                  </a:cubicBezTo>
                  <a:cubicBezTo>
                    <a:pt x="0" y="19"/>
                    <a:pt x="0" y="11"/>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29" name="Freeform 801"/>
            <p:cNvSpPr/>
            <p:nvPr/>
          </p:nvSpPr>
          <p:spPr bwMode="auto">
            <a:xfrm>
              <a:off x="10852151" y="4854576"/>
              <a:ext cx="46038" cy="44450"/>
            </a:xfrm>
            <a:custGeom>
              <a:avLst/>
              <a:gdLst>
                <a:gd name="T0" fmla="*/ 24 w 29"/>
                <a:gd name="T1" fmla="*/ 5 h 28"/>
                <a:gd name="T2" fmla="*/ 24 w 29"/>
                <a:gd name="T3" fmla="*/ 23 h 28"/>
                <a:gd name="T4" fmla="*/ 5 w 29"/>
                <a:gd name="T5" fmla="*/ 23 h 28"/>
                <a:gd name="T6" fmla="*/ 5 w 29"/>
                <a:gd name="T7" fmla="*/ 5 h 28"/>
                <a:gd name="T8" fmla="*/ 24 w 29"/>
                <a:gd name="T9" fmla="*/ 5 h 28"/>
              </a:gdLst>
              <a:ahLst/>
              <a:cxnLst>
                <a:cxn ang="0">
                  <a:pos x="T0" y="T1"/>
                </a:cxn>
                <a:cxn ang="0">
                  <a:pos x="T2" y="T3"/>
                </a:cxn>
                <a:cxn ang="0">
                  <a:pos x="T4" y="T5"/>
                </a:cxn>
                <a:cxn ang="0">
                  <a:pos x="T6" y="T7"/>
                </a:cxn>
                <a:cxn ang="0">
                  <a:pos x="T8" y="T9"/>
                </a:cxn>
              </a:cxnLst>
              <a:rect l="0" t="0" r="r" b="b"/>
              <a:pathLst>
                <a:path w="29" h="28">
                  <a:moveTo>
                    <a:pt x="24" y="5"/>
                  </a:moveTo>
                  <a:cubicBezTo>
                    <a:pt x="29" y="10"/>
                    <a:pt x="29" y="18"/>
                    <a:pt x="24" y="23"/>
                  </a:cubicBezTo>
                  <a:cubicBezTo>
                    <a:pt x="19" y="28"/>
                    <a:pt x="10" y="28"/>
                    <a:pt x="5" y="23"/>
                  </a:cubicBezTo>
                  <a:cubicBezTo>
                    <a:pt x="0" y="18"/>
                    <a:pt x="0" y="10"/>
                    <a:pt x="5" y="5"/>
                  </a:cubicBezTo>
                  <a:cubicBezTo>
                    <a:pt x="10"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30" name="Freeform 802"/>
            <p:cNvSpPr/>
            <p:nvPr/>
          </p:nvSpPr>
          <p:spPr bwMode="auto">
            <a:xfrm>
              <a:off x="10966451" y="4740276"/>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31" name="Freeform 803"/>
            <p:cNvSpPr/>
            <p:nvPr/>
          </p:nvSpPr>
          <p:spPr bwMode="auto">
            <a:xfrm>
              <a:off x="11080751" y="4625976"/>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32" name="Freeform 804"/>
            <p:cNvSpPr/>
            <p:nvPr/>
          </p:nvSpPr>
          <p:spPr bwMode="auto">
            <a:xfrm>
              <a:off x="11195051" y="4511676"/>
              <a:ext cx="44450" cy="46038"/>
            </a:xfrm>
            <a:custGeom>
              <a:avLst/>
              <a:gdLst>
                <a:gd name="T0" fmla="*/ 23 w 28"/>
                <a:gd name="T1" fmla="*/ 5 h 29"/>
                <a:gd name="T2" fmla="*/ 23 w 28"/>
                <a:gd name="T3" fmla="*/ 24 h 29"/>
                <a:gd name="T4" fmla="*/ 5 w 28"/>
                <a:gd name="T5" fmla="*/ 24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0"/>
                    <a:pt x="28" y="19"/>
                    <a:pt x="23" y="24"/>
                  </a:cubicBezTo>
                  <a:cubicBezTo>
                    <a:pt x="18" y="29"/>
                    <a:pt x="10" y="29"/>
                    <a:pt x="5" y="24"/>
                  </a:cubicBezTo>
                  <a:cubicBezTo>
                    <a:pt x="0" y="19"/>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33" name="Freeform 805"/>
            <p:cNvSpPr/>
            <p:nvPr/>
          </p:nvSpPr>
          <p:spPr bwMode="auto">
            <a:xfrm>
              <a:off x="10775951" y="4092576"/>
              <a:ext cx="44450" cy="46038"/>
            </a:xfrm>
            <a:custGeom>
              <a:avLst/>
              <a:gdLst>
                <a:gd name="T0" fmla="*/ 23 w 28"/>
                <a:gd name="T1" fmla="*/ 5 h 29"/>
                <a:gd name="T2" fmla="*/ 23 w 28"/>
                <a:gd name="T3" fmla="*/ 23 h 29"/>
                <a:gd name="T4" fmla="*/ 5 w 28"/>
                <a:gd name="T5" fmla="*/ 23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0"/>
                    <a:pt x="28" y="18"/>
                    <a:pt x="23" y="23"/>
                  </a:cubicBezTo>
                  <a:cubicBezTo>
                    <a:pt x="18" y="29"/>
                    <a:pt x="10" y="29"/>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34" name="Freeform 806"/>
            <p:cNvSpPr/>
            <p:nvPr/>
          </p:nvSpPr>
          <p:spPr bwMode="auto">
            <a:xfrm>
              <a:off x="10888663" y="3978276"/>
              <a:ext cx="46038" cy="46038"/>
            </a:xfrm>
            <a:custGeom>
              <a:avLst/>
              <a:gdLst>
                <a:gd name="T0" fmla="*/ 24 w 29"/>
                <a:gd name="T1" fmla="*/ 5 h 29"/>
                <a:gd name="T2" fmla="*/ 24 w 29"/>
                <a:gd name="T3" fmla="*/ 24 h 29"/>
                <a:gd name="T4" fmla="*/ 5 w 29"/>
                <a:gd name="T5" fmla="*/ 24 h 29"/>
                <a:gd name="T6" fmla="*/ 5 w 29"/>
                <a:gd name="T7" fmla="*/ 5 h 29"/>
                <a:gd name="T8" fmla="*/ 24 w 29"/>
                <a:gd name="T9" fmla="*/ 5 h 29"/>
              </a:gdLst>
              <a:ahLst/>
              <a:cxnLst>
                <a:cxn ang="0">
                  <a:pos x="T0" y="T1"/>
                </a:cxn>
                <a:cxn ang="0">
                  <a:pos x="T2" y="T3"/>
                </a:cxn>
                <a:cxn ang="0">
                  <a:pos x="T4" y="T5"/>
                </a:cxn>
                <a:cxn ang="0">
                  <a:pos x="T6" y="T7"/>
                </a:cxn>
                <a:cxn ang="0">
                  <a:pos x="T8" y="T9"/>
                </a:cxn>
              </a:cxnLst>
              <a:rect l="0" t="0" r="r" b="b"/>
              <a:pathLst>
                <a:path w="29" h="29">
                  <a:moveTo>
                    <a:pt x="24" y="5"/>
                  </a:moveTo>
                  <a:cubicBezTo>
                    <a:pt x="29" y="10"/>
                    <a:pt x="29" y="19"/>
                    <a:pt x="24" y="24"/>
                  </a:cubicBezTo>
                  <a:cubicBezTo>
                    <a:pt x="19" y="29"/>
                    <a:pt x="10" y="29"/>
                    <a:pt x="5" y="24"/>
                  </a:cubicBezTo>
                  <a:cubicBezTo>
                    <a:pt x="0" y="19"/>
                    <a:pt x="0" y="10"/>
                    <a:pt x="5" y="5"/>
                  </a:cubicBezTo>
                  <a:cubicBezTo>
                    <a:pt x="10"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35" name="Freeform 807"/>
            <p:cNvSpPr/>
            <p:nvPr/>
          </p:nvSpPr>
          <p:spPr bwMode="auto">
            <a:xfrm>
              <a:off x="11002963" y="3865563"/>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36" name="Freeform 808"/>
            <p:cNvSpPr/>
            <p:nvPr/>
          </p:nvSpPr>
          <p:spPr bwMode="auto">
            <a:xfrm>
              <a:off x="11117263" y="3751263"/>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37" name="Freeform 809"/>
            <p:cNvSpPr/>
            <p:nvPr/>
          </p:nvSpPr>
          <p:spPr bwMode="auto">
            <a:xfrm>
              <a:off x="11231563" y="3636963"/>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38" name="Freeform 810"/>
            <p:cNvSpPr/>
            <p:nvPr/>
          </p:nvSpPr>
          <p:spPr bwMode="auto">
            <a:xfrm>
              <a:off x="11344276" y="3522663"/>
              <a:ext cx="46038" cy="46038"/>
            </a:xfrm>
            <a:custGeom>
              <a:avLst/>
              <a:gdLst>
                <a:gd name="T0" fmla="*/ 24 w 29"/>
                <a:gd name="T1" fmla="*/ 5 h 29"/>
                <a:gd name="T2" fmla="*/ 24 w 29"/>
                <a:gd name="T3" fmla="*/ 24 h 29"/>
                <a:gd name="T4" fmla="*/ 6 w 29"/>
                <a:gd name="T5" fmla="*/ 24 h 29"/>
                <a:gd name="T6" fmla="*/ 6 w 29"/>
                <a:gd name="T7" fmla="*/ 5 h 29"/>
                <a:gd name="T8" fmla="*/ 24 w 29"/>
                <a:gd name="T9" fmla="*/ 5 h 29"/>
              </a:gdLst>
              <a:ahLst/>
              <a:cxnLst>
                <a:cxn ang="0">
                  <a:pos x="T0" y="T1"/>
                </a:cxn>
                <a:cxn ang="0">
                  <a:pos x="T2" y="T3"/>
                </a:cxn>
                <a:cxn ang="0">
                  <a:pos x="T4" y="T5"/>
                </a:cxn>
                <a:cxn ang="0">
                  <a:pos x="T6" y="T7"/>
                </a:cxn>
                <a:cxn ang="0">
                  <a:pos x="T8" y="T9"/>
                </a:cxn>
              </a:cxnLst>
              <a:rect l="0" t="0" r="r" b="b"/>
              <a:pathLst>
                <a:path w="29" h="29">
                  <a:moveTo>
                    <a:pt x="24" y="5"/>
                  </a:moveTo>
                  <a:cubicBezTo>
                    <a:pt x="29" y="10"/>
                    <a:pt x="29" y="19"/>
                    <a:pt x="24" y="24"/>
                  </a:cubicBezTo>
                  <a:cubicBezTo>
                    <a:pt x="19" y="29"/>
                    <a:pt x="11" y="29"/>
                    <a:pt x="6" y="24"/>
                  </a:cubicBezTo>
                  <a:cubicBezTo>
                    <a:pt x="0" y="19"/>
                    <a:pt x="0" y="10"/>
                    <a:pt x="6" y="5"/>
                  </a:cubicBezTo>
                  <a:cubicBezTo>
                    <a:pt x="11"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39" name="Freeform 811"/>
            <p:cNvSpPr/>
            <p:nvPr/>
          </p:nvSpPr>
          <p:spPr bwMode="auto">
            <a:xfrm>
              <a:off x="11458576" y="3409951"/>
              <a:ext cx="46038" cy="44450"/>
            </a:xfrm>
            <a:custGeom>
              <a:avLst/>
              <a:gdLst>
                <a:gd name="T0" fmla="*/ 24 w 29"/>
                <a:gd name="T1" fmla="*/ 5 h 28"/>
                <a:gd name="T2" fmla="*/ 24 w 29"/>
                <a:gd name="T3" fmla="*/ 23 h 28"/>
                <a:gd name="T4" fmla="*/ 5 w 29"/>
                <a:gd name="T5" fmla="*/ 23 h 28"/>
                <a:gd name="T6" fmla="*/ 5 w 29"/>
                <a:gd name="T7" fmla="*/ 5 h 28"/>
                <a:gd name="T8" fmla="*/ 24 w 29"/>
                <a:gd name="T9" fmla="*/ 5 h 28"/>
              </a:gdLst>
              <a:ahLst/>
              <a:cxnLst>
                <a:cxn ang="0">
                  <a:pos x="T0" y="T1"/>
                </a:cxn>
                <a:cxn ang="0">
                  <a:pos x="T2" y="T3"/>
                </a:cxn>
                <a:cxn ang="0">
                  <a:pos x="T4" y="T5"/>
                </a:cxn>
                <a:cxn ang="0">
                  <a:pos x="T6" y="T7"/>
                </a:cxn>
                <a:cxn ang="0">
                  <a:pos x="T8" y="T9"/>
                </a:cxn>
              </a:cxnLst>
              <a:rect l="0" t="0" r="r" b="b"/>
              <a:pathLst>
                <a:path w="29" h="28">
                  <a:moveTo>
                    <a:pt x="24" y="5"/>
                  </a:moveTo>
                  <a:cubicBezTo>
                    <a:pt x="29" y="10"/>
                    <a:pt x="29" y="18"/>
                    <a:pt x="24" y="23"/>
                  </a:cubicBezTo>
                  <a:cubicBezTo>
                    <a:pt x="18" y="28"/>
                    <a:pt x="10" y="28"/>
                    <a:pt x="5" y="23"/>
                  </a:cubicBezTo>
                  <a:cubicBezTo>
                    <a:pt x="0" y="18"/>
                    <a:pt x="0" y="10"/>
                    <a:pt x="5" y="5"/>
                  </a:cubicBezTo>
                  <a:cubicBezTo>
                    <a:pt x="10" y="0"/>
                    <a:pt x="18"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40" name="Freeform 812"/>
            <p:cNvSpPr/>
            <p:nvPr/>
          </p:nvSpPr>
          <p:spPr bwMode="auto">
            <a:xfrm>
              <a:off x="11572876" y="3295651"/>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41" name="Freeform 813"/>
            <p:cNvSpPr/>
            <p:nvPr/>
          </p:nvSpPr>
          <p:spPr bwMode="auto">
            <a:xfrm>
              <a:off x="11687176" y="3181351"/>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42" name="Freeform 814"/>
            <p:cNvSpPr/>
            <p:nvPr/>
          </p:nvSpPr>
          <p:spPr bwMode="auto">
            <a:xfrm>
              <a:off x="11801476" y="3067051"/>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43" name="Freeform 815"/>
            <p:cNvSpPr/>
            <p:nvPr/>
          </p:nvSpPr>
          <p:spPr bwMode="auto">
            <a:xfrm>
              <a:off x="11914188" y="2952751"/>
              <a:ext cx="46038" cy="46038"/>
            </a:xfrm>
            <a:custGeom>
              <a:avLst/>
              <a:gdLst>
                <a:gd name="T0" fmla="*/ 24 w 29"/>
                <a:gd name="T1" fmla="*/ 5 h 29"/>
                <a:gd name="T2" fmla="*/ 24 w 29"/>
                <a:gd name="T3" fmla="*/ 24 h 29"/>
                <a:gd name="T4" fmla="*/ 5 w 29"/>
                <a:gd name="T5" fmla="*/ 24 h 29"/>
                <a:gd name="T6" fmla="*/ 5 w 29"/>
                <a:gd name="T7" fmla="*/ 5 h 29"/>
                <a:gd name="T8" fmla="*/ 24 w 29"/>
                <a:gd name="T9" fmla="*/ 5 h 29"/>
              </a:gdLst>
              <a:ahLst/>
              <a:cxnLst>
                <a:cxn ang="0">
                  <a:pos x="T0" y="T1"/>
                </a:cxn>
                <a:cxn ang="0">
                  <a:pos x="T2" y="T3"/>
                </a:cxn>
                <a:cxn ang="0">
                  <a:pos x="T4" y="T5"/>
                </a:cxn>
                <a:cxn ang="0">
                  <a:pos x="T6" y="T7"/>
                </a:cxn>
                <a:cxn ang="0">
                  <a:pos x="T8" y="T9"/>
                </a:cxn>
              </a:cxnLst>
              <a:rect l="0" t="0" r="r" b="b"/>
              <a:pathLst>
                <a:path w="29" h="29">
                  <a:moveTo>
                    <a:pt x="24" y="5"/>
                  </a:moveTo>
                  <a:cubicBezTo>
                    <a:pt x="29" y="10"/>
                    <a:pt x="29" y="19"/>
                    <a:pt x="24" y="24"/>
                  </a:cubicBezTo>
                  <a:cubicBezTo>
                    <a:pt x="19" y="29"/>
                    <a:pt x="10" y="29"/>
                    <a:pt x="5" y="24"/>
                  </a:cubicBezTo>
                  <a:cubicBezTo>
                    <a:pt x="0" y="19"/>
                    <a:pt x="0" y="10"/>
                    <a:pt x="5" y="5"/>
                  </a:cubicBezTo>
                  <a:cubicBezTo>
                    <a:pt x="10"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44" name="Freeform 816"/>
            <p:cNvSpPr/>
            <p:nvPr/>
          </p:nvSpPr>
          <p:spPr bwMode="auto">
            <a:xfrm>
              <a:off x="12028488" y="2840038"/>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45" name="Freeform 817"/>
            <p:cNvSpPr/>
            <p:nvPr/>
          </p:nvSpPr>
          <p:spPr bwMode="auto">
            <a:xfrm>
              <a:off x="10915651" y="4232276"/>
              <a:ext cx="44450" cy="46038"/>
            </a:xfrm>
            <a:custGeom>
              <a:avLst/>
              <a:gdLst>
                <a:gd name="T0" fmla="*/ 23 w 28"/>
                <a:gd name="T1" fmla="*/ 5 h 29"/>
                <a:gd name="T2" fmla="*/ 23 w 28"/>
                <a:gd name="T3" fmla="*/ 24 h 29"/>
                <a:gd name="T4" fmla="*/ 5 w 28"/>
                <a:gd name="T5" fmla="*/ 24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0"/>
                    <a:pt x="28" y="18"/>
                    <a:pt x="23" y="24"/>
                  </a:cubicBezTo>
                  <a:cubicBezTo>
                    <a:pt x="18" y="29"/>
                    <a:pt x="10" y="29"/>
                    <a:pt x="5" y="24"/>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46" name="Freeform 818"/>
            <p:cNvSpPr/>
            <p:nvPr/>
          </p:nvSpPr>
          <p:spPr bwMode="auto">
            <a:xfrm>
              <a:off x="11028363" y="4117976"/>
              <a:ext cx="46038" cy="46038"/>
            </a:xfrm>
            <a:custGeom>
              <a:avLst/>
              <a:gdLst>
                <a:gd name="T0" fmla="*/ 24 w 29"/>
                <a:gd name="T1" fmla="*/ 5 h 29"/>
                <a:gd name="T2" fmla="*/ 24 w 29"/>
                <a:gd name="T3" fmla="*/ 24 h 29"/>
                <a:gd name="T4" fmla="*/ 5 w 29"/>
                <a:gd name="T5" fmla="*/ 24 h 29"/>
                <a:gd name="T6" fmla="*/ 5 w 29"/>
                <a:gd name="T7" fmla="*/ 5 h 29"/>
                <a:gd name="T8" fmla="*/ 24 w 29"/>
                <a:gd name="T9" fmla="*/ 5 h 29"/>
              </a:gdLst>
              <a:ahLst/>
              <a:cxnLst>
                <a:cxn ang="0">
                  <a:pos x="T0" y="T1"/>
                </a:cxn>
                <a:cxn ang="0">
                  <a:pos x="T2" y="T3"/>
                </a:cxn>
                <a:cxn ang="0">
                  <a:pos x="T4" y="T5"/>
                </a:cxn>
                <a:cxn ang="0">
                  <a:pos x="T6" y="T7"/>
                </a:cxn>
                <a:cxn ang="0">
                  <a:pos x="T8" y="T9"/>
                </a:cxn>
              </a:cxnLst>
              <a:rect l="0" t="0" r="r" b="b"/>
              <a:pathLst>
                <a:path w="29" h="29">
                  <a:moveTo>
                    <a:pt x="24" y="5"/>
                  </a:moveTo>
                  <a:cubicBezTo>
                    <a:pt x="29" y="11"/>
                    <a:pt x="29" y="19"/>
                    <a:pt x="24" y="24"/>
                  </a:cubicBezTo>
                  <a:cubicBezTo>
                    <a:pt x="19" y="29"/>
                    <a:pt x="10" y="29"/>
                    <a:pt x="5" y="24"/>
                  </a:cubicBezTo>
                  <a:cubicBezTo>
                    <a:pt x="0" y="19"/>
                    <a:pt x="0" y="11"/>
                    <a:pt x="5" y="5"/>
                  </a:cubicBezTo>
                  <a:cubicBezTo>
                    <a:pt x="10"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47" name="Freeform 819"/>
            <p:cNvSpPr/>
            <p:nvPr/>
          </p:nvSpPr>
          <p:spPr bwMode="auto">
            <a:xfrm>
              <a:off x="11142663" y="4005263"/>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48" name="Freeform 820"/>
            <p:cNvSpPr/>
            <p:nvPr/>
          </p:nvSpPr>
          <p:spPr bwMode="auto">
            <a:xfrm>
              <a:off x="11256963" y="3890963"/>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49" name="Freeform 821"/>
            <p:cNvSpPr/>
            <p:nvPr/>
          </p:nvSpPr>
          <p:spPr bwMode="auto">
            <a:xfrm>
              <a:off x="11371263" y="3776663"/>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50" name="Freeform 822"/>
            <p:cNvSpPr/>
            <p:nvPr/>
          </p:nvSpPr>
          <p:spPr bwMode="auto">
            <a:xfrm>
              <a:off x="11485563" y="3662363"/>
              <a:ext cx="44450" cy="46038"/>
            </a:xfrm>
            <a:custGeom>
              <a:avLst/>
              <a:gdLst>
                <a:gd name="T0" fmla="*/ 23 w 28"/>
                <a:gd name="T1" fmla="*/ 5 h 29"/>
                <a:gd name="T2" fmla="*/ 23 w 28"/>
                <a:gd name="T3" fmla="*/ 24 h 29"/>
                <a:gd name="T4" fmla="*/ 5 w 28"/>
                <a:gd name="T5" fmla="*/ 24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0"/>
                    <a:pt x="28" y="19"/>
                    <a:pt x="23" y="24"/>
                  </a:cubicBezTo>
                  <a:cubicBezTo>
                    <a:pt x="18" y="29"/>
                    <a:pt x="10" y="29"/>
                    <a:pt x="5" y="24"/>
                  </a:cubicBezTo>
                  <a:cubicBezTo>
                    <a:pt x="0" y="19"/>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51" name="Freeform 823"/>
            <p:cNvSpPr/>
            <p:nvPr/>
          </p:nvSpPr>
          <p:spPr bwMode="auto">
            <a:xfrm>
              <a:off x="11598276" y="3549651"/>
              <a:ext cx="46038" cy="44450"/>
            </a:xfrm>
            <a:custGeom>
              <a:avLst/>
              <a:gdLst>
                <a:gd name="T0" fmla="*/ 24 w 29"/>
                <a:gd name="T1" fmla="*/ 5 h 28"/>
                <a:gd name="T2" fmla="*/ 24 w 29"/>
                <a:gd name="T3" fmla="*/ 23 h 28"/>
                <a:gd name="T4" fmla="*/ 5 w 29"/>
                <a:gd name="T5" fmla="*/ 23 h 28"/>
                <a:gd name="T6" fmla="*/ 5 w 29"/>
                <a:gd name="T7" fmla="*/ 5 h 28"/>
                <a:gd name="T8" fmla="*/ 24 w 29"/>
                <a:gd name="T9" fmla="*/ 5 h 28"/>
              </a:gdLst>
              <a:ahLst/>
              <a:cxnLst>
                <a:cxn ang="0">
                  <a:pos x="T0" y="T1"/>
                </a:cxn>
                <a:cxn ang="0">
                  <a:pos x="T2" y="T3"/>
                </a:cxn>
                <a:cxn ang="0">
                  <a:pos x="T4" y="T5"/>
                </a:cxn>
                <a:cxn ang="0">
                  <a:pos x="T6" y="T7"/>
                </a:cxn>
                <a:cxn ang="0">
                  <a:pos x="T8" y="T9"/>
                </a:cxn>
              </a:cxnLst>
              <a:rect l="0" t="0" r="r" b="b"/>
              <a:pathLst>
                <a:path w="29" h="28">
                  <a:moveTo>
                    <a:pt x="24" y="5"/>
                  </a:moveTo>
                  <a:cubicBezTo>
                    <a:pt x="29" y="10"/>
                    <a:pt x="29" y="18"/>
                    <a:pt x="24" y="23"/>
                  </a:cubicBezTo>
                  <a:cubicBezTo>
                    <a:pt x="19" y="28"/>
                    <a:pt x="10" y="28"/>
                    <a:pt x="5" y="23"/>
                  </a:cubicBezTo>
                  <a:cubicBezTo>
                    <a:pt x="0" y="18"/>
                    <a:pt x="0" y="10"/>
                    <a:pt x="5" y="5"/>
                  </a:cubicBezTo>
                  <a:cubicBezTo>
                    <a:pt x="10"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52" name="Freeform 824"/>
            <p:cNvSpPr/>
            <p:nvPr/>
          </p:nvSpPr>
          <p:spPr bwMode="auto">
            <a:xfrm>
              <a:off x="11712576" y="3435351"/>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53" name="Freeform 825"/>
            <p:cNvSpPr/>
            <p:nvPr/>
          </p:nvSpPr>
          <p:spPr bwMode="auto">
            <a:xfrm>
              <a:off x="11826876" y="3321051"/>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54" name="Freeform 826"/>
            <p:cNvSpPr/>
            <p:nvPr/>
          </p:nvSpPr>
          <p:spPr bwMode="auto">
            <a:xfrm>
              <a:off x="11941176" y="3206751"/>
              <a:ext cx="44450" cy="46038"/>
            </a:xfrm>
            <a:custGeom>
              <a:avLst/>
              <a:gdLst>
                <a:gd name="T0" fmla="*/ 23 w 28"/>
                <a:gd name="T1" fmla="*/ 5 h 29"/>
                <a:gd name="T2" fmla="*/ 23 w 28"/>
                <a:gd name="T3" fmla="*/ 23 h 29"/>
                <a:gd name="T4" fmla="*/ 5 w 28"/>
                <a:gd name="T5" fmla="*/ 23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0"/>
                    <a:pt x="28" y="18"/>
                    <a:pt x="23" y="23"/>
                  </a:cubicBezTo>
                  <a:cubicBezTo>
                    <a:pt x="18" y="29"/>
                    <a:pt x="10" y="29"/>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55" name="Freeform 827"/>
            <p:cNvSpPr/>
            <p:nvPr/>
          </p:nvSpPr>
          <p:spPr bwMode="auto">
            <a:xfrm>
              <a:off x="12053888" y="3092451"/>
              <a:ext cx="46038" cy="46038"/>
            </a:xfrm>
            <a:custGeom>
              <a:avLst/>
              <a:gdLst>
                <a:gd name="T0" fmla="*/ 24 w 29"/>
                <a:gd name="T1" fmla="*/ 5 h 29"/>
                <a:gd name="T2" fmla="*/ 24 w 29"/>
                <a:gd name="T3" fmla="*/ 24 h 29"/>
                <a:gd name="T4" fmla="*/ 5 w 29"/>
                <a:gd name="T5" fmla="*/ 24 h 29"/>
                <a:gd name="T6" fmla="*/ 5 w 29"/>
                <a:gd name="T7" fmla="*/ 5 h 29"/>
                <a:gd name="T8" fmla="*/ 24 w 29"/>
                <a:gd name="T9" fmla="*/ 5 h 29"/>
              </a:gdLst>
              <a:ahLst/>
              <a:cxnLst>
                <a:cxn ang="0">
                  <a:pos x="T0" y="T1"/>
                </a:cxn>
                <a:cxn ang="0">
                  <a:pos x="T2" y="T3"/>
                </a:cxn>
                <a:cxn ang="0">
                  <a:pos x="T4" y="T5"/>
                </a:cxn>
                <a:cxn ang="0">
                  <a:pos x="T6" y="T7"/>
                </a:cxn>
                <a:cxn ang="0">
                  <a:pos x="T8" y="T9"/>
                </a:cxn>
              </a:cxnLst>
              <a:rect l="0" t="0" r="r" b="b"/>
              <a:pathLst>
                <a:path w="29" h="29">
                  <a:moveTo>
                    <a:pt x="24" y="5"/>
                  </a:moveTo>
                  <a:cubicBezTo>
                    <a:pt x="29" y="11"/>
                    <a:pt x="29" y="19"/>
                    <a:pt x="24" y="24"/>
                  </a:cubicBezTo>
                  <a:cubicBezTo>
                    <a:pt x="19" y="29"/>
                    <a:pt x="10" y="29"/>
                    <a:pt x="5" y="24"/>
                  </a:cubicBezTo>
                  <a:cubicBezTo>
                    <a:pt x="0" y="19"/>
                    <a:pt x="0" y="11"/>
                    <a:pt x="5" y="5"/>
                  </a:cubicBezTo>
                  <a:cubicBezTo>
                    <a:pt x="10"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56" name="Freeform 828"/>
            <p:cNvSpPr/>
            <p:nvPr/>
          </p:nvSpPr>
          <p:spPr bwMode="auto">
            <a:xfrm>
              <a:off x="12168188" y="2979738"/>
              <a:ext cx="46038" cy="44450"/>
            </a:xfrm>
            <a:custGeom>
              <a:avLst/>
              <a:gdLst>
                <a:gd name="T0" fmla="*/ 23 w 29"/>
                <a:gd name="T1" fmla="*/ 5 h 28"/>
                <a:gd name="T2" fmla="*/ 23 w 29"/>
                <a:gd name="T3" fmla="*/ 23 h 28"/>
                <a:gd name="T4" fmla="*/ 5 w 29"/>
                <a:gd name="T5" fmla="*/ 23 h 28"/>
                <a:gd name="T6" fmla="*/ 5 w 29"/>
                <a:gd name="T7" fmla="*/ 5 h 28"/>
                <a:gd name="T8" fmla="*/ 23 w 29"/>
                <a:gd name="T9" fmla="*/ 5 h 28"/>
              </a:gdLst>
              <a:ahLst/>
              <a:cxnLst>
                <a:cxn ang="0">
                  <a:pos x="T0" y="T1"/>
                </a:cxn>
                <a:cxn ang="0">
                  <a:pos x="T2" y="T3"/>
                </a:cxn>
                <a:cxn ang="0">
                  <a:pos x="T4" y="T5"/>
                </a:cxn>
                <a:cxn ang="0">
                  <a:pos x="T6" y="T7"/>
                </a:cxn>
                <a:cxn ang="0">
                  <a:pos x="T8" y="T9"/>
                </a:cxn>
              </a:cxnLst>
              <a:rect l="0" t="0" r="r" b="b"/>
              <a:pathLst>
                <a:path w="29" h="28">
                  <a:moveTo>
                    <a:pt x="23" y="5"/>
                  </a:moveTo>
                  <a:cubicBezTo>
                    <a:pt x="29" y="10"/>
                    <a:pt x="29"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57" name="Freeform 829"/>
            <p:cNvSpPr/>
            <p:nvPr/>
          </p:nvSpPr>
          <p:spPr bwMode="auto">
            <a:xfrm>
              <a:off x="11055351" y="4371976"/>
              <a:ext cx="44450" cy="46038"/>
            </a:xfrm>
            <a:custGeom>
              <a:avLst/>
              <a:gdLst>
                <a:gd name="T0" fmla="*/ 23 w 28"/>
                <a:gd name="T1" fmla="*/ 5 h 29"/>
                <a:gd name="T2" fmla="*/ 23 w 28"/>
                <a:gd name="T3" fmla="*/ 24 h 29"/>
                <a:gd name="T4" fmla="*/ 5 w 28"/>
                <a:gd name="T5" fmla="*/ 24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0"/>
                    <a:pt x="28" y="19"/>
                    <a:pt x="23" y="24"/>
                  </a:cubicBezTo>
                  <a:cubicBezTo>
                    <a:pt x="18" y="29"/>
                    <a:pt x="10" y="29"/>
                    <a:pt x="5" y="24"/>
                  </a:cubicBezTo>
                  <a:cubicBezTo>
                    <a:pt x="0" y="19"/>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58" name="Freeform 830"/>
            <p:cNvSpPr/>
            <p:nvPr/>
          </p:nvSpPr>
          <p:spPr bwMode="auto">
            <a:xfrm>
              <a:off x="11168063" y="4257676"/>
              <a:ext cx="46038" cy="46038"/>
            </a:xfrm>
            <a:custGeom>
              <a:avLst/>
              <a:gdLst>
                <a:gd name="T0" fmla="*/ 24 w 29"/>
                <a:gd name="T1" fmla="*/ 6 h 29"/>
                <a:gd name="T2" fmla="*/ 24 w 29"/>
                <a:gd name="T3" fmla="*/ 24 h 29"/>
                <a:gd name="T4" fmla="*/ 5 w 29"/>
                <a:gd name="T5" fmla="*/ 24 h 29"/>
                <a:gd name="T6" fmla="*/ 5 w 29"/>
                <a:gd name="T7" fmla="*/ 6 h 29"/>
                <a:gd name="T8" fmla="*/ 24 w 29"/>
                <a:gd name="T9" fmla="*/ 6 h 29"/>
              </a:gdLst>
              <a:ahLst/>
              <a:cxnLst>
                <a:cxn ang="0">
                  <a:pos x="T0" y="T1"/>
                </a:cxn>
                <a:cxn ang="0">
                  <a:pos x="T2" y="T3"/>
                </a:cxn>
                <a:cxn ang="0">
                  <a:pos x="T4" y="T5"/>
                </a:cxn>
                <a:cxn ang="0">
                  <a:pos x="T6" y="T7"/>
                </a:cxn>
                <a:cxn ang="0">
                  <a:pos x="T8" y="T9"/>
                </a:cxn>
              </a:cxnLst>
              <a:rect l="0" t="0" r="r" b="b"/>
              <a:pathLst>
                <a:path w="29" h="29">
                  <a:moveTo>
                    <a:pt x="24" y="6"/>
                  </a:moveTo>
                  <a:cubicBezTo>
                    <a:pt x="29" y="11"/>
                    <a:pt x="29" y="19"/>
                    <a:pt x="24" y="24"/>
                  </a:cubicBezTo>
                  <a:cubicBezTo>
                    <a:pt x="19" y="29"/>
                    <a:pt x="11" y="29"/>
                    <a:pt x="5" y="24"/>
                  </a:cubicBezTo>
                  <a:cubicBezTo>
                    <a:pt x="0" y="19"/>
                    <a:pt x="0" y="11"/>
                    <a:pt x="5" y="6"/>
                  </a:cubicBezTo>
                  <a:cubicBezTo>
                    <a:pt x="11" y="0"/>
                    <a:pt x="19" y="0"/>
                    <a:pt x="24" y="6"/>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59" name="Freeform 831"/>
            <p:cNvSpPr/>
            <p:nvPr/>
          </p:nvSpPr>
          <p:spPr bwMode="auto">
            <a:xfrm>
              <a:off x="11282363" y="4144963"/>
              <a:ext cx="46038" cy="44450"/>
            </a:xfrm>
            <a:custGeom>
              <a:avLst/>
              <a:gdLst>
                <a:gd name="T0" fmla="*/ 23 w 29"/>
                <a:gd name="T1" fmla="*/ 5 h 28"/>
                <a:gd name="T2" fmla="*/ 23 w 29"/>
                <a:gd name="T3" fmla="*/ 23 h 28"/>
                <a:gd name="T4" fmla="*/ 5 w 29"/>
                <a:gd name="T5" fmla="*/ 23 h 28"/>
                <a:gd name="T6" fmla="*/ 5 w 29"/>
                <a:gd name="T7" fmla="*/ 5 h 28"/>
                <a:gd name="T8" fmla="*/ 23 w 29"/>
                <a:gd name="T9" fmla="*/ 5 h 28"/>
              </a:gdLst>
              <a:ahLst/>
              <a:cxnLst>
                <a:cxn ang="0">
                  <a:pos x="T0" y="T1"/>
                </a:cxn>
                <a:cxn ang="0">
                  <a:pos x="T2" y="T3"/>
                </a:cxn>
                <a:cxn ang="0">
                  <a:pos x="T4" y="T5"/>
                </a:cxn>
                <a:cxn ang="0">
                  <a:pos x="T6" y="T7"/>
                </a:cxn>
                <a:cxn ang="0">
                  <a:pos x="T8" y="T9"/>
                </a:cxn>
              </a:cxnLst>
              <a:rect l="0" t="0" r="r" b="b"/>
              <a:pathLst>
                <a:path w="29" h="28">
                  <a:moveTo>
                    <a:pt x="23" y="5"/>
                  </a:moveTo>
                  <a:cubicBezTo>
                    <a:pt x="29" y="10"/>
                    <a:pt x="29"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60" name="Freeform 832"/>
            <p:cNvSpPr/>
            <p:nvPr/>
          </p:nvSpPr>
          <p:spPr bwMode="auto">
            <a:xfrm>
              <a:off x="11396663" y="4030663"/>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61" name="Freeform 833"/>
            <p:cNvSpPr/>
            <p:nvPr/>
          </p:nvSpPr>
          <p:spPr bwMode="auto">
            <a:xfrm>
              <a:off x="11510963" y="3916363"/>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662" name="Freeform 834"/>
            <p:cNvSpPr/>
            <p:nvPr/>
          </p:nvSpPr>
          <p:spPr bwMode="auto">
            <a:xfrm>
              <a:off x="11625263" y="3802063"/>
              <a:ext cx="44450" cy="46038"/>
            </a:xfrm>
            <a:custGeom>
              <a:avLst/>
              <a:gdLst>
                <a:gd name="T0" fmla="*/ 23 w 28"/>
                <a:gd name="T1" fmla="*/ 5 h 29"/>
                <a:gd name="T2" fmla="*/ 23 w 28"/>
                <a:gd name="T3" fmla="*/ 24 h 29"/>
                <a:gd name="T4" fmla="*/ 5 w 28"/>
                <a:gd name="T5" fmla="*/ 24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0"/>
                    <a:pt x="28" y="19"/>
                    <a:pt x="23" y="24"/>
                  </a:cubicBezTo>
                  <a:cubicBezTo>
                    <a:pt x="18" y="29"/>
                    <a:pt x="10" y="29"/>
                    <a:pt x="5" y="24"/>
                  </a:cubicBezTo>
                  <a:cubicBezTo>
                    <a:pt x="0" y="19"/>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439" name="Freeform 836"/>
            <p:cNvSpPr/>
            <p:nvPr/>
          </p:nvSpPr>
          <p:spPr bwMode="auto">
            <a:xfrm>
              <a:off x="11737976" y="3689350"/>
              <a:ext cx="46038" cy="44450"/>
            </a:xfrm>
            <a:custGeom>
              <a:avLst/>
              <a:gdLst>
                <a:gd name="T0" fmla="*/ 24 w 29"/>
                <a:gd name="T1" fmla="*/ 5 h 28"/>
                <a:gd name="T2" fmla="*/ 24 w 29"/>
                <a:gd name="T3" fmla="*/ 23 h 28"/>
                <a:gd name="T4" fmla="*/ 5 w 29"/>
                <a:gd name="T5" fmla="*/ 23 h 28"/>
                <a:gd name="T6" fmla="*/ 5 w 29"/>
                <a:gd name="T7" fmla="*/ 5 h 28"/>
                <a:gd name="T8" fmla="*/ 24 w 29"/>
                <a:gd name="T9" fmla="*/ 5 h 28"/>
              </a:gdLst>
              <a:ahLst/>
              <a:cxnLst>
                <a:cxn ang="0">
                  <a:pos x="T0" y="T1"/>
                </a:cxn>
                <a:cxn ang="0">
                  <a:pos x="T2" y="T3"/>
                </a:cxn>
                <a:cxn ang="0">
                  <a:pos x="T4" y="T5"/>
                </a:cxn>
                <a:cxn ang="0">
                  <a:pos x="T6" y="T7"/>
                </a:cxn>
                <a:cxn ang="0">
                  <a:pos x="T8" y="T9"/>
                </a:cxn>
              </a:cxnLst>
              <a:rect l="0" t="0" r="r" b="b"/>
              <a:pathLst>
                <a:path w="29" h="28">
                  <a:moveTo>
                    <a:pt x="24" y="5"/>
                  </a:moveTo>
                  <a:cubicBezTo>
                    <a:pt x="29" y="10"/>
                    <a:pt x="29" y="18"/>
                    <a:pt x="24" y="23"/>
                  </a:cubicBezTo>
                  <a:cubicBezTo>
                    <a:pt x="19" y="28"/>
                    <a:pt x="10" y="28"/>
                    <a:pt x="5" y="23"/>
                  </a:cubicBezTo>
                  <a:cubicBezTo>
                    <a:pt x="0" y="18"/>
                    <a:pt x="0" y="10"/>
                    <a:pt x="5" y="5"/>
                  </a:cubicBezTo>
                  <a:cubicBezTo>
                    <a:pt x="10"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440" name="Freeform 837"/>
            <p:cNvSpPr/>
            <p:nvPr/>
          </p:nvSpPr>
          <p:spPr bwMode="auto">
            <a:xfrm>
              <a:off x="11852276" y="3575050"/>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441" name="Freeform 838"/>
            <p:cNvSpPr/>
            <p:nvPr/>
          </p:nvSpPr>
          <p:spPr bwMode="auto">
            <a:xfrm>
              <a:off x="11966576" y="3460750"/>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442" name="Freeform 839"/>
            <p:cNvSpPr/>
            <p:nvPr/>
          </p:nvSpPr>
          <p:spPr bwMode="auto">
            <a:xfrm>
              <a:off x="12080876" y="3346450"/>
              <a:ext cx="44450" cy="46038"/>
            </a:xfrm>
            <a:custGeom>
              <a:avLst/>
              <a:gdLst>
                <a:gd name="T0" fmla="*/ 23 w 28"/>
                <a:gd name="T1" fmla="*/ 5 h 29"/>
                <a:gd name="T2" fmla="*/ 23 w 28"/>
                <a:gd name="T3" fmla="*/ 24 h 29"/>
                <a:gd name="T4" fmla="*/ 5 w 28"/>
                <a:gd name="T5" fmla="*/ 24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0"/>
                    <a:pt x="28" y="18"/>
                    <a:pt x="23" y="24"/>
                  </a:cubicBezTo>
                  <a:cubicBezTo>
                    <a:pt x="18" y="29"/>
                    <a:pt x="10" y="29"/>
                    <a:pt x="5" y="24"/>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445" name="Freeform 842"/>
            <p:cNvSpPr/>
            <p:nvPr/>
          </p:nvSpPr>
          <p:spPr bwMode="auto">
            <a:xfrm>
              <a:off x="11195051" y="4511675"/>
              <a:ext cx="44450" cy="46038"/>
            </a:xfrm>
            <a:custGeom>
              <a:avLst/>
              <a:gdLst>
                <a:gd name="T0" fmla="*/ 23 w 28"/>
                <a:gd name="T1" fmla="*/ 5 h 29"/>
                <a:gd name="T2" fmla="*/ 23 w 28"/>
                <a:gd name="T3" fmla="*/ 24 h 29"/>
                <a:gd name="T4" fmla="*/ 5 w 28"/>
                <a:gd name="T5" fmla="*/ 24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0"/>
                    <a:pt x="28" y="19"/>
                    <a:pt x="23" y="24"/>
                  </a:cubicBezTo>
                  <a:cubicBezTo>
                    <a:pt x="18" y="29"/>
                    <a:pt x="10" y="29"/>
                    <a:pt x="5" y="24"/>
                  </a:cubicBezTo>
                  <a:cubicBezTo>
                    <a:pt x="0" y="19"/>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446" name="Freeform 843"/>
            <p:cNvSpPr/>
            <p:nvPr/>
          </p:nvSpPr>
          <p:spPr bwMode="auto">
            <a:xfrm>
              <a:off x="11307763" y="4398963"/>
              <a:ext cx="46038" cy="44450"/>
            </a:xfrm>
            <a:custGeom>
              <a:avLst/>
              <a:gdLst>
                <a:gd name="T0" fmla="*/ 24 w 29"/>
                <a:gd name="T1" fmla="*/ 5 h 28"/>
                <a:gd name="T2" fmla="*/ 24 w 29"/>
                <a:gd name="T3" fmla="*/ 23 h 28"/>
                <a:gd name="T4" fmla="*/ 6 w 29"/>
                <a:gd name="T5" fmla="*/ 23 h 28"/>
                <a:gd name="T6" fmla="*/ 6 w 29"/>
                <a:gd name="T7" fmla="*/ 5 h 28"/>
                <a:gd name="T8" fmla="*/ 24 w 29"/>
                <a:gd name="T9" fmla="*/ 5 h 28"/>
              </a:gdLst>
              <a:ahLst/>
              <a:cxnLst>
                <a:cxn ang="0">
                  <a:pos x="T0" y="T1"/>
                </a:cxn>
                <a:cxn ang="0">
                  <a:pos x="T2" y="T3"/>
                </a:cxn>
                <a:cxn ang="0">
                  <a:pos x="T4" y="T5"/>
                </a:cxn>
                <a:cxn ang="0">
                  <a:pos x="T6" y="T7"/>
                </a:cxn>
                <a:cxn ang="0">
                  <a:pos x="T8" y="T9"/>
                </a:cxn>
              </a:cxnLst>
              <a:rect l="0" t="0" r="r" b="b"/>
              <a:pathLst>
                <a:path w="29" h="28">
                  <a:moveTo>
                    <a:pt x="24" y="5"/>
                  </a:moveTo>
                  <a:cubicBezTo>
                    <a:pt x="29" y="10"/>
                    <a:pt x="29" y="18"/>
                    <a:pt x="24" y="23"/>
                  </a:cubicBezTo>
                  <a:cubicBezTo>
                    <a:pt x="19" y="28"/>
                    <a:pt x="11" y="28"/>
                    <a:pt x="6" y="23"/>
                  </a:cubicBezTo>
                  <a:cubicBezTo>
                    <a:pt x="0" y="18"/>
                    <a:pt x="0" y="10"/>
                    <a:pt x="6" y="5"/>
                  </a:cubicBezTo>
                  <a:cubicBezTo>
                    <a:pt x="11"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447" name="Freeform 844"/>
            <p:cNvSpPr/>
            <p:nvPr/>
          </p:nvSpPr>
          <p:spPr bwMode="auto">
            <a:xfrm>
              <a:off x="11422063" y="4284663"/>
              <a:ext cx="46038" cy="44450"/>
            </a:xfrm>
            <a:custGeom>
              <a:avLst/>
              <a:gdLst>
                <a:gd name="T0" fmla="*/ 24 w 29"/>
                <a:gd name="T1" fmla="*/ 5 h 28"/>
                <a:gd name="T2" fmla="*/ 24 w 29"/>
                <a:gd name="T3" fmla="*/ 23 h 28"/>
                <a:gd name="T4" fmla="*/ 5 w 29"/>
                <a:gd name="T5" fmla="*/ 23 h 28"/>
                <a:gd name="T6" fmla="*/ 5 w 29"/>
                <a:gd name="T7" fmla="*/ 5 h 28"/>
                <a:gd name="T8" fmla="*/ 24 w 29"/>
                <a:gd name="T9" fmla="*/ 5 h 28"/>
              </a:gdLst>
              <a:ahLst/>
              <a:cxnLst>
                <a:cxn ang="0">
                  <a:pos x="T0" y="T1"/>
                </a:cxn>
                <a:cxn ang="0">
                  <a:pos x="T2" y="T3"/>
                </a:cxn>
                <a:cxn ang="0">
                  <a:pos x="T4" y="T5"/>
                </a:cxn>
                <a:cxn ang="0">
                  <a:pos x="T6" y="T7"/>
                </a:cxn>
                <a:cxn ang="0">
                  <a:pos x="T8" y="T9"/>
                </a:cxn>
              </a:cxnLst>
              <a:rect l="0" t="0" r="r" b="b"/>
              <a:pathLst>
                <a:path w="29" h="28">
                  <a:moveTo>
                    <a:pt x="24" y="5"/>
                  </a:moveTo>
                  <a:cubicBezTo>
                    <a:pt x="29" y="10"/>
                    <a:pt x="29" y="18"/>
                    <a:pt x="24" y="23"/>
                  </a:cubicBezTo>
                  <a:cubicBezTo>
                    <a:pt x="18" y="28"/>
                    <a:pt x="10" y="28"/>
                    <a:pt x="5" y="23"/>
                  </a:cubicBezTo>
                  <a:cubicBezTo>
                    <a:pt x="0" y="18"/>
                    <a:pt x="0" y="10"/>
                    <a:pt x="5" y="5"/>
                  </a:cubicBezTo>
                  <a:cubicBezTo>
                    <a:pt x="10" y="0"/>
                    <a:pt x="18"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448" name="Freeform 845"/>
            <p:cNvSpPr/>
            <p:nvPr/>
          </p:nvSpPr>
          <p:spPr bwMode="auto">
            <a:xfrm>
              <a:off x="11536363" y="4170363"/>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449" name="Freeform 846"/>
            <p:cNvSpPr/>
            <p:nvPr/>
          </p:nvSpPr>
          <p:spPr bwMode="auto">
            <a:xfrm>
              <a:off x="11650663" y="4056063"/>
              <a:ext cx="44450" cy="46038"/>
            </a:xfrm>
            <a:custGeom>
              <a:avLst/>
              <a:gdLst>
                <a:gd name="T0" fmla="*/ 23 w 28"/>
                <a:gd name="T1" fmla="*/ 5 h 29"/>
                <a:gd name="T2" fmla="*/ 23 w 28"/>
                <a:gd name="T3" fmla="*/ 23 h 29"/>
                <a:gd name="T4" fmla="*/ 5 w 28"/>
                <a:gd name="T5" fmla="*/ 23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0"/>
                    <a:pt x="28" y="18"/>
                    <a:pt x="23" y="23"/>
                  </a:cubicBezTo>
                  <a:cubicBezTo>
                    <a:pt x="18" y="29"/>
                    <a:pt x="10" y="29"/>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450" name="Freeform 847"/>
            <p:cNvSpPr/>
            <p:nvPr/>
          </p:nvSpPr>
          <p:spPr bwMode="auto">
            <a:xfrm>
              <a:off x="11764963" y="3941763"/>
              <a:ext cx="44450" cy="46038"/>
            </a:xfrm>
            <a:custGeom>
              <a:avLst/>
              <a:gdLst>
                <a:gd name="T0" fmla="*/ 23 w 28"/>
                <a:gd name="T1" fmla="*/ 5 h 29"/>
                <a:gd name="T2" fmla="*/ 23 w 28"/>
                <a:gd name="T3" fmla="*/ 24 h 29"/>
                <a:gd name="T4" fmla="*/ 5 w 28"/>
                <a:gd name="T5" fmla="*/ 24 h 29"/>
                <a:gd name="T6" fmla="*/ 5 w 28"/>
                <a:gd name="T7" fmla="*/ 5 h 29"/>
                <a:gd name="T8" fmla="*/ 23 w 28"/>
                <a:gd name="T9" fmla="*/ 5 h 29"/>
              </a:gdLst>
              <a:ahLst/>
              <a:cxnLst>
                <a:cxn ang="0">
                  <a:pos x="T0" y="T1"/>
                </a:cxn>
                <a:cxn ang="0">
                  <a:pos x="T2" y="T3"/>
                </a:cxn>
                <a:cxn ang="0">
                  <a:pos x="T4" y="T5"/>
                </a:cxn>
                <a:cxn ang="0">
                  <a:pos x="T6" y="T7"/>
                </a:cxn>
                <a:cxn ang="0">
                  <a:pos x="T8" y="T9"/>
                </a:cxn>
              </a:cxnLst>
              <a:rect l="0" t="0" r="r" b="b"/>
              <a:pathLst>
                <a:path w="28" h="29">
                  <a:moveTo>
                    <a:pt x="23" y="5"/>
                  </a:moveTo>
                  <a:cubicBezTo>
                    <a:pt x="28" y="10"/>
                    <a:pt x="28" y="19"/>
                    <a:pt x="23" y="24"/>
                  </a:cubicBezTo>
                  <a:cubicBezTo>
                    <a:pt x="18" y="29"/>
                    <a:pt x="10" y="29"/>
                    <a:pt x="5" y="24"/>
                  </a:cubicBezTo>
                  <a:cubicBezTo>
                    <a:pt x="0" y="19"/>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451" name="Freeform 848"/>
            <p:cNvSpPr/>
            <p:nvPr/>
          </p:nvSpPr>
          <p:spPr bwMode="auto">
            <a:xfrm>
              <a:off x="11877676" y="3829050"/>
              <a:ext cx="46038" cy="44450"/>
            </a:xfrm>
            <a:custGeom>
              <a:avLst/>
              <a:gdLst>
                <a:gd name="T0" fmla="*/ 24 w 29"/>
                <a:gd name="T1" fmla="*/ 5 h 28"/>
                <a:gd name="T2" fmla="*/ 24 w 29"/>
                <a:gd name="T3" fmla="*/ 23 h 28"/>
                <a:gd name="T4" fmla="*/ 5 w 29"/>
                <a:gd name="T5" fmla="*/ 23 h 28"/>
                <a:gd name="T6" fmla="*/ 5 w 29"/>
                <a:gd name="T7" fmla="*/ 5 h 28"/>
                <a:gd name="T8" fmla="*/ 24 w 29"/>
                <a:gd name="T9" fmla="*/ 5 h 28"/>
              </a:gdLst>
              <a:ahLst/>
              <a:cxnLst>
                <a:cxn ang="0">
                  <a:pos x="T0" y="T1"/>
                </a:cxn>
                <a:cxn ang="0">
                  <a:pos x="T2" y="T3"/>
                </a:cxn>
                <a:cxn ang="0">
                  <a:pos x="T4" y="T5"/>
                </a:cxn>
                <a:cxn ang="0">
                  <a:pos x="T6" y="T7"/>
                </a:cxn>
                <a:cxn ang="0">
                  <a:pos x="T8" y="T9"/>
                </a:cxn>
              </a:cxnLst>
              <a:rect l="0" t="0" r="r" b="b"/>
              <a:pathLst>
                <a:path w="29" h="28">
                  <a:moveTo>
                    <a:pt x="24" y="5"/>
                  </a:moveTo>
                  <a:cubicBezTo>
                    <a:pt x="29" y="10"/>
                    <a:pt x="29" y="18"/>
                    <a:pt x="24" y="23"/>
                  </a:cubicBezTo>
                  <a:cubicBezTo>
                    <a:pt x="19" y="28"/>
                    <a:pt x="10" y="28"/>
                    <a:pt x="5" y="23"/>
                  </a:cubicBezTo>
                  <a:cubicBezTo>
                    <a:pt x="0" y="18"/>
                    <a:pt x="0" y="10"/>
                    <a:pt x="5" y="5"/>
                  </a:cubicBezTo>
                  <a:cubicBezTo>
                    <a:pt x="10"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452" name="Freeform 849"/>
            <p:cNvSpPr/>
            <p:nvPr/>
          </p:nvSpPr>
          <p:spPr bwMode="auto">
            <a:xfrm>
              <a:off x="11991976" y="3714750"/>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453" name="Freeform 850"/>
            <p:cNvSpPr/>
            <p:nvPr/>
          </p:nvSpPr>
          <p:spPr bwMode="auto">
            <a:xfrm>
              <a:off x="12106276" y="3600450"/>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459" name="Freeform 856"/>
            <p:cNvSpPr/>
            <p:nvPr/>
          </p:nvSpPr>
          <p:spPr bwMode="auto">
            <a:xfrm>
              <a:off x="10191751" y="5892801"/>
              <a:ext cx="782638" cy="781050"/>
            </a:xfrm>
            <a:custGeom>
              <a:avLst/>
              <a:gdLst>
                <a:gd name="T0" fmla="*/ 378 w 493"/>
                <a:gd name="T1" fmla="*/ 25 h 492"/>
                <a:gd name="T2" fmla="*/ 25 w 493"/>
                <a:gd name="T3" fmla="*/ 378 h 492"/>
                <a:gd name="T4" fmla="*/ 25 w 493"/>
                <a:gd name="T5" fmla="*/ 468 h 492"/>
                <a:gd name="T6" fmla="*/ 25 w 493"/>
                <a:gd name="T7" fmla="*/ 468 h 492"/>
                <a:gd name="T8" fmla="*/ 114 w 493"/>
                <a:gd name="T9" fmla="*/ 468 h 492"/>
                <a:gd name="T10" fmla="*/ 468 w 493"/>
                <a:gd name="T11" fmla="*/ 114 h 492"/>
                <a:gd name="T12" fmla="*/ 466 w 493"/>
                <a:gd name="T13" fmla="*/ 23 h 492"/>
                <a:gd name="T14" fmla="*/ 466 w 493"/>
                <a:gd name="T15" fmla="*/ 23 h 492"/>
                <a:gd name="T16" fmla="*/ 378 w 493"/>
                <a:gd name="T17" fmla="*/ 25 h 4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3" h="492">
                  <a:moveTo>
                    <a:pt x="378" y="25"/>
                  </a:moveTo>
                  <a:cubicBezTo>
                    <a:pt x="25" y="378"/>
                    <a:pt x="25" y="378"/>
                    <a:pt x="25" y="378"/>
                  </a:cubicBezTo>
                  <a:cubicBezTo>
                    <a:pt x="0" y="403"/>
                    <a:pt x="0" y="443"/>
                    <a:pt x="25" y="468"/>
                  </a:cubicBezTo>
                  <a:cubicBezTo>
                    <a:pt x="25" y="468"/>
                    <a:pt x="25" y="468"/>
                    <a:pt x="25" y="468"/>
                  </a:cubicBezTo>
                  <a:cubicBezTo>
                    <a:pt x="49" y="492"/>
                    <a:pt x="90" y="492"/>
                    <a:pt x="114" y="468"/>
                  </a:cubicBezTo>
                  <a:cubicBezTo>
                    <a:pt x="468" y="114"/>
                    <a:pt x="468" y="114"/>
                    <a:pt x="468" y="114"/>
                  </a:cubicBezTo>
                  <a:cubicBezTo>
                    <a:pt x="493" y="89"/>
                    <a:pt x="492" y="47"/>
                    <a:pt x="466" y="23"/>
                  </a:cubicBezTo>
                  <a:cubicBezTo>
                    <a:pt x="466" y="23"/>
                    <a:pt x="466" y="23"/>
                    <a:pt x="466" y="23"/>
                  </a:cubicBezTo>
                  <a:cubicBezTo>
                    <a:pt x="441" y="0"/>
                    <a:pt x="402" y="0"/>
                    <a:pt x="378" y="25"/>
                  </a:cubicBezTo>
                  <a:close/>
                </a:path>
              </a:pathLst>
            </a:custGeom>
            <a:solidFill>
              <a:schemeClr val="accent3"/>
            </a:solidFill>
            <a:ln>
              <a:noFill/>
            </a:ln>
          </p:spPr>
          <p:txBody>
            <a:bodyPr vert="horz" wrap="square" lIns="91440" tIns="45720" rIns="91440" bIns="45720" numCol="1" anchor="t" anchorCtr="0" compatLnSpc="1"/>
            <a:lstStyle/>
            <a:p>
              <a:endParaRPr lang="zh-CN" altLang="en-US"/>
            </a:p>
          </p:txBody>
        </p:sp>
        <p:sp>
          <p:nvSpPr>
            <p:cNvPr id="462" name="Freeform 859"/>
            <p:cNvSpPr/>
            <p:nvPr/>
          </p:nvSpPr>
          <p:spPr bwMode="auto">
            <a:xfrm>
              <a:off x="10185402" y="5368926"/>
              <a:ext cx="784225" cy="782638"/>
            </a:xfrm>
            <a:custGeom>
              <a:avLst/>
              <a:gdLst>
                <a:gd name="T0" fmla="*/ 378 w 494"/>
                <a:gd name="T1" fmla="*/ 25 h 493"/>
                <a:gd name="T2" fmla="*/ 25 w 494"/>
                <a:gd name="T3" fmla="*/ 378 h 493"/>
                <a:gd name="T4" fmla="*/ 25 w 494"/>
                <a:gd name="T5" fmla="*/ 468 h 493"/>
                <a:gd name="T6" fmla="*/ 25 w 494"/>
                <a:gd name="T7" fmla="*/ 468 h 493"/>
                <a:gd name="T8" fmla="*/ 115 w 494"/>
                <a:gd name="T9" fmla="*/ 468 h 493"/>
                <a:gd name="T10" fmla="*/ 468 w 494"/>
                <a:gd name="T11" fmla="*/ 115 h 493"/>
                <a:gd name="T12" fmla="*/ 466 w 494"/>
                <a:gd name="T13" fmla="*/ 23 h 493"/>
                <a:gd name="T14" fmla="*/ 466 w 494"/>
                <a:gd name="T15" fmla="*/ 23 h 493"/>
                <a:gd name="T16" fmla="*/ 378 w 494"/>
                <a:gd name="T17" fmla="*/ 25 h 4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4" h="493">
                  <a:moveTo>
                    <a:pt x="378" y="25"/>
                  </a:moveTo>
                  <a:cubicBezTo>
                    <a:pt x="25" y="378"/>
                    <a:pt x="25" y="378"/>
                    <a:pt x="25" y="378"/>
                  </a:cubicBezTo>
                  <a:cubicBezTo>
                    <a:pt x="0" y="403"/>
                    <a:pt x="0" y="443"/>
                    <a:pt x="25" y="468"/>
                  </a:cubicBezTo>
                  <a:cubicBezTo>
                    <a:pt x="25" y="468"/>
                    <a:pt x="25" y="468"/>
                    <a:pt x="25" y="468"/>
                  </a:cubicBezTo>
                  <a:cubicBezTo>
                    <a:pt x="50" y="493"/>
                    <a:pt x="90" y="493"/>
                    <a:pt x="115" y="468"/>
                  </a:cubicBezTo>
                  <a:cubicBezTo>
                    <a:pt x="468" y="115"/>
                    <a:pt x="468" y="115"/>
                    <a:pt x="468" y="115"/>
                  </a:cubicBezTo>
                  <a:cubicBezTo>
                    <a:pt x="494" y="89"/>
                    <a:pt x="493" y="48"/>
                    <a:pt x="466" y="23"/>
                  </a:cubicBezTo>
                  <a:cubicBezTo>
                    <a:pt x="466" y="23"/>
                    <a:pt x="466" y="23"/>
                    <a:pt x="466" y="23"/>
                  </a:cubicBezTo>
                  <a:cubicBezTo>
                    <a:pt x="441" y="0"/>
                    <a:pt x="403" y="1"/>
                    <a:pt x="378" y="2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863" name="Freeform 709"/>
            <p:cNvSpPr/>
            <p:nvPr/>
          </p:nvSpPr>
          <p:spPr bwMode="auto">
            <a:xfrm>
              <a:off x="8135144" y="6753225"/>
              <a:ext cx="46038" cy="46038"/>
            </a:xfrm>
            <a:custGeom>
              <a:avLst/>
              <a:gdLst>
                <a:gd name="T0" fmla="*/ 24 w 29"/>
                <a:gd name="T1" fmla="*/ 5 h 29"/>
                <a:gd name="T2" fmla="*/ 24 w 29"/>
                <a:gd name="T3" fmla="*/ 24 h 29"/>
                <a:gd name="T4" fmla="*/ 5 w 29"/>
                <a:gd name="T5" fmla="*/ 24 h 29"/>
                <a:gd name="T6" fmla="*/ 5 w 29"/>
                <a:gd name="T7" fmla="*/ 5 h 29"/>
                <a:gd name="T8" fmla="*/ 24 w 29"/>
                <a:gd name="T9" fmla="*/ 5 h 29"/>
              </a:gdLst>
              <a:ahLst/>
              <a:cxnLst>
                <a:cxn ang="0">
                  <a:pos x="T0" y="T1"/>
                </a:cxn>
                <a:cxn ang="0">
                  <a:pos x="T2" y="T3"/>
                </a:cxn>
                <a:cxn ang="0">
                  <a:pos x="T4" y="T5"/>
                </a:cxn>
                <a:cxn ang="0">
                  <a:pos x="T6" y="T7"/>
                </a:cxn>
                <a:cxn ang="0">
                  <a:pos x="T8" y="T9"/>
                </a:cxn>
              </a:cxnLst>
              <a:rect l="0" t="0" r="r" b="b"/>
              <a:pathLst>
                <a:path w="29" h="29">
                  <a:moveTo>
                    <a:pt x="24" y="5"/>
                  </a:moveTo>
                  <a:cubicBezTo>
                    <a:pt x="29" y="10"/>
                    <a:pt x="29" y="19"/>
                    <a:pt x="24" y="24"/>
                  </a:cubicBezTo>
                  <a:cubicBezTo>
                    <a:pt x="19" y="29"/>
                    <a:pt x="11" y="29"/>
                    <a:pt x="5" y="24"/>
                  </a:cubicBezTo>
                  <a:cubicBezTo>
                    <a:pt x="0" y="19"/>
                    <a:pt x="0" y="10"/>
                    <a:pt x="5" y="5"/>
                  </a:cubicBezTo>
                  <a:cubicBezTo>
                    <a:pt x="11" y="0"/>
                    <a:pt x="19" y="0"/>
                    <a:pt x="24"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sp>
          <p:nvSpPr>
            <p:cNvPr id="864" name="Freeform 816"/>
            <p:cNvSpPr/>
            <p:nvPr/>
          </p:nvSpPr>
          <p:spPr bwMode="auto">
            <a:xfrm>
              <a:off x="12166601" y="2698750"/>
              <a:ext cx="44450" cy="44450"/>
            </a:xfrm>
            <a:custGeom>
              <a:avLst/>
              <a:gdLst>
                <a:gd name="T0" fmla="*/ 23 w 28"/>
                <a:gd name="T1" fmla="*/ 5 h 28"/>
                <a:gd name="T2" fmla="*/ 23 w 28"/>
                <a:gd name="T3" fmla="*/ 23 h 28"/>
                <a:gd name="T4" fmla="*/ 5 w 28"/>
                <a:gd name="T5" fmla="*/ 23 h 28"/>
                <a:gd name="T6" fmla="*/ 5 w 28"/>
                <a:gd name="T7" fmla="*/ 5 h 28"/>
                <a:gd name="T8" fmla="*/ 23 w 28"/>
                <a:gd name="T9" fmla="*/ 5 h 28"/>
              </a:gdLst>
              <a:ahLst/>
              <a:cxnLst>
                <a:cxn ang="0">
                  <a:pos x="T0" y="T1"/>
                </a:cxn>
                <a:cxn ang="0">
                  <a:pos x="T2" y="T3"/>
                </a:cxn>
                <a:cxn ang="0">
                  <a:pos x="T4" y="T5"/>
                </a:cxn>
                <a:cxn ang="0">
                  <a:pos x="T6" y="T7"/>
                </a:cxn>
                <a:cxn ang="0">
                  <a:pos x="T8" y="T9"/>
                </a:cxn>
              </a:cxnLst>
              <a:rect l="0" t="0" r="r" b="b"/>
              <a:pathLst>
                <a:path w="28" h="28">
                  <a:moveTo>
                    <a:pt x="23" y="5"/>
                  </a:moveTo>
                  <a:cubicBezTo>
                    <a:pt x="28" y="10"/>
                    <a:pt x="28" y="18"/>
                    <a:pt x="23" y="23"/>
                  </a:cubicBezTo>
                  <a:cubicBezTo>
                    <a:pt x="18" y="28"/>
                    <a:pt x="10" y="28"/>
                    <a:pt x="5" y="23"/>
                  </a:cubicBezTo>
                  <a:cubicBezTo>
                    <a:pt x="0" y="18"/>
                    <a:pt x="0" y="10"/>
                    <a:pt x="5" y="5"/>
                  </a:cubicBezTo>
                  <a:cubicBezTo>
                    <a:pt x="10" y="0"/>
                    <a:pt x="18" y="0"/>
                    <a:pt x="23" y="5"/>
                  </a:cubicBezTo>
                  <a:close/>
                </a:path>
              </a:pathLst>
            </a:custGeom>
            <a:solidFill>
              <a:schemeClr val="accent4"/>
            </a:solidFill>
            <a:ln>
              <a:noFill/>
            </a:ln>
          </p:spPr>
          <p:txBody>
            <a:bodyPr vert="horz" wrap="square" lIns="91440" tIns="45720" rIns="91440" bIns="45720" numCol="1" anchor="t" anchorCtr="0" compatLnSpc="1"/>
            <a:lstStyle/>
            <a:p>
              <a:endParaRPr lang="zh-CN" altLang="en-US"/>
            </a:p>
          </p:txBody>
        </p:sp>
      </p:grpSp>
      <p:sp>
        <p:nvSpPr>
          <p:cNvPr id="1025" name="矩形 1024"/>
          <p:cNvSpPr>
            <a:spLocks noChangeAspect="1"/>
          </p:cNvSpPr>
          <p:nvPr/>
        </p:nvSpPr>
        <p:spPr>
          <a:xfrm>
            <a:off x="1588" y="0"/>
            <a:ext cx="12188825" cy="6858000"/>
          </a:xfrm>
          <a:prstGeom prst="rect">
            <a:avLst/>
          </a:prstGeom>
          <a:noFill/>
          <a:ln w="9525">
            <a:noFill/>
          </a:ln>
        </p:spPr>
      </p:sp>
    </p:spTree>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KSO_WPP_MARK_KEY" val="896ed01f-8635-4953-a56a-750fcf37cf2b"/>
  <p:tag name="COMMONDATA" val="eyJjb3VudCI6OSwiaGRpZCI6ImUzYjJiYzBlMjAzYTBiNDI5ZWU3ODkxNzg0YzkwYzFkIiwidXNlckNvdW50Ijo5fQ=="/>
</p:tagLst>
</file>

<file path=ppt/tags/tag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3.xml><?xml version="1.0" encoding="utf-8"?>
<p:tagLst xmlns:a="http://schemas.openxmlformats.org/drawingml/2006/main" xmlns:r="http://schemas.openxmlformats.org/officeDocument/2006/relationships" xmlns:p="http://schemas.openxmlformats.org/presentationml/2006/main">
  <p:tag name="KSO_WM_BEAUTIFY_FLAG" val=""/>
</p:tagLst>
</file>

<file path=ppt/theme/theme1.xml><?xml version="1.0" encoding="utf-8"?>
<a:theme xmlns:a="http://schemas.openxmlformats.org/drawingml/2006/main" name="Office 主题">
  <a:themeElements>
    <a:clrScheme name="扁平化1">
      <a:dk1>
        <a:sysClr val="windowText" lastClr="000000"/>
      </a:dk1>
      <a:lt1>
        <a:sysClr val="window" lastClr="FFFFFF"/>
      </a:lt1>
      <a:dk2>
        <a:srgbClr val="44546A"/>
      </a:dk2>
      <a:lt2>
        <a:srgbClr val="E7E6E6"/>
      </a:lt2>
      <a:accent1>
        <a:srgbClr val="394754"/>
      </a:accent1>
      <a:accent2>
        <a:srgbClr val="00939F"/>
      </a:accent2>
      <a:accent3>
        <a:srgbClr val="F6AA26"/>
      </a:accent3>
      <a:accent4>
        <a:srgbClr val="EA552B"/>
      </a:accent4>
      <a:accent5>
        <a:srgbClr val="956134"/>
      </a:accent5>
      <a:accent6>
        <a:srgbClr val="394754"/>
      </a:accent6>
      <a:hlink>
        <a:srgbClr val="00939F"/>
      </a:hlink>
      <a:folHlink>
        <a:srgbClr val="F6AA26"/>
      </a:folHlink>
    </a:clrScheme>
    <a:fontScheme name="Temp">
      <a:majorFont>
        <a:latin typeface="微软雅黑"/>
        <a:ea typeface="微软雅黑"/>
        <a:cs typeface=""/>
      </a:majorFont>
      <a:minorFont>
        <a:latin typeface="微软雅黑"/>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noFill/>
        <a:ln>
          <a:solidFill>
            <a:schemeClr val="accent1"/>
          </a:solidFill>
        </a:ln>
      </a:spPr>
      <a:bodyPr rtlCol="0" anchor="ctr"/>
      <a:lstStyle>
        <a:defPPr algn="ctr">
          <a:defRPr lang="zh-CN" altLang="en-US">
            <a:cs typeface="+mn-ea"/>
            <a:sym typeface="+mn-lt"/>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160</TotalTime>
  <Words>451</Words>
  <Application>Microsoft Office PowerPoint</Application>
  <PresentationFormat>自定义</PresentationFormat>
  <Paragraphs>45</Paragraphs>
  <Slides>9</Slides>
  <Notes>0</Notes>
  <HiddenSlides>0</HiddenSlides>
  <MMClips>0</MMClips>
  <ScaleCrop>false</ScaleCrop>
  <HeadingPairs>
    <vt:vector size="6" baseType="variant">
      <vt:variant>
        <vt:lpstr>已用的字体</vt:lpstr>
      </vt:variant>
      <vt:variant>
        <vt:i4>6</vt:i4>
      </vt:variant>
      <vt:variant>
        <vt:lpstr>主题</vt:lpstr>
      </vt:variant>
      <vt:variant>
        <vt:i4>1</vt:i4>
      </vt:variant>
      <vt:variant>
        <vt:lpstr>幻灯片标题</vt:lpstr>
      </vt:variant>
      <vt:variant>
        <vt:i4>9</vt:i4>
      </vt:variant>
    </vt:vector>
  </HeadingPairs>
  <TitlesOfParts>
    <vt:vector size="16" baseType="lpstr">
      <vt:lpstr>Arial</vt:lpstr>
      <vt:lpstr>宋体</vt:lpstr>
      <vt:lpstr>Times New Roman</vt:lpstr>
      <vt:lpstr>微软雅黑</vt:lpstr>
      <vt:lpstr>Calibri</vt:lpstr>
      <vt:lpstr>汉仪旗黑-55简</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Administrator</dc:creator>
  <cp:lastModifiedBy>Administrator</cp:lastModifiedBy>
  <cp:revision>21</cp:revision>
  <dcterms:created xsi:type="dcterms:W3CDTF">2023-04-14T11:13:00Z</dcterms:created>
  <dcterms:modified xsi:type="dcterms:W3CDTF">2023-07-16T13:15:00Z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2E98EC104C4D4008A3DAAAEA669424DC_13</vt:lpwstr>
  </property>
  <property fmtid="{D5CDD505-2E9C-101B-9397-08002B2CF9AE}" pid="3" name="KSOProductBuildVer">
    <vt:lpwstr>2052-11.1.0.14309</vt:lpwstr>
  </property>
  <property fmtid="{D5CDD505-2E9C-101B-9397-08002B2CF9AE}" pid="4" name="KSOTemplateUUID">
    <vt:lpwstr>v1.0_mb_BRwTX7h36n/xZfxaI8CQwg==</vt:lpwstr>
  </property>
</Properties>
</file>