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hdarji1010@gmail.com" userId="00ea102a179e0af3" providerId="LiveId" clId="{22F1D8EA-072A-4548-AA8C-FFF9EF7A1390}"/>
    <pc:docChg chg="undo custSel addSld modSld">
      <pc:chgData name="yashdarji1010@gmail.com" userId="00ea102a179e0af3" providerId="LiveId" clId="{22F1D8EA-072A-4548-AA8C-FFF9EF7A1390}" dt="2026-04-15T10:30:32.038" v="261" actId="26606"/>
      <pc:docMkLst>
        <pc:docMk/>
      </pc:docMkLst>
      <pc:sldChg chg="addSp delSp modSp mod setBg">
        <pc:chgData name="yashdarji1010@gmail.com" userId="00ea102a179e0af3" providerId="LiveId" clId="{22F1D8EA-072A-4548-AA8C-FFF9EF7A1390}" dt="2026-04-15T10:22:13.689" v="186" actId="26606"/>
        <pc:sldMkLst>
          <pc:docMk/>
          <pc:sldMk cId="2451431109" sldId="257"/>
        </pc:sldMkLst>
        <pc:spChg chg="mod">
          <ac:chgData name="yashdarji1010@gmail.com" userId="00ea102a179e0af3" providerId="LiveId" clId="{22F1D8EA-072A-4548-AA8C-FFF9EF7A1390}" dt="2026-04-15T10:22:13.689" v="186" actId="26606"/>
          <ac:spMkLst>
            <pc:docMk/>
            <pc:sldMk cId="2451431109" sldId="257"/>
            <ac:spMk id="2" creationId="{23615FD1-D964-8551-DBE8-653904116F1E}"/>
          </ac:spMkLst>
        </pc:spChg>
        <pc:spChg chg="del mod">
          <ac:chgData name="yashdarji1010@gmail.com" userId="00ea102a179e0af3" providerId="LiveId" clId="{22F1D8EA-072A-4548-AA8C-FFF9EF7A1390}" dt="2026-04-15T10:22:13.689" v="186" actId="26606"/>
          <ac:spMkLst>
            <pc:docMk/>
            <pc:sldMk cId="2451431109" sldId="257"/>
            <ac:spMk id="3" creationId="{7204A6E0-DEB2-B6EF-0CDB-70F632B96769}"/>
          </ac:spMkLst>
        </pc:spChg>
        <pc:spChg chg="add del">
          <ac:chgData name="yashdarji1010@gmail.com" userId="00ea102a179e0af3" providerId="LiveId" clId="{22F1D8EA-072A-4548-AA8C-FFF9EF7A1390}" dt="2026-04-15T10:22:13.643" v="185" actId="26606"/>
          <ac:spMkLst>
            <pc:docMk/>
            <pc:sldMk cId="2451431109" sldId="257"/>
            <ac:spMk id="9" creationId="{C0763A76-9F1C-4FC5-82B7-DD475DA461B2}"/>
          </ac:spMkLst>
        </pc:spChg>
        <pc:spChg chg="add del">
          <ac:chgData name="yashdarji1010@gmail.com" userId="00ea102a179e0af3" providerId="LiveId" clId="{22F1D8EA-072A-4548-AA8C-FFF9EF7A1390}" dt="2026-04-15T10:22:13.643" v="185" actId="26606"/>
          <ac:spMkLst>
            <pc:docMk/>
            <pc:sldMk cId="2451431109" sldId="257"/>
            <ac:spMk id="11" creationId="{E81BF4F6-F2CF-4984-9D14-D6966D92F99F}"/>
          </ac:spMkLst>
        </pc:spChg>
        <pc:spChg chg="add">
          <ac:chgData name="yashdarji1010@gmail.com" userId="00ea102a179e0af3" providerId="LiveId" clId="{22F1D8EA-072A-4548-AA8C-FFF9EF7A1390}" dt="2026-04-15T10:22:13.689" v="186" actId="26606"/>
          <ac:spMkLst>
            <pc:docMk/>
            <pc:sldMk cId="2451431109" sldId="257"/>
            <ac:spMk id="13" creationId="{9DECDBF4-02B6-4BB4-B65B-B8107AD6A9E8}"/>
          </ac:spMkLst>
        </pc:spChg>
        <pc:spChg chg="add">
          <ac:chgData name="yashdarji1010@gmail.com" userId="00ea102a179e0af3" providerId="LiveId" clId="{22F1D8EA-072A-4548-AA8C-FFF9EF7A1390}" dt="2026-04-15T10:22:13.689" v="186" actId="26606"/>
          <ac:spMkLst>
            <pc:docMk/>
            <pc:sldMk cId="2451431109" sldId="257"/>
            <ac:spMk id="14" creationId="{53B021B3-DE93-4AB7-8A18-CF5F1CED88B8}"/>
          </ac:spMkLst>
        </pc:spChg>
        <pc:spChg chg="add">
          <ac:chgData name="yashdarji1010@gmail.com" userId="00ea102a179e0af3" providerId="LiveId" clId="{22F1D8EA-072A-4548-AA8C-FFF9EF7A1390}" dt="2026-04-15T10:22:13.689" v="186" actId="26606"/>
          <ac:spMkLst>
            <pc:docMk/>
            <pc:sldMk cId="2451431109" sldId="257"/>
            <ac:spMk id="15" creationId="{52D502E5-F6B4-4D58-B4AE-FC466FF15EE8}"/>
          </ac:spMkLst>
        </pc:spChg>
        <pc:graphicFrameChg chg="add">
          <ac:chgData name="yashdarji1010@gmail.com" userId="00ea102a179e0af3" providerId="LiveId" clId="{22F1D8EA-072A-4548-AA8C-FFF9EF7A1390}" dt="2026-04-15T10:22:13.689" v="186" actId="26606"/>
          <ac:graphicFrameMkLst>
            <pc:docMk/>
            <pc:sldMk cId="2451431109" sldId="257"/>
            <ac:graphicFrameMk id="16" creationId="{85E366C6-2C69-3599-B913-DB9A9167E3FD}"/>
          </ac:graphicFrameMkLst>
        </pc:graphicFrameChg>
        <pc:picChg chg="add del">
          <ac:chgData name="yashdarji1010@gmail.com" userId="00ea102a179e0af3" providerId="LiveId" clId="{22F1D8EA-072A-4548-AA8C-FFF9EF7A1390}" dt="2026-04-15T10:22:13.643" v="185" actId="26606"/>
          <ac:picMkLst>
            <pc:docMk/>
            <pc:sldMk cId="2451431109" sldId="257"/>
            <ac:picMk id="5" creationId="{77876715-1377-60EB-2047-B16AF3E2D844}"/>
          </ac:picMkLst>
        </pc:picChg>
      </pc:sldChg>
      <pc:sldChg chg="addSp delSp modSp mod setBg">
        <pc:chgData name="yashdarji1010@gmail.com" userId="00ea102a179e0af3" providerId="LiveId" clId="{22F1D8EA-072A-4548-AA8C-FFF9EF7A1390}" dt="2026-04-15T10:27:59.522" v="229" actId="26606"/>
        <pc:sldMkLst>
          <pc:docMk/>
          <pc:sldMk cId="515049690" sldId="258"/>
        </pc:sldMkLst>
        <pc:spChg chg="mod">
          <ac:chgData name="yashdarji1010@gmail.com" userId="00ea102a179e0af3" providerId="LiveId" clId="{22F1D8EA-072A-4548-AA8C-FFF9EF7A1390}" dt="2026-04-15T10:27:59.522" v="229" actId="26606"/>
          <ac:spMkLst>
            <pc:docMk/>
            <pc:sldMk cId="515049690" sldId="258"/>
            <ac:spMk id="2" creationId="{1B37ECD9-87F7-267C-1E20-67182EB34796}"/>
          </ac:spMkLst>
        </pc:spChg>
        <pc:spChg chg="add del">
          <ac:chgData name="yashdarji1010@gmail.com" userId="00ea102a179e0af3" providerId="LiveId" clId="{22F1D8EA-072A-4548-AA8C-FFF9EF7A1390}" dt="2026-04-15T10:22:44.309" v="191" actId="26606"/>
          <ac:spMkLst>
            <pc:docMk/>
            <pc:sldMk cId="515049690" sldId="258"/>
            <ac:spMk id="3" creationId="{C5D9C274-618B-7498-7539-0C58EAE83240}"/>
          </ac:spMkLst>
        </pc:spChg>
        <pc:spChg chg="add del">
          <ac:chgData name="yashdarji1010@gmail.com" userId="00ea102a179e0af3" providerId="LiveId" clId="{22F1D8EA-072A-4548-AA8C-FFF9EF7A1390}" dt="2026-04-15T10:22:37.867" v="188" actId="26606"/>
          <ac:spMkLst>
            <pc:docMk/>
            <pc:sldMk cId="515049690" sldId="258"/>
            <ac:spMk id="9" creationId="{53B021B3-DE93-4AB7-8A18-CF5F1CED88B8}"/>
          </ac:spMkLst>
        </pc:spChg>
        <pc:spChg chg="add del">
          <ac:chgData name="yashdarji1010@gmail.com" userId="00ea102a179e0af3" providerId="LiveId" clId="{22F1D8EA-072A-4548-AA8C-FFF9EF7A1390}" dt="2026-04-15T10:22:37.867" v="188" actId="26606"/>
          <ac:spMkLst>
            <pc:docMk/>
            <pc:sldMk cId="515049690" sldId="258"/>
            <ac:spMk id="11" creationId="{52D502E5-F6B4-4D58-B4AE-FC466FF15EE8}"/>
          </ac:spMkLst>
        </pc:spChg>
        <pc:spChg chg="add del">
          <ac:chgData name="yashdarji1010@gmail.com" userId="00ea102a179e0af3" providerId="LiveId" clId="{22F1D8EA-072A-4548-AA8C-FFF9EF7A1390}" dt="2026-04-15T10:22:37.867" v="188" actId="26606"/>
          <ac:spMkLst>
            <pc:docMk/>
            <pc:sldMk cId="515049690" sldId="258"/>
            <ac:spMk id="13" creationId="{9DECDBF4-02B6-4BB4-B65B-B8107AD6A9E8}"/>
          </ac:spMkLst>
        </pc:spChg>
        <pc:spChg chg="add del">
          <ac:chgData name="yashdarji1010@gmail.com" userId="00ea102a179e0af3" providerId="LiveId" clId="{22F1D8EA-072A-4548-AA8C-FFF9EF7A1390}" dt="2026-04-15T10:22:44.284" v="190" actId="26606"/>
          <ac:spMkLst>
            <pc:docMk/>
            <pc:sldMk cId="515049690" sldId="258"/>
            <ac:spMk id="15" creationId="{56E9B3E6-E277-4D68-BA48-9CB43FFBD6E2}"/>
          </ac:spMkLst>
        </pc:spChg>
        <pc:spChg chg="add del">
          <ac:chgData name="yashdarji1010@gmail.com" userId="00ea102a179e0af3" providerId="LiveId" clId="{22F1D8EA-072A-4548-AA8C-FFF9EF7A1390}" dt="2026-04-15T10:22:44.284" v="190" actId="26606"/>
          <ac:spMkLst>
            <pc:docMk/>
            <pc:sldMk cId="515049690" sldId="258"/>
            <ac:spMk id="16" creationId="{D5B0017B-2ECA-49AF-B397-DC140825DF8D}"/>
          </ac:spMkLst>
        </pc:spChg>
        <pc:spChg chg="add del">
          <ac:chgData name="yashdarji1010@gmail.com" userId="00ea102a179e0af3" providerId="LiveId" clId="{22F1D8EA-072A-4548-AA8C-FFF9EF7A1390}" dt="2026-04-15T10:27:59.522" v="229" actId="26606"/>
          <ac:spMkLst>
            <pc:docMk/>
            <pc:sldMk cId="515049690" sldId="258"/>
            <ac:spMk id="22" creationId="{53B021B3-DE93-4AB7-8A18-CF5F1CED88B8}"/>
          </ac:spMkLst>
        </pc:spChg>
        <pc:spChg chg="add del">
          <ac:chgData name="yashdarji1010@gmail.com" userId="00ea102a179e0af3" providerId="LiveId" clId="{22F1D8EA-072A-4548-AA8C-FFF9EF7A1390}" dt="2026-04-15T10:27:59.522" v="229" actId="26606"/>
          <ac:spMkLst>
            <pc:docMk/>
            <pc:sldMk cId="515049690" sldId="258"/>
            <ac:spMk id="23" creationId="{52D502E5-F6B4-4D58-B4AE-FC466FF15EE8}"/>
          </ac:spMkLst>
        </pc:spChg>
        <pc:spChg chg="add del">
          <ac:chgData name="yashdarji1010@gmail.com" userId="00ea102a179e0af3" providerId="LiveId" clId="{22F1D8EA-072A-4548-AA8C-FFF9EF7A1390}" dt="2026-04-15T10:27:59.522" v="229" actId="26606"/>
          <ac:spMkLst>
            <pc:docMk/>
            <pc:sldMk cId="515049690" sldId="258"/>
            <ac:spMk id="24" creationId="{9DECDBF4-02B6-4BB4-B65B-B8107AD6A9E8}"/>
          </ac:spMkLst>
        </pc:spChg>
        <pc:spChg chg="add del">
          <ac:chgData name="yashdarji1010@gmail.com" userId="00ea102a179e0af3" providerId="LiveId" clId="{22F1D8EA-072A-4548-AA8C-FFF9EF7A1390}" dt="2026-04-15T10:27:59.489" v="228" actId="26606"/>
          <ac:spMkLst>
            <pc:docMk/>
            <pc:sldMk cId="515049690" sldId="258"/>
            <ac:spMk id="30" creationId="{6C4028FD-8BAA-4A19-BFDE-594D991B7552}"/>
          </ac:spMkLst>
        </pc:spChg>
        <pc:spChg chg="add">
          <ac:chgData name="yashdarji1010@gmail.com" userId="00ea102a179e0af3" providerId="LiveId" clId="{22F1D8EA-072A-4548-AA8C-FFF9EF7A1390}" dt="2026-04-15T10:27:59.522" v="229" actId="26606"/>
          <ac:spMkLst>
            <pc:docMk/>
            <pc:sldMk cId="515049690" sldId="258"/>
            <ac:spMk id="32" creationId="{955A2079-FA98-4876-80F0-72364A7D2EA4}"/>
          </ac:spMkLst>
        </pc:spChg>
        <pc:grpChg chg="add del">
          <ac:chgData name="yashdarji1010@gmail.com" userId="00ea102a179e0af3" providerId="LiveId" clId="{22F1D8EA-072A-4548-AA8C-FFF9EF7A1390}" dt="2026-04-15T10:22:44.284" v="190" actId="26606"/>
          <ac:grpSpMkLst>
            <pc:docMk/>
            <pc:sldMk cId="515049690" sldId="258"/>
            <ac:grpSpMk id="17" creationId="{AE1C45F0-260A-458C-96ED-C1F6D2151219}"/>
          </ac:grpSpMkLst>
        </pc:grpChg>
        <pc:graphicFrameChg chg="add del">
          <ac:chgData name="yashdarji1010@gmail.com" userId="00ea102a179e0af3" providerId="LiveId" clId="{22F1D8EA-072A-4548-AA8C-FFF9EF7A1390}" dt="2026-04-15T10:22:37.867" v="188" actId="26606"/>
          <ac:graphicFrameMkLst>
            <pc:docMk/>
            <pc:sldMk cId="515049690" sldId="258"/>
            <ac:graphicFrameMk id="5" creationId="{408B76D3-F5E6-8274-28D2-73C757913DE1}"/>
          </ac:graphicFrameMkLst>
        </pc:graphicFrameChg>
        <pc:graphicFrameChg chg="add del">
          <ac:chgData name="yashdarji1010@gmail.com" userId="00ea102a179e0af3" providerId="LiveId" clId="{22F1D8EA-072A-4548-AA8C-FFF9EF7A1390}" dt="2026-04-15T10:22:44.284" v="190" actId="26606"/>
          <ac:graphicFrameMkLst>
            <pc:docMk/>
            <pc:sldMk cId="515049690" sldId="258"/>
            <ac:graphicFrameMk id="20" creationId="{AEEFE057-4692-48D9-8820-0C17C8316AA0}"/>
          </ac:graphicFrameMkLst>
        </pc:graphicFrameChg>
        <pc:graphicFrameChg chg="add mod modGraphic">
          <ac:chgData name="yashdarji1010@gmail.com" userId="00ea102a179e0af3" providerId="LiveId" clId="{22F1D8EA-072A-4548-AA8C-FFF9EF7A1390}" dt="2026-04-15T10:27:59.522" v="229" actId="26606"/>
          <ac:graphicFrameMkLst>
            <pc:docMk/>
            <pc:sldMk cId="515049690" sldId="258"/>
            <ac:graphicFrameMk id="25" creationId="{408B76D3-F5E6-8274-28D2-73C757913DE1}"/>
          </ac:graphicFrameMkLst>
        </pc:graphicFrameChg>
        <pc:cxnChg chg="add del">
          <ac:chgData name="yashdarji1010@gmail.com" userId="00ea102a179e0af3" providerId="LiveId" clId="{22F1D8EA-072A-4548-AA8C-FFF9EF7A1390}" dt="2026-04-15T10:22:44.284" v="190" actId="26606"/>
          <ac:cxnSpMkLst>
            <pc:docMk/>
            <pc:sldMk cId="515049690" sldId="258"/>
            <ac:cxnSpMk id="18" creationId="{6CF1BAF6-AD41-4082-B212-8A1F9A2E8779}"/>
          </ac:cxnSpMkLst>
        </pc:cxnChg>
      </pc:sldChg>
      <pc:sldChg chg="addSp delSp modSp mod setBg">
        <pc:chgData name="yashdarji1010@gmail.com" userId="00ea102a179e0af3" providerId="LiveId" clId="{22F1D8EA-072A-4548-AA8C-FFF9EF7A1390}" dt="2026-04-15T10:28:23.217" v="234" actId="26606"/>
        <pc:sldMkLst>
          <pc:docMk/>
          <pc:sldMk cId="1977782134" sldId="259"/>
        </pc:sldMkLst>
        <pc:spChg chg="mod">
          <ac:chgData name="yashdarji1010@gmail.com" userId="00ea102a179e0af3" providerId="LiveId" clId="{22F1D8EA-072A-4548-AA8C-FFF9EF7A1390}" dt="2026-04-15T10:28:23.217" v="234" actId="26606"/>
          <ac:spMkLst>
            <pc:docMk/>
            <pc:sldMk cId="1977782134" sldId="259"/>
            <ac:spMk id="2" creationId="{206A7664-7906-BABE-AAE0-1017DA390411}"/>
          </ac:spMkLst>
        </pc:spChg>
        <pc:spChg chg="add del">
          <ac:chgData name="yashdarji1010@gmail.com" userId="00ea102a179e0af3" providerId="LiveId" clId="{22F1D8EA-072A-4548-AA8C-FFF9EF7A1390}" dt="2026-04-15T10:23:09.223" v="200" actId="26606"/>
          <ac:spMkLst>
            <pc:docMk/>
            <pc:sldMk cId="1977782134" sldId="259"/>
            <ac:spMk id="3" creationId="{3807DA7B-9659-A8DC-F8BC-0B8028A50D4E}"/>
          </ac:spMkLst>
        </pc:spChg>
        <pc:spChg chg="add del">
          <ac:chgData name="yashdarji1010@gmail.com" userId="00ea102a179e0af3" providerId="LiveId" clId="{22F1D8EA-072A-4548-AA8C-FFF9EF7A1390}" dt="2026-04-15T10:22:59.968" v="193" actId="26606"/>
          <ac:spMkLst>
            <pc:docMk/>
            <pc:sldMk cId="1977782134" sldId="259"/>
            <ac:spMk id="9" creationId="{53B021B3-DE93-4AB7-8A18-CF5F1CED88B8}"/>
          </ac:spMkLst>
        </pc:spChg>
        <pc:spChg chg="add del">
          <ac:chgData name="yashdarji1010@gmail.com" userId="00ea102a179e0af3" providerId="LiveId" clId="{22F1D8EA-072A-4548-AA8C-FFF9EF7A1390}" dt="2026-04-15T10:22:59.968" v="193" actId="26606"/>
          <ac:spMkLst>
            <pc:docMk/>
            <pc:sldMk cId="1977782134" sldId="259"/>
            <ac:spMk id="11" creationId="{52D502E5-F6B4-4D58-B4AE-FC466FF15EE8}"/>
          </ac:spMkLst>
        </pc:spChg>
        <pc:spChg chg="add del">
          <ac:chgData name="yashdarji1010@gmail.com" userId="00ea102a179e0af3" providerId="LiveId" clId="{22F1D8EA-072A-4548-AA8C-FFF9EF7A1390}" dt="2026-04-15T10:22:59.968" v="193" actId="26606"/>
          <ac:spMkLst>
            <pc:docMk/>
            <pc:sldMk cId="1977782134" sldId="259"/>
            <ac:spMk id="13" creationId="{9DECDBF4-02B6-4BB4-B65B-B8107AD6A9E8}"/>
          </ac:spMkLst>
        </pc:spChg>
        <pc:spChg chg="add del">
          <ac:chgData name="yashdarji1010@gmail.com" userId="00ea102a179e0af3" providerId="LiveId" clId="{22F1D8EA-072A-4548-AA8C-FFF9EF7A1390}" dt="2026-04-15T10:23:01.603" v="195" actId="26606"/>
          <ac:spMkLst>
            <pc:docMk/>
            <pc:sldMk cId="1977782134" sldId="259"/>
            <ac:spMk id="15" creationId="{53B021B3-DE93-4AB7-8A18-CF5F1CED88B8}"/>
          </ac:spMkLst>
        </pc:spChg>
        <pc:spChg chg="add del">
          <ac:chgData name="yashdarji1010@gmail.com" userId="00ea102a179e0af3" providerId="LiveId" clId="{22F1D8EA-072A-4548-AA8C-FFF9EF7A1390}" dt="2026-04-15T10:23:01.603" v="195" actId="26606"/>
          <ac:spMkLst>
            <pc:docMk/>
            <pc:sldMk cId="1977782134" sldId="259"/>
            <ac:spMk id="16" creationId="{52D502E5-F6B4-4D58-B4AE-FC466FF15EE8}"/>
          </ac:spMkLst>
        </pc:spChg>
        <pc:spChg chg="add del">
          <ac:chgData name="yashdarji1010@gmail.com" userId="00ea102a179e0af3" providerId="LiveId" clId="{22F1D8EA-072A-4548-AA8C-FFF9EF7A1390}" dt="2026-04-15T10:23:01.603" v="195" actId="26606"/>
          <ac:spMkLst>
            <pc:docMk/>
            <pc:sldMk cId="1977782134" sldId="259"/>
            <ac:spMk id="17" creationId="{9DECDBF4-02B6-4BB4-B65B-B8107AD6A9E8}"/>
          </ac:spMkLst>
        </pc:spChg>
        <pc:spChg chg="add del">
          <ac:chgData name="yashdarji1010@gmail.com" userId="00ea102a179e0af3" providerId="LiveId" clId="{22F1D8EA-072A-4548-AA8C-FFF9EF7A1390}" dt="2026-04-15T10:23:03.226" v="197" actId="26606"/>
          <ac:spMkLst>
            <pc:docMk/>
            <pc:sldMk cId="1977782134" sldId="259"/>
            <ac:spMk id="20" creationId="{53B021B3-DE93-4AB7-8A18-CF5F1CED88B8}"/>
          </ac:spMkLst>
        </pc:spChg>
        <pc:spChg chg="add del">
          <ac:chgData name="yashdarji1010@gmail.com" userId="00ea102a179e0af3" providerId="LiveId" clId="{22F1D8EA-072A-4548-AA8C-FFF9EF7A1390}" dt="2026-04-15T10:23:03.226" v="197" actId="26606"/>
          <ac:spMkLst>
            <pc:docMk/>
            <pc:sldMk cId="1977782134" sldId="259"/>
            <ac:spMk id="21" creationId="{52D502E5-F6B4-4D58-B4AE-FC466FF15EE8}"/>
          </ac:spMkLst>
        </pc:spChg>
        <pc:spChg chg="add del">
          <ac:chgData name="yashdarji1010@gmail.com" userId="00ea102a179e0af3" providerId="LiveId" clId="{22F1D8EA-072A-4548-AA8C-FFF9EF7A1390}" dt="2026-04-15T10:23:03.226" v="197" actId="26606"/>
          <ac:spMkLst>
            <pc:docMk/>
            <pc:sldMk cId="1977782134" sldId="259"/>
            <ac:spMk id="22" creationId="{9DECDBF4-02B6-4BB4-B65B-B8107AD6A9E8}"/>
          </ac:spMkLst>
        </pc:spChg>
        <pc:spChg chg="add del">
          <ac:chgData name="yashdarji1010@gmail.com" userId="00ea102a179e0af3" providerId="LiveId" clId="{22F1D8EA-072A-4548-AA8C-FFF9EF7A1390}" dt="2026-04-15T10:23:09.160" v="199" actId="26606"/>
          <ac:spMkLst>
            <pc:docMk/>
            <pc:sldMk cId="1977782134" sldId="259"/>
            <ac:spMk id="25" creationId="{7301F447-EEF7-48F5-AF73-7566EE7F64AD}"/>
          </ac:spMkLst>
        </pc:spChg>
        <pc:spChg chg="add del">
          <ac:chgData name="yashdarji1010@gmail.com" userId="00ea102a179e0af3" providerId="LiveId" clId="{22F1D8EA-072A-4548-AA8C-FFF9EF7A1390}" dt="2026-04-15T10:23:09.160" v="199" actId="26606"/>
          <ac:spMkLst>
            <pc:docMk/>
            <pc:sldMk cId="1977782134" sldId="259"/>
            <ac:spMk id="26" creationId="{F7117410-A2A4-4085-9ADC-46744551DBDE}"/>
          </ac:spMkLst>
        </pc:spChg>
        <pc:spChg chg="add del">
          <ac:chgData name="yashdarji1010@gmail.com" userId="00ea102a179e0af3" providerId="LiveId" clId="{22F1D8EA-072A-4548-AA8C-FFF9EF7A1390}" dt="2026-04-15T10:23:09.160" v="199" actId="26606"/>
          <ac:spMkLst>
            <pc:docMk/>
            <pc:sldMk cId="1977782134" sldId="259"/>
            <ac:spMk id="27" creationId="{99F74EB5-E547-4FB4-95F5-BCC788F3C4A0}"/>
          </ac:spMkLst>
        </pc:spChg>
        <pc:spChg chg="add del">
          <ac:chgData name="yashdarji1010@gmail.com" userId="00ea102a179e0af3" providerId="LiveId" clId="{22F1D8EA-072A-4548-AA8C-FFF9EF7A1390}" dt="2026-04-15T10:28:23.217" v="234" actId="26606"/>
          <ac:spMkLst>
            <pc:docMk/>
            <pc:sldMk cId="1977782134" sldId="259"/>
            <ac:spMk id="30" creationId="{53B021B3-DE93-4AB7-8A18-CF5F1CED88B8}"/>
          </ac:spMkLst>
        </pc:spChg>
        <pc:spChg chg="add del">
          <ac:chgData name="yashdarji1010@gmail.com" userId="00ea102a179e0af3" providerId="LiveId" clId="{22F1D8EA-072A-4548-AA8C-FFF9EF7A1390}" dt="2026-04-15T10:28:23.217" v="234" actId="26606"/>
          <ac:spMkLst>
            <pc:docMk/>
            <pc:sldMk cId="1977782134" sldId="259"/>
            <ac:spMk id="31" creationId="{52D502E5-F6B4-4D58-B4AE-FC466FF15EE8}"/>
          </ac:spMkLst>
        </pc:spChg>
        <pc:spChg chg="add del">
          <ac:chgData name="yashdarji1010@gmail.com" userId="00ea102a179e0af3" providerId="LiveId" clId="{22F1D8EA-072A-4548-AA8C-FFF9EF7A1390}" dt="2026-04-15T10:28:23.217" v="234" actId="26606"/>
          <ac:spMkLst>
            <pc:docMk/>
            <pc:sldMk cId="1977782134" sldId="259"/>
            <ac:spMk id="32" creationId="{9DECDBF4-02B6-4BB4-B65B-B8107AD6A9E8}"/>
          </ac:spMkLst>
        </pc:spChg>
        <pc:spChg chg="add del">
          <ac:chgData name="yashdarji1010@gmail.com" userId="00ea102a179e0af3" providerId="LiveId" clId="{22F1D8EA-072A-4548-AA8C-FFF9EF7A1390}" dt="2026-04-15T10:28:23.137" v="233" actId="26606"/>
          <ac:spMkLst>
            <pc:docMk/>
            <pc:sldMk cId="1977782134" sldId="259"/>
            <ac:spMk id="38" creationId="{6C4028FD-8BAA-4A19-BFDE-594D991B7552}"/>
          </ac:spMkLst>
        </pc:spChg>
        <pc:spChg chg="add del">
          <ac:chgData name="yashdarji1010@gmail.com" userId="00ea102a179e0af3" providerId="LiveId" clId="{22F1D8EA-072A-4548-AA8C-FFF9EF7A1390}" dt="2026-04-15T10:28:19.543" v="231" actId="26606"/>
          <ac:spMkLst>
            <pc:docMk/>
            <pc:sldMk cId="1977782134" sldId="259"/>
            <ac:spMk id="39" creationId="{B50AB553-2A96-4A92-96F2-93548E096954}"/>
          </ac:spMkLst>
        </pc:spChg>
        <pc:spChg chg="add">
          <ac:chgData name="yashdarji1010@gmail.com" userId="00ea102a179e0af3" providerId="LiveId" clId="{22F1D8EA-072A-4548-AA8C-FFF9EF7A1390}" dt="2026-04-15T10:28:23.217" v="234" actId="26606"/>
          <ac:spMkLst>
            <pc:docMk/>
            <pc:sldMk cId="1977782134" sldId="259"/>
            <ac:spMk id="41" creationId="{B50AB553-2A96-4A92-96F2-93548E096954}"/>
          </ac:spMkLst>
        </pc:spChg>
        <pc:graphicFrameChg chg="add del">
          <ac:chgData name="yashdarji1010@gmail.com" userId="00ea102a179e0af3" providerId="LiveId" clId="{22F1D8EA-072A-4548-AA8C-FFF9EF7A1390}" dt="2026-04-15T10:22:59.968" v="193" actId="26606"/>
          <ac:graphicFrameMkLst>
            <pc:docMk/>
            <pc:sldMk cId="1977782134" sldId="259"/>
            <ac:graphicFrameMk id="5" creationId="{CD216480-452D-2F8B-19F8-CC6D670A1823}"/>
          </ac:graphicFrameMkLst>
        </pc:graphicFrameChg>
        <pc:graphicFrameChg chg="add del">
          <ac:chgData name="yashdarji1010@gmail.com" userId="00ea102a179e0af3" providerId="LiveId" clId="{22F1D8EA-072A-4548-AA8C-FFF9EF7A1390}" dt="2026-04-15T10:23:01.603" v="195" actId="26606"/>
          <ac:graphicFrameMkLst>
            <pc:docMk/>
            <pc:sldMk cId="1977782134" sldId="259"/>
            <ac:graphicFrameMk id="18" creationId="{F84263F8-D2DA-05AB-116C-5A8320885603}"/>
          </ac:graphicFrameMkLst>
        </pc:graphicFrameChg>
        <pc:graphicFrameChg chg="add del">
          <ac:chgData name="yashdarji1010@gmail.com" userId="00ea102a179e0af3" providerId="LiveId" clId="{22F1D8EA-072A-4548-AA8C-FFF9EF7A1390}" dt="2026-04-15T10:23:03.226" v="197" actId="26606"/>
          <ac:graphicFrameMkLst>
            <pc:docMk/>
            <pc:sldMk cId="1977782134" sldId="259"/>
            <ac:graphicFrameMk id="23" creationId="{CD216480-452D-2F8B-19F8-CC6D670A1823}"/>
          </ac:graphicFrameMkLst>
        </pc:graphicFrameChg>
        <pc:graphicFrameChg chg="add del">
          <ac:chgData name="yashdarji1010@gmail.com" userId="00ea102a179e0af3" providerId="LiveId" clId="{22F1D8EA-072A-4548-AA8C-FFF9EF7A1390}" dt="2026-04-15T10:23:09.160" v="199" actId="26606"/>
          <ac:graphicFrameMkLst>
            <pc:docMk/>
            <pc:sldMk cId="1977782134" sldId="259"/>
            <ac:graphicFrameMk id="28" creationId="{49382318-62FF-A889-607B-2D051F00E947}"/>
          </ac:graphicFrameMkLst>
        </pc:graphicFrameChg>
        <pc:graphicFrameChg chg="add mod modGraphic">
          <ac:chgData name="yashdarji1010@gmail.com" userId="00ea102a179e0af3" providerId="LiveId" clId="{22F1D8EA-072A-4548-AA8C-FFF9EF7A1390}" dt="2026-04-15T10:28:23.217" v="234" actId="26606"/>
          <ac:graphicFrameMkLst>
            <pc:docMk/>
            <pc:sldMk cId="1977782134" sldId="259"/>
            <ac:graphicFrameMk id="33" creationId="{CD216480-452D-2F8B-19F8-CC6D670A1823}"/>
          </ac:graphicFrameMkLst>
        </pc:graphicFrameChg>
        <pc:picChg chg="add del">
          <ac:chgData name="yashdarji1010@gmail.com" userId="00ea102a179e0af3" providerId="LiveId" clId="{22F1D8EA-072A-4548-AA8C-FFF9EF7A1390}" dt="2026-04-15T10:28:19.543" v="231" actId="26606"/>
          <ac:picMkLst>
            <pc:docMk/>
            <pc:sldMk cId="1977782134" sldId="259"/>
            <ac:picMk id="35" creationId="{CBFD70A4-6439-B296-F41F-4B3F1E6C7842}"/>
          </ac:picMkLst>
        </pc:picChg>
        <pc:picChg chg="add">
          <ac:chgData name="yashdarji1010@gmail.com" userId="00ea102a179e0af3" providerId="LiveId" clId="{22F1D8EA-072A-4548-AA8C-FFF9EF7A1390}" dt="2026-04-15T10:28:23.217" v="234" actId="26606"/>
          <ac:picMkLst>
            <pc:docMk/>
            <pc:sldMk cId="1977782134" sldId="259"/>
            <ac:picMk id="40" creationId="{CBFD70A4-6439-B296-F41F-4B3F1E6C7842}"/>
          </ac:picMkLst>
        </pc:picChg>
      </pc:sldChg>
      <pc:sldChg chg="addSp delSp modSp mod setBg">
        <pc:chgData name="yashdarji1010@gmail.com" userId="00ea102a179e0af3" providerId="LiveId" clId="{22F1D8EA-072A-4548-AA8C-FFF9EF7A1390}" dt="2026-04-15T10:23:38.982" v="207" actId="26606"/>
        <pc:sldMkLst>
          <pc:docMk/>
          <pc:sldMk cId="933119830" sldId="260"/>
        </pc:sldMkLst>
        <pc:spChg chg="mod">
          <ac:chgData name="yashdarji1010@gmail.com" userId="00ea102a179e0af3" providerId="LiveId" clId="{22F1D8EA-072A-4548-AA8C-FFF9EF7A1390}" dt="2026-04-15T10:23:38.982" v="207" actId="26606"/>
          <ac:spMkLst>
            <pc:docMk/>
            <pc:sldMk cId="933119830" sldId="260"/>
            <ac:spMk id="2" creationId="{53DFC539-E072-93A9-58F5-0448D705F1F6}"/>
          </ac:spMkLst>
        </pc:spChg>
        <pc:spChg chg="add del">
          <ac:chgData name="yashdarji1010@gmail.com" userId="00ea102a179e0af3" providerId="LiveId" clId="{22F1D8EA-072A-4548-AA8C-FFF9EF7A1390}" dt="2026-04-15T10:23:38.982" v="207" actId="26606"/>
          <ac:spMkLst>
            <pc:docMk/>
            <pc:sldMk cId="933119830" sldId="260"/>
            <ac:spMk id="3" creationId="{68BE5865-A650-E7B9-6758-01A9213677D6}"/>
          </ac:spMkLst>
        </pc:spChg>
        <pc:spChg chg="add">
          <ac:chgData name="yashdarji1010@gmail.com" userId="00ea102a179e0af3" providerId="LiveId" clId="{22F1D8EA-072A-4548-AA8C-FFF9EF7A1390}" dt="2026-04-15T10:23:38.982" v="207" actId="26606"/>
          <ac:spMkLst>
            <pc:docMk/>
            <pc:sldMk cId="933119830" sldId="260"/>
            <ac:spMk id="8" creationId="{DAF1966E-FD40-4A4A-B61B-C4DF7FA05F06}"/>
          </ac:spMkLst>
        </pc:spChg>
        <pc:spChg chg="add del">
          <ac:chgData name="yashdarji1010@gmail.com" userId="00ea102a179e0af3" providerId="LiveId" clId="{22F1D8EA-072A-4548-AA8C-FFF9EF7A1390}" dt="2026-04-15T10:23:23.851" v="202" actId="26606"/>
          <ac:spMkLst>
            <pc:docMk/>
            <pc:sldMk cId="933119830" sldId="260"/>
            <ac:spMk id="9" creationId="{53B021B3-DE93-4AB7-8A18-CF5F1CED88B8}"/>
          </ac:spMkLst>
        </pc:spChg>
        <pc:spChg chg="add">
          <ac:chgData name="yashdarji1010@gmail.com" userId="00ea102a179e0af3" providerId="LiveId" clId="{22F1D8EA-072A-4548-AA8C-FFF9EF7A1390}" dt="2026-04-15T10:23:38.982" v="207" actId="26606"/>
          <ac:spMkLst>
            <pc:docMk/>
            <pc:sldMk cId="933119830" sldId="260"/>
            <ac:spMk id="10" creationId="{047BFA19-D45E-416B-A404-7AF2F3F27017}"/>
          </ac:spMkLst>
        </pc:spChg>
        <pc:spChg chg="add del">
          <ac:chgData name="yashdarji1010@gmail.com" userId="00ea102a179e0af3" providerId="LiveId" clId="{22F1D8EA-072A-4548-AA8C-FFF9EF7A1390}" dt="2026-04-15T10:23:23.851" v="202" actId="26606"/>
          <ac:spMkLst>
            <pc:docMk/>
            <pc:sldMk cId="933119830" sldId="260"/>
            <ac:spMk id="11" creationId="{52D502E5-F6B4-4D58-B4AE-FC466FF15EE8}"/>
          </ac:spMkLst>
        </pc:spChg>
        <pc:spChg chg="add">
          <ac:chgData name="yashdarji1010@gmail.com" userId="00ea102a179e0af3" providerId="LiveId" clId="{22F1D8EA-072A-4548-AA8C-FFF9EF7A1390}" dt="2026-04-15T10:23:38.982" v="207" actId="26606"/>
          <ac:spMkLst>
            <pc:docMk/>
            <pc:sldMk cId="933119830" sldId="260"/>
            <ac:spMk id="12" creationId="{8E0105E7-23DB-4CF2-8258-FF47C7620F6E}"/>
          </ac:spMkLst>
        </pc:spChg>
        <pc:spChg chg="add del">
          <ac:chgData name="yashdarji1010@gmail.com" userId="00ea102a179e0af3" providerId="LiveId" clId="{22F1D8EA-072A-4548-AA8C-FFF9EF7A1390}" dt="2026-04-15T10:23:23.851" v="202" actId="26606"/>
          <ac:spMkLst>
            <pc:docMk/>
            <pc:sldMk cId="933119830" sldId="260"/>
            <ac:spMk id="13" creationId="{9DECDBF4-02B6-4BB4-B65B-B8107AD6A9E8}"/>
          </ac:spMkLst>
        </pc:spChg>
        <pc:spChg chg="add">
          <ac:chgData name="yashdarji1010@gmail.com" userId="00ea102a179e0af3" providerId="LiveId" clId="{22F1D8EA-072A-4548-AA8C-FFF9EF7A1390}" dt="2026-04-15T10:23:38.982" v="207" actId="26606"/>
          <ac:spMkLst>
            <pc:docMk/>
            <pc:sldMk cId="933119830" sldId="260"/>
            <ac:spMk id="14" creationId="{074B4F7D-14B2-478B-8BF5-01E4E0C5D263}"/>
          </ac:spMkLst>
        </pc:spChg>
        <pc:spChg chg="add del">
          <ac:chgData name="yashdarji1010@gmail.com" userId="00ea102a179e0af3" providerId="LiveId" clId="{22F1D8EA-072A-4548-AA8C-FFF9EF7A1390}" dt="2026-04-15T10:23:30.423" v="204" actId="26606"/>
          <ac:spMkLst>
            <pc:docMk/>
            <pc:sldMk cId="933119830" sldId="260"/>
            <ac:spMk id="15" creationId="{53B021B3-DE93-4AB7-8A18-CF5F1CED88B8}"/>
          </ac:spMkLst>
        </pc:spChg>
        <pc:spChg chg="add del">
          <ac:chgData name="yashdarji1010@gmail.com" userId="00ea102a179e0af3" providerId="LiveId" clId="{22F1D8EA-072A-4548-AA8C-FFF9EF7A1390}" dt="2026-04-15T10:23:30.423" v="204" actId="26606"/>
          <ac:spMkLst>
            <pc:docMk/>
            <pc:sldMk cId="933119830" sldId="260"/>
            <ac:spMk id="16" creationId="{52D502E5-F6B4-4D58-B4AE-FC466FF15EE8}"/>
          </ac:spMkLst>
        </pc:spChg>
        <pc:spChg chg="add del">
          <ac:chgData name="yashdarji1010@gmail.com" userId="00ea102a179e0af3" providerId="LiveId" clId="{22F1D8EA-072A-4548-AA8C-FFF9EF7A1390}" dt="2026-04-15T10:23:30.423" v="204" actId="26606"/>
          <ac:spMkLst>
            <pc:docMk/>
            <pc:sldMk cId="933119830" sldId="260"/>
            <ac:spMk id="17" creationId="{9DECDBF4-02B6-4BB4-B65B-B8107AD6A9E8}"/>
          </ac:spMkLst>
        </pc:spChg>
        <pc:spChg chg="add del">
          <ac:chgData name="yashdarji1010@gmail.com" userId="00ea102a179e0af3" providerId="LiveId" clId="{22F1D8EA-072A-4548-AA8C-FFF9EF7A1390}" dt="2026-04-15T10:23:38.973" v="206" actId="26606"/>
          <ac:spMkLst>
            <pc:docMk/>
            <pc:sldMk cId="933119830" sldId="260"/>
            <ac:spMk id="20" creationId="{7301F447-EEF7-48F5-AF73-7566EE7F64AD}"/>
          </ac:spMkLst>
        </pc:spChg>
        <pc:spChg chg="add del">
          <ac:chgData name="yashdarji1010@gmail.com" userId="00ea102a179e0af3" providerId="LiveId" clId="{22F1D8EA-072A-4548-AA8C-FFF9EF7A1390}" dt="2026-04-15T10:23:38.973" v="206" actId="26606"/>
          <ac:spMkLst>
            <pc:docMk/>
            <pc:sldMk cId="933119830" sldId="260"/>
            <ac:spMk id="21" creationId="{F7117410-A2A4-4085-9ADC-46744551DBDE}"/>
          </ac:spMkLst>
        </pc:spChg>
        <pc:spChg chg="add del">
          <ac:chgData name="yashdarji1010@gmail.com" userId="00ea102a179e0af3" providerId="LiveId" clId="{22F1D8EA-072A-4548-AA8C-FFF9EF7A1390}" dt="2026-04-15T10:23:38.973" v="206" actId="26606"/>
          <ac:spMkLst>
            <pc:docMk/>
            <pc:sldMk cId="933119830" sldId="260"/>
            <ac:spMk id="22" creationId="{99F74EB5-E547-4FB4-95F5-BCC788F3C4A0}"/>
          </ac:spMkLst>
        </pc:spChg>
        <pc:spChg chg="add">
          <ac:chgData name="yashdarji1010@gmail.com" userId="00ea102a179e0af3" providerId="LiveId" clId="{22F1D8EA-072A-4548-AA8C-FFF9EF7A1390}" dt="2026-04-15T10:23:38.982" v="207" actId="26606"/>
          <ac:spMkLst>
            <pc:docMk/>
            <pc:sldMk cId="933119830" sldId="260"/>
            <ac:spMk id="25" creationId="{68BE5865-A650-E7B9-6758-01A9213677D6}"/>
          </ac:spMkLst>
        </pc:spChg>
        <pc:graphicFrameChg chg="add del">
          <ac:chgData name="yashdarji1010@gmail.com" userId="00ea102a179e0af3" providerId="LiveId" clId="{22F1D8EA-072A-4548-AA8C-FFF9EF7A1390}" dt="2026-04-15T10:23:23.851" v="202" actId="26606"/>
          <ac:graphicFrameMkLst>
            <pc:docMk/>
            <pc:sldMk cId="933119830" sldId="260"/>
            <ac:graphicFrameMk id="5" creationId="{65586797-BB78-E1C9-EA14-5DEEBC9DBEB2}"/>
          </ac:graphicFrameMkLst>
        </pc:graphicFrameChg>
        <pc:graphicFrameChg chg="add del">
          <ac:chgData name="yashdarji1010@gmail.com" userId="00ea102a179e0af3" providerId="LiveId" clId="{22F1D8EA-072A-4548-AA8C-FFF9EF7A1390}" dt="2026-04-15T10:23:30.423" v="204" actId="26606"/>
          <ac:graphicFrameMkLst>
            <pc:docMk/>
            <pc:sldMk cId="933119830" sldId="260"/>
            <ac:graphicFrameMk id="18" creationId="{F1CC1E7D-B37D-CE80-DC78-F9C0CCA92BB4}"/>
          </ac:graphicFrameMkLst>
        </pc:graphicFrameChg>
        <pc:graphicFrameChg chg="add del">
          <ac:chgData name="yashdarji1010@gmail.com" userId="00ea102a179e0af3" providerId="LiveId" clId="{22F1D8EA-072A-4548-AA8C-FFF9EF7A1390}" dt="2026-04-15T10:23:38.973" v="206" actId="26606"/>
          <ac:graphicFrameMkLst>
            <pc:docMk/>
            <pc:sldMk cId="933119830" sldId="260"/>
            <ac:graphicFrameMk id="23" creationId="{76073C4B-6DE7-7FDB-7804-3BABFCA98B68}"/>
          </ac:graphicFrameMkLst>
        </pc:graphicFrameChg>
      </pc:sldChg>
      <pc:sldChg chg="addSp delSp modSp mod setBg">
        <pc:chgData name="yashdarji1010@gmail.com" userId="00ea102a179e0af3" providerId="LiveId" clId="{22F1D8EA-072A-4548-AA8C-FFF9EF7A1390}" dt="2026-04-15T10:24:24.834" v="210" actId="26606"/>
        <pc:sldMkLst>
          <pc:docMk/>
          <pc:sldMk cId="1167842469" sldId="261"/>
        </pc:sldMkLst>
        <pc:spChg chg="mod">
          <ac:chgData name="yashdarji1010@gmail.com" userId="00ea102a179e0af3" providerId="LiveId" clId="{22F1D8EA-072A-4548-AA8C-FFF9EF7A1390}" dt="2026-04-15T10:24:24.834" v="210" actId="26606"/>
          <ac:spMkLst>
            <pc:docMk/>
            <pc:sldMk cId="1167842469" sldId="261"/>
            <ac:spMk id="2" creationId="{C3781EC5-9BE3-925C-E735-36A230A575B8}"/>
          </ac:spMkLst>
        </pc:spChg>
        <pc:spChg chg="mod">
          <ac:chgData name="yashdarji1010@gmail.com" userId="00ea102a179e0af3" providerId="LiveId" clId="{22F1D8EA-072A-4548-AA8C-FFF9EF7A1390}" dt="2026-04-15T10:24:24.834" v="210" actId="26606"/>
          <ac:spMkLst>
            <pc:docMk/>
            <pc:sldMk cId="1167842469" sldId="261"/>
            <ac:spMk id="3" creationId="{5A14C4CF-1175-BA58-3BDA-1B0EDC772E34}"/>
          </ac:spMkLst>
        </pc:spChg>
        <pc:spChg chg="add">
          <ac:chgData name="yashdarji1010@gmail.com" userId="00ea102a179e0af3" providerId="LiveId" clId="{22F1D8EA-072A-4548-AA8C-FFF9EF7A1390}" dt="2026-04-15T10:24:24.834" v="210" actId="26606"/>
          <ac:spMkLst>
            <pc:docMk/>
            <pc:sldMk cId="1167842469" sldId="261"/>
            <ac:spMk id="8" creationId="{DAF1966E-FD40-4A4A-B61B-C4DF7FA05F06}"/>
          </ac:spMkLst>
        </pc:spChg>
        <pc:spChg chg="add">
          <ac:chgData name="yashdarji1010@gmail.com" userId="00ea102a179e0af3" providerId="LiveId" clId="{22F1D8EA-072A-4548-AA8C-FFF9EF7A1390}" dt="2026-04-15T10:24:24.834" v="210" actId="26606"/>
          <ac:spMkLst>
            <pc:docMk/>
            <pc:sldMk cId="1167842469" sldId="261"/>
            <ac:spMk id="10" creationId="{047BFA19-D45E-416B-A404-7AF2F3F27017}"/>
          </ac:spMkLst>
        </pc:spChg>
        <pc:spChg chg="add">
          <ac:chgData name="yashdarji1010@gmail.com" userId="00ea102a179e0af3" providerId="LiveId" clId="{22F1D8EA-072A-4548-AA8C-FFF9EF7A1390}" dt="2026-04-15T10:24:24.834" v="210" actId="26606"/>
          <ac:spMkLst>
            <pc:docMk/>
            <pc:sldMk cId="1167842469" sldId="261"/>
            <ac:spMk id="12" creationId="{8E0105E7-23DB-4CF2-8258-FF47C7620F6E}"/>
          </ac:spMkLst>
        </pc:spChg>
        <pc:spChg chg="add">
          <ac:chgData name="yashdarji1010@gmail.com" userId="00ea102a179e0af3" providerId="LiveId" clId="{22F1D8EA-072A-4548-AA8C-FFF9EF7A1390}" dt="2026-04-15T10:24:24.834" v="210" actId="26606"/>
          <ac:spMkLst>
            <pc:docMk/>
            <pc:sldMk cId="1167842469" sldId="261"/>
            <ac:spMk id="14" creationId="{074B4F7D-14B2-478B-8BF5-01E4E0C5D263}"/>
          </ac:spMkLst>
        </pc:spChg>
        <pc:picChg chg="add del">
          <ac:chgData name="yashdarji1010@gmail.com" userId="00ea102a179e0af3" providerId="LiveId" clId="{22F1D8EA-072A-4548-AA8C-FFF9EF7A1390}" dt="2026-04-15T10:24:24.822" v="209" actId="26606"/>
          <ac:picMkLst>
            <pc:docMk/>
            <pc:sldMk cId="1167842469" sldId="261"/>
            <ac:picMk id="5" creationId="{84CDC3C6-927C-33F2-9AFA-2950E70A4F61}"/>
          </ac:picMkLst>
        </pc:picChg>
        <pc:cxnChg chg="add del">
          <ac:chgData name="yashdarji1010@gmail.com" userId="00ea102a179e0af3" providerId="LiveId" clId="{22F1D8EA-072A-4548-AA8C-FFF9EF7A1390}" dt="2026-04-15T10:24:24.822" v="209" actId="26606"/>
          <ac:cxnSpMkLst>
            <pc:docMk/>
            <pc:sldMk cId="1167842469" sldId="261"/>
            <ac:cxnSpMk id="9" creationId="{1503BFE4-729B-D9D0-C17B-501E6AF1127A}"/>
          </ac:cxnSpMkLst>
        </pc:cxnChg>
      </pc:sldChg>
      <pc:sldChg chg="addSp modSp mod setBg">
        <pc:chgData name="yashdarji1010@gmail.com" userId="00ea102a179e0af3" providerId="LiveId" clId="{22F1D8EA-072A-4548-AA8C-FFF9EF7A1390}" dt="2026-04-15T10:24:49.703" v="211" actId="26606"/>
        <pc:sldMkLst>
          <pc:docMk/>
          <pc:sldMk cId="484817190" sldId="262"/>
        </pc:sldMkLst>
        <pc:spChg chg="mod">
          <ac:chgData name="yashdarji1010@gmail.com" userId="00ea102a179e0af3" providerId="LiveId" clId="{22F1D8EA-072A-4548-AA8C-FFF9EF7A1390}" dt="2026-04-15T10:24:49.703" v="211" actId="26606"/>
          <ac:spMkLst>
            <pc:docMk/>
            <pc:sldMk cId="484817190" sldId="262"/>
            <ac:spMk id="2" creationId="{3A85A13E-6671-A86E-55AD-720F51325575}"/>
          </ac:spMkLst>
        </pc:spChg>
        <pc:spChg chg="mod">
          <ac:chgData name="yashdarji1010@gmail.com" userId="00ea102a179e0af3" providerId="LiveId" clId="{22F1D8EA-072A-4548-AA8C-FFF9EF7A1390}" dt="2026-04-15T10:24:49.703" v="211" actId="26606"/>
          <ac:spMkLst>
            <pc:docMk/>
            <pc:sldMk cId="484817190" sldId="262"/>
            <ac:spMk id="3" creationId="{DECF66DC-6A3A-628C-A7D3-6E92D2956FE6}"/>
          </ac:spMkLst>
        </pc:spChg>
        <pc:spChg chg="add">
          <ac:chgData name="yashdarji1010@gmail.com" userId="00ea102a179e0af3" providerId="LiveId" clId="{22F1D8EA-072A-4548-AA8C-FFF9EF7A1390}" dt="2026-04-15T10:24:49.703" v="211" actId="26606"/>
          <ac:spMkLst>
            <pc:docMk/>
            <pc:sldMk cId="484817190" sldId="262"/>
            <ac:spMk id="8" creationId="{DAF1966E-FD40-4A4A-B61B-C4DF7FA05F06}"/>
          </ac:spMkLst>
        </pc:spChg>
        <pc:spChg chg="add">
          <ac:chgData name="yashdarji1010@gmail.com" userId="00ea102a179e0af3" providerId="LiveId" clId="{22F1D8EA-072A-4548-AA8C-FFF9EF7A1390}" dt="2026-04-15T10:24:49.703" v="211" actId="26606"/>
          <ac:spMkLst>
            <pc:docMk/>
            <pc:sldMk cId="484817190" sldId="262"/>
            <ac:spMk id="10" creationId="{047BFA19-D45E-416B-A404-7AF2F3F27017}"/>
          </ac:spMkLst>
        </pc:spChg>
        <pc:spChg chg="add">
          <ac:chgData name="yashdarji1010@gmail.com" userId="00ea102a179e0af3" providerId="LiveId" clId="{22F1D8EA-072A-4548-AA8C-FFF9EF7A1390}" dt="2026-04-15T10:24:49.703" v="211" actId="26606"/>
          <ac:spMkLst>
            <pc:docMk/>
            <pc:sldMk cId="484817190" sldId="262"/>
            <ac:spMk id="12" creationId="{8E0105E7-23DB-4CF2-8258-FF47C7620F6E}"/>
          </ac:spMkLst>
        </pc:spChg>
        <pc:spChg chg="add">
          <ac:chgData name="yashdarji1010@gmail.com" userId="00ea102a179e0af3" providerId="LiveId" clId="{22F1D8EA-072A-4548-AA8C-FFF9EF7A1390}" dt="2026-04-15T10:24:49.703" v="211" actId="26606"/>
          <ac:spMkLst>
            <pc:docMk/>
            <pc:sldMk cId="484817190" sldId="262"/>
            <ac:spMk id="14" creationId="{074B4F7D-14B2-478B-8BF5-01E4E0C5D263}"/>
          </ac:spMkLst>
        </pc:spChg>
      </pc:sldChg>
      <pc:sldChg chg="addSp delSp modSp mod setBg">
        <pc:chgData name="yashdarji1010@gmail.com" userId="00ea102a179e0af3" providerId="LiveId" clId="{22F1D8EA-072A-4548-AA8C-FFF9EF7A1390}" dt="2026-04-15T10:25:17.940" v="212" actId="26606"/>
        <pc:sldMkLst>
          <pc:docMk/>
          <pc:sldMk cId="1342930906" sldId="263"/>
        </pc:sldMkLst>
        <pc:spChg chg="mod">
          <ac:chgData name="yashdarji1010@gmail.com" userId="00ea102a179e0af3" providerId="LiveId" clId="{22F1D8EA-072A-4548-AA8C-FFF9EF7A1390}" dt="2026-04-15T10:25:17.940" v="212" actId="26606"/>
          <ac:spMkLst>
            <pc:docMk/>
            <pc:sldMk cId="1342930906" sldId="263"/>
            <ac:spMk id="2" creationId="{BD751349-AED8-BA30-56F3-1AEE54A55976}"/>
          </ac:spMkLst>
        </pc:spChg>
        <pc:spChg chg="del mod">
          <ac:chgData name="yashdarji1010@gmail.com" userId="00ea102a179e0af3" providerId="LiveId" clId="{22F1D8EA-072A-4548-AA8C-FFF9EF7A1390}" dt="2026-04-15T10:25:17.940" v="212" actId="26606"/>
          <ac:spMkLst>
            <pc:docMk/>
            <pc:sldMk cId="1342930906" sldId="263"/>
            <ac:spMk id="3" creationId="{E5601E61-0EF6-B0EA-21C1-EEE603A661B3}"/>
          </ac:spMkLst>
        </pc:spChg>
        <pc:spChg chg="add">
          <ac:chgData name="yashdarji1010@gmail.com" userId="00ea102a179e0af3" providerId="LiveId" clId="{22F1D8EA-072A-4548-AA8C-FFF9EF7A1390}" dt="2026-04-15T10:25:17.940" v="212" actId="26606"/>
          <ac:spMkLst>
            <pc:docMk/>
            <pc:sldMk cId="1342930906" sldId="263"/>
            <ac:spMk id="9" creationId="{81D377EB-C9D2-4ED0-86A6-740A297E3EAC}"/>
          </ac:spMkLst>
        </pc:spChg>
        <pc:spChg chg="add">
          <ac:chgData name="yashdarji1010@gmail.com" userId="00ea102a179e0af3" providerId="LiveId" clId="{22F1D8EA-072A-4548-AA8C-FFF9EF7A1390}" dt="2026-04-15T10:25:17.940" v="212" actId="26606"/>
          <ac:spMkLst>
            <pc:docMk/>
            <pc:sldMk cId="1342930906" sldId="263"/>
            <ac:spMk id="11" creationId="{066346BE-FDB4-4772-A696-0719490ABD64}"/>
          </ac:spMkLst>
        </pc:spChg>
        <pc:spChg chg="add">
          <ac:chgData name="yashdarji1010@gmail.com" userId="00ea102a179e0af3" providerId="LiveId" clId="{22F1D8EA-072A-4548-AA8C-FFF9EF7A1390}" dt="2026-04-15T10:25:17.940" v="212" actId="26606"/>
          <ac:spMkLst>
            <pc:docMk/>
            <pc:sldMk cId="1342930906" sldId="263"/>
            <ac:spMk id="13" creationId="{FB92FFCE-0C90-454E-AA25-D4EE9A6C39C5}"/>
          </ac:spMkLst>
        </pc:spChg>
        <pc:graphicFrameChg chg="add">
          <ac:chgData name="yashdarji1010@gmail.com" userId="00ea102a179e0af3" providerId="LiveId" clId="{22F1D8EA-072A-4548-AA8C-FFF9EF7A1390}" dt="2026-04-15T10:25:17.940" v="212" actId="26606"/>
          <ac:graphicFrameMkLst>
            <pc:docMk/>
            <pc:sldMk cId="1342930906" sldId="263"/>
            <ac:graphicFrameMk id="5" creationId="{668D6878-0C46-EBBA-9FF5-3097A53AF958}"/>
          </ac:graphicFrameMkLst>
        </pc:graphicFrameChg>
      </pc:sldChg>
      <pc:sldChg chg="addSp delSp modSp new mod">
        <pc:chgData name="yashdarji1010@gmail.com" userId="00ea102a179e0af3" providerId="LiveId" clId="{22F1D8EA-072A-4548-AA8C-FFF9EF7A1390}" dt="2026-04-15T10:26:02.544" v="215" actId="26606"/>
        <pc:sldMkLst>
          <pc:docMk/>
          <pc:sldMk cId="494134809" sldId="264"/>
        </pc:sldMkLst>
        <pc:spChg chg="mod">
          <ac:chgData name="yashdarji1010@gmail.com" userId="00ea102a179e0af3" providerId="LiveId" clId="{22F1D8EA-072A-4548-AA8C-FFF9EF7A1390}" dt="2026-04-15T09:55:29.452" v="8"/>
          <ac:spMkLst>
            <pc:docMk/>
            <pc:sldMk cId="494134809" sldId="264"/>
            <ac:spMk id="2" creationId="{17532E58-5DEE-CCA2-B609-8D126D51AD91}"/>
          </ac:spMkLst>
        </pc:spChg>
        <pc:spChg chg="add del mod">
          <ac:chgData name="yashdarji1010@gmail.com" userId="00ea102a179e0af3" providerId="LiveId" clId="{22F1D8EA-072A-4548-AA8C-FFF9EF7A1390}" dt="2026-04-15T10:26:02.544" v="215" actId="26606"/>
          <ac:spMkLst>
            <pc:docMk/>
            <pc:sldMk cId="494134809" sldId="264"/>
            <ac:spMk id="3" creationId="{94B6F940-7CDC-65CA-B4A5-2E014CAAD8D7}"/>
          </ac:spMkLst>
        </pc:spChg>
        <pc:graphicFrameChg chg="add del">
          <ac:chgData name="yashdarji1010@gmail.com" userId="00ea102a179e0af3" providerId="LiveId" clId="{22F1D8EA-072A-4548-AA8C-FFF9EF7A1390}" dt="2026-04-15T10:26:02.506" v="214" actId="26606"/>
          <ac:graphicFrameMkLst>
            <pc:docMk/>
            <pc:sldMk cId="494134809" sldId="264"/>
            <ac:graphicFrameMk id="5" creationId="{D2BF4ED7-BEA2-BA34-0C9B-4F1A70DA2C54}"/>
          </ac:graphicFrameMkLst>
        </pc:graphicFrameChg>
        <pc:graphicFrameChg chg="add">
          <ac:chgData name="yashdarji1010@gmail.com" userId="00ea102a179e0af3" providerId="LiveId" clId="{22F1D8EA-072A-4548-AA8C-FFF9EF7A1390}" dt="2026-04-15T10:26:02.544" v="215" actId="26606"/>
          <ac:graphicFrameMkLst>
            <pc:docMk/>
            <pc:sldMk cId="494134809" sldId="264"/>
            <ac:graphicFrameMk id="7" creationId="{93BA48BE-87BE-2973-732B-E80B54D1518D}"/>
          </ac:graphicFrameMkLst>
        </pc:graphicFrameChg>
      </pc:sldChg>
      <pc:sldChg chg="addSp modSp new mod setBg">
        <pc:chgData name="yashdarji1010@gmail.com" userId="00ea102a179e0af3" providerId="LiveId" clId="{22F1D8EA-072A-4548-AA8C-FFF9EF7A1390}" dt="2026-04-15T10:26:50.817" v="222" actId="20577"/>
        <pc:sldMkLst>
          <pc:docMk/>
          <pc:sldMk cId="2636437605" sldId="265"/>
        </pc:sldMkLst>
        <pc:spChg chg="mod">
          <ac:chgData name="yashdarji1010@gmail.com" userId="00ea102a179e0af3" providerId="LiveId" clId="{22F1D8EA-072A-4548-AA8C-FFF9EF7A1390}" dt="2026-04-15T10:26:12.532" v="216" actId="26606"/>
          <ac:spMkLst>
            <pc:docMk/>
            <pc:sldMk cId="2636437605" sldId="265"/>
            <ac:spMk id="2" creationId="{F7041898-AA94-CF21-E447-198421469168}"/>
          </ac:spMkLst>
        </pc:spChg>
        <pc:spChg chg="mod">
          <ac:chgData name="yashdarji1010@gmail.com" userId="00ea102a179e0af3" providerId="LiveId" clId="{22F1D8EA-072A-4548-AA8C-FFF9EF7A1390}" dt="2026-04-15T10:26:50.817" v="222" actId="20577"/>
          <ac:spMkLst>
            <pc:docMk/>
            <pc:sldMk cId="2636437605" sldId="265"/>
            <ac:spMk id="3" creationId="{37CFA6C6-8AAB-F182-954F-216C59BFEBA2}"/>
          </ac:spMkLst>
        </pc:spChg>
        <pc:spChg chg="add">
          <ac:chgData name="yashdarji1010@gmail.com" userId="00ea102a179e0af3" providerId="LiveId" clId="{22F1D8EA-072A-4548-AA8C-FFF9EF7A1390}" dt="2026-04-15T10:26:12.532" v="216" actId="26606"/>
          <ac:spMkLst>
            <pc:docMk/>
            <pc:sldMk cId="2636437605" sldId="265"/>
            <ac:spMk id="8" creationId="{DAF1966E-FD40-4A4A-B61B-C4DF7FA05F06}"/>
          </ac:spMkLst>
        </pc:spChg>
        <pc:spChg chg="add">
          <ac:chgData name="yashdarji1010@gmail.com" userId="00ea102a179e0af3" providerId="LiveId" clId="{22F1D8EA-072A-4548-AA8C-FFF9EF7A1390}" dt="2026-04-15T10:26:12.532" v="216" actId="26606"/>
          <ac:spMkLst>
            <pc:docMk/>
            <pc:sldMk cId="2636437605" sldId="265"/>
            <ac:spMk id="10" creationId="{047BFA19-D45E-416B-A404-7AF2F3F27017}"/>
          </ac:spMkLst>
        </pc:spChg>
        <pc:spChg chg="add">
          <ac:chgData name="yashdarji1010@gmail.com" userId="00ea102a179e0af3" providerId="LiveId" clId="{22F1D8EA-072A-4548-AA8C-FFF9EF7A1390}" dt="2026-04-15T10:26:12.532" v="216" actId="26606"/>
          <ac:spMkLst>
            <pc:docMk/>
            <pc:sldMk cId="2636437605" sldId="265"/>
            <ac:spMk id="12" creationId="{8E0105E7-23DB-4CF2-8258-FF47C7620F6E}"/>
          </ac:spMkLst>
        </pc:spChg>
        <pc:spChg chg="add">
          <ac:chgData name="yashdarji1010@gmail.com" userId="00ea102a179e0af3" providerId="LiveId" clId="{22F1D8EA-072A-4548-AA8C-FFF9EF7A1390}" dt="2026-04-15T10:26:12.532" v="216" actId="26606"/>
          <ac:spMkLst>
            <pc:docMk/>
            <pc:sldMk cId="2636437605" sldId="265"/>
            <ac:spMk id="14" creationId="{074B4F7D-14B2-478B-8BF5-01E4E0C5D263}"/>
          </ac:spMkLst>
        </pc:spChg>
      </pc:sldChg>
      <pc:sldChg chg="addSp modSp new mod setBg">
        <pc:chgData name="yashdarji1010@gmail.com" userId="00ea102a179e0af3" providerId="LiveId" clId="{22F1D8EA-072A-4548-AA8C-FFF9EF7A1390}" dt="2026-04-15T10:27:07.749" v="223" actId="26606"/>
        <pc:sldMkLst>
          <pc:docMk/>
          <pc:sldMk cId="2568615346" sldId="266"/>
        </pc:sldMkLst>
        <pc:spChg chg="mod">
          <ac:chgData name="yashdarji1010@gmail.com" userId="00ea102a179e0af3" providerId="LiveId" clId="{22F1D8EA-072A-4548-AA8C-FFF9EF7A1390}" dt="2026-04-15T10:27:07.749" v="223" actId="26606"/>
          <ac:spMkLst>
            <pc:docMk/>
            <pc:sldMk cId="2568615346" sldId="266"/>
            <ac:spMk id="2" creationId="{8518C4D5-79DE-2774-735A-CFC7790EA746}"/>
          </ac:spMkLst>
        </pc:spChg>
        <pc:spChg chg="mod">
          <ac:chgData name="yashdarji1010@gmail.com" userId="00ea102a179e0af3" providerId="LiveId" clId="{22F1D8EA-072A-4548-AA8C-FFF9EF7A1390}" dt="2026-04-15T10:27:07.749" v="223" actId="26606"/>
          <ac:spMkLst>
            <pc:docMk/>
            <pc:sldMk cId="2568615346" sldId="266"/>
            <ac:spMk id="3" creationId="{01EB8240-67D1-EED7-77C7-E7EC6FB7AE55}"/>
          </ac:spMkLst>
        </pc:spChg>
        <pc:spChg chg="add">
          <ac:chgData name="yashdarji1010@gmail.com" userId="00ea102a179e0af3" providerId="LiveId" clId="{22F1D8EA-072A-4548-AA8C-FFF9EF7A1390}" dt="2026-04-15T10:27:07.749" v="223" actId="26606"/>
          <ac:spMkLst>
            <pc:docMk/>
            <pc:sldMk cId="2568615346" sldId="266"/>
            <ac:spMk id="8" creationId="{DAF1966E-FD40-4A4A-B61B-C4DF7FA05F06}"/>
          </ac:spMkLst>
        </pc:spChg>
        <pc:spChg chg="add">
          <ac:chgData name="yashdarji1010@gmail.com" userId="00ea102a179e0af3" providerId="LiveId" clId="{22F1D8EA-072A-4548-AA8C-FFF9EF7A1390}" dt="2026-04-15T10:27:07.749" v="223" actId="26606"/>
          <ac:spMkLst>
            <pc:docMk/>
            <pc:sldMk cId="2568615346" sldId="266"/>
            <ac:spMk id="10" creationId="{047BFA19-D45E-416B-A404-7AF2F3F27017}"/>
          </ac:spMkLst>
        </pc:spChg>
        <pc:spChg chg="add">
          <ac:chgData name="yashdarji1010@gmail.com" userId="00ea102a179e0af3" providerId="LiveId" clId="{22F1D8EA-072A-4548-AA8C-FFF9EF7A1390}" dt="2026-04-15T10:27:07.749" v="223" actId="26606"/>
          <ac:spMkLst>
            <pc:docMk/>
            <pc:sldMk cId="2568615346" sldId="266"/>
            <ac:spMk id="12" creationId="{8E0105E7-23DB-4CF2-8258-FF47C7620F6E}"/>
          </ac:spMkLst>
        </pc:spChg>
        <pc:spChg chg="add">
          <ac:chgData name="yashdarji1010@gmail.com" userId="00ea102a179e0af3" providerId="LiveId" clId="{22F1D8EA-072A-4548-AA8C-FFF9EF7A1390}" dt="2026-04-15T10:27:07.749" v="223" actId="26606"/>
          <ac:spMkLst>
            <pc:docMk/>
            <pc:sldMk cId="2568615346" sldId="266"/>
            <ac:spMk id="14" creationId="{074B4F7D-14B2-478B-8BF5-01E4E0C5D263}"/>
          </ac:spMkLst>
        </pc:spChg>
      </pc:sldChg>
      <pc:sldChg chg="addSp modSp new mod setBg">
        <pc:chgData name="yashdarji1010@gmail.com" userId="00ea102a179e0af3" providerId="LiveId" clId="{22F1D8EA-072A-4548-AA8C-FFF9EF7A1390}" dt="2026-04-15T10:27:18.559" v="224" actId="26606"/>
        <pc:sldMkLst>
          <pc:docMk/>
          <pc:sldMk cId="2972895910" sldId="267"/>
        </pc:sldMkLst>
        <pc:spChg chg="mod">
          <ac:chgData name="yashdarji1010@gmail.com" userId="00ea102a179e0af3" providerId="LiveId" clId="{22F1D8EA-072A-4548-AA8C-FFF9EF7A1390}" dt="2026-04-15T10:27:18.559" v="224" actId="26606"/>
          <ac:spMkLst>
            <pc:docMk/>
            <pc:sldMk cId="2972895910" sldId="267"/>
            <ac:spMk id="2" creationId="{091EE206-3292-CC19-9486-EE46EFA33C79}"/>
          </ac:spMkLst>
        </pc:spChg>
        <pc:spChg chg="mod">
          <ac:chgData name="yashdarji1010@gmail.com" userId="00ea102a179e0af3" providerId="LiveId" clId="{22F1D8EA-072A-4548-AA8C-FFF9EF7A1390}" dt="2026-04-15T10:27:18.559" v="224" actId="26606"/>
          <ac:spMkLst>
            <pc:docMk/>
            <pc:sldMk cId="2972895910" sldId="267"/>
            <ac:spMk id="3" creationId="{8B517A87-961A-5CEF-DE77-A1DFEF6718ED}"/>
          </ac:spMkLst>
        </pc:spChg>
        <pc:spChg chg="add">
          <ac:chgData name="yashdarji1010@gmail.com" userId="00ea102a179e0af3" providerId="LiveId" clId="{22F1D8EA-072A-4548-AA8C-FFF9EF7A1390}" dt="2026-04-15T10:27:18.559" v="224" actId="26606"/>
          <ac:spMkLst>
            <pc:docMk/>
            <pc:sldMk cId="2972895910" sldId="267"/>
            <ac:spMk id="8" creationId="{DAF1966E-FD40-4A4A-B61B-C4DF7FA05F06}"/>
          </ac:spMkLst>
        </pc:spChg>
        <pc:spChg chg="add">
          <ac:chgData name="yashdarji1010@gmail.com" userId="00ea102a179e0af3" providerId="LiveId" clId="{22F1D8EA-072A-4548-AA8C-FFF9EF7A1390}" dt="2026-04-15T10:27:18.559" v="224" actId="26606"/>
          <ac:spMkLst>
            <pc:docMk/>
            <pc:sldMk cId="2972895910" sldId="267"/>
            <ac:spMk id="10" creationId="{047BFA19-D45E-416B-A404-7AF2F3F27017}"/>
          </ac:spMkLst>
        </pc:spChg>
        <pc:spChg chg="add">
          <ac:chgData name="yashdarji1010@gmail.com" userId="00ea102a179e0af3" providerId="LiveId" clId="{22F1D8EA-072A-4548-AA8C-FFF9EF7A1390}" dt="2026-04-15T10:27:18.559" v="224" actId="26606"/>
          <ac:spMkLst>
            <pc:docMk/>
            <pc:sldMk cId="2972895910" sldId="267"/>
            <ac:spMk id="12" creationId="{8E0105E7-23DB-4CF2-8258-FF47C7620F6E}"/>
          </ac:spMkLst>
        </pc:spChg>
        <pc:spChg chg="add">
          <ac:chgData name="yashdarji1010@gmail.com" userId="00ea102a179e0af3" providerId="LiveId" clId="{22F1D8EA-072A-4548-AA8C-FFF9EF7A1390}" dt="2026-04-15T10:27:18.559" v="224" actId="26606"/>
          <ac:spMkLst>
            <pc:docMk/>
            <pc:sldMk cId="2972895910" sldId="267"/>
            <ac:spMk id="14" creationId="{074B4F7D-14B2-478B-8BF5-01E4E0C5D263}"/>
          </ac:spMkLst>
        </pc:spChg>
      </pc:sldChg>
      <pc:sldChg chg="addSp modSp new mod setBg">
        <pc:chgData name="yashdarji1010@gmail.com" userId="00ea102a179e0af3" providerId="LiveId" clId="{22F1D8EA-072A-4548-AA8C-FFF9EF7A1390}" dt="2026-04-15T10:27:24.409" v="225" actId="26606"/>
        <pc:sldMkLst>
          <pc:docMk/>
          <pc:sldMk cId="507521591" sldId="268"/>
        </pc:sldMkLst>
        <pc:spChg chg="mod">
          <ac:chgData name="yashdarji1010@gmail.com" userId="00ea102a179e0af3" providerId="LiveId" clId="{22F1D8EA-072A-4548-AA8C-FFF9EF7A1390}" dt="2026-04-15T10:27:24.409" v="225" actId="26606"/>
          <ac:spMkLst>
            <pc:docMk/>
            <pc:sldMk cId="507521591" sldId="268"/>
            <ac:spMk id="2" creationId="{25C7A863-EEB6-5451-6D9C-9BF888B67296}"/>
          </ac:spMkLst>
        </pc:spChg>
        <pc:spChg chg="mod">
          <ac:chgData name="yashdarji1010@gmail.com" userId="00ea102a179e0af3" providerId="LiveId" clId="{22F1D8EA-072A-4548-AA8C-FFF9EF7A1390}" dt="2026-04-15T10:27:24.409" v="225" actId="26606"/>
          <ac:spMkLst>
            <pc:docMk/>
            <pc:sldMk cId="507521591" sldId="268"/>
            <ac:spMk id="3" creationId="{AC532853-7AB0-2ECF-5B14-072D888CA25F}"/>
          </ac:spMkLst>
        </pc:spChg>
        <pc:spChg chg="add">
          <ac:chgData name="yashdarji1010@gmail.com" userId="00ea102a179e0af3" providerId="LiveId" clId="{22F1D8EA-072A-4548-AA8C-FFF9EF7A1390}" dt="2026-04-15T10:27:24.409" v="225" actId="26606"/>
          <ac:spMkLst>
            <pc:docMk/>
            <pc:sldMk cId="507521591" sldId="268"/>
            <ac:spMk id="8" creationId="{DAF1966E-FD40-4A4A-B61B-C4DF7FA05F06}"/>
          </ac:spMkLst>
        </pc:spChg>
        <pc:spChg chg="add">
          <ac:chgData name="yashdarji1010@gmail.com" userId="00ea102a179e0af3" providerId="LiveId" clId="{22F1D8EA-072A-4548-AA8C-FFF9EF7A1390}" dt="2026-04-15T10:27:24.409" v="225" actId="26606"/>
          <ac:spMkLst>
            <pc:docMk/>
            <pc:sldMk cId="507521591" sldId="268"/>
            <ac:spMk id="10" creationId="{047BFA19-D45E-416B-A404-7AF2F3F27017}"/>
          </ac:spMkLst>
        </pc:spChg>
        <pc:spChg chg="add">
          <ac:chgData name="yashdarji1010@gmail.com" userId="00ea102a179e0af3" providerId="LiveId" clId="{22F1D8EA-072A-4548-AA8C-FFF9EF7A1390}" dt="2026-04-15T10:27:24.409" v="225" actId="26606"/>
          <ac:spMkLst>
            <pc:docMk/>
            <pc:sldMk cId="507521591" sldId="268"/>
            <ac:spMk id="12" creationId="{8E0105E7-23DB-4CF2-8258-FF47C7620F6E}"/>
          </ac:spMkLst>
        </pc:spChg>
        <pc:spChg chg="add">
          <ac:chgData name="yashdarji1010@gmail.com" userId="00ea102a179e0af3" providerId="LiveId" clId="{22F1D8EA-072A-4548-AA8C-FFF9EF7A1390}" dt="2026-04-15T10:27:24.409" v="225" actId="26606"/>
          <ac:spMkLst>
            <pc:docMk/>
            <pc:sldMk cId="507521591" sldId="268"/>
            <ac:spMk id="14" creationId="{074B4F7D-14B2-478B-8BF5-01E4E0C5D263}"/>
          </ac:spMkLst>
        </pc:spChg>
      </pc:sldChg>
      <pc:sldChg chg="addSp modSp new mod setBg">
        <pc:chgData name="yashdarji1010@gmail.com" userId="00ea102a179e0af3" providerId="LiveId" clId="{22F1D8EA-072A-4548-AA8C-FFF9EF7A1390}" dt="2026-04-15T10:27:30.137" v="226" actId="26606"/>
        <pc:sldMkLst>
          <pc:docMk/>
          <pc:sldMk cId="1433399713" sldId="269"/>
        </pc:sldMkLst>
        <pc:spChg chg="mod">
          <ac:chgData name="yashdarji1010@gmail.com" userId="00ea102a179e0af3" providerId="LiveId" clId="{22F1D8EA-072A-4548-AA8C-FFF9EF7A1390}" dt="2026-04-15T10:27:30.137" v="226" actId="26606"/>
          <ac:spMkLst>
            <pc:docMk/>
            <pc:sldMk cId="1433399713" sldId="269"/>
            <ac:spMk id="2" creationId="{BF4B1C70-9D53-5E4A-771C-9EB95E35CD64}"/>
          </ac:spMkLst>
        </pc:spChg>
        <pc:spChg chg="mod">
          <ac:chgData name="yashdarji1010@gmail.com" userId="00ea102a179e0af3" providerId="LiveId" clId="{22F1D8EA-072A-4548-AA8C-FFF9EF7A1390}" dt="2026-04-15T10:27:30.137" v="226" actId="26606"/>
          <ac:spMkLst>
            <pc:docMk/>
            <pc:sldMk cId="1433399713" sldId="269"/>
            <ac:spMk id="3" creationId="{27F94D65-FCE9-ECFC-9A1E-0E3512E79648}"/>
          </ac:spMkLst>
        </pc:spChg>
        <pc:spChg chg="add">
          <ac:chgData name="yashdarji1010@gmail.com" userId="00ea102a179e0af3" providerId="LiveId" clId="{22F1D8EA-072A-4548-AA8C-FFF9EF7A1390}" dt="2026-04-15T10:27:30.137" v="226" actId="26606"/>
          <ac:spMkLst>
            <pc:docMk/>
            <pc:sldMk cId="1433399713" sldId="269"/>
            <ac:spMk id="8" creationId="{DAF1966E-FD40-4A4A-B61B-C4DF7FA05F06}"/>
          </ac:spMkLst>
        </pc:spChg>
        <pc:spChg chg="add">
          <ac:chgData name="yashdarji1010@gmail.com" userId="00ea102a179e0af3" providerId="LiveId" clId="{22F1D8EA-072A-4548-AA8C-FFF9EF7A1390}" dt="2026-04-15T10:27:30.137" v="226" actId="26606"/>
          <ac:spMkLst>
            <pc:docMk/>
            <pc:sldMk cId="1433399713" sldId="269"/>
            <ac:spMk id="10" creationId="{047BFA19-D45E-416B-A404-7AF2F3F27017}"/>
          </ac:spMkLst>
        </pc:spChg>
        <pc:spChg chg="add">
          <ac:chgData name="yashdarji1010@gmail.com" userId="00ea102a179e0af3" providerId="LiveId" clId="{22F1D8EA-072A-4548-AA8C-FFF9EF7A1390}" dt="2026-04-15T10:27:30.137" v="226" actId="26606"/>
          <ac:spMkLst>
            <pc:docMk/>
            <pc:sldMk cId="1433399713" sldId="269"/>
            <ac:spMk id="12" creationId="{8E0105E7-23DB-4CF2-8258-FF47C7620F6E}"/>
          </ac:spMkLst>
        </pc:spChg>
        <pc:spChg chg="add">
          <ac:chgData name="yashdarji1010@gmail.com" userId="00ea102a179e0af3" providerId="LiveId" clId="{22F1D8EA-072A-4548-AA8C-FFF9EF7A1390}" dt="2026-04-15T10:27:30.137" v="226" actId="26606"/>
          <ac:spMkLst>
            <pc:docMk/>
            <pc:sldMk cId="1433399713" sldId="269"/>
            <ac:spMk id="14" creationId="{074B4F7D-14B2-478B-8BF5-01E4E0C5D263}"/>
          </ac:spMkLst>
        </pc:spChg>
      </pc:sldChg>
      <pc:sldChg chg="addSp delSp modSp new mod setBg">
        <pc:chgData name="yashdarji1010@gmail.com" userId="00ea102a179e0af3" providerId="LiveId" clId="{22F1D8EA-072A-4548-AA8C-FFF9EF7A1390}" dt="2026-04-15T10:30:32.038" v="261" actId="26606"/>
        <pc:sldMkLst>
          <pc:docMk/>
          <pc:sldMk cId="275697746" sldId="270"/>
        </pc:sldMkLst>
        <pc:spChg chg="mod">
          <ac:chgData name="yashdarji1010@gmail.com" userId="00ea102a179e0af3" providerId="LiveId" clId="{22F1D8EA-072A-4548-AA8C-FFF9EF7A1390}" dt="2026-04-15T10:30:32.038" v="261" actId="26606"/>
          <ac:spMkLst>
            <pc:docMk/>
            <pc:sldMk cId="275697746" sldId="270"/>
            <ac:spMk id="2" creationId="{49F76419-D2A7-C2FD-129D-89EAB734A6CE}"/>
          </ac:spMkLst>
        </pc:spChg>
        <pc:spChg chg="add del">
          <ac:chgData name="yashdarji1010@gmail.com" userId="00ea102a179e0af3" providerId="LiveId" clId="{22F1D8EA-072A-4548-AA8C-FFF9EF7A1390}" dt="2026-04-15T10:17:01.656" v="137"/>
          <ac:spMkLst>
            <pc:docMk/>
            <pc:sldMk cId="275697746" sldId="270"/>
            <ac:spMk id="3" creationId="{D69539D6-366E-D973-2C77-B61FA8CCDEFF}"/>
          </ac:spMkLst>
        </pc:spChg>
        <pc:spChg chg="add mod">
          <ac:chgData name="yashdarji1010@gmail.com" userId="00ea102a179e0af3" providerId="LiveId" clId="{22F1D8EA-072A-4548-AA8C-FFF9EF7A1390}" dt="2026-04-15T10:16:43.115" v="135"/>
          <ac:spMkLst>
            <pc:docMk/>
            <pc:sldMk cId="275697746" sldId="270"/>
            <ac:spMk id="4" creationId="{FEE25801-9ED8-074A-EAA5-3F970243A8EB}"/>
          </ac:spMkLst>
        </pc:spChg>
        <pc:spChg chg="add del mod">
          <ac:chgData name="yashdarji1010@gmail.com" userId="00ea102a179e0af3" providerId="LiveId" clId="{22F1D8EA-072A-4548-AA8C-FFF9EF7A1390}" dt="2026-04-15T10:30:32.038" v="261" actId="26606"/>
          <ac:spMkLst>
            <pc:docMk/>
            <pc:sldMk cId="275697746" sldId="270"/>
            <ac:spMk id="5" creationId="{1F6EAECD-FDCB-3E0B-AC39-0DF7AB40B9CC}"/>
          </ac:spMkLst>
        </pc:spChg>
        <pc:spChg chg="add">
          <ac:chgData name="yashdarji1010@gmail.com" userId="00ea102a179e0af3" providerId="LiveId" clId="{22F1D8EA-072A-4548-AA8C-FFF9EF7A1390}" dt="2026-04-15T10:17:46.884" v="143"/>
          <ac:spMkLst>
            <pc:docMk/>
            <pc:sldMk cId="275697746" sldId="270"/>
            <ac:spMk id="6" creationId="{C46D8DA3-63A7-4A33-D47B-9C10642EA832}"/>
          </ac:spMkLst>
        </pc:spChg>
        <pc:spChg chg="add">
          <ac:chgData name="yashdarji1010@gmail.com" userId="00ea102a179e0af3" providerId="LiveId" clId="{22F1D8EA-072A-4548-AA8C-FFF9EF7A1390}" dt="2026-04-15T10:17:51.605" v="144"/>
          <ac:spMkLst>
            <pc:docMk/>
            <pc:sldMk cId="275697746" sldId="270"/>
            <ac:spMk id="7" creationId="{CB44FB15-6456-07EF-6428-C7DC8B5BF000}"/>
          </ac:spMkLst>
        </pc:spChg>
        <pc:spChg chg="add">
          <ac:chgData name="yashdarji1010@gmail.com" userId="00ea102a179e0af3" providerId="LiveId" clId="{22F1D8EA-072A-4548-AA8C-FFF9EF7A1390}" dt="2026-04-15T10:18:14.349" v="148"/>
          <ac:spMkLst>
            <pc:docMk/>
            <pc:sldMk cId="275697746" sldId="270"/>
            <ac:spMk id="8" creationId="{8B7CD9CE-512E-17AD-96F9-0BC35C836A35}"/>
          </ac:spMkLst>
        </pc:spChg>
        <pc:spChg chg="add del">
          <ac:chgData name="yashdarji1010@gmail.com" userId="00ea102a179e0af3" providerId="LiveId" clId="{22F1D8EA-072A-4548-AA8C-FFF9EF7A1390}" dt="2026-04-15T10:30:05.194" v="251" actId="26606"/>
          <ac:spMkLst>
            <pc:docMk/>
            <pc:sldMk cId="275697746" sldId="270"/>
            <ac:spMk id="9" creationId="{2029D5AD-8348-4446-B191-6A9B6FE03F21}"/>
          </ac:spMkLst>
        </pc:spChg>
        <pc:spChg chg="add del">
          <ac:chgData name="yashdarji1010@gmail.com" userId="00ea102a179e0af3" providerId="LiveId" clId="{22F1D8EA-072A-4548-AA8C-FFF9EF7A1390}" dt="2026-04-15T10:29:07.927" v="236" actId="26606"/>
          <ac:spMkLst>
            <pc:docMk/>
            <pc:sldMk cId="275697746" sldId="270"/>
            <ac:spMk id="10" creationId="{DAF1966E-FD40-4A4A-B61B-C4DF7FA05F06}"/>
          </ac:spMkLst>
        </pc:spChg>
        <pc:spChg chg="add del">
          <ac:chgData name="yashdarji1010@gmail.com" userId="00ea102a179e0af3" providerId="LiveId" clId="{22F1D8EA-072A-4548-AA8C-FFF9EF7A1390}" dt="2026-04-15T10:30:05.194" v="251" actId="26606"/>
          <ac:spMkLst>
            <pc:docMk/>
            <pc:sldMk cId="275697746" sldId="270"/>
            <ac:spMk id="11" creationId="{A3F395A2-2B64-4749-BD93-2F159C7E1FB5}"/>
          </ac:spMkLst>
        </pc:spChg>
        <pc:spChg chg="add del">
          <ac:chgData name="yashdarji1010@gmail.com" userId="00ea102a179e0af3" providerId="LiveId" clId="{22F1D8EA-072A-4548-AA8C-FFF9EF7A1390}" dt="2026-04-15T10:29:07.927" v="236" actId="26606"/>
          <ac:spMkLst>
            <pc:docMk/>
            <pc:sldMk cId="275697746" sldId="270"/>
            <ac:spMk id="12" creationId="{047BFA19-D45E-416B-A404-7AF2F3F27017}"/>
          </ac:spMkLst>
        </pc:spChg>
        <pc:spChg chg="add del">
          <ac:chgData name="yashdarji1010@gmail.com" userId="00ea102a179e0af3" providerId="LiveId" clId="{22F1D8EA-072A-4548-AA8C-FFF9EF7A1390}" dt="2026-04-15T10:30:05.194" v="251" actId="26606"/>
          <ac:spMkLst>
            <pc:docMk/>
            <pc:sldMk cId="275697746" sldId="270"/>
            <ac:spMk id="13" creationId="{5CF0135B-EAB8-4CA0-896C-2D897ECD28BC}"/>
          </ac:spMkLst>
        </pc:spChg>
        <pc:spChg chg="add del">
          <ac:chgData name="yashdarji1010@gmail.com" userId="00ea102a179e0af3" providerId="LiveId" clId="{22F1D8EA-072A-4548-AA8C-FFF9EF7A1390}" dt="2026-04-15T10:29:07.927" v="236" actId="26606"/>
          <ac:spMkLst>
            <pc:docMk/>
            <pc:sldMk cId="275697746" sldId="270"/>
            <ac:spMk id="14" creationId="{8E0105E7-23DB-4CF2-8258-FF47C7620F6E}"/>
          </ac:spMkLst>
        </pc:spChg>
        <pc:spChg chg="add del">
          <ac:chgData name="yashdarji1010@gmail.com" userId="00ea102a179e0af3" providerId="LiveId" clId="{22F1D8EA-072A-4548-AA8C-FFF9EF7A1390}" dt="2026-04-15T10:30:05.194" v="251" actId="26606"/>
          <ac:spMkLst>
            <pc:docMk/>
            <pc:sldMk cId="275697746" sldId="270"/>
            <ac:spMk id="15" creationId="{92C3387C-D24F-4737-8A37-1DC5CFF09CFA}"/>
          </ac:spMkLst>
        </pc:spChg>
        <pc:spChg chg="add del">
          <ac:chgData name="yashdarji1010@gmail.com" userId="00ea102a179e0af3" providerId="LiveId" clId="{22F1D8EA-072A-4548-AA8C-FFF9EF7A1390}" dt="2026-04-15T10:29:07.927" v="236" actId="26606"/>
          <ac:spMkLst>
            <pc:docMk/>
            <pc:sldMk cId="275697746" sldId="270"/>
            <ac:spMk id="16" creationId="{074B4F7D-14B2-478B-8BF5-01E4E0C5D263}"/>
          </ac:spMkLst>
        </pc:spChg>
        <pc:spChg chg="add del">
          <ac:chgData name="yashdarji1010@gmail.com" userId="00ea102a179e0af3" providerId="LiveId" clId="{22F1D8EA-072A-4548-AA8C-FFF9EF7A1390}" dt="2026-04-15T10:30:10.476" v="253" actId="26606"/>
          <ac:spMkLst>
            <pc:docMk/>
            <pc:sldMk cId="275697746" sldId="270"/>
            <ac:spMk id="17" creationId="{DAF1966E-FD40-4A4A-B61B-C4DF7FA05F06}"/>
          </ac:spMkLst>
        </pc:spChg>
        <pc:spChg chg="add del">
          <ac:chgData name="yashdarji1010@gmail.com" userId="00ea102a179e0af3" providerId="LiveId" clId="{22F1D8EA-072A-4548-AA8C-FFF9EF7A1390}" dt="2026-04-15T10:29:10.432" v="238" actId="26606"/>
          <ac:spMkLst>
            <pc:docMk/>
            <pc:sldMk cId="275697746" sldId="270"/>
            <ac:spMk id="19" creationId="{B50AB553-2A96-4A92-96F2-93548E096954}"/>
          </ac:spMkLst>
        </pc:spChg>
        <pc:spChg chg="add del">
          <ac:chgData name="yashdarji1010@gmail.com" userId="00ea102a179e0af3" providerId="LiveId" clId="{22F1D8EA-072A-4548-AA8C-FFF9EF7A1390}" dt="2026-04-15T10:30:10.476" v="253" actId="26606"/>
          <ac:spMkLst>
            <pc:docMk/>
            <pc:sldMk cId="275697746" sldId="270"/>
            <ac:spMk id="21" creationId="{047BFA19-D45E-416B-A404-7AF2F3F27017}"/>
          </ac:spMkLst>
        </pc:spChg>
        <pc:spChg chg="add del">
          <ac:chgData name="yashdarji1010@gmail.com" userId="00ea102a179e0af3" providerId="LiveId" clId="{22F1D8EA-072A-4548-AA8C-FFF9EF7A1390}" dt="2026-04-15T10:29:12.854" v="240" actId="26606"/>
          <ac:spMkLst>
            <pc:docMk/>
            <pc:sldMk cId="275697746" sldId="270"/>
            <ac:spMk id="22" creationId="{DAF1966E-FD40-4A4A-B61B-C4DF7FA05F06}"/>
          </ac:spMkLst>
        </pc:spChg>
        <pc:spChg chg="add del">
          <ac:chgData name="yashdarji1010@gmail.com" userId="00ea102a179e0af3" providerId="LiveId" clId="{22F1D8EA-072A-4548-AA8C-FFF9EF7A1390}" dt="2026-04-15T10:29:12.854" v="240" actId="26606"/>
          <ac:spMkLst>
            <pc:docMk/>
            <pc:sldMk cId="275697746" sldId="270"/>
            <ac:spMk id="23" creationId="{047BFA19-D45E-416B-A404-7AF2F3F27017}"/>
          </ac:spMkLst>
        </pc:spChg>
        <pc:spChg chg="add del">
          <ac:chgData name="yashdarji1010@gmail.com" userId="00ea102a179e0af3" providerId="LiveId" clId="{22F1D8EA-072A-4548-AA8C-FFF9EF7A1390}" dt="2026-04-15T10:29:12.854" v="240" actId="26606"/>
          <ac:spMkLst>
            <pc:docMk/>
            <pc:sldMk cId="275697746" sldId="270"/>
            <ac:spMk id="24" creationId="{8E0105E7-23DB-4CF2-8258-FF47C7620F6E}"/>
          </ac:spMkLst>
        </pc:spChg>
        <pc:spChg chg="add del">
          <ac:chgData name="yashdarji1010@gmail.com" userId="00ea102a179e0af3" providerId="LiveId" clId="{22F1D8EA-072A-4548-AA8C-FFF9EF7A1390}" dt="2026-04-15T10:29:12.854" v="240" actId="26606"/>
          <ac:spMkLst>
            <pc:docMk/>
            <pc:sldMk cId="275697746" sldId="270"/>
            <ac:spMk id="25" creationId="{074B4F7D-14B2-478B-8BF5-01E4E0C5D263}"/>
          </ac:spMkLst>
        </pc:spChg>
        <pc:spChg chg="add del">
          <ac:chgData name="yashdarji1010@gmail.com" userId="00ea102a179e0af3" providerId="LiveId" clId="{22F1D8EA-072A-4548-AA8C-FFF9EF7A1390}" dt="2026-04-15T10:29:12.854" v="240" actId="26606"/>
          <ac:spMkLst>
            <pc:docMk/>
            <pc:sldMk cId="275697746" sldId="270"/>
            <ac:spMk id="26" creationId="{1F6EAECD-FDCB-3E0B-AC39-0DF7AB40B9CC}"/>
          </ac:spMkLst>
        </pc:spChg>
        <pc:spChg chg="add del">
          <ac:chgData name="yashdarji1010@gmail.com" userId="00ea102a179e0af3" providerId="LiveId" clId="{22F1D8EA-072A-4548-AA8C-FFF9EF7A1390}" dt="2026-04-15T10:30:10.476" v="253" actId="26606"/>
          <ac:spMkLst>
            <pc:docMk/>
            <pc:sldMk cId="275697746" sldId="270"/>
            <ac:spMk id="27" creationId="{8E0105E7-23DB-4CF2-8258-FF47C7620F6E}"/>
          </ac:spMkLst>
        </pc:spChg>
        <pc:spChg chg="add del">
          <ac:chgData name="yashdarji1010@gmail.com" userId="00ea102a179e0af3" providerId="LiveId" clId="{22F1D8EA-072A-4548-AA8C-FFF9EF7A1390}" dt="2026-04-15T10:29:19.253" v="242" actId="26606"/>
          <ac:spMkLst>
            <pc:docMk/>
            <pc:sldMk cId="275697746" sldId="270"/>
            <ac:spMk id="28" creationId="{100EDD19-6802-4EC3-95CE-CFFAB042CFD6}"/>
          </ac:spMkLst>
        </pc:spChg>
        <pc:spChg chg="add del">
          <ac:chgData name="yashdarji1010@gmail.com" userId="00ea102a179e0af3" providerId="LiveId" clId="{22F1D8EA-072A-4548-AA8C-FFF9EF7A1390}" dt="2026-04-15T10:29:19.253" v="242" actId="26606"/>
          <ac:spMkLst>
            <pc:docMk/>
            <pc:sldMk cId="275697746" sldId="270"/>
            <ac:spMk id="29" creationId="{DB17E863-922E-4C26-BD64-E8FD41D28661}"/>
          </ac:spMkLst>
        </pc:spChg>
        <pc:spChg chg="add del">
          <ac:chgData name="yashdarji1010@gmail.com" userId="00ea102a179e0af3" providerId="LiveId" clId="{22F1D8EA-072A-4548-AA8C-FFF9EF7A1390}" dt="2026-04-15T10:29:19.253" v="242" actId="26606"/>
          <ac:spMkLst>
            <pc:docMk/>
            <pc:sldMk cId="275697746" sldId="270"/>
            <ac:spMk id="30" creationId="{1F6EAECD-FDCB-3E0B-AC39-0DF7AB40B9CC}"/>
          </ac:spMkLst>
        </pc:spChg>
        <pc:spChg chg="add del">
          <ac:chgData name="yashdarji1010@gmail.com" userId="00ea102a179e0af3" providerId="LiveId" clId="{22F1D8EA-072A-4548-AA8C-FFF9EF7A1390}" dt="2026-04-15T10:30:10.476" v="253" actId="26606"/>
          <ac:spMkLst>
            <pc:docMk/>
            <pc:sldMk cId="275697746" sldId="270"/>
            <ac:spMk id="31" creationId="{074B4F7D-14B2-478B-8BF5-01E4E0C5D263}"/>
          </ac:spMkLst>
        </pc:spChg>
        <pc:spChg chg="add del">
          <ac:chgData name="yashdarji1010@gmail.com" userId="00ea102a179e0af3" providerId="LiveId" clId="{22F1D8EA-072A-4548-AA8C-FFF9EF7A1390}" dt="2026-04-15T10:29:23.055" v="244" actId="26606"/>
          <ac:spMkLst>
            <pc:docMk/>
            <pc:sldMk cId="275697746" sldId="270"/>
            <ac:spMk id="32" creationId="{2029D5AD-8348-4446-B191-6A9B6FE03F21}"/>
          </ac:spMkLst>
        </pc:spChg>
        <pc:spChg chg="add del">
          <ac:chgData name="yashdarji1010@gmail.com" userId="00ea102a179e0af3" providerId="LiveId" clId="{22F1D8EA-072A-4548-AA8C-FFF9EF7A1390}" dt="2026-04-15T10:29:23.055" v="244" actId="26606"/>
          <ac:spMkLst>
            <pc:docMk/>
            <pc:sldMk cId="275697746" sldId="270"/>
            <ac:spMk id="33" creationId="{A3F395A2-2B64-4749-BD93-2F159C7E1FB5}"/>
          </ac:spMkLst>
        </pc:spChg>
        <pc:spChg chg="add del">
          <ac:chgData name="yashdarji1010@gmail.com" userId="00ea102a179e0af3" providerId="LiveId" clId="{22F1D8EA-072A-4548-AA8C-FFF9EF7A1390}" dt="2026-04-15T10:29:23.055" v="244" actId="26606"/>
          <ac:spMkLst>
            <pc:docMk/>
            <pc:sldMk cId="275697746" sldId="270"/>
            <ac:spMk id="34" creationId="{5CF0135B-EAB8-4CA0-896C-2D897ECD28BC}"/>
          </ac:spMkLst>
        </pc:spChg>
        <pc:spChg chg="add del">
          <ac:chgData name="yashdarji1010@gmail.com" userId="00ea102a179e0af3" providerId="LiveId" clId="{22F1D8EA-072A-4548-AA8C-FFF9EF7A1390}" dt="2026-04-15T10:29:23.055" v="244" actId="26606"/>
          <ac:spMkLst>
            <pc:docMk/>
            <pc:sldMk cId="275697746" sldId="270"/>
            <ac:spMk id="35" creationId="{92C3387C-D24F-4737-8A37-1DC5CFF09CFA}"/>
          </ac:spMkLst>
        </pc:spChg>
        <pc:spChg chg="add del">
          <ac:chgData name="yashdarji1010@gmail.com" userId="00ea102a179e0af3" providerId="LiveId" clId="{22F1D8EA-072A-4548-AA8C-FFF9EF7A1390}" dt="2026-04-15T10:29:23.055" v="244" actId="26606"/>
          <ac:spMkLst>
            <pc:docMk/>
            <pc:sldMk cId="275697746" sldId="270"/>
            <ac:spMk id="36" creationId="{1F6EAECD-FDCB-3E0B-AC39-0DF7AB40B9CC}"/>
          </ac:spMkLst>
        </pc:spChg>
        <pc:spChg chg="add del">
          <ac:chgData name="yashdarji1010@gmail.com" userId="00ea102a179e0af3" providerId="LiveId" clId="{22F1D8EA-072A-4548-AA8C-FFF9EF7A1390}" dt="2026-04-15T10:30:12.706" v="256" actId="26606"/>
          <ac:spMkLst>
            <pc:docMk/>
            <pc:sldMk cId="275697746" sldId="270"/>
            <ac:spMk id="37" creationId="{E777E57D-6A88-4B5B-A068-2BA7FF4E8CCA}"/>
          </ac:spMkLst>
        </pc:spChg>
        <pc:spChg chg="add del">
          <ac:chgData name="yashdarji1010@gmail.com" userId="00ea102a179e0af3" providerId="LiveId" clId="{22F1D8EA-072A-4548-AA8C-FFF9EF7A1390}" dt="2026-04-15T10:29:54.544" v="249" actId="26606"/>
          <ac:spMkLst>
            <pc:docMk/>
            <pc:sldMk cId="275697746" sldId="270"/>
            <ac:spMk id="38" creationId="{DAF1966E-FD40-4A4A-B61B-C4DF7FA05F06}"/>
          </ac:spMkLst>
        </pc:spChg>
        <pc:spChg chg="add del">
          <ac:chgData name="yashdarji1010@gmail.com" userId="00ea102a179e0af3" providerId="LiveId" clId="{22F1D8EA-072A-4548-AA8C-FFF9EF7A1390}" dt="2026-04-15T10:29:54.544" v="249" actId="26606"/>
          <ac:spMkLst>
            <pc:docMk/>
            <pc:sldMk cId="275697746" sldId="270"/>
            <ac:spMk id="39" creationId="{047BFA19-D45E-416B-A404-7AF2F3F27017}"/>
          </ac:spMkLst>
        </pc:spChg>
        <pc:spChg chg="add del">
          <ac:chgData name="yashdarji1010@gmail.com" userId="00ea102a179e0af3" providerId="LiveId" clId="{22F1D8EA-072A-4548-AA8C-FFF9EF7A1390}" dt="2026-04-15T10:29:54.544" v="249" actId="26606"/>
          <ac:spMkLst>
            <pc:docMk/>
            <pc:sldMk cId="275697746" sldId="270"/>
            <ac:spMk id="40" creationId="{8E0105E7-23DB-4CF2-8258-FF47C7620F6E}"/>
          </ac:spMkLst>
        </pc:spChg>
        <pc:spChg chg="add del">
          <ac:chgData name="yashdarji1010@gmail.com" userId="00ea102a179e0af3" providerId="LiveId" clId="{22F1D8EA-072A-4548-AA8C-FFF9EF7A1390}" dt="2026-04-15T10:29:54.544" v="249" actId="26606"/>
          <ac:spMkLst>
            <pc:docMk/>
            <pc:sldMk cId="275697746" sldId="270"/>
            <ac:spMk id="41" creationId="{074B4F7D-14B2-478B-8BF5-01E4E0C5D263}"/>
          </ac:spMkLst>
        </pc:spChg>
        <pc:spChg chg="add del mod">
          <ac:chgData name="yashdarji1010@gmail.com" userId="00ea102a179e0af3" providerId="LiveId" clId="{22F1D8EA-072A-4548-AA8C-FFF9EF7A1390}" dt="2026-04-15T10:29:54.544" v="249" actId="26606"/>
          <ac:spMkLst>
            <pc:docMk/>
            <pc:sldMk cId="275697746" sldId="270"/>
            <ac:spMk id="42" creationId="{1F6EAECD-FDCB-3E0B-AC39-0DF7AB40B9CC}"/>
          </ac:spMkLst>
        </pc:spChg>
        <pc:spChg chg="add del">
          <ac:chgData name="yashdarji1010@gmail.com" userId="00ea102a179e0af3" providerId="LiveId" clId="{22F1D8EA-072A-4548-AA8C-FFF9EF7A1390}" dt="2026-04-15T10:30:12.706" v="256" actId="26606"/>
          <ac:spMkLst>
            <pc:docMk/>
            <pc:sldMk cId="275697746" sldId="270"/>
            <ac:spMk id="43" creationId="{F7117410-A2A4-4085-9ADC-46744551DBDE}"/>
          </ac:spMkLst>
        </pc:spChg>
        <pc:spChg chg="add del">
          <ac:chgData name="yashdarji1010@gmail.com" userId="00ea102a179e0af3" providerId="LiveId" clId="{22F1D8EA-072A-4548-AA8C-FFF9EF7A1390}" dt="2026-04-15T10:30:12.706" v="256" actId="26606"/>
          <ac:spMkLst>
            <pc:docMk/>
            <pc:sldMk cId="275697746" sldId="270"/>
            <ac:spMk id="44" creationId="{99F74EB5-E547-4FB4-95F5-BCC788F3C4A0}"/>
          </ac:spMkLst>
        </pc:spChg>
        <pc:spChg chg="add del">
          <ac:chgData name="yashdarji1010@gmail.com" userId="00ea102a179e0af3" providerId="LiveId" clId="{22F1D8EA-072A-4548-AA8C-FFF9EF7A1390}" dt="2026-04-15T10:30:16.662" v="258" actId="26606"/>
          <ac:spMkLst>
            <pc:docMk/>
            <pc:sldMk cId="275697746" sldId="270"/>
            <ac:spMk id="46" creationId="{979E27D9-03C7-44E2-9FF8-15D0C8506AF7}"/>
          </ac:spMkLst>
        </pc:spChg>
        <pc:spChg chg="add del">
          <ac:chgData name="yashdarji1010@gmail.com" userId="00ea102a179e0af3" providerId="LiveId" clId="{22F1D8EA-072A-4548-AA8C-FFF9EF7A1390}" dt="2026-04-15T10:30:16.662" v="258" actId="26606"/>
          <ac:spMkLst>
            <pc:docMk/>
            <pc:sldMk cId="275697746" sldId="270"/>
            <ac:spMk id="47" creationId="{EEBF1590-3B36-48EE-A89D-3B6F3CB256AB}"/>
          </ac:spMkLst>
        </pc:spChg>
        <pc:spChg chg="add del">
          <ac:chgData name="yashdarji1010@gmail.com" userId="00ea102a179e0af3" providerId="LiveId" clId="{22F1D8EA-072A-4548-AA8C-FFF9EF7A1390}" dt="2026-04-15T10:30:16.662" v="258" actId="26606"/>
          <ac:spMkLst>
            <pc:docMk/>
            <pc:sldMk cId="275697746" sldId="270"/>
            <ac:spMk id="48" creationId="{AC8F6C8C-AB5A-4548-942D-E3FD40ACBC49}"/>
          </ac:spMkLst>
        </pc:spChg>
        <pc:spChg chg="add del">
          <ac:chgData name="yashdarji1010@gmail.com" userId="00ea102a179e0af3" providerId="LiveId" clId="{22F1D8EA-072A-4548-AA8C-FFF9EF7A1390}" dt="2026-04-15T10:30:32.038" v="261" actId="26606"/>
          <ac:spMkLst>
            <pc:docMk/>
            <pc:sldMk cId="275697746" sldId="270"/>
            <ac:spMk id="50" creationId="{DAF1966E-FD40-4A4A-B61B-C4DF7FA05F06}"/>
          </ac:spMkLst>
        </pc:spChg>
        <pc:spChg chg="add del">
          <ac:chgData name="yashdarji1010@gmail.com" userId="00ea102a179e0af3" providerId="LiveId" clId="{22F1D8EA-072A-4548-AA8C-FFF9EF7A1390}" dt="2026-04-15T10:30:32.038" v="261" actId="26606"/>
          <ac:spMkLst>
            <pc:docMk/>
            <pc:sldMk cId="275697746" sldId="270"/>
            <ac:spMk id="51" creationId="{047BFA19-D45E-416B-A404-7AF2F3F27017}"/>
          </ac:spMkLst>
        </pc:spChg>
        <pc:spChg chg="add del">
          <ac:chgData name="yashdarji1010@gmail.com" userId="00ea102a179e0af3" providerId="LiveId" clId="{22F1D8EA-072A-4548-AA8C-FFF9EF7A1390}" dt="2026-04-15T10:30:32.038" v="261" actId="26606"/>
          <ac:spMkLst>
            <pc:docMk/>
            <pc:sldMk cId="275697746" sldId="270"/>
            <ac:spMk id="52" creationId="{8E0105E7-23DB-4CF2-8258-FF47C7620F6E}"/>
          </ac:spMkLst>
        </pc:spChg>
        <pc:spChg chg="add del">
          <ac:chgData name="yashdarji1010@gmail.com" userId="00ea102a179e0af3" providerId="LiveId" clId="{22F1D8EA-072A-4548-AA8C-FFF9EF7A1390}" dt="2026-04-15T10:30:32.038" v="261" actId="26606"/>
          <ac:spMkLst>
            <pc:docMk/>
            <pc:sldMk cId="275697746" sldId="270"/>
            <ac:spMk id="53" creationId="{074B4F7D-14B2-478B-8BF5-01E4E0C5D263}"/>
          </ac:spMkLst>
        </pc:spChg>
        <pc:spChg chg="add">
          <ac:chgData name="yashdarji1010@gmail.com" userId="00ea102a179e0af3" providerId="LiveId" clId="{22F1D8EA-072A-4548-AA8C-FFF9EF7A1390}" dt="2026-04-15T10:30:32.038" v="261" actId="26606"/>
          <ac:spMkLst>
            <pc:docMk/>
            <pc:sldMk cId="275697746" sldId="270"/>
            <ac:spMk id="58" creationId="{907EF6B7-1338-4443-8C46-6A318D952DFD}"/>
          </ac:spMkLst>
        </pc:spChg>
        <pc:spChg chg="add">
          <ac:chgData name="yashdarji1010@gmail.com" userId="00ea102a179e0af3" providerId="LiveId" clId="{22F1D8EA-072A-4548-AA8C-FFF9EF7A1390}" dt="2026-04-15T10:30:32.038" v="261" actId="26606"/>
          <ac:spMkLst>
            <pc:docMk/>
            <pc:sldMk cId="275697746" sldId="270"/>
            <ac:spMk id="60" creationId="{DAAE4CDD-124C-4DCF-9584-B6033B545DD5}"/>
          </ac:spMkLst>
        </pc:spChg>
        <pc:spChg chg="add">
          <ac:chgData name="yashdarji1010@gmail.com" userId="00ea102a179e0af3" providerId="LiveId" clId="{22F1D8EA-072A-4548-AA8C-FFF9EF7A1390}" dt="2026-04-15T10:30:32.038" v="261" actId="26606"/>
          <ac:spMkLst>
            <pc:docMk/>
            <pc:sldMk cId="275697746" sldId="270"/>
            <ac:spMk id="62" creationId="{081E4A58-353D-44AE-B2FC-2A74E2E400F7}"/>
          </ac:spMkLst>
        </pc:spChg>
        <pc:graphicFrameChg chg="add del">
          <ac:chgData name="yashdarji1010@gmail.com" userId="00ea102a179e0af3" providerId="LiveId" clId="{22F1D8EA-072A-4548-AA8C-FFF9EF7A1390}" dt="2026-04-15T10:29:10.432" v="238" actId="26606"/>
          <ac:graphicFrameMkLst>
            <pc:docMk/>
            <pc:sldMk cId="275697746" sldId="270"/>
            <ac:graphicFrameMk id="20" creationId="{BB42DE60-6808-EE35-EC42-79F8921F98FD}"/>
          </ac:graphicFrameMkLst>
        </pc:graphicFrameChg>
        <pc:picChg chg="add del">
          <ac:chgData name="yashdarji1010@gmail.com" userId="00ea102a179e0af3" providerId="LiveId" clId="{22F1D8EA-072A-4548-AA8C-FFF9EF7A1390}" dt="2026-04-15T10:29:10.432" v="238" actId="26606"/>
          <ac:picMkLst>
            <pc:docMk/>
            <pc:sldMk cId="275697746" sldId="270"/>
            <ac:picMk id="18" creationId="{78011C59-5396-A897-ABBC-56034318966A}"/>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8.svg"/></Relationships>
</file>

<file path=ppt/diagrams/_rels/data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6C0793-3394-41D6-98DE-EA5A7E8DEDA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B72412A-A94F-45F2-8E23-728F28C18A44}">
      <dgm:prSet/>
      <dgm:spPr/>
      <dgm:t>
        <a:bodyPr/>
        <a:lstStyle/>
        <a:p>
          <a:r>
            <a:rPr lang="en-GB"/>
            <a:t>The description of hypertension could be stated as a disease situation that persists for a prolonged period whereby there is a persistently elevated blood pressure in the body. Hypertension is associated with clinic blood pressure ≥140/90 mmHg, as highlighted by the National Institute for Health and Care Excellence (2019),(NICE, 2019).</a:t>
          </a:r>
          <a:endParaRPr lang="en-US"/>
        </a:p>
      </dgm:t>
    </dgm:pt>
    <dgm:pt modelId="{CFB0AD9F-CAB4-4F6C-90B7-CEEC4B79158C}" type="parTrans" cxnId="{1F78FE23-855D-44F1-9F8C-203CFC1B7D32}">
      <dgm:prSet/>
      <dgm:spPr/>
      <dgm:t>
        <a:bodyPr/>
        <a:lstStyle/>
        <a:p>
          <a:endParaRPr lang="en-US"/>
        </a:p>
      </dgm:t>
    </dgm:pt>
    <dgm:pt modelId="{C38C66B2-37DD-4139-A8C5-4704ACCB85AD}" type="sibTrans" cxnId="{1F78FE23-855D-44F1-9F8C-203CFC1B7D32}">
      <dgm:prSet/>
      <dgm:spPr/>
      <dgm:t>
        <a:bodyPr/>
        <a:lstStyle/>
        <a:p>
          <a:endParaRPr lang="en-US"/>
        </a:p>
      </dgm:t>
    </dgm:pt>
    <dgm:pt modelId="{15FE1DBC-D6EB-45BB-A667-0645950CE2F0}">
      <dgm:prSet/>
      <dgm:spPr/>
      <dgm:t>
        <a:bodyPr/>
        <a:lstStyle/>
        <a:p>
          <a:r>
            <a:rPr lang="en-GB"/>
            <a:t>It is considered a silent killer as people who have this disease situation may not portray any symptoms until after some years, but damage will have occurred to the blood vessels during that time period (WHO, 2023).</a:t>
          </a:r>
          <a:endParaRPr lang="en-US"/>
        </a:p>
      </dgm:t>
    </dgm:pt>
    <dgm:pt modelId="{74D32CFA-41FD-4DBA-B1BE-487A6D5B90A1}" type="parTrans" cxnId="{373B5FEC-0DE3-4E8A-982A-EA02F8AB8F16}">
      <dgm:prSet/>
      <dgm:spPr/>
      <dgm:t>
        <a:bodyPr/>
        <a:lstStyle/>
        <a:p>
          <a:endParaRPr lang="en-US"/>
        </a:p>
      </dgm:t>
    </dgm:pt>
    <dgm:pt modelId="{5C8BB5B4-975A-4DAE-B231-6437C1793AE1}" type="sibTrans" cxnId="{373B5FEC-0DE3-4E8A-982A-EA02F8AB8F16}">
      <dgm:prSet/>
      <dgm:spPr/>
      <dgm:t>
        <a:bodyPr/>
        <a:lstStyle/>
        <a:p>
          <a:endParaRPr lang="en-US"/>
        </a:p>
      </dgm:t>
    </dgm:pt>
    <dgm:pt modelId="{FD8E3CF4-8F8B-4413-9ADB-65295A58C805}" type="pres">
      <dgm:prSet presAssocID="{F46C0793-3394-41D6-98DE-EA5A7E8DEDA3}" presName="root" presStyleCnt="0">
        <dgm:presLayoutVars>
          <dgm:dir/>
          <dgm:resizeHandles val="exact"/>
        </dgm:presLayoutVars>
      </dgm:prSet>
      <dgm:spPr/>
    </dgm:pt>
    <dgm:pt modelId="{8E421BA2-09BB-45AD-A1AF-A568C9C2C6C8}" type="pres">
      <dgm:prSet presAssocID="{3B72412A-A94F-45F2-8E23-728F28C18A44}" presName="compNode" presStyleCnt="0"/>
      <dgm:spPr/>
    </dgm:pt>
    <dgm:pt modelId="{21280029-0A2B-41A9-8650-6281C72F31E5}" type="pres">
      <dgm:prSet presAssocID="{3B72412A-A94F-45F2-8E23-728F28C18A44}" presName="bgRect" presStyleLbl="bgShp" presStyleIdx="0" presStyleCnt="2"/>
      <dgm:spPr/>
    </dgm:pt>
    <dgm:pt modelId="{1C23A0A6-55D0-49EC-A0DB-48697F3E5B9A}" type="pres">
      <dgm:prSet presAssocID="{3B72412A-A94F-45F2-8E23-728F28C18A4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Organ"/>
        </a:ext>
      </dgm:extLst>
    </dgm:pt>
    <dgm:pt modelId="{7193E051-58DE-4468-95D0-4BEFF2DAD1BD}" type="pres">
      <dgm:prSet presAssocID="{3B72412A-A94F-45F2-8E23-728F28C18A44}" presName="spaceRect" presStyleCnt="0"/>
      <dgm:spPr/>
    </dgm:pt>
    <dgm:pt modelId="{01F8CDD1-9615-4BC1-A013-C06CB41C9461}" type="pres">
      <dgm:prSet presAssocID="{3B72412A-A94F-45F2-8E23-728F28C18A44}" presName="parTx" presStyleLbl="revTx" presStyleIdx="0" presStyleCnt="2">
        <dgm:presLayoutVars>
          <dgm:chMax val="0"/>
          <dgm:chPref val="0"/>
        </dgm:presLayoutVars>
      </dgm:prSet>
      <dgm:spPr/>
    </dgm:pt>
    <dgm:pt modelId="{FA50EB82-3EDB-4EF0-9807-38AFB39AD731}" type="pres">
      <dgm:prSet presAssocID="{C38C66B2-37DD-4139-A8C5-4704ACCB85AD}" presName="sibTrans" presStyleCnt="0"/>
      <dgm:spPr/>
    </dgm:pt>
    <dgm:pt modelId="{CFBFA412-8971-41AA-B272-72890CDC395D}" type="pres">
      <dgm:prSet presAssocID="{15FE1DBC-D6EB-45BB-A667-0645950CE2F0}" presName="compNode" presStyleCnt="0"/>
      <dgm:spPr/>
    </dgm:pt>
    <dgm:pt modelId="{A3597169-DC33-4AE1-AC23-F063B8CB7C00}" type="pres">
      <dgm:prSet presAssocID="{15FE1DBC-D6EB-45BB-A667-0645950CE2F0}" presName="bgRect" presStyleLbl="bgShp" presStyleIdx="1" presStyleCnt="2"/>
      <dgm:spPr/>
    </dgm:pt>
    <dgm:pt modelId="{B27C9DC2-362D-48C1-A641-2A4396476441}" type="pres">
      <dgm:prSet presAssocID="{15FE1DBC-D6EB-45BB-A667-0645950CE2F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3E690324-8F9F-4FF9-915A-222A3C79B3C4}" type="pres">
      <dgm:prSet presAssocID="{15FE1DBC-D6EB-45BB-A667-0645950CE2F0}" presName="spaceRect" presStyleCnt="0"/>
      <dgm:spPr/>
    </dgm:pt>
    <dgm:pt modelId="{34322065-9B7E-4159-93B3-FBEB83E00210}" type="pres">
      <dgm:prSet presAssocID="{15FE1DBC-D6EB-45BB-A667-0645950CE2F0}" presName="parTx" presStyleLbl="revTx" presStyleIdx="1" presStyleCnt="2">
        <dgm:presLayoutVars>
          <dgm:chMax val="0"/>
          <dgm:chPref val="0"/>
        </dgm:presLayoutVars>
      </dgm:prSet>
      <dgm:spPr/>
    </dgm:pt>
  </dgm:ptLst>
  <dgm:cxnLst>
    <dgm:cxn modelId="{1F78FE23-855D-44F1-9F8C-203CFC1B7D32}" srcId="{F46C0793-3394-41D6-98DE-EA5A7E8DEDA3}" destId="{3B72412A-A94F-45F2-8E23-728F28C18A44}" srcOrd="0" destOrd="0" parTransId="{CFB0AD9F-CAB4-4F6C-90B7-CEEC4B79158C}" sibTransId="{C38C66B2-37DD-4139-A8C5-4704ACCB85AD}"/>
    <dgm:cxn modelId="{94FC942A-A18D-4125-94DC-9A1EA3348DC3}" type="presOf" srcId="{3B72412A-A94F-45F2-8E23-728F28C18A44}" destId="{01F8CDD1-9615-4BC1-A013-C06CB41C9461}" srcOrd="0" destOrd="0" presId="urn:microsoft.com/office/officeart/2018/2/layout/IconVerticalSolidList"/>
    <dgm:cxn modelId="{9C090934-78C5-47DC-9835-28F1F22B7A25}" type="presOf" srcId="{15FE1DBC-D6EB-45BB-A667-0645950CE2F0}" destId="{34322065-9B7E-4159-93B3-FBEB83E00210}" srcOrd="0" destOrd="0" presId="urn:microsoft.com/office/officeart/2018/2/layout/IconVerticalSolidList"/>
    <dgm:cxn modelId="{373B5FEC-0DE3-4E8A-982A-EA02F8AB8F16}" srcId="{F46C0793-3394-41D6-98DE-EA5A7E8DEDA3}" destId="{15FE1DBC-D6EB-45BB-A667-0645950CE2F0}" srcOrd="1" destOrd="0" parTransId="{74D32CFA-41FD-4DBA-B1BE-487A6D5B90A1}" sibTransId="{5C8BB5B4-975A-4DAE-B231-6437C1793AE1}"/>
    <dgm:cxn modelId="{416798F5-3524-43E4-B095-0EEBD275FB9E}" type="presOf" srcId="{F46C0793-3394-41D6-98DE-EA5A7E8DEDA3}" destId="{FD8E3CF4-8F8B-4413-9ADB-65295A58C805}" srcOrd="0" destOrd="0" presId="urn:microsoft.com/office/officeart/2018/2/layout/IconVerticalSolidList"/>
    <dgm:cxn modelId="{117925B5-B2AF-4E91-9C69-5D3FE4A26C0B}" type="presParOf" srcId="{FD8E3CF4-8F8B-4413-9ADB-65295A58C805}" destId="{8E421BA2-09BB-45AD-A1AF-A568C9C2C6C8}" srcOrd="0" destOrd="0" presId="urn:microsoft.com/office/officeart/2018/2/layout/IconVerticalSolidList"/>
    <dgm:cxn modelId="{F145C1C1-9E0E-405F-A4A1-C0E1AB6744C6}" type="presParOf" srcId="{8E421BA2-09BB-45AD-A1AF-A568C9C2C6C8}" destId="{21280029-0A2B-41A9-8650-6281C72F31E5}" srcOrd="0" destOrd="0" presId="urn:microsoft.com/office/officeart/2018/2/layout/IconVerticalSolidList"/>
    <dgm:cxn modelId="{61983E98-6635-4699-B866-303A1275E242}" type="presParOf" srcId="{8E421BA2-09BB-45AD-A1AF-A568C9C2C6C8}" destId="{1C23A0A6-55D0-49EC-A0DB-48697F3E5B9A}" srcOrd="1" destOrd="0" presId="urn:microsoft.com/office/officeart/2018/2/layout/IconVerticalSolidList"/>
    <dgm:cxn modelId="{E005014E-1724-4F4C-96B2-4D7E9F91FB70}" type="presParOf" srcId="{8E421BA2-09BB-45AD-A1AF-A568C9C2C6C8}" destId="{7193E051-58DE-4468-95D0-4BEFF2DAD1BD}" srcOrd="2" destOrd="0" presId="urn:microsoft.com/office/officeart/2018/2/layout/IconVerticalSolidList"/>
    <dgm:cxn modelId="{EC97199F-6D36-4DAF-8374-947D367F6AAC}" type="presParOf" srcId="{8E421BA2-09BB-45AD-A1AF-A568C9C2C6C8}" destId="{01F8CDD1-9615-4BC1-A013-C06CB41C9461}" srcOrd="3" destOrd="0" presId="urn:microsoft.com/office/officeart/2018/2/layout/IconVerticalSolidList"/>
    <dgm:cxn modelId="{1405A5F5-D5CE-4542-AB3D-F2F152953464}" type="presParOf" srcId="{FD8E3CF4-8F8B-4413-9ADB-65295A58C805}" destId="{FA50EB82-3EDB-4EF0-9807-38AFB39AD731}" srcOrd="1" destOrd="0" presId="urn:microsoft.com/office/officeart/2018/2/layout/IconVerticalSolidList"/>
    <dgm:cxn modelId="{5772E2F7-4D9B-4356-BD60-79565CA01D64}" type="presParOf" srcId="{FD8E3CF4-8F8B-4413-9ADB-65295A58C805}" destId="{CFBFA412-8971-41AA-B272-72890CDC395D}" srcOrd="2" destOrd="0" presId="urn:microsoft.com/office/officeart/2018/2/layout/IconVerticalSolidList"/>
    <dgm:cxn modelId="{874AAFE2-14C3-4D9F-BB13-ACF15ADCEFB1}" type="presParOf" srcId="{CFBFA412-8971-41AA-B272-72890CDC395D}" destId="{A3597169-DC33-4AE1-AC23-F063B8CB7C00}" srcOrd="0" destOrd="0" presId="urn:microsoft.com/office/officeart/2018/2/layout/IconVerticalSolidList"/>
    <dgm:cxn modelId="{951983F3-E059-4D2B-8020-D4B16F402BCF}" type="presParOf" srcId="{CFBFA412-8971-41AA-B272-72890CDC395D}" destId="{B27C9DC2-362D-48C1-A641-2A4396476441}" srcOrd="1" destOrd="0" presId="urn:microsoft.com/office/officeart/2018/2/layout/IconVerticalSolidList"/>
    <dgm:cxn modelId="{A83779C1-1762-44BE-9ADD-DB20DBA40318}" type="presParOf" srcId="{CFBFA412-8971-41AA-B272-72890CDC395D}" destId="{3E690324-8F9F-4FF9-915A-222A3C79B3C4}" srcOrd="2" destOrd="0" presId="urn:microsoft.com/office/officeart/2018/2/layout/IconVerticalSolidList"/>
    <dgm:cxn modelId="{A6464535-AE52-461D-98F1-0886541680AE}" type="presParOf" srcId="{CFBFA412-8971-41AA-B272-72890CDC395D}" destId="{34322065-9B7E-4159-93B3-FBEB83E0021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735C63-11A1-4B0E-9536-D171B87CC75A}" type="doc">
      <dgm:prSet loTypeId="urn:microsoft.com/office/officeart/2005/8/layout/hierarchy3" loCatId="hierarchy" qsTypeId="urn:microsoft.com/office/officeart/2005/8/quickstyle/simple1" qsCatId="simple" csTypeId="urn:microsoft.com/office/officeart/2005/8/colors/colorful2" csCatId="colorful"/>
      <dgm:spPr/>
      <dgm:t>
        <a:bodyPr/>
        <a:lstStyle/>
        <a:p>
          <a:endParaRPr lang="en-US"/>
        </a:p>
      </dgm:t>
    </dgm:pt>
    <dgm:pt modelId="{34EBDB3D-4A4D-4C98-9992-A7C28AF41B8E}">
      <dgm:prSet/>
      <dgm:spPr/>
      <dgm:t>
        <a:bodyPr/>
        <a:lstStyle/>
        <a:p>
          <a:r>
            <a:rPr lang="en-GB"/>
            <a:t>Stage 1 hypertension does not come with any symptoms. But when it comes to the development and the seriousness of the disease, symptoms include having headaches, feeling dizzy, blurring of vision, and nosebleeds.</a:t>
          </a:r>
          <a:endParaRPr lang="en-US"/>
        </a:p>
      </dgm:t>
    </dgm:pt>
    <dgm:pt modelId="{03DD3CB4-2E51-423F-9458-D588970814A6}" type="parTrans" cxnId="{1A2F0299-0C7C-4401-9E85-66DC793568EB}">
      <dgm:prSet/>
      <dgm:spPr/>
      <dgm:t>
        <a:bodyPr/>
        <a:lstStyle/>
        <a:p>
          <a:endParaRPr lang="en-US"/>
        </a:p>
      </dgm:t>
    </dgm:pt>
    <dgm:pt modelId="{CA59699C-337A-44B6-BB00-A6336994C3C2}" type="sibTrans" cxnId="{1A2F0299-0C7C-4401-9E85-66DC793568EB}">
      <dgm:prSet/>
      <dgm:spPr/>
      <dgm:t>
        <a:bodyPr/>
        <a:lstStyle/>
        <a:p>
          <a:endParaRPr lang="en-US"/>
        </a:p>
      </dgm:t>
    </dgm:pt>
    <dgm:pt modelId="{7749974A-0513-4791-89E3-DC2DE895E842}">
      <dgm:prSet/>
      <dgm:spPr/>
      <dgm:t>
        <a:bodyPr/>
        <a:lstStyle/>
        <a:p>
          <a:r>
            <a:rPr lang="en-GB"/>
            <a:t>It is essential to note that complications can occur even without being under any treatment, such as a stroke and coronary artery disease (NHS, 2023).</a:t>
          </a:r>
          <a:endParaRPr lang="en-US"/>
        </a:p>
      </dgm:t>
    </dgm:pt>
    <dgm:pt modelId="{A47A234D-DBFE-4FC5-9E98-D66CEB43A5BB}" type="parTrans" cxnId="{C79BB284-8474-47A3-A2D8-A33EA86878AA}">
      <dgm:prSet/>
      <dgm:spPr/>
      <dgm:t>
        <a:bodyPr/>
        <a:lstStyle/>
        <a:p>
          <a:endParaRPr lang="en-US"/>
        </a:p>
      </dgm:t>
    </dgm:pt>
    <dgm:pt modelId="{ADB72EB0-BEEB-4C26-A32B-1B0CF0440F06}" type="sibTrans" cxnId="{C79BB284-8474-47A3-A2D8-A33EA86878AA}">
      <dgm:prSet/>
      <dgm:spPr/>
      <dgm:t>
        <a:bodyPr/>
        <a:lstStyle/>
        <a:p>
          <a:endParaRPr lang="en-US"/>
        </a:p>
      </dgm:t>
    </dgm:pt>
    <dgm:pt modelId="{2619C7EC-166E-45E4-B519-9434AE46E511}" type="pres">
      <dgm:prSet presAssocID="{10735C63-11A1-4B0E-9536-D171B87CC75A}" presName="diagram" presStyleCnt="0">
        <dgm:presLayoutVars>
          <dgm:chPref val="1"/>
          <dgm:dir/>
          <dgm:animOne val="branch"/>
          <dgm:animLvl val="lvl"/>
          <dgm:resizeHandles/>
        </dgm:presLayoutVars>
      </dgm:prSet>
      <dgm:spPr/>
    </dgm:pt>
    <dgm:pt modelId="{DA8E453D-BFE7-4843-BD9D-99101FE90E6E}" type="pres">
      <dgm:prSet presAssocID="{34EBDB3D-4A4D-4C98-9992-A7C28AF41B8E}" presName="root" presStyleCnt="0"/>
      <dgm:spPr/>
    </dgm:pt>
    <dgm:pt modelId="{4319B107-4270-4575-BC59-E7A65A962AF8}" type="pres">
      <dgm:prSet presAssocID="{34EBDB3D-4A4D-4C98-9992-A7C28AF41B8E}" presName="rootComposite" presStyleCnt="0"/>
      <dgm:spPr/>
    </dgm:pt>
    <dgm:pt modelId="{1F2FC5DF-C357-49F6-91AD-59D8941D9220}" type="pres">
      <dgm:prSet presAssocID="{34EBDB3D-4A4D-4C98-9992-A7C28AF41B8E}" presName="rootText" presStyleLbl="node1" presStyleIdx="0" presStyleCnt="2"/>
      <dgm:spPr/>
    </dgm:pt>
    <dgm:pt modelId="{C70AF342-25A9-4E0E-A7A3-4F00BEDC93E3}" type="pres">
      <dgm:prSet presAssocID="{34EBDB3D-4A4D-4C98-9992-A7C28AF41B8E}" presName="rootConnector" presStyleLbl="node1" presStyleIdx="0" presStyleCnt="2"/>
      <dgm:spPr/>
    </dgm:pt>
    <dgm:pt modelId="{63CA7925-5B35-4429-9C4E-899642B8C3DA}" type="pres">
      <dgm:prSet presAssocID="{34EBDB3D-4A4D-4C98-9992-A7C28AF41B8E}" presName="childShape" presStyleCnt="0"/>
      <dgm:spPr/>
    </dgm:pt>
    <dgm:pt modelId="{03FD639F-F4AB-45C1-9DD3-2D8EBF28C134}" type="pres">
      <dgm:prSet presAssocID="{7749974A-0513-4791-89E3-DC2DE895E842}" presName="root" presStyleCnt="0"/>
      <dgm:spPr/>
    </dgm:pt>
    <dgm:pt modelId="{07D37F28-29C7-490B-A659-0CF0FDD71F90}" type="pres">
      <dgm:prSet presAssocID="{7749974A-0513-4791-89E3-DC2DE895E842}" presName="rootComposite" presStyleCnt="0"/>
      <dgm:spPr/>
    </dgm:pt>
    <dgm:pt modelId="{B41BA8C1-1EB8-49B5-A20B-A8A88A582BDE}" type="pres">
      <dgm:prSet presAssocID="{7749974A-0513-4791-89E3-DC2DE895E842}" presName="rootText" presStyleLbl="node1" presStyleIdx="1" presStyleCnt="2"/>
      <dgm:spPr/>
    </dgm:pt>
    <dgm:pt modelId="{EA23541A-AB23-4B2A-A272-8E6591CEB55B}" type="pres">
      <dgm:prSet presAssocID="{7749974A-0513-4791-89E3-DC2DE895E842}" presName="rootConnector" presStyleLbl="node1" presStyleIdx="1" presStyleCnt="2"/>
      <dgm:spPr/>
    </dgm:pt>
    <dgm:pt modelId="{206983C7-2956-413B-B0B7-76B6A0004675}" type="pres">
      <dgm:prSet presAssocID="{7749974A-0513-4791-89E3-DC2DE895E842}" presName="childShape" presStyleCnt="0"/>
      <dgm:spPr/>
    </dgm:pt>
  </dgm:ptLst>
  <dgm:cxnLst>
    <dgm:cxn modelId="{09C67000-CF9B-4FB3-B2FB-137428F0A7BC}" type="presOf" srcId="{10735C63-11A1-4B0E-9536-D171B87CC75A}" destId="{2619C7EC-166E-45E4-B519-9434AE46E511}" srcOrd="0" destOrd="0" presId="urn:microsoft.com/office/officeart/2005/8/layout/hierarchy3"/>
    <dgm:cxn modelId="{0A0B8802-E254-4CDD-BD44-6D3F2CFE63D4}" type="presOf" srcId="{34EBDB3D-4A4D-4C98-9992-A7C28AF41B8E}" destId="{1F2FC5DF-C357-49F6-91AD-59D8941D9220}" srcOrd="0" destOrd="0" presId="urn:microsoft.com/office/officeart/2005/8/layout/hierarchy3"/>
    <dgm:cxn modelId="{4B6C433B-0F55-48F6-8BC4-8FB61A8BBF39}" type="presOf" srcId="{7749974A-0513-4791-89E3-DC2DE895E842}" destId="{EA23541A-AB23-4B2A-A272-8E6591CEB55B}" srcOrd="1" destOrd="0" presId="urn:microsoft.com/office/officeart/2005/8/layout/hierarchy3"/>
    <dgm:cxn modelId="{70BC913B-CFDF-40AF-9EB9-E10896A755AE}" type="presOf" srcId="{7749974A-0513-4791-89E3-DC2DE895E842}" destId="{B41BA8C1-1EB8-49B5-A20B-A8A88A582BDE}" srcOrd="0" destOrd="0" presId="urn:microsoft.com/office/officeart/2005/8/layout/hierarchy3"/>
    <dgm:cxn modelId="{C79BB284-8474-47A3-A2D8-A33EA86878AA}" srcId="{10735C63-11A1-4B0E-9536-D171B87CC75A}" destId="{7749974A-0513-4791-89E3-DC2DE895E842}" srcOrd="1" destOrd="0" parTransId="{A47A234D-DBFE-4FC5-9E98-D66CEB43A5BB}" sibTransId="{ADB72EB0-BEEB-4C26-A32B-1B0CF0440F06}"/>
    <dgm:cxn modelId="{1A2F0299-0C7C-4401-9E85-66DC793568EB}" srcId="{10735C63-11A1-4B0E-9536-D171B87CC75A}" destId="{34EBDB3D-4A4D-4C98-9992-A7C28AF41B8E}" srcOrd="0" destOrd="0" parTransId="{03DD3CB4-2E51-423F-9458-D588970814A6}" sibTransId="{CA59699C-337A-44B6-BB00-A6336994C3C2}"/>
    <dgm:cxn modelId="{E6210ADF-8CC3-44CB-A174-615DB4769B2D}" type="presOf" srcId="{34EBDB3D-4A4D-4C98-9992-A7C28AF41B8E}" destId="{C70AF342-25A9-4E0E-A7A3-4F00BEDC93E3}" srcOrd="1" destOrd="0" presId="urn:microsoft.com/office/officeart/2005/8/layout/hierarchy3"/>
    <dgm:cxn modelId="{A8A91FB3-5750-4851-A847-2B84DF0396ED}" type="presParOf" srcId="{2619C7EC-166E-45E4-B519-9434AE46E511}" destId="{DA8E453D-BFE7-4843-BD9D-99101FE90E6E}" srcOrd="0" destOrd="0" presId="urn:microsoft.com/office/officeart/2005/8/layout/hierarchy3"/>
    <dgm:cxn modelId="{F805F755-D1CB-45DB-94F2-D573394AE5AB}" type="presParOf" srcId="{DA8E453D-BFE7-4843-BD9D-99101FE90E6E}" destId="{4319B107-4270-4575-BC59-E7A65A962AF8}" srcOrd="0" destOrd="0" presId="urn:microsoft.com/office/officeart/2005/8/layout/hierarchy3"/>
    <dgm:cxn modelId="{0696EBBA-9FDE-4663-974A-6C6E3AC66A0B}" type="presParOf" srcId="{4319B107-4270-4575-BC59-E7A65A962AF8}" destId="{1F2FC5DF-C357-49F6-91AD-59D8941D9220}" srcOrd="0" destOrd="0" presId="urn:microsoft.com/office/officeart/2005/8/layout/hierarchy3"/>
    <dgm:cxn modelId="{4804B454-A9BF-48A6-8433-58FE093F198A}" type="presParOf" srcId="{4319B107-4270-4575-BC59-E7A65A962AF8}" destId="{C70AF342-25A9-4E0E-A7A3-4F00BEDC93E3}" srcOrd="1" destOrd="0" presId="urn:microsoft.com/office/officeart/2005/8/layout/hierarchy3"/>
    <dgm:cxn modelId="{09D91ADA-5029-43EF-97E5-B643AE2C1BD3}" type="presParOf" srcId="{DA8E453D-BFE7-4843-BD9D-99101FE90E6E}" destId="{63CA7925-5B35-4429-9C4E-899642B8C3DA}" srcOrd="1" destOrd="0" presId="urn:microsoft.com/office/officeart/2005/8/layout/hierarchy3"/>
    <dgm:cxn modelId="{FC61D49D-7EF2-401B-A825-39C342AD3130}" type="presParOf" srcId="{2619C7EC-166E-45E4-B519-9434AE46E511}" destId="{03FD639F-F4AB-45C1-9DD3-2D8EBF28C134}" srcOrd="1" destOrd="0" presId="urn:microsoft.com/office/officeart/2005/8/layout/hierarchy3"/>
    <dgm:cxn modelId="{99C73FD2-0D02-4D82-B86D-AD3B0C0E7E32}" type="presParOf" srcId="{03FD639F-F4AB-45C1-9DD3-2D8EBF28C134}" destId="{07D37F28-29C7-490B-A659-0CF0FDD71F90}" srcOrd="0" destOrd="0" presId="urn:microsoft.com/office/officeart/2005/8/layout/hierarchy3"/>
    <dgm:cxn modelId="{6218A5D1-8A89-4A3C-A947-7ACF7FB4D915}" type="presParOf" srcId="{07D37F28-29C7-490B-A659-0CF0FDD71F90}" destId="{B41BA8C1-1EB8-49B5-A20B-A8A88A582BDE}" srcOrd="0" destOrd="0" presId="urn:microsoft.com/office/officeart/2005/8/layout/hierarchy3"/>
    <dgm:cxn modelId="{FA9F76AD-697E-4E45-8497-D6FE1F81965B}" type="presParOf" srcId="{07D37F28-29C7-490B-A659-0CF0FDD71F90}" destId="{EA23541A-AB23-4B2A-A272-8E6591CEB55B}" srcOrd="1" destOrd="0" presId="urn:microsoft.com/office/officeart/2005/8/layout/hierarchy3"/>
    <dgm:cxn modelId="{40BF5DC6-8D37-4FA5-A8DA-772DD3517107}" type="presParOf" srcId="{03FD639F-F4AB-45C1-9DD3-2D8EBF28C134}" destId="{206983C7-2956-413B-B0B7-76B6A0004675}"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8B5F89-AC44-4E1B-9632-95265AD22068}"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800F00C1-25AD-4F0F-8283-9759E70A4409}">
      <dgm:prSet/>
      <dgm:spPr/>
      <dgm:t>
        <a:bodyPr/>
        <a:lstStyle/>
        <a:p>
          <a:pPr>
            <a:lnSpc>
              <a:spcPct val="100000"/>
            </a:lnSpc>
          </a:pPr>
          <a:r>
            <a:rPr lang="en-GB"/>
            <a:t>The condition can be divided into two types. These types include primary hypertension and secondary hypertension.</a:t>
          </a:r>
          <a:endParaRPr lang="en-US"/>
        </a:p>
      </dgm:t>
    </dgm:pt>
    <dgm:pt modelId="{322F356E-159F-43BD-9756-848946DF635A}" type="parTrans" cxnId="{725B8982-C907-4F52-A43E-CBD784436B45}">
      <dgm:prSet/>
      <dgm:spPr/>
      <dgm:t>
        <a:bodyPr/>
        <a:lstStyle/>
        <a:p>
          <a:endParaRPr lang="en-US"/>
        </a:p>
      </dgm:t>
    </dgm:pt>
    <dgm:pt modelId="{F3422CBE-10F7-4F96-86BE-0DDA684CA322}" type="sibTrans" cxnId="{725B8982-C907-4F52-A43E-CBD784436B45}">
      <dgm:prSet/>
      <dgm:spPr/>
      <dgm:t>
        <a:bodyPr/>
        <a:lstStyle/>
        <a:p>
          <a:endParaRPr lang="en-US"/>
        </a:p>
      </dgm:t>
    </dgm:pt>
    <dgm:pt modelId="{8AA13C9B-30CB-4748-BF29-14774032DB25}">
      <dgm:prSet/>
      <dgm:spPr/>
      <dgm:t>
        <a:bodyPr/>
        <a:lstStyle/>
        <a:p>
          <a:pPr>
            <a:lnSpc>
              <a:spcPct val="100000"/>
            </a:lnSpc>
          </a:pPr>
          <a:r>
            <a:rPr lang="en-GB"/>
            <a:t>The former type, primary hypertension, occurs due to the effect of environmental or lifestyle factors on genetics. The condition affects around 90%-95% of individuals.</a:t>
          </a:r>
          <a:endParaRPr lang="en-US"/>
        </a:p>
      </dgm:t>
    </dgm:pt>
    <dgm:pt modelId="{2E64D95A-4AC4-40C7-8972-904BE4A1ED2F}" type="parTrans" cxnId="{F9EA5635-370E-487A-A19D-EBEF09D5966F}">
      <dgm:prSet/>
      <dgm:spPr/>
      <dgm:t>
        <a:bodyPr/>
        <a:lstStyle/>
        <a:p>
          <a:endParaRPr lang="en-US"/>
        </a:p>
      </dgm:t>
    </dgm:pt>
    <dgm:pt modelId="{A7854781-E222-4A1C-9F72-AF3DB2092DA4}" type="sibTrans" cxnId="{F9EA5635-370E-487A-A19D-EBEF09D5966F}">
      <dgm:prSet/>
      <dgm:spPr/>
      <dgm:t>
        <a:bodyPr/>
        <a:lstStyle/>
        <a:p>
          <a:endParaRPr lang="en-US"/>
        </a:p>
      </dgm:t>
    </dgm:pt>
    <dgm:pt modelId="{F804E3E9-350F-4BA3-9CA3-8B60FC1FD931}">
      <dgm:prSet/>
      <dgm:spPr/>
      <dgm:t>
        <a:bodyPr/>
        <a:lstStyle/>
        <a:p>
          <a:pPr>
            <a:lnSpc>
              <a:spcPct val="100000"/>
            </a:lnSpc>
          </a:pPr>
          <a:r>
            <a:rPr lang="en-GB"/>
            <a:t>Secondary hypertension, conversely, occurs because of certain known causes such as kidney problems, hormone imbalances, or use of medicines.</a:t>
          </a:r>
          <a:endParaRPr lang="en-US"/>
        </a:p>
      </dgm:t>
    </dgm:pt>
    <dgm:pt modelId="{269CA049-368D-4B38-A9AF-1A46401DCF19}" type="parTrans" cxnId="{3AFD4EF0-403C-495F-85AB-ED776D656308}">
      <dgm:prSet/>
      <dgm:spPr/>
      <dgm:t>
        <a:bodyPr/>
        <a:lstStyle/>
        <a:p>
          <a:endParaRPr lang="en-US"/>
        </a:p>
      </dgm:t>
    </dgm:pt>
    <dgm:pt modelId="{834DB043-9CA9-48CD-AB27-6CB0B29659E6}" type="sibTrans" cxnId="{3AFD4EF0-403C-495F-85AB-ED776D656308}">
      <dgm:prSet/>
      <dgm:spPr/>
      <dgm:t>
        <a:bodyPr/>
        <a:lstStyle/>
        <a:p>
          <a:endParaRPr lang="en-US"/>
        </a:p>
      </dgm:t>
    </dgm:pt>
    <dgm:pt modelId="{3C2DB4DA-9E7E-40C9-976B-EC905102048A}">
      <dgm:prSet/>
      <dgm:spPr/>
      <dgm:t>
        <a:bodyPr/>
        <a:lstStyle/>
        <a:p>
          <a:pPr>
            <a:lnSpc>
              <a:spcPct val="100000"/>
            </a:lnSpc>
          </a:pPr>
          <a:r>
            <a:rPr lang="en-GB"/>
            <a:t>This explains why it is rather difficult to prevent or control the condition.</a:t>
          </a:r>
          <a:endParaRPr lang="en-US"/>
        </a:p>
      </dgm:t>
    </dgm:pt>
    <dgm:pt modelId="{DAC81A22-FCF7-41BB-829D-021961BA6EFB}" type="parTrans" cxnId="{D7AC01AB-227B-436E-82AE-BBD6158F89AD}">
      <dgm:prSet/>
      <dgm:spPr/>
      <dgm:t>
        <a:bodyPr/>
        <a:lstStyle/>
        <a:p>
          <a:endParaRPr lang="en-US"/>
        </a:p>
      </dgm:t>
    </dgm:pt>
    <dgm:pt modelId="{89B20AB5-BB5D-45D8-8CF7-7089E82F328D}" type="sibTrans" cxnId="{D7AC01AB-227B-436E-82AE-BBD6158F89AD}">
      <dgm:prSet/>
      <dgm:spPr/>
      <dgm:t>
        <a:bodyPr/>
        <a:lstStyle/>
        <a:p>
          <a:endParaRPr lang="en-US"/>
        </a:p>
      </dgm:t>
    </dgm:pt>
    <dgm:pt modelId="{1BF94725-90B9-42F5-8FD6-C160B69CA2C1}" type="pres">
      <dgm:prSet presAssocID="{C28B5F89-AC44-4E1B-9632-95265AD22068}" presName="outerComposite" presStyleCnt="0">
        <dgm:presLayoutVars>
          <dgm:chMax val="5"/>
          <dgm:dir/>
          <dgm:resizeHandles val="exact"/>
        </dgm:presLayoutVars>
      </dgm:prSet>
      <dgm:spPr/>
    </dgm:pt>
    <dgm:pt modelId="{435DAF3F-31B2-49C7-8699-D34B37B65185}" type="pres">
      <dgm:prSet presAssocID="{C28B5F89-AC44-4E1B-9632-95265AD22068}" presName="dummyMaxCanvas" presStyleCnt="0">
        <dgm:presLayoutVars/>
      </dgm:prSet>
      <dgm:spPr/>
    </dgm:pt>
    <dgm:pt modelId="{AB6DCCE7-83AA-4984-8558-111590390CFA}" type="pres">
      <dgm:prSet presAssocID="{C28B5F89-AC44-4E1B-9632-95265AD22068}" presName="FourNodes_1" presStyleLbl="node1" presStyleIdx="0" presStyleCnt="4">
        <dgm:presLayoutVars>
          <dgm:bulletEnabled val="1"/>
        </dgm:presLayoutVars>
      </dgm:prSet>
      <dgm:spPr/>
    </dgm:pt>
    <dgm:pt modelId="{81893223-F91C-4696-94F6-FC32FEAFAF2E}" type="pres">
      <dgm:prSet presAssocID="{C28B5F89-AC44-4E1B-9632-95265AD22068}" presName="FourNodes_2" presStyleLbl="node1" presStyleIdx="1" presStyleCnt="4">
        <dgm:presLayoutVars>
          <dgm:bulletEnabled val="1"/>
        </dgm:presLayoutVars>
      </dgm:prSet>
      <dgm:spPr/>
    </dgm:pt>
    <dgm:pt modelId="{24182643-33DA-4CDB-8384-2115AB3D7872}" type="pres">
      <dgm:prSet presAssocID="{C28B5F89-AC44-4E1B-9632-95265AD22068}" presName="FourNodes_3" presStyleLbl="node1" presStyleIdx="2" presStyleCnt="4">
        <dgm:presLayoutVars>
          <dgm:bulletEnabled val="1"/>
        </dgm:presLayoutVars>
      </dgm:prSet>
      <dgm:spPr/>
    </dgm:pt>
    <dgm:pt modelId="{8489E29B-E0CF-42F7-8A12-7C07FCF8A7EB}" type="pres">
      <dgm:prSet presAssocID="{C28B5F89-AC44-4E1B-9632-95265AD22068}" presName="FourNodes_4" presStyleLbl="node1" presStyleIdx="3" presStyleCnt="4">
        <dgm:presLayoutVars>
          <dgm:bulletEnabled val="1"/>
        </dgm:presLayoutVars>
      </dgm:prSet>
      <dgm:spPr/>
    </dgm:pt>
    <dgm:pt modelId="{348F13C7-5A3E-45D3-8968-09C81806D375}" type="pres">
      <dgm:prSet presAssocID="{C28B5F89-AC44-4E1B-9632-95265AD22068}" presName="FourConn_1-2" presStyleLbl="fgAccFollowNode1" presStyleIdx="0" presStyleCnt="3">
        <dgm:presLayoutVars>
          <dgm:bulletEnabled val="1"/>
        </dgm:presLayoutVars>
      </dgm:prSet>
      <dgm:spPr/>
    </dgm:pt>
    <dgm:pt modelId="{7D4CDDBE-50AA-4D45-8619-C51936571749}" type="pres">
      <dgm:prSet presAssocID="{C28B5F89-AC44-4E1B-9632-95265AD22068}" presName="FourConn_2-3" presStyleLbl="fgAccFollowNode1" presStyleIdx="1" presStyleCnt="3">
        <dgm:presLayoutVars>
          <dgm:bulletEnabled val="1"/>
        </dgm:presLayoutVars>
      </dgm:prSet>
      <dgm:spPr/>
    </dgm:pt>
    <dgm:pt modelId="{475837C2-F076-4C61-9A64-96066769DE72}" type="pres">
      <dgm:prSet presAssocID="{C28B5F89-AC44-4E1B-9632-95265AD22068}" presName="FourConn_3-4" presStyleLbl="fgAccFollowNode1" presStyleIdx="2" presStyleCnt="3">
        <dgm:presLayoutVars>
          <dgm:bulletEnabled val="1"/>
        </dgm:presLayoutVars>
      </dgm:prSet>
      <dgm:spPr/>
    </dgm:pt>
    <dgm:pt modelId="{2BBE5DDA-774F-46B8-9B90-BBBDDA542AF9}" type="pres">
      <dgm:prSet presAssocID="{C28B5F89-AC44-4E1B-9632-95265AD22068}" presName="FourNodes_1_text" presStyleLbl="node1" presStyleIdx="3" presStyleCnt="4">
        <dgm:presLayoutVars>
          <dgm:bulletEnabled val="1"/>
        </dgm:presLayoutVars>
      </dgm:prSet>
      <dgm:spPr/>
    </dgm:pt>
    <dgm:pt modelId="{96DA7433-B698-415D-81D7-14F87BBCFEFC}" type="pres">
      <dgm:prSet presAssocID="{C28B5F89-AC44-4E1B-9632-95265AD22068}" presName="FourNodes_2_text" presStyleLbl="node1" presStyleIdx="3" presStyleCnt="4">
        <dgm:presLayoutVars>
          <dgm:bulletEnabled val="1"/>
        </dgm:presLayoutVars>
      </dgm:prSet>
      <dgm:spPr/>
    </dgm:pt>
    <dgm:pt modelId="{6F23EF17-7E77-4811-8433-43ADCFB693DE}" type="pres">
      <dgm:prSet presAssocID="{C28B5F89-AC44-4E1B-9632-95265AD22068}" presName="FourNodes_3_text" presStyleLbl="node1" presStyleIdx="3" presStyleCnt="4">
        <dgm:presLayoutVars>
          <dgm:bulletEnabled val="1"/>
        </dgm:presLayoutVars>
      </dgm:prSet>
      <dgm:spPr/>
    </dgm:pt>
    <dgm:pt modelId="{1759F801-09DB-4DD2-B207-C4388B0A4E8A}" type="pres">
      <dgm:prSet presAssocID="{C28B5F89-AC44-4E1B-9632-95265AD22068}" presName="FourNodes_4_text" presStyleLbl="node1" presStyleIdx="3" presStyleCnt="4">
        <dgm:presLayoutVars>
          <dgm:bulletEnabled val="1"/>
        </dgm:presLayoutVars>
      </dgm:prSet>
      <dgm:spPr/>
    </dgm:pt>
  </dgm:ptLst>
  <dgm:cxnLst>
    <dgm:cxn modelId="{51A19818-5F9D-4A99-81AA-BBD66EFB914E}" type="presOf" srcId="{F804E3E9-350F-4BA3-9CA3-8B60FC1FD931}" destId="{24182643-33DA-4CDB-8384-2115AB3D7872}" srcOrd="0" destOrd="0" presId="urn:microsoft.com/office/officeart/2005/8/layout/vProcess5"/>
    <dgm:cxn modelId="{F9EA5635-370E-487A-A19D-EBEF09D5966F}" srcId="{C28B5F89-AC44-4E1B-9632-95265AD22068}" destId="{8AA13C9B-30CB-4748-BF29-14774032DB25}" srcOrd="1" destOrd="0" parTransId="{2E64D95A-4AC4-40C7-8972-904BE4A1ED2F}" sibTransId="{A7854781-E222-4A1C-9F72-AF3DB2092DA4}"/>
    <dgm:cxn modelId="{3730C93B-E6CC-4B08-9CEC-CCC55E81FBC0}" type="presOf" srcId="{8AA13C9B-30CB-4748-BF29-14774032DB25}" destId="{96DA7433-B698-415D-81D7-14F87BBCFEFC}" srcOrd="1" destOrd="0" presId="urn:microsoft.com/office/officeart/2005/8/layout/vProcess5"/>
    <dgm:cxn modelId="{307E4B3C-1AB2-47AF-90B6-F02E087A73BE}" type="presOf" srcId="{800F00C1-25AD-4F0F-8283-9759E70A4409}" destId="{AB6DCCE7-83AA-4984-8558-111590390CFA}" srcOrd="0" destOrd="0" presId="urn:microsoft.com/office/officeart/2005/8/layout/vProcess5"/>
    <dgm:cxn modelId="{2FF9463D-53D5-42FF-B853-66C7AD304DDE}" type="presOf" srcId="{3C2DB4DA-9E7E-40C9-976B-EC905102048A}" destId="{8489E29B-E0CF-42F7-8A12-7C07FCF8A7EB}" srcOrd="0" destOrd="0" presId="urn:microsoft.com/office/officeart/2005/8/layout/vProcess5"/>
    <dgm:cxn modelId="{F7CAB467-C220-464F-A6B7-34C0BF66FBA9}" type="presOf" srcId="{800F00C1-25AD-4F0F-8283-9759E70A4409}" destId="{2BBE5DDA-774F-46B8-9B90-BBBDDA542AF9}" srcOrd="1" destOrd="0" presId="urn:microsoft.com/office/officeart/2005/8/layout/vProcess5"/>
    <dgm:cxn modelId="{2BA8BA47-A66D-49CB-A620-107B1B3BF992}" type="presOf" srcId="{3C2DB4DA-9E7E-40C9-976B-EC905102048A}" destId="{1759F801-09DB-4DD2-B207-C4388B0A4E8A}" srcOrd="1" destOrd="0" presId="urn:microsoft.com/office/officeart/2005/8/layout/vProcess5"/>
    <dgm:cxn modelId="{DEE05B4E-4410-42A3-8D14-4135EFC310DD}" type="presOf" srcId="{F804E3E9-350F-4BA3-9CA3-8B60FC1FD931}" destId="{6F23EF17-7E77-4811-8433-43ADCFB693DE}" srcOrd="1" destOrd="0" presId="urn:microsoft.com/office/officeart/2005/8/layout/vProcess5"/>
    <dgm:cxn modelId="{C025A07F-9BDA-4D5A-80AD-4F27CCFE47A1}" type="presOf" srcId="{A7854781-E222-4A1C-9F72-AF3DB2092DA4}" destId="{7D4CDDBE-50AA-4D45-8619-C51936571749}" srcOrd="0" destOrd="0" presId="urn:microsoft.com/office/officeart/2005/8/layout/vProcess5"/>
    <dgm:cxn modelId="{725B8982-C907-4F52-A43E-CBD784436B45}" srcId="{C28B5F89-AC44-4E1B-9632-95265AD22068}" destId="{800F00C1-25AD-4F0F-8283-9759E70A4409}" srcOrd="0" destOrd="0" parTransId="{322F356E-159F-43BD-9756-848946DF635A}" sibTransId="{F3422CBE-10F7-4F96-86BE-0DDA684CA322}"/>
    <dgm:cxn modelId="{7729EB8B-C1F3-4F5C-9383-03DB397D2B2F}" type="presOf" srcId="{F3422CBE-10F7-4F96-86BE-0DDA684CA322}" destId="{348F13C7-5A3E-45D3-8968-09C81806D375}" srcOrd="0" destOrd="0" presId="urn:microsoft.com/office/officeart/2005/8/layout/vProcess5"/>
    <dgm:cxn modelId="{079FCA9F-E984-47FF-BFA6-028280AC4FA8}" type="presOf" srcId="{C28B5F89-AC44-4E1B-9632-95265AD22068}" destId="{1BF94725-90B9-42F5-8FD6-C160B69CA2C1}" srcOrd="0" destOrd="0" presId="urn:microsoft.com/office/officeart/2005/8/layout/vProcess5"/>
    <dgm:cxn modelId="{D7AC01AB-227B-436E-82AE-BBD6158F89AD}" srcId="{C28B5F89-AC44-4E1B-9632-95265AD22068}" destId="{3C2DB4DA-9E7E-40C9-976B-EC905102048A}" srcOrd="3" destOrd="0" parTransId="{DAC81A22-FCF7-41BB-829D-021961BA6EFB}" sibTransId="{89B20AB5-BB5D-45D8-8CF7-7089E82F328D}"/>
    <dgm:cxn modelId="{3E4605D6-C0A4-4E01-8621-6FCCBA7B527B}" type="presOf" srcId="{834DB043-9CA9-48CD-AB27-6CB0B29659E6}" destId="{475837C2-F076-4C61-9A64-96066769DE72}" srcOrd="0" destOrd="0" presId="urn:microsoft.com/office/officeart/2005/8/layout/vProcess5"/>
    <dgm:cxn modelId="{3AFD4EF0-403C-495F-85AB-ED776D656308}" srcId="{C28B5F89-AC44-4E1B-9632-95265AD22068}" destId="{F804E3E9-350F-4BA3-9CA3-8B60FC1FD931}" srcOrd="2" destOrd="0" parTransId="{269CA049-368D-4B38-A9AF-1A46401DCF19}" sibTransId="{834DB043-9CA9-48CD-AB27-6CB0B29659E6}"/>
    <dgm:cxn modelId="{B922F5F4-6FBA-47AD-9C7D-1D26B5B73AD1}" type="presOf" srcId="{8AA13C9B-30CB-4748-BF29-14774032DB25}" destId="{81893223-F91C-4696-94F6-FC32FEAFAF2E}" srcOrd="0" destOrd="0" presId="urn:microsoft.com/office/officeart/2005/8/layout/vProcess5"/>
    <dgm:cxn modelId="{6FEBD990-B454-4C00-85EA-35FFB0DA0BBC}" type="presParOf" srcId="{1BF94725-90B9-42F5-8FD6-C160B69CA2C1}" destId="{435DAF3F-31B2-49C7-8699-D34B37B65185}" srcOrd="0" destOrd="0" presId="urn:microsoft.com/office/officeart/2005/8/layout/vProcess5"/>
    <dgm:cxn modelId="{49BA3E2D-E0B5-489E-934D-7BAF724BE092}" type="presParOf" srcId="{1BF94725-90B9-42F5-8FD6-C160B69CA2C1}" destId="{AB6DCCE7-83AA-4984-8558-111590390CFA}" srcOrd="1" destOrd="0" presId="urn:microsoft.com/office/officeart/2005/8/layout/vProcess5"/>
    <dgm:cxn modelId="{5C615F86-3771-4D1A-8BFC-B2087E8E4582}" type="presParOf" srcId="{1BF94725-90B9-42F5-8FD6-C160B69CA2C1}" destId="{81893223-F91C-4696-94F6-FC32FEAFAF2E}" srcOrd="2" destOrd="0" presId="urn:microsoft.com/office/officeart/2005/8/layout/vProcess5"/>
    <dgm:cxn modelId="{35056AE8-84AC-4756-9DED-103240569187}" type="presParOf" srcId="{1BF94725-90B9-42F5-8FD6-C160B69CA2C1}" destId="{24182643-33DA-4CDB-8384-2115AB3D7872}" srcOrd="3" destOrd="0" presId="urn:microsoft.com/office/officeart/2005/8/layout/vProcess5"/>
    <dgm:cxn modelId="{3D839560-9286-4C9F-B947-007336AAC559}" type="presParOf" srcId="{1BF94725-90B9-42F5-8FD6-C160B69CA2C1}" destId="{8489E29B-E0CF-42F7-8A12-7C07FCF8A7EB}" srcOrd="4" destOrd="0" presId="urn:microsoft.com/office/officeart/2005/8/layout/vProcess5"/>
    <dgm:cxn modelId="{DE4269F3-24B5-4BB8-8ED7-FFBB60E99A2B}" type="presParOf" srcId="{1BF94725-90B9-42F5-8FD6-C160B69CA2C1}" destId="{348F13C7-5A3E-45D3-8968-09C81806D375}" srcOrd="5" destOrd="0" presId="urn:microsoft.com/office/officeart/2005/8/layout/vProcess5"/>
    <dgm:cxn modelId="{CEF3FBCC-4217-4D10-BECE-B5D199B2B678}" type="presParOf" srcId="{1BF94725-90B9-42F5-8FD6-C160B69CA2C1}" destId="{7D4CDDBE-50AA-4D45-8619-C51936571749}" srcOrd="6" destOrd="0" presId="urn:microsoft.com/office/officeart/2005/8/layout/vProcess5"/>
    <dgm:cxn modelId="{8580D756-8749-48C6-BC9A-13A62731B63E}" type="presParOf" srcId="{1BF94725-90B9-42F5-8FD6-C160B69CA2C1}" destId="{475837C2-F076-4C61-9A64-96066769DE72}" srcOrd="7" destOrd="0" presId="urn:microsoft.com/office/officeart/2005/8/layout/vProcess5"/>
    <dgm:cxn modelId="{AC0F8B68-FB24-4599-8AEE-CC8D9E99BC03}" type="presParOf" srcId="{1BF94725-90B9-42F5-8FD6-C160B69CA2C1}" destId="{2BBE5DDA-774F-46B8-9B90-BBBDDA542AF9}" srcOrd="8" destOrd="0" presId="urn:microsoft.com/office/officeart/2005/8/layout/vProcess5"/>
    <dgm:cxn modelId="{C59C4069-745C-410A-8391-5420C751B8ED}" type="presParOf" srcId="{1BF94725-90B9-42F5-8FD6-C160B69CA2C1}" destId="{96DA7433-B698-415D-81D7-14F87BBCFEFC}" srcOrd="9" destOrd="0" presId="urn:microsoft.com/office/officeart/2005/8/layout/vProcess5"/>
    <dgm:cxn modelId="{2FB8219D-CAEA-426C-A3B2-502712397154}" type="presParOf" srcId="{1BF94725-90B9-42F5-8FD6-C160B69CA2C1}" destId="{6F23EF17-7E77-4811-8433-43ADCFB693DE}" srcOrd="10" destOrd="0" presId="urn:microsoft.com/office/officeart/2005/8/layout/vProcess5"/>
    <dgm:cxn modelId="{E698E187-A78B-465F-AE32-EE8E4A898D0D}" type="presParOf" srcId="{1BF94725-90B9-42F5-8FD6-C160B69CA2C1}" destId="{1759F801-09DB-4DD2-B207-C4388B0A4E8A}"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EEF01B-B05B-41F3-920D-C68EAA6BF0D9}"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5FD939F-9CEE-465B-ABF4-33BCF16562F6}">
      <dgm:prSet/>
      <dgm:spPr/>
      <dgm:t>
        <a:bodyPr/>
        <a:lstStyle/>
        <a:p>
          <a:r>
            <a:rPr lang="en-GB"/>
            <a:t>Hypertension is confirmed by measuring blood pressure accurately. In accordance with NICE, “If clinic blood pressure measurements ≥140/90 mmHg,” then confirmation is required by means of ABPM or HBPM” (NICE, 2019).</a:t>
          </a:r>
          <a:endParaRPr lang="en-US"/>
        </a:p>
      </dgm:t>
    </dgm:pt>
    <dgm:pt modelId="{E2DEFF4D-4EBB-430B-B7DD-738A7631AE92}" type="parTrans" cxnId="{D3C0867C-54B6-46BD-BD53-C10BB76E2644}">
      <dgm:prSet/>
      <dgm:spPr/>
      <dgm:t>
        <a:bodyPr/>
        <a:lstStyle/>
        <a:p>
          <a:endParaRPr lang="en-US"/>
        </a:p>
      </dgm:t>
    </dgm:pt>
    <dgm:pt modelId="{EC825A39-6430-4121-8DFA-0BF6F2C00A7B}" type="sibTrans" cxnId="{D3C0867C-54B6-46BD-BD53-C10BB76E2644}">
      <dgm:prSet/>
      <dgm:spPr/>
      <dgm:t>
        <a:bodyPr/>
        <a:lstStyle/>
        <a:p>
          <a:endParaRPr lang="en-US"/>
        </a:p>
      </dgm:t>
    </dgm:pt>
    <dgm:pt modelId="{D716BBD7-4E90-4DA3-AD6C-BF7B692B4228}">
      <dgm:prSet/>
      <dgm:spPr/>
      <dgm:t>
        <a:bodyPr/>
        <a:lstStyle/>
        <a:p>
          <a:r>
            <a:rPr lang="en-GB"/>
            <a:t>Such measures enhance the accuracy of diagnosis and decrease the likelihood of a mistaken diagnosis due to “white coat hypertension.”</a:t>
          </a:r>
          <a:endParaRPr lang="en-US"/>
        </a:p>
      </dgm:t>
    </dgm:pt>
    <dgm:pt modelId="{5631B4F2-098D-4478-9F03-66A021130A28}" type="parTrans" cxnId="{CE2E3ACC-C804-4685-916F-D5B5CD1F7BDE}">
      <dgm:prSet/>
      <dgm:spPr/>
      <dgm:t>
        <a:bodyPr/>
        <a:lstStyle/>
        <a:p>
          <a:endParaRPr lang="en-US"/>
        </a:p>
      </dgm:t>
    </dgm:pt>
    <dgm:pt modelId="{A2B4944B-B68F-40C9-A635-5690DC0888AF}" type="sibTrans" cxnId="{CE2E3ACC-C804-4685-916F-D5B5CD1F7BDE}">
      <dgm:prSet/>
      <dgm:spPr/>
      <dgm:t>
        <a:bodyPr/>
        <a:lstStyle/>
        <a:p>
          <a:endParaRPr lang="en-US"/>
        </a:p>
      </dgm:t>
    </dgm:pt>
    <dgm:pt modelId="{9970CA72-E1E8-41E7-BD00-8FCCFA96E2B4}" type="pres">
      <dgm:prSet presAssocID="{8FEEF01B-B05B-41F3-920D-C68EAA6BF0D9}" presName="root" presStyleCnt="0">
        <dgm:presLayoutVars>
          <dgm:dir/>
          <dgm:resizeHandles val="exact"/>
        </dgm:presLayoutVars>
      </dgm:prSet>
      <dgm:spPr/>
    </dgm:pt>
    <dgm:pt modelId="{BD4071EB-C668-4DD0-8C49-05D33081C67B}" type="pres">
      <dgm:prSet presAssocID="{8FEEF01B-B05B-41F3-920D-C68EAA6BF0D9}" presName="container" presStyleCnt="0">
        <dgm:presLayoutVars>
          <dgm:dir/>
          <dgm:resizeHandles val="exact"/>
        </dgm:presLayoutVars>
      </dgm:prSet>
      <dgm:spPr/>
    </dgm:pt>
    <dgm:pt modelId="{D20C735B-EA49-4B90-A0C9-2FDFADD4D382}" type="pres">
      <dgm:prSet presAssocID="{B5FD939F-9CEE-465B-ABF4-33BCF16562F6}" presName="compNode" presStyleCnt="0"/>
      <dgm:spPr/>
    </dgm:pt>
    <dgm:pt modelId="{DAEB380B-ABFC-41CC-86A1-4845BE4BDD51}" type="pres">
      <dgm:prSet presAssocID="{B5FD939F-9CEE-465B-ABF4-33BCF16562F6}" presName="iconBgRect" presStyleLbl="bgShp" presStyleIdx="0" presStyleCnt="2"/>
      <dgm:spPr/>
    </dgm:pt>
    <dgm:pt modelId="{3FAD830C-B5DA-4050-97E7-7A848A0E9E3E}" type="pres">
      <dgm:prSet presAssocID="{B5FD939F-9CEE-465B-ABF4-33BCF16562F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Organ"/>
        </a:ext>
      </dgm:extLst>
    </dgm:pt>
    <dgm:pt modelId="{79CD3546-2114-47FC-A809-21CEFE5F08C1}" type="pres">
      <dgm:prSet presAssocID="{B5FD939F-9CEE-465B-ABF4-33BCF16562F6}" presName="spaceRect" presStyleCnt="0"/>
      <dgm:spPr/>
    </dgm:pt>
    <dgm:pt modelId="{D39E1F7E-7ECB-46CB-9D80-199BDBF29599}" type="pres">
      <dgm:prSet presAssocID="{B5FD939F-9CEE-465B-ABF4-33BCF16562F6}" presName="textRect" presStyleLbl="revTx" presStyleIdx="0" presStyleCnt="2">
        <dgm:presLayoutVars>
          <dgm:chMax val="1"/>
          <dgm:chPref val="1"/>
        </dgm:presLayoutVars>
      </dgm:prSet>
      <dgm:spPr/>
    </dgm:pt>
    <dgm:pt modelId="{B68E3C5C-EE24-4C02-A332-6B04249A35DD}" type="pres">
      <dgm:prSet presAssocID="{EC825A39-6430-4121-8DFA-0BF6F2C00A7B}" presName="sibTrans" presStyleLbl="sibTrans2D1" presStyleIdx="0" presStyleCnt="0"/>
      <dgm:spPr/>
    </dgm:pt>
    <dgm:pt modelId="{D7A263A1-44CA-4528-B681-0CA3E41BBA9B}" type="pres">
      <dgm:prSet presAssocID="{D716BBD7-4E90-4DA3-AD6C-BF7B692B4228}" presName="compNode" presStyleCnt="0"/>
      <dgm:spPr/>
    </dgm:pt>
    <dgm:pt modelId="{59711576-9D9D-495C-B258-84FA17DC0009}" type="pres">
      <dgm:prSet presAssocID="{D716BBD7-4E90-4DA3-AD6C-BF7B692B4228}" presName="iconBgRect" presStyleLbl="bgShp" presStyleIdx="1" presStyleCnt="2"/>
      <dgm:spPr/>
    </dgm:pt>
    <dgm:pt modelId="{7E5CCB15-8138-46B7-A9F5-868928C66620}" type="pres">
      <dgm:prSet presAssocID="{D716BBD7-4E90-4DA3-AD6C-BF7B692B422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30F3B332-F788-4C3C-9298-64153DBADEAB}" type="pres">
      <dgm:prSet presAssocID="{D716BBD7-4E90-4DA3-AD6C-BF7B692B4228}" presName="spaceRect" presStyleCnt="0"/>
      <dgm:spPr/>
    </dgm:pt>
    <dgm:pt modelId="{802C358B-208D-4F9F-83C8-60BF97D1E14C}" type="pres">
      <dgm:prSet presAssocID="{D716BBD7-4E90-4DA3-AD6C-BF7B692B4228}" presName="textRect" presStyleLbl="revTx" presStyleIdx="1" presStyleCnt="2">
        <dgm:presLayoutVars>
          <dgm:chMax val="1"/>
          <dgm:chPref val="1"/>
        </dgm:presLayoutVars>
      </dgm:prSet>
      <dgm:spPr/>
    </dgm:pt>
  </dgm:ptLst>
  <dgm:cxnLst>
    <dgm:cxn modelId="{7920722D-7270-4308-B1FB-27C7C39DDA44}" type="presOf" srcId="{EC825A39-6430-4121-8DFA-0BF6F2C00A7B}" destId="{B68E3C5C-EE24-4C02-A332-6B04249A35DD}" srcOrd="0" destOrd="0" presId="urn:microsoft.com/office/officeart/2018/2/layout/IconCircleList"/>
    <dgm:cxn modelId="{EF992E48-4B4D-47B9-A736-ADBA446B1124}" type="presOf" srcId="{D716BBD7-4E90-4DA3-AD6C-BF7B692B4228}" destId="{802C358B-208D-4F9F-83C8-60BF97D1E14C}" srcOrd="0" destOrd="0" presId="urn:microsoft.com/office/officeart/2018/2/layout/IconCircleList"/>
    <dgm:cxn modelId="{D3C0867C-54B6-46BD-BD53-C10BB76E2644}" srcId="{8FEEF01B-B05B-41F3-920D-C68EAA6BF0D9}" destId="{B5FD939F-9CEE-465B-ABF4-33BCF16562F6}" srcOrd="0" destOrd="0" parTransId="{E2DEFF4D-4EBB-430B-B7DD-738A7631AE92}" sibTransId="{EC825A39-6430-4121-8DFA-0BF6F2C00A7B}"/>
    <dgm:cxn modelId="{128DDCA1-D3DB-43CF-A9E4-34062A964C03}" type="presOf" srcId="{8FEEF01B-B05B-41F3-920D-C68EAA6BF0D9}" destId="{9970CA72-E1E8-41E7-BD00-8FCCFA96E2B4}" srcOrd="0" destOrd="0" presId="urn:microsoft.com/office/officeart/2018/2/layout/IconCircleList"/>
    <dgm:cxn modelId="{CE2E3ACC-C804-4685-916F-D5B5CD1F7BDE}" srcId="{8FEEF01B-B05B-41F3-920D-C68EAA6BF0D9}" destId="{D716BBD7-4E90-4DA3-AD6C-BF7B692B4228}" srcOrd="1" destOrd="0" parTransId="{5631B4F2-098D-4478-9F03-66A021130A28}" sibTransId="{A2B4944B-B68F-40C9-A635-5690DC0888AF}"/>
    <dgm:cxn modelId="{2F34EBEF-085A-429F-B847-F7DAB0BC0EF0}" type="presOf" srcId="{B5FD939F-9CEE-465B-ABF4-33BCF16562F6}" destId="{D39E1F7E-7ECB-46CB-9D80-199BDBF29599}" srcOrd="0" destOrd="0" presId="urn:microsoft.com/office/officeart/2018/2/layout/IconCircleList"/>
    <dgm:cxn modelId="{9404F60C-F4E4-4400-A532-969BD518A4BB}" type="presParOf" srcId="{9970CA72-E1E8-41E7-BD00-8FCCFA96E2B4}" destId="{BD4071EB-C668-4DD0-8C49-05D33081C67B}" srcOrd="0" destOrd="0" presId="urn:microsoft.com/office/officeart/2018/2/layout/IconCircleList"/>
    <dgm:cxn modelId="{64124E62-4151-424D-BF21-FF8FC8327EA7}" type="presParOf" srcId="{BD4071EB-C668-4DD0-8C49-05D33081C67B}" destId="{D20C735B-EA49-4B90-A0C9-2FDFADD4D382}" srcOrd="0" destOrd="0" presId="urn:microsoft.com/office/officeart/2018/2/layout/IconCircleList"/>
    <dgm:cxn modelId="{BFAADFD1-653F-4D59-874F-090D16001F32}" type="presParOf" srcId="{D20C735B-EA49-4B90-A0C9-2FDFADD4D382}" destId="{DAEB380B-ABFC-41CC-86A1-4845BE4BDD51}" srcOrd="0" destOrd="0" presId="urn:microsoft.com/office/officeart/2018/2/layout/IconCircleList"/>
    <dgm:cxn modelId="{96207A25-A172-4FE6-A380-F5D6C0E2412C}" type="presParOf" srcId="{D20C735B-EA49-4B90-A0C9-2FDFADD4D382}" destId="{3FAD830C-B5DA-4050-97E7-7A848A0E9E3E}" srcOrd="1" destOrd="0" presId="urn:microsoft.com/office/officeart/2018/2/layout/IconCircleList"/>
    <dgm:cxn modelId="{34024572-C339-4A37-96E9-7AABEBC84EDD}" type="presParOf" srcId="{D20C735B-EA49-4B90-A0C9-2FDFADD4D382}" destId="{79CD3546-2114-47FC-A809-21CEFE5F08C1}" srcOrd="2" destOrd="0" presId="urn:microsoft.com/office/officeart/2018/2/layout/IconCircleList"/>
    <dgm:cxn modelId="{E823FDE0-03AA-403E-8BDE-C4F29E8C666C}" type="presParOf" srcId="{D20C735B-EA49-4B90-A0C9-2FDFADD4D382}" destId="{D39E1F7E-7ECB-46CB-9D80-199BDBF29599}" srcOrd="3" destOrd="0" presId="urn:microsoft.com/office/officeart/2018/2/layout/IconCircleList"/>
    <dgm:cxn modelId="{35B42EFD-524E-4D1B-92C3-5B8A5BB9B5DF}" type="presParOf" srcId="{BD4071EB-C668-4DD0-8C49-05D33081C67B}" destId="{B68E3C5C-EE24-4C02-A332-6B04249A35DD}" srcOrd="1" destOrd="0" presId="urn:microsoft.com/office/officeart/2018/2/layout/IconCircleList"/>
    <dgm:cxn modelId="{F84E3795-4B43-4A46-A6E3-F0581B47DEA0}" type="presParOf" srcId="{BD4071EB-C668-4DD0-8C49-05D33081C67B}" destId="{D7A263A1-44CA-4528-B681-0CA3E41BBA9B}" srcOrd="2" destOrd="0" presId="urn:microsoft.com/office/officeart/2018/2/layout/IconCircleList"/>
    <dgm:cxn modelId="{6171BAD1-CEFC-4702-BEC8-AAD4A1770A89}" type="presParOf" srcId="{D7A263A1-44CA-4528-B681-0CA3E41BBA9B}" destId="{59711576-9D9D-495C-B258-84FA17DC0009}" srcOrd="0" destOrd="0" presId="urn:microsoft.com/office/officeart/2018/2/layout/IconCircleList"/>
    <dgm:cxn modelId="{D2BD5026-FE4D-4EFB-BAE4-0B87133AC213}" type="presParOf" srcId="{D7A263A1-44CA-4528-B681-0CA3E41BBA9B}" destId="{7E5CCB15-8138-46B7-A9F5-868928C66620}" srcOrd="1" destOrd="0" presId="urn:microsoft.com/office/officeart/2018/2/layout/IconCircleList"/>
    <dgm:cxn modelId="{0315474F-418B-4F98-9F75-C56686280ABE}" type="presParOf" srcId="{D7A263A1-44CA-4528-B681-0CA3E41BBA9B}" destId="{30F3B332-F788-4C3C-9298-64153DBADEAB}" srcOrd="2" destOrd="0" presId="urn:microsoft.com/office/officeart/2018/2/layout/IconCircleList"/>
    <dgm:cxn modelId="{E9305D6B-1CDD-47A5-BBB3-C59ED08C8B83}" type="presParOf" srcId="{D7A263A1-44CA-4528-B681-0CA3E41BBA9B}" destId="{802C358B-208D-4F9F-83C8-60BF97D1E14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D291A1A-493E-4539-AAF5-D5026FE0E4E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7E933187-330E-413B-9487-11FEE9084822}">
      <dgm:prSet/>
      <dgm:spPr/>
      <dgm:t>
        <a:bodyPr/>
        <a:lstStyle/>
        <a:p>
          <a:pPr>
            <a:lnSpc>
              <a:spcPct val="100000"/>
            </a:lnSpc>
          </a:pPr>
          <a:r>
            <a:rPr lang="en-GB"/>
            <a:t>Assessment will require a thorough evaluation that includes past medical history, health behaviours, and presence of target organ damage.</a:t>
          </a:r>
          <a:endParaRPr lang="en-US"/>
        </a:p>
      </dgm:t>
    </dgm:pt>
    <dgm:pt modelId="{16A89278-C2E2-4E84-850F-2437BB53A337}" type="parTrans" cxnId="{717D692C-9EB0-4AA6-A032-D356C4AD8BA9}">
      <dgm:prSet/>
      <dgm:spPr/>
      <dgm:t>
        <a:bodyPr/>
        <a:lstStyle/>
        <a:p>
          <a:endParaRPr lang="en-US"/>
        </a:p>
      </dgm:t>
    </dgm:pt>
    <dgm:pt modelId="{AD76A79E-6BB9-4F20-8CF8-6A82D0C98B6A}" type="sibTrans" cxnId="{717D692C-9EB0-4AA6-A032-D356C4AD8BA9}">
      <dgm:prSet/>
      <dgm:spPr/>
      <dgm:t>
        <a:bodyPr/>
        <a:lstStyle/>
        <a:p>
          <a:endParaRPr lang="en-US"/>
        </a:p>
      </dgm:t>
    </dgm:pt>
    <dgm:pt modelId="{87069992-3CBE-44AC-9F26-EEFFBA2057BC}">
      <dgm:prSet/>
      <dgm:spPr/>
      <dgm:t>
        <a:bodyPr/>
        <a:lstStyle/>
        <a:p>
          <a:pPr>
            <a:lnSpc>
              <a:spcPct val="100000"/>
            </a:lnSpc>
          </a:pPr>
          <a:r>
            <a:rPr lang="en-GB"/>
            <a:t>Investigations may include blood test, urinalysis, and cardiovascular risk assessment through various methods like QRISK (NICE, 2019).</a:t>
          </a:r>
          <a:endParaRPr lang="en-US"/>
        </a:p>
      </dgm:t>
    </dgm:pt>
    <dgm:pt modelId="{71F97521-F6DA-4D23-AAFE-4DF45CBD6B47}" type="parTrans" cxnId="{23F0D992-06A6-4423-BDA8-8ED34A5BF684}">
      <dgm:prSet/>
      <dgm:spPr/>
      <dgm:t>
        <a:bodyPr/>
        <a:lstStyle/>
        <a:p>
          <a:endParaRPr lang="en-US"/>
        </a:p>
      </dgm:t>
    </dgm:pt>
    <dgm:pt modelId="{6258C797-C1F2-4D46-90D9-DB727DB42C9A}" type="sibTrans" cxnId="{23F0D992-06A6-4423-BDA8-8ED34A5BF684}">
      <dgm:prSet/>
      <dgm:spPr/>
      <dgm:t>
        <a:bodyPr/>
        <a:lstStyle/>
        <a:p>
          <a:endParaRPr lang="en-US"/>
        </a:p>
      </dgm:t>
    </dgm:pt>
    <dgm:pt modelId="{E7670ED2-7C23-46CB-A825-22F667827879}">
      <dgm:prSet/>
      <dgm:spPr/>
      <dgm:t>
        <a:bodyPr/>
        <a:lstStyle/>
        <a:p>
          <a:pPr>
            <a:lnSpc>
              <a:spcPct val="100000"/>
            </a:lnSpc>
          </a:pPr>
          <a:r>
            <a:rPr lang="en-GB"/>
            <a:t>This will ensure that treatments are personalized according to patient risk.</a:t>
          </a:r>
          <a:endParaRPr lang="en-US"/>
        </a:p>
      </dgm:t>
    </dgm:pt>
    <dgm:pt modelId="{D55566BF-0F44-40F2-875B-68F37AD4B529}" type="parTrans" cxnId="{C0C06F92-B87B-4672-A20F-EDAED368B6B9}">
      <dgm:prSet/>
      <dgm:spPr/>
      <dgm:t>
        <a:bodyPr/>
        <a:lstStyle/>
        <a:p>
          <a:endParaRPr lang="en-US"/>
        </a:p>
      </dgm:t>
    </dgm:pt>
    <dgm:pt modelId="{F8CEC813-4815-4B04-B9C6-D15901EADF6D}" type="sibTrans" cxnId="{C0C06F92-B87B-4672-A20F-EDAED368B6B9}">
      <dgm:prSet/>
      <dgm:spPr/>
      <dgm:t>
        <a:bodyPr/>
        <a:lstStyle/>
        <a:p>
          <a:endParaRPr lang="en-US"/>
        </a:p>
      </dgm:t>
    </dgm:pt>
    <dgm:pt modelId="{DAC89F35-73D9-4B2A-B75E-DB855437DF35}" type="pres">
      <dgm:prSet presAssocID="{DD291A1A-493E-4539-AAF5-D5026FE0E4EA}" presName="root" presStyleCnt="0">
        <dgm:presLayoutVars>
          <dgm:dir/>
          <dgm:resizeHandles val="exact"/>
        </dgm:presLayoutVars>
      </dgm:prSet>
      <dgm:spPr/>
    </dgm:pt>
    <dgm:pt modelId="{239E5CEB-34C6-406C-815A-51B67AB199D2}" type="pres">
      <dgm:prSet presAssocID="{7E933187-330E-413B-9487-11FEE9084822}" presName="compNode" presStyleCnt="0"/>
      <dgm:spPr/>
    </dgm:pt>
    <dgm:pt modelId="{A2010DD6-5244-476C-B129-95E4102EC820}" type="pres">
      <dgm:prSet presAssocID="{7E933187-330E-413B-9487-11FEE908482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31E69C6F-AAE4-40B0-B784-AEBDE34A7FE0}" type="pres">
      <dgm:prSet presAssocID="{7E933187-330E-413B-9487-11FEE9084822}" presName="spaceRect" presStyleCnt="0"/>
      <dgm:spPr/>
    </dgm:pt>
    <dgm:pt modelId="{CB8B3796-66B7-4693-B09C-A0E64AFCDD20}" type="pres">
      <dgm:prSet presAssocID="{7E933187-330E-413B-9487-11FEE9084822}" presName="textRect" presStyleLbl="revTx" presStyleIdx="0" presStyleCnt="3">
        <dgm:presLayoutVars>
          <dgm:chMax val="1"/>
          <dgm:chPref val="1"/>
        </dgm:presLayoutVars>
      </dgm:prSet>
      <dgm:spPr/>
    </dgm:pt>
    <dgm:pt modelId="{9288BA23-F5E5-4284-980C-FC474048DE1B}" type="pres">
      <dgm:prSet presAssocID="{AD76A79E-6BB9-4F20-8CF8-6A82D0C98B6A}" presName="sibTrans" presStyleCnt="0"/>
      <dgm:spPr/>
    </dgm:pt>
    <dgm:pt modelId="{12BD1771-16F4-42E5-87AA-3DDD85BD0F90}" type="pres">
      <dgm:prSet presAssocID="{87069992-3CBE-44AC-9F26-EEFFBA2057BC}" presName="compNode" presStyleCnt="0"/>
      <dgm:spPr/>
    </dgm:pt>
    <dgm:pt modelId="{DDD571E3-3EA9-4019-A5A2-1023435AD433}" type="pres">
      <dgm:prSet presAssocID="{87069992-3CBE-44AC-9F26-EEFFBA2057B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idneys"/>
        </a:ext>
      </dgm:extLst>
    </dgm:pt>
    <dgm:pt modelId="{DE287533-7DF0-464E-91CE-BAFA89B168A3}" type="pres">
      <dgm:prSet presAssocID="{87069992-3CBE-44AC-9F26-EEFFBA2057BC}" presName="spaceRect" presStyleCnt="0"/>
      <dgm:spPr/>
    </dgm:pt>
    <dgm:pt modelId="{81941474-6608-4F8F-8128-FE48EBED46DE}" type="pres">
      <dgm:prSet presAssocID="{87069992-3CBE-44AC-9F26-EEFFBA2057BC}" presName="textRect" presStyleLbl="revTx" presStyleIdx="1" presStyleCnt="3">
        <dgm:presLayoutVars>
          <dgm:chMax val="1"/>
          <dgm:chPref val="1"/>
        </dgm:presLayoutVars>
      </dgm:prSet>
      <dgm:spPr/>
    </dgm:pt>
    <dgm:pt modelId="{1D1A6E53-811E-4570-88D0-809468540C81}" type="pres">
      <dgm:prSet presAssocID="{6258C797-C1F2-4D46-90D9-DB727DB42C9A}" presName="sibTrans" presStyleCnt="0"/>
      <dgm:spPr/>
    </dgm:pt>
    <dgm:pt modelId="{66D66E8E-3929-4A86-A8A6-A196963564FC}" type="pres">
      <dgm:prSet presAssocID="{E7670ED2-7C23-46CB-A825-22F667827879}" presName="compNode" presStyleCnt="0"/>
      <dgm:spPr/>
    </dgm:pt>
    <dgm:pt modelId="{A8014523-3393-4293-B160-C0AAA3EC4A72}" type="pres">
      <dgm:prSet presAssocID="{E7670ED2-7C23-46CB-A825-22F66782787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tor"/>
        </a:ext>
      </dgm:extLst>
    </dgm:pt>
    <dgm:pt modelId="{17B8F5F7-3460-46F4-AD4D-259B8749C98F}" type="pres">
      <dgm:prSet presAssocID="{E7670ED2-7C23-46CB-A825-22F667827879}" presName="spaceRect" presStyleCnt="0"/>
      <dgm:spPr/>
    </dgm:pt>
    <dgm:pt modelId="{A6DF0318-8DA6-48F9-A435-2E8041DD91E7}" type="pres">
      <dgm:prSet presAssocID="{E7670ED2-7C23-46CB-A825-22F667827879}" presName="textRect" presStyleLbl="revTx" presStyleIdx="2" presStyleCnt="3">
        <dgm:presLayoutVars>
          <dgm:chMax val="1"/>
          <dgm:chPref val="1"/>
        </dgm:presLayoutVars>
      </dgm:prSet>
      <dgm:spPr/>
    </dgm:pt>
  </dgm:ptLst>
  <dgm:cxnLst>
    <dgm:cxn modelId="{CEC63010-1D76-4051-A0AF-A37CC927FFEA}" type="presOf" srcId="{E7670ED2-7C23-46CB-A825-22F667827879}" destId="{A6DF0318-8DA6-48F9-A435-2E8041DD91E7}" srcOrd="0" destOrd="0" presId="urn:microsoft.com/office/officeart/2018/2/layout/IconLabelList"/>
    <dgm:cxn modelId="{717D692C-9EB0-4AA6-A032-D356C4AD8BA9}" srcId="{DD291A1A-493E-4539-AAF5-D5026FE0E4EA}" destId="{7E933187-330E-413B-9487-11FEE9084822}" srcOrd="0" destOrd="0" parTransId="{16A89278-C2E2-4E84-850F-2437BB53A337}" sibTransId="{AD76A79E-6BB9-4F20-8CF8-6A82D0C98B6A}"/>
    <dgm:cxn modelId="{BBDDF05C-0A9C-4BA1-A24A-1C87B919196A}" type="presOf" srcId="{7E933187-330E-413B-9487-11FEE9084822}" destId="{CB8B3796-66B7-4693-B09C-A0E64AFCDD20}" srcOrd="0" destOrd="0" presId="urn:microsoft.com/office/officeart/2018/2/layout/IconLabelList"/>
    <dgm:cxn modelId="{A7F6A182-1364-43ED-A058-F5B67C1E4C03}" type="presOf" srcId="{87069992-3CBE-44AC-9F26-EEFFBA2057BC}" destId="{81941474-6608-4F8F-8128-FE48EBED46DE}" srcOrd="0" destOrd="0" presId="urn:microsoft.com/office/officeart/2018/2/layout/IconLabelList"/>
    <dgm:cxn modelId="{C0C06F92-B87B-4672-A20F-EDAED368B6B9}" srcId="{DD291A1A-493E-4539-AAF5-D5026FE0E4EA}" destId="{E7670ED2-7C23-46CB-A825-22F667827879}" srcOrd="2" destOrd="0" parTransId="{D55566BF-0F44-40F2-875B-68F37AD4B529}" sibTransId="{F8CEC813-4815-4B04-B9C6-D15901EADF6D}"/>
    <dgm:cxn modelId="{23F0D992-06A6-4423-BDA8-8ED34A5BF684}" srcId="{DD291A1A-493E-4539-AAF5-D5026FE0E4EA}" destId="{87069992-3CBE-44AC-9F26-EEFFBA2057BC}" srcOrd="1" destOrd="0" parTransId="{71F97521-F6DA-4D23-AAFE-4DF45CBD6B47}" sibTransId="{6258C797-C1F2-4D46-90D9-DB727DB42C9A}"/>
    <dgm:cxn modelId="{B8AB73BA-EAD8-4CF1-B2D3-A90141C39900}" type="presOf" srcId="{DD291A1A-493E-4539-AAF5-D5026FE0E4EA}" destId="{DAC89F35-73D9-4B2A-B75E-DB855437DF35}" srcOrd="0" destOrd="0" presId="urn:microsoft.com/office/officeart/2018/2/layout/IconLabelList"/>
    <dgm:cxn modelId="{4DB4A9B9-1B79-48B7-B73E-9B2F0915F726}" type="presParOf" srcId="{DAC89F35-73D9-4B2A-B75E-DB855437DF35}" destId="{239E5CEB-34C6-406C-815A-51B67AB199D2}" srcOrd="0" destOrd="0" presId="urn:microsoft.com/office/officeart/2018/2/layout/IconLabelList"/>
    <dgm:cxn modelId="{D65F4ABF-8645-4BC3-B556-0C63F087E0EC}" type="presParOf" srcId="{239E5CEB-34C6-406C-815A-51B67AB199D2}" destId="{A2010DD6-5244-476C-B129-95E4102EC820}" srcOrd="0" destOrd="0" presId="urn:microsoft.com/office/officeart/2018/2/layout/IconLabelList"/>
    <dgm:cxn modelId="{44FF8F68-ED7E-4DF9-82D1-DA1F006093BC}" type="presParOf" srcId="{239E5CEB-34C6-406C-815A-51B67AB199D2}" destId="{31E69C6F-AAE4-40B0-B784-AEBDE34A7FE0}" srcOrd="1" destOrd="0" presId="urn:microsoft.com/office/officeart/2018/2/layout/IconLabelList"/>
    <dgm:cxn modelId="{28EF74F6-1E4A-49B5-A1FA-B920767D1C3C}" type="presParOf" srcId="{239E5CEB-34C6-406C-815A-51B67AB199D2}" destId="{CB8B3796-66B7-4693-B09C-A0E64AFCDD20}" srcOrd="2" destOrd="0" presId="urn:microsoft.com/office/officeart/2018/2/layout/IconLabelList"/>
    <dgm:cxn modelId="{41A77B36-9D22-451F-8A22-6E0B7F738734}" type="presParOf" srcId="{DAC89F35-73D9-4B2A-B75E-DB855437DF35}" destId="{9288BA23-F5E5-4284-980C-FC474048DE1B}" srcOrd="1" destOrd="0" presId="urn:microsoft.com/office/officeart/2018/2/layout/IconLabelList"/>
    <dgm:cxn modelId="{C3AD6CAD-7794-4B1E-B33E-8934CFF7B21A}" type="presParOf" srcId="{DAC89F35-73D9-4B2A-B75E-DB855437DF35}" destId="{12BD1771-16F4-42E5-87AA-3DDD85BD0F90}" srcOrd="2" destOrd="0" presId="urn:microsoft.com/office/officeart/2018/2/layout/IconLabelList"/>
    <dgm:cxn modelId="{E723A412-DBCD-4D94-B103-48729CE589A6}" type="presParOf" srcId="{12BD1771-16F4-42E5-87AA-3DDD85BD0F90}" destId="{DDD571E3-3EA9-4019-A5A2-1023435AD433}" srcOrd="0" destOrd="0" presId="urn:microsoft.com/office/officeart/2018/2/layout/IconLabelList"/>
    <dgm:cxn modelId="{D88798CB-E4AC-4543-8AAB-806C5D4AB1E0}" type="presParOf" srcId="{12BD1771-16F4-42E5-87AA-3DDD85BD0F90}" destId="{DE287533-7DF0-464E-91CE-BAFA89B168A3}" srcOrd="1" destOrd="0" presId="urn:microsoft.com/office/officeart/2018/2/layout/IconLabelList"/>
    <dgm:cxn modelId="{4DB76338-BF04-4AF9-B1EF-9FBDE03144F4}" type="presParOf" srcId="{12BD1771-16F4-42E5-87AA-3DDD85BD0F90}" destId="{81941474-6608-4F8F-8128-FE48EBED46DE}" srcOrd="2" destOrd="0" presId="urn:microsoft.com/office/officeart/2018/2/layout/IconLabelList"/>
    <dgm:cxn modelId="{42CE18CB-3873-4983-BE4F-C4145A40C1ED}" type="presParOf" srcId="{DAC89F35-73D9-4B2A-B75E-DB855437DF35}" destId="{1D1A6E53-811E-4570-88D0-809468540C81}" srcOrd="3" destOrd="0" presId="urn:microsoft.com/office/officeart/2018/2/layout/IconLabelList"/>
    <dgm:cxn modelId="{8B3CCD84-62C9-4AC8-B043-56751376D6B2}" type="presParOf" srcId="{DAC89F35-73D9-4B2A-B75E-DB855437DF35}" destId="{66D66E8E-3929-4A86-A8A6-A196963564FC}" srcOrd="4" destOrd="0" presId="urn:microsoft.com/office/officeart/2018/2/layout/IconLabelList"/>
    <dgm:cxn modelId="{3E63BE34-826B-4B19-BBE8-EB8506F503BB}" type="presParOf" srcId="{66D66E8E-3929-4A86-A8A6-A196963564FC}" destId="{A8014523-3393-4293-B160-C0AAA3EC4A72}" srcOrd="0" destOrd="0" presId="urn:microsoft.com/office/officeart/2018/2/layout/IconLabelList"/>
    <dgm:cxn modelId="{19C7C73A-1F87-408A-A09C-5C57E309275B}" type="presParOf" srcId="{66D66E8E-3929-4A86-A8A6-A196963564FC}" destId="{17B8F5F7-3460-46F4-AD4D-259B8749C98F}" srcOrd="1" destOrd="0" presId="urn:microsoft.com/office/officeart/2018/2/layout/IconLabelList"/>
    <dgm:cxn modelId="{B37E59A6-92F1-4DDF-A076-F8D7D62D1E8A}" type="presParOf" srcId="{66D66E8E-3929-4A86-A8A6-A196963564FC}" destId="{A6DF0318-8DA6-48F9-A435-2E8041DD91E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280029-0A2B-41A9-8650-6281C72F31E5}">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23A0A6-55D0-49EC-A0DB-48697F3E5B9A}">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F8CDD1-9615-4BC1-A013-C06CB41C9461}">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800100">
            <a:lnSpc>
              <a:spcPct val="90000"/>
            </a:lnSpc>
            <a:spcBef>
              <a:spcPct val="0"/>
            </a:spcBef>
            <a:spcAft>
              <a:spcPct val="35000"/>
            </a:spcAft>
            <a:buNone/>
          </a:pPr>
          <a:r>
            <a:rPr lang="en-GB" sz="1800" kern="1200"/>
            <a:t>The description of hypertension could be stated as a disease situation that persists for a prolonged period whereby there is a persistently elevated blood pressure in the body. Hypertension is associated with clinic blood pressure ≥140/90 mmHg, as highlighted by the National Institute for Health and Care Excellence (2019),(NICE, 2019).</a:t>
          </a:r>
          <a:endParaRPr lang="en-US" sz="1800" kern="1200"/>
        </a:p>
      </dsp:txBody>
      <dsp:txXfrm>
        <a:off x="1509882" y="708097"/>
        <a:ext cx="9005717" cy="1307257"/>
      </dsp:txXfrm>
    </dsp:sp>
    <dsp:sp modelId="{A3597169-DC33-4AE1-AC23-F063B8CB7C00}">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7C9DC2-362D-48C1-A641-2A4396476441}">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322065-9B7E-4159-93B3-FBEB83E00210}">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800100">
            <a:lnSpc>
              <a:spcPct val="90000"/>
            </a:lnSpc>
            <a:spcBef>
              <a:spcPct val="0"/>
            </a:spcBef>
            <a:spcAft>
              <a:spcPct val="35000"/>
            </a:spcAft>
            <a:buNone/>
          </a:pPr>
          <a:r>
            <a:rPr lang="en-GB" sz="1800" kern="1200"/>
            <a:t>It is considered a silent killer as people who have this disease situation may not portray any symptoms until after some years, but damage will have occurred to the blood vessels during that time period (WHO, 2023).</a:t>
          </a:r>
          <a:endParaRPr lang="en-US" sz="1800" kern="1200"/>
        </a:p>
      </dsp:txBody>
      <dsp:txXfrm>
        <a:off x="1509882" y="2342169"/>
        <a:ext cx="9005717" cy="1307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FC5DF-C357-49F6-91AD-59D8941D9220}">
      <dsp:nvSpPr>
        <dsp:cNvPr id="0" name=""/>
        <dsp:cNvSpPr/>
      </dsp:nvSpPr>
      <dsp:spPr>
        <a:xfrm>
          <a:off x="1283" y="1008157"/>
          <a:ext cx="4672458" cy="233622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kern="1200"/>
            <a:t>Stage 1 hypertension does not come with any symptoms. But when it comes to the development and the seriousness of the disease, symptoms include having headaches, feeling dizzy, blurring of vision, and nosebleeds.</a:t>
          </a:r>
          <a:endParaRPr lang="en-US" sz="2100" kern="1200"/>
        </a:p>
      </dsp:txBody>
      <dsp:txXfrm>
        <a:off x="69709" y="1076583"/>
        <a:ext cx="4535606" cy="2199377"/>
      </dsp:txXfrm>
    </dsp:sp>
    <dsp:sp modelId="{B41BA8C1-1EB8-49B5-A20B-A8A88A582BDE}">
      <dsp:nvSpPr>
        <dsp:cNvPr id="0" name=""/>
        <dsp:cNvSpPr/>
      </dsp:nvSpPr>
      <dsp:spPr>
        <a:xfrm>
          <a:off x="5841857" y="1008157"/>
          <a:ext cx="4672458" cy="2336229"/>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kern="1200"/>
            <a:t>It is essential to note that complications can occur even without being under any treatment, such as a stroke and coronary artery disease (NHS, 2023).</a:t>
          </a:r>
          <a:endParaRPr lang="en-US" sz="2100" kern="1200"/>
        </a:p>
      </dsp:txBody>
      <dsp:txXfrm>
        <a:off x="5910283" y="1076583"/>
        <a:ext cx="4535606" cy="21993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6DCCE7-83AA-4984-8558-111590390CFA}">
      <dsp:nvSpPr>
        <dsp:cNvPr id="0" name=""/>
        <dsp:cNvSpPr/>
      </dsp:nvSpPr>
      <dsp:spPr>
        <a:xfrm>
          <a:off x="0" y="0"/>
          <a:ext cx="8412480" cy="95729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a:t>The condition can be divided into two types. These types include primary hypertension and secondary hypertension.</a:t>
          </a:r>
          <a:endParaRPr lang="en-US" sz="1600" kern="1200"/>
        </a:p>
      </dsp:txBody>
      <dsp:txXfrm>
        <a:off x="28038" y="28038"/>
        <a:ext cx="7298593" cy="901218"/>
      </dsp:txXfrm>
    </dsp:sp>
    <dsp:sp modelId="{81893223-F91C-4696-94F6-FC32FEAFAF2E}">
      <dsp:nvSpPr>
        <dsp:cNvPr id="0" name=""/>
        <dsp:cNvSpPr/>
      </dsp:nvSpPr>
      <dsp:spPr>
        <a:xfrm>
          <a:off x="704545" y="1131347"/>
          <a:ext cx="8412480" cy="957294"/>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a:t>The former type, primary hypertension, occurs due to the effect of environmental or lifestyle factors on genetics. The condition affects around 90%-95% of individuals.</a:t>
          </a:r>
          <a:endParaRPr lang="en-US" sz="1600" kern="1200"/>
        </a:p>
      </dsp:txBody>
      <dsp:txXfrm>
        <a:off x="732583" y="1159385"/>
        <a:ext cx="7029617" cy="901218"/>
      </dsp:txXfrm>
    </dsp:sp>
    <dsp:sp modelId="{24182643-33DA-4CDB-8384-2115AB3D7872}">
      <dsp:nvSpPr>
        <dsp:cNvPr id="0" name=""/>
        <dsp:cNvSpPr/>
      </dsp:nvSpPr>
      <dsp:spPr>
        <a:xfrm>
          <a:off x="1398574" y="2262695"/>
          <a:ext cx="8412480" cy="957294"/>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a:t>Secondary hypertension, conversely, occurs because of certain known causes such as kidney problems, hormone imbalances, or use of medicines.</a:t>
          </a:r>
          <a:endParaRPr lang="en-US" sz="1600" kern="1200"/>
        </a:p>
      </dsp:txBody>
      <dsp:txXfrm>
        <a:off x="1426612" y="2290733"/>
        <a:ext cx="7040133" cy="901218"/>
      </dsp:txXfrm>
    </dsp:sp>
    <dsp:sp modelId="{8489E29B-E0CF-42F7-8A12-7C07FCF8A7EB}">
      <dsp:nvSpPr>
        <dsp:cNvPr id="0" name=""/>
        <dsp:cNvSpPr/>
      </dsp:nvSpPr>
      <dsp:spPr>
        <a:xfrm>
          <a:off x="2103119" y="3394043"/>
          <a:ext cx="8412480" cy="957294"/>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a:t>This explains why it is rather difficult to prevent or control the condition.</a:t>
          </a:r>
          <a:endParaRPr lang="en-US" sz="1600" kern="1200"/>
        </a:p>
      </dsp:txBody>
      <dsp:txXfrm>
        <a:off x="2131157" y="3422081"/>
        <a:ext cx="7029617" cy="901218"/>
      </dsp:txXfrm>
    </dsp:sp>
    <dsp:sp modelId="{348F13C7-5A3E-45D3-8968-09C81806D375}">
      <dsp:nvSpPr>
        <dsp:cNvPr id="0" name=""/>
        <dsp:cNvSpPr/>
      </dsp:nvSpPr>
      <dsp:spPr>
        <a:xfrm>
          <a:off x="7790238" y="733200"/>
          <a:ext cx="622241" cy="62224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7D4CDDBE-50AA-4D45-8619-C51936571749}">
      <dsp:nvSpPr>
        <dsp:cNvPr id="0" name=""/>
        <dsp:cNvSpPr/>
      </dsp:nvSpPr>
      <dsp:spPr>
        <a:xfrm>
          <a:off x="8494783" y="1864548"/>
          <a:ext cx="622241" cy="622241"/>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475837C2-F076-4C61-9A64-96066769DE72}">
      <dsp:nvSpPr>
        <dsp:cNvPr id="0" name=""/>
        <dsp:cNvSpPr/>
      </dsp:nvSpPr>
      <dsp:spPr>
        <a:xfrm>
          <a:off x="9188813" y="2995896"/>
          <a:ext cx="622241" cy="622241"/>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EB380B-ABFC-41CC-86A1-4845BE4BDD51}">
      <dsp:nvSpPr>
        <dsp:cNvPr id="0" name=""/>
        <dsp:cNvSpPr/>
      </dsp:nvSpPr>
      <dsp:spPr>
        <a:xfrm>
          <a:off x="210785" y="1270916"/>
          <a:ext cx="1335114" cy="133511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AD830C-B5DA-4050-97E7-7A848A0E9E3E}">
      <dsp:nvSpPr>
        <dsp:cNvPr id="0" name=""/>
        <dsp:cNvSpPr/>
      </dsp:nvSpPr>
      <dsp:spPr>
        <a:xfrm>
          <a:off x="491159" y="1551290"/>
          <a:ext cx="774366" cy="7743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9E1F7E-7ECB-46CB-9D80-199BDBF29599}">
      <dsp:nvSpPr>
        <dsp:cNvPr id="0" name=""/>
        <dsp:cNvSpPr/>
      </dsp:nvSpPr>
      <dsp:spPr>
        <a:xfrm>
          <a:off x="1831996" y="1270916"/>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Hypertension is confirmed by measuring blood pressure accurately. In accordance with NICE, “If clinic blood pressure measurements ≥140/90 mmHg,” then confirmation is required by means of ABPM or HBPM” (NICE, 2019).</a:t>
          </a:r>
          <a:endParaRPr lang="en-US" sz="1400" kern="1200"/>
        </a:p>
      </dsp:txBody>
      <dsp:txXfrm>
        <a:off x="1831996" y="1270916"/>
        <a:ext cx="3147056" cy="1335114"/>
      </dsp:txXfrm>
    </dsp:sp>
    <dsp:sp modelId="{59711576-9D9D-495C-B258-84FA17DC0009}">
      <dsp:nvSpPr>
        <dsp:cNvPr id="0" name=""/>
        <dsp:cNvSpPr/>
      </dsp:nvSpPr>
      <dsp:spPr>
        <a:xfrm>
          <a:off x="5527403" y="1270916"/>
          <a:ext cx="1335114" cy="133511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5CCB15-8138-46B7-A9F5-868928C66620}">
      <dsp:nvSpPr>
        <dsp:cNvPr id="0" name=""/>
        <dsp:cNvSpPr/>
      </dsp:nvSpPr>
      <dsp:spPr>
        <a:xfrm>
          <a:off x="5807777" y="1551290"/>
          <a:ext cx="774366" cy="7743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2C358B-208D-4F9F-83C8-60BF97D1E14C}">
      <dsp:nvSpPr>
        <dsp:cNvPr id="0" name=""/>
        <dsp:cNvSpPr/>
      </dsp:nvSpPr>
      <dsp:spPr>
        <a:xfrm>
          <a:off x="7148614" y="1270916"/>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Such measures enhance the accuracy of diagnosis and decrease the likelihood of a mistaken diagnosis due to “white coat hypertension.”</a:t>
          </a:r>
          <a:endParaRPr lang="en-US" sz="1400" kern="1200"/>
        </a:p>
      </dsp:txBody>
      <dsp:txXfrm>
        <a:off x="7148614" y="1270916"/>
        <a:ext cx="3147056" cy="13351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0DD6-5244-476C-B129-95E4102EC820}">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8B3796-66B7-4693-B09C-A0E64AFCDD20}">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Assessment will require a thorough evaluation that includes past medical history, health behaviours, and presence of target organ damage.</a:t>
          </a:r>
          <a:endParaRPr lang="en-US" sz="1100" kern="1200"/>
        </a:p>
      </dsp:txBody>
      <dsp:txXfrm>
        <a:off x="417971" y="2644140"/>
        <a:ext cx="2889450" cy="720000"/>
      </dsp:txXfrm>
    </dsp:sp>
    <dsp:sp modelId="{DDD571E3-3EA9-4019-A5A2-1023435AD433}">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941474-6608-4F8F-8128-FE48EBED46DE}">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Investigations may include blood test, urinalysis, and cardiovascular risk assessment through various methods like QRISK (NICE, 2019).</a:t>
          </a:r>
          <a:endParaRPr lang="en-US" sz="1100" kern="1200"/>
        </a:p>
      </dsp:txBody>
      <dsp:txXfrm>
        <a:off x="3813075" y="2644140"/>
        <a:ext cx="2889450" cy="720000"/>
      </dsp:txXfrm>
    </dsp:sp>
    <dsp:sp modelId="{A8014523-3393-4293-B160-C0AAA3EC4A72}">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DF0318-8DA6-48F9-A435-2E8041DD91E7}">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This will ensure that treatments are personalized according to patient risk.</a:t>
          </a:r>
          <a:endParaRPr lang="en-US" sz="1100" kern="1200"/>
        </a:p>
      </dsp:txBody>
      <dsp:txXfrm>
        <a:off x="7208178" y="2644140"/>
        <a:ext cx="28894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010BA-FBAC-C1D7-90A9-6B6E76D6564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FA13EDC-D4C5-756F-899B-F20EFDD28D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498A459-E963-9A4F-11B4-4F736100FB20}"/>
              </a:ext>
            </a:extLst>
          </p:cNvPr>
          <p:cNvSpPr>
            <a:spLocks noGrp="1"/>
          </p:cNvSpPr>
          <p:nvPr>
            <p:ph type="dt" sz="half" idx="10"/>
          </p:nvPr>
        </p:nvSpPr>
        <p:spPr/>
        <p:txBody>
          <a:bodyPr/>
          <a:lstStyle/>
          <a:p>
            <a:fld id="{E3F24379-B0BC-42A6-988A-D044CAC5829E}" type="datetimeFigureOut">
              <a:rPr lang="en-GB" smtClean="0"/>
              <a:t>16/04/2026</a:t>
            </a:fld>
            <a:endParaRPr lang="en-GB"/>
          </a:p>
        </p:txBody>
      </p:sp>
      <p:sp>
        <p:nvSpPr>
          <p:cNvPr id="5" name="Footer Placeholder 4">
            <a:extLst>
              <a:ext uri="{FF2B5EF4-FFF2-40B4-BE49-F238E27FC236}">
                <a16:creationId xmlns:a16="http://schemas.microsoft.com/office/drawing/2014/main" id="{838BC36A-03DD-D5B2-C6A5-E050EFCEBB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2118AA-A8BC-361F-6914-CBCE20BEBAAD}"/>
              </a:ext>
            </a:extLst>
          </p:cNvPr>
          <p:cNvSpPr>
            <a:spLocks noGrp="1"/>
          </p:cNvSpPr>
          <p:nvPr>
            <p:ph type="sldNum" sz="quarter" idx="12"/>
          </p:nvPr>
        </p:nvSpPr>
        <p:spPr/>
        <p:txBody>
          <a:bodyPr/>
          <a:lstStyle/>
          <a:p>
            <a:fld id="{3DAFE261-F770-4401-A75D-53313E466A54}" type="slidenum">
              <a:rPr lang="en-GB" smtClean="0"/>
              <a:t>‹#›</a:t>
            </a:fld>
            <a:endParaRPr lang="en-GB"/>
          </a:p>
        </p:txBody>
      </p:sp>
    </p:spTree>
    <p:extLst>
      <p:ext uri="{BB962C8B-B14F-4D97-AF65-F5344CB8AC3E}">
        <p14:creationId xmlns:p14="http://schemas.microsoft.com/office/powerpoint/2010/main" val="1744517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9AF8E-BD1D-B429-6EDF-79D00275AD7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633BB57-91AA-B745-027E-E80F88E4A75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C9DB47C-A426-A011-B033-A18E330B1534}"/>
              </a:ext>
            </a:extLst>
          </p:cNvPr>
          <p:cNvSpPr>
            <a:spLocks noGrp="1"/>
          </p:cNvSpPr>
          <p:nvPr>
            <p:ph type="dt" sz="half" idx="10"/>
          </p:nvPr>
        </p:nvSpPr>
        <p:spPr/>
        <p:txBody>
          <a:bodyPr/>
          <a:lstStyle/>
          <a:p>
            <a:fld id="{E3F24379-B0BC-42A6-988A-D044CAC5829E}" type="datetimeFigureOut">
              <a:rPr lang="en-GB" smtClean="0"/>
              <a:t>16/04/2026</a:t>
            </a:fld>
            <a:endParaRPr lang="en-GB"/>
          </a:p>
        </p:txBody>
      </p:sp>
      <p:sp>
        <p:nvSpPr>
          <p:cNvPr id="5" name="Footer Placeholder 4">
            <a:extLst>
              <a:ext uri="{FF2B5EF4-FFF2-40B4-BE49-F238E27FC236}">
                <a16:creationId xmlns:a16="http://schemas.microsoft.com/office/drawing/2014/main" id="{6AA2F4FA-029E-D837-8D91-9A482C6E95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D87B8A-86B4-2F25-45E2-8E837A29794D}"/>
              </a:ext>
            </a:extLst>
          </p:cNvPr>
          <p:cNvSpPr>
            <a:spLocks noGrp="1"/>
          </p:cNvSpPr>
          <p:nvPr>
            <p:ph type="sldNum" sz="quarter" idx="12"/>
          </p:nvPr>
        </p:nvSpPr>
        <p:spPr/>
        <p:txBody>
          <a:bodyPr/>
          <a:lstStyle/>
          <a:p>
            <a:fld id="{3DAFE261-F770-4401-A75D-53313E466A54}" type="slidenum">
              <a:rPr lang="en-GB" smtClean="0"/>
              <a:t>‹#›</a:t>
            </a:fld>
            <a:endParaRPr lang="en-GB"/>
          </a:p>
        </p:txBody>
      </p:sp>
    </p:spTree>
    <p:extLst>
      <p:ext uri="{BB962C8B-B14F-4D97-AF65-F5344CB8AC3E}">
        <p14:creationId xmlns:p14="http://schemas.microsoft.com/office/powerpoint/2010/main" val="3097546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B8EEA-DB2A-16E7-19F9-26521441787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D338D47-AB9E-7C02-E146-BF8BEB08098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121D86B-B35C-206F-C65D-895712BD1D9A}"/>
              </a:ext>
            </a:extLst>
          </p:cNvPr>
          <p:cNvSpPr>
            <a:spLocks noGrp="1"/>
          </p:cNvSpPr>
          <p:nvPr>
            <p:ph type="dt" sz="half" idx="10"/>
          </p:nvPr>
        </p:nvSpPr>
        <p:spPr/>
        <p:txBody>
          <a:bodyPr/>
          <a:lstStyle/>
          <a:p>
            <a:fld id="{E3F24379-B0BC-42A6-988A-D044CAC5829E}" type="datetimeFigureOut">
              <a:rPr lang="en-GB" smtClean="0"/>
              <a:t>16/04/2026</a:t>
            </a:fld>
            <a:endParaRPr lang="en-GB"/>
          </a:p>
        </p:txBody>
      </p:sp>
      <p:sp>
        <p:nvSpPr>
          <p:cNvPr id="5" name="Footer Placeholder 4">
            <a:extLst>
              <a:ext uri="{FF2B5EF4-FFF2-40B4-BE49-F238E27FC236}">
                <a16:creationId xmlns:a16="http://schemas.microsoft.com/office/drawing/2014/main" id="{E5D320DD-2206-1C1D-02FA-A790BCAEF2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30BAC8-D141-83D1-6AC2-64ED9AFCCA0E}"/>
              </a:ext>
            </a:extLst>
          </p:cNvPr>
          <p:cNvSpPr>
            <a:spLocks noGrp="1"/>
          </p:cNvSpPr>
          <p:nvPr>
            <p:ph type="sldNum" sz="quarter" idx="12"/>
          </p:nvPr>
        </p:nvSpPr>
        <p:spPr/>
        <p:txBody>
          <a:bodyPr/>
          <a:lstStyle/>
          <a:p>
            <a:fld id="{3DAFE261-F770-4401-A75D-53313E466A54}" type="slidenum">
              <a:rPr lang="en-GB" smtClean="0"/>
              <a:t>‹#›</a:t>
            </a:fld>
            <a:endParaRPr lang="en-GB"/>
          </a:p>
        </p:txBody>
      </p:sp>
    </p:spTree>
    <p:extLst>
      <p:ext uri="{BB962C8B-B14F-4D97-AF65-F5344CB8AC3E}">
        <p14:creationId xmlns:p14="http://schemas.microsoft.com/office/powerpoint/2010/main" val="1194848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CE363-2683-14D6-FED1-49B33C7BB7C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CD5E23D-DAC3-A90C-147B-C4802288858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250170E-4C9D-86E2-B4A9-2F13A3B969A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62AC2DB-5BD4-56FB-33DB-CDE29750A63C}"/>
              </a:ext>
            </a:extLst>
          </p:cNvPr>
          <p:cNvSpPr>
            <a:spLocks noGrp="1"/>
          </p:cNvSpPr>
          <p:nvPr>
            <p:ph type="dt" sz="half" idx="10"/>
          </p:nvPr>
        </p:nvSpPr>
        <p:spPr/>
        <p:txBody>
          <a:bodyPr/>
          <a:lstStyle/>
          <a:p>
            <a:fld id="{E3F24379-B0BC-42A6-988A-D044CAC5829E}" type="datetimeFigureOut">
              <a:rPr lang="en-GB" smtClean="0"/>
              <a:t>16/04/2026</a:t>
            </a:fld>
            <a:endParaRPr lang="en-GB"/>
          </a:p>
        </p:txBody>
      </p:sp>
      <p:sp>
        <p:nvSpPr>
          <p:cNvPr id="6" name="Footer Placeholder 5">
            <a:extLst>
              <a:ext uri="{FF2B5EF4-FFF2-40B4-BE49-F238E27FC236}">
                <a16:creationId xmlns:a16="http://schemas.microsoft.com/office/drawing/2014/main" id="{F11A4FE4-07A4-425B-F5CC-77DFA2CCCD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A5984B-517C-841D-CA3F-21F8B6DB84C8}"/>
              </a:ext>
            </a:extLst>
          </p:cNvPr>
          <p:cNvSpPr>
            <a:spLocks noGrp="1"/>
          </p:cNvSpPr>
          <p:nvPr>
            <p:ph type="sldNum" sz="quarter" idx="12"/>
          </p:nvPr>
        </p:nvSpPr>
        <p:spPr/>
        <p:txBody>
          <a:bodyPr/>
          <a:lstStyle/>
          <a:p>
            <a:fld id="{3DAFE261-F770-4401-A75D-53313E466A54}" type="slidenum">
              <a:rPr lang="en-GB" smtClean="0"/>
              <a:t>‹#›</a:t>
            </a:fld>
            <a:endParaRPr lang="en-GB"/>
          </a:p>
        </p:txBody>
      </p:sp>
    </p:spTree>
    <p:extLst>
      <p:ext uri="{BB962C8B-B14F-4D97-AF65-F5344CB8AC3E}">
        <p14:creationId xmlns:p14="http://schemas.microsoft.com/office/powerpoint/2010/main" val="1662198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EBE01-9366-C777-1C1D-3A9A87E7360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8A16245-2C5A-93AB-838E-6E43E71D69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FC36156-7BC2-CF55-B0A7-9623C49ECD4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9BCF9F2-B7AC-A8ED-4774-18426681BB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8FDA471-2ADE-17DC-72D4-E729B93C142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F6CE14B-DEFB-7C91-C992-5061C8A2E3EF}"/>
              </a:ext>
            </a:extLst>
          </p:cNvPr>
          <p:cNvSpPr>
            <a:spLocks noGrp="1"/>
          </p:cNvSpPr>
          <p:nvPr>
            <p:ph type="dt" sz="half" idx="10"/>
          </p:nvPr>
        </p:nvSpPr>
        <p:spPr/>
        <p:txBody>
          <a:bodyPr/>
          <a:lstStyle/>
          <a:p>
            <a:fld id="{E3F24379-B0BC-42A6-988A-D044CAC5829E}" type="datetimeFigureOut">
              <a:rPr lang="en-GB" smtClean="0"/>
              <a:t>16/04/2026</a:t>
            </a:fld>
            <a:endParaRPr lang="en-GB"/>
          </a:p>
        </p:txBody>
      </p:sp>
      <p:sp>
        <p:nvSpPr>
          <p:cNvPr id="8" name="Footer Placeholder 7">
            <a:extLst>
              <a:ext uri="{FF2B5EF4-FFF2-40B4-BE49-F238E27FC236}">
                <a16:creationId xmlns:a16="http://schemas.microsoft.com/office/drawing/2014/main" id="{602DD6F3-DED9-DD4F-7AD2-33479D9B21A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8A394EA-CC5D-8692-C247-87B3868928CF}"/>
              </a:ext>
            </a:extLst>
          </p:cNvPr>
          <p:cNvSpPr>
            <a:spLocks noGrp="1"/>
          </p:cNvSpPr>
          <p:nvPr>
            <p:ph type="sldNum" sz="quarter" idx="12"/>
          </p:nvPr>
        </p:nvSpPr>
        <p:spPr/>
        <p:txBody>
          <a:bodyPr/>
          <a:lstStyle/>
          <a:p>
            <a:fld id="{3DAFE261-F770-4401-A75D-53313E466A54}" type="slidenum">
              <a:rPr lang="en-GB" smtClean="0"/>
              <a:t>‹#›</a:t>
            </a:fld>
            <a:endParaRPr lang="en-GB"/>
          </a:p>
        </p:txBody>
      </p:sp>
    </p:spTree>
    <p:extLst>
      <p:ext uri="{BB962C8B-B14F-4D97-AF65-F5344CB8AC3E}">
        <p14:creationId xmlns:p14="http://schemas.microsoft.com/office/powerpoint/2010/main" val="924352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278C3-3587-9B20-BF22-9EA517FDCC8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EC3BAEC-FE18-8A26-2BD9-5201D90E441B}"/>
              </a:ext>
            </a:extLst>
          </p:cNvPr>
          <p:cNvSpPr>
            <a:spLocks noGrp="1"/>
          </p:cNvSpPr>
          <p:nvPr>
            <p:ph type="dt" sz="half" idx="10"/>
          </p:nvPr>
        </p:nvSpPr>
        <p:spPr/>
        <p:txBody>
          <a:bodyPr/>
          <a:lstStyle/>
          <a:p>
            <a:fld id="{E3F24379-B0BC-42A6-988A-D044CAC5829E}" type="datetimeFigureOut">
              <a:rPr lang="en-GB" smtClean="0"/>
              <a:t>16/04/2026</a:t>
            </a:fld>
            <a:endParaRPr lang="en-GB"/>
          </a:p>
        </p:txBody>
      </p:sp>
      <p:sp>
        <p:nvSpPr>
          <p:cNvPr id="4" name="Footer Placeholder 3">
            <a:extLst>
              <a:ext uri="{FF2B5EF4-FFF2-40B4-BE49-F238E27FC236}">
                <a16:creationId xmlns:a16="http://schemas.microsoft.com/office/drawing/2014/main" id="{50A65C97-C73F-CF2D-D919-39B0DB2B35A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DFC2B7-7E82-9518-6FB3-3AC039A996CA}"/>
              </a:ext>
            </a:extLst>
          </p:cNvPr>
          <p:cNvSpPr>
            <a:spLocks noGrp="1"/>
          </p:cNvSpPr>
          <p:nvPr>
            <p:ph type="sldNum" sz="quarter" idx="12"/>
          </p:nvPr>
        </p:nvSpPr>
        <p:spPr/>
        <p:txBody>
          <a:bodyPr/>
          <a:lstStyle/>
          <a:p>
            <a:fld id="{3DAFE261-F770-4401-A75D-53313E466A54}" type="slidenum">
              <a:rPr lang="en-GB" smtClean="0"/>
              <a:t>‹#›</a:t>
            </a:fld>
            <a:endParaRPr lang="en-GB"/>
          </a:p>
        </p:txBody>
      </p:sp>
    </p:spTree>
    <p:extLst>
      <p:ext uri="{BB962C8B-B14F-4D97-AF65-F5344CB8AC3E}">
        <p14:creationId xmlns:p14="http://schemas.microsoft.com/office/powerpoint/2010/main" val="1119793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C19876-AC78-E245-FCF4-5BFB4C83626D}"/>
              </a:ext>
            </a:extLst>
          </p:cNvPr>
          <p:cNvSpPr>
            <a:spLocks noGrp="1"/>
          </p:cNvSpPr>
          <p:nvPr>
            <p:ph type="dt" sz="half" idx="10"/>
          </p:nvPr>
        </p:nvSpPr>
        <p:spPr/>
        <p:txBody>
          <a:bodyPr/>
          <a:lstStyle/>
          <a:p>
            <a:fld id="{E3F24379-B0BC-42A6-988A-D044CAC5829E}" type="datetimeFigureOut">
              <a:rPr lang="en-GB" smtClean="0"/>
              <a:t>16/04/2026</a:t>
            </a:fld>
            <a:endParaRPr lang="en-GB"/>
          </a:p>
        </p:txBody>
      </p:sp>
      <p:sp>
        <p:nvSpPr>
          <p:cNvPr id="3" name="Footer Placeholder 2">
            <a:extLst>
              <a:ext uri="{FF2B5EF4-FFF2-40B4-BE49-F238E27FC236}">
                <a16:creationId xmlns:a16="http://schemas.microsoft.com/office/drawing/2014/main" id="{5447722F-9512-4117-2987-695927C5DCF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3F5487-724D-A570-C953-8F309D6BE32C}"/>
              </a:ext>
            </a:extLst>
          </p:cNvPr>
          <p:cNvSpPr>
            <a:spLocks noGrp="1"/>
          </p:cNvSpPr>
          <p:nvPr>
            <p:ph type="sldNum" sz="quarter" idx="12"/>
          </p:nvPr>
        </p:nvSpPr>
        <p:spPr/>
        <p:txBody>
          <a:bodyPr/>
          <a:lstStyle/>
          <a:p>
            <a:fld id="{3DAFE261-F770-4401-A75D-53313E466A54}" type="slidenum">
              <a:rPr lang="en-GB" smtClean="0"/>
              <a:t>‹#›</a:t>
            </a:fld>
            <a:endParaRPr lang="en-GB"/>
          </a:p>
        </p:txBody>
      </p:sp>
    </p:spTree>
    <p:extLst>
      <p:ext uri="{BB962C8B-B14F-4D97-AF65-F5344CB8AC3E}">
        <p14:creationId xmlns:p14="http://schemas.microsoft.com/office/powerpoint/2010/main" val="3156203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4E523-232C-0CC1-4B4F-3B8358E70C6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F5043A1-6CB2-E43B-C70C-FE58BD904F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63B078A-DFE9-E635-6AF5-54EF1E1953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231C36D-06D3-20C9-F07F-FE98E8087BA0}"/>
              </a:ext>
            </a:extLst>
          </p:cNvPr>
          <p:cNvSpPr>
            <a:spLocks noGrp="1"/>
          </p:cNvSpPr>
          <p:nvPr>
            <p:ph type="dt" sz="half" idx="10"/>
          </p:nvPr>
        </p:nvSpPr>
        <p:spPr/>
        <p:txBody>
          <a:bodyPr/>
          <a:lstStyle/>
          <a:p>
            <a:fld id="{E3F24379-B0BC-42A6-988A-D044CAC5829E}" type="datetimeFigureOut">
              <a:rPr lang="en-GB" smtClean="0"/>
              <a:t>16/04/2026</a:t>
            </a:fld>
            <a:endParaRPr lang="en-GB"/>
          </a:p>
        </p:txBody>
      </p:sp>
      <p:sp>
        <p:nvSpPr>
          <p:cNvPr id="6" name="Footer Placeholder 5">
            <a:extLst>
              <a:ext uri="{FF2B5EF4-FFF2-40B4-BE49-F238E27FC236}">
                <a16:creationId xmlns:a16="http://schemas.microsoft.com/office/drawing/2014/main" id="{4CCFE31C-9D2A-115A-8888-90812CDABB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28017F-8561-CEF6-3CB8-733C9FFA32B4}"/>
              </a:ext>
            </a:extLst>
          </p:cNvPr>
          <p:cNvSpPr>
            <a:spLocks noGrp="1"/>
          </p:cNvSpPr>
          <p:nvPr>
            <p:ph type="sldNum" sz="quarter" idx="12"/>
          </p:nvPr>
        </p:nvSpPr>
        <p:spPr/>
        <p:txBody>
          <a:bodyPr/>
          <a:lstStyle/>
          <a:p>
            <a:fld id="{3DAFE261-F770-4401-A75D-53313E466A54}" type="slidenum">
              <a:rPr lang="en-GB" smtClean="0"/>
              <a:t>‹#›</a:t>
            </a:fld>
            <a:endParaRPr lang="en-GB"/>
          </a:p>
        </p:txBody>
      </p:sp>
    </p:spTree>
    <p:extLst>
      <p:ext uri="{BB962C8B-B14F-4D97-AF65-F5344CB8AC3E}">
        <p14:creationId xmlns:p14="http://schemas.microsoft.com/office/powerpoint/2010/main" val="2634357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C6EAF-7328-0F06-BB6C-52986AB3E1E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993745C-8AE1-9BF9-D0B8-9A7FD07B12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F7820C-3F1F-0D62-F4FB-6100772120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B3EC766-6C58-88CD-6A6D-1EAF424B917F}"/>
              </a:ext>
            </a:extLst>
          </p:cNvPr>
          <p:cNvSpPr>
            <a:spLocks noGrp="1"/>
          </p:cNvSpPr>
          <p:nvPr>
            <p:ph type="dt" sz="half" idx="10"/>
          </p:nvPr>
        </p:nvSpPr>
        <p:spPr/>
        <p:txBody>
          <a:bodyPr/>
          <a:lstStyle/>
          <a:p>
            <a:fld id="{E3F24379-B0BC-42A6-988A-D044CAC5829E}" type="datetimeFigureOut">
              <a:rPr lang="en-GB" smtClean="0"/>
              <a:t>16/04/2026</a:t>
            </a:fld>
            <a:endParaRPr lang="en-GB"/>
          </a:p>
        </p:txBody>
      </p:sp>
      <p:sp>
        <p:nvSpPr>
          <p:cNvPr id="6" name="Footer Placeholder 5">
            <a:extLst>
              <a:ext uri="{FF2B5EF4-FFF2-40B4-BE49-F238E27FC236}">
                <a16:creationId xmlns:a16="http://schemas.microsoft.com/office/drawing/2014/main" id="{772DBA4B-737B-4E41-6928-6F57484354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505CC0-EC16-E240-EDFB-F7BBA2ADC962}"/>
              </a:ext>
            </a:extLst>
          </p:cNvPr>
          <p:cNvSpPr>
            <a:spLocks noGrp="1"/>
          </p:cNvSpPr>
          <p:nvPr>
            <p:ph type="sldNum" sz="quarter" idx="12"/>
          </p:nvPr>
        </p:nvSpPr>
        <p:spPr/>
        <p:txBody>
          <a:bodyPr/>
          <a:lstStyle/>
          <a:p>
            <a:fld id="{3DAFE261-F770-4401-A75D-53313E466A54}" type="slidenum">
              <a:rPr lang="en-GB" smtClean="0"/>
              <a:t>‹#›</a:t>
            </a:fld>
            <a:endParaRPr lang="en-GB"/>
          </a:p>
        </p:txBody>
      </p:sp>
    </p:spTree>
    <p:extLst>
      <p:ext uri="{BB962C8B-B14F-4D97-AF65-F5344CB8AC3E}">
        <p14:creationId xmlns:p14="http://schemas.microsoft.com/office/powerpoint/2010/main" val="1075967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12844-F265-B297-1470-CFE7158B86D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3362BF4-AB87-D3DE-DD7E-04EF2AC927D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CEA2298-E962-E1F8-9E6E-E7D873333BCE}"/>
              </a:ext>
            </a:extLst>
          </p:cNvPr>
          <p:cNvSpPr>
            <a:spLocks noGrp="1"/>
          </p:cNvSpPr>
          <p:nvPr>
            <p:ph type="dt" sz="half" idx="10"/>
          </p:nvPr>
        </p:nvSpPr>
        <p:spPr/>
        <p:txBody>
          <a:bodyPr/>
          <a:lstStyle/>
          <a:p>
            <a:fld id="{E3F24379-B0BC-42A6-988A-D044CAC5829E}" type="datetimeFigureOut">
              <a:rPr lang="en-GB" smtClean="0"/>
              <a:t>16/04/2026</a:t>
            </a:fld>
            <a:endParaRPr lang="en-GB"/>
          </a:p>
        </p:txBody>
      </p:sp>
      <p:sp>
        <p:nvSpPr>
          <p:cNvPr id="5" name="Footer Placeholder 4">
            <a:extLst>
              <a:ext uri="{FF2B5EF4-FFF2-40B4-BE49-F238E27FC236}">
                <a16:creationId xmlns:a16="http://schemas.microsoft.com/office/drawing/2014/main" id="{9767FBEA-5069-99AA-2446-BF73084E73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F34D51-B1CA-DB3F-BAA3-D5D4DBE8017F}"/>
              </a:ext>
            </a:extLst>
          </p:cNvPr>
          <p:cNvSpPr>
            <a:spLocks noGrp="1"/>
          </p:cNvSpPr>
          <p:nvPr>
            <p:ph type="sldNum" sz="quarter" idx="12"/>
          </p:nvPr>
        </p:nvSpPr>
        <p:spPr/>
        <p:txBody>
          <a:bodyPr/>
          <a:lstStyle/>
          <a:p>
            <a:fld id="{3DAFE261-F770-4401-A75D-53313E466A54}" type="slidenum">
              <a:rPr lang="en-GB" smtClean="0"/>
              <a:t>‹#›</a:t>
            </a:fld>
            <a:endParaRPr lang="en-GB"/>
          </a:p>
        </p:txBody>
      </p:sp>
    </p:spTree>
    <p:extLst>
      <p:ext uri="{BB962C8B-B14F-4D97-AF65-F5344CB8AC3E}">
        <p14:creationId xmlns:p14="http://schemas.microsoft.com/office/powerpoint/2010/main" val="2064537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7B9884-6702-9733-1286-C598658D7DE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4ADA5BD-4005-69A8-AC39-1AC2D09BE4B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7C75655-31A9-096D-CCE7-4C73AAA4A456}"/>
              </a:ext>
            </a:extLst>
          </p:cNvPr>
          <p:cNvSpPr>
            <a:spLocks noGrp="1"/>
          </p:cNvSpPr>
          <p:nvPr>
            <p:ph type="dt" sz="half" idx="10"/>
          </p:nvPr>
        </p:nvSpPr>
        <p:spPr/>
        <p:txBody>
          <a:bodyPr/>
          <a:lstStyle/>
          <a:p>
            <a:fld id="{E3F24379-B0BC-42A6-988A-D044CAC5829E}" type="datetimeFigureOut">
              <a:rPr lang="en-GB" smtClean="0"/>
              <a:t>16/04/2026</a:t>
            </a:fld>
            <a:endParaRPr lang="en-GB"/>
          </a:p>
        </p:txBody>
      </p:sp>
      <p:sp>
        <p:nvSpPr>
          <p:cNvPr id="5" name="Footer Placeholder 4">
            <a:extLst>
              <a:ext uri="{FF2B5EF4-FFF2-40B4-BE49-F238E27FC236}">
                <a16:creationId xmlns:a16="http://schemas.microsoft.com/office/drawing/2014/main" id="{C9A94DE2-6711-7BF7-84E0-1F0329BC50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A237D6-B2C5-7A95-893F-DA416EFCA243}"/>
              </a:ext>
            </a:extLst>
          </p:cNvPr>
          <p:cNvSpPr>
            <a:spLocks noGrp="1"/>
          </p:cNvSpPr>
          <p:nvPr>
            <p:ph type="sldNum" sz="quarter" idx="12"/>
          </p:nvPr>
        </p:nvSpPr>
        <p:spPr/>
        <p:txBody>
          <a:bodyPr/>
          <a:lstStyle/>
          <a:p>
            <a:fld id="{3DAFE261-F770-4401-A75D-53313E466A54}" type="slidenum">
              <a:rPr lang="en-GB" smtClean="0"/>
              <a:t>‹#›</a:t>
            </a:fld>
            <a:endParaRPr lang="en-GB"/>
          </a:p>
        </p:txBody>
      </p:sp>
    </p:spTree>
    <p:extLst>
      <p:ext uri="{BB962C8B-B14F-4D97-AF65-F5344CB8AC3E}">
        <p14:creationId xmlns:p14="http://schemas.microsoft.com/office/powerpoint/2010/main" val="3818873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8C32D7-56BE-676F-7767-39B0DD0421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0DDAD1A-3975-7A14-BC42-EAE62963C2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518CE94-A0F7-551D-E993-AC3984B3C8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F24379-B0BC-42A6-988A-D044CAC5829E}" type="datetimeFigureOut">
              <a:rPr lang="en-GB" smtClean="0"/>
              <a:t>16/04/2026</a:t>
            </a:fld>
            <a:endParaRPr lang="en-GB"/>
          </a:p>
        </p:txBody>
      </p:sp>
      <p:sp>
        <p:nvSpPr>
          <p:cNvPr id="5" name="Footer Placeholder 4">
            <a:extLst>
              <a:ext uri="{FF2B5EF4-FFF2-40B4-BE49-F238E27FC236}">
                <a16:creationId xmlns:a16="http://schemas.microsoft.com/office/drawing/2014/main" id="{E6D25108-D2F7-139D-2DF5-C888481173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7768267-A06F-57E1-34C3-994BC61078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DAFE261-F770-4401-A75D-53313E466A54}" type="slidenum">
              <a:rPr lang="en-GB" smtClean="0"/>
              <a:t>‹#›</a:t>
            </a:fld>
            <a:endParaRPr lang="en-GB"/>
          </a:p>
        </p:txBody>
      </p:sp>
    </p:spTree>
    <p:extLst>
      <p:ext uri="{BB962C8B-B14F-4D97-AF65-F5344CB8AC3E}">
        <p14:creationId xmlns:p14="http://schemas.microsoft.com/office/powerpoint/2010/main" val="15265400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234098-0748-21D3-73B4-27AADFEA2A63}"/>
              </a:ext>
            </a:extLst>
          </p:cNvPr>
          <p:cNvSpPr>
            <a:spLocks noGrp="1"/>
          </p:cNvSpPr>
          <p:nvPr>
            <p:ph type="ctrTitle"/>
          </p:nvPr>
        </p:nvSpPr>
        <p:spPr>
          <a:xfrm>
            <a:off x="638882" y="3577456"/>
            <a:ext cx="10909640" cy="1687814"/>
          </a:xfrm>
        </p:spPr>
        <p:txBody>
          <a:bodyPr anchor="b">
            <a:normAutofit fontScale="90000"/>
          </a:bodyPr>
          <a:lstStyle/>
          <a:p>
            <a:r>
              <a:rPr lang="en-IN" sz="1700" b="1" dirty="0"/>
              <a:t>Module code: LCHS7003_LON</a:t>
            </a:r>
            <a:br>
              <a:rPr lang="en-GB" sz="1700" dirty="0"/>
            </a:br>
            <a:r>
              <a:rPr lang="en-IN" sz="1700" b="1" dirty="0"/>
              <a:t> </a:t>
            </a:r>
            <a:br>
              <a:rPr lang="en-GB" sz="1700" dirty="0"/>
            </a:br>
            <a:r>
              <a:rPr lang="en-IN" sz="1700" b="1" dirty="0"/>
              <a:t>Module : Community care and management of long- term conditions</a:t>
            </a:r>
            <a:br>
              <a:rPr lang="en-GB" sz="1700" dirty="0"/>
            </a:br>
            <a:r>
              <a:rPr lang="en-IN" sz="1700" dirty="0"/>
              <a:t> </a:t>
            </a:r>
            <a:br>
              <a:rPr lang="en-GB" sz="1700" dirty="0"/>
            </a:br>
            <a:r>
              <a:rPr lang="en-IN" sz="1700" b="1" dirty="0"/>
              <a:t>Assignment Title: Individual Presentation on Hypertension</a:t>
            </a:r>
            <a:br>
              <a:rPr lang="en-GB" sz="1700" dirty="0"/>
            </a:br>
            <a:r>
              <a:rPr lang="en-IN" sz="1700" dirty="0"/>
              <a:t> </a:t>
            </a:r>
            <a:br>
              <a:rPr lang="en-GB" sz="1700" dirty="0"/>
            </a:br>
            <a:r>
              <a:rPr lang="en-IN" sz="1700" b="1" dirty="0"/>
              <a:t>Lecturer’s Name: Muhammed khan</a:t>
            </a:r>
            <a:br>
              <a:rPr lang="en-GB" sz="1700" dirty="0"/>
            </a:br>
            <a:r>
              <a:rPr lang="en-IN" sz="1700" dirty="0"/>
              <a:t> </a:t>
            </a:r>
            <a:br>
              <a:rPr lang="en-GB" sz="1700" dirty="0"/>
            </a:br>
            <a:r>
              <a:rPr lang="en-IN" sz="1700" b="1" dirty="0"/>
              <a:t>Name: </a:t>
            </a:r>
            <a:r>
              <a:rPr lang="en-IN" sz="1700" b="1" dirty="0" err="1"/>
              <a:t>Hetvibahen</a:t>
            </a:r>
            <a:r>
              <a:rPr lang="en-IN" sz="1700" b="1" dirty="0"/>
              <a:t>  Chauhan</a:t>
            </a:r>
            <a:br>
              <a:rPr lang="en-GB" sz="1700" dirty="0"/>
            </a:br>
            <a:r>
              <a:rPr lang="en-IN" sz="1700" dirty="0"/>
              <a:t> </a:t>
            </a:r>
            <a:br>
              <a:rPr lang="en-GB" sz="1700" dirty="0"/>
            </a:br>
            <a:r>
              <a:rPr lang="en-IN" sz="1700" b="1" dirty="0"/>
              <a:t>Student ID: 2522438</a:t>
            </a:r>
            <a:endParaRPr lang="en-GB" sz="1700" dirty="0"/>
          </a:p>
        </p:txBody>
      </p:sp>
      <p:pic>
        <p:nvPicPr>
          <p:cNvPr id="5" name="Picture 4">
            <a:extLst>
              <a:ext uri="{FF2B5EF4-FFF2-40B4-BE49-F238E27FC236}">
                <a16:creationId xmlns:a16="http://schemas.microsoft.com/office/drawing/2014/main" id="{DCFF85BD-5791-14C4-5D0B-23FB88F67A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3436536" y="679132"/>
            <a:ext cx="5295482" cy="1687814"/>
          </a:xfrm>
          <a:prstGeom prst="rect">
            <a:avLst/>
          </a:prstGeom>
          <a:noFill/>
        </p:spPr>
      </p:pic>
      <p:sp>
        <p:nvSpPr>
          <p:cNvPr id="31"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sX0" fmla="*/ 0 w 4572000"/>
              <a:gd name="csY0" fmla="*/ 0 h 18288"/>
              <a:gd name="csX1" fmla="*/ 515983 w 4572000"/>
              <a:gd name="csY1" fmla="*/ 0 h 18288"/>
              <a:gd name="csX2" fmla="*/ 1031966 w 4572000"/>
              <a:gd name="csY2" fmla="*/ 0 h 18288"/>
              <a:gd name="csX3" fmla="*/ 1639389 w 4572000"/>
              <a:gd name="csY3" fmla="*/ 0 h 18288"/>
              <a:gd name="csX4" fmla="*/ 2383971 w 4572000"/>
              <a:gd name="csY4" fmla="*/ 0 h 18288"/>
              <a:gd name="csX5" fmla="*/ 2945674 w 4572000"/>
              <a:gd name="csY5" fmla="*/ 0 h 18288"/>
              <a:gd name="csX6" fmla="*/ 3507377 w 4572000"/>
              <a:gd name="csY6" fmla="*/ 0 h 18288"/>
              <a:gd name="csX7" fmla="*/ 4572000 w 4572000"/>
              <a:gd name="csY7" fmla="*/ 0 h 18288"/>
              <a:gd name="csX8" fmla="*/ 4572000 w 4572000"/>
              <a:gd name="csY8" fmla="*/ 18288 h 18288"/>
              <a:gd name="csX9" fmla="*/ 3873137 w 4572000"/>
              <a:gd name="csY9" fmla="*/ 18288 h 18288"/>
              <a:gd name="csX10" fmla="*/ 3311434 w 4572000"/>
              <a:gd name="csY10" fmla="*/ 18288 h 18288"/>
              <a:gd name="csX11" fmla="*/ 2749731 w 4572000"/>
              <a:gd name="csY11" fmla="*/ 18288 h 18288"/>
              <a:gd name="csX12" fmla="*/ 2050869 w 4572000"/>
              <a:gd name="csY12" fmla="*/ 18288 h 18288"/>
              <a:gd name="csX13" fmla="*/ 1306286 w 4572000"/>
              <a:gd name="csY13" fmla="*/ 18288 h 18288"/>
              <a:gd name="csX14" fmla="*/ 790303 w 4572000"/>
              <a:gd name="csY14" fmla="*/ 18288 h 18288"/>
              <a:gd name="csX15" fmla="*/ 0 w 4572000"/>
              <a:gd name="csY15" fmla="*/ 18288 h 18288"/>
              <a:gd name="csX16" fmla="*/ 0 w 45720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99665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615FD1-D964-8551-DBE8-653904116F1E}"/>
              </a:ext>
            </a:extLst>
          </p:cNvPr>
          <p:cNvSpPr>
            <a:spLocks noGrp="1"/>
          </p:cNvSpPr>
          <p:nvPr>
            <p:ph type="title"/>
          </p:nvPr>
        </p:nvSpPr>
        <p:spPr>
          <a:xfrm>
            <a:off x="841248" y="256032"/>
            <a:ext cx="10506456" cy="1014984"/>
          </a:xfrm>
        </p:spPr>
        <p:txBody>
          <a:bodyPr anchor="b">
            <a:normAutofit/>
          </a:bodyPr>
          <a:lstStyle/>
          <a:p>
            <a:r>
              <a:rPr lang="en-GB"/>
              <a:t>Definition and Overview</a:t>
            </a:r>
            <a:endParaRPr lang="en-GB" dirty="0"/>
          </a:p>
        </p:txBody>
      </p:sp>
      <p:sp>
        <p:nvSpPr>
          <p:cNvPr id="15" name="Rectangle 14">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6" name="Content Placeholder 2">
            <a:extLst>
              <a:ext uri="{FF2B5EF4-FFF2-40B4-BE49-F238E27FC236}">
                <a16:creationId xmlns:a16="http://schemas.microsoft.com/office/drawing/2014/main" id="{85E366C6-2C69-3599-B913-DB9A9167E3FD}"/>
              </a:ext>
            </a:extLst>
          </p:cNvPr>
          <p:cNvGraphicFramePr>
            <a:graphicFrameLocks noGrp="1"/>
          </p:cNvGraphicFramePr>
          <p:nvPr>
            <p:ph idx="1"/>
            <p:extLst>
              <p:ext uri="{D42A27DB-BD31-4B8C-83A1-F6EECF244321}">
                <p14:modId xmlns:p14="http://schemas.microsoft.com/office/powerpoint/2010/main" val="2838730701"/>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1431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37ECD9-87F7-267C-1E20-67182EB34796}"/>
              </a:ext>
            </a:extLst>
          </p:cNvPr>
          <p:cNvSpPr>
            <a:spLocks noGrp="1"/>
          </p:cNvSpPr>
          <p:nvPr>
            <p:ph type="title"/>
          </p:nvPr>
        </p:nvSpPr>
        <p:spPr>
          <a:xfrm>
            <a:off x="838200" y="557188"/>
            <a:ext cx="10515600" cy="1133499"/>
          </a:xfrm>
        </p:spPr>
        <p:txBody>
          <a:bodyPr>
            <a:normAutofit/>
          </a:bodyPr>
          <a:lstStyle/>
          <a:p>
            <a:pPr algn="ctr"/>
            <a:r>
              <a:rPr lang="en-GB" sz="5200"/>
              <a:t>Symptoms</a:t>
            </a:r>
          </a:p>
        </p:txBody>
      </p:sp>
      <p:graphicFrame>
        <p:nvGraphicFramePr>
          <p:cNvPr id="25" name="Content Placeholder 2">
            <a:extLst>
              <a:ext uri="{FF2B5EF4-FFF2-40B4-BE49-F238E27FC236}">
                <a16:creationId xmlns:a16="http://schemas.microsoft.com/office/drawing/2014/main" id="{408B76D3-F5E6-8274-28D2-73C757913DE1}"/>
              </a:ext>
            </a:extLst>
          </p:cNvPr>
          <p:cNvGraphicFramePr>
            <a:graphicFrameLocks noGrp="1"/>
          </p:cNvGraphicFramePr>
          <p:nvPr>
            <p:ph idx="1"/>
            <p:extLst>
              <p:ext uri="{D42A27DB-BD31-4B8C-83A1-F6EECF244321}">
                <p14:modId xmlns:p14="http://schemas.microsoft.com/office/powerpoint/2010/main" val="1385069553"/>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5049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 name="Picture 39">
            <a:extLst>
              <a:ext uri="{FF2B5EF4-FFF2-40B4-BE49-F238E27FC236}">
                <a16:creationId xmlns:a16="http://schemas.microsoft.com/office/drawing/2014/main" id="{CBFD70A4-6439-B296-F41F-4B3F1E6C7842}"/>
              </a:ext>
            </a:extLst>
          </p:cNvPr>
          <p:cNvPicPr>
            <a:picLocks noChangeAspect="1"/>
          </p:cNvPicPr>
          <p:nvPr/>
        </p:nvPicPr>
        <p:blipFill>
          <a:blip r:embed="rId2">
            <a:duotone>
              <a:schemeClr val="bg2">
                <a:shade val="45000"/>
                <a:satMod val="135000"/>
              </a:schemeClr>
              <a:prstClr val="white"/>
            </a:duotone>
          </a:blip>
          <a:srcRect t="12153" b="3578"/>
          <a:stretch>
            <a:fillRect/>
          </a:stretch>
        </p:blipFill>
        <p:spPr>
          <a:xfrm>
            <a:off x="20" y="10"/>
            <a:ext cx="12191980" cy="6857990"/>
          </a:xfrm>
          <a:prstGeom prst="rect">
            <a:avLst/>
          </a:prstGeom>
        </p:spPr>
      </p:pic>
      <p:sp>
        <p:nvSpPr>
          <p:cNvPr id="41" name="Rectangle 4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6A7664-7906-BABE-AAE0-1017DA390411}"/>
              </a:ext>
            </a:extLst>
          </p:cNvPr>
          <p:cNvSpPr>
            <a:spLocks noGrp="1"/>
          </p:cNvSpPr>
          <p:nvPr>
            <p:ph type="title"/>
          </p:nvPr>
        </p:nvSpPr>
        <p:spPr>
          <a:xfrm>
            <a:off x="838200" y="365125"/>
            <a:ext cx="10515600" cy="1325563"/>
          </a:xfrm>
        </p:spPr>
        <p:txBody>
          <a:bodyPr>
            <a:normAutofit/>
          </a:bodyPr>
          <a:lstStyle/>
          <a:p>
            <a:r>
              <a:rPr lang="en-GB"/>
              <a:t>Aetiology (Causes)</a:t>
            </a:r>
            <a:endParaRPr lang="en-GB" dirty="0"/>
          </a:p>
        </p:txBody>
      </p:sp>
      <p:graphicFrame>
        <p:nvGraphicFramePr>
          <p:cNvPr id="33" name="Content Placeholder 2">
            <a:extLst>
              <a:ext uri="{FF2B5EF4-FFF2-40B4-BE49-F238E27FC236}">
                <a16:creationId xmlns:a16="http://schemas.microsoft.com/office/drawing/2014/main" id="{CD216480-452D-2F8B-19F8-CC6D670A1823}"/>
              </a:ext>
            </a:extLst>
          </p:cNvPr>
          <p:cNvGraphicFramePr>
            <a:graphicFrameLocks noGrp="1"/>
          </p:cNvGraphicFramePr>
          <p:nvPr>
            <p:ph idx="1"/>
            <p:extLst>
              <p:ext uri="{D42A27DB-BD31-4B8C-83A1-F6EECF244321}">
                <p14:modId xmlns:p14="http://schemas.microsoft.com/office/powerpoint/2010/main" val="352297572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77782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DFC539-E072-93A9-58F5-0448D705F1F6}"/>
              </a:ext>
            </a:extLst>
          </p:cNvPr>
          <p:cNvSpPr>
            <a:spLocks noGrp="1"/>
          </p:cNvSpPr>
          <p:nvPr>
            <p:ph type="title"/>
          </p:nvPr>
        </p:nvSpPr>
        <p:spPr>
          <a:xfrm>
            <a:off x="838200" y="365125"/>
            <a:ext cx="10515600" cy="1325563"/>
          </a:xfrm>
        </p:spPr>
        <p:txBody>
          <a:bodyPr>
            <a:normAutofit/>
          </a:bodyPr>
          <a:lstStyle/>
          <a:p>
            <a:r>
              <a:rPr lang="en-GB" sz="5400"/>
              <a:t>Risk Factors</a:t>
            </a:r>
          </a:p>
        </p:txBody>
      </p:sp>
      <p:sp>
        <p:nvSpPr>
          <p:cNvPr id="3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ntent Placeholder 2">
            <a:extLst>
              <a:ext uri="{FF2B5EF4-FFF2-40B4-BE49-F238E27FC236}">
                <a16:creationId xmlns:a16="http://schemas.microsoft.com/office/drawing/2014/main" id="{68BE5865-A650-E7B9-6758-01A9213677D6}"/>
              </a:ext>
            </a:extLst>
          </p:cNvPr>
          <p:cNvSpPr>
            <a:spLocks noGrp="1"/>
          </p:cNvSpPr>
          <p:nvPr>
            <p:ph idx="1"/>
          </p:nvPr>
        </p:nvSpPr>
        <p:spPr>
          <a:xfrm>
            <a:off x="838200" y="1929384"/>
            <a:ext cx="10515600" cy="4251960"/>
          </a:xfrm>
        </p:spPr>
        <p:txBody>
          <a:bodyPr>
            <a:normAutofit/>
          </a:bodyPr>
          <a:lstStyle/>
          <a:p>
            <a:r>
              <a:rPr lang="en-GB" sz="2200" dirty="0">
                <a:latin typeface="Arial" panose="020B0604020202020204" pitchFamily="34" charset="0"/>
                <a:cs typeface="Arial" panose="020B0604020202020204" pitchFamily="34" charset="0"/>
              </a:rPr>
              <a:t>Risk Factors for Hypertension include those that are modifiable and non-modifiable.</a:t>
            </a:r>
          </a:p>
          <a:p>
            <a:pPr marL="0" indent="0">
              <a:buNone/>
            </a:pP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Modifiable risk factors include the ingestion of too much salt in one’s diet, obesity, drinking, smoking, and insufficient physical activity. Non-modifiable risk factors include being old, belonging to a certain racial group, and having a genetic predisposition to hypertension (World Health Organization, 2023).</a:t>
            </a:r>
          </a:p>
          <a:p>
            <a:pPr marL="0" indent="0">
              <a:buNone/>
            </a:pP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The modifiable risk factors take on greater importance from a public health perspective.</a:t>
            </a:r>
          </a:p>
        </p:txBody>
      </p:sp>
    </p:spTree>
    <p:extLst>
      <p:ext uri="{BB962C8B-B14F-4D97-AF65-F5344CB8AC3E}">
        <p14:creationId xmlns:p14="http://schemas.microsoft.com/office/powerpoint/2010/main" val="933119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781EC5-9BE3-925C-E735-36A230A575B8}"/>
              </a:ext>
            </a:extLst>
          </p:cNvPr>
          <p:cNvSpPr>
            <a:spLocks noGrp="1"/>
          </p:cNvSpPr>
          <p:nvPr>
            <p:ph type="title"/>
          </p:nvPr>
        </p:nvSpPr>
        <p:spPr>
          <a:xfrm>
            <a:off x="1115568" y="548640"/>
            <a:ext cx="10168128" cy="1179576"/>
          </a:xfrm>
        </p:spPr>
        <p:txBody>
          <a:bodyPr>
            <a:normAutofit/>
          </a:bodyPr>
          <a:lstStyle/>
          <a:p>
            <a:r>
              <a:rPr lang="en-GB" sz="4000"/>
              <a:t>Prevalence in the UK and Global</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A14C4CF-1175-BA58-3BDA-1B0EDC772E34}"/>
              </a:ext>
            </a:extLst>
          </p:cNvPr>
          <p:cNvSpPr>
            <a:spLocks noGrp="1"/>
          </p:cNvSpPr>
          <p:nvPr>
            <p:ph idx="1"/>
          </p:nvPr>
        </p:nvSpPr>
        <p:spPr>
          <a:xfrm>
            <a:off x="1115568" y="2481943"/>
            <a:ext cx="10168128" cy="3695020"/>
          </a:xfrm>
        </p:spPr>
        <p:txBody>
          <a:bodyPr>
            <a:normAutofit/>
          </a:bodyPr>
          <a:lstStyle/>
          <a:p>
            <a:r>
              <a:rPr lang="en-GB" sz="2000">
                <a:latin typeface="Arial" panose="020B0604020202020204" pitchFamily="34" charset="0"/>
                <a:cs typeface="Arial" panose="020B0604020202020204" pitchFamily="34" charset="0"/>
              </a:rPr>
              <a:t>Hypertension remains a significant issue when it comes to public health within the United Kingdom. In accordance with the information collected from the British Heart Foundation, there are approximately 14.4 million people who suffer from high blood pressure in the UK, accounting for one-third of all adult populations within the country.</a:t>
            </a:r>
          </a:p>
          <a:p>
            <a:r>
              <a:rPr lang="en-GB" sz="2000">
                <a:latin typeface="Arial" panose="020B0604020202020204" pitchFamily="34" charset="0"/>
                <a:cs typeface="Arial" panose="020B0604020202020204" pitchFamily="34" charset="0"/>
              </a:rPr>
              <a:t>However, the biggest challenge here remains the existence of people who do not realize that they are hypertensive (BHF, 2024).</a:t>
            </a:r>
          </a:p>
          <a:p>
            <a:r>
              <a:rPr lang="en-GB" sz="2000">
                <a:latin typeface="Arial" panose="020B0604020202020204" pitchFamily="34" charset="0"/>
                <a:cs typeface="Arial" panose="020B0604020202020204" pitchFamily="34" charset="0"/>
              </a:rPr>
              <a:t>Worldwide, there are about 1.28 billion hypertensive patients, most of whom reside in low- and middle-income nations (WHO, 2023).</a:t>
            </a:r>
          </a:p>
          <a:p>
            <a:r>
              <a:rPr lang="en-GB" sz="2000">
                <a:latin typeface="Arial" panose="020B0604020202020204" pitchFamily="34" charset="0"/>
                <a:cs typeface="Arial" panose="020B0604020202020204" pitchFamily="34" charset="0"/>
              </a:rPr>
              <a:t>In spite of its widespread presence, less than 42 percent of people receive diagnosis and treatment for the condition, while even fewer succeed in attaining satisfactory levels of blood pressure.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7842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85A13E-6671-A86E-55AD-720F51325575}"/>
              </a:ext>
            </a:extLst>
          </p:cNvPr>
          <p:cNvSpPr>
            <a:spLocks noGrp="1"/>
          </p:cNvSpPr>
          <p:nvPr>
            <p:ph type="title"/>
          </p:nvPr>
        </p:nvSpPr>
        <p:spPr>
          <a:xfrm>
            <a:off x="1115568" y="548640"/>
            <a:ext cx="10168128" cy="1179576"/>
          </a:xfrm>
        </p:spPr>
        <p:txBody>
          <a:bodyPr>
            <a:normAutofit/>
          </a:bodyPr>
          <a:lstStyle/>
          <a:p>
            <a:r>
              <a:rPr lang="en-GB" sz="4000"/>
              <a:t>Economic and Social Burden</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ECF66DC-6A3A-628C-A7D3-6E92D2956FE6}"/>
              </a:ext>
            </a:extLst>
          </p:cNvPr>
          <p:cNvSpPr>
            <a:spLocks noGrp="1"/>
          </p:cNvSpPr>
          <p:nvPr>
            <p:ph idx="1"/>
          </p:nvPr>
        </p:nvSpPr>
        <p:spPr>
          <a:xfrm>
            <a:off x="1115568" y="2481943"/>
            <a:ext cx="10168128" cy="3695020"/>
          </a:xfrm>
        </p:spPr>
        <p:txBody>
          <a:bodyPr>
            <a:normAutofit/>
          </a:bodyPr>
          <a:lstStyle/>
          <a:p>
            <a:r>
              <a:rPr lang="en-GB" sz="1900">
                <a:latin typeface="Arial" panose="020B0604020202020204" pitchFamily="34" charset="0"/>
                <a:cs typeface="Arial" panose="020B0604020202020204" pitchFamily="34" charset="0"/>
              </a:rPr>
              <a:t>Hypertension is an expensive health condition for health providers. The UK’s National Health Service (NHS), for example, uses billions each year to treat hypertension and associated problems such as strokes and cardiovascular diseases (Public Health England, 2019).</a:t>
            </a:r>
          </a:p>
          <a:p>
            <a:r>
              <a:rPr lang="en-GB" sz="1900">
                <a:latin typeface="Arial" panose="020B0604020202020204" pitchFamily="34" charset="0"/>
                <a:cs typeface="Arial" panose="020B0604020202020204" pitchFamily="34" charset="0"/>
              </a:rPr>
              <a:t>Loss of work productivity due to disabilities adds to indirect costs.</a:t>
            </a:r>
          </a:p>
          <a:p>
            <a:endParaRPr lang="en-GB" sz="1900">
              <a:latin typeface="Arial" panose="020B0604020202020204" pitchFamily="34" charset="0"/>
              <a:cs typeface="Arial" panose="020B0604020202020204" pitchFamily="34" charset="0"/>
            </a:endParaRPr>
          </a:p>
          <a:p>
            <a:r>
              <a:rPr lang="en-GB" sz="1900">
                <a:latin typeface="Arial" panose="020B0604020202020204" pitchFamily="34" charset="0"/>
                <a:cs typeface="Arial" panose="020B0604020202020204" pitchFamily="34" charset="0"/>
              </a:rPr>
              <a:t>The social effects associated with hypertension are equally important. Some diseases can affect the way people live their lives and affect them mentally.</a:t>
            </a:r>
          </a:p>
          <a:p>
            <a:endParaRPr lang="en-GB" sz="1900">
              <a:latin typeface="Arial" panose="020B0604020202020204" pitchFamily="34" charset="0"/>
              <a:cs typeface="Arial" panose="020B0604020202020204" pitchFamily="34" charset="0"/>
            </a:endParaRPr>
          </a:p>
          <a:p>
            <a:r>
              <a:rPr lang="en-GB" sz="1900">
                <a:latin typeface="Arial" panose="020B0604020202020204" pitchFamily="34" charset="0"/>
                <a:cs typeface="Arial" panose="020B0604020202020204" pitchFamily="34" charset="0"/>
              </a:rPr>
              <a:t>This is because some conditions, such as stroke, could render individuals dependent on others. This means that there will be loss of independence (Marmot et al., 2020).</a:t>
            </a:r>
          </a:p>
        </p:txBody>
      </p:sp>
    </p:spTree>
    <p:extLst>
      <p:ext uri="{BB962C8B-B14F-4D97-AF65-F5344CB8AC3E}">
        <p14:creationId xmlns:p14="http://schemas.microsoft.com/office/powerpoint/2010/main" val="484817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751349-AED8-BA30-56F3-1AEE54A55976}"/>
              </a:ext>
            </a:extLst>
          </p:cNvPr>
          <p:cNvSpPr>
            <a:spLocks noGrp="1"/>
          </p:cNvSpPr>
          <p:nvPr>
            <p:ph type="title"/>
          </p:nvPr>
        </p:nvSpPr>
        <p:spPr>
          <a:xfrm>
            <a:off x="841248" y="685800"/>
            <a:ext cx="10506456" cy="1157005"/>
          </a:xfrm>
        </p:spPr>
        <p:txBody>
          <a:bodyPr anchor="b">
            <a:normAutofit/>
          </a:bodyPr>
          <a:lstStyle/>
          <a:p>
            <a:r>
              <a:rPr lang="en-GB" sz="4800"/>
              <a:t>Diagnosis</a:t>
            </a:r>
          </a:p>
        </p:txBody>
      </p:sp>
      <p:sp>
        <p:nvSpPr>
          <p:cNvPr id="11" name="Rectangle 10">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668D6878-0C46-EBBA-9FF5-3097A53AF958}"/>
              </a:ext>
            </a:extLst>
          </p:cNvPr>
          <p:cNvGraphicFramePr>
            <a:graphicFrameLocks noGrp="1"/>
          </p:cNvGraphicFramePr>
          <p:nvPr>
            <p:ph idx="1"/>
            <p:extLst>
              <p:ext uri="{D42A27DB-BD31-4B8C-83A1-F6EECF244321}">
                <p14:modId xmlns:p14="http://schemas.microsoft.com/office/powerpoint/2010/main" val="214777967"/>
              </p:ext>
            </p:extLst>
          </p:nvPr>
        </p:nvGraphicFramePr>
        <p:xfrm>
          <a:off x="838200" y="2295252"/>
          <a:ext cx="10506456" cy="3876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2930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32E58-5DEE-CCA2-B609-8D126D51AD91}"/>
              </a:ext>
            </a:extLst>
          </p:cNvPr>
          <p:cNvSpPr>
            <a:spLocks noGrp="1"/>
          </p:cNvSpPr>
          <p:nvPr>
            <p:ph type="title"/>
          </p:nvPr>
        </p:nvSpPr>
        <p:spPr/>
        <p:txBody>
          <a:bodyPr/>
          <a:lstStyle/>
          <a:p>
            <a:r>
              <a:rPr lang="en-GB" dirty="0"/>
              <a:t>Initial Assessment</a:t>
            </a:r>
          </a:p>
        </p:txBody>
      </p:sp>
      <p:graphicFrame>
        <p:nvGraphicFramePr>
          <p:cNvPr id="7" name="Content Placeholder 2">
            <a:extLst>
              <a:ext uri="{FF2B5EF4-FFF2-40B4-BE49-F238E27FC236}">
                <a16:creationId xmlns:a16="http://schemas.microsoft.com/office/drawing/2014/main" id="{93BA48BE-87BE-2973-732B-E80B54D1518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41348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041898-AA94-CF21-E447-198421469168}"/>
              </a:ext>
            </a:extLst>
          </p:cNvPr>
          <p:cNvSpPr>
            <a:spLocks noGrp="1"/>
          </p:cNvSpPr>
          <p:nvPr>
            <p:ph type="title"/>
          </p:nvPr>
        </p:nvSpPr>
        <p:spPr>
          <a:xfrm>
            <a:off x="1115568" y="548640"/>
            <a:ext cx="10168128" cy="1179576"/>
          </a:xfrm>
        </p:spPr>
        <p:txBody>
          <a:bodyPr>
            <a:normAutofit/>
          </a:bodyPr>
          <a:lstStyle/>
          <a:p>
            <a:r>
              <a:rPr lang="en-GB" sz="4000"/>
              <a:t>Management </a:t>
            </a:r>
          </a:p>
        </p:txBody>
      </p:sp>
      <p:sp>
        <p:nvSpPr>
          <p:cNvPr id="25" name="Rectangle 2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Content Placeholder 2">
            <a:extLst>
              <a:ext uri="{FF2B5EF4-FFF2-40B4-BE49-F238E27FC236}">
                <a16:creationId xmlns:a16="http://schemas.microsoft.com/office/drawing/2014/main" id="{37CFA6C6-8AAB-F182-954F-216C59BFEBA2}"/>
              </a:ext>
            </a:extLst>
          </p:cNvPr>
          <p:cNvSpPr>
            <a:spLocks noGrp="1"/>
          </p:cNvSpPr>
          <p:nvPr>
            <p:ph idx="1"/>
          </p:nvPr>
        </p:nvSpPr>
        <p:spPr>
          <a:xfrm>
            <a:off x="1115568" y="2481943"/>
            <a:ext cx="10168128" cy="3695020"/>
          </a:xfrm>
        </p:spPr>
        <p:txBody>
          <a:bodyPr>
            <a:normAutofit/>
          </a:bodyPr>
          <a:lstStyle/>
          <a:p>
            <a:r>
              <a:rPr lang="en-GB" sz="2000" dirty="0">
                <a:latin typeface="Arial" panose="020B0604020202020204" pitchFamily="34" charset="0"/>
                <a:cs typeface="Arial" panose="020B0604020202020204" pitchFamily="34" charset="0"/>
              </a:rPr>
              <a:t>Lifestyle Management</a:t>
            </a:r>
          </a:p>
          <a:p>
            <a:pPr>
              <a:buFont typeface="Wingdings" panose="05000000000000000000" pitchFamily="2" charset="2"/>
              <a:buChar char="Ø"/>
            </a:pPr>
            <a:r>
              <a:rPr lang="en-GB" sz="2000" dirty="0">
                <a:latin typeface="Arial" panose="020B0604020202020204" pitchFamily="34" charset="0"/>
                <a:cs typeface="Arial" panose="020B0604020202020204" pitchFamily="34" charset="0"/>
              </a:rPr>
              <a:t>     Change of life style plays an important role in the management of  the disease.</a:t>
            </a:r>
          </a:p>
          <a:p>
            <a:pPr>
              <a:buFont typeface="Wingdings" panose="05000000000000000000" pitchFamily="2" charset="2"/>
              <a:buChar char="Ø"/>
            </a:pPr>
            <a:r>
              <a:rPr lang="en-GB" sz="2000" dirty="0">
                <a:latin typeface="Arial" panose="020B0604020202020204" pitchFamily="34" charset="0"/>
                <a:cs typeface="Arial" panose="020B0604020202020204" pitchFamily="34" charset="0"/>
              </a:rPr>
              <a:t>     It may include reduction in the consumption of salt, having a proper diet, being active, reducing body weight, and limiting alcohol consumption (NHS, 2023).</a:t>
            </a:r>
          </a:p>
          <a:p>
            <a:pPr marL="0" indent="0">
              <a:buNone/>
            </a:pPr>
            <a:endParaRPr lang="en-GB" sz="2000" dirty="0"/>
          </a:p>
          <a:p>
            <a:r>
              <a:rPr lang="en-GB" sz="2000" dirty="0">
                <a:latin typeface="Arial" panose="020B0604020202020204" pitchFamily="34" charset="0"/>
                <a:cs typeface="Arial" panose="020B0604020202020204" pitchFamily="34" charset="0"/>
              </a:rPr>
              <a:t>Pharmacological Treatment</a:t>
            </a:r>
          </a:p>
          <a:p>
            <a:pPr>
              <a:buFont typeface="Wingdings" panose="05000000000000000000" pitchFamily="2" charset="2"/>
              <a:buChar char="Ø"/>
            </a:pPr>
            <a:r>
              <a:rPr lang="en-GB" sz="2000" dirty="0">
                <a:latin typeface="Arial" panose="020B0604020202020204" pitchFamily="34" charset="0"/>
                <a:cs typeface="Arial" panose="020B0604020202020204" pitchFamily="34" charset="0"/>
              </a:rPr>
              <a:t>Pharmacological treatment typically begins with ACE inhibitors or calcium channel blockers, depending on patient characteristics.</a:t>
            </a:r>
          </a:p>
          <a:p>
            <a:pPr>
              <a:buFont typeface="Wingdings" panose="05000000000000000000" pitchFamily="2" charset="2"/>
              <a:buChar char="Ø"/>
            </a:pPr>
            <a:r>
              <a:rPr lang="en-GB" sz="2000" dirty="0">
                <a:latin typeface="Arial" panose="020B0604020202020204" pitchFamily="34" charset="0"/>
                <a:cs typeface="Arial" panose="020B0604020202020204" pitchFamily="34" charset="0"/>
              </a:rPr>
              <a:t>Additional medications such as thiazide diuretics or beta-blockers may be introduced if blood pressure remains uncontrolled (NICE, 2019).</a:t>
            </a:r>
          </a:p>
        </p:txBody>
      </p:sp>
    </p:spTree>
    <p:extLst>
      <p:ext uri="{BB962C8B-B14F-4D97-AF65-F5344CB8AC3E}">
        <p14:creationId xmlns:p14="http://schemas.microsoft.com/office/powerpoint/2010/main" val="2636437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18C4D5-79DE-2774-735A-CFC7790EA746}"/>
              </a:ext>
            </a:extLst>
          </p:cNvPr>
          <p:cNvSpPr>
            <a:spLocks noGrp="1"/>
          </p:cNvSpPr>
          <p:nvPr>
            <p:ph type="title"/>
          </p:nvPr>
        </p:nvSpPr>
        <p:spPr>
          <a:xfrm>
            <a:off x="1043631" y="809898"/>
            <a:ext cx="9942716" cy="1554480"/>
          </a:xfrm>
        </p:spPr>
        <p:txBody>
          <a:bodyPr anchor="ctr">
            <a:normAutofit/>
          </a:bodyPr>
          <a:lstStyle/>
          <a:p>
            <a:r>
              <a:rPr lang="en-GB" sz="4800"/>
              <a:t>Models of Care</a:t>
            </a:r>
          </a:p>
        </p:txBody>
      </p:sp>
      <p:sp>
        <p:nvSpPr>
          <p:cNvPr id="3" name="Content Placeholder 2">
            <a:extLst>
              <a:ext uri="{FF2B5EF4-FFF2-40B4-BE49-F238E27FC236}">
                <a16:creationId xmlns:a16="http://schemas.microsoft.com/office/drawing/2014/main" id="{01EB8240-67D1-EED7-77C7-E7EC6FB7AE55}"/>
              </a:ext>
            </a:extLst>
          </p:cNvPr>
          <p:cNvSpPr>
            <a:spLocks noGrp="1"/>
          </p:cNvSpPr>
          <p:nvPr>
            <p:ph idx="1"/>
          </p:nvPr>
        </p:nvSpPr>
        <p:spPr>
          <a:xfrm>
            <a:off x="1045028" y="3017522"/>
            <a:ext cx="9941319" cy="3124658"/>
          </a:xfrm>
        </p:spPr>
        <p:txBody>
          <a:bodyPr anchor="ctr">
            <a:normAutofit/>
          </a:bodyPr>
          <a:lstStyle/>
          <a:p>
            <a:r>
              <a:rPr lang="en-GB" sz="2400">
                <a:latin typeface="Arial" panose="020B0604020202020204" pitchFamily="34" charset="0"/>
                <a:cs typeface="Arial" panose="020B0604020202020204" pitchFamily="34" charset="0"/>
              </a:rPr>
              <a:t>The CCM promotes preventive and patient-focused care through multidisciplinary teams and encourages patient self-management strategies (Wagner et al., 2001).</a:t>
            </a:r>
          </a:p>
          <a:p>
            <a:pPr marL="0" indent="0">
              <a:buNone/>
            </a:pP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It is pertinent to the case study due to the need for lifelong management of hypertension.</a:t>
            </a:r>
          </a:p>
        </p:txBody>
      </p:sp>
      <p:cxnSp>
        <p:nvCxnSpPr>
          <p:cNvPr id="28" name="Straight Connector 2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8615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91EE206-3292-CC19-9486-EE46EFA33C79}"/>
              </a:ext>
            </a:extLst>
          </p:cNvPr>
          <p:cNvSpPr>
            <a:spLocks noGrp="1"/>
          </p:cNvSpPr>
          <p:nvPr>
            <p:ph type="title"/>
          </p:nvPr>
        </p:nvSpPr>
        <p:spPr>
          <a:xfrm>
            <a:off x="1115568" y="548640"/>
            <a:ext cx="10168128" cy="1179576"/>
          </a:xfrm>
        </p:spPr>
        <p:txBody>
          <a:bodyPr>
            <a:normAutofit/>
          </a:bodyPr>
          <a:lstStyle/>
          <a:p>
            <a:r>
              <a:rPr lang="en-GB" sz="4000"/>
              <a:t>Frameworks in Practice</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B517A87-961A-5CEF-DE77-A1DFEF6718ED}"/>
              </a:ext>
            </a:extLst>
          </p:cNvPr>
          <p:cNvSpPr>
            <a:spLocks noGrp="1"/>
          </p:cNvSpPr>
          <p:nvPr>
            <p:ph idx="1"/>
          </p:nvPr>
        </p:nvSpPr>
        <p:spPr>
          <a:xfrm>
            <a:off x="1115568" y="2481943"/>
            <a:ext cx="10168128" cy="3695020"/>
          </a:xfrm>
        </p:spPr>
        <p:txBody>
          <a:bodyPr>
            <a:normAutofit/>
          </a:bodyPr>
          <a:lstStyle/>
          <a:p>
            <a:r>
              <a:rPr lang="en-GB" sz="2200">
                <a:latin typeface="Arial" panose="020B0604020202020204" pitchFamily="34" charset="0"/>
                <a:cs typeface="Arial" panose="020B0604020202020204" pitchFamily="34" charset="0"/>
              </a:rPr>
              <a:t>In the UK, there are various guidelines that govern the treatment of patients with hypertension, including the NICE guidelines, NHS Long Term Plan, and Quality and Outcomes Framework (QOF).</a:t>
            </a:r>
          </a:p>
          <a:p>
            <a:endParaRPr lang="en-GB" sz="2200">
              <a:latin typeface="Arial" panose="020B0604020202020204" pitchFamily="34" charset="0"/>
              <a:cs typeface="Arial" panose="020B0604020202020204" pitchFamily="34" charset="0"/>
            </a:endParaRP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These guidelines seek to achieve consistency in delivery of care, better results, and encourage early diagnosis and management of patients.</a:t>
            </a:r>
          </a:p>
        </p:txBody>
      </p:sp>
    </p:spTree>
    <p:extLst>
      <p:ext uri="{BB962C8B-B14F-4D97-AF65-F5344CB8AC3E}">
        <p14:creationId xmlns:p14="http://schemas.microsoft.com/office/powerpoint/2010/main" val="2972895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5C7A863-EEB6-5451-6D9C-9BF888B67296}"/>
              </a:ext>
            </a:extLst>
          </p:cNvPr>
          <p:cNvSpPr>
            <a:spLocks noGrp="1"/>
          </p:cNvSpPr>
          <p:nvPr>
            <p:ph type="title"/>
          </p:nvPr>
        </p:nvSpPr>
        <p:spPr>
          <a:xfrm>
            <a:off x="1115568" y="548640"/>
            <a:ext cx="10168128" cy="1179576"/>
          </a:xfrm>
        </p:spPr>
        <p:txBody>
          <a:bodyPr>
            <a:normAutofit/>
          </a:bodyPr>
          <a:lstStyle/>
          <a:p>
            <a:r>
              <a:rPr lang="en-GB" sz="4000"/>
              <a:t>Prevention</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C532853-7AB0-2ECF-5B14-072D888CA25F}"/>
              </a:ext>
            </a:extLst>
          </p:cNvPr>
          <p:cNvSpPr>
            <a:spLocks noGrp="1"/>
          </p:cNvSpPr>
          <p:nvPr>
            <p:ph idx="1"/>
          </p:nvPr>
        </p:nvSpPr>
        <p:spPr>
          <a:xfrm>
            <a:off x="1115568" y="2481943"/>
            <a:ext cx="10168128" cy="3695020"/>
          </a:xfrm>
        </p:spPr>
        <p:txBody>
          <a:bodyPr>
            <a:normAutofit/>
          </a:bodyPr>
          <a:lstStyle/>
          <a:p>
            <a:r>
              <a:rPr lang="en-GB" sz="2200">
                <a:latin typeface="Arial" panose="020B0604020202020204" pitchFamily="34" charset="0"/>
                <a:cs typeface="Arial" panose="020B0604020202020204" pitchFamily="34" charset="0"/>
              </a:rPr>
              <a:t>Interventions are aimed at reducing modifiable risk factors through public health strategies and lifestyle modifications.</a:t>
            </a:r>
          </a:p>
          <a:p>
            <a:r>
              <a:rPr lang="en-GB" sz="2200">
                <a:latin typeface="Arial" panose="020B0604020202020204" pitchFamily="34" charset="0"/>
                <a:cs typeface="Arial" panose="020B0604020202020204" pitchFamily="34" charset="0"/>
              </a:rPr>
              <a:t>For example, preventive interventions such as dietary management techniques like the Dash diet reduce high blood pressure significantly (Appel et al., 1997).</a:t>
            </a:r>
          </a:p>
          <a:p>
            <a:pPr marL="0" indent="0">
              <a:buNone/>
            </a:pPr>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Similarly, other public health interventions such as reduction of sodium in food products should be considered.</a:t>
            </a:r>
          </a:p>
        </p:txBody>
      </p:sp>
    </p:spTree>
    <p:extLst>
      <p:ext uri="{BB962C8B-B14F-4D97-AF65-F5344CB8AC3E}">
        <p14:creationId xmlns:p14="http://schemas.microsoft.com/office/powerpoint/2010/main" val="507521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4B1C70-9D53-5E4A-771C-9EB95E35CD64}"/>
              </a:ext>
            </a:extLst>
          </p:cNvPr>
          <p:cNvSpPr>
            <a:spLocks noGrp="1"/>
          </p:cNvSpPr>
          <p:nvPr>
            <p:ph type="title"/>
          </p:nvPr>
        </p:nvSpPr>
        <p:spPr>
          <a:xfrm>
            <a:off x="1115568" y="548640"/>
            <a:ext cx="10168128" cy="1179576"/>
          </a:xfrm>
        </p:spPr>
        <p:txBody>
          <a:bodyPr>
            <a:normAutofit/>
          </a:bodyPr>
          <a:lstStyle/>
          <a:p>
            <a:r>
              <a:rPr lang="en-GB" sz="4000"/>
              <a:t>Personalised Care Model</a:t>
            </a:r>
          </a:p>
        </p:txBody>
      </p:sp>
      <p:sp>
        <p:nvSpPr>
          <p:cNvPr id="25" name="Rectangle 2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7F94D65-FCE9-ECFC-9A1E-0E3512E79648}"/>
              </a:ext>
            </a:extLst>
          </p:cNvPr>
          <p:cNvSpPr>
            <a:spLocks noGrp="1"/>
          </p:cNvSpPr>
          <p:nvPr>
            <p:ph idx="1"/>
          </p:nvPr>
        </p:nvSpPr>
        <p:spPr>
          <a:xfrm>
            <a:off x="1115568" y="2481943"/>
            <a:ext cx="10168128" cy="3695020"/>
          </a:xfrm>
        </p:spPr>
        <p:txBody>
          <a:bodyPr>
            <a:normAutofit/>
          </a:bodyPr>
          <a:lstStyle/>
          <a:p>
            <a:r>
              <a:rPr lang="en-GB" sz="2000">
                <a:latin typeface="Arial" panose="020B0604020202020204" pitchFamily="34" charset="0"/>
                <a:cs typeface="Arial" panose="020B0604020202020204" pitchFamily="34" charset="0"/>
              </a:rPr>
              <a:t>The NHS personalized care approach comprises six core elements, including:</a:t>
            </a:r>
          </a:p>
          <a:p>
            <a:r>
              <a:rPr lang="en-GB" sz="2000">
                <a:latin typeface="Arial" panose="020B0604020202020204" pitchFamily="34" charset="0"/>
                <a:cs typeface="Arial" panose="020B0604020202020204" pitchFamily="34" charset="0"/>
              </a:rPr>
              <a:t>Shared decision-making;</a:t>
            </a:r>
          </a:p>
          <a:p>
            <a:r>
              <a:rPr lang="en-GB" sz="2000">
                <a:latin typeface="Arial" panose="020B0604020202020204" pitchFamily="34" charset="0"/>
                <a:cs typeface="Arial" panose="020B0604020202020204" pitchFamily="34" charset="0"/>
              </a:rPr>
              <a:t>Personalized care planning;</a:t>
            </a:r>
          </a:p>
          <a:p>
            <a:r>
              <a:rPr lang="en-GB" sz="2000">
                <a:latin typeface="Arial" panose="020B0604020202020204" pitchFamily="34" charset="0"/>
                <a:cs typeface="Arial" panose="020B0604020202020204" pitchFamily="34" charset="0"/>
              </a:rPr>
              <a:t>Social prescribing;</a:t>
            </a:r>
          </a:p>
          <a:p>
            <a:r>
              <a:rPr lang="en-GB" sz="2000">
                <a:latin typeface="Arial" panose="020B0604020202020204" pitchFamily="34" charset="0"/>
                <a:cs typeface="Arial" panose="020B0604020202020204" pitchFamily="34" charset="0"/>
              </a:rPr>
              <a:t>Supported self-management;</a:t>
            </a:r>
          </a:p>
          <a:p>
            <a:r>
              <a:rPr lang="en-GB" sz="2000">
                <a:latin typeface="Arial" panose="020B0604020202020204" pitchFamily="34" charset="0"/>
                <a:cs typeface="Arial" panose="020B0604020202020204" pitchFamily="34" charset="0"/>
              </a:rPr>
              <a:t>Personal health budgets; and</a:t>
            </a:r>
          </a:p>
          <a:p>
            <a:r>
              <a:rPr lang="en-GB" sz="2000">
                <a:latin typeface="Arial" panose="020B0604020202020204" pitchFamily="34" charset="0"/>
                <a:cs typeface="Arial" panose="020B0604020202020204" pitchFamily="34" charset="0"/>
              </a:rPr>
              <a:t>Patient activation (NHS England, 2019).</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All these elements seek to empower patients.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33997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14DE8E-B9A9-6456-7496-CDC1DFFF7DD3}"/>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C3AA959-89A6-EAC4-F5AA-EE6E8DD8F45D}"/>
              </a:ext>
            </a:extLst>
          </p:cNvPr>
          <p:cNvSpPr>
            <a:spLocks noGrp="1"/>
          </p:cNvSpPr>
          <p:nvPr>
            <p:ph idx="1"/>
          </p:nvPr>
        </p:nvSpPr>
        <p:spPr>
          <a:xfrm>
            <a:off x="4447308" y="591344"/>
            <a:ext cx="6906491" cy="5585619"/>
          </a:xfrm>
        </p:spPr>
        <p:txBody>
          <a:bodyPr anchor="ctr">
            <a:normAutofit/>
          </a:bodyPr>
          <a:lstStyle/>
          <a:p>
            <a:r>
              <a:rPr lang="en-GB" sz="1100" dirty="0">
                <a:latin typeface="Arial" panose="020B0604020202020204" pitchFamily="34" charset="0"/>
                <a:cs typeface="Arial" panose="020B0604020202020204" pitchFamily="34" charset="0"/>
              </a:rPr>
              <a:t>Appel, L.J., Moore, T.J., Obarzanek, E., Vollmer, W.M., </a:t>
            </a:r>
            <a:r>
              <a:rPr lang="en-GB" sz="1100" dirty="0" err="1">
                <a:latin typeface="Arial" panose="020B0604020202020204" pitchFamily="34" charset="0"/>
                <a:cs typeface="Arial" panose="020B0604020202020204" pitchFamily="34" charset="0"/>
              </a:rPr>
              <a:t>Svetkey</a:t>
            </a:r>
            <a:r>
              <a:rPr lang="en-GB" sz="1100" dirty="0">
                <a:latin typeface="Arial" panose="020B0604020202020204" pitchFamily="34" charset="0"/>
                <a:cs typeface="Arial" panose="020B0604020202020204" pitchFamily="34" charset="0"/>
              </a:rPr>
              <a:t>, L.P., Sacks, F.M., Bray, G.A., Vogt, T.M., Cutler, J.A., Windhauser, M.M. and Lin, P.H. (1997) ‘A clinical trial of the effects of dietary patterns on blood pressure’, </a:t>
            </a:r>
            <a:r>
              <a:rPr lang="en-GB" sz="1100" i="1" dirty="0">
                <a:latin typeface="Arial" panose="020B0604020202020204" pitchFamily="34" charset="0"/>
                <a:cs typeface="Arial" panose="020B0604020202020204" pitchFamily="34" charset="0"/>
              </a:rPr>
              <a:t>New England Journal of Medicine</a:t>
            </a:r>
            <a:r>
              <a:rPr lang="en-GB" sz="1100" dirty="0">
                <a:latin typeface="Arial" panose="020B0604020202020204" pitchFamily="34" charset="0"/>
                <a:cs typeface="Arial" panose="020B0604020202020204" pitchFamily="34" charset="0"/>
              </a:rPr>
              <a:t>, 336(16), pp. 1117–1124.</a:t>
            </a:r>
          </a:p>
          <a:p>
            <a:r>
              <a:rPr lang="en-GB" sz="1100" dirty="0">
                <a:latin typeface="Arial" panose="020B0604020202020204" pitchFamily="34" charset="0"/>
                <a:cs typeface="Arial" panose="020B0604020202020204" pitchFamily="34" charset="0"/>
              </a:rPr>
              <a:t>Bandura, A. (1997) </a:t>
            </a:r>
            <a:r>
              <a:rPr lang="en-GB" sz="1100" i="1" dirty="0">
                <a:latin typeface="Arial" panose="020B0604020202020204" pitchFamily="34" charset="0"/>
                <a:cs typeface="Arial" panose="020B0604020202020204" pitchFamily="34" charset="0"/>
              </a:rPr>
              <a:t>Self-efficacy: The exercise of control</a:t>
            </a:r>
            <a:r>
              <a:rPr lang="en-GB" sz="1100" dirty="0">
                <a:latin typeface="Arial" panose="020B0604020202020204" pitchFamily="34" charset="0"/>
                <a:cs typeface="Arial" panose="020B0604020202020204" pitchFamily="34" charset="0"/>
              </a:rPr>
              <a:t>. New York: Freeman.</a:t>
            </a:r>
          </a:p>
          <a:p>
            <a:r>
              <a:rPr lang="en-GB" sz="1100" dirty="0">
                <a:latin typeface="Arial" panose="020B0604020202020204" pitchFamily="34" charset="0"/>
                <a:cs typeface="Arial" panose="020B0604020202020204" pitchFamily="34" charset="0"/>
              </a:rPr>
              <a:t>Beevers, G., Lip, G.Y.H. and O’Brien, E. (2001) ‘ABC of hypertension’, </a:t>
            </a:r>
            <a:r>
              <a:rPr lang="en-GB" sz="1100" i="1" dirty="0">
                <a:latin typeface="Arial" panose="020B0604020202020204" pitchFamily="34" charset="0"/>
                <a:cs typeface="Arial" panose="020B0604020202020204" pitchFamily="34" charset="0"/>
              </a:rPr>
              <a:t>BMJ</a:t>
            </a:r>
            <a:r>
              <a:rPr lang="en-GB" sz="1100" dirty="0">
                <a:latin typeface="Arial" panose="020B0604020202020204" pitchFamily="34" charset="0"/>
                <a:cs typeface="Arial" panose="020B0604020202020204" pitchFamily="34" charset="0"/>
              </a:rPr>
              <a:t>, 322(7291), pp. 912–916.</a:t>
            </a:r>
          </a:p>
          <a:p>
            <a:r>
              <a:rPr lang="en-GB" sz="1100" dirty="0">
                <a:latin typeface="Arial" panose="020B0604020202020204" pitchFamily="34" charset="0"/>
                <a:cs typeface="Arial" panose="020B0604020202020204" pitchFamily="34" charset="0"/>
              </a:rPr>
              <a:t>Bodenheimer, T., Lorig, K., Holman, H. and Grumbach, K. (2002) ‘Patient self-management of chronic disease in primary care’, </a:t>
            </a:r>
            <a:r>
              <a:rPr lang="en-GB" sz="1100" i="1" dirty="0">
                <a:latin typeface="Arial" panose="020B0604020202020204" pitchFamily="34" charset="0"/>
                <a:cs typeface="Arial" panose="020B0604020202020204" pitchFamily="34" charset="0"/>
              </a:rPr>
              <a:t>JAMA</a:t>
            </a:r>
            <a:r>
              <a:rPr lang="en-GB" sz="1100" dirty="0">
                <a:latin typeface="Arial" panose="020B0604020202020204" pitchFamily="34" charset="0"/>
                <a:cs typeface="Arial" panose="020B0604020202020204" pitchFamily="34" charset="0"/>
              </a:rPr>
              <a:t>, 288(19), pp. 2469–2475.</a:t>
            </a:r>
          </a:p>
          <a:p>
            <a:r>
              <a:rPr lang="en-GB" sz="1100" dirty="0">
                <a:latin typeface="Arial" panose="020B0604020202020204" pitchFamily="34" charset="0"/>
                <a:cs typeface="Arial" panose="020B0604020202020204" pitchFamily="34" charset="0"/>
              </a:rPr>
              <a:t>British Heart Foundation (2024) </a:t>
            </a:r>
            <a:r>
              <a:rPr lang="en-GB" sz="1100" i="1" dirty="0">
                <a:latin typeface="Arial" panose="020B0604020202020204" pitchFamily="34" charset="0"/>
                <a:cs typeface="Arial" panose="020B0604020202020204" pitchFamily="34" charset="0"/>
              </a:rPr>
              <a:t>UK factsheet: Hypertension</a:t>
            </a:r>
            <a:r>
              <a:rPr lang="en-GB" sz="1100" dirty="0">
                <a:latin typeface="Arial" panose="020B0604020202020204" pitchFamily="34" charset="0"/>
                <a:cs typeface="Arial" panose="020B0604020202020204" pitchFamily="34" charset="0"/>
              </a:rPr>
              <a:t>. London: BHF.</a:t>
            </a:r>
          </a:p>
          <a:p>
            <a:r>
              <a:rPr lang="en-GB" sz="1100" dirty="0">
                <a:latin typeface="Arial" panose="020B0604020202020204" pitchFamily="34" charset="0"/>
                <a:cs typeface="Arial" panose="020B0604020202020204" pitchFamily="34" charset="0"/>
              </a:rPr>
              <a:t>Carey, R.M., Whelton, P.K. and 2017 ACC/AHA Task Force (2018) ‘Prevention, detection, evaluation, and management of high blood pressure’, </a:t>
            </a:r>
            <a:r>
              <a:rPr lang="en-GB" sz="1100" i="1" dirty="0">
                <a:latin typeface="Arial" panose="020B0604020202020204" pitchFamily="34" charset="0"/>
                <a:cs typeface="Arial" panose="020B0604020202020204" pitchFamily="34" charset="0"/>
              </a:rPr>
              <a:t>Hypertension</a:t>
            </a:r>
            <a:r>
              <a:rPr lang="en-GB" sz="1100" dirty="0">
                <a:latin typeface="Arial" panose="020B0604020202020204" pitchFamily="34" charset="0"/>
                <a:cs typeface="Arial" panose="020B0604020202020204" pitchFamily="34" charset="0"/>
              </a:rPr>
              <a:t>, 71(6), pp. e13–e115.</a:t>
            </a:r>
          </a:p>
          <a:p>
            <a:r>
              <a:rPr lang="en-GB" sz="1100" dirty="0">
                <a:latin typeface="Arial" panose="020B0604020202020204" pitchFamily="34" charset="0"/>
                <a:cs typeface="Arial" panose="020B0604020202020204" pitchFamily="34" charset="0"/>
              </a:rPr>
              <a:t>Coulter, A. (2012) </a:t>
            </a:r>
            <a:r>
              <a:rPr lang="en-GB" sz="1100" i="1" dirty="0">
                <a:latin typeface="Arial" panose="020B0604020202020204" pitchFamily="34" charset="0"/>
                <a:cs typeface="Arial" panose="020B0604020202020204" pitchFamily="34" charset="0"/>
              </a:rPr>
              <a:t>Patient engagement—what works?</a:t>
            </a:r>
            <a:r>
              <a:rPr lang="en-GB" sz="1100" dirty="0">
                <a:latin typeface="Arial" panose="020B0604020202020204" pitchFamily="34" charset="0"/>
                <a:cs typeface="Arial" panose="020B0604020202020204" pitchFamily="34" charset="0"/>
              </a:rPr>
              <a:t> London: The King’s Fund.</a:t>
            </a:r>
          </a:p>
          <a:p>
            <a:r>
              <a:rPr lang="en-GB" sz="1100" dirty="0">
                <a:latin typeface="Arial" panose="020B0604020202020204" pitchFamily="34" charset="0"/>
                <a:cs typeface="Arial" panose="020B0604020202020204" pitchFamily="34" charset="0"/>
              </a:rPr>
              <a:t>Forouzanfar, M.H., Liu, P., Roth, G.A., Ng, M., Biryukov, S., Marczak, L., Alexander, L., Estep, K., Hassen Abate, K., Akinyemi, T.F. and Ali, R. (2017) ‘Global burden of hypertension’, </a:t>
            </a:r>
            <a:r>
              <a:rPr lang="en-GB" sz="1100" i="1" dirty="0">
                <a:latin typeface="Arial" panose="020B0604020202020204" pitchFamily="34" charset="0"/>
                <a:cs typeface="Arial" panose="020B0604020202020204" pitchFamily="34" charset="0"/>
              </a:rPr>
              <a:t>The Lancet</a:t>
            </a:r>
            <a:r>
              <a:rPr lang="en-GB" sz="1100" dirty="0">
                <a:latin typeface="Arial" panose="020B0604020202020204" pitchFamily="34" charset="0"/>
                <a:cs typeface="Arial" panose="020B0604020202020204" pitchFamily="34" charset="0"/>
              </a:rPr>
              <a:t>, 389(10064), pp. 37–55.</a:t>
            </a:r>
          </a:p>
          <a:p>
            <a:r>
              <a:rPr lang="en-GB" sz="1100" dirty="0">
                <a:latin typeface="Arial" panose="020B0604020202020204" pitchFamily="34" charset="0"/>
                <a:cs typeface="Arial" panose="020B0604020202020204" pitchFamily="34" charset="0"/>
              </a:rPr>
              <a:t>GBD Risk Factors Collaborators (2020) ‘Global burden of 87 risk factors’, </a:t>
            </a:r>
            <a:r>
              <a:rPr lang="en-GB" sz="1100" i="1" dirty="0">
                <a:latin typeface="Arial" panose="020B0604020202020204" pitchFamily="34" charset="0"/>
                <a:cs typeface="Arial" panose="020B0604020202020204" pitchFamily="34" charset="0"/>
              </a:rPr>
              <a:t>The Lancet</a:t>
            </a:r>
            <a:r>
              <a:rPr lang="en-GB" sz="1100" dirty="0">
                <a:latin typeface="Arial" panose="020B0604020202020204" pitchFamily="34" charset="0"/>
                <a:cs typeface="Arial" panose="020B0604020202020204" pitchFamily="34" charset="0"/>
              </a:rPr>
              <a:t>, 396(10258), pp. 1223–1249.</a:t>
            </a:r>
          </a:p>
          <a:p>
            <a:r>
              <a:rPr lang="en-GB" sz="1100" dirty="0">
                <a:latin typeface="Arial" panose="020B0604020202020204" pitchFamily="34" charset="0"/>
                <a:cs typeface="Arial" panose="020B0604020202020204" pitchFamily="34" charset="0"/>
              </a:rPr>
              <a:t>Kaplan, N.M. (2010) </a:t>
            </a:r>
            <a:r>
              <a:rPr lang="en-GB" sz="1100" i="1" dirty="0">
                <a:latin typeface="Arial" panose="020B0604020202020204" pitchFamily="34" charset="0"/>
                <a:cs typeface="Arial" panose="020B0604020202020204" pitchFamily="34" charset="0"/>
              </a:rPr>
              <a:t>Kaplan’s clinical hypertension</a:t>
            </a:r>
            <a:r>
              <a:rPr lang="en-GB" sz="1100" dirty="0">
                <a:latin typeface="Arial" panose="020B0604020202020204" pitchFamily="34" charset="0"/>
                <a:cs typeface="Arial" panose="020B0604020202020204" pitchFamily="34" charset="0"/>
              </a:rPr>
              <a:t>. 10th </a:t>
            </a:r>
            <a:r>
              <a:rPr lang="en-GB" sz="1100" dirty="0" err="1">
                <a:latin typeface="Arial" panose="020B0604020202020204" pitchFamily="34" charset="0"/>
                <a:cs typeface="Arial" panose="020B0604020202020204" pitchFamily="34" charset="0"/>
              </a:rPr>
              <a:t>edn</a:t>
            </a:r>
            <a:r>
              <a:rPr lang="en-GB" sz="1100" dirty="0">
                <a:latin typeface="Arial" panose="020B0604020202020204" pitchFamily="34" charset="0"/>
                <a:cs typeface="Arial" panose="020B0604020202020204" pitchFamily="34" charset="0"/>
              </a:rPr>
              <a:t>. Philadelphia: Lippincott Williams &amp; Wilkins.</a:t>
            </a:r>
          </a:p>
          <a:p>
            <a:r>
              <a:rPr lang="en-GB" sz="1100" dirty="0">
                <a:latin typeface="Arial" panose="020B0604020202020204" pitchFamily="34" charset="0"/>
                <a:cs typeface="Arial" panose="020B0604020202020204" pitchFamily="34" charset="0"/>
              </a:rPr>
              <a:t>Lawes, C.M.M., Vander Hoorn, S. and Rodgers, A. (2008) ‘Global burden of blood-pressure-related disease’, </a:t>
            </a:r>
            <a:r>
              <a:rPr lang="en-GB" sz="1100" i="1" dirty="0">
                <a:latin typeface="Arial" panose="020B0604020202020204" pitchFamily="34" charset="0"/>
                <a:cs typeface="Arial" panose="020B0604020202020204" pitchFamily="34" charset="0"/>
              </a:rPr>
              <a:t>The Lancet</a:t>
            </a:r>
            <a:r>
              <a:rPr lang="en-GB" sz="1100" dirty="0">
                <a:latin typeface="Arial" panose="020B0604020202020204" pitchFamily="34" charset="0"/>
                <a:cs typeface="Arial" panose="020B0604020202020204" pitchFamily="34" charset="0"/>
              </a:rPr>
              <a:t>, 371(9623), pp. 1513–1518.</a:t>
            </a:r>
          </a:p>
          <a:p>
            <a:r>
              <a:rPr lang="en-GB" sz="1100" dirty="0">
                <a:latin typeface="Arial" panose="020B0604020202020204" pitchFamily="34" charset="0"/>
                <a:cs typeface="Arial" panose="020B0604020202020204" pitchFamily="34" charset="0"/>
              </a:rPr>
              <a:t>Marmot, M., Allen, J., Boyce, T., Goldblatt, P. and Morrison, J. (2020) </a:t>
            </a:r>
            <a:r>
              <a:rPr lang="en-GB" sz="1100" i="1" dirty="0">
                <a:latin typeface="Arial" panose="020B0604020202020204" pitchFamily="34" charset="0"/>
                <a:cs typeface="Arial" panose="020B0604020202020204" pitchFamily="34" charset="0"/>
              </a:rPr>
              <a:t>Health equity in England: The Marmot review 10 years on</a:t>
            </a:r>
            <a:r>
              <a:rPr lang="en-GB" sz="1100" dirty="0">
                <a:latin typeface="Arial" panose="020B0604020202020204" pitchFamily="34" charset="0"/>
                <a:cs typeface="Arial" panose="020B0604020202020204" pitchFamily="34" charset="0"/>
              </a:rPr>
              <a:t>. London: Institute of Health Equity.</a:t>
            </a:r>
          </a:p>
          <a:p>
            <a:r>
              <a:rPr lang="en-GB" sz="1100" dirty="0">
                <a:latin typeface="Arial" panose="020B0604020202020204" pitchFamily="34" charset="0"/>
                <a:cs typeface="Arial" panose="020B0604020202020204" pitchFamily="34" charset="0"/>
              </a:rPr>
              <a:t>Mills, K.T., Stefanescu, A. and He, J. (2020) ‘The global epidemiology of hypertension’, </a:t>
            </a:r>
            <a:r>
              <a:rPr lang="en-GB" sz="1100" i="1" dirty="0">
                <a:latin typeface="Arial" panose="020B0604020202020204" pitchFamily="34" charset="0"/>
                <a:cs typeface="Arial" panose="020B0604020202020204" pitchFamily="34" charset="0"/>
              </a:rPr>
              <a:t>Circulation Research</a:t>
            </a:r>
            <a:r>
              <a:rPr lang="en-GB" sz="1100" dirty="0">
                <a:latin typeface="Arial" panose="020B0604020202020204" pitchFamily="34" charset="0"/>
                <a:cs typeface="Arial" panose="020B0604020202020204" pitchFamily="34" charset="0"/>
              </a:rPr>
              <a:t>, 126(6), pp. 678–692.</a:t>
            </a:r>
          </a:p>
          <a:p>
            <a:r>
              <a:rPr lang="en-GB" sz="1100" dirty="0">
                <a:latin typeface="Arial" panose="020B0604020202020204" pitchFamily="34" charset="0"/>
                <a:cs typeface="Arial" panose="020B0604020202020204" pitchFamily="34" charset="0"/>
              </a:rPr>
              <a:t>National Health Service (NHS) (2023) </a:t>
            </a:r>
            <a:r>
              <a:rPr lang="en-GB" sz="1100" i="1" dirty="0">
                <a:latin typeface="Arial" panose="020B0604020202020204" pitchFamily="34" charset="0"/>
                <a:cs typeface="Arial" panose="020B0604020202020204" pitchFamily="34" charset="0"/>
              </a:rPr>
              <a:t>High blood pressure (hypertension)</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2"/>
              </a:rPr>
              <a:t>https://www.nhs.uk</a:t>
            </a:r>
            <a:r>
              <a:rPr lang="en-GB" sz="1100" dirty="0">
                <a:latin typeface="Arial" panose="020B0604020202020204" pitchFamily="34" charset="0"/>
                <a:cs typeface="Arial" panose="020B0604020202020204" pitchFamily="34" charset="0"/>
              </a:rPr>
              <a:t> (Accessed: 16 April 2026).</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60203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5D106DB-FDC7-79B0-C4FC-57350A266E0E}"/>
              </a:ext>
            </a:extLst>
          </p:cNvPr>
          <p:cNvSpPr>
            <a:spLocks noGrp="1"/>
          </p:cNvSpPr>
          <p:nvPr>
            <p:ph idx="1"/>
          </p:nvPr>
        </p:nvSpPr>
        <p:spPr>
          <a:xfrm>
            <a:off x="838200" y="1825625"/>
            <a:ext cx="10515600" cy="4351338"/>
          </a:xfrm>
        </p:spPr>
        <p:txBody>
          <a:bodyPr>
            <a:normAutofit/>
          </a:bodyPr>
          <a:lstStyle/>
          <a:p>
            <a:r>
              <a:rPr lang="en-GB" sz="900"/>
              <a:t>NHS Digital (2022) </a:t>
            </a:r>
            <a:r>
              <a:rPr lang="en-GB" sz="900" i="1"/>
              <a:t>Health Survey for England</a:t>
            </a:r>
            <a:r>
              <a:rPr lang="en-GB" sz="900"/>
              <a:t>. Leeds: NHS Digital.</a:t>
            </a:r>
          </a:p>
          <a:p>
            <a:r>
              <a:rPr lang="en-GB" sz="900"/>
              <a:t>NHS England (2019) </a:t>
            </a:r>
            <a:r>
              <a:rPr lang="en-GB" sz="900" i="1"/>
              <a:t>The NHS Long Term Plan</a:t>
            </a:r>
            <a:r>
              <a:rPr lang="en-GB" sz="900"/>
              <a:t>. London: NHS England.</a:t>
            </a:r>
          </a:p>
          <a:p>
            <a:r>
              <a:rPr lang="en-GB" sz="900"/>
              <a:t>NHS England (2021) </a:t>
            </a:r>
            <a:r>
              <a:rPr lang="en-GB" sz="900" i="1"/>
              <a:t>Universal personalised care: Implementing the comprehensive model</a:t>
            </a:r>
            <a:r>
              <a:rPr lang="en-GB" sz="900"/>
              <a:t>. London: NHS England.</a:t>
            </a:r>
          </a:p>
          <a:p>
            <a:r>
              <a:rPr lang="en-GB" sz="900"/>
              <a:t>Nursing and Midwifery Council (NMC) (2018) </a:t>
            </a:r>
            <a:r>
              <a:rPr lang="en-GB" sz="900" i="1"/>
              <a:t>The code: Professional standards of practice and behaviour</a:t>
            </a:r>
            <a:r>
              <a:rPr lang="en-GB" sz="900"/>
              <a:t>. London: NMC.</a:t>
            </a:r>
          </a:p>
          <a:p>
            <a:r>
              <a:rPr lang="en-GB" sz="900"/>
              <a:t>National Institute for Health and Care Excellence (NICE) (2019) </a:t>
            </a:r>
            <a:r>
              <a:rPr lang="en-GB" sz="900" i="1"/>
              <a:t>Hypertension in adults: diagnosis and management (NG136)</a:t>
            </a:r>
            <a:r>
              <a:rPr lang="en-GB" sz="900"/>
              <a:t>. London: NICE.</a:t>
            </a:r>
          </a:p>
          <a:p>
            <a:r>
              <a:rPr lang="en-GB" sz="900"/>
              <a:t>National Institute for Health and Care Excellence (NICE) (2020) </a:t>
            </a:r>
            <a:r>
              <a:rPr lang="en-GB" sz="900" i="1"/>
              <a:t>Multimorbidity: clinical assessment and management</a:t>
            </a:r>
            <a:r>
              <a:rPr lang="en-GB" sz="900"/>
              <a:t>. London: NICE.</a:t>
            </a:r>
          </a:p>
          <a:p>
            <a:r>
              <a:rPr lang="en-GB" sz="900"/>
              <a:t>National Institute for Health and Care Excellence (NICE) (2022) </a:t>
            </a:r>
            <a:r>
              <a:rPr lang="en-GB" sz="900" i="1"/>
              <a:t>Cardiovascular disease prevention</a:t>
            </a:r>
            <a:r>
              <a:rPr lang="en-GB" sz="900"/>
              <a:t>. London: NICE.</a:t>
            </a:r>
          </a:p>
          <a:p>
            <a:r>
              <a:rPr lang="en-GB" sz="900"/>
              <a:t>Oparil, S., Acelajado, M.C., Bakris, G.L., Berlowitz, D.R., Cífková, R., Dominiczak, A.F., Grassi, G., Jordan, J., Poulter, N.R., Rodgers, A. and Whelton, P.K. (2018) ‘Hypertension’, </a:t>
            </a:r>
            <a:r>
              <a:rPr lang="en-GB" sz="900" i="1"/>
              <a:t>Nature Reviews Disease Primers</a:t>
            </a:r>
            <a:r>
              <a:rPr lang="en-GB" sz="900"/>
              <a:t>, 4(1), pp. 1–21.</a:t>
            </a:r>
          </a:p>
          <a:p>
            <a:r>
              <a:rPr lang="en-GB" sz="900"/>
              <a:t>Public Health England (2019) </a:t>
            </a:r>
            <a:r>
              <a:rPr lang="en-GB" sz="900" i="1"/>
              <a:t>Health matters: Combating high blood pressure</a:t>
            </a:r>
            <a:r>
              <a:rPr lang="en-GB" sz="900"/>
              <a:t>. London: PHE.</a:t>
            </a:r>
          </a:p>
          <a:p>
            <a:r>
              <a:rPr lang="en-GB" sz="900"/>
              <a:t>Royal College of Physicians (2018) </a:t>
            </a:r>
            <a:r>
              <a:rPr lang="en-GB" sz="900" i="1"/>
              <a:t>National audit of hypertension</a:t>
            </a:r>
            <a:r>
              <a:rPr lang="en-GB" sz="900"/>
              <a:t>. London: RCP.</a:t>
            </a:r>
          </a:p>
          <a:p>
            <a:r>
              <a:rPr lang="en-GB" sz="900"/>
              <a:t>Wagner, E.H., Austin, B.T., Davis, C., Hindmarsh, M., Schaefer, J. and Bonomi, A. (2001) ‘Improving chronic illness care’, </a:t>
            </a:r>
            <a:r>
              <a:rPr lang="en-GB" sz="900" i="1"/>
              <a:t>Health Affairs</a:t>
            </a:r>
            <a:r>
              <a:rPr lang="en-GB" sz="900"/>
              <a:t>, 20(6), pp. 64–78.</a:t>
            </a:r>
          </a:p>
          <a:p>
            <a:r>
              <a:rPr lang="en-GB" sz="900"/>
              <a:t>Whelton, P.K., Carey, R.M., Aronow, W.S., Casey, D.E., Collins, K.J., Dennison Himmelfarb, C., DePalma, S.M., Gidding, S., Jamerson, K.A. and Jones, D.W. (2018) ‘2017 guideline for high blood pressure’, </a:t>
            </a:r>
            <a:r>
              <a:rPr lang="en-GB" sz="900" i="1"/>
              <a:t>Journal of the American College of Cardiology</a:t>
            </a:r>
            <a:r>
              <a:rPr lang="en-GB" sz="900"/>
              <a:t>, 71(19), pp. e127–e248.</a:t>
            </a:r>
          </a:p>
          <a:p>
            <a:r>
              <a:rPr lang="en-GB" sz="900"/>
              <a:t>Williams, B., Mancia, G., Spiering, W., Agabiti Rosei, E., Azizi, M., Burnier, M., Clement, D.L., Coca, A., de Simone, G. and Dominiczak, A. (2018) ‘ESC/ESH hypertension guidelines’, </a:t>
            </a:r>
            <a:r>
              <a:rPr lang="en-GB" sz="900" i="1"/>
              <a:t>European Heart Journal</a:t>
            </a:r>
            <a:r>
              <a:rPr lang="en-GB" sz="900"/>
              <a:t>, 39(33), pp. 3021–3104.</a:t>
            </a:r>
          </a:p>
          <a:p>
            <a:r>
              <a:rPr lang="en-GB" sz="900"/>
              <a:t>World Health Organization (WHO) (2021) </a:t>
            </a:r>
            <a:r>
              <a:rPr lang="en-GB" sz="900" i="1"/>
              <a:t>Global report on hypertension</a:t>
            </a:r>
            <a:r>
              <a:rPr lang="en-GB" sz="900"/>
              <a:t>. Geneva: WHO.</a:t>
            </a:r>
          </a:p>
          <a:p>
            <a:r>
              <a:rPr lang="en-GB" sz="900"/>
              <a:t>World Health Organization (WHO) (2023) </a:t>
            </a:r>
            <a:r>
              <a:rPr lang="en-GB" sz="900" i="1"/>
              <a:t>Hypertension fact sheet</a:t>
            </a:r>
            <a:r>
              <a:rPr lang="en-GB" sz="900"/>
              <a:t>. Geneva: WHO.</a:t>
            </a:r>
          </a:p>
          <a:p>
            <a:endParaRPr lang="en-GB" sz="900"/>
          </a:p>
        </p:txBody>
      </p:sp>
    </p:spTree>
    <p:extLst>
      <p:ext uri="{BB962C8B-B14F-4D97-AF65-F5344CB8AC3E}">
        <p14:creationId xmlns:p14="http://schemas.microsoft.com/office/powerpoint/2010/main" val="14193212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127</TotalTime>
  <Words>2093</Words>
  <Application>Microsoft Office PowerPoint</Application>
  <PresentationFormat>Widescreen</PresentationFormat>
  <Paragraphs>99</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Calibri</vt:lpstr>
      <vt:lpstr>Wingdings</vt:lpstr>
      <vt:lpstr>Office Theme</vt:lpstr>
      <vt:lpstr>Module code: LCHS7003_LON   Module : Community care and management of long- term conditions   Assignment Title: Individual Presentation on Hypertension   Lecturer’s Name: Muhammed khan   Name: Hetvibahen  Chauhan   Student ID: 2522438</vt:lpstr>
      <vt:lpstr>Definition and Overview</vt:lpstr>
      <vt:lpstr>Symptoms</vt:lpstr>
      <vt:lpstr>Aetiology (Causes)</vt:lpstr>
      <vt:lpstr>Risk Factors</vt:lpstr>
      <vt:lpstr>Prevalence in the UK and Global</vt:lpstr>
      <vt:lpstr>Economic and Social Burden</vt:lpstr>
      <vt:lpstr>Diagnosis</vt:lpstr>
      <vt:lpstr>Initial Assessment</vt:lpstr>
      <vt:lpstr>Management </vt:lpstr>
      <vt:lpstr>Models of Care</vt:lpstr>
      <vt:lpstr>Frameworks in Practice</vt:lpstr>
      <vt:lpstr>Prevention</vt:lpstr>
      <vt:lpstr>Personalised Care Model</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yashdarji1010@gmail.com</dc:creator>
  <cp:lastModifiedBy>yashdarji1010@gmail.com</cp:lastModifiedBy>
  <cp:revision>5</cp:revision>
  <dcterms:created xsi:type="dcterms:W3CDTF">2026-04-14T10:13:35Z</dcterms:created>
  <dcterms:modified xsi:type="dcterms:W3CDTF">2026-04-16T08:40:59Z</dcterms:modified>
</cp:coreProperties>
</file>