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diagrams/drawing2.xml" ContentType="application/vnd.ms-office.drawingml.diagramDrawing+xml"/>
  <Override PartName="/ppt/diagrams/quickStyle4.xml" ContentType="application/vnd.openxmlformats-officedocument.drawingml.diagramStyle+xml"/>
  <Default Extension="svg" ContentType="image/svg+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notesMasters/notesMaster1.xml" ContentType="application/vnd.openxmlformats-officedocument.presentationml.notesMaster+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Override PartName="/ppt/diagrams/data5.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diagrams/colors5.xml" ContentType="application/vnd.openxmlformats-officedocument.drawingml.diagramColors+xml"/>
  <Override PartName="/ppt/notesSlides/notesSlide6.xml" ContentType="application/vnd.openxmlformats-officedocument.presentationml.notesSlide+xml"/>
  <Override PartName="/ppt/diagrams/colors6.xml" ContentType="application/vnd.openxmlformats-officedocument.drawingml.diagramColors+xml"/>
  <Override PartName="/ppt/diagrams/drawing6.xml" ContentType="application/vnd.ms-office.drawingml.diagramDrawing+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notesSlides/notesSlide4.xml" ContentType="application/vnd.openxmlformats-officedocument.presentationml.notesSlid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rawing5.xml" ContentType="application/vnd.ms-office.drawingml.diagramDrawing+xml"/>
  <Override PartName="/ppt/diagrams/quickStyle6.xml" ContentType="application/vnd.openxmlformats-officedocument.drawingml.diagramStyl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diagrams/colors2.xml" ContentType="application/vnd.openxmlformats-officedocument.drawingml.diagramColors+xml"/>
  <Override PartName="/ppt/notesSlides/notesSlide3.xml" ContentType="application/vnd.openxmlformats-officedocument.presentationml.notesSlide+xml"/>
  <Default Extension="png" ContentType="image/png"/>
  <Override PartName="/ppt/diagrams/drawing3.xml" ContentType="application/vnd.ms-office.drawingml.diagramDrawing+xml"/>
  <Override PartName="/ppt/diagrams/quickStyle5.xml" ContentType="application/vnd.openxmlformats-officedocument.drawingml.diagramStyl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Layouts/slideLayout1.xml" ContentType="application/vnd.openxmlformats-officedocument.presentationml.slideLayout+xml"/>
  <Override PartName="/ppt/diagrams/layout6.xml" ContentType="application/vnd.openxmlformats-officedocument.drawingml.diagramLayout+xml"/>
  <Override PartName="/docProps/app.xml" ContentType="application/vnd.openxmlformats-officedocument.extended-properties+xml"/>
  <Override PartName="/ppt/slideLayouts/slideLayout12.xml" ContentType="application/vnd.openxmlformats-officedocument.presentationml.slideLayout+xml"/>
  <Override PartName="/ppt/diagrams/layout4.xml" ContentType="application/vnd.openxmlformats-officedocument.drawingml.diagram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12"/>
  </p:notesMasterIdLst>
  <p:sldIdLst>
    <p:sldId id="266" r:id="rId2"/>
    <p:sldId id="279" r:id="rId3"/>
    <p:sldId id="270" r:id="rId4"/>
    <p:sldId id="271" r:id="rId5"/>
    <p:sldId id="272" r:id="rId6"/>
    <p:sldId id="273" r:id="rId7"/>
    <p:sldId id="274" r:id="rId8"/>
    <p:sldId id="275" r:id="rId9"/>
    <p:sldId id="277" r:id="rId10"/>
    <p:sldId id="278"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840" y="-96"/>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svg"/><Relationship Id="rId1" Type="http://schemas.openxmlformats.org/officeDocument/2006/relationships/image" Target="../media/image2.svg"/></Relationships>
</file>

<file path=ppt/diagrams/_rels/data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svg"/><Relationship Id="rId1" Type="http://schemas.openxmlformats.org/officeDocument/2006/relationships/image" Target="../media/image8.svg"/></Relationships>
</file>

<file path=ppt/diagrams/_rels/data5.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svg"/><Relationship Id="rId1" Type="http://schemas.openxmlformats.org/officeDocument/2006/relationships/image" Target="../media/image13.svg"/></Relationships>
</file>

<file path=ppt/diagrams/_rels/data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svg"/><Relationship Id="rId1" Type="http://schemas.openxmlformats.org/officeDocument/2006/relationships/image" Target="../media/image1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svg"/><Relationship Id="rId1" Type="http://schemas.openxmlformats.org/officeDocument/2006/relationships/image" Target="../media/image2.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svg"/><Relationship Id="rId1" Type="http://schemas.openxmlformats.org/officeDocument/2006/relationships/image" Target="../media/image8.svg"/></Relationships>
</file>

<file path=ppt/diagrams/_rels/drawing5.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svg"/><Relationship Id="rId1" Type="http://schemas.openxmlformats.org/officeDocument/2006/relationships/image" Target="../media/image13.svg"/></Relationships>
</file>

<file path=ppt/diagrams/_rels/drawing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svg"/><Relationship Id="rId1" Type="http://schemas.openxmlformats.org/officeDocument/2006/relationships/image" Target="../media/image17.svg"/></Relationships>
</file>

<file path=ppt/diagrams/colors1.xml><?xml version="1.0" encoding="utf-8"?>
<dgm:colorsDef xmlns:dgm="http://schemas.openxmlformats.org/drawingml/2006/diagram" xmlns:a="http://schemas.openxmlformats.org/drawingml/2006/main" uniqueId="urn:microsoft.com/office/officeart/2018/5/colors/Iconchunking_neutralbg_accent5_2">
  <dgm:title val=""/>
  <dgm:desc val=""/>
  <dgm:catLst>
    <dgm:cat type="accent5" pri="15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a:alpha val="0"/>
      </a:schemeClr>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a:alpha val="0"/>
      </a:schemeClr>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a:alpha val="0"/>
      </a:schemeClr>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CACC66-A7AC-43C2-A0CA-927B2007DFE0}" type="doc">
      <dgm:prSet loTypeId="urn:microsoft.com/office/officeart/2018/2/layout/IconVerticalSolidList" loCatId="icon" qsTypeId="urn:microsoft.com/office/officeart/2005/8/quickstyle/simple1" qsCatId="simple" csTypeId="urn:microsoft.com/office/officeart/2018/5/colors/Iconchunking_neutralbg_accent5_2" csCatId="accent5" phldr="1"/>
      <dgm:spPr/>
      <dgm:t>
        <a:bodyPr/>
        <a:lstStyle/>
        <a:p>
          <a:endParaRPr lang="en-US"/>
        </a:p>
      </dgm:t>
    </dgm:pt>
    <dgm:pt modelId="{1A57124B-2A7E-4D15-A593-BFB9DB057056}">
      <dgm:prSet/>
      <dgm:spPr/>
      <dgm:t>
        <a:bodyPr/>
        <a:lstStyle/>
        <a:p>
          <a:pPr>
            <a:lnSpc>
              <a:spcPct val="100000"/>
            </a:lnSpc>
          </a:pPr>
          <a:r>
            <a:rPr lang="en-US" b="0" i="0" baseline="0"/>
            <a:t>Aim of my learning digital skills journey. </a:t>
          </a:r>
          <a:endParaRPr lang="en-US"/>
        </a:p>
      </dgm:t>
    </dgm:pt>
    <dgm:pt modelId="{F41051E6-9597-4573-99FA-638B3295914F}" type="parTrans" cxnId="{37D7EFF9-127C-4425-9D25-7CD8B930305F}">
      <dgm:prSet/>
      <dgm:spPr/>
      <dgm:t>
        <a:bodyPr/>
        <a:lstStyle/>
        <a:p>
          <a:endParaRPr lang="en-US"/>
        </a:p>
      </dgm:t>
    </dgm:pt>
    <dgm:pt modelId="{32EA58F4-DE3F-4422-B531-63636AA278BA}" type="sibTrans" cxnId="{37D7EFF9-127C-4425-9D25-7CD8B930305F}">
      <dgm:prSet/>
      <dgm:spPr/>
      <dgm:t>
        <a:bodyPr/>
        <a:lstStyle/>
        <a:p>
          <a:endParaRPr lang="en-US"/>
        </a:p>
      </dgm:t>
    </dgm:pt>
    <dgm:pt modelId="{5B79403A-1261-40CA-877E-10A0F8EF3AF6}">
      <dgm:prSet/>
      <dgm:spPr/>
      <dgm:t>
        <a:bodyPr/>
        <a:lstStyle/>
        <a:p>
          <a:pPr>
            <a:lnSpc>
              <a:spcPct val="100000"/>
            </a:lnSpc>
          </a:pPr>
          <a:r>
            <a:rPr lang="en-US" b="0" i="0" baseline="0"/>
            <a:t>Development in selected portfolio throughout the module. </a:t>
          </a:r>
          <a:endParaRPr lang="en-US"/>
        </a:p>
      </dgm:t>
    </dgm:pt>
    <dgm:pt modelId="{FE88086B-4C59-4226-AA9D-57395D8E06E2}" type="parTrans" cxnId="{CC67F0DA-42A4-4EA9-922E-283FAEF27A65}">
      <dgm:prSet/>
      <dgm:spPr/>
      <dgm:t>
        <a:bodyPr/>
        <a:lstStyle/>
        <a:p>
          <a:endParaRPr lang="en-US"/>
        </a:p>
      </dgm:t>
    </dgm:pt>
    <dgm:pt modelId="{99FE0EDF-595A-4C2B-925B-0FFCBB0FF4E6}" type="sibTrans" cxnId="{CC67F0DA-42A4-4EA9-922E-283FAEF27A65}">
      <dgm:prSet/>
      <dgm:spPr/>
      <dgm:t>
        <a:bodyPr/>
        <a:lstStyle/>
        <a:p>
          <a:endParaRPr lang="en-US"/>
        </a:p>
      </dgm:t>
    </dgm:pt>
    <dgm:pt modelId="{9DF507C6-4B06-4957-8097-211DAE3A2A89}">
      <dgm:prSet/>
      <dgm:spPr/>
      <dgm:t>
        <a:bodyPr/>
        <a:lstStyle/>
        <a:p>
          <a:pPr>
            <a:lnSpc>
              <a:spcPct val="100000"/>
            </a:lnSpc>
          </a:pPr>
          <a:r>
            <a:rPr lang="en-US" b="0" i="0" baseline="0"/>
            <a:t>Reflective on development and growth.  </a:t>
          </a:r>
          <a:endParaRPr lang="en-US"/>
        </a:p>
      </dgm:t>
    </dgm:pt>
    <dgm:pt modelId="{A6E00E30-5317-4DDA-9C2C-DD78830ABDBE}" type="parTrans" cxnId="{C6C3611D-E422-4DE7-8FBC-71950CBA5A01}">
      <dgm:prSet/>
      <dgm:spPr/>
      <dgm:t>
        <a:bodyPr/>
        <a:lstStyle/>
        <a:p>
          <a:endParaRPr lang="en-US"/>
        </a:p>
      </dgm:t>
    </dgm:pt>
    <dgm:pt modelId="{5A62AA2A-356F-41CE-9E5E-A9D42333C9A6}" type="sibTrans" cxnId="{C6C3611D-E422-4DE7-8FBC-71950CBA5A01}">
      <dgm:prSet/>
      <dgm:spPr/>
      <dgm:t>
        <a:bodyPr/>
        <a:lstStyle/>
        <a:p>
          <a:endParaRPr lang="en-US"/>
        </a:p>
      </dgm:t>
    </dgm:pt>
    <dgm:pt modelId="{FD11D58F-E8F1-4B81-B567-8E71E1F124B8}" type="pres">
      <dgm:prSet presAssocID="{08CACC66-A7AC-43C2-A0CA-927B2007DFE0}" presName="root" presStyleCnt="0">
        <dgm:presLayoutVars>
          <dgm:dir/>
          <dgm:resizeHandles val="exact"/>
        </dgm:presLayoutVars>
      </dgm:prSet>
      <dgm:spPr/>
      <dgm:t>
        <a:bodyPr/>
        <a:lstStyle/>
        <a:p>
          <a:endParaRPr lang="en-US"/>
        </a:p>
      </dgm:t>
    </dgm:pt>
    <dgm:pt modelId="{C973ECD7-F008-4CC9-BE15-CC69AC5B0364}" type="pres">
      <dgm:prSet presAssocID="{1A57124B-2A7E-4D15-A593-BFB9DB057056}" presName="compNode" presStyleCnt="0"/>
      <dgm:spPr/>
    </dgm:pt>
    <dgm:pt modelId="{7D468FA8-97B0-465F-969B-3A980BFB359B}" type="pres">
      <dgm:prSet presAssocID="{1A57124B-2A7E-4D15-A593-BFB9DB057056}" presName="bgRect" presStyleLbl="bgShp" presStyleIdx="0" presStyleCnt="3"/>
      <dgm:spPr/>
    </dgm:pt>
    <dgm:pt modelId="{E0E7655C-A01C-4121-8EA4-0DCFA27134CA}" type="pres">
      <dgm:prSet presAssocID="{1A57124B-2A7E-4D15-A593-BFB9DB057056}" presName="iconRect" presStyleLbl="node1" presStyleIdx="0" presStyleCnt="3"/>
      <dgm:spPr>
        <a:blipFill>
          <a:blip xmlns:r="http://schemas.openxmlformats.org/officeDocument/2006/relationships">
            <a:extLst>
              <a:ext uri="{28A0092B-C50C-407E-A947-70E740481C1C}">
                <a14:useLocalDpi xmlns:a14="http://schemas.microsoft.com/office/drawing/2010/main" xmlns="" val="0"/>
              </a:ext>
              <a:ext uri="{96DAC541-7B7A-43D3-8B79-37D633B846F1}">
                <asvg:svgBlip xmlns:asvg="http://schemas.microsoft.com/office/drawing/2016/SVG/main" xmlns="" r:embed="rId1"/>
              </a:ext>
            </a:extLst>
          </a:blip>
          <a:stretch>
            <a:fillRect/>
          </a:stretch>
        </a:blipFill>
        <a:ln>
          <a:noFill/>
        </a:ln>
      </dgm:spPr>
      <dgm:extLst>
        <a:ext uri="{E40237B7-FDA0-4F09-8148-C483321AD2D9}">
          <dgm14:cNvPr xmlns:dgm14="http://schemas.microsoft.com/office/drawing/2010/diagram" xmlns="" id="0" name="" descr="Bullseye"/>
        </a:ext>
      </dgm:extLst>
    </dgm:pt>
    <dgm:pt modelId="{F8A257AC-ED2E-485F-AEF7-18A77DAE062D}" type="pres">
      <dgm:prSet presAssocID="{1A57124B-2A7E-4D15-A593-BFB9DB057056}" presName="spaceRect" presStyleCnt="0"/>
      <dgm:spPr/>
    </dgm:pt>
    <dgm:pt modelId="{FCD297F5-4995-4277-8948-57D94E6AC8EC}" type="pres">
      <dgm:prSet presAssocID="{1A57124B-2A7E-4D15-A593-BFB9DB057056}" presName="parTx" presStyleLbl="revTx" presStyleIdx="0" presStyleCnt="3">
        <dgm:presLayoutVars>
          <dgm:chMax val="0"/>
          <dgm:chPref val="0"/>
        </dgm:presLayoutVars>
      </dgm:prSet>
      <dgm:spPr/>
      <dgm:t>
        <a:bodyPr/>
        <a:lstStyle/>
        <a:p>
          <a:endParaRPr lang="en-US"/>
        </a:p>
      </dgm:t>
    </dgm:pt>
    <dgm:pt modelId="{6D60FAF0-140D-4D93-88BC-D29E0FE756FB}" type="pres">
      <dgm:prSet presAssocID="{32EA58F4-DE3F-4422-B531-63636AA278BA}" presName="sibTrans" presStyleCnt="0"/>
      <dgm:spPr/>
    </dgm:pt>
    <dgm:pt modelId="{30A28719-382E-4640-8EDA-9D005BDAAFF3}" type="pres">
      <dgm:prSet presAssocID="{5B79403A-1261-40CA-877E-10A0F8EF3AF6}" presName="compNode" presStyleCnt="0"/>
      <dgm:spPr/>
    </dgm:pt>
    <dgm:pt modelId="{2AD26037-8652-4F25-B04D-46EA65A8BECC}" type="pres">
      <dgm:prSet presAssocID="{5B79403A-1261-40CA-877E-10A0F8EF3AF6}" presName="bgRect" presStyleLbl="bgShp" presStyleIdx="1" presStyleCnt="3"/>
      <dgm:spPr/>
    </dgm:pt>
    <dgm:pt modelId="{12ABCAD0-4B72-425D-B531-61F3E1ADC463}" type="pres">
      <dgm:prSet presAssocID="{5B79403A-1261-40CA-877E-10A0F8EF3AF6}" presName="iconRect" presStyleLbl="node1" presStyleIdx="1" presStyleCnt="3"/>
      <dgm:spPr>
        <a:blipFill>
          <a:blip xmlns:r="http://schemas.openxmlformats.org/officeDocument/2006/relationships">
            <a:extLst>
              <a:ext uri="{28A0092B-C50C-407E-A947-70E740481C1C}">
                <a14:useLocalDpi xmlns:a14="http://schemas.microsoft.com/office/drawing/2010/main" xmlns="" val="0"/>
              </a:ext>
              <a:ext uri="{96DAC541-7B7A-43D3-8B79-37D633B846F1}">
                <asvg:svgBlip xmlns:asvg="http://schemas.microsoft.com/office/drawing/2016/SVG/main" xmlns="" r:embed="rId2"/>
              </a:ext>
            </a:extLst>
          </a:blip>
          <a:stretch>
            <a:fillRect/>
          </a:stretch>
        </a:blipFill>
        <a:ln>
          <a:noFill/>
        </a:ln>
      </dgm:spPr>
      <dgm:extLst>
        <a:ext uri="{E40237B7-FDA0-4F09-8148-C483321AD2D9}">
          <dgm14:cNvPr xmlns:dgm14="http://schemas.microsoft.com/office/drawing/2010/diagram" xmlns="" id="0" name="" descr="Blackboard"/>
        </a:ext>
      </dgm:extLst>
    </dgm:pt>
    <dgm:pt modelId="{D440D494-734C-4E68-8939-C3FFD0C46080}" type="pres">
      <dgm:prSet presAssocID="{5B79403A-1261-40CA-877E-10A0F8EF3AF6}" presName="spaceRect" presStyleCnt="0"/>
      <dgm:spPr/>
    </dgm:pt>
    <dgm:pt modelId="{8819D56A-AAFD-46D9-87AF-07D0D4A9D6B7}" type="pres">
      <dgm:prSet presAssocID="{5B79403A-1261-40CA-877E-10A0F8EF3AF6}" presName="parTx" presStyleLbl="revTx" presStyleIdx="1" presStyleCnt="3">
        <dgm:presLayoutVars>
          <dgm:chMax val="0"/>
          <dgm:chPref val="0"/>
        </dgm:presLayoutVars>
      </dgm:prSet>
      <dgm:spPr/>
      <dgm:t>
        <a:bodyPr/>
        <a:lstStyle/>
        <a:p>
          <a:endParaRPr lang="en-US"/>
        </a:p>
      </dgm:t>
    </dgm:pt>
    <dgm:pt modelId="{D3D78BD3-AC27-400B-9146-A290C6C8586F}" type="pres">
      <dgm:prSet presAssocID="{99FE0EDF-595A-4C2B-925B-0FFCBB0FF4E6}" presName="sibTrans" presStyleCnt="0"/>
      <dgm:spPr/>
    </dgm:pt>
    <dgm:pt modelId="{EECDC7C1-D30B-4955-BA88-41F910655056}" type="pres">
      <dgm:prSet presAssocID="{9DF507C6-4B06-4957-8097-211DAE3A2A89}" presName="compNode" presStyleCnt="0"/>
      <dgm:spPr/>
    </dgm:pt>
    <dgm:pt modelId="{E91F2062-0D1C-4DE5-BFD9-5E7FE43662CF}" type="pres">
      <dgm:prSet presAssocID="{9DF507C6-4B06-4957-8097-211DAE3A2A89}" presName="bgRect" presStyleLbl="bgShp" presStyleIdx="2" presStyleCnt="3"/>
      <dgm:spPr/>
    </dgm:pt>
    <dgm:pt modelId="{D93D1402-6CF5-4780-8ABB-C47D009A177F}" type="pres">
      <dgm:prSet presAssocID="{9DF507C6-4B06-4957-8097-211DAE3A2A89}" presName="iconRect" presStyleLbl="node1" presStyleIdx="2" presStyleCnt="3"/>
      <dgm:spPr>
        <a:blipFill>
          <a:blip xmlns:r="http://schemas.openxmlformats.org/officeDocument/2006/relationships">
            <a:extLst>
              <a:ext uri="{28A0092B-C50C-407E-A947-70E740481C1C}">
                <a14:useLocalDpi xmlns:a14="http://schemas.microsoft.com/office/drawing/2010/main" xmlns="" val="0"/>
              </a:ext>
              <a:ext uri="{96DAC541-7B7A-43D3-8B79-37D633B846F1}">
                <asvg:svgBlip xmlns:asvg="http://schemas.microsoft.com/office/drawing/2016/SVG/main" xmlns="" r:embed="rId3"/>
              </a:ext>
            </a:extLst>
          </a:blip>
          <a:stretch>
            <a:fillRect/>
          </a:stretch>
        </a:blipFill>
        <a:ln>
          <a:noFill/>
        </a:ln>
      </dgm:spPr>
      <dgm:extLst>
        <a:ext uri="{E40237B7-FDA0-4F09-8148-C483321AD2D9}">
          <dgm14:cNvPr xmlns:dgm14="http://schemas.microsoft.com/office/drawing/2010/diagram" xmlns="" id="0" name="" descr="Light Bulb and Pencil"/>
        </a:ext>
      </dgm:extLst>
    </dgm:pt>
    <dgm:pt modelId="{EB71AF07-63E0-4FE6-8D18-84A27687749D}" type="pres">
      <dgm:prSet presAssocID="{9DF507C6-4B06-4957-8097-211DAE3A2A89}" presName="spaceRect" presStyleCnt="0"/>
      <dgm:spPr/>
    </dgm:pt>
    <dgm:pt modelId="{B746A959-E0A0-40C2-99BE-000C3ADEF0F7}" type="pres">
      <dgm:prSet presAssocID="{9DF507C6-4B06-4957-8097-211DAE3A2A89}" presName="parTx" presStyleLbl="revTx" presStyleIdx="2" presStyleCnt="3">
        <dgm:presLayoutVars>
          <dgm:chMax val="0"/>
          <dgm:chPref val="0"/>
        </dgm:presLayoutVars>
      </dgm:prSet>
      <dgm:spPr/>
      <dgm:t>
        <a:bodyPr/>
        <a:lstStyle/>
        <a:p>
          <a:endParaRPr lang="en-US"/>
        </a:p>
      </dgm:t>
    </dgm:pt>
  </dgm:ptLst>
  <dgm:cxnLst>
    <dgm:cxn modelId="{7C284ECA-05F7-43BB-9B7A-7B3A69B0EF68}" type="presOf" srcId="{9DF507C6-4B06-4957-8097-211DAE3A2A89}" destId="{B746A959-E0A0-40C2-99BE-000C3ADEF0F7}" srcOrd="0" destOrd="0" presId="urn:microsoft.com/office/officeart/2018/2/layout/IconVerticalSolidList"/>
    <dgm:cxn modelId="{890DA66C-58D5-4B43-B2DE-9A3CBC3FF4BE}" type="presOf" srcId="{1A57124B-2A7E-4D15-A593-BFB9DB057056}" destId="{FCD297F5-4995-4277-8948-57D94E6AC8EC}" srcOrd="0" destOrd="0" presId="urn:microsoft.com/office/officeart/2018/2/layout/IconVerticalSolidList"/>
    <dgm:cxn modelId="{CC67F0DA-42A4-4EA9-922E-283FAEF27A65}" srcId="{08CACC66-A7AC-43C2-A0CA-927B2007DFE0}" destId="{5B79403A-1261-40CA-877E-10A0F8EF3AF6}" srcOrd="1" destOrd="0" parTransId="{FE88086B-4C59-4226-AA9D-57395D8E06E2}" sibTransId="{99FE0EDF-595A-4C2B-925B-0FFCBB0FF4E6}"/>
    <dgm:cxn modelId="{C6C3611D-E422-4DE7-8FBC-71950CBA5A01}" srcId="{08CACC66-A7AC-43C2-A0CA-927B2007DFE0}" destId="{9DF507C6-4B06-4957-8097-211DAE3A2A89}" srcOrd="2" destOrd="0" parTransId="{A6E00E30-5317-4DDA-9C2C-DD78830ABDBE}" sibTransId="{5A62AA2A-356F-41CE-9E5E-A9D42333C9A6}"/>
    <dgm:cxn modelId="{4F62DDCA-DE7A-4805-8D0F-ECF4A5691966}" type="presOf" srcId="{5B79403A-1261-40CA-877E-10A0F8EF3AF6}" destId="{8819D56A-AAFD-46D9-87AF-07D0D4A9D6B7}" srcOrd="0" destOrd="0" presId="urn:microsoft.com/office/officeart/2018/2/layout/IconVerticalSolidList"/>
    <dgm:cxn modelId="{37D7EFF9-127C-4425-9D25-7CD8B930305F}" srcId="{08CACC66-A7AC-43C2-A0CA-927B2007DFE0}" destId="{1A57124B-2A7E-4D15-A593-BFB9DB057056}" srcOrd="0" destOrd="0" parTransId="{F41051E6-9597-4573-99FA-638B3295914F}" sibTransId="{32EA58F4-DE3F-4422-B531-63636AA278BA}"/>
    <dgm:cxn modelId="{6FBDC205-4FA9-4FE3-A1BE-8C12F074BD08}" type="presOf" srcId="{08CACC66-A7AC-43C2-A0CA-927B2007DFE0}" destId="{FD11D58F-E8F1-4B81-B567-8E71E1F124B8}" srcOrd="0" destOrd="0" presId="urn:microsoft.com/office/officeart/2018/2/layout/IconVerticalSolidList"/>
    <dgm:cxn modelId="{ADC66A5F-DF36-4CF1-88A7-5ED1F74C604B}" type="presParOf" srcId="{FD11D58F-E8F1-4B81-B567-8E71E1F124B8}" destId="{C973ECD7-F008-4CC9-BE15-CC69AC5B0364}" srcOrd="0" destOrd="0" presId="urn:microsoft.com/office/officeart/2018/2/layout/IconVerticalSolidList"/>
    <dgm:cxn modelId="{BDAC548C-9615-42F4-8FCD-A446B2D1826D}" type="presParOf" srcId="{C973ECD7-F008-4CC9-BE15-CC69AC5B0364}" destId="{7D468FA8-97B0-465F-969B-3A980BFB359B}" srcOrd="0" destOrd="0" presId="urn:microsoft.com/office/officeart/2018/2/layout/IconVerticalSolidList"/>
    <dgm:cxn modelId="{A9E64352-AE49-4309-93AB-234BD373C68E}" type="presParOf" srcId="{C973ECD7-F008-4CC9-BE15-CC69AC5B0364}" destId="{E0E7655C-A01C-4121-8EA4-0DCFA27134CA}" srcOrd="1" destOrd="0" presId="urn:microsoft.com/office/officeart/2018/2/layout/IconVerticalSolidList"/>
    <dgm:cxn modelId="{0A0B95B1-BB8B-4F15-A9E1-0B4E361981CB}" type="presParOf" srcId="{C973ECD7-F008-4CC9-BE15-CC69AC5B0364}" destId="{F8A257AC-ED2E-485F-AEF7-18A77DAE062D}" srcOrd="2" destOrd="0" presId="urn:microsoft.com/office/officeart/2018/2/layout/IconVerticalSolidList"/>
    <dgm:cxn modelId="{FA69E25A-F258-4727-8724-46727523F63F}" type="presParOf" srcId="{C973ECD7-F008-4CC9-BE15-CC69AC5B0364}" destId="{FCD297F5-4995-4277-8948-57D94E6AC8EC}" srcOrd="3" destOrd="0" presId="urn:microsoft.com/office/officeart/2018/2/layout/IconVerticalSolidList"/>
    <dgm:cxn modelId="{C04C62A0-D34C-4A08-9F46-9EDA0FA6E997}" type="presParOf" srcId="{FD11D58F-E8F1-4B81-B567-8E71E1F124B8}" destId="{6D60FAF0-140D-4D93-88BC-D29E0FE756FB}" srcOrd="1" destOrd="0" presId="urn:microsoft.com/office/officeart/2018/2/layout/IconVerticalSolidList"/>
    <dgm:cxn modelId="{C5293D95-585D-4811-8BB8-E443D36926C1}" type="presParOf" srcId="{FD11D58F-E8F1-4B81-B567-8E71E1F124B8}" destId="{30A28719-382E-4640-8EDA-9D005BDAAFF3}" srcOrd="2" destOrd="0" presId="urn:microsoft.com/office/officeart/2018/2/layout/IconVerticalSolidList"/>
    <dgm:cxn modelId="{01FC2F19-30BD-4CD5-B0E1-B0C2A5EB69DD}" type="presParOf" srcId="{30A28719-382E-4640-8EDA-9D005BDAAFF3}" destId="{2AD26037-8652-4F25-B04D-46EA65A8BECC}" srcOrd="0" destOrd="0" presId="urn:microsoft.com/office/officeart/2018/2/layout/IconVerticalSolidList"/>
    <dgm:cxn modelId="{3867EDAC-09C2-47F6-8CC5-EFB61ED84F9E}" type="presParOf" srcId="{30A28719-382E-4640-8EDA-9D005BDAAFF3}" destId="{12ABCAD0-4B72-425D-B531-61F3E1ADC463}" srcOrd="1" destOrd="0" presId="urn:microsoft.com/office/officeart/2018/2/layout/IconVerticalSolidList"/>
    <dgm:cxn modelId="{D2E4EAF7-66A8-4E51-8202-A2FA04A146EF}" type="presParOf" srcId="{30A28719-382E-4640-8EDA-9D005BDAAFF3}" destId="{D440D494-734C-4E68-8939-C3FFD0C46080}" srcOrd="2" destOrd="0" presId="urn:microsoft.com/office/officeart/2018/2/layout/IconVerticalSolidList"/>
    <dgm:cxn modelId="{D87B227A-0C77-424A-B8A9-5B5E96B5B5A1}" type="presParOf" srcId="{30A28719-382E-4640-8EDA-9D005BDAAFF3}" destId="{8819D56A-AAFD-46D9-87AF-07D0D4A9D6B7}" srcOrd="3" destOrd="0" presId="urn:microsoft.com/office/officeart/2018/2/layout/IconVerticalSolidList"/>
    <dgm:cxn modelId="{4ECF3CF3-23DE-400D-B9CD-3FB89C1ED1AF}" type="presParOf" srcId="{FD11D58F-E8F1-4B81-B567-8E71E1F124B8}" destId="{D3D78BD3-AC27-400B-9146-A290C6C8586F}" srcOrd="3" destOrd="0" presId="urn:microsoft.com/office/officeart/2018/2/layout/IconVerticalSolidList"/>
    <dgm:cxn modelId="{30443173-FFEE-4B8A-90AB-45CC4896DCB5}" type="presParOf" srcId="{FD11D58F-E8F1-4B81-B567-8E71E1F124B8}" destId="{EECDC7C1-D30B-4955-BA88-41F910655056}" srcOrd="4" destOrd="0" presId="urn:microsoft.com/office/officeart/2018/2/layout/IconVerticalSolidList"/>
    <dgm:cxn modelId="{F8DF5494-7816-4616-B9F5-1D27D83B19A4}" type="presParOf" srcId="{EECDC7C1-D30B-4955-BA88-41F910655056}" destId="{E91F2062-0D1C-4DE5-BFD9-5E7FE43662CF}" srcOrd="0" destOrd="0" presId="urn:microsoft.com/office/officeart/2018/2/layout/IconVerticalSolidList"/>
    <dgm:cxn modelId="{111EDFE9-E074-4BCC-9639-CA3ADD6F1828}" type="presParOf" srcId="{EECDC7C1-D30B-4955-BA88-41F910655056}" destId="{D93D1402-6CF5-4780-8ABB-C47D009A177F}" srcOrd="1" destOrd="0" presId="urn:microsoft.com/office/officeart/2018/2/layout/IconVerticalSolidList"/>
    <dgm:cxn modelId="{36943E3D-8BCC-4016-A35C-75F0AFDA8194}" type="presParOf" srcId="{EECDC7C1-D30B-4955-BA88-41F910655056}" destId="{EB71AF07-63E0-4FE6-8D18-84A27687749D}" srcOrd="2" destOrd="0" presId="urn:microsoft.com/office/officeart/2018/2/layout/IconVerticalSolidList"/>
    <dgm:cxn modelId="{91542E24-7368-4133-950B-7B678F9B584B}" type="presParOf" srcId="{EECDC7C1-D30B-4955-BA88-41F910655056}" destId="{B746A959-E0A0-40C2-99BE-000C3ADEF0F7}" srcOrd="3" destOrd="0" presId="urn:microsoft.com/office/officeart/2018/2/layout/IconVerticalSolidList"/>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BE0C363-6642-4A3E-B7A1-03E28FC14975}" type="doc">
      <dgm:prSet loTypeId="urn:microsoft.com/office/officeart/2005/8/layout/vList2" loCatId="list" qsTypeId="urn:microsoft.com/office/officeart/2005/8/quickstyle/simple4" qsCatId="simple" csTypeId="urn:microsoft.com/office/officeart/2005/8/colors/accent4_2" csCatId="accent4"/>
      <dgm:spPr/>
      <dgm:t>
        <a:bodyPr/>
        <a:lstStyle/>
        <a:p>
          <a:endParaRPr lang="en-US"/>
        </a:p>
      </dgm:t>
    </dgm:pt>
    <dgm:pt modelId="{392CC6E9-4FDB-498F-9774-1A4A79D92EB5}">
      <dgm:prSet/>
      <dgm:spPr/>
      <dgm:t>
        <a:bodyPr/>
        <a:lstStyle/>
        <a:p>
          <a:r>
            <a:rPr lang="en-US" b="0" i="0" baseline="0"/>
            <a:t>Use everyday technologies to do daily activities. </a:t>
          </a:r>
          <a:endParaRPr lang="en-US"/>
        </a:p>
      </dgm:t>
    </dgm:pt>
    <dgm:pt modelId="{6160C3CC-9C2D-4A97-BCBB-BB5B42A76CD9}" type="parTrans" cxnId="{47977EB0-B26A-4EE5-8982-D673B3897676}">
      <dgm:prSet/>
      <dgm:spPr/>
      <dgm:t>
        <a:bodyPr/>
        <a:lstStyle/>
        <a:p>
          <a:endParaRPr lang="en-US"/>
        </a:p>
      </dgm:t>
    </dgm:pt>
    <dgm:pt modelId="{27427139-752A-40BF-B7DE-6CFA0725FD8B}" type="sibTrans" cxnId="{47977EB0-B26A-4EE5-8982-D673B3897676}">
      <dgm:prSet/>
      <dgm:spPr/>
      <dgm:t>
        <a:bodyPr/>
        <a:lstStyle/>
        <a:p>
          <a:endParaRPr lang="en-US"/>
        </a:p>
      </dgm:t>
    </dgm:pt>
    <dgm:pt modelId="{BD833753-7BC3-416D-8D3D-19606D3DD49B}">
      <dgm:prSet/>
      <dgm:spPr/>
      <dgm:t>
        <a:bodyPr/>
        <a:lstStyle/>
        <a:p>
          <a:r>
            <a:rPr lang="en-US" b="0" i="0" baseline="0"/>
            <a:t>Online learning, communication, and organisation (Pospíšilová and Rohlíková, 2023) skills.</a:t>
          </a:r>
          <a:endParaRPr lang="en-US"/>
        </a:p>
      </dgm:t>
    </dgm:pt>
    <dgm:pt modelId="{9647E22D-060C-488A-A047-F99810C37AF6}" type="parTrans" cxnId="{070F360E-97E3-49C5-9F08-02DDEC305153}">
      <dgm:prSet/>
      <dgm:spPr/>
      <dgm:t>
        <a:bodyPr/>
        <a:lstStyle/>
        <a:p>
          <a:endParaRPr lang="en-US"/>
        </a:p>
      </dgm:t>
    </dgm:pt>
    <dgm:pt modelId="{9D139B8A-414F-4A59-8972-56875CD838AE}" type="sibTrans" cxnId="{070F360E-97E3-49C5-9F08-02DDEC305153}">
      <dgm:prSet/>
      <dgm:spPr/>
      <dgm:t>
        <a:bodyPr/>
        <a:lstStyle/>
        <a:p>
          <a:endParaRPr lang="en-US"/>
        </a:p>
      </dgm:t>
    </dgm:pt>
    <dgm:pt modelId="{5A6FA313-059D-4612-8DD1-78B9CE50B02B}">
      <dgm:prSet/>
      <dgm:spPr/>
      <dgm:t>
        <a:bodyPr/>
        <a:lstStyle/>
        <a:p>
          <a:r>
            <a:rPr lang="en-US" b="0" i="0" baseline="0"/>
            <a:t>Builded trust based on the necessary digital platforms (Weerakoon, 2023)</a:t>
          </a:r>
          <a:endParaRPr lang="en-US"/>
        </a:p>
      </dgm:t>
    </dgm:pt>
    <dgm:pt modelId="{B2A18C83-28E6-4701-8C29-A253A82340CD}" type="parTrans" cxnId="{A270B545-52A3-4B26-BB87-CA2B0749D03A}">
      <dgm:prSet/>
      <dgm:spPr/>
      <dgm:t>
        <a:bodyPr/>
        <a:lstStyle/>
        <a:p>
          <a:endParaRPr lang="en-US"/>
        </a:p>
      </dgm:t>
    </dgm:pt>
    <dgm:pt modelId="{3FC4FEC2-4EB1-477E-8FD1-1E34DDFD9FAC}" type="sibTrans" cxnId="{A270B545-52A3-4B26-BB87-CA2B0749D03A}">
      <dgm:prSet/>
      <dgm:spPr/>
      <dgm:t>
        <a:bodyPr/>
        <a:lstStyle/>
        <a:p>
          <a:endParaRPr lang="en-US"/>
        </a:p>
      </dgm:t>
    </dgm:pt>
    <dgm:pt modelId="{40BB39A6-061E-4F23-A22A-5E5358E9DE41}" type="pres">
      <dgm:prSet presAssocID="{EBE0C363-6642-4A3E-B7A1-03E28FC14975}" presName="linear" presStyleCnt="0">
        <dgm:presLayoutVars>
          <dgm:animLvl val="lvl"/>
          <dgm:resizeHandles val="exact"/>
        </dgm:presLayoutVars>
      </dgm:prSet>
      <dgm:spPr/>
      <dgm:t>
        <a:bodyPr/>
        <a:lstStyle/>
        <a:p>
          <a:endParaRPr lang="en-US"/>
        </a:p>
      </dgm:t>
    </dgm:pt>
    <dgm:pt modelId="{FCCCB026-2D48-4292-9F86-E7A923B3335A}" type="pres">
      <dgm:prSet presAssocID="{392CC6E9-4FDB-498F-9774-1A4A79D92EB5}" presName="parentText" presStyleLbl="node1" presStyleIdx="0" presStyleCnt="3">
        <dgm:presLayoutVars>
          <dgm:chMax val="0"/>
          <dgm:bulletEnabled val="1"/>
        </dgm:presLayoutVars>
      </dgm:prSet>
      <dgm:spPr/>
      <dgm:t>
        <a:bodyPr/>
        <a:lstStyle/>
        <a:p>
          <a:endParaRPr lang="en-US"/>
        </a:p>
      </dgm:t>
    </dgm:pt>
    <dgm:pt modelId="{6B169772-C49B-4245-95F1-A5557F4DE4B6}" type="pres">
      <dgm:prSet presAssocID="{27427139-752A-40BF-B7DE-6CFA0725FD8B}" presName="spacer" presStyleCnt="0"/>
      <dgm:spPr/>
    </dgm:pt>
    <dgm:pt modelId="{B9F6F78A-9B03-44E7-9A91-DD877A8E331C}" type="pres">
      <dgm:prSet presAssocID="{BD833753-7BC3-416D-8D3D-19606D3DD49B}" presName="parentText" presStyleLbl="node1" presStyleIdx="1" presStyleCnt="3">
        <dgm:presLayoutVars>
          <dgm:chMax val="0"/>
          <dgm:bulletEnabled val="1"/>
        </dgm:presLayoutVars>
      </dgm:prSet>
      <dgm:spPr/>
      <dgm:t>
        <a:bodyPr/>
        <a:lstStyle/>
        <a:p>
          <a:endParaRPr lang="en-US"/>
        </a:p>
      </dgm:t>
    </dgm:pt>
    <dgm:pt modelId="{9A3450E3-66C9-4F43-A737-68DF53EF1B64}" type="pres">
      <dgm:prSet presAssocID="{9D139B8A-414F-4A59-8972-56875CD838AE}" presName="spacer" presStyleCnt="0"/>
      <dgm:spPr/>
    </dgm:pt>
    <dgm:pt modelId="{75F9ED06-47F8-4FD1-A74A-8417D19DCCD7}" type="pres">
      <dgm:prSet presAssocID="{5A6FA313-059D-4612-8DD1-78B9CE50B02B}" presName="parentText" presStyleLbl="node1" presStyleIdx="2" presStyleCnt="3">
        <dgm:presLayoutVars>
          <dgm:chMax val="0"/>
          <dgm:bulletEnabled val="1"/>
        </dgm:presLayoutVars>
      </dgm:prSet>
      <dgm:spPr/>
      <dgm:t>
        <a:bodyPr/>
        <a:lstStyle/>
        <a:p>
          <a:endParaRPr lang="en-US"/>
        </a:p>
      </dgm:t>
    </dgm:pt>
  </dgm:ptLst>
  <dgm:cxnLst>
    <dgm:cxn modelId="{F1327A8A-BD97-4E8B-8493-7F852EF1797D}" type="presOf" srcId="{392CC6E9-4FDB-498F-9774-1A4A79D92EB5}" destId="{FCCCB026-2D48-4292-9F86-E7A923B3335A}" srcOrd="0" destOrd="0" presId="urn:microsoft.com/office/officeart/2005/8/layout/vList2"/>
    <dgm:cxn modelId="{BFE785AB-7BE3-4912-90DA-BE427967028D}" type="presOf" srcId="{5A6FA313-059D-4612-8DD1-78B9CE50B02B}" destId="{75F9ED06-47F8-4FD1-A74A-8417D19DCCD7}" srcOrd="0" destOrd="0" presId="urn:microsoft.com/office/officeart/2005/8/layout/vList2"/>
    <dgm:cxn modelId="{21156C21-6D43-4A42-835C-1EC9EECFA363}" type="presOf" srcId="{BD833753-7BC3-416D-8D3D-19606D3DD49B}" destId="{B9F6F78A-9B03-44E7-9A91-DD877A8E331C}" srcOrd="0" destOrd="0" presId="urn:microsoft.com/office/officeart/2005/8/layout/vList2"/>
    <dgm:cxn modelId="{47977EB0-B26A-4EE5-8982-D673B3897676}" srcId="{EBE0C363-6642-4A3E-B7A1-03E28FC14975}" destId="{392CC6E9-4FDB-498F-9774-1A4A79D92EB5}" srcOrd="0" destOrd="0" parTransId="{6160C3CC-9C2D-4A97-BCBB-BB5B42A76CD9}" sibTransId="{27427139-752A-40BF-B7DE-6CFA0725FD8B}"/>
    <dgm:cxn modelId="{A270B545-52A3-4B26-BB87-CA2B0749D03A}" srcId="{EBE0C363-6642-4A3E-B7A1-03E28FC14975}" destId="{5A6FA313-059D-4612-8DD1-78B9CE50B02B}" srcOrd="2" destOrd="0" parTransId="{B2A18C83-28E6-4701-8C29-A253A82340CD}" sibTransId="{3FC4FEC2-4EB1-477E-8FD1-1E34DDFD9FAC}"/>
    <dgm:cxn modelId="{070F360E-97E3-49C5-9F08-02DDEC305153}" srcId="{EBE0C363-6642-4A3E-B7A1-03E28FC14975}" destId="{BD833753-7BC3-416D-8D3D-19606D3DD49B}" srcOrd="1" destOrd="0" parTransId="{9647E22D-060C-488A-A047-F99810C37AF6}" sibTransId="{9D139B8A-414F-4A59-8972-56875CD838AE}"/>
    <dgm:cxn modelId="{9400FEFE-CD71-4F34-B9E7-2C4CCDB51DD2}" type="presOf" srcId="{EBE0C363-6642-4A3E-B7A1-03E28FC14975}" destId="{40BB39A6-061E-4F23-A22A-5E5358E9DE41}" srcOrd="0" destOrd="0" presId="urn:microsoft.com/office/officeart/2005/8/layout/vList2"/>
    <dgm:cxn modelId="{A223200C-0F20-428D-BBBC-125833645B79}" type="presParOf" srcId="{40BB39A6-061E-4F23-A22A-5E5358E9DE41}" destId="{FCCCB026-2D48-4292-9F86-E7A923B3335A}" srcOrd="0" destOrd="0" presId="urn:microsoft.com/office/officeart/2005/8/layout/vList2"/>
    <dgm:cxn modelId="{8380FB1D-D645-4489-97AE-BEEB4B4D2F74}" type="presParOf" srcId="{40BB39A6-061E-4F23-A22A-5E5358E9DE41}" destId="{6B169772-C49B-4245-95F1-A5557F4DE4B6}" srcOrd="1" destOrd="0" presId="urn:microsoft.com/office/officeart/2005/8/layout/vList2"/>
    <dgm:cxn modelId="{ED7C047C-5434-43B1-ADCC-AFE2068A15B9}" type="presParOf" srcId="{40BB39A6-061E-4F23-A22A-5E5358E9DE41}" destId="{B9F6F78A-9B03-44E7-9A91-DD877A8E331C}" srcOrd="2" destOrd="0" presId="urn:microsoft.com/office/officeart/2005/8/layout/vList2"/>
    <dgm:cxn modelId="{52F2A896-5BE7-4574-9738-9BE70D47B5A1}" type="presParOf" srcId="{40BB39A6-061E-4F23-A22A-5E5358E9DE41}" destId="{9A3450E3-66C9-4F43-A737-68DF53EF1B64}" srcOrd="3" destOrd="0" presId="urn:microsoft.com/office/officeart/2005/8/layout/vList2"/>
    <dgm:cxn modelId="{66D8FC62-35EF-4CAB-ABE0-FDAD39D0F156}" type="presParOf" srcId="{40BB39A6-061E-4F23-A22A-5E5358E9DE41}" destId="{75F9ED06-47F8-4FD1-A74A-8417D19DCCD7}" srcOrd="4" destOrd="0" presId="urn:microsoft.com/office/officeart/2005/8/layout/vList2"/>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048EF45-017C-43DC-A945-033484BD1D7B}" type="doc">
      <dgm:prSet loTypeId="urn:microsoft.com/office/officeart/2018/2/layout/IconCircleList" loCatId="icon" qsTypeId="urn:microsoft.com/office/officeart/2005/8/quickstyle/simple1" qsCatId="simple" csTypeId="urn:microsoft.com/office/officeart/2018/5/colors/Iconchunking_neutralicon_colorful5" csCatId="colorful" phldr="1"/>
      <dgm:spPr/>
      <dgm:t>
        <a:bodyPr/>
        <a:lstStyle/>
        <a:p>
          <a:endParaRPr lang="en-US"/>
        </a:p>
      </dgm:t>
    </dgm:pt>
    <dgm:pt modelId="{9D05B01C-4497-4330-B69E-94F3B456EAAF}">
      <dgm:prSet/>
      <dgm:spPr/>
      <dgm:t>
        <a:bodyPr/>
        <a:lstStyle/>
        <a:p>
          <a:pPr>
            <a:lnSpc>
              <a:spcPct val="100000"/>
            </a:lnSpc>
          </a:pPr>
          <a:r>
            <a:rPr lang="en-US" b="0" i="0" baseline="0"/>
            <a:t>Organized the sales data in Microsoft Excel. </a:t>
          </a:r>
          <a:endParaRPr lang="en-US"/>
        </a:p>
      </dgm:t>
    </dgm:pt>
    <dgm:pt modelId="{E6ACE0FA-7DEE-437E-9D8D-02FB89611716}" type="parTrans" cxnId="{5256DA40-33F5-4317-ACC9-0B87322E8C3B}">
      <dgm:prSet/>
      <dgm:spPr/>
      <dgm:t>
        <a:bodyPr/>
        <a:lstStyle/>
        <a:p>
          <a:endParaRPr lang="en-US"/>
        </a:p>
      </dgm:t>
    </dgm:pt>
    <dgm:pt modelId="{1789A1B7-A6B7-447E-BA32-926259FFB31B}" type="sibTrans" cxnId="{5256DA40-33F5-4317-ACC9-0B87322E8C3B}">
      <dgm:prSet/>
      <dgm:spPr/>
      <dgm:t>
        <a:bodyPr/>
        <a:lstStyle/>
        <a:p>
          <a:pPr>
            <a:lnSpc>
              <a:spcPct val="100000"/>
            </a:lnSpc>
          </a:pPr>
          <a:endParaRPr lang="en-US"/>
        </a:p>
      </dgm:t>
    </dgm:pt>
    <dgm:pt modelId="{4BD09D34-985C-4331-89FF-DB1D8E603CA6}">
      <dgm:prSet/>
      <dgm:spPr/>
      <dgm:t>
        <a:bodyPr/>
        <a:lstStyle/>
        <a:p>
          <a:pPr>
            <a:lnSpc>
              <a:spcPct val="100000"/>
            </a:lnSpc>
          </a:pPr>
          <a:r>
            <a:rPr lang="en-US" b="0" i="0" baseline="0"/>
            <a:t>Created charts to analyse weekly sales (Zainuddin et al., 2026)</a:t>
          </a:r>
          <a:endParaRPr lang="en-US"/>
        </a:p>
      </dgm:t>
    </dgm:pt>
    <dgm:pt modelId="{75A48724-238E-4C46-B5D1-393CBE99DA11}" type="parTrans" cxnId="{64AEB8BE-7CB0-4E83-AB4B-99C7BF47D7B4}">
      <dgm:prSet/>
      <dgm:spPr/>
      <dgm:t>
        <a:bodyPr/>
        <a:lstStyle/>
        <a:p>
          <a:endParaRPr lang="en-US"/>
        </a:p>
      </dgm:t>
    </dgm:pt>
    <dgm:pt modelId="{DA0E2C7C-D109-4137-A577-070D8061C795}" type="sibTrans" cxnId="{64AEB8BE-7CB0-4E83-AB4B-99C7BF47D7B4}">
      <dgm:prSet/>
      <dgm:spPr/>
      <dgm:t>
        <a:bodyPr/>
        <a:lstStyle/>
        <a:p>
          <a:pPr>
            <a:lnSpc>
              <a:spcPct val="100000"/>
            </a:lnSpc>
          </a:pPr>
          <a:endParaRPr lang="en-US"/>
        </a:p>
      </dgm:t>
    </dgm:pt>
    <dgm:pt modelId="{8E8EBC17-B11C-4F5A-B651-3839C862C712}">
      <dgm:prSet/>
      <dgm:spPr/>
      <dgm:t>
        <a:bodyPr/>
        <a:lstStyle/>
        <a:p>
          <a:pPr>
            <a:lnSpc>
              <a:spcPct val="100000"/>
            </a:lnSpc>
          </a:pPr>
          <a:r>
            <a:rPr lang="en-US" b="0" i="0" baseline="0"/>
            <a:t>Determined the best and the worst selling products. </a:t>
          </a:r>
          <a:endParaRPr lang="en-US"/>
        </a:p>
      </dgm:t>
    </dgm:pt>
    <dgm:pt modelId="{DBEBCB0A-A4FA-44F6-B36C-B6B5F309FAAF}" type="parTrans" cxnId="{7DDA2FE0-0BB6-4DB9-A2CA-7F190D943C70}">
      <dgm:prSet/>
      <dgm:spPr/>
      <dgm:t>
        <a:bodyPr/>
        <a:lstStyle/>
        <a:p>
          <a:endParaRPr lang="en-US"/>
        </a:p>
      </dgm:t>
    </dgm:pt>
    <dgm:pt modelId="{59C2099F-400E-47C1-A635-8605C3561544}" type="sibTrans" cxnId="{7DDA2FE0-0BB6-4DB9-A2CA-7F190D943C70}">
      <dgm:prSet/>
      <dgm:spPr/>
      <dgm:t>
        <a:bodyPr/>
        <a:lstStyle/>
        <a:p>
          <a:endParaRPr lang="en-US"/>
        </a:p>
      </dgm:t>
    </dgm:pt>
    <dgm:pt modelId="{57A53036-25EB-428D-A19F-DF75CC7E6A74}" type="pres">
      <dgm:prSet presAssocID="{C048EF45-017C-43DC-A945-033484BD1D7B}" presName="root" presStyleCnt="0">
        <dgm:presLayoutVars>
          <dgm:dir/>
          <dgm:resizeHandles val="exact"/>
        </dgm:presLayoutVars>
      </dgm:prSet>
      <dgm:spPr/>
      <dgm:t>
        <a:bodyPr/>
        <a:lstStyle/>
        <a:p>
          <a:endParaRPr lang="en-US"/>
        </a:p>
      </dgm:t>
    </dgm:pt>
    <dgm:pt modelId="{30471F3E-B5D5-46FA-9337-15BEF6E2571B}" type="pres">
      <dgm:prSet presAssocID="{C048EF45-017C-43DC-A945-033484BD1D7B}" presName="container" presStyleCnt="0">
        <dgm:presLayoutVars>
          <dgm:dir/>
          <dgm:resizeHandles val="exact"/>
        </dgm:presLayoutVars>
      </dgm:prSet>
      <dgm:spPr/>
    </dgm:pt>
    <dgm:pt modelId="{C39605FD-5DD2-462E-AC0F-2AC2D7D4F183}" type="pres">
      <dgm:prSet presAssocID="{9D05B01C-4497-4330-B69E-94F3B456EAAF}" presName="compNode" presStyleCnt="0"/>
      <dgm:spPr/>
    </dgm:pt>
    <dgm:pt modelId="{FDBBE3F3-F3A8-4567-B86E-658AEB5FFD93}" type="pres">
      <dgm:prSet presAssocID="{9D05B01C-4497-4330-B69E-94F3B456EAAF}" presName="iconBgRect" presStyleLbl="bgShp" presStyleIdx="0" presStyleCnt="3"/>
      <dgm:spPr/>
    </dgm:pt>
    <dgm:pt modelId="{CB66BE1A-F323-47BB-929C-E031DDAAC368}" type="pres">
      <dgm:prSet presAssocID="{9D05B01C-4497-4330-B69E-94F3B456EAAF}" presName="iconRect" presStyleLbl="node1" presStyleIdx="0" presStyleCnt="3"/>
      <dgm:spPr>
        <a:blipFill>
          <a:blip xmlns:r="http://schemas.openxmlformats.org/officeDocument/2006/relationships">
            <a:extLst>
              <a:ext uri="{28A0092B-C50C-407E-A947-70E740481C1C}">
                <a14:useLocalDpi xmlns:a14="http://schemas.microsoft.com/office/drawing/2010/main" xmlns="" val="0"/>
              </a:ext>
              <a:ext uri="{96DAC541-7B7A-43D3-8B79-37D633B846F1}">
                <asvg:svgBlip xmlns:asvg="http://schemas.microsoft.com/office/drawing/2016/SVG/main" xmlns="" r:embed="rId1"/>
              </a:ext>
            </a:extLst>
          </a:blip>
          <a:stretch>
            <a:fillRect/>
          </a:stretch>
        </a:blipFill>
        <a:ln>
          <a:noFill/>
        </a:ln>
      </dgm:spPr>
      <dgm:extLst>
        <a:ext uri="{E40237B7-FDA0-4F09-8148-C483321AD2D9}">
          <dgm14:cNvPr xmlns:dgm14="http://schemas.microsoft.com/office/drawing/2010/diagram" xmlns="" id="0" name="" descr="Table"/>
        </a:ext>
      </dgm:extLst>
    </dgm:pt>
    <dgm:pt modelId="{444B4066-A35F-493D-9AC9-80B087D75219}" type="pres">
      <dgm:prSet presAssocID="{9D05B01C-4497-4330-B69E-94F3B456EAAF}" presName="spaceRect" presStyleCnt="0"/>
      <dgm:spPr/>
    </dgm:pt>
    <dgm:pt modelId="{9578EB22-C4B9-4077-9A91-489013CAAD3D}" type="pres">
      <dgm:prSet presAssocID="{9D05B01C-4497-4330-B69E-94F3B456EAAF}" presName="textRect" presStyleLbl="revTx" presStyleIdx="0" presStyleCnt="3">
        <dgm:presLayoutVars>
          <dgm:chMax val="1"/>
          <dgm:chPref val="1"/>
        </dgm:presLayoutVars>
      </dgm:prSet>
      <dgm:spPr/>
      <dgm:t>
        <a:bodyPr/>
        <a:lstStyle/>
        <a:p>
          <a:endParaRPr lang="en-US"/>
        </a:p>
      </dgm:t>
    </dgm:pt>
    <dgm:pt modelId="{521B03C2-0273-443C-893A-4350471DF231}" type="pres">
      <dgm:prSet presAssocID="{1789A1B7-A6B7-447E-BA32-926259FFB31B}" presName="sibTrans" presStyleLbl="sibTrans2D1" presStyleIdx="0" presStyleCnt="0"/>
      <dgm:spPr/>
      <dgm:t>
        <a:bodyPr/>
        <a:lstStyle/>
        <a:p>
          <a:endParaRPr lang="en-US"/>
        </a:p>
      </dgm:t>
    </dgm:pt>
    <dgm:pt modelId="{08D97E5D-56F7-4C8A-9AE0-76A9E44CDA1B}" type="pres">
      <dgm:prSet presAssocID="{4BD09D34-985C-4331-89FF-DB1D8E603CA6}" presName="compNode" presStyleCnt="0"/>
      <dgm:spPr/>
    </dgm:pt>
    <dgm:pt modelId="{8441993F-8DCB-4741-A28E-85BD198CCBBA}" type="pres">
      <dgm:prSet presAssocID="{4BD09D34-985C-4331-89FF-DB1D8E603CA6}" presName="iconBgRect" presStyleLbl="bgShp" presStyleIdx="1" presStyleCnt="3"/>
      <dgm:spPr/>
    </dgm:pt>
    <dgm:pt modelId="{7564FE4F-30EE-452E-B2AA-2CFDF0B1743A}" type="pres">
      <dgm:prSet presAssocID="{4BD09D34-985C-4331-89FF-DB1D8E603CA6}" presName="iconRect" presStyleLbl="node1" presStyleIdx="1" presStyleCnt="3"/>
      <dgm:spPr>
        <a:blipFill>
          <a:blip xmlns:r="http://schemas.openxmlformats.org/officeDocument/2006/relationships">
            <a:extLst>
              <a:ext uri="{28A0092B-C50C-407E-A947-70E740481C1C}">
                <a14:useLocalDpi xmlns:a14="http://schemas.microsoft.com/office/drawing/2010/main" xmlns="" val="0"/>
              </a:ext>
              <a:ext uri="{96DAC541-7B7A-43D3-8B79-37D633B846F1}">
                <asvg:svgBlip xmlns:asvg="http://schemas.microsoft.com/office/drawing/2016/SVG/main" xmlns="" r:embed="rId2"/>
              </a:ext>
            </a:extLst>
          </a:blip>
          <a:stretch>
            <a:fillRect/>
          </a:stretch>
        </a:blipFill>
        <a:ln>
          <a:noFill/>
        </a:ln>
      </dgm:spPr>
      <dgm:extLst>
        <a:ext uri="{E40237B7-FDA0-4F09-8148-C483321AD2D9}">
          <dgm14:cNvPr xmlns:dgm14="http://schemas.microsoft.com/office/drawing/2010/diagram" xmlns="" id="0" name="" descr="Pie chart"/>
        </a:ext>
      </dgm:extLst>
    </dgm:pt>
    <dgm:pt modelId="{2F9E5BD7-EA26-4A2F-B944-E2C1DA0381FC}" type="pres">
      <dgm:prSet presAssocID="{4BD09D34-985C-4331-89FF-DB1D8E603CA6}" presName="spaceRect" presStyleCnt="0"/>
      <dgm:spPr/>
    </dgm:pt>
    <dgm:pt modelId="{DCB7B05F-FE66-4D0C-83D7-37ADA816F67E}" type="pres">
      <dgm:prSet presAssocID="{4BD09D34-985C-4331-89FF-DB1D8E603CA6}" presName="textRect" presStyleLbl="revTx" presStyleIdx="1" presStyleCnt="3">
        <dgm:presLayoutVars>
          <dgm:chMax val="1"/>
          <dgm:chPref val="1"/>
        </dgm:presLayoutVars>
      </dgm:prSet>
      <dgm:spPr/>
      <dgm:t>
        <a:bodyPr/>
        <a:lstStyle/>
        <a:p>
          <a:endParaRPr lang="en-US"/>
        </a:p>
      </dgm:t>
    </dgm:pt>
    <dgm:pt modelId="{C1E37C79-69F2-43C3-9A39-BF16D0B560DA}" type="pres">
      <dgm:prSet presAssocID="{DA0E2C7C-D109-4137-A577-070D8061C795}" presName="sibTrans" presStyleLbl="sibTrans2D1" presStyleIdx="0" presStyleCnt="0"/>
      <dgm:spPr/>
      <dgm:t>
        <a:bodyPr/>
        <a:lstStyle/>
        <a:p>
          <a:endParaRPr lang="en-US"/>
        </a:p>
      </dgm:t>
    </dgm:pt>
    <dgm:pt modelId="{C718BD0B-6E95-47A4-96D3-0E6711AA70AB}" type="pres">
      <dgm:prSet presAssocID="{8E8EBC17-B11C-4F5A-B651-3839C862C712}" presName="compNode" presStyleCnt="0"/>
      <dgm:spPr/>
    </dgm:pt>
    <dgm:pt modelId="{2796B3B9-29D3-4BBB-BF1A-B7EF4DC72D3C}" type="pres">
      <dgm:prSet presAssocID="{8E8EBC17-B11C-4F5A-B651-3839C862C712}" presName="iconBgRect" presStyleLbl="bgShp" presStyleIdx="2" presStyleCnt="3"/>
      <dgm:spPr/>
    </dgm:pt>
    <dgm:pt modelId="{834C9F41-D35B-479C-A718-6A7DF4413F3B}" type="pres">
      <dgm:prSet presAssocID="{8E8EBC17-B11C-4F5A-B651-3839C862C712}" presName="iconRect" presStyleLbl="node1" presStyleIdx="2" presStyleCnt="3"/>
      <dgm:spPr>
        <a:blipFill>
          <a:blip xmlns:r="http://schemas.openxmlformats.org/officeDocument/2006/relationships">
            <a:extLst>
              <a:ext uri="{28A0092B-C50C-407E-A947-70E740481C1C}">
                <a14:useLocalDpi xmlns:a14="http://schemas.microsoft.com/office/drawing/2010/main" xmlns="" val="0"/>
              </a:ext>
              <a:ext uri="{96DAC541-7B7A-43D3-8B79-37D633B846F1}">
                <asvg:svgBlip xmlns:asvg="http://schemas.microsoft.com/office/drawing/2016/SVG/main" xmlns="" r:embed="rId3"/>
              </a:ext>
            </a:extLst>
          </a:blip>
          <a:stretch>
            <a:fillRect/>
          </a:stretch>
        </a:blipFill>
        <a:ln>
          <a:noFill/>
        </a:ln>
      </dgm:spPr>
      <dgm:extLst>
        <a:ext uri="{E40237B7-FDA0-4F09-8148-C483321AD2D9}">
          <dgm14:cNvPr xmlns:dgm14="http://schemas.microsoft.com/office/drawing/2010/diagram" xmlns="" id="0" name="" descr="Tag"/>
        </a:ext>
      </dgm:extLst>
    </dgm:pt>
    <dgm:pt modelId="{7C180335-2B21-4B38-B70D-B065F2C08B90}" type="pres">
      <dgm:prSet presAssocID="{8E8EBC17-B11C-4F5A-B651-3839C862C712}" presName="spaceRect" presStyleCnt="0"/>
      <dgm:spPr/>
    </dgm:pt>
    <dgm:pt modelId="{465A8F40-A6F6-453D-8CC1-B0E089B0D2DB}" type="pres">
      <dgm:prSet presAssocID="{8E8EBC17-B11C-4F5A-B651-3839C862C712}" presName="textRect" presStyleLbl="revTx" presStyleIdx="2" presStyleCnt="3">
        <dgm:presLayoutVars>
          <dgm:chMax val="1"/>
          <dgm:chPref val="1"/>
        </dgm:presLayoutVars>
      </dgm:prSet>
      <dgm:spPr/>
      <dgm:t>
        <a:bodyPr/>
        <a:lstStyle/>
        <a:p>
          <a:endParaRPr lang="en-US"/>
        </a:p>
      </dgm:t>
    </dgm:pt>
  </dgm:ptLst>
  <dgm:cxnLst>
    <dgm:cxn modelId="{53B12A74-54F1-4D12-8460-DEAC2B371883}" type="presOf" srcId="{8E8EBC17-B11C-4F5A-B651-3839C862C712}" destId="{465A8F40-A6F6-453D-8CC1-B0E089B0D2DB}" srcOrd="0" destOrd="0" presId="urn:microsoft.com/office/officeart/2018/2/layout/IconCircleList"/>
    <dgm:cxn modelId="{7DDA2FE0-0BB6-4DB9-A2CA-7F190D943C70}" srcId="{C048EF45-017C-43DC-A945-033484BD1D7B}" destId="{8E8EBC17-B11C-4F5A-B651-3839C862C712}" srcOrd="2" destOrd="0" parTransId="{DBEBCB0A-A4FA-44F6-B36C-B6B5F309FAAF}" sibTransId="{59C2099F-400E-47C1-A635-8605C3561544}"/>
    <dgm:cxn modelId="{35D96FB6-9BDE-4E3B-B316-49D165D3E828}" type="presOf" srcId="{1789A1B7-A6B7-447E-BA32-926259FFB31B}" destId="{521B03C2-0273-443C-893A-4350471DF231}" srcOrd="0" destOrd="0" presId="urn:microsoft.com/office/officeart/2018/2/layout/IconCircleList"/>
    <dgm:cxn modelId="{5256DA40-33F5-4317-ACC9-0B87322E8C3B}" srcId="{C048EF45-017C-43DC-A945-033484BD1D7B}" destId="{9D05B01C-4497-4330-B69E-94F3B456EAAF}" srcOrd="0" destOrd="0" parTransId="{E6ACE0FA-7DEE-437E-9D8D-02FB89611716}" sibTransId="{1789A1B7-A6B7-447E-BA32-926259FFB31B}"/>
    <dgm:cxn modelId="{0DBF5FB5-8709-4BCC-B4AF-5A835C048698}" type="presOf" srcId="{DA0E2C7C-D109-4137-A577-070D8061C795}" destId="{C1E37C79-69F2-43C3-9A39-BF16D0B560DA}" srcOrd="0" destOrd="0" presId="urn:microsoft.com/office/officeart/2018/2/layout/IconCircleList"/>
    <dgm:cxn modelId="{1B9C7156-C270-4E7B-94CD-77FF7E511F2C}" type="presOf" srcId="{9D05B01C-4497-4330-B69E-94F3B456EAAF}" destId="{9578EB22-C4B9-4077-9A91-489013CAAD3D}" srcOrd="0" destOrd="0" presId="urn:microsoft.com/office/officeart/2018/2/layout/IconCircleList"/>
    <dgm:cxn modelId="{D2038B16-3B5C-4159-B828-F31365AD9BB8}" type="presOf" srcId="{4BD09D34-985C-4331-89FF-DB1D8E603CA6}" destId="{DCB7B05F-FE66-4D0C-83D7-37ADA816F67E}" srcOrd="0" destOrd="0" presId="urn:microsoft.com/office/officeart/2018/2/layout/IconCircleList"/>
    <dgm:cxn modelId="{8FE16306-32FF-46AD-9F29-3E5C89CA56DE}" type="presOf" srcId="{C048EF45-017C-43DC-A945-033484BD1D7B}" destId="{57A53036-25EB-428D-A19F-DF75CC7E6A74}" srcOrd="0" destOrd="0" presId="urn:microsoft.com/office/officeart/2018/2/layout/IconCircleList"/>
    <dgm:cxn modelId="{64AEB8BE-7CB0-4E83-AB4B-99C7BF47D7B4}" srcId="{C048EF45-017C-43DC-A945-033484BD1D7B}" destId="{4BD09D34-985C-4331-89FF-DB1D8E603CA6}" srcOrd="1" destOrd="0" parTransId="{75A48724-238E-4C46-B5D1-393CBE99DA11}" sibTransId="{DA0E2C7C-D109-4137-A577-070D8061C795}"/>
    <dgm:cxn modelId="{751C7502-AA6B-4C2E-BAED-5CA376B9AB5A}" type="presParOf" srcId="{57A53036-25EB-428D-A19F-DF75CC7E6A74}" destId="{30471F3E-B5D5-46FA-9337-15BEF6E2571B}" srcOrd="0" destOrd="0" presId="urn:microsoft.com/office/officeart/2018/2/layout/IconCircleList"/>
    <dgm:cxn modelId="{B2A63A9D-4A26-408E-BFDE-961951135FDB}" type="presParOf" srcId="{30471F3E-B5D5-46FA-9337-15BEF6E2571B}" destId="{C39605FD-5DD2-462E-AC0F-2AC2D7D4F183}" srcOrd="0" destOrd="0" presId="urn:microsoft.com/office/officeart/2018/2/layout/IconCircleList"/>
    <dgm:cxn modelId="{C349E289-1BEA-4184-84F9-7F977934042A}" type="presParOf" srcId="{C39605FD-5DD2-462E-AC0F-2AC2D7D4F183}" destId="{FDBBE3F3-F3A8-4567-B86E-658AEB5FFD93}" srcOrd="0" destOrd="0" presId="urn:microsoft.com/office/officeart/2018/2/layout/IconCircleList"/>
    <dgm:cxn modelId="{DF897594-665C-4A6C-8959-79525A16842A}" type="presParOf" srcId="{C39605FD-5DD2-462E-AC0F-2AC2D7D4F183}" destId="{CB66BE1A-F323-47BB-929C-E031DDAAC368}" srcOrd="1" destOrd="0" presId="urn:microsoft.com/office/officeart/2018/2/layout/IconCircleList"/>
    <dgm:cxn modelId="{50758580-5FBC-4F68-A236-DD4E2CB61CB9}" type="presParOf" srcId="{C39605FD-5DD2-462E-AC0F-2AC2D7D4F183}" destId="{444B4066-A35F-493D-9AC9-80B087D75219}" srcOrd="2" destOrd="0" presId="urn:microsoft.com/office/officeart/2018/2/layout/IconCircleList"/>
    <dgm:cxn modelId="{06A5D737-DD89-4F16-9872-9105B802031C}" type="presParOf" srcId="{C39605FD-5DD2-462E-AC0F-2AC2D7D4F183}" destId="{9578EB22-C4B9-4077-9A91-489013CAAD3D}" srcOrd="3" destOrd="0" presId="urn:microsoft.com/office/officeart/2018/2/layout/IconCircleList"/>
    <dgm:cxn modelId="{A1BE4E71-E771-4AF5-B4A4-21E4F5747553}" type="presParOf" srcId="{30471F3E-B5D5-46FA-9337-15BEF6E2571B}" destId="{521B03C2-0273-443C-893A-4350471DF231}" srcOrd="1" destOrd="0" presId="urn:microsoft.com/office/officeart/2018/2/layout/IconCircleList"/>
    <dgm:cxn modelId="{95C574FF-C30B-4909-8262-C3C110CADD2B}" type="presParOf" srcId="{30471F3E-B5D5-46FA-9337-15BEF6E2571B}" destId="{08D97E5D-56F7-4C8A-9AE0-76A9E44CDA1B}" srcOrd="2" destOrd="0" presId="urn:microsoft.com/office/officeart/2018/2/layout/IconCircleList"/>
    <dgm:cxn modelId="{1607260F-7DA6-4E41-B0E7-DF4C50F31F73}" type="presParOf" srcId="{08D97E5D-56F7-4C8A-9AE0-76A9E44CDA1B}" destId="{8441993F-8DCB-4741-A28E-85BD198CCBBA}" srcOrd="0" destOrd="0" presId="urn:microsoft.com/office/officeart/2018/2/layout/IconCircleList"/>
    <dgm:cxn modelId="{1DE10E45-500C-439F-8348-81096F787334}" type="presParOf" srcId="{08D97E5D-56F7-4C8A-9AE0-76A9E44CDA1B}" destId="{7564FE4F-30EE-452E-B2AA-2CFDF0B1743A}" srcOrd="1" destOrd="0" presId="urn:microsoft.com/office/officeart/2018/2/layout/IconCircleList"/>
    <dgm:cxn modelId="{01D15519-3439-4238-B1D9-2FA784D901CD}" type="presParOf" srcId="{08D97E5D-56F7-4C8A-9AE0-76A9E44CDA1B}" destId="{2F9E5BD7-EA26-4A2F-B944-E2C1DA0381FC}" srcOrd="2" destOrd="0" presId="urn:microsoft.com/office/officeart/2018/2/layout/IconCircleList"/>
    <dgm:cxn modelId="{123C4855-F5C4-4645-8072-AEE2EFDC3E54}" type="presParOf" srcId="{08D97E5D-56F7-4C8A-9AE0-76A9E44CDA1B}" destId="{DCB7B05F-FE66-4D0C-83D7-37ADA816F67E}" srcOrd="3" destOrd="0" presId="urn:microsoft.com/office/officeart/2018/2/layout/IconCircleList"/>
    <dgm:cxn modelId="{54DF073A-3870-41AA-BCB2-3A4E8017B3B1}" type="presParOf" srcId="{30471F3E-B5D5-46FA-9337-15BEF6E2571B}" destId="{C1E37C79-69F2-43C3-9A39-BF16D0B560DA}" srcOrd="3" destOrd="0" presId="urn:microsoft.com/office/officeart/2018/2/layout/IconCircleList"/>
    <dgm:cxn modelId="{6DB1844F-C8B5-41EC-83CB-33F42ACBBFA4}" type="presParOf" srcId="{30471F3E-B5D5-46FA-9337-15BEF6E2571B}" destId="{C718BD0B-6E95-47A4-96D3-0E6711AA70AB}" srcOrd="4" destOrd="0" presId="urn:microsoft.com/office/officeart/2018/2/layout/IconCircleList"/>
    <dgm:cxn modelId="{4A0B0732-002A-427E-9F2B-F60F228EA23D}" type="presParOf" srcId="{C718BD0B-6E95-47A4-96D3-0E6711AA70AB}" destId="{2796B3B9-29D3-4BBB-BF1A-B7EF4DC72D3C}" srcOrd="0" destOrd="0" presId="urn:microsoft.com/office/officeart/2018/2/layout/IconCircleList"/>
    <dgm:cxn modelId="{4E5526A3-2872-4409-973D-07060273E3E3}" type="presParOf" srcId="{C718BD0B-6E95-47A4-96D3-0E6711AA70AB}" destId="{834C9F41-D35B-479C-A718-6A7DF4413F3B}" srcOrd="1" destOrd="0" presId="urn:microsoft.com/office/officeart/2018/2/layout/IconCircleList"/>
    <dgm:cxn modelId="{CC3E4DFD-77E7-4B9B-B8D1-5B9073F8F664}" type="presParOf" srcId="{C718BD0B-6E95-47A4-96D3-0E6711AA70AB}" destId="{7C180335-2B21-4B38-B70D-B065F2C08B90}" srcOrd="2" destOrd="0" presId="urn:microsoft.com/office/officeart/2018/2/layout/IconCircleList"/>
    <dgm:cxn modelId="{D7316706-B824-4D1F-83CA-ADEACC7D61EE}" type="presParOf" srcId="{C718BD0B-6E95-47A4-96D3-0E6711AA70AB}" destId="{465A8F40-A6F6-453D-8CC1-B0E089B0D2DB}" srcOrd="3" destOrd="0" presId="urn:microsoft.com/office/officeart/2018/2/layout/IconCircleList"/>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752E6B9-FE15-4EA9-8502-56919AE7E97F}" type="doc">
      <dgm:prSet loTypeId="urn:microsoft.com/office/officeart/2016/7/layout/LinearArrowProcessNumbered" loCatId="process" qsTypeId="urn:microsoft.com/office/officeart/2005/8/quickstyle/simple2" qsCatId="simple" csTypeId="urn:microsoft.com/office/officeart/2005/8/colors/accent0_3" csCatId="mainScheme"/>
      <dgm:spPr/>
      <dgm:t>
        <a:bodyPr/>
        <a:lstStyle/>
        <a:p>
          <a:endParaRPr lang="en-US"/>
        </a:p>
      </dgm:t>
    </dgm:pt>
    <dgm:pt modelId="{573E4C6A-359D-47F9-B35C-81B711C7098C}">
      <dgm:prSet/>
      <dgm:spPr/>
      <dgm:t>
        <a:bodyPr/>
        <a:lstStyle/>
        <a:p>
          <a:r>
            <a:rPr lang="en-US"/>
            <a:t>Get</a:t>
          </a:r>
        </a:p>
      </dgm:t>
    </dgm:pt>
    <dgm:pt modelId="{8CD20F14-3CB8-4F9E-BF7D-B51B4CF891F7}" type="parTrans" cxnId="{D5FA800C-13D9-4850-AEF3-632199273571}">
      <dgm:prSet/>
      <dgm:spPr/>
      <dgm:t>
        <a:bodyPr/>
        <a:lstStyle/>
        <a:p>
          <a:endParaRPr lang="en-US"/>
        </a:p>
      </dgm:t>
    </dgm:pt>
    <dgm:pt modelId="{2F4F107C-2365-4AC3-B474-3D330D1DBBEC}" type="sibTrans" cxnId="{D5FA800C-13D9-4850-AEF3-632199273571}">
      <dgm:prSet phldrT="1"/>
      <dgm:spPr/>
      <dgm:t>
        <a:bodyPr/>
        <a:lstStyle/>
        <a:p>
          <a:r>
            <a:rPr lang="en-US"/>
            <a:t>1</a:t>
          </a:r>
        </a:p>
      </dgm:t>
    </dgm:pt>
    <dgm:pt modelId="{E4C6FD67-FA9F-4D50-BA4C-5536A0AF30DC}">
      <dgm:prSet/>
      <dgm:spPr/>
      <dgm:t>
        <a:bodyPr/>
        <a:lstStyle/>
        <a:p>
          <a:r>
            <a:rPr lang="en-US"/>
            <a:t>Get more confident by practicing digitally daily (Heymann et al., 2022)</a:t>
          </a:r>
        </a:p>
      </dgm:t>
    </dgm:pt>
    <dgm:pt modelId="{D5493674-D764-49E0-AD6E-EC114C4FFAB2}" type="parTrans" cxnId="{206E79F2-3732-447D-9616-1A3E08A867E1}">
      <dgm:prSet/>
      <dgm:spPr/>
      <dgm:t>
        <a:bodyPr/>
        <a:lstStyle/>
        <a:p>
          <a:endParaRPr lang="en-US"/>
        </a:p>
      </dgm:t>
    </dgm:pt>
    <dgm:pt modelId="{1C0812DD-6C58-4D97-81A4-FDBC76F46054}" type="sibTrans" cxnId="{206E79F2-3732-447D-9616-1A3E08A867E1}">
      <dgm:prSet/>
      <dgm:spPr/>
      <dgm:t>
        <a:bodyPr/>
        <a:lstStyle/>
        <a:p>
          <a:endParaRPr lang="en-US"/>
        </a:p>
      </dgm:t>
    </dgm:pt>
    <dgm:pt modelId="{80D7572B-33DA-4190-AC11-4D9A204A518A}">
      <dgm:prSet/>
      <dgm:spPr/>
      <dgm:t>
        <a:bodyPr/>
        <a:lstStyle/>
        <a:p>
          <a:r>
            <a:rPr lang="en-US"/>
            <a:t>Place</a:t>
          </a:r>
        </a:p>
      </dgm:t>
    </dgm:pt>
    <dgm:pt modelId="{FA49D3BC-69AF-4D85-B1D2-FF4735B1840C}" type="parTrans" cxnId="{46619427-F2F5-4B0A-B2D1-D7CBAAA353A2}">
      <dgm:prSet/>
      <dgm:spPr/>
      <dgm:t>
        <a:bodyPr/>
        <a:lstStyle/>
        <a:p>
          <a:endParaRPr lang="en-US"/>
        </a:p>
      </dgm:t>
    </dgm:pt>
    <dgm:pt modelId="{CD5AEAFB-24E4-4F58-972B-C66B57535579}" type="sibTrans" cxnId="{46619427-F2F5-4B0A-B2D1-D7CBAAA353A2}">
      <dgm:prSet phldrT="2"/>
      <dgm:spPr/>
      <dgm:t>
        <a:bodyPr/>
        <a:lstStyle/>
        <a:p>
          <a:r>
            <a:rPr lang="en-US"/>
            <a:t>2</a:t>
          </a:r>
        </a:p>
      </dgm:t>
    </dgm:pt>
    <dgm:pt modelId="{0E6AE9E9-7F28-457B-9EAB-F0D95CACB902}">
      <dgm:prSet/>
      <dgm:spPr/>
      <dgm:t>
        <a:bodyPr/>
        <a:lstStyle/>
        <a:p>
          <a:r>
            <a:rPr lang="en-US"/>
            <a:t>Place barriers through the support of advice and feedback (Hogan et al., 2026)</a:t>
          </a:r>
        </a:p>
      </dgm:t>
    </dgm:pt>
    <dgm:pt modelId="{68A2B7F6-73E6-40AF-9B34-98BED8A7E1F9}" type="parTrans" cxnId="{5D924AA6-B3CA-48F9-8BCB-A1BB339344DB}">
      <dgm:prSet/>
      <dgm:spPr/>
      <dgm:t>
        <a:bodyPr/>
        <a:lstStyle/>
        <a:p>
          <a:endParaRPr lang="en-US"/>
        </a:p>
      </dgm:t>
    </dgm:pt>
    <dgm:pt modelId="{16BBE90B-98B5-4FD3-8F1A-7245045CE5AB}" type="sibTrans" cxnId="{5D924AA6-B3CA-48F9-8BCB-A1BB339344DB}">
      <dgm:prSet/>
      <dgm:spPr/>
      <dgm:t>
        <a:bodyPr/>
        <a:lstStyle/>
        <a:p>
          <a:endParaRPr lang="en-US"/>
        </a:p>
      </dgm:t>
    </dgm:pt>
    <dgm:pt modelId="{F12B4D3F-5320-4AFB-A37A-8C7B0947D5F8}">
      <dgm:prSet/>
      <dgm:spPr/>
      <dgm:t>
        <a:bodyPr/>
        <a:lstStyle/>
        <a:p>
          <a:r>
            <a:rPr lang="en-US"/>
            <a:t>Perform</a:t>
          </a:r>
        </a:p>
      </dgm:t>
    </dgm:pt>
    <dgm:pt modelId="{BD714F20-C70A-4BD2-9C4A-A651E827CF34}" type="parTrans" cxnId="{563A0184-A69C-406C-B5DC-595F10F2AB13}">
      <dgm:prSet/>
      <dgm:spPr/>
      <dgm:t>
        <a:bodyPr/>
        <a:lstStyle/>
        <a:p>
          <a:endParaRPr lang="en-US"/>
        </a:p>
      </dgm:t>
    </dgm:pt>
    <dgm:pt modelId="{333625EB-874C-49DE-AEB4-D332B2E9DE8D}" type="sibTrans" cxnId="{563A0184-A69C-406C-B5DC-595F10F2AB13}">
      <dgm:prSet phldrT="3"/>
      <dgm:spPr/>
      <dgm:t>
        <a:bodyPr/>
        <a:lstStyle/>
        <a:p>
          <a:r>
            <a:rPr lang="en-US"/>
            <a:t>3</a:t>
          </a:r>
        </a:p>
      </dgm:t>
    </dgm:pt>
    <dgm:pt modelId="{609DB405-A0A3-4702-82E4-B49BDAA704C5}">
      <dgm:prSet/>
      <dgm:spPr/>
      <dgm:t>
        <a:bodyPr/>
        <a:lstStyle/>
        <a:p>
          <a:r>
            <a:rPr lang="en-US"/>
            <a:t>Independently perform all digital work confidently.  </a:t>
          </a:r>
        </a:p>
      </dgm:t>
    </dgm:pt>
    <dgm:pt modelId="{1C9A7461-1C93-4AA6-B8FD-51DE7EB02877}" type="parTrans" cxnId="{38E28C50-C294-4DF3-93D5-6B3A7522450B}">
      <dgm:prSet/>
      <dgm:spPr/>
      <dgm:t>
        <a:bodyPr/>
        <a:lstStyle/>
        <a:p>
          <a:endParaRPr lang="en-US"/>
        </a:p>
      </dgm:t>
    </dgm:pt>
    <dgm:pt modelId="{DE47EF5F-7A96-4134-95B0-B4E24D7935CE}" type="sibTrans" cxnId="{38E28C50-C294-4DF3-93D5-6B3A7522450B}">
      <dgm:prSet/>
      <dgm:spPr/>
      <dgm:t>
        <a:bodyPr/>
        <a:lstStyle/>
        <a:p>
          <a:endParaRPr lang="en-US"/>
        </a:p>
      </dgm:t>
    </dgm:pt>
    <dgm:pt modelId="{82F154E0-98E3-4D14-A1E6-A42E4C739F43}" type="pres">
      <dgm:prSet presAssocID="{4752E6B9-FE15-4EA9-8502-56919AE7E97F}" presName="linearFlow" presStyleCnt="0">
        <dgm:presLayoutVars>
          <dgm:dir/>
          <dgm:animLvl val="lvl"/>
          <dgm:resizeHandles val="exact"/>
        </dgm:presLayoutVars>
      </dgm:prSet>
      <dgm:spPr/>
      <dgm:t>
        <a:bodyPr/>
        <a:lstStyle/>
        <a:p>
          <a:endParaRPr lang="en-US"/>
        </a:p>
      </dgm:t>
    </dgm:pt>
    <dgm:pt modelId="{742C2E18-45A5-4849-A88C-B598D8CCED7F}" type="pres">
      <dgm:prSet presAssocID="{573E4C6A-359D-47F9-B35C-81B711C7098C}" presName="compositeNode" presStyleCnt="0"/>
      <dgm:spPr/>
    </dgm:pt>
    <dgm:pt modelId="{17F3A394-45AD-4F5D-92AB-2717B5CC9B93}" type="pres">
      <dgm:prSet presAssocID="{573E4C6A-359D-47F9-B35C-81B711C7098C}" presName="parTx" presStyleLbl="node1" presStyleIdx="0" presStyleCnt="0">
        <dgm:presLayoutVars>
          <dgm:chMax val="0"/>
          <dgm:chPref val="0"/>
          <dgm:bulletEnabled val="1"/>
        </dgm:presLayoutVars>
      </dgm:prSet>
      <dgm:spPr/>
    </dgm:pt>
    <dgm:pt modelId="{79BE2812-D445-4C74-95D5-09882987BCB8}" type="pres">
      <dgm:prSet presAssocID="{573E4C6A-359D-47F9-B35C-81B711C7098C}" presName="parSh" presStyleCnt="0"/>
      <dgm:spPr/>
    </dgm:pt>
    <dgm:pt modelId="{67F70418-40C0-4D29-B460-0EFC3B134C4C}" type="pres">
      <dgm:prSet presAssocID="{573E4C6A-359D-47F9-B35C-81B711C7098C}" presName="lineNode" presStyleLbl="alignAccFollowNode1" presStyleIdx="0" presStyleCnt="9"/>
      <dgm:spPr/>
    </dgm:pt>
    <dgm:pt modelId="{83D9DCEF-927E-4F70-B15E-8C7D2777DB04}" type="pres">
      <dgm:prSet presAssocID="{573E4C6A-359D-47F9-B35C-81B711C7098C}" presName="lineArrowNode" presStyleLbl="alignAccFollowNode1" presStyleIdx="1" presStyleCnt="9"/>
      <dgm:spPr/>
    </dgm:pt>
    <dgm:pt modelId="{F2BD0BBE-8590-489C-951D-C11023EB59A4}" type="pres">
      <dgm:prSet presAssocID="{2F4F107C-2365-4AC3-B474-3D330D1DBBEC}" presName="sibTransNodeCircle" presStyleLbl="alignNode1" presStyleIdx="0" presStyleCnt="3">
        <dgm:presLayoutVars>
          <dgm:chMax val="0"/>
          <dgm:bulletEnabled/>
        </dgm:presLayoutVars>
      </dgm:prSet>
      <dgm:spPr/>
      <dgm:t>
        <a:bodyPr/>
        <a:lstStyle/>
        <a:p>
          <a:endParaRPr lang="en-US"/>
        </a:p>
      </dgm:t>
    </dgm:pt>
    <dgm:pt modelId="{C1F5BE10-6E8A-4B8D-93CE-13419747D0FB}" type="pres">
      <dgm:prSet presAssocID="{2F4F107C-2365-4AC3-B474-3D330D1DBBEC}" presName="spacerBetweenCircleAndCallout" presStyleCnt="0">
        <dgm:presLayoutVars/>
      </dgm:prSet>
      <dgm:spPr/>
    </dgm:pt>
    <dgm:pt modelId="{8AE7AC89-E861-4EAE-BD6C-75D252200DB7}" type="pres">
      <dgm:prSet presAssocID="{573E4C6A-359D-47F9-B35C-81B711C7098C}" presName="nodeText" presStyleLbl="alignAccFollowNode1" presStyleIdx="2" presStyleCnt="9">
        <dgm:presLayoutVars>
          <dgm:bulletEnabled val="1"/>
        </dgm:presLayoutVars>
      </dgm:prSet>
      <dgm:spPr/>
      <dgm:t>
        <a:bodyPr/>
        <a:lstStyle/>
        <a:p>
          <a:endParaRPr lang="en-US"/>
        </a:p>
      </dgm:t>
    </dgm:pt>
    <dgm:pt modelId="{605B433B-841E-4F58-9E2F-DFFA6B0C3839}" type="pres">
      <dgm:prSet presAssocID="{2F4F107C-2365-4AC3-B474-3D330D1DBBEC}" presName="sibTransComposite" presStyleCnt="0"/>
      <dgm:spPr/>
    </dgm:pt>
    <dgm:pt modelId="{E1473F6D-9A2C-4573-9072-768BAC301FCD}" type="pres">
      <dgm:prSet presAssocID="{80D7572B-33DA-4190-AC11-4D9A204A518A}" presName="compositeNode" presStyleCnt="0"/>
      <dgm:spPr/>
    </dgm:pt>
    <dgm:pt modelId="{B152F99B-F377-4D42-B344-57C54737E079}" type="pres">
      <dgm:prSet presAssocID="{80D7572B-33DA-4190-AC11-4D9A204A518A}" presName="parTx" presStyleLbl="node1" presStyleIdx="0" presStyleCnt="0">
        <dgm:presLayoutVars>
          <dgm:chMax val="0"/>
          <dgm:chPref val="0"/>
          <dgm:bulletEnabled val="1"/>
        </dgm:presLayoutVars>
      </dgm:prSet>
      <dgm:spPr/>
    </dgm:pt>
    <dgm:pt modelId="{39B3356B-C73D-4B16-8FBD-DE37F88B6942}" type="pres">
      <dgm:prSet presAssocID="{80D7572B-33DA-4190-AC11-4D9A204A518A}" presName="parSh" presStyleCnt="0"/>
      <dgm:spPr/>
    </dgm:pt>
    <dgm:pt modelId="{EBFB72C3-C0D3-46F2-B176-EB2AACC29BF6}" type="pres">
      <dgm:prSet presAssocID="{80D7572B-33DA-4190-AC11-4D9A204A518A}" presName="lineNode" presStyleLbl="alignAccFollowNode1" presStyleIdx="3" presStyleCnt="9"/>
      <dgm:spPr/>
    </dgm:pt>
    <dgm:pt modelId="{E45F60B3-B964-44F8-B0DB-52B6DC15C8DE}" type="pres">
      <dgm:prSet presAssocID="{80D7572B-33DA-4190-AC11-4D9A204A518A}" presName="lineArrowNode" presStyleLbl="alignAccFollowNode1" presStyleIdx="4" presStyleCnt="9"/>
      <dgm:spPr/>
    </dgm:pt>
    <dgm:pt modelId="{81FD0880-89EE-4C32-87D0-62B6DCB7B515}" type="pres">
      <dgm:prSet presAssocID="{CD5AEAFB-24E4-4F58-972B-C66B57535579}" presName="sibTransNodeCircle" presStyleLbl="alignNode1" presStyleIdx="1" presStyleCnt="3">
        <dgm:presLayoutVars>
          <dgm:chMax val="0"/>
          <dgm:bulletEnabled/>
        </dgm:presLayoutVars>
      </dgm:prSet>
      <dgm:spPr/>
      <dgm:t>
        <a:bodyPr/>
        <a:lstStyle/>
        <a:p>
          <a:endParaRPr lang="en-US"/>
        </a:p>
      </dgm:t>
    </dgm:pt>
    <dgm:pt modelId="{261B8657-C467-44D6-9562-0CD5D34AECFD}" type="pres">
      <dgm:prSet presAssocID="{CD5AEAFB-24E4-4F58-972B-C66B57535579}" presName="spacerBetweenCircleAndCallout" presStyleCnt="0">
        <dgm:presLayoutVars/>
      </dgm:prSet>
      <dgm:spPr/>
    </dgm:pt>
    <dgm:pt modelId="{07FA6785-3614-4814-AE20-C278E0D9842C}" type="pres">
      <dgm:prSet presAssocID="{80D7572B-33DA-4190-AC11-4D9A204A518A}" presName="nodeText" presStyleLbl="alignAccFollowNode1" presStyleIdx="5" presStyleCnt="9">
        <dgm:presLayoutVars>
          <dgm:bulletEnabled val="1"/>
        </dgm:presLayoutVars>
      </dgm:prSet>
      <dgm:spPr/>
      <dgm:t>
        <a:bodyPr/>
        <a:lstStyle/>
        <a:p>
          <a:endParaRPr lang="en-US"/>
        </a:p>
      </dgm:t>
    </dgm:pt>
    <dgm:pt modelId="{953D19A3-046D-4D3A-B326-7A86BFDA413B}" type="pres">
      <dgm:prSet presAssocID="{CD5AEAFB-24E4-4F58-972B-C66B57535579}" presName="sibTransComposite" presStyleCnt="0"/>
      <dgm:spPr/>
    </dgm:pt>
    <dgm:pt modelId="{45C775EE-89B2-4694-9B6E-BB9A10983A3A}" type="pres">
      <dgm:prSet presAssocID="{F12B4D3F-5320-4AFB-A37A-8C7B0947D5F8}" presName="compositeNode" presStyleCnt="0"/>
      <dgm:spPr/>
    </dgm:pt>
    <dgm:pt modelId="{F6D8AD75-BF9D-4F7D-A1ED-441F7D337108}" type="pres">
      <dgm:prSet presAssocID="{F12B4D3F-5320-4AFB-A37A-8C7B0947D5F8}" presName="parTx" presStyleLbl="node1" presStyleIdx="0" presStyleCnt="0">
        <dgm:presLayoutVars>
          <dgm:chMax val="0"/>
          <dgm:chPref val="0"/>
          <dgm:bulletEnabled val="1"/>
        </dgm:presLayoutVars>
      </dgm:prSet>
      <dgm:spPr/>
    </dgm:pt>
    <dgm:pt modelId="{76DA722A-EAAA-4EB2-A672-144B3BDC0702}" type="pres">
      <dgm:prSet presAssocID="{F12B4D3F-5320-4AFB-A37A-8C7B0947D5F8}" presName="parSh" presStyleCnt="0"/>
      <dgm:spPr/>
    </dgm:pt>
    <dgm:pt modelId="{64994E27-B10E-43DD-8A4F-AF02F4E2F250}" type="pres">
      <dgm:prSet presAssocID="{F12B4D3F-5320-4AFB-A37A-8C7B0947D5F8}" presName="lineNode" presStyleLbl="alignAccFollowNode1" presStyleIdx="6" presStyleCnt="9"/>
      <dgm:spPr/>
    </dgm:pt>
    <dgm:pt modelId="{D48434D3-BFFE-46E1-ADE6-1EB8FB9D632D}" type="pres">
      <dgm:prSet presAssocID="{F12B4D3F-5320-4AFB-A37A-8C7B0947D5F8}" presName="lineArrowNode" presStyleLbl="alignAccFollowNode1" presStyleIdx="7" presStyleCnt="9"/>
      <dgm:spPr/>
    </dgm:pt>
    <dgm:pt modelId="{1206D4AC-E670-4B03-94AD-1DE8AB07EB81}" type="pres">
      <dgm:prSet presAssocID="{333625EB-874C-49DE-AEB4-D332B2E9DE8D}" presName="sibTransNodeCircle" presStyleLbl="alignNode1" presStyleIdx="2" presStyleCnt="3">
        <dgm:presLayoutVars>
          <dgm:chMax val="0"/>
          <dgm:bulletEnabled/>
        </dgm:presLayoutVars>
      </dgm:prSet>
      <dgm:spPr/>
      <dgm:t>
        <a:bodyPr/>
        <a:lstStyle/>
        <a:p>
          <a:endParaRPr lang="en-US"/>
        </a:p>
      </dgm:t>
    </dgm:pt>
    <dgm:pt modelId="{FDBD282D-237E-4F30-918E-F9FC58E00C44}" type="pres">
      <dgm:prSet presAssocID="{333625EB-874C-49DE-AEB4-D332B2E9DE8D}" presName="spacerBetweenCircleAndCallout" presStyleCnt="0">
        <dgm:presLayoutVars/>
      </dgm:prSet>
      <dgm:spPr/>
    </dgm:pt>
    <dgm:pt modelId="{A074015A-F870-4EB1-9E53-676E09F95CC8}" type="pres">
      <dgm:prSet presAssocID="{F12B4D3F-5320-4AFB-A37A-8C7B0947D5F8}" presName="nodeText" presStyleLbl="alignAccFollowNode1" presStyleIdx="8" presStyleCnt="9">
        <dgm:presLayoutVars>
          <dgm:bulletEnabled val="1"/>
        </dgm:presLayoutVars>
      </dgm:prSet>
      <dgm:spPr/>
      <dgm:t>
        <a:bodyPr/>
        <a:lstStyle/>
        <a:p>
          <a:endParaRPr lang="en-US"/>
        </a:p>
      </dgm:t>
    </dgm:pt>
  </dgm:ptLst>
  <dgm:cxnLst>
    <dgm:cxn modelId="{D60F4676-0C7C-4618-93BC-72DB09F95A03}" type="presOf" srcId="{0E6AE9E9-7F28-457B-9EAB-F0D95CACB902}" destId="{07FA6785-3614-4814-AE20-C278E0D9842C}" srcOrd="0" destOrd="1" presId="urn:microsoft.com/office/officeart/2016/7/layout/LinearArrowProcessNumbered"/>
    <dgm:cxn modelId="{FABECE23-6864-424B-BA7B-6AE0EE315B3B}" type="presOf" srcId="{609DB405-A0A3-4702-82E4-B49BDAA704C5}" destId="{A074015A-F870-4EB1-9E53-676E09F95CC8}" srcOrd="0" destOrd="1" presId="urn:microsoft.com/office/officeart/2016/7/layout/LinearArrowProcessNumbered"/>
    <dgm:cxn modelId="{77F4C899-C31E-44D7-AB5D-545471F0CE20}" type="presOf" srcId="{2F4F107C-2365-4AC3-B474-3D330D1DBBEC}" destId="{F2BD0BBE-8590-489C-951D-C11023EB59A4}" srcOrd="0" destOrd="0" presId="urn:microsoft.com/office/officeart/2016/7/layout/LinearArrowProcessNumbered"/>
    <dgm:cxn modelId="{06F33AF4-8BAC-4242-A979-A5D80444A145}" type="presOf" srcId="{E4C6FD67-FA9F-4D50-BA4C-5536A0AF30DC}" destId="{8AE7AC89-E861-4EAE-BD6C-75D252200DB7}" srcOrd="0" destOrd="1" presId="urn:microsoft.com/office/officeart/2016/7/layout/LinearArrowProcessNumbered"/>
    <dgm:cxn modelId="{437E442C-ECE0-4AAD-AD16-44AF758B8413}" type="presOf" srcId="{80D7572B-33DA-4190-AC11-4D9A204A518A}" destId="{07FA6785-3614-4814-AE20-C278E0D9842C}" srcOrd="0" destOrd="0" presId="urn:microsoft.com/office/officeart/2016/7/layout/LinearArrowProcessNumbered"/>
    <dgm:cxn modelId="{B38ABA8A-E713-4878-B060-BB02777B2087}" type="presOf" srcId="{4752E6B9-FE15-4EA9-8502-56919AE7E97F}" destId="{82F154E0-98E3-4D14-A1E6-A42E4C739F43}" srcOrd="0" destOrd="0" presId="urn:microsoft.com/office/officeart/2016/7/layout/LinearArrowProcessNumbered"/>
    <dgm:cxn modelId="{38E28C50-C294-4DF3-93D5-6B3A7522450B}" srcId="{F12B4D3F-5320-4AFB-A37A-8C7B0947D5F8}" destId="{609DB405-A0A3-4702-82E4-B49BDAA704C5}" srcOrd="0" destOrd="0" parTransId="{1C9A7461-1C93-4AA6-B8FD-51DE7EB02877}" sibTransId="{DE47EF5F-7A96-4134-95B0-B4E24D7935CE}"/>
    <dgm:cxn modelId="{206E79F2-3732-447D-9616-1A3E08A867E1}" srcId="{573E4C6A-359D-47F9-B35C-81B711C7098C}" destId="{E4C6FD67-FA9F-4D50-BA4C-5536A0AF30DC}" srcOrd="0" destOrd="0" parTransId="{D5493674-D764-49E0-AD6E-EC114C4FFAB2}" sibTransId="{1C0812DD-6C58-4D97-81A4-FDBC76F46054}"/>
    <dgm:cxn modelId="{99141DE8-5536-4563-962E-4FD93E624404}" type="presOf" srcId="{573E4C6A-359D-47F9-B35C-81B711C7098C}" destId="{8AE7AC89-E861-4EAE-BD6C-75D252200DB7}" srcOrd="0" destOrd="0" presId="urn:microsoft.com/office/officeart/2016/7/layout/LinearArrowProcessNumbered"/>
    <dgm:cxn modelId="{D5FA800C-13D9-4850-AEF3-632199273571}" srcId="{4752E6B9-FE15-4EA9-8502-56919AE7E97F}" destId="{573E4C6A-359D-47F9-B35C-81B711C7098C}" srcOrd="0" destOrd="0" parTransId="{8CD20F14-3CB8-4F9E-BF7D-B51B4CF891F7}" sibTransId="{2F4F107C-2365-4AC3-B474-3D330D1DBBEC}"/>
    <dgm:cxn modelId="{83E11206-E78C-4E86-BD6C-25A83FD9895B}" type="presOf" srcId="{F12B4D3F-5320-4AFB-A37A-8C7B0947D5F8}" destId="{A074015A-F870-4EB1-9E53-676E09F95CC8}" srcOrd="0" destOrd="0" presId="urn:microsoft.com/office/officeart/2016/7/layout/LinearArrowProcessNumbered"/>
    <dgm:cxn modelId="{5D924AA6-B3CA-48F9-8BCB-A1BB339344DB}" srcId="{80D7572B-33DA-4190-AC11-4D9A204A518A}" destId="{0E6AE9E9-7F28-457B-9EAB-F0D95CACB902}" srcOrd="0" destOrd="0" parTransId="{68A2B7F6-73E6-40AF-9B34-98BED8A7E1F9}" sibTransId="{16BBE90B-98B5-4FD3-8F1A-7245045CE5AB}"/>
    <dgm:cxn modelId="{563A0184-A69C-406C-B5DC-595F10F2AB13}" srcId="{4752E6B9-FE15-4EA9-8502-56919AE7E97F}" destId="{F12B4D3F-5320-4AFB-A37A-8C7B0947D5F8}" srcOrd="2" destOrd="0" parTransId="{BD714F20-C70A-4BD2-9C4A-A651E827CF34}" sibTransId="{333625EB-874C-49DE-AEB4-D332B2E9DE8D}"/>
    <dgm:cxn modelId="{86B4FF30-5A8D-412D-AAAB-B11DE048771C}" type="presOf" srcId="{CD5AEAFB-24E4-4F58-972B-C66B57535579}" destId="{81FD0880-89EE-4C32-87D0-62B6DCB7B515}" srcOrd="0" destOrd="0" presId="urn:microsoft.com/office/officeart/2016/7/layout/LinearArrowProcessNumbered"/>
    <dgm:cxn modelId="{7B8DFD32-C477-4394-A37A-AEB7C5A03BF6}" type="presOf" srcId="{333625EB-874C-49DE-AEB4-D332B2E9DE8D}" destId="{1206D4AC-E670-4B03-94AD-1DE8AB07EB81}" srcOrd="0" destOrd="0" presId="urn:microsoft.com/office/officeart/2016/7/layout/LinearArrowProcessNumbered"/>
    <dgm:cxn modelId="{46619427-F2F5-4B0A-B2D1-D7CBAAA353A2}" srcId="{4752E6B9-FE15-4EA9-8502-56919AE7E97F}" destId="{80D7572B-33DA-4190-AC11-4D9A204A518A}" srcOrd="1" destOrd="0" parTransId="{FA49D3BC-69AF-4D85-B1D2-FF4735B1840C}" sibTransId="{CD5AEAFB-24E4-4F58-972B-C66B57535579}"/>
    <dgm:cxn modelId="{AC647E35-FB2A-4F2A-A1E1-60580E14E43C}" type="presParOf" srcId="{82F154E0-98E3-4D14-A1E6-A42E4C739F43}" destId="{742C2E18-45A5-4849-A88C-B598D8CCED7F}" srcOrd="0" destOrd="0" presId="urn:microsoft.com/office/officeart/2016/7/layout/LinearArrowProcessNumbered"/>
    <dgm:cxn modelId="{2F30DC34-62C6-44C4-A127-AF80BF454EAE}" type="presParOf" srcId="{742C2E18-45A5-4849-A88C-B598D8CCED7F}" destId="{17F3A394-45AD-4F5D-92AB-2717B5CC9B93}" srcOrd="0" destOrd="0" presId="urn:microsoft.com/office/officeart/2016/7/layout/LinearArrowProcessNumbered"/>
    <dgm:cxn modelId="{2D9CCD2D-FF2F-4601-8FF2-CA9BA6695058}" type="presParOf" srcId="{742C2E18-45A5-4849-A88C-B598D8CCED7F}" destId="{79BE2812-D445-4C74-95D5-09882987BCB8}" srcOrd="1" destOrd="0" presId="urn:microsoft.com/office/officeart/2016/7/layout/LinearArrowProcessNumbered"/>
    <dgm:cxn modelId="{8ACEFA5A-49E2-4F1F-90B0-D99FEF8067F2}" type="presParOf" srcId="{79BE2812-D445-4C74-95D5-09882987BCB8}" destId="{67F70418-40C0-4D29-B460-0EFC3B134C4C}" srcOrd="0" destOrd="0" presId="urn:microsoft.com/office/officeart/2016/7/layout/LinearArrowProcessNumbered"/>
    <dgm:cxn modelId="{2E2E8306-2AAC-4853-B317-2A62D9BBC6C4}" type="presParOf" srcId="{79BE2812-D445-4C74-95D5-09882987BCB8}" destId="{83D9DCEF-927E-4F70-B15E-8C7D2777DB04}" srcOrd="1" destOrd="0" presId="urn:microsoft.com/office/officeart/2016/7/layout/LinearArrowProcessNumbered"/>
    <dgm:cxn modelId="{6A00A823-0A57-4FA1-A0C8-47BFB57D225D}" type="presParOf" srcId="{79BE2812-D445-4C74-95D5-09882987BCB8}" destId="{F2BD0BBE-8590-489C-951D-C11023EB59A4}" srcOrd="2" destOrd="0" presId="urn:microsoft.com/office/officeart/2016/7/layout/LinearArrowProcessNumbered"/>
    <dgm:cxn modelId="{227C2703-470D-4277-9FFB-240A2D721037}" type="presParOf" srcId="{79BE2812-D445-4C74-95D5-09882987BCB8}" destId="{C1F5BE10-6E8A-4B8D-93CE-13419747D0FB}" srcOrd="3" destOrd="0" presId="urn:microsoft.com/office/officeart/2016/7/layout/LinearArrowProcessNumbered"/>
    <dgm:cxn modelId="{A6695912-D053-4637-B129-D6665F647341}" type="presParOf" srcId="{742C2E18-45A5-4849-A88C-B598D8CCED7F}" destId="{8AE7AC89-E861-4EAE-BD6C-75D252200DB7}" srcOrd="2" destOrd="0" presId="urn:microsoft.com/office/officeart/2016/7/layout/LinearArrowProcessNumbered"/>
    <dgm:cxn modelId="{F965C8C8-8F30-4626-B1FE-3D63BD1F632B}" type="presParOf" srcId="{82F154E0-98E3-4D14-A1E6-A42E4C739F43}" destId="{605B433B-841E-4F58-9E2F-DFFA6B0C3839}" srcOrd="1" destOrd="0" presId="urn:microsoft.com/office/officeart/2016/7/layout/LinearArrowProcessNumbered"/>
    <dgm:cxn modelId="{097F5AB6-45DA-440B-9C6C-5440D6A29117}" type="presParOf" srcId="{82F154E0-98E3-4D14-A1E6-A42E4C739F43}" destId="{E1473F6D-9A2C-4573-9072-768BAC301FCD}" srcOrd="2" destOrd="0" presId="urn:microsoft.com/office/officeart/2016/7/layout/LinearArrowProcessNumbered"/>
    <dgm:cxn modelId="{1CC8D54F-7123-4C85-B082-A1040E9E2C2C}" type="presParOf" srcId="{E1473F6D-9A2C-4573-9072-768BAC301FCD}" destId="{B152F99B-F377-4D42-B344-57C54737E079}" srcOrd="0" destOrd="0" presId="urn:microsoft.com/office/officeart/2016/7/layout/LinearArrowProcessNumbered"/>
    <dgm:cxn modelId="{0E9F57F2-F511-41E0-89A6-FF559547D768}" type="presParOf" srcId="{E1473F6D-9A2C-4573-9072-768BAC301FCD}" destId="{39B3356B-C73D-4B16-8FBD-DE37F88B6942}" srcOrd="1" destOrd="0" presId="urn:microsoft.com/office/officeart/2016/7/layout/LinearArrowProcessNumbered"/>
    <dgm:cxn modelId="{5EB6F97E-92DB-4BC0-9E92-9444D7CBE0CA}" type="presParOf" srcId="{39B3356B-C73D-4B16-8FBD-DE37F88B6942}" destId="{EBFB72C3-C0D3-46F2-B176-EB2AACC29BF6}" srcOrd="0" destOrd="0" presId="urn:microsoft.com/office/officeart/2016/7/layout/LinearArrowProcessNumbered"/>
    <dgm:cxn modelId="{A5D04C31-59D1-48CA-AD99-38B4D4B03FCD}" type="presParOf" srcId="{39B3356B-C73D-4B16-8FBD-DE37F88B6942}" destId="{E45F60B3-B964-44F8-B0DB-52B6DC15C8DE}" srcOrd="1" destOrd="0" presId="urn:microsoft.com/office/officeart/2016/7/layout/LinearArrowProcessNumbered"/>
    <dgm:cxn modelId="{6631646C-1581-4C06-8776-8B2EECA18D8C}" type="presParOf" srcId="{39B3356B-C73D-4B16-8FBD-DE37F88B6942}" destId="{81FD0880-89EE-4C32-87D0-62B6DCB7B515}" srcOrd="2" destOrd="0" presId="urn:microsoft.com/office/officeart/2016/7/layout/LinearArrowProcessNumbered"/>
    <dgm:cxn modelId="{C04882E4-D7AE-41B9-A47F-16312E2A06CC}" type="presParOf" srcId="{39B3356B-C73D-4B16-8FBD-DE37F88B6942}" destId="{261B8657-C467-44D6-9562-0CD5D34AECFD}" srcOrd="3" destOrd="0" presId="urn:microsoft.com/office/officeart/2016/7/layout/LinearArrowProcessNumbered"/>
    <dgm:cxn modelId="{E723CED9-8EBB-4E9F-AF1B-5A8AEE838BF3}" type="presParOf" srcId="{E1473F6D-9A2C-4573-9072-768BAC301FCD}" destId="{07FA6785-3614-4814-AE20-C278E0D9842C}" srcOrd="2" destOrd="0" presId="urn:microsoft.com/office/officeart/2016/7/layout/LinearArrowProcessNumbered"/>
    <dgm:cxn modelId="{DC0358B9-0534-4E98-B5E9-DE870AE0F22C}" type="presParOf" srcId="{82F154E0-98E3-4D14-A1E6-A42E4C739F43}" destId="{953D19A3-046D-4D3A-B326-7A86BFDA413B}" srcOrd="3" destOrd="0" presId="urn:microsoft.com/office/officeart/2016/7/layout/LinearArrowProcessNumbered"/>
    <dgm:cxn modelId="{823D65B1-4F2E-4337-A9BF-6B9FA462BFBC}" type="presParOf" srcId="{82F154E0-98E3-4D14-A1E6-A42E4C739F43}" destId="{45C775EE-89B2-4694-9B6E-BB9A10983A3A}" srcOrd="4" destOrd="0" presId="urn:microsoft.com/office/officeart/2016/7/layout/LinearArrowProcessNumbered"/>
    <dgm:cxn modelId="{0C1F2FF8-D19E-4EF3-A27F-FD6E4B2D18F6}" type="presParOf" srcId="{45C775EE-89B2-4694-9B6E-BB9A10983A3A}" destId="{F6D8AD75-BF9D-4F7D-A1ED-441F7D337108}" srcOrd="0" destOrd="0" presId="urn:microsoft.com/office/officeart/2016/7/layout/LinearArrowProcessNumbered"/>
    <dgm:cxn modelId="{372BD858-81BF-47B1-8714-DE83DB1D986C}" type="presParOf" srcId="{45C775EE-89B2-4694-9B6E-BB9A10983A3A}" destId="{76DA722A-EAAA-4EB2-A672-144B3BDC0702}" srcOrd="1" destOrd="0" presId="urn:microsoft.com/office/officeart/2016/7/layout/LinearArrowProcessNumbered"/>
    <dgm:cxn modelId="{6732D532-AC84-4E20-9140-E1E032CBF1F9}" type="presParOf" srcId="{76DA722A-EAAA-4EB2-A672-144B3BDC0702}" destId="{64994E27-B10E-43DD-8A4F-AF02F4E2F250}" srcOrd="0" destOrd="0" presId="urn:microsoft.com/office/officeart/2016/7/layout/LinearArrowProcessNumbered"/>
    <dgm:cxn modelId="{5CBFD336-84BE-4061-BB8A-38656C7FA74E}" type="presParOf" srcId="{76DA722A-EAAA-4EB2-A672-144B3BDC0702}" destId="{D48434D3-BFFE-46E1-ADE6-1EB8FB9D632D}" srcOrd="1" destOrd="0" presId="urn:microsoft.com/office/officeart/2016/7/layout/LinearArrowProcessNumbered"/>
    <dgm:cxn modelId="{9FA17C52-9271-489E-891E-7DA95F66CC78}" type="presParOf" srcId="{76DA722A-EAAA-4EB2-A672-144B3BDC0702}" destId="{1206D4AC-E670-4B03-94AD-1DE8AB07EB81}" srcOrd="2" destOrd="0" presId="urn:microsoft.com/office/officeart/2016/7/layout/LinearArrowProcessNumbered"/>
    <dgm:cxn modelId="{10F56417-30A5-4F7A-8587-58C8EF4215BB}" type="presParOf" srcId="{76DA722A-EAAA-4EB2-A672-144B3BDC0702}" destId="{FDBD282D-237E-4F30-918E-F9FC58E00C44}" srcOrd="3" destOrd="0" presId="urn:microsoft.com/office/officeart/2016/7/layout/LinearArrowProcessNumbered"/>
    <dgm:cxn modelId="{3C804444-328E-4D14-AEE4-DA094213110B}" type="presParOf" srcId="{45C775EE-89B2-4694-9B6E-BB9A10983A3A}" destId="{A074015A-F870-4EB1-9E53-676E09F95CC8}" srcOrd="2" destOrd="0" presId="urn:microsoft.com/office/officeart/2016/7/layout/LinearArrowProcessNumbered"/>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6648FC3-AE42-4E3E-8780-C1625FFAAD3C}" type="doc">
      <dgm:prSet loTypeId="urn:microsoft.com/office/officeart/2018/2/layout/IconVerticalSolidList" loCatId="icon" qsTypeId="urn:microsoft.com/office/officeart/2005/8/quickstyle/simple1" qsCatId="simple" csTypeId="urn:microsoft.com/office/officeart/2018/5/colors/Iconchunking_neutralbg_accent2_2" csCatId="accent2" phldr="1"/>
      <dgm:spPr/>
      <dgm:t>
        <a:bodyPr/>
        <a:lstStyle/>
        <a:p>
          <a:endParaRPr lang="en-US"/>
        </a:p>
      </dgm:t>
    </dgm:pt>
    <dgm:pt modelId="{85AD8C71-2ABE-488B-B02A-48751D2A9061}">
      <dgm:prSet/>
      <dgm:spPr/>
      <dgm:t>
        <a:bodyPr/>
        <a:lstStyle/>
        <a:p>
          <a:pPr>
            <a:lnSpc>
              <a:spcPct val="100000"/>
            </a:lnSpc>
          </a:pPr>
          <a:r>
            <a:rPr lang="en-US" b="0" i="0" baseline="0"/>
            <a:t>Knowledgeable in online applications and Microsoft office. </a:t>
          </a:r>
          <a:endParaRPr lang="en-US"/>
        </a:p>
      </dgm:t>
    </dgm:pt>
    <dgm:pt modelId="{7F98CC0F-7E01-480E-AE30-87F53D48044E}" type="parTrans" cxnId="{36409A91-4DF5-473A-8ABD-F2D03462ABEC}">
      <dgm:prSet/>
      <dgm:spPr/>
      <dgm:t>
        <a:bodyPr/>
        <a:lstStyle/>
        <a:p>
          <a:endParaRPr lang="en-US"/>
        </a:p>
      </dgm:t>
    </dgm:pt>
    <dgm:pt modelId="{45491A81-D04D-4BF2-9D46-DB3DA31815B2}" type="sibTrans" cxnId="{36409A91-4DF5-473A-8ABD-F2D03462ABEC}">
      <dgm:prSet/>
      <dgm:spPr/>
      <dgm:t>
        <a:bodyPr/>
        <a:lstStyle/>
        <a:p>
          <a:endParaRPr lang="en-US"/>
        </a:p>
      </dgm:t>
    </dgm:pt>
    <dgm:pt modelId="{9071A025-C894-4367-B8F7-40CA53F820B8}">
      <dgm:prSet/>
      <dgm:spPr/>
      <dgm:t>
        <a:bodyPr/>
        <a:lstStyle/>
        <a:p>
          <a:pPr>
            <a:lnSpc>
              <a:spcPct val="100000"/>
            </a:lnSpc>
          </a:pPr>
          <a:r>
            <a:rPr lang="en-US" b="0" i="0" baseline="0"/>
            <a:t>Digital skills aid in study and workplace achievement. </a:t>
          </a:r>
          <a:endParaRPr lang="en-US"/>
        </a:p>
      </dgm:t>
    </dgm:pt>
    <dgm:pt modelId="{9674D9D9-386E-4443-8AAB-0EAC9626093B}" type="parTrans" cxnId="{28A758F0-A87D-467C-9958-BBBE46A3E02A}">
      <dgm:prSet/>
      <dgm:spPr/>
      <dgm:t>
        <a:bodyPr/>
        <a:lstStyle/>
        <a:p>
          <a:endParaRPr lang="en-US"/>
        </a:p>
      </dgm:t>
    </dgm:pt>
    <dgm:pt modelId="{E6B891EC-C465-453A-B5FE-832CFD4289D4}" type="sibTrans" cxnId="{28A758F0-A87D-467C-9958-BBBE46A3E02A}">
      <dgm:prSet/>
      <dgm:spPr/>
      <dgm:t>
        <a:bodyPr/>
        <a:lstStyle/>
        <a:p>
          <a:endParaRPr lang="en-US"/>
        </a:p>
      </dgm:t>
    </dgm:pt>
    <dgm:pt modelId="{DB80091B-D592-4467-A39A-DAE110689AB2}">
      <dgm:prSet/>
      <dgm:spPr/>
      <dgm:t>
        <a:bodyPr/>
        <a:lstStyle/>
        <a:p>
          <a:pPr>
            <a:lnSpc>
              <a:spcPct val="100000"/>
            </a:lnSpc>
          </a:pPr>
          <a:r>
            <a:rPr lang="en-US" b="0" i="0" baseline="0"/>
            <a:t>In our daily lives, technology improves the organisation and communication (Webb and Layton, 2023)</a:t>
          </a:r>
          <a:endParaRPr lang="en-US"/>
        </a:p>
      </dgm:t>
    </dgm:pt>
    <dgm:pt modelId="{6F7C2E1D-DC9B-469C-BF8E-219EED388332}" type="parTrans" cxnId="{2A400D43-08B6-4250-8FB2-572E3538CE81}">
      <dgm:prSet/>
      <dgm:spPr/>
      <dgm:t>
        <a:bodyPr/>
        <a:lstStyle/>
        <a:p>
          <a:endParaRPr lang="en-US"/>
        </a:p>
      </dgm:t>
    </dgm:pt>
    <dgm:pt modelId="{0C29BCF9-E7F9-4C64-A7EC-D7C00C9BED76}" type="sibTrans" cxnId="{2A400D43-08B6-4250-8FB2-572E3538CE81}">
      <dgm:prSet/>
      <dgm:spPr/>
      <dgm:t>
        <a:bodyPr/>
        <a:lstStyle/>
        <a:p>
          <a:endParaRPr lang="en-US"/>
        </a:p>
      </dgm:t>
    </dgm:pt>
    <dgm:pt modelId="{457CEF43-0CC0-411F-844B-9F3779B5166E}" type="pres">
      <dgm:prSet presAssocID="{76648FC3-AE42-4E3E-8780-C1625FFAAD3C}" presName="root" presStyleCnt="0">
        <dgm:presLayoutVars>
          <dgm:dir/>
          <dgm:resizeHandles val="exact"/>
        </dgm:presLayoutVars>
      </dgm:prSet>
      <dgm:spPr/>
      <dgm:t>
        <a:bodyPr/>
        <a:lstStyle/>
        <a:p>
          <a:endParaRPr lang="en-US"/>
        </a:p>
      </dgm:t>
    </dgm:pt>
    <dgm:pt modelId="{DE71A180-5F6D-4A20-A0B2-270F00D597C2}" type="pres">
      <dgm:prSet presAssocID="{85AD8C71-2ABE-488B-B02A-48751D2A9061}" presName="compNode" presStyleCnt="0"/>
      <dgm:spPr/>
    </dgm:pt>
    <dgm:pt modelId="{C87FF73A-9C7E-42DA-AC7D-2645B849B4E7}" type="pres">
      <dgm:prSet presAssocID="{85AD8C71-2ABE-488B-B02A-48751D2A9061}" presName="bgRect" presStyleLbl="bgShp" presStyleIdx="0" presStyleCnt="3"/>
      <dgm:spPr/>
    </dgm:pt>
    <dgm:pt modelId="{35F51081-3BD1-40A4-8D48-DB0AD43EB502}" type="pres">
      <dgm:prSet presAssocID="{85AD8C71-2ABE-488B-B02A-48751D2A9061}" presName="iconRect" presStyleLbl="node1" presStyleIdx="0" presStyleCnt="3"/>
      <dgm:spPr>
        <a:blipFill>
          <a:blip xmlns:r="http://schemas.openxmlformats.org/officeDocument/2006/relationships">
            <a:extLst>
              <a:ext uri="{28A0092B-C50C-407E-A947-70E740481C1C}">
                <a14:useLocalDpi xmlns:a14="http://schemas.microsoft.com/office/drawing/2010/main" xmlns="" val="0"/>
              </a:ext>
              <a:ext uri="{96DAC541-7B7A-43D3-8B79-37D633B846F1}">
                <asvg:svgBlip xmlns:asvg="http://schemas.microsoft.com/office/drawing/2016/SVG/main" xmlns="" r:embed="rId1"/>
              </a:ext>
            </a:extLst>
          </a:blip>
          <a:stretch>
            <a:fillRect/>
          </a:stretch>
        </a:blipFill>
        <a:ln>
          <a:noFill/>
        </a:ln>
      </dgm:spPr>
      <dgm:extLst>
        <a:ext uri="{E40237B7-FDA0-4F09-8148-C483321AD2D9}">
          <dgm14:cNvPr xmlns:dgm14="http://schemas.microsoft.com/office/drawing/2010/diagram" xmlns="" id="0" name="" descr="Laptop"/>
        </a:ext>
      </dgm:extLst>
    </dgm:pt>
    <dgm:pt modelId="{F4FECC9F-D062-44BB-BAB7-09BE46527A5F}" type="pres">
      <dgm:prSet presAssocID="{85AD8C71-2ABE-488B-B02A-48751D2A9061}" presName="spaceRect" presStyleCnt="0"/>
      <dgm:spPr/>
    </dgm:pt>
    <dgm:pt modelId="{A078BEEE-A1B6-4386-8E64-98539196F30E}" type="pres">
      <dgm:prSet presAssocID="{85AD8C71-2ABE-488B-B02A-48751D2A9061}" presName="parTx" presStyleLbl="revTx" presStyleIdx="0" presStyleCnt="3">
        <dgm:presLayoutVars>
          <dgm:chMax val="0"/>
          <dgm:chPref val="0"/>
        </dgm:presLayoutVars>
      </dgm:prSet>
      <dgm:spPr/>
      <dgm:t>
        <a:bodyPr/>
        <a:lstStyle/>
        <a:p>
          <a:endParaRPr lang="en-US"/>
        </a:p>
      </dgm:t>
    </dgm:pt>
    <dgm:pt modelId="{934AAE59-5CFC-4B34-9DF1-C8A2AEFDE105}" type="pres">
      <dgm:prSet presAssocID="{45491A81-D04D-4BF2-9D46-DB3DA31815B2}" presName="sibTrans" presStyleCnt="0"/>
      <dgm:spPr/>
    </dgm:pt>
    <dgm:pt modelId="{C736CC22-D2A0-41B4-92DF-04B239F8DB8F}" type="pres">
      <dgm:prSet presAssocID="{9071A025-C894-4367-B8F7-40CA53F820B8}" presName="compNode" presStyleCnt="0"/>
      <dgm:spPr/>
    </dgm:pt>
    <dgm:pt modelId="{BEBA057C-F1FD-4DD6-A54E-380CB8900C9B}" type="pres">
      <dgm:prSet presAssocID="{9071A025-C894-4367-B8F7-40CA53F820B8}" presName="bgRect" presStyleLbl="bgShp" presStyleIdx="1" presStyleCnt="3"/>
      <dgm:spPr/>
    </dgm:pt>
    <dgm:pt modelId="{7D382B5A-DE60-4125-B22D-208E7343E72C}" type="pres">
      <dgm:prSet presAssocID="{9071A025-C894-4367-B8F7-40CA53F820B8}" presName="iconRect" presStyleLbl="node1" presStyleIdx="1" presStyleCnt="3"/>
      <dgm:spPr>
        <a:blipFill>
          <a:blip xmlns:r="http://schemas.openxmlformats.org/officeDocument/2006/relationships">
            <a:extLst>
              <a:ext uri="{28A0092B-C50C-407E-A947-70E740481C1C}">
                <a14:useLocalDpi xmlns:a14="http://schemas.microsoft.com/office/drawing/2010/main" xmlns="" val="0"/>
              </a:ext>
              <a:ext uri="{96DAC541-7B7A-43D3-8B79-37D633B846F1}">
                <asvg:svgBlip xmlns:asvg="http://schemas.microsoft.com/office/drawing/2016/SVG/main" xmlns="" r:embed="rId2"/>
              </a:ext>
            </a:extLst>
          </a:blip>
          <a:stretch>
            <a:fillRect/>
          </a:stretch>
        </a:blipFill>
        <a:ln>
          <a:noFill/>
        </a:ln>
      </dgm:spPr>
      <dgm:extLst>
        <a:ext uri="{E40237B7-FDA0-4F09-8148-C483321AD2D9}">
          <dgm14:cNvPr xmlns:dgm14="http://schemas.microsoft.com/office/drawing/2010/diagram" xmlns="" id="0" name="" descr="Medical"/>
        </a:ext>
      </dgm:extLst>
    </dgm:pt>
    <dgm:pt modelId="{D8050021-2CBC-4DEB-ABAD-E4D7B23D39A7}" type="pres">
      <dgm:prSet presAssocID="{9071A025-C894-4367-B8F7-40CA53F820B8}" presName="spaceRect" presStyleCnt="0"/>
      <dgm:spPr/>
    </dgm:pt>
    <dgm:pt modelId="{873AC38C-6546-48D5-A266-8307D31CBD0B}" type="pres">
      <dgm:prSet presAssocID="{9071A025-C894-4367-B8F7-40CA53F820B8}" presName="parTx" presStyleLbl="revTx" presStyleIdx="1" presStyleCnt="3">
        <dgm:presLayoutVars>
          <dgm:chMax val="0"/>
          <dgm:chPref val="0"/>
        </dgm:presLayoutVars>
      </dgm:prSet>
      <dgm:spPr/>
      <dgm:t>
        <a:bodyPr/>
        <a:lstStyle/>
        <a:p>
          <a:endParaRPr lang="en-US"/>
        </a:p>
      </dgm:t>
    </dgm:pt>
    <dgm:pt modelId="{94029683-8BED-4ED1-B23B-8C591F1CD17D}" type="pres">
      <dgm:prSet presAssocID="{E6B891EC-C465-453A-B5FE-832CFD4289D4}" presName="sibTrans" presStyleCnt="0"/>
      <dgm:spPr/>
    </dgm:pt>
    <dgm:pt modelId="{6B9ECD6A-0E95-4B86-9A47-3C7E5F846366}" type="pres">
      <dgm:prSet presAssocID="{DB80091B-D592-4467-A39A-DAE110689AB2}" presName="compNode" presStyleCnt="0"/>
      <dgm:spPr/>
    </dgm:pt>
    <dgm:pt modelId="{A01A569D-5E3C-4E5A-8E80-A53EA37883BA}" type="pres">
      <dgm:prSet presAssocID="{DB80091B-D592-4467-A39A-DAE110689AB2}" presName="bgRect" presStyleLbl="bgShp" presStyleIdx="2" presStyleCnt="3"/>
      <dgm:spPr/>
    </dgm:pt>
    <dgm:pt modelId="{D859EC52-7304-48D9-88B4-C100F8F2E0C5}" type="pres">
      <dgm:prSet presAssocID="{DB80091B-D592-4467-A39A-DAE110689AB2}" presName="iconRect" presStyleLbl="node1" presStyleIdx="2" presStyleCnt="3"/>
      <dgm:spPr>
        <a:blipFill>
          <a:blip xmlns:r="http://schemas.openxmlformats.org/officeDocument/2006/relationships">
            <a:extLst>
              <a:ext uri="{28A0092B-C50C-407E-A947-70E740481C1C}">
                <a14:useLocalDpi xmlns:a14="http://schemas.microsoft.com/office/drawing/2010/main" xmlns="" val="0"/>
              </a:ext>
              <a:ext uri="{96DAC541-7B7A-43D3-8B79-37D633B846F1}">
                <asvg:svgBlip xmlns:asvg="http://schemas.microsoft.com/office/drawing/2016/SVG/main" xmlns="" r:embed="rId3"/>
              </a:ext>
            </a:extLst>
          </a:blip>
          <a:stretch>
            <a:fillRect/>
          </a:stretch>
        </a:blipFill>
        <a:ln>
          <a:noFill/>
        </a:ln>
      </dgm:spPr>
      <dgm:extLst>
        <a:ext uri="{E40237B7-FDA0-4F09-8148-C483321AD2D9}">
          <dgm14:cNvPr xmlns:dgm14="http://schemas.microsoft.com/office/drawing/2010/diagram" xmlns="" id="0" name="" descr="Doctor"/>
        </a:ext>
      </dgm:extLst>
    </dgm:pt>
    <dgm:pt modelId="{2FBB56AD-5C11-4DDE-A85C-FDBBB96366F1}" type="pres">
      <dgm:prSet presAssocID="{DB80091B-D592-4467-A39A-DAE110689AB2}" presName="spaceRect" presStyleCnt="0"/>
      <dgm:spPr/>
    </dgm:pt>
    <dgm:pt modelId="{962D3476-2AC3-4FD5-BEA4-563C14223004}" type="pres">
      <dgm:prSet presAssocID="{DB80091B-D592-4467-A39A-DAE110689AB2}" presName="parTx" presStyleLbl="revTx" presStyleIdx="2" presStyleCnt="3">
        <dgm:presLayoutVars>
          <dgm:chMax val="0"/>
          <dgm:chPref val="0"/>
        </dgm:presLayoutVars>
      </dgm:prSet>
      <dgm:spPr/>
      <dgm:t>
        <a:bodyPr/>
        <a:lstStyle/>
        <a:p>
          <a:endParaRPr lang="en-US"/>
        </a:p>
      </dgm:t>
    </dgm:pt>
  </dgm:ptLst>
  <dgm:cxnLst>
    <dgm:cxn modelId="{4E392ED6-A9FB-42B1-89BB-065488DF37C0}" type="presOf" srcId="{9071A025-C894-4367-B8F7-40CA53F820B8}" destId="{873AC38C-6546-48D5-A266-8307D31CBD0B}" srcOrd="0" destOrd="0" presId="urn:microsoft.com/office/officeart/2018/2/layout/IconVerticalSolidList"/>
    <dgm:cxn modelId="{28A758F0-A87D-467C-9958-BBBE46A3E02A}" srcId="{76648FC3-AE42-4E3E-8780-C1625FFAAD3C}" destId="{9071A025-C894-4367-B8F7-40CA53F820B8}" srcOrd="1" destOrd="0" parTransId="{9674D9D9-386E-4443-8AAB-0EAC9626093B}" sibTransId="{E6B891EC-C465-453A-B5FE-832CFD4289D4}"/>
    <dgm:cxn modelId="{BD64EF2F-C5AE-4D30-AADC-CC9D5EB30197}" type="presOf" srcId="{DB80091B-D592-4467-A39A-DAE110689AB2}" destId="{962D3476-2AC3-4FD5-BEA4-563C14223004}" srcOrd="0" destOrd="0" presId="urn:microsoft.com/office/officeart/2018/2/layout/IconVerticalSolidList"/>
    <dgm:cxn modelId="{32C271D2-765B-452A-AEC2-37EFC1FEE9CE}" type="presOf" srcId="{85AD8C71-2ABE-488B-B02A-48751D2A9061}" destId="{A078BEEE-A1B6-4386-8E64-98539196F30E}" srcOrd="0" destOrd="0" presId="urn:microsoft.com/office/officeart/2018/2/layout/IconVerticalSolidList"/>
    <dgm:cxn modelId="{D210A112-5CC0-4EEE-B1FB-260A6AD1F625}" type="presOf" srcId="{76648FC3-AE42-4E3E-8780-C1625FFAAD3C}" destId="{457CEF43-0CC0-411F-844B-9F3779B5166E}" srcOrd="0" destOrd="0" presId="urn:microsoft.com/office/officeart/2018/2/layout/IconVerticalSolidList"/>
    <dgm:cxn modelId="{36409A91-4DF5-473A-8ABD-F2D03462ABEC}" srcId="{76648FC3-AE42-4E3E-8780-C1625FFAAD3C}" destId="{85AD8C71-2ABE-488B-B02A-48751D2A9061}" srcOrd="0" destOrd="0" parTransId="{7F98CC0F-7E01-480E-AE30-87F53D48044E}" sibTransId="{45491A81-D04D-4BF2-9D46-DB3DA31815B2}"/>
    <dgm:cxn modelId="{2A400D43-08B6-4250-8FB2-572E3538CE81}" srcId="{76648FC3-AE42-4E3E-8780-C1625FFAAD3C}" destId="{DB80091B-D592-4467-A39A-DAE110689AB2}" srcOrd="2" destOrd="0" parTransId="{6F7C2E1D-DC9B-469C-BF8E-219EED388332}" sibTransId="{0C29BCF9-E7F9-4C64-A7EC-D7C00C9BED76}"/>
    <dgm:cxn modelId="{8E7F0C8C-77E0-4A64-99A1-8D849E120E4A}" type="presParOf" srcId="{457CEF43-0CC0-411F-844B-9F3779B5166E}" destId="{DE71A180-5F6D-4A20-A0B2-270F00D597C2}" srcOrd="0" destOrd="0" presId="urn:microsoft.com/office/officeart/2018/2/layout/IconVerticalSolidList"/>
    <dgm:cxn modelId="{68B43B40-A767-4480-8AC1-B906AB752B79}" type="presParOf" srcId="{DE71A180-5F6D-4A20-A0B2-270F00D597C2}" destId="{C87FF73A-9C7E-42DA-AC7D-2645B849B4E7}" srcOrd="0" destOrd="0" presId="urn:microsoft.com/office/officeart/2018/2/layout/IconVerticalSolidList"/>
    <dgm:cxn modelId="{42B7AADB-2130-4349-A2C4-3946219FF592}" type="presParOf" srcId="{DE71A180-5F6D-4A20-A0B2-270F00D597C2}" destId="{35F51081-3BD1-40A4-8D48-DB0AD43EB502}" srcOrd="1" destOrd="0" presId="urn:microsoft.com/office/officeart/2018/2/layout/IconVerticalSolidList"/>
    <dgm:cxn modelId="{76CD60D4-1685-4C33-A6F9-0A74594076F5}" type="presParOf" srcId="{DE71A180-5F6D-4A20-A0B2-270F00D597C2}" destId="{F4FECC9F-D062-44BB-BAB7-09BE46527A5F}" srcOrd="2" destOrd="0" presId="urn:microsoft.com/office/officeart/2018/2/layout/IconVerticalSolidList"/>
    <dgm:cxn modelId="{05F5BDE2-C910-444E-AB78-A785D5A30C98}" type="presParOf" srcId="{DE71A180-5F6D-4A20-A0B2-270F00D597C2}" destId="{A078BEEE-A1B6-4386-8E64-98539196F30E}" srcOrd="3" destOrd="0" presId="urn:microsoft.com/office/officeart/2018/2/layout/IconVerticalSolidList"/>
    <dgm:cxn modelId="{DBAD9F1B-D206-4D57-B5D0-3F2EBA58F414}" type="presParOf" srcId="{457CEF43-0CC0-411F-844B-9F3779B5166E}" destId="{934AAE59-5CFC-4B34-9DF1-C8A2AEFDE105}" srcOrd="1" destOrd="0" presId="urn:microsoft.com/office/officeart/2018/2/layout/IconVerticalSolidList"/>
    <dgm:cxn modelId="{E045F145-084B-49EA-B945-D8E4EDCCE75C}" type="presParOf" srcId="{457CEF43-0CC0-411F-844B-9F3779B5166E}" destId="{C736CC22-D2A0-41B4-92DF-04B239F8DB8F}" srcOrd="2" destOrd="0" presId="urn:microsoft.com/office/officeart/2018/2/layout/IconVerticalSolidList"/>
    <dgm:cxn modelId="{69B468CE-1C16-42DA-9A20-DD5AF05C8420}" type="presParOf" srcId="{C736CC22-D2A0-41B4-92DF-04B239F8DB8F}" destId="{BEBA057C-F1FD-4DD6-A54E-380CB8900C9B}" srcOrd="0" destOrd="0" presId="urn:microsoft.com/office/officeart/2018/2/layout/IconVerticalSolidList"/>
    <dgm:cxn modelId="{4B16864A-F33F-4507-89FA-A2148681E56E}" type="presParOf" srcId="{C736CC22-D2A0-41B4-92DF-04B239F8DB8F}" destId="{7D382B5A-DE60-4125-B22D-208E7343E72C}" srcOrd="1" destOrd="0" presId="urn:microsoft.com/office/officeart/2018/2/layout/IconVerticalSolidList"/>
    <dgm:cxn modelId="{837760C7-FA5C-45F9-9718-D4C6ACBF63BB}" type="presParOf" srcId="{C736CC22-D2A0-41B4-92DF-04B239F8DB8F}" destId="{D8050021-2CBC-4DEB-ABAD-E4D7B23D39A7}" srcOrd="2" destOrd="0" presId="urn:microsoft.com/office/officeart/2018/2/layout/IconVerticalSolidList"/>
    <dgm:cxn modelId="{265B598D-3816-4384-9FFA-4DC45F63DA14}" type="presParOf" srcId="{C736CC22-D2A0-41B4-92DF-04B239F8DB8F}" destId="{873AC38C-6546-48D5-A266-8307D31CBD0B}" srcOrd="3" destOrd="0" presId="urn:microsoft.com/office/officeart/2018/2/layout/IconVerticalSolidList"/>
    <dgm:cxn modelId="{5D32A3ED-C6EE-44F1-A264-26C185EF7B54}" type="presParOf" srcId="{457CEF43-0CC0-411F-844B-9F3779B5166E}" destId="{94029683-8BED-4ED1-B23B-8C591F1CD17D}" srcOrd="3" destOrd="0" presId="urn:microsoft.com/office/officeart/2018/2/layout/IconVerticalSolidList"/>
    <dgm:cxn modelId="{12527D1F-99C5-4F35-B474-8ED20224EA3F}" type="presParOf" srcId="{457CEF43-0CC0-411F-844B-9F3779B5166E}" destId="{6B9ECD6A-0E95-4B86-9A47-3C7E5F846366}" srcOrd="4" destOrd="0" presId="urn:microsoft.com/office/officeart/2018/2/layout/IconVerticalSolidList"/>
    <dgm:cxn modelId="{F024F77C-AAC6-47B3-BF77-79661E25D825}" type="presParOf" srcId="{6B9ECD6A-0E95-4B86-9A47-3C7E5F846366}" destId="{A01A569D-5E3C-4E5A-8E80-A53EA37883BA}" srcOrd="0" destOrd="0" presId="urn:microsoft.com/office/officeart/2018/2/layout/IconVerticalSolidList"/>
    <dgm:cxn modelId="{55016D30-C35C-418F-8410-B3B7F74B352E}" type="presParOf" srcId="{6B9ECD6A-0E95-4B86-9A47-3C7E5F846366}" destId="{D859EC52-7304-48D9-88B4-C100F8F2E0C5}" srcOrd="1" destOrd="0" presId="urn:microsoft.com/office/officeart/2018/2/layout/IconVerticalSolidList"/>
    <dgm:cxn modelId="{954A24EC-568C-47FC-A671-6762D85DAB91}" type="presParOf" srcId="{6B9ECD6A-0E95-4B86-9A47-3C7E5F846366}" destId="{2FBB56AD-5C11-4DDE-A85C-FDBBB96366F1}" srcOrd="2" destOrd="0" presId="urn:microsoft.com/office/officeart/2018/2/layout/IconVerticalSolidList"/>
    <dgm:cxn modelId="{F1B5DF72-64B2-4858-890E-771F0B0055BD}" type="presParOf" srcId="{6B9ECD6A-0E95-4B86-9A47-3C7E5F846366}" destId="{962D3476-2AC3-4FD5-BEA4-563C14223004}" srcOrd="3" destOrd="0" presId="urn:microsoft.com/office/officeart/2018/2/layout/IconVerticalSolidList"/>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3AA5E50-76B3-40CD-A120-16054BC1AAD2}" type="doc">
      <dgm:prSet loTypeId="urn:microsoft.com/office/officeart/2018/2/layout/IconLabelList" loCatId="icon" qsTypeId="urn:microsoft.com/office/officeart/2005/8/quickstyle/simple1" qsCatId="simple" csTypeId="urn:microsoft.com/office/officeart/2018/5/colors/Iconchunking_neutralbg_accent0_3" csCatId="mainScheme" phldr="1"/>
      <dgm:spPr/>
      <dgm:t>
        <a:bodyPr/>
        <a:lstStyle/>
        <a:p>
          <a:endParaRPr lang="en-US"/>
        </a:p>
      </dgm:t>
    </dgm:pt>
    <dgm:pt modelId="{C9C5A7FE-6729-4E2A-8521-3C46551BD28A}">
      <dgm:prSet/>
      <dgm:spPr/>
      <dgm:t>
        <a:bodyPr/>
        <a:lstStyle/>
        <a:p>
          <a:pPr>
            <a:lnSpc>
              <a:spcPct val="100000"/>
            </a:lnSpc>
          </a:pPr>
          <a:r>
            <a:rPr lang="en-US" b="0" i="0" baseline="0"/>
            <a:t>Continuous learning and improvement is an expression of reflection. </a:t>
          </a:r>
          <a:endParaRPr lang="en-US"/>
        </a:p>
      </dgm:t>
    </dgm:pt>
    <dgm:pt modelId="{082202DD-D3C1-4E30-8428-45862EB8F3FC}" type="parTrans" cxnId="{6521E36F-BEE6-460C-A08C-C7BBD37A05D4}">
      <dgm:prSet/>
      <dgm:spPr/>
      <dgm:t>
        <a:bodyPr/>
        <a:lstStyle/>
        <a:p>
          <a:endParaRPr lang="en-US"/>
        </a:p>
      </dgm:t>
    </dgm:pt>
    <dgm:pt modelId="{07EE8E48-9701-4539-B288-62A538D61F11}" type="sibTrans" cxnId="{6521E36F-BEE6-460C-A08C-C7BBD37A05D4}">
      <dgm:prSet/>
      <dgm:spPr/>
      <dgm:t>
        <a:bodyPr/>
        <a:lstStyle/>
        <a:p>
          <a:endParaRPr lang="en-US"/>
        </a:p>
      </dgm:t>
    </dgm:pt>
    <dgm:pt modelId="{150D47BE-177E-4C88-B5AF-0DBE5DB5082C}">
      <dgm:prSet/>
      <dgm:spPr/>
      <dgm:t>
        <a:bodyPr/>
        <a:lstStyle/>
        <a:p>
          <a:pPr>
            <a:lnSpc>
              <a:spcPct val="100000"/>
            </a:lnSpc>
          </a:pPr>
          <a:r>
            <a:rPr lang="en-US" b="0" i="0" baseline="0"/>
            <a:t>More confidence with various digital technologies (Walland and Shaw, 2022)</a:t>
          </a:r>
          <a:endParaRPr lang="en-US"/>
        </a:p>
      </dgm:t>
    </dgm:pt>
    <dgm:pt modelId="{C38C087F-6411-40F2-B2B5-088CAFE1D924}" type="parTrans" cxnId="{2622C38B-D53C-4003-92E3-DD7EEB28C263}">
      <dgm:prSet/>
      <dgm:spPr/>
      <dgm:t>
        <a:bodyPr/>
        <a:lstStyle/>
        <a:p>
          <a:endParaRPr lang="en-US"/>
        </a:p>
      </dgm:t>
    </dgm:pt>
    <dgm:pt modelId="{9EDC6A5E-F35D-4F43-B158-EE436E84732E}" type="sibTrans" cxnId="{2622C38B-D53C-4003-92E3-DD7EEB28C263}">
      <dgm:prSet/>
      <dgm:spPr/>
      <dgm:t>
        <a:bodyPr/>
        <a:lstStyle/>
        <a:p>
          <a:endParaRPr lang="en-US"/>
        </a:p>
      </dgm:t>
    </dgm:pt>
    <dgm:pt modelId="{834B6503-F253-4348-8135-11A1F92EAD17}">
      <dgm:prSet/>
      <dgm:spPr/>
      <dgm:t>
        <a:bodyPr/>
        <a:lstStyle/>
        <a:p>
          <a:pPr>
            <a:lnSpc>
              <a:spcPct val="100000"/>
            </a:lnSpc>
          </a:pPr>
          <a:r>
            <a:rPr lang="en-US" b="0" i="0" baseline="0"/>
            <a:t>Additional future goals are higher levels of digital skills. </a:t>
          </a:r>
          <a:endParaRPr lang="en-US"/>
        </a:p>
      </dgm:t>
    </dgm:pt>
    <dgm:pt modelId="{AF237568-34F9-44FD-B48A-38A7D61BA793}" type="parTrans" cxnId="{F9731D11-E910-4635-928B-BA45449A7643}">
      <dgm:prSet/>
      <dgm:spPr/>
      <dgm:t>
        <a:bodyPr/>
        <a:lstStyle/>
        <a:p>
          <a:endParaRPr lang="en-US"/>
        </a:p>
      </dgm:t>
    </dgm:pt>
    <dgm:pt modelId="{B68F38D5-833A-4F03-B8DB-70AFB467DBB2}" type="sibTrans" cxnId="{F9731D11-E910-4635-928B-BA45449A7643}">
      <dgm:prSet/>
      <dgm:spPr/>
      <dgm:t>
        <a:bodyPr/>
        <a:lstStyle/>
        <a:p>
          <a:endParaRPr lang="en-US"/>
        </a:p>
      </dgm:t>
    </dgm:pt>
    <dgm:pt modelId="{A98F43E6-6B90-4441-9857-1A824A867B1D}" type="pres">
      <dgm:prSet presAssocID="{A3AA5E50-76B3-40CD-A120-16054BC1AAD2}" presName="root" presStyleCnt="0">
        <dgm:presLayoutVars>
          <dgm:dir/>
          <dgm:resizeHandles val="exact"/>
        </dgm:presLayoutVars>
      </dgm:prSet>
      <dgm:spPr/>
      <dgm:t>
        <a:bodyPr/>
        <a:lstStyle/>
        <a:p>
          <a:endParaRPr lang="en-US"/>
        </a:p>
      </dgm:t>
    </dgm:pt>
    <dgm:pt modelId="{64A7F21E-C86E-4E6F-BEDC-8D6540BB0874}" type="pres">
      <dgm:prSet presAssocID="{C9C5A7FE-6729-4E2A-8521-3C46551BD28A}" presName="compNode" presStyleCnt="0"/>
      <dgm:spPr/>
    </dgm:pt>
    <dgm:pt modelId="{0BC3F020-3258-497C-BFD3-B4C678A3A2AD}" type="pres">
      <dgm:prSet presAssocID="{C9C5A7FE-6729-4E2A-8521-3C46551BD28A}" presName="iconRect" presStyleLbl="node1" presStyleIdx="0" presStyleCnt="3"/>
      <dgm:spPr>
        <a:blipFill>
          <a:blip xmlns:r="http://schemas.openxmlformats.org/officeDocument/2006/relationships">
            <a:extLst>
              <a:ext uri="{28A0092B-C50C-407E-A947-70E740481C1C}">
                <a14:useLocalDpi xmlns:a14="http://schemas.microsoft.com/office/drawing/2010/main" xmlns="" val="0"/>
              </a:ext>
              <a:ext uri="{96DAC541-7B7A-43D3-8B79-37D633B846F1}">
                <asvg:svgBlip xmlns:asvg="http://schemas.microsoft.com/office/drawing/2016/SVG/main" xmlns="" r:embed="rId1"/>
              </a:ext>
            </a:extLst>
          </a:blip>
          <a:stretch>
            <a:fillRect/>
          </a:stretch>
        </a:blipFill>
        <a:ln>
          <a:noFill/>
        </a:ln>
      </dgm:spPr>
      <dgm:extLst>
        <a:ext uri="{E40237B7-FDA0-4F09-8148-C483321AD2D9}">
          <dgm14:cNvPr xmlns:dgm14="http://schemas.microsoft.com/office/drawing/2010/diagram" xmlns="" id="0" name="" descr="Light Bulb and Gear"/>
        </a:ext>
      </dgm:extLst>
    </dgm:pt>
    <dgm:pt modelId="{A56D8655-A862-4BE9-99B0-D42C985DD177}" type="pres">
      <dgm:prSet presAssocID="{C9C5A7FE-6729-4E2A-8521-3C46551BD28A}" presName="spaceRect" presStyleCnt="0"/>
      <dgm:spPr/>
    </dgm:pt>
    <dgm:pt modelId="{A8B14EE2-969A-40DB-8A87-0E08B891145E}" type="pres">
      <dgm:prSet presAssocID="{C9C5A7FE-6729-4E2A-8521-3C46551BD28A}" presName="textRect" presStyleLbl="revTx" presStyleIdx="0" presStyleCnt="3">
        <dgm:presLayoutVars>
          <dgm:chMax val="1"/>
          <dgm:chPref val="1"/>
        </dgm:presLayoutVars>
      </dgm:prSet>
      <dgm:spPr/>
      <dgm:t>
        <a:bodyPr/>
        <a:lstStyle/>
        <a:p>
          <a:endParaRPr lang="en-US"/>
        </a:p>
      </dgm:t>
    </dgm:pt>
    <dgm:pt modelId="{EF95AEF0-0D63-40BC-A8E9-8F8932579368}" type="pres">
      <dgm:prSet presAssocID="{07EE8E48-9701-4539-B288-62A538D61F11}" presName="sibTrans" presStyleCnt="0"/>
      <dgm:spPr/>
    </dgm:pt>
    <dgm:pt modelId="{E3D95BD5-0863-4AD0-A446-968ECAAF7CCE}" type="pres">
      <dgm:prSet presAssocID="{150D47BE-177E-4C88-B5AF-0DBE5DB5082C}" presName="compNode" presStyleCnt="0"/>
      <dgm:spPr/>
    </dgm:pt>
    <dgm:pt modelId="{546386CA-8D2E-41B5-A084-F9C9ADB3A6AE}" type="pres">
      <dgm:prSet presAssocID="{150D47BE-177E-4C88-B5AF-0DBE5DB5082C}" presName="iconRect" presStyleLbl="node1" presStyleIdx="1" presStyleCnt="3"/>
      <dgm:spPr>
        <a:blipFill>
          <a:blip xmlns:r="http://schemas.openxmlformats.org/officeDocument/2006/relationships">
            <a:extLst>
              <a:ext uri="{28A0092B-C50C-407E-A947-70E740481C1C}">
                <a14:useLocalDpi xmlns:a14="http://schemas.microsoft.com/office/drawing/2010/main" xmlns="" val="0"/>
              </a:ext>
              <a:ext uri="{96DAC541-7B7A-43D3-8B79-37D633B846F1}">
                <asvg:svgBlip xmlns:asvg="http://schemas.microsoft.com/office/drawing/2016/SVG/main" xmlns="" r:embed="rId2"/>
              </a:ext>
            </a:extLst>
          </a:blip>
          <a:stretch>
            <a:fillRect/>
          </a:stretch>
        </a:blipFill>
        <a:ln>
          <a:noFill/>
        </a:ln>
      </dgm:spPr>
      <dgm:extLst>
        <a:ext uri="{E40237B7-FDA0-4F09-8148-C483321AD2D9}">
          <dgm14:cNvPr xmlns:dgm14="http://schemas.microsoft.com/office/drawing/2010/diagram" xmlns="" id="0" name="" descr="Chess Pieces"/>
        </a:ext>
      </dgm:extLst>
    </dgm:pt>
    <dgm:pt modelId="{48F555B9-1112-427B-B231-04B6812DAD2E}" type="pres">
      <dgm:prSet presAssocID="{150D47BE-177E-4C88-B5AF-0DBE5DB5082C}" presName="spaceRect" presStyleCnt="0"/>
      <dgm:spPr/>
    </dgm:pt>
    <dgm:pt modelId="{2915ED22-12A7-4F00-B82B-31EB1FFFE5F5}" type="pres">
      <dgm:prSet presAssocID="{150D47BE-177E-4C88-B5AF-0DBE5DB5082C}" presName="textRect" presStyleLbl="revTx" presStyleIdx="1" presStyleCnt="3">
        <dgm:presLayoutVars>
          <dgm:chMax val="1"/>
          <dgm:chPref val="1"/>
        </dgm:presLayoutVars>
      </dgm:prSet>
      <dgm:spPr/>
      <dgm:t>
        <a:bodyPr/>
        <a:lstStyle/>
        <a:p>
          <a:endParaRPr lang="en-US"/>
        </a:p>
      </dgm:t>
    </dgm:pt>
    <dgm:pt modelId="{8AE4018C-08A5-4110-8104-981571264A75}" type="pres">
      <dgm:prSet presAssocID="{9EDC6A5E-F35D-4F43-B158-EE436E84732E}" presName="sibTrans" presStyleCnt="0"/>
      <dgm:spPr/>
    </dgm:pt>
    <dgm:pt modelId="{AABDCAE8-4AF4-4146-B6A6-7BA071A9707B}" type="pres">
      <dgm:prSet presAssocID="{834B6503-F253-4348-8135-11A1F92EAD17}" presName="compNode" presStyleCnt="0"/>
      <dgm:spPr/>
    </dgm:pt>
    <dgm:pt modelId="{78E0376E-D44A-42EC-9ECD-98BB3F8C417D}" type="pres">
      <dgm:prSet presAssocID="{834B6503-F253-4348-8135-11A1F92EAD17}" presName="iconRect" presStyleLbl="node1" presStyleIdx="2" presStyleCnt="3"/>
      <dgm:spPr>
        <a:blipFill>
          <a:blip xmlns:r="http://schemas.openxmlformats.org/officeDocument/2006/relationships">
            <a:extLst>
              <a:ext uri="{28A0092B-C50C-407E-A947-70E740481C1C}">
                <a14:useLocalDpi xmlns:a14="http://schemas.microsoft.com/office/drawing/2010/main" xmlns="" val="0"/>
              </a:ext>
              <a:ext uri="{96DAC541-7B7A-43D3-8B79-37D633B846F1}">
                <asvg:svgBlip xmlns:asvg="http://schemas.microsoft.com/office/drawing/2016/SVG/main" xmlns="" r:embed="rId3"/>
              </a:ext>
            </a:extLst>
          </a:blip>
          <a:stretch>
            <a:fillRect/>
          </a:stretch>
        </a:blipFill>
        <a:ln>
          <a:noFill/>
        </a:ln>
      </dgm:spPr>
      <dgm:extLst>
        <a:ext uri="{E40237B7-FDA0-4F09-8148-C483321AD2D9}">
          <dgm14:cNvPr xmlns:dgm14="http://schemas.microsoft.com/office/drawing/2010/diagram" xmlns="" id="0" name="" descr="Upward trend"/>
        </a:ext>
      </dgm:extLst>
    </dgm:pt>
    <dgm:pt modelId="{98091171-0035-47C8-B5D9-D9BBC7847543}" type="pres">
      <dgm:prSet presAssocID="{834B6503-F253-4348-8135-11A1F92EAD17}" presName="spaceRect" presStyleCnt="0"/>
      <dgm:spPr/>
    </dgm:pt>
    <dgm:pt modelId="{4E3CE23A-1556-4639-972F-535CCFE8A0CD}" type="pres">
      <dgm:prSet presAssocID="{834B6503-F253-4348-8135-11A1F92EAD17}" presName="textRect" presStyleLbl="revTx" presStyleIdx="2" presStyleCnt="3">
        <dgm:presLayoutVars>
          <dgm:chMax val="1"/>
          <dgm:chPref val="1"/>
        </dgm:presLayoutVars>
      </dgm:prSet>
      <dgm:spPr/>
      <dgm:t>
        <a:bodyPr/>
        <a:lstStyle/>
        <a:p>
          <a:endParaRPr lang="en-US"/>
        </a:p>
      </dgm:t>
    </dgm:pt>
  </dgm:ptLst>
  <dgm:cxnLst>
    <dgm:cxn modelId="{401F736F-A255-4D25-ACB0-097EF8D8DF26}" type="presOf" srcId="{A3AA5E50-76B3-40CD-A120-16054BC1AAD2}" destId="{A98F43E6-6B90-4441-9857-1A824A867B1D}" srcOrd="0" destOrd="0" presId="urn:microsoft.com/office/officeart/2018/2/layout/IconLabelList"/>
    <dgm:cxn modelId="{002AD2EC-9812-4636-89CC-A5F3D48F6C9A}" type="presOf" srcId="{150D47BE-177E-4C88-B5AF-0DBE5DB5082C}" destId="{2915ED22-12A7-4F00-B82B-31EB1FFFE5F5}" srcOrd="0" destOrd="0" presId="urn:microsoft.com/office/officeart/2018/2/layout/IconLabelList"/>
    <dgm:cxn modelId="{2622C38B-D53C-4003-92E3-DD7EEB28C263}" srcId="{A3AA5E50-76B3-40CD-A120-16054BC1AAD2}" destId="{150D47BE-177E-4C88-B5AF-0DBE5DB5082C}" srcOrd="1" destOrd="0" parTransId="{C38C087F-6411-40F2-B2B5-088CAFE1D924}" sibTransId="{9EDC6A5E-F35D-4F43-B158-EE436E84732E}"/>
    <dgm:cxn modelId="{4855C053-2128-46BB-AE16-5275CB45DB22}" type="presOf" srcId="{834B6503-F253-4348-8135-11A1F92EAD17}" destId="{4E3CE23A-1556-4639-972F-535CCFE8A0CD}" srcOrd="0" destOrd="0" presId="urn:microsoft.com/office/officeart/2018/2/layout/IconLabelList"/>
    <dgm:cxn modelId="{6123B666-2CA8-4199-95E9-425BEF76F900}" type="presOf" srcId="{C9C5A7FE-6729-4E2A-8521-3C46551BD28A}" destId="{A8B14EE2-969A-40DB-8A87-0E08B891145E}" srcOrd="0" destOrd="0" presId="urn:microsoft.com/office/officeart/2018/2/layout/IconLabelList"/>
    <dgm:cxn modelId="{F9731D11-E910-4635-928B-BA45449A7643}" srcId="{A3AA5E50-76B3-40CD-A120-16054BC1AAD2}" destId="{834B6503-F253-4348-8135-11A1F92EAD17}" srcOrd="2" destOrd="0" parTransId="{AF237568-34F9-44FD-B48A-38A7D61BA793}" sibTransId="{B68F38D5-833A-4F03-B8DB-70AFB467DBB2}"/>
    <dgm:cxn modelId="{6521E36F-BEE6-460C-A08C-C7BBD37A05D4}" srcId="{A3AA5E50-76B3-40CD-A120-16054BC1AAD2}" destId="{C9C5A7FE-6729-4E2A-8521-3C46551BD28A}" srcOrd="0" destOrd="0" parTransId="{082202DD-D3C1-4E30-8428-45862EB8F3FC}" sibTransId="{07EE8E48-9701-4539-B288-62A538D61F11}"/>
    <dgm:cxn modelId="{2F938EFB-1DCE-4940-8C8A-0A593B8E7DED}" type="presParOf" srcId="{A98F43E6-6B90-4441-9857-1A824A867B1D}" destId="{64A7F21E-C86E-4E6F-BEDC-8D6540BB0874}" srcOrd="0" destOrd="0" presId="urn:microsoft.com/office/officeart/2018/2/layout/IconLabelList"/>
    <dgm:cxn modelId="{88E046FA-CC4E-43AD-929F-57244BD9E9F1}" type="presParOf" srcId="{64A7F21E-C86E-4E6F-BEDC-8D6540BB0874}" destId="{0BC3F020-3258-497C-BFD3-B4C678A3A2AD}" srcOrd="0" destOrd="0" presId="urn:microsoft.com/office/officeart/2018/2/layout/IconLabelList"/>
    <dgm:cxn modelId="{37B943E1-90C5-4F4E-AEB0-3AF466373A12}" type="presParOf" srcId="{64A7F21E-C86E-4E6F-BEDC-8D6540BB0874}" destId="{A56D8655-A862-4BE9-99B0-D42C985DD177}" srcOrd="1" destOrd="0" presId="urn:microsoft.com/office/officeart/2018/2/layout/IconLabelList"/>
    <dgm:cxn modelId="{CDEDB42B-0F23-4FF9-BBD7-668665D96A82}" type="presParOf" srcId="{64A7F21E-C86E-4E6F-BEDC-8D6540BB0874}" destId="{A8B14EE2-969A-40DB-8A87-0E08B891145E}" srcOrd="2" destOrd="0" presId="urn:microsoft.com/office/officeart/2018/2/layout/IconLabelList"/>
    <dgm:cxn modelId="{034BD58C-8FAD-48AA-86FD-7B6936331F19}" type="presParOf" srcId="{A98F43E6-6B90-4441-9857-1A824A867B1D}" destId="{EF95AEF0-0D63-40BC-A8E9-8F8932579368}" srcOrd="1" destOrd="0" presId="urn:microsoft.com/office/officeart/2018/2/layout/IconLabelList"/>
    <dgm:cxn modelId="{F4A24A87-44F0-44E0-887C-F451A979C48D}" type="presParOf" srcId="{A98F43E6-6B90-4441-9857-1A824A867B1D}" destId="{E3D95BD5-0863-4AD0-A446-968ECAAF7CCE}" srcOrd="2" destOrd="0" presId="urn:microsoft.com/office/officeart/2018/2/layout/IconLabelList"/>
    <dgm:cxn modelId="{2C43A0C8-B434-4489-9F0C-D4FF97A453D9}" type="presParOf" srcId="{E3D95BD5-0863-4AD0-A446-968ECAAF7CCE}" destId="{546386CA-8D2E-41B5-A084-F9C9ADB3A6AE}" srcOrd="0" destOrd="0" presId="urn:microsoft.com/office/officeart/2018/2/layout/IconLabelList"/>
    <dgm:cxn modelId="{925FBD18-49C1-4D51-808E-F7D0D4D6C4A9}" type="presParOf" srcId="{E3D95BD5-0863-4AD0-A446-968ECAAF7CCE}" destId="{48F555B9-1112-427B-B231-04B6812DAD2E}" srcOrd="1" destOrd="0" presId="urn:microsoft.com/office/officeart/2018/2/layout/IconLabelList"/>
    <dgm:cxn modelId="{39A22C86-416F-474D-9145-728ACDCFD5D6}" type="presParOf" srcId="{E3D95BD5-0863-4AD0-A446-968ECAAF7CCE}" destId="{2915ED22-12A7-4F00-B82B-31EB1FFFE5F5}" srcOrd="2" destOrd="0" presId="urn:microsoft.com/office/officeart/2018/2/layout/IconLabelList"/>
    <dgm:cxn modelId="{085DFAD0-69A0-46A9-8E5F-8FA6204DD928}" type="presParOf" srcId="{A98F43E6-6B90-4441-9857-1A824A867B1D}" destId="{8AE4018C-08A5-4110-8104-981571264A75}" srcOrd="3" destOrd="0" presId="urn:microsoft.com/office/officeart/2018/2/layout/IconLabelList"/>
    <dgm:cxn modelId="{0C8ADCE3-B79F-47B8-A391-3616F6A52360}" type="presParOf" srcId="{A98F43E6-6B90-4441-9857-1A824A867B1D}" destId="{AABDCAE8-4AF4-4146-B6A6-7BA071A9707B}" srcOrd="4" destOrd="0" presId="urn:microsoft.com/office/officeart/2018/2/layout/IconLabelList"/>
    <dgm:cxn modelId="{F8250324-7C9E-4FCF-A263-897ACF52EC8A}" type="presParOf" srcId="{AABDCAE8-4AF4-4146-B6A6-7BA071A9707B}" destId="{78E0376E-D44A-42EC-9ECD-98BB3F8C417D}" srcOrd="0" destOrd="0" presId="urn:microsoft.com/office/officeart/2018/2/layout/IconLabelList"/>
    <dgm:cxn modelId="{B3289838-E599-4328-B080-205D86C6788C}" type="presParOf" srcId="{AABDCAE8-4AF4-4146-B6A6-7BA071A9707B}" destId="{98091171-0035-47C8-B5D9-D9BBC7847543}" srcOrd="1" destOrd="0" presId="urn:microsoft.com/office/officeart/2018/2/layout/IconLabelList"/>
    <dgm:cxn modelId="{63EBE73D-1761-4E52-9203-A182E925F1F0}" type="presParOf" srcId="{AABDCAE8-4AF4-4146-B6A6-7BA071A9707B}" destId="{4E3CE23A-1556-4639-972F-535CCFE8A0CD}" srcOrd="2" destOrd="0" presId="urn:microsoft.com/office/officeart/2018/2/layout/IconLabelList"/>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D468FA8-97B0-465F-969B-3A980BFB359B}">
      <dsp:nvSpPr>
        <dsp:cNvPr id="0" name=""/>
        <dsp:cNvSpPr/>
      </dsp:nvSpPr>
      <dsp:spPr>
        <a:xfrm>
          <a:off x="0" y="518"/>
          <a:ext cx="4401509" cy="121300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E7655C-A01C-4121-8EA4-0DCFA27134CA}">
      <dsp:nvSpPr>
        <dsp:cNvPr id="0" name=""/>
        <dsp:cNvSpPr/>
      </dsp:nvSpPr>
      <dsp:spPr>
        <a:xfrm>
          <a:off x="366934" y="273445"/>
          <a:ext cx="667153" cy="667153"/>
        </a:xfrm>
        <a:prstGeom prst="rect">
          <a:avLst/>
        </a:prstGeom>
        <a:blipFill>
          <a:blip xmlns:r="http://schemas.openxmlformats.org/officeDocument/2006/relationships">
            <a:extLst>
              <a:ext uri="{28A0092B-C50C-407E-A947-70E740481C1C}">
                <a14:useLocalDpi xmlns:a14="http://schemas.microsoft.com/office/drawing/2010/main" xmlns="" val="0"/>
              </a:ext>
              <a:ext uri="{96DAC541-7B7A-43D3-8B79-37D633B846F1}">
                <asvg:svgBlip xmlns:asvg="http://schemas.microsoft.com/office/drawing/2016/SVG/main" xmlns="" r:embed="rId1"/>
              </a:ext>
            </a:extLst>
          </a:blip>
          <a:stretch>
            <a:fillRect/>
          </a:stretch>
        </a:blipFill>
        <a:ln w="1397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CD297F5-4995-4277-8948-57D94E6AC8EC}">
      <dsp:nvSpPr>
        <dsp:cNvPr id="0" name=""/>
        <dsp:cNvSpPr/>
      </dsp:nvSpPr>
      <dsp:spPr>
        <a:xfrm>
          <a:off x="1401023" y="518"/>
          <a:ext cx="3000485" cy="12130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377" tIns="128377" rIns="128377" bIns="128377" numCol="1" spcCol="1270" anchor="ctr" anchorCtr="0">
          <a:noAutofit/>
        </a:bodyPr>
        <a:lstStyle/>
        <a:p>
          <a:pPr lvl="0" algn="l" defTabSz="844550">
            <a:lnSpc>
              <a:spcPct val="100000"/>
            </a:lnSpc>
            <a:spcBef>
              <a:spcPct val="0"/>
            </a:spcBef>
            <a:spcAft>
              <a:spcPct val="35000"/>
            </a:spcAft>
          </a:pPr>
          <a:r>
            <a:rPr lang="en-US" sz="1900" b="0" i="0" kern="1200" baseline="0"/>
            <a:t>Aim of my learning digital skills journey. </a:t>
          </a:r>
          <a:endParaRPr lang="en-US" sz="1900" kern="1200"/>
        </a:p>
      </dsp:txBody>
      <dsp:txXfrm>
        <a:off x="1401023" y="518"/>
        <a:ext cx="3000485" cy="1213007"/>
      </dsp:txXfrm>
    </dsp:sp>
    <dsp:sp modelId="{2AD26037-8652-4F25-B04D-46EA65A8BECC}">
      <dsp:nvSpPr>
        <dsp:cNvPr id="0" name=""/>
        <dsp:cNvSpPr/>
      </dsp:nvSpPr>
      <dsp:spPr>
        <a:xfrm>
          <a:off x="0" y="1516777"/>
          <a:ext cx="4401509" cy="121300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2ABCAD0-4B72-425D-B531-61F3E1ADC463}">
      <dsp:nvSpPr>
        <dsp:cNvPr id="0" name=""/>
        <dsp:cNvSpPr/>
      </dsp:nvSpPr>
      <dsp:spPr>
        <a:xfrm>
          <a:off x="366934" y="1789704"/>
          <a:ext cx="667153" cy="667153"/>
        </a:xfrm>
        <a:prstGeom prst="rect">
          <a:avLst/>
        </a:prstGeom>
        <a:blipFill>
          <a:blip xmlns:r="http://schemas.openxmlformats.org/officeDocument/2006/relationships">
            <a:extLst>
              <a:ext uri="{28A0092B-C50C-407E-A947-70E740481C1C}">
                <a14:useLocalDpi xmlns:a14="http://schemas.microsoft.com/office/drawing/2010/main" xmlns="" val="0"/>
              </a:ext>
              <a:ext uri="{96DAC541-7B7A-43D3-8B79-37D633B846F1}">
                <asvg:svgBlip xmlns:asvg="http://schemas.microsoft.com/office/drawing/2016/SVG/main" xmlns="" r:embed="rId2"/>
              </a:ext>
            </a:extLst>
          </a:blip>
          <a:stretch>
            <a:fillRect/>
          </a:stretch>
        </a:blipFill>
        <a:ln w="1397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819D56A-AAFD-46D9-87AF-07D0D4A9D6B7}">
      <dsp:nvSpPr>
        <dsp:cNvPr id="0" name=""/>
        <dsp:cNvSpPr/>
      </dsp:nvSpPr>
      <dsp:spPr>
        <a:xfrm>
          <a:off x="1401023" y="1516777"/>
          <a:ext cx="3000485" cy="12130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377" tIns="128377" rIns="128377" bIns="128377" numCol="1" spcCol="1270" anchor="ctr" anchorCtr="0">
          <a:noAutofit/>
        </a:bodyPr>
        <a:lstStyle/>
        <a:p>
          <a:pPr lvl="0" algn="l" defTabSz="844550">
            <a:lnSpc>
              <a:spcPct val="100000"/>
            </a:lnSpc>
            <a:spcBef>
              <a:spcPct val="0"/>
            </a:spcBef>
            <a:spcAft>
              <a:spcPct val="35000"/>
            </a:spcAft>
          </a:pPr>
          <a:r>
            <a:rPr lang="en-US" sz="1900" b="0" i="0" kern="1200" baseline="0"/>
            <a:t>Development in selected portfolio throughout the module. </a:t>
          </a:r>
          <a:endParaRPr lang="en-US" sz="1900" kern="1200"/>
        </a:p>
      </dsp:txBody>
      <dsp:txXfrm>
        <a:off x="1401023" y="1516777"/>
        <a:ext cx="3000485" cy="1213007"/>
      </dsp:txXfrm>
    </dsp:sp>
    <dsp:sp modelId="{E91F2062-0D1C-4DE5-BFD9-5E7FE43662CF}">
      <dsp:nvSpPr>
        <dsp:cNvPr id="0" name=""/>
        <dsp:cNvSpPr/>
      </dsp:nvSpPr>
      <dsp:spPr>
        <a:xfrm>
          <a:off x="0" y="3033036"/>
          <a:ext cx="4401509" cy="121300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3D1402-6CF5-4780-8ABB-C47D009A177F}">
      <dsp:nvSpPr>
        <dsp:cNvPr id="0" name=""/>
        <dsp:cNvSpPr/>
      </dsp:nvSpPr>
      <dsp:spPr>
        <a:xfrm>
          <a:off x="366934" y="3305963"/>
          <a:ext cx="667153" cy="667153"/>
        </a:xfrm>
        <a:prstGeom prst="rect">
          <a:avLst/>
        </a:prstGeom>
        <a:blipFill>
          <a:blip xmlns:r="http://schemas.openxmlformats.org/officeDocument/2006/relationships">
            <a:extLst>
              <a:ext uri="{28A0092B-C50C-407E-A947-70E740481C1C}">
                <a14:useLocalDpi xmlns:a14="http://schemas.microsoft.com/office/drawing/2010/main" xmlns="" val="0"/>
              </a:ext>
              <a:ext uri="{96DAC541-7B7A-43D3-8B79-37D633B846F1}">
                <asvg:svgBlip xmlns:asvg="http://schemas.microsoft.com/office/drawing/2016/SVG/main" xmlns="" r:embed="rId3"/>
              </a:ext>
            </a:extLst>
          </a:blip>
          <a:stretch>
            <a:fillRect/>
          </a:stretch>
        </a:blipFill>
        <a:ln w="1397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746A959-E0A0-40C2-99BE-000C3ADEF0F7}">
      <dsp:nvSpPr>
        <dsp:cNvPr id="0" name=""/>
        <dsp:cNvSpPr/>
      </dsp:nvSpPr>
      <dsp:spPr>
        <a:xfrm>
          <a:off x="1401023" y="3033036"/>
          <a:ext cx="3000485" cy="12130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377" tIns="128377" rIns="128377" bIns="128377" numCol="1" spcCol="1270" anchor="ctr" anchorCtr="0">
          <a:noAutofit/>
        </a:bodyPr>
        <a:lstStyle/>
        <a:p>
          <a:pPr lvl="0" algn="l" defTabSz="844550">
            <a:lnSpc>
              <a:spcPct val="100000"/>
            </a:lnSpc>
            <a:spcBef>
              <a:spcPct val="0"/>
            </a:spcBef>
            <a:spcAft>
              <a:spcPct val="35000"/>
            </a:spcAft>
          </a:pPr>
          <a:r>
            <a:rPr lang="en-US" sz="1900" b="0" i="0" kern="1200" baseline="0"/>
            <a:t>Reflective on development and growth.  </a:t>
          </a:r>
          <a:endParaRPr lang="en-US" sz="1900" kern="1200"/>
        </a:p>
      </dsp:txBody>
      <dsp:txXfrm>
        <a:off x="1401023" y="3033036"/>
        <a:ext cx="3000485" cy="1213007"/>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CCCB026-2D48-4292-9F86-E7A923B3335A}">
      <dsp:nvSpPr>
        <dsp:cNvPr id="0" name=""/>
        <dsp:cNvSpPr/>
      </dsp:nvSpPr>
      <dsp:spPr>
        <a:xfrm>
          <a:off x="0" y="430926"/>
          <a:ext cx="8595360" cy="1052341"/>
        </a:xfrm>
        <a:prstGeom prst="roundRect">
          <a:avLst/>
        </a:prstGeom>
        <a:solidFill>
          <a:schemeClr val="accent4">
            <a:hueOff val="0"/>
            <a:satOff val="0"/>
            <a:lumOff val="0"/>
            <a:alphaOff val="0"/>
          </a:schemeClr>
        </a:solidFill>
        <a:ln>
          <a:noFill/>
        </a:ln>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accent4">
              <a:hueOff val="0"/>
              <a:satOff val="0"/>
              <a:lumOff val="0"/>
              <a:alphaOff val="0"/>
              <a:shade val="35000"/>
              <a:satMod val="13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a:lnSpc>
              <a:spcPct val="90000"/>
            </a:lnSpc>
            <a:spcBef>
              <a:spcPct val="0"/>
            </a:spcBef>
            <a:spcAft>
              <a:spcPct val="35000"/>
            </a:spcAft>
          </a:pPr>
          <a:r>
            <a:rPr lang="en-US" sz="2700" b="0" i="0" kern="1200" baseline="0"/>
            <a:t>Use everyday technologies to do daily activities. </a:t>
          </a:r>
          <a:endParaRPr lang="en-US" sz="2700" kern="1200"/>
        </a:p>
      </dsp:txBody>
      <dsp:txXfrm>
        <a:off x="0" y="430926"/>
        <a:ext cx="8595360" cy="1052341"/>
      </dsp:txXfrm>
    </dsp:sp>
    <dsp:sp modelId="{B9F6F78A-9B03-44E7-9A91-DD877A8E331C}">
      <dsp:nvSpPr>
        <dsp:cNvPr id="0" name=""/>
        <dsp:cNvSpPr/>
      </dsp:nvSpPr>
      <dsp:spPr>
        <a:xfrm>
          <a:off x="0" y="1561028"/>
          <a:ext cx="8595360" cy="1052341"/>
        </a:xfrm>
        <a:prstGeom prst="roundRect">
          <a:avLst/>
        </a:prstGeom>
        <a:solidFill>
          <a:schemeClr val="accent4">
            <a:hueOff val="0"/>
            <a:satOff val="0"/>
            <a:lumOff val="0"/>
            <a:alphaOff val="0"/>
          </a:schemeClr>
        </a:solidFill>
        <a:ln>
          <a:noFill/>
        </a:ln>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accent4">
              <a:hueOff val="0"/>
              <a:satOff val="0"/>
              <a:lumOff val="0"/>
              <a:alphaOff val="0"/>
              <a:shade val="35000"/>
              <a:satMod val="13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a:lnSpc>
              <a:spcPct val="90000"/>
            </a:lnSpc>
            <a:spcBef>
              <a:spcPct val="0"/>
            </a:spcBef>
            <a:spcAft>
              <a:spcPct val="35000"/>
            </a:spcAft>
          </a:pPr>
          <a:r>
            <a:rPr lang="en-US" sz="2700" b="0" i="0" kern="1200" baseline="0"/>
            <a:t>Online learning, communication, and organisation (Pospíšilová and Rohlíková, 2023) skills.</a:t>
          </a:r>
          <a:endParaRPr lang="en-US" sz="2700" kern="1200"/>
        </a:p>
      </dsp:txBody>
      <dsp:txXfrm>
        <a:off x="0" y="1561028"/>
        <a:ext cx="8595360" cy="1052341"/>
      </dsp:txXfrm>
    </dsp:sp>
    <dsp:sp modelId="{75F9ED06-47F8-4FD1-A74A-8417D19DCCD7}">
      <dsp:nvSpPr>
        <dsp:cNvPr id="0" name=""/>
        <dsp:cNvSpPr/>
      </dsp:nvSpPr>
      <dsp:spPr>
        <a:xfrm>
          <a:off x="0" y="2691129"/>
          <a:ext cx="8595360" cy="1052341"/>
        </a:xfrm>
        <a:prstGeom prst="roundRect">
          <a:avLst/>
        </a:prstGeom>
        <a:solidFill>
          <a:schemeClr val="accent4">
            <a:hueOff val="0"/>
            <a:satOff val="0"/>
            <a:lumOff val="0"/>
            <a:alphaOff val="0"/>
          </a:schemeClr>
        </a:solidFill>
        <a:ln>
          <a:noFill/>
        </a:ln>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accent4">
              <a:hueOff val="0"/>
              <a:satOff val="0"/>
              <a:lumOff val="0"/>
              <a:alphaOff val="0"/>
              <a:shade val="35000"/>
              <a:satMod val="13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a:lnSpc>
              <a:spcPct val="90000"/>
            </a:lnSpc>
            <a:spcBef>
              <a:spcPct val="0"/>
            </a:spcBef>
            <a:spcAft>
              <a:spcPct val="35000"/>
            </a:spcAft>
          </a:pPr>
          <a:r>
            <a:rPr lang="en-US" sz="2700" b="0" i="0" kern="1200" baseline="0"/>
            <a:t>Builded trust based on the necessary digital platforms (Weerakoon, 2023)</a:t>
          </a:r>
          <a:endParaRPr lang="en-US" sz="2700" kern="1200"/>
        </a:p>
      </dsp:txBody>
      <dsp:txXfrm>
        <a:off x="0" y="2691129"/>
        <a:ext cx="8595360" cy="1052341"/>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DBBE3F3-F3A8-4567-B86E-658AEB5FFD93}">
      <dsp:nvSpPr>
        <dsp:cNvPr id="0" name=""/>
        <dsp:cNvSpPr/>
      </dsp:nvSpPr>
      <dsp:spPr>
        <a:xfrm>
          <a:off x="468" y="575615"/>
          <a:ext cx="464231" cy="464231"/>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B66BE1A-F323-47BB-929C-E031DDAAC368}">
      <dsp:nvSpPr>
        <dsp:cNvPr id="0" name=""/>
        <dsp:cNvSpPr/>
      </dsp:nvSpPr>
      <dsp:spPr>
        <a:xfrm>
          <a:off x="97957" y="673104"/>
          <a:ext cx="269254" cy="269254"/>
        </a:xfrm>
        <a:prstGeom prst="rect">
          <a:avLst/>
        </a:prstGeom>
        <a:blipFill>
          <a:blip xmlns:r="http://schemas.openxmlformats.org/officeDocument/2006/relationships">
            <a:extLst>
              <a:ext uri="{28A0092B-C50C-407E-A947-70E740481C1C}">
                <a14:useLocalDpi xmlns:a14="http://schemas.microsoft.com/office/drawing/2010/main" xmlns="" val="0"/>
              </a:ext>
              <a:ext uri="{96DAC541-7B7A-43D3-8B79-37D633B846F1}">
                <asvg:svgBlip xmlns:asvg="http://schemas.microsoft.com/office/drawing/2016/SVG/main" xmlns="" r:embed="rId1"/>
              </a:ext>
            </a:extLst>
          </a:blip>
          <a:stretch>
            <a:fillRect/>
          </a:stretch>
        </a:blipFill>
        <a:ln w="1397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578EB22-C4B9-4077-9A91-489013CAAD3D}">
      <dsp:nvSpPr>
        <dsp:cNvPr id="0" name=""/>
        <dsp:cNvSpPr/>
      </dsp:nvSpPr>
      <dsp:spPr>
        <a:xfrm>
          <a:off x="564177" y="575615"/>
          <a:ext cx="1094259" cy="4642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488950">
            <a:lnSpc>
              <a:spcPct val="100000"/>
            </a:lnSpc>
            <a:spcBef>
              <a:spcPct val="0"/>
            </a:spcBef>
            <a:spcAft>
              <a:spcPct val="35000"/>
            </a:spcAft>
          </a:pPr>
          <a:r>
            <a:rPr lang="en-US" sz="1100" b="0" i="0" kern="1200" baseline="0"/>
            <a:t>Organized the sales data in Microsoft Excel. </a:t>
          </a:r>
          <a:endParaRPr lang="en-US" sz="1100" kern="1200"/>
        </a:p>
      </dsp:txBody>
      <dsp:txXfrm>
        <a:off x="564177" y="575615"/>
        <a:ext cx="1094259" cy="464231"/>
      </dsp:txXfrm>
    </dsp:sp>
    <dsp:sp modelId="{8441993F-8DCB-4741-A28E-85BD198CCBBA}">
      <dsp:nvSpPr>
        <dsp:cNvPr id="0" name=""/>
        <dsp:cNvSpPr/>
      </dsp:nvSpPr>
      <dsp:spPr>
        <a:xfrm>
          <a:off x="1849103" y="575615"/>
          <a:ext cx="464231" cy="464231"/>
        </a:xfrm>
        <a:prstGeom prst="ellipse">
          <a:avLst/>
        </a:prstGeom>
        <a:solidFill>
          <a:schemeClr val="accent5">
            <a:hueOff val="-9534578"/>
            <a:satOff val="2515"/>
            <a:lumOff val="1275"/>
            <a:alphaOff val="0"/>
          </a:schemeClr>
        </a:solidFill>
        <a:ln>
          <a:noFill/>
        </a:ln>
        <a:effectLst/>
      </dsp:spPr>
      <dsp:style>
        <a:lnRef idx="0">
          <a:scrgbClr r="0" g="0" b="0"/>
        </a:lnRef>
        <a:fillRef idx="1">
          <a:scrgbClr r="0" g="0" b="0"/>
        </a:fillRef>
        <a:effectRef idx="0">
          <a:scrgbClr r="0" g="0" b="0"/>
        </a:effectRef>
        <a:fontRef idx="minor"/>
      </dsp:style>
    </dsp:sp>
    <dsp:sp modelId="{7564FE4F-30EE-452E-B2AA-2CFDF0B1743A}">
      <dsp:nvSpPr>
        <dsp:cNvPr id="0" name=""/>
        <dsp:cNvSpPr/>
      </dsp:nvSpPr>
      <dsp:spPr>
        <a:xfrm>
          <a:off x="1946592" y="673104"/>
          <a:ext cx="269254" cy="269254"/>
        </a:xfrm>
        <a:prstGeom prst="rect">
          <a:avLst/>
        </a:prstGeom>
        <a:blipFill>
          <a:blip xmlns:r="http://schemas.openxmlformats.org/officeDocument/2006/relationships">
            <a:extLst>
              <a:ext uri="{28A0092B-C50C-407E-A947-70E740481C1C}">
                <a14:useLocalDpi xmlns:a14="http://schemas.microsoft.com/office/drawing/2010/main" xmlns="" val="0"/>
              </a:ext>
              <a:ext uri="{96DAC541-7B7A-43D3-8B79-37D633B846F1}">
                <asvg:svgBlip xmlns:asvg="http://schemas.microsoft.com/office/drawing/2016/SVG/main" xmlns="" r:embed="rId2"/>
              </a:ext>
            </a:extLst>
          </a:blip>
          <a:stretch>
            <a:fillRect/>
          </a:stretch>
        </a:blipFill>
        <a:ln w="1397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CB7B05F-FE66-4D0C-83D7-37ADA816F67E}">
      <dsp:nvSpPr>
        <dsp:cNvPr id="0" name=""/>
        <dsp:cNvSpPr/>
      </dsp:nvSpPr>
      <dsp:spPr>
        <a:xfrm>
          <a:off x="2412813" y="575615"/>
          <a:ext cx="1094259" cy="4642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488950">
            <a:lnSpc>
              <a:spcPct val="100000"/>
            </a:lnSpc>
            <a:spcBef>
              <a:spcPct val="0"/>
            </a:spcBef>
            <a:spcAft>
              <a:spcPct val="35000"/>
            </a:spcAft>
          </a:pPr>
          <a:r>
            <a:rPr lang="en-US" sz="1100" b="0" i="0" kern="1200" baseline="0"/>
            <a:t>Created charts to analyse weekly sales (Zainuddin et al., 2026)</a:t>
          </a:r>
          <a:endParaRPr lang="en-US" sz="1100" kern="1200"/>
        </a:p>
      </dsp:txBody>
      <dsp:txXfrm>
        <a:off x="2412813" y="575615"/>
        <a:ext cx="1094259" cy="464231"/>
      </dsp:txXfrm>
    </dsp:sp>
    <dsp:sp modelId="{2796B3B9-29D3-4BBB-BF1A-B7EF4DC72D3C}">
      <dsp:nvSpPr>
        <dsp:cNvPr id="0" name=""/>
        <dsp:cNvSpPr/>
      </dsp:nvSpPr>
      <dsp:spPr>
        <a:xfrm>
          <a:off x="3697738" y="575615"/>
          <a:ext cx="464231" cy="464231"/>
        </a:xfrm>
        <a:prstGeom prst="ellipse">
          <a:avLst/>
        </a:prstGeom>
        <a:solidFill>
          <a:schemeClr val="accent5">
            <a:hueOff val="-19069156"/>
            <a:satOff val="5029"/>
            <a:lumOff val="2549"/>
            <a:alphaOff val="0"/>
          </a:schemeClr>
        </a:solidFill>
        <a:ln>
          <a:noFill/>
        </a:ln>
        <a:effectLst/>
      </dsp:spPr>
      <dsp:style>
        <a:lnRef idx="0">
          <a:scrgbClr r="0" g="0" b="0"/>
        </a:lnRef>
        <a:fillRef idx="1">
          <a:scrgbClr r="0" g="0" b="0"/>
        </a:fillRef>
        <a:effectRef idx="0">
          <a:scrgbClr r="0" g="0" b="0"/>
        </a:effectRef>
        <a:fontRef idx="minor"/>
      </dsp:style>
    </dsp:sp>
    <dsp:sp modelId="{834C9F41-D35B-479C-A718-6A7DF4413F3B}">
      <dsp:nvSpPr>
        <dsp:cNvPr id="0" name=""/>
        <dsp:cNvSpPr/>
      </dsp:nvSpPr>
      <dsp:spPr>
        <a:xfrm>
          <a:off x="3795227" y="673104"/>
          <a:ext cx="269254" cy="269254"/>
        </a:xfrm>
        <a:prstGeom prst="rect">
          <a:avLst/>
        </a:prstGeom>
        <a:blipFill>
          <a:blip xmlns:r="http://schemas.openxmlformats.org/officeDocument/2006/relationships">
            <a:extLst>
              <a:ext uri="{28A0092B-C50C-407E-A947-70E740481C1C}">
                <a14:useLocalDpi xmlns:a14="http://schemas.microsoft.com/office/drawing/2010/main" xmlns="" val="0"/>
              </a:ext>
              <a:ext uri="{96DAC541-7B7A-43D3-8B79-37D633B846F1}">
                <asvg:svgBlip xmlns:asvg="http://schemas.microsoft.com/office/drawing/2016/SVG/main" xmlns="" r:embed="rId3"/>
              </a:ext>
            </a:extLst>
          </a:blip>
          <a:stretch>
            <a:fillRect/>
          </a:stretch>
        </a:blipFill>
        <a:ln w="1397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65A8F40-A6F6-453D-8CC1-B0E089B0D2DB}">
      <dsp:nvSpPr>
        <dsp:cNvPr id="0" name=""/>
        <dsp:cNvSpPr/>
      </dsp:nvSpPr>
      <dsp:spPr>
        <a:xfrm>
          <a:off x="4261448" y="575615"/>
          <a:ext cx="1094259" cy="4642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488950">
            <a:lnSpc>
              <a:spcPct val="100000"/>
            </a:lnSpc>
            <a:spcBef>
              <a:spcPct val="0"/>
            </a:spcBef>
            <a:spcAft>
              <a:spcPct val="35000"/>
            </a:spcAft>
          </a:pPr>
          <a:r>
            <a:rPr lang="en-US" sz="1100" b="0" i="0" kern="1200" baseline="0"/>
            <a:t>Determined the best and the worst selling products. </a:t>
          </a:r>
          <a:endParaRPr lang="en-US" sz="1100" kern="1200"/>
        </a:p>
      </dsp:txBody>
      <dsp:txXfrm>
        <a:off x="4261448" y="575615"/>
        <a:ext cx="1094259" cy="464231"/>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7F70418-40C0-4D29-B460-0EFC3B134C4C}">
      <dsp:nvSpPr>
        <dsp:cNvPr id="0" name=""/>
        <dsp:cNvSpPr/>
      </dsp:nvSpPr>
      <dsp:spPr>
        <a:xfrm>
          <a:off x="624639" y="886077"/>
          <a:ext cx="484771" cy="50"/>
        </a:xfrm>
        <a:prstGeom prst="rect">
          <a:avLst/>
        </a:prstGeom>
        <a:solidFill>
          <a:schemeClr val="dk2">
            <a:alpha val="90000"/>
            <a:tint val="40000"/>
            <a:hueOff val="0"/>
            <a:satOff val="0"/>
            <a:lumOff val="0"/>
            <a:alphaOff val="0"/>
          </a:schemeClr>
        </a:solidFill>
        <a:ln w="1397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3D9DCEF-927E-4F70-B15E-8C7D2777DB04}">
      <dsp:nvSpPr>
        <dsp:cNvPr id="0" name=""/>
        <dsp:cNvSpPr/>
      </dsp:nvSpPr>
      <dsp:spPr>
        <a:xfrm>
          <a:off x="1145200" y="844810"/>
          <a:ext cx="55748" cy="75130"/>
        </a:xfrm>
        <a:prstGeom prst="chevron">
          <a:avLst>
            <a:gd name="adj" fmla="val 90000"/>
          </a:avLst>
        </a:prstGeom>
        <a:solidFill>
          <a:schemeClr val="dk2">
            <a:alpha val="90000"/>
            <a:tint val="40000"/>
            <a:hueOff val="0"/>
            <a:satOff val="0"/>
            <a:lumOff val="0"/>
            <a:alphaOff val="0"/>
          </a:schemeClr>
        </a:solidFill>
        <a:ln w="1397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2BD0BBE-8590-489C-951D-C11023EB59A4}">
      <dsp:nvSpPr>
        <dsp:cNvPr id="0" name=""/>
        <dsp:cNvSpPr/>
      </dsp:nvSpPr>
      <dsp:spPr>
        <a:xfrm>
          <a:off x="297800" y="652647"/>
          <a:ext cx="530902" cy="466909"/>
        </a:xfrm>
        <a:prstGeom prst="ellipse">
          <a:avLst/>
        </a:prstGeom>
        <a:solidFill>
          <a:schemeClr val="dk2">
            <a:hueOff val="0"/>
            <a:satOff val="0"/>
            <a:lumOff val="0"/>
            <a:alphaOff val="0"/>
          </a:schemeClr>
        </a:solidFill>
        <a:ln w="13970" cap="flat" cmpd="sng" algn="ctr">
          <a:solidFill>
            <a:schemeClr val="dk2">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20602" tIns="20602" rIns="20602" bIns="20602" numCol="1" spcCol="1270" anchor="ctr" anchorCtr="0">
          <a:noAutofit/>
        </a:bodyPr>
        <a:lstStyle/>
        <a:p>
          <a:pPr lvl="0" algn="ctr" defTabSz="889000">
            <a:lnSpc>
              <a:spcPct val="90000"/>
            </a:lnSpc>
            <a:spcBef>
              <a:spcPct val="0"/>
            </a:spcBef>
            <a:spcAft>
              <a:spcPct val="35000"/>
            </a:spcAft>
          </a:pPr>
          <a:r>
            <a:rPr lang="en-US" sz="2000" kern="1200"/>
            <a:t>1</a:t>
          </a:r>
        </a:p>
      </dsp:txBody>
      <dsp:txXfrm>
        <a:off x="297800" y="652647"/>
        <a:ext cx="530902" cy="466909"/>
      </dsp:txXfrm>
    </dsp:sp>
    <dsp:sp modelId="{8AE7AC89-E861-4EAE-BD6C-75D252200DB7}">
      <dsp:nvSpPr>
        <dsp:cNvPr id="0" name=""/>
        <dsp:cNvSpPr/>
      </dsp:nvSpPr>
      <dsp:spPr>
        <a:xfrm>
          <a:off x="2863" y="1239635"/>
          <a:ext cx="1104966" cy="1965600"/>
        </a:xfrm>
        <a:prstGeom prst="upArrowCallout">
          <a:avLst>
            <a:gd name="adj1" fmla="val 50000"/>
            <a:gd name="adj2" fmla="val 20000"/>
            <a:gd name="adj3" fmla="val 20000"/>
            <a:gd name="adj4" fmla="val 100000"/>
          </a:avLst>
        </a:prstGeom>
        <a:solidFill>
          <a:schemeClr val="dk2">
            <a:alpha val="90000"/>
            <a:tint val="40000"/>
            <a:hueOff val="0"/>
            <a:satOff val="0"/>
            <a:lumOff val="0"/>
            <a:alphaOff val="0"/>
          </a:schemeClr>
        </a:solidFill>
        <a:ln w="1397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161" tIns="165100" rIns="87161" bIns="165100" numCol="1" spcCol="1270" anchor="t" anchorCtr="0">
          <a:noAutofit/>
        </a:bodyPr>
        <a:lstStyle/>
        <a:p>
          <a:pPr lvl="0" algn="l" defTabSz="488950">
            <a:lnSpc>
              <a:spcPct val="90000"/>
            </a:lnSpc>
            <a:spcBef>
              <a:spcPct val="0"/>
            </a:spcBef>
            <a:spcAft>
              <a:spcPct val="35000"/>
            </a:spcAft>
          </a:pPr>
          <a:r>
            <a:rPr lang="en-US" sz="1100" kern="1200"/>
            <a:t>Get</a:t>
          </a:r>
        </a:p>
        <a:p>
          <a:pPr marL="57150" lvl="1" indent="-57150" algn="l" defTabSz="488950">
            <a:lnSpc>
              <a:spcPct val="90000"/>
            </a:lnSpc>
            <a:spcBef>
              <a:spcPct val="0"/>
            </a:spcBef>
            <a:spcAft>
              <a:spcPct val="15000"/>
            </a:spcAft>
            <a:buChar char="••"/>
          </a:pPr>
          <a:r>
            <a:rPr lang="en-US" sz="1100" kern="1200"/>
            <a:t>Get more confident by practicing digitally daily (Heymann et al., 2022)</a:t>
          </a:r>
        </a:p>
      </dsp:txBody>
      <dsp:txXfrm>
        <a:off x="2863" y="1239635"/>
        <a:ext cx="1104966" cy="1965600"/>
      </dsp:txXfrm>
    </dsp:sp>
    <dsp:sp modelId="{EBFB72C3-C0D3-46F2-B176-EB2AACC29BF6}">
      <dsp:nvSpPr>
        <dsp:cNvPr id="0" name=""/>
        <dsp:cNvSpPr/>
      </dsp:nvSpPr>
      <dsp:spPr>
        <a:xfrm>
          <a:off x="1235246" y="899104"/>
          <a:ext cx="1097689" cy="39"/>
        </a:xfrm>
        <a:prstGeom prst="rect">
          <a:avLst/>
        </a:prstGeom>
        <a:solidFill>
          <a:schemeClr val="dk2">
            <a:alpha val="90000"/>
            <a:tint val="40000"/>
            <a:hueOff val="0"/>
            <a:satOff val="0"/>
            <a:lumOff val="0"/>
            <a:alphaOff val="0"/>
          </a:schemeClr>
        </a:solidFill>
        <a:ln w="1397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45F60B3-B964-44F8-B0DB-52B6DC15C8DE}">
      <dsp:nvSpPr>
        <dsp:cNvPr id="0" name=""/>
        <dsp:cNvSpPr/>
      </dsp:nvSpPr>
      <dsp:spPr>
        <a:xfrm>
          <a:off x="2370787" y="857832"/>
          <a:ext cx="56104" cy="58430"/>
        </a:xfrm>
        <a:prstGeom prst="chevron">
          <a:avLst>
            <a:gd name="adj" fmla="val 90000"/>
          </a:avLst>
        </a:prstGeom>
        <a:solidFill>
          <a:schemeClr val="dk2">
            <a:alpha val="90000"/>
            <a:tint val="40000"/>
            <a:hueOff val="0"/>
            <a:satOff val="0"/>
            <a:lumOff val="0"/>
            <a:alphaOff val="0"/>
          </a:schemeClr>
        </a:solidFill>
        <a:ln w="1397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1FD0880-89EE-4C32-87D0-62B6DCB7B515}">
      <dsp:nvSpPr>
        <dsp:cNvPr id="0" name=""/>
        <dsp:cNvSpPr/>
      </dsp:nvSpPr>
      <dsp:spPr>
        <a:xfrm>
          <a:off x="1522818" y="665669"/>
          <a:ext cx="530902" cy="466909"/>
        </a:xfrm>
        <a:prstGeom prst="ellipse">
          <a:avLst/>
        </a:prstGeom>
        <a:solidFill>
          <a:schemeClr val="dk2">
            <a:hueOff val="0"/>
            <a:satOff val="0"/>
            <a:lumOff val="0"/>
            <a:alphaOff val="0"/>
          </a:schemeClr>
        </a:solidFill>
        <a:ln w="13970" cap="flat" cmpd="sng" algn="ctr">
          <a:solidFill>
            <a:schemeClr val="dk2">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20602" tIns="20602" rIns="20602" bIns="20602" numCol="1" spcCol="1270" anchor="ctr" anchorCtr="0">
          <a:noAutofit/>
        </a:bodyPr>
        <a:lstStyle/>
        <a:p>
          <a:pPr lvl="0" algn="ctr" defTabSz="889000">
            <a:lnSpc>
              <a:spcPct val="90000"/>
            </a:lnSpc>
            <a:spcBef>
              <a:spcPct val="0"/>
            </a:spcBef>
            <a:spcAft>
              <a:spcPct val="35000"/>
            </a:spcAft>
          </a:pPr>
          <a:r>
            <a:rPr lang="en-US" sz="2000" kern="1200"/>
            <a:t>2</a:t>
          </a:r>
        </a:p>
      </dsp:txBody>
      <dsp:txXfrm>
        <a:off x="1522818" y="665669"/>
        <a:ext cx="530902" cy="466909"/>
      </dsp:txXfrm>
    </dsp:sp>
    <dsp:sp modelId="{07FA6785-3614-4814-AE20-C278E0D9842C}">
      <dsp:nvSpPr>
        <dsp:cNvPr id="0" name=""/>
        <dsp:cNvSpPr/>
      </dsp:nvSpPr>
      <dsp:spPr>
        <a:xfrm>
          <a:off x="1230603" y="1239635"/>
          <a:ext cx="1106296" cy="1965600"/>
        </a:xfrm>
        <a:prstGeom prst="upArrowCallout">
          <a:avLst>
            <a:gd name="adj1" fmla="val 50000"/>
            <a:gd name="adj2" fmla="val 20000"/>
            <a:gd name="adj3" fmla="val 20000"/>
            <a:gd name="adj4" fmla="val 100000"/>
          </a:avLst>
        </a:prstGeom>
        <a:solidFill>
          <a:schemeClr val="dk2">
            <a:alpha val="90000"/>
            <a:tint val="40000"/>
            <a:hueOff val="0"/>
            <a:satOff val="0"/>
            <a:lumOff val="0"/>
            <a:alphaOff val="0"/>
          </a:schemeClr>
        </a:solidFill>
        <a:ln w="1397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266" tIns="165100" rIns="87266" bIns="165100" numCol="1" spcCol="1270" anchor="t" anchorCtr="0">
          <a:noAutofit/>
        </a:bodyPr>
        <a:lstStyle/>
        <a:p>
          <a:pPr lvl="0" algn="l" defTabSz="488950">
            <a:lnSpc>
              <a:spcPct val="90000"/>
            </a:lnSpc>
            <a:spcBef>
              <a:spcPct val="0"/>
            </a:spcBef>
            <a:spcAft>
              <a:spcPct val="35000"/>
            </a:spcAft>
          </a:pPr>
          <a:r>
            <a:rPr lang="en-US" sz="1100" kern="1200"/>
            <a:t>Place</a:t>
          </a:r>
        </a:p>
        <a:p>
          <a:pPr marL="57150" lvl="1" indent="-57150" algn="l" defTabSz="488950">
            <a:lnSpc>
              <a:spcPct val="90000"/>
            </a:lnSpc>
            <a:spcBef>
              <a:spcPct val="0"/>
            </a:spcBef>
            <a:spcAft>
              <a:spcPct val="15000"/>
            </a:spcAft>
            <a:buChar char="••"/>
          </a:pPr>
          <a:r>
            <a:rPr lang="en-US" sz="1100" kern="1200"/>
            <a:t>Place barriers through the support of advice and feedback (Hogan et al., 2026)</a:t>
          </a:r>
        </a:p>
      </dsp:txBody>
      <dsp:txXfrm>
        <a:off x="1230603" y="1239635"/>
        <a:ext cx="1106296" cy="1965600"/>
      </dsp:txXfrm>
    </dsp:sp>
    <dsp:sp modelId="{64994E27-B10E-43DD-8A4F-AF02F4E2F250}">
      <dsp:nvSpPr>
        <dsp:cNvPr id="0" name=""/>
        <dsp:cNvSpPr/>
      </dsp:nvSpPr>
      <dsp:spPr>
        <a:xfrm>
          <a:off x="2461764" y="883171"/>
          <a:ext cx="550734" cy="53"/>
        </a:xfrm>
        <a:prstGeom prst="rect">
          <a:avLst/>
        </a:prstGeom>
        <a:solidFill>
          <a:schemeClr val="dk2">
            <a:alpha val="90000"/>
            <a:tint val="40000"/>
            <a:hueOff val="0"/>
            <a:satOff val="0"/>
            <a:lumOff val="0"/>
            <a:alphaOff val="0"/>
          </a:schemeClr>
        </a:solidFill>
        <a:ln w="1397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06D4AC-E670-4B03-94AD-1DE8AB07EB81}">
      <dsp:nvSpPr>
        <dsp:cNvPr id="0" name=""/>
        <dsp:cNvSpPr/>
      </dsp:nvSpPr>
      <dsp:spPr>
        <a:xfrm>
          <a:off x="2748796" y="649743"/>
          <a:ext cx="530902" cy="466909"/>
        </a:xfrm>
        <a:prstGeom prst="ellipse">
          <a:avLst/>
        </a:prstGeom>
        <a:solidFill>
          <a:schemeClr val="dk2">
            <a:hueOff val="0"/>
            <a:satOff val="0"/>
            <a:lumOff val="0"/>
            <a:alphaOff val="0"/>
          </a:schemeClr>
        </a:solidFill>
        <a:ln w="13970" cap="flat" cmpd="sng" algn="ctr">
          <a:solidFill>
            <a:schemeClr val="dk2">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20602" tIns="20602" rIns="20602" bIns="20602" numCol="1" spcCol="1270" anchor="ctr" anchorCtr="0">
          <a:noAutofit/>
        </a:bodyPr>
        <a:lstStyle/>
        <a:p>
          <a:pPr lvl="0" algn="ctr" defTabSz="889000">
            <a:lnSpc>
              <a:spcPct val="90000"/>
            </a:lnSpc>
            <a:spcBef>
              <a:spcPct val="0"/>
            </a:spcBef>
            <a:spcAft>
              <a:spcPct val="35000"/>
            </a:spcAft>
          </a:pPr>
          <a:r>
            <a:rPr lang="en-US" sz="2000" kern="1200"/>
            <a:t>3</a:t>
          </a:r>
        </a:p>
      </dsp:txBody>
      <dsp:txXfrm>
        <a:off x="2748796" y="649743"/>
        <a:ext cx="530902" cy="466909"/>
      </dsp:txXfrm>
    </dsp:sp>
    <dsp:sp modelId="{A074015A-F870-4EB1-9E53-676E09F95CC8}">
      <dsp:nvSpPr>
        <dsp:cNvPr id="0" name=""/>
        <dsp:cNvSpPr/>
      </dsp:nvSpPr>
      <dsp:spPr>
        <a:xfrm>
          <a:off x="2459821" y="1239635"/>
          <a:ext cx="1104966" cy="1965600"/>
        </a:xfrm>
        <a:prstGeom prst="upArrowCallout">
          <a:avLst>
            <a:gd name="adj1" fmla="val 50000"/>
            <a:gd name="adj2" fmla="val 20000"/>
            <a:gd name="adj3" fmla="val 20000"/>
            <a:gd name="adj4" fmla="val 100000"/>
          </a:avLst>
        </a:prstGeom>
        <a:solidFill>
          <a:schemeClr val="dk2">
            <a:alpha val="90000"/>
            <a:tint val="40000"/>
            <a:hueOff val="0"/>
            <a:satOff val="0"/>
            <a:lumOff val="0"/>
            <a:alphaOff val="0"/>
          </a:schemeClr>
        </a:solidFill>
        <a:ln w="1397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161" tIns="165100" rIns="87161" bIns="165100" numCol="1" spcCol="1270" anchor="t" anchorCtr="0">
          <a:noAutofit/>
        </a:bodyPr>
        <a:lstStyle/>
        <a:p>
          <a:pPr lvl="0" algn="l" defTabSz="488950">
            <a:lnSpc>
              <a:spcPct val="90000"/>
            </a:lnSpc>
            <a:spcBef>
              <a:spcPct val="0"/>
            </a:spcBef>
            <a:spcAft>
              <a:spcPct val="35000"/>
            </a:spcAft>
          </a:pPr>
          <a:r>
            <a:rPr lang="en-US" sz="1100" kern="1200"/>
            <a:t>Perform</a:t>
          </a:r>
        </a:p>
        <a:p>
          <a:pPr marL="57150" lvl="1" indent="-57150" algn="l" defTabSz="488950">
            <a:lnSpc>
              <a:spcPct val="90000"/>
            </a:lnSpc>
            <a:spcBef>
              <a:spcPct val="0"/>
            </a:spcBef>
            <a:spcAft>
              <a:spcPct val="15000"/>
            </a:spcAft>
            <a:buChar char="••"/>
          </a:pPr>
          <a:r>
            <a:rPr lang="en-US" sz="1100" kern="1200"/>
            <a:t>Independently perform all digital work confidently.  </a:t>
          </a:r>
        </a:p>
      </dsp:txBody>
      <dsp:txXfrm>
        <a:off x="2459821" y="1239635"/>
        <a:ext cx="1104966" cy="1965600"/>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87FF73A-9C7E-42DA-AC7D-2645B849B4E7}">
      <dsp:nvSpPr>
        <dsp:cNvPr id="0" name=""/>
        <dsp:cNvSpPr/>
      </dsp:nvSpPr>
      <dsp:spPr>
        <a:xfrm>
          <a:off x="0" y="2352"/>
          <a:ext cx="3690425" cy="94775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5F51081-3BD1-40A4-8D48-DB0AD43EB502}">
      <dsp:nvSpPr>
        <dsp:cNvPr id="0" name=""/>
        <dsp:cNvSpPr/>
      </dsp:nvSpPr>
      <dsp:spPr>
        <a:xfrm>
          <a:off x="286697" y="215598"/>
          <a:ext cx="521777" cy="521267"/>
        </a:xfrm>
        <a:prstGeom prst="rect">
          <a:avLst/>
        </a:prstGeom>
        <a:blipFill>
          <a:blip xmlns:r="http://schemas.openxmlformats.org/officeDocument/2006/relationships">
            <a:extLst>
              <a:ext uri="{28A0092B-C50C-407E-A947-70E740481C1C}">
                <a14:useLocalDpi xmlns:a14="http://schemas.microsoft.com/office/drawing/2010/main" xmlns="" val="0"/>
              </a:ext>
              <a:ext uri="{96DAC541-7B7A-43D3-8B79-37D633B846F1}">
                <asvg:svgBlip xmlns:asvg="http://schemas.microsoft.com/office/drawing/2016/SVG/main" xmlns="" r:embed="rId1"/>
              </a:ext>
            </a:extLst>
          </a:blip>
          <a:stretch>
            <a:fillRect/>
          </a:stretch>
        </a:blipFill>
        <a:ln w="1397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078BEEE-A1B6-4386-8E64-98539196F30E}">
      <dsp:nvSpPr>
        <dsp:cNvPr id="0" name=""/>
        <dsp:cNvSpPr/>
      </dsp:nvSpPr>
      <dsp:spPr>
        <a:xfrm>
          <a:off x="1095172" y="2352"/>
          <a:ext cx="2361134" cy="1125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112" tIns="119112" rIns="119112" bIns="119112" numCol="1" spcCol="1270" anchor="ctr" anchorCtr="0">
          <a:noAutofit/>
        </a:bodyPr>
        <a:lstStyle/>
        <a:p>
          <a:pPr lvl="0" algn="l" defTabSz="622300">
            <a:lnSpc>
              <a:spcPct val="100000"/>
            </a:lnSpc>
            <a:spcBef>
              <a:spcPct val="0"/>
            </a:spcBef>
            <a:spcAft>
              <a:spcPct val="35000"/>
            </a:spcAft>
          </a:pPr>
          <a:r>
            <a:rPr lang="en-US" sz="1400" b="0" i="0" kern="1200" baseline="0"/>
            <a:t>Knowledgeable in online applications and Microsoft office. </a:t>
          </a:r>
          <a:endParaRPr lang="en-US" sz="1400" kern="1200"/>
        </a:p>
      </dsp:txBody>
      <dsp:txXfrm>
        <a:off x="1095172" y="2352"/>
        <a:ext cx="2361134" cy="1125464"/>
      </dsp:txXfrm>
    </dsp:sp>
    <dsp:sp modelId="{BEBA057C-F1FD-4DD6-A54E-380CB8900C9B}">
      <dsp:nvSpPr>
        <dsp:cNvPr id="0" name=""/>
        <dsp:cNvSpPr/>
      </dsp:nvSpPr>
      <dsp:spPr>
        <a:xfrm>
          <a:off x="0" y="1364757"/>
          <a:ext cx="3690425" cy="94775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D382B5A-DE60-4125-B22D-208E7343E72C}">
      <dsp:nvSpPr>
        <dsp:cNvPr id="0" name=""/>
        <dsp:cNvSpPr/>
      </dsp:nvSpPr>
      <dsp:spPr>
        <a:xfrm>
          <a:off x="286697" y="1578003"/>
          <a:ext cx="521777" cy="521267"/>
        </a:xfrm>
        <a:prstGeom prst="rect">
          <a:avLst/>
        </a:prstGeom>
        <a:blipFill>
          <a:blip xmlns:r="http://schemas.openxmlformats.org/officeDocument/2006/relationships">
            <a:extLst>
              <a:ext uri="{28A0092B-C50C-407E-A947-70E740481C1C}">
                <a14:useLocalDpi xmlns:a14="http://schemas.microsoft.com/office/drawing/2010/main" xmlns="" val="0"/>
              </a:ext>
              <a:ext uri="{96DAC541-7B7A-43D3-8B79-37D633B846F1}">
                <asvg:svgBlip xmlns:asvg="http://schemas.microsoft.com/office/drawing/2016/SVG/main" xmlns="" r:embed="rId2"/>
              </a:ext>
            </a:extLst>
          </a:blip>
          <a:stretch>
            <a:fillRect/>
          </a:stretch>
        </a:blipFill>
        <a:ln w="1397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73AC38C-6546-48D5-A266-8307D31CBD0B}">
      <dsp:nvSpPr>
        <dsp:cNvPr id="0" name=""/>
        <dsp:cNvSpPr/>
      </dsp:nvSpPr>
      <dsp:spPr>
        <a:xfrm>
          <a:off x="1095172" y="1364757"/>
          <a:ext cx="2361134" cy="1125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112" tIns="119112" rIns="119112" bIns="119112" numCol="1" spcCol="1270" anchor="ctr" anchorCtr="0">
          <a:noAutofit/>
        </a:bodyPr>
        <a:lstStyle/>
        <a:p>
          <a:pPr lvl="0" algn="l" defTabSz="622300">
            <a:lnSpc>
              <a:spcPct val="100000"/>
            </a:lnSpc>
            <a:spcBef>
              <a:spcPct val="0"/>
            </a:spcBef>
            <a:spcAft>
              <a:spcPct val="35000"/>
            </a:spcAft>
          </a:pPr>
          <a:r>
            <a:rPr lang="en-US" sz="1400" b="0" i="0" kern="1200" baseline="0"/>
            <a:t>Digital skills aid in study and workplace achievement. </a:t>
          </a:r>
          <a:endParaRPr lang="en-US" sz="1400" kern="1200"/>
        </a:p>
      </dsp:txBody>
      <dsp:txXfrm>
        <a:off x="1095172" y="1364757"/>
        <a:ext cx="2361134" cy="1125464"/>
      </dsp:txXfrm>
    </dsp:sp>
    <dsp:sp modelId="{A01A569D-5E3C-4E5A-8E80-A53EA37883BA}">
      <dsp:nvSpPr>
        <dsp:cNvPr id="0" name=""/>
        <dsp:cNvSpPr/>
      </dsp:nvSpPr>
      <dsp:spPr>
        <a:xfrm>
          <a:off x="0" y="2727161"/>
          <a:ext cx="3690425" cy="94775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59EC52-7304-48D9-88B4-C100F8F2E0C5}">
      <dsp:nvSpPr>
        <dsp:cNvPr id="0" name=""/>
        <dsp:cNvSpPr/>
      </dsp:nvSpPr>
      <dsp:spPr>
        <a:xfrm>
          <a:off x="286977" y="2940407"/>
          <a:ext cx="521777" cy="521267"/>
        </a:xfrm>
        <a:prstGeom prst="rect">
          <a:avLst/>
        </a:prstGeom>
        <a:blipFill>
          <a:blip xmlns:r="http://schemas.openxmlformats.org/officeDocument/2006/relationships">
            <a:extLst>
              <a:ext uri="{28A0092B-C50C-407E-A947-70E740481C1C}">
                <a14:useLocalDpi xmlns:a14="http://schemas.microsoft.com/office/drawing/2010/main" xmlns="" val="0"/>
              </a:ext>
              <a:ext uri="{96DAC541-7B7A-43D3-8B79-37D633B846F1}">
                <asvg:svgBlip xmlns:asvg="http://schemas.microsoft.com/office/drawing/2016/SVG/main" xmlns="" r:embed="rId3"/>
              </a:ext>
            </a:extLst>
          </a:blip>
          <a:stretch>
            <a:fillRect/>
          </a:stretch>
        </a:blipFill>
        <a:ln w="1397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62D3476-2AC3-4FD5-BEA4-563C14223004}">
      <dsp:nvSpPr>
        <dsp:cNvPr id="0" name=""/>
        <dsp:cNvSpPr/>
      </dsp:nvSpPr>
      <dsp:spPr>
        <a:xfrm>
          <a:off x="1095732" y="2727161"/>
          <a:ext cx="2361134" cy="1125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112" tIns="119112" rIns="119112" bIns="119112" numCol="1" spcCol="1270" anchor="ctr" anchorCtr="0">
          <a:noAutofit/>
        </a:bodyPr>
        <a:lstStyle/>
        <a:p>
          <a:pPr lvl="0" algn="l" defTabSz="622300">
            <a:lnSpc>
              <a:spcPct val="100000"/>
            </a:lnSpc>
            <a:spcBef>
              <a:spcPct val="0"/>
            </a:spcBef>
            <a:spcAft>
              <a:spcPct val="35000"/>
            </a:spcAft>
          </a:pPr>
          <a:r>
            <a:rPr lang="en-US" sz="1400" b="0" i="0" kern="1200" baseline="0"/>
            <a:t>In our daily lives, technology improves the organisation and communication (Webb and Layton, 2023)</a:t>
          </a:r>
          <a:endParaRPr lang="en-US" sz="1400" kern="1200"/>
        </a:p>
      </dsp:txBody>
      <dsp:txXfrm>
        <a:off x="1095732" y="2727161"/>
        <a:ext cx="2361134" cy="1125464"/>
      </dsp:txXfrm>
    </dsp:sp>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BC3F020-3258-497C-BFD3-B4C678A3A2AD}">
      <dsp:nvSpPr>
        <dsp:cNvPr id="0" name=""/>
        <dsp:cNvSpPr/>
      </dsp:nvSpPr>
      <dsp:spPr>
        <a:xfrm>
          <a:off x="809665" y="196941"/>
          <a:ext cx="770449" cy="770449"/>
        </a:xfrm>
        <a:prstGeom prst="rect">
          <a:avLst/>
        </a:prstGeom>
        <a:blipFill>
          <a:blip xmlns:r="http://schemas.openxmlformats.org/officeDocument/2006/relationships">
            <a:extLst>
              <a:ext uri="{28A0092B-C50C-407E-A947-70E740481C1C}">
                <a14:useLocalDpi xmlns:a14="http://schemas.microsoft.com/office/drawing/2010/main" xmlns="" val="0"/>
              </a:ext>
              <a:ext uri="{96DAC541-7B7A-43D3-8B79-37D633B846F1}">
                <asvg:svgBlip xmlns:asvg="http://schemas.microsoft.com/office/drawing/2016/SVG/main" xmlns="" r:embed="rId1"/>
              </a:ext>
            </a:extLst>
          </a:blip>
          <a:stretch>
            <a:fillRect/>
          </a:stretch>
        </a:blipFill>
        <a:ln w="1397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8B14EE2-969A-40DB-8A87-0E08B891145E}">
      <dsp:nvSpPr>
        <dsp:cNvPr id="0" name=""/>
        <dsp:cNvSpPr/>
      </dsp:nvSpPr>
      <dsp:spPr>
        <a:xfrm>
          <a:off x="338835" y="1224423"/>
          <a:ext cx="1712109" cy="684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100000"/>
            </a:lnSpc>
            <a:spcBef>
              <a:spcPct val="0"/>
            </a:spcBef>
            <a:spcAft>
              <a:spcPct val="35000"/>
            </a:spcAft>
          </a:pPr>
          <a:r>
            <a:rPr lang="en-US" sz="1100" b="0" i="0" kern="1200" baseline="0"/>
            <a:t>Continuous learning and improvement is an expression of reflection. </a:t>
          </a:r>
          <a:endParaRPr lang="en-US" sz="1100" kern="1200"/>
        </a:p>
      </dsp:txBody>
      <dsp:txXfrm>
        <a:off x="338835" y="1224423"/>
        <a:ext cx="1712109" cy="684843"/>
      </dsp:txXfrm>
    </dsp:sp>
    <dsp:sp modelId="{546386CA-8D2E-41B5-A084-F9C9ADB3A6AE}">
      <dsp:nvSpPr>
        <dsp:cNvPr id="0" name=""/>
        <dsp:cNvSpPr/>
      </dsp:nvSpPr>
      <dsp:spPr>
        <a:xfrm>
          <a:off x="2821394" y="196941"/>
          <a:ext cx="770449" cy="770449"/>
        </a:xfrm>
        <a:prstGeom prst="rect">
          <a:avLst/>
        </a:prstGeom>
        <a:blipFill>
          <a:blip xmlns:r="http://schemas.openxmlformats.org/officeDocument/2006/relationships">
            <a:extLst>
              <a:ext uri="{28A0092B-C50C-407E-A947-70E740481C1C}">
                <a14:useLocalDpi xmlns:a14="http://schemas.microsoft.com/office/drawing/2010/main" xmlns="" val="0"/>
              </a:ext>
              <a:ext uri="{96DAC541-7B7A-43D3-8B79-37D633B846F1}">
                <asvg:svgBlip xmlns:asvg="http://schemas.microsoft.com/office/drawing/2016/SVG/main" xmlns="" r:embed="rId2"/>
              </a:ext>
            </a:extLst>
          </a:blip>
          <a:stretch>
            <a:fillRect/>
          </a:stretch>
        </a:blipFill>
        <a:ln w="1397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915ED22-12A7-4F00-B82B-31EB1FFFE5F5}">
      <dsp:nvSpPr>
        <dsp:cNvPr id="0" name=""/>
        <dsp:cNvSpPr/>
      </dsp:nvSpPr>
      <dsp:spPr>
        <a:xfrm>
          <a:off x="2350564" y="1224423"/>
          <a:ext cx="1712109" cy="684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100000"/>
            </a:lnSpc>
            <a:spcBef>
              <a:spcPct val="0"/>
            </a:spcBef>
            <a:spcAft>
              <a:spcPct val="35000"/>
            </a:spcAft>
          </a:pPr>
          <a:r>
            <a:rPr lang="en-US" sz="1100" b="0" i="0" kern="1200" baseline="0"/>
            <a:t>More confidence with various digital technologies (Walland and Shaw, 2022)</a:t>
          </a:r>
          <a:endParaRPr lang="en-US" sz="1100" kern="1200"/>
        </a:p>
      </dsp:txBody>
      <dsp:txXfrm>
        <a:off x="2350564" y="1224423"/>
        <a:ext cx="1712109" cy="684843"/>
      </dsp:txXfrm>
    </dsp:sp>
    <dsp:sp modelId="{78E0376E-D44A-42EC-9ECD-98BB3F8C417D}">
      <dsp:nvSpPr>
        <dsp:cNvPr id="0" name=""/>
        <dsp:cNvSpPr/>
      </dsp:nvSpPr>
      <dsp:spPr>
        <a:xfrm>
          <a:off x="1815529" y="2337294"/>
          <a:ext cx="770449" cy="770449"/>
        </a:xfrm>
        <a:prstGeom prst="rect">
          <a:avLst/>
        </a:prstGeom>
        <a:blipFill>
          <a:blip xmlns:r="http://schemas.openxmlformats.org/officeDocument/2006/relationships">
            <a:extLst>
              <a:ext uri="{28A0092B-C50C-407E-A947-70E740481C1C}">
                <a14:useLocalDpi xmlns:a14="http://schemas.microsoft.com/office/drawing/2010/main" xmlns="" val="0"/>
              </a:ext>
              <a:ext uri="{96DAC541-7B7A-43D3-8B79-37D633B846F1}">
                <asvg:svgBlip xmlns:asvg="http://schemas.microsoft.com/office/drawing/2016/SVG/main" xmlns="" r:embed="rId3"/>
              </a:ext>
            </a:extLst>
          </a:blip>
          <a:stretch>
            <a:fillRect/>
          </a:stretch>
        </a:blipFill>
        <a:ln w="1397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E3CE23A-1556-4639-972F-535CCFE8A0CD}">
      <dsp:nvSpPr>
        <dsp:cNvPr id="0" name=""/>
        <dsp:cNvSpPr/>
      </dsp:nvSpPr>
      <dsp:spPr>
        <a:xfrm>
          <a:off x="1344699" y="3364777"/>
          <a:ext cx="1712109" cy="684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100000"/>
            </a:lnSpc>
            <a:spcBef>
              <a:spcPct val="0"/>
            </a:spcBef>
            <a:spcAft>
              <a:spcPct val="35000"/>
            </a:spcAft>
          </a:pPr>
          <a:r>
            <a:rPr lang="en-US" sz="1100" b="0" i="0" kern="1200" baseline="0"/>
            <a:t>Additional future goals are higher levels of digital skills. </a:t>
          </a:r>
          <a:endParaRPr lang="en-US" sz="1100" kern="1200"/>
        </a:p>
      </dsp:txBody>
      <dsp:txXfrm>
        <a:off x="1344699" y="3364777"/>
        <a:ext cx="1712109" cy="684843"/>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xmlns="">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16/7/layout/LinearArrowProcessNumbered">
  <dgm:title val="Linear Arrow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shape called UpArrowCallout. Also the nodes are connected by an arrow like shape emphasizing the process natur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3"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L"/>
      <dgm:param type="nodeVertAlign" val="t"/>
    </dgm:alg>
    <dgm:shape xmlns:r="http://schemas.openxmlformats.org/officeDocument/2006/relationships" r:blip="">
      <dgm:adjLst/>
    </dgm:shape>
    <dgm:presOf/>
    <dgm:constrLst>
      <dgm:constr type="w" for="ch" forName="compositeNode" refType="w"/>
      <dgm:constr type="h" for="ch" forName="compositeNode" op="equ"/>
      <dgm:constr type="w" for="ch" forName="sibTransComposite" refType="w" refFor="ch" refForName="compositeNode" fact="0"/>
      <dgm:constr type="w" for="des" forName="parTx"/>
      <dgm:constr type="h" for="des" forName="parTx" op="equ"/>
      <dgm:constr type="h" for="des" forName="parSh" op="equ"/>
      <dgm:constr type="w" for="des" forName="nodeText"/>
      <dgm:constr type="h" for="des" forName="nodeText" op="equ"/>
      <dgm:constr type="w" for="des" forName="parSh"/>
      <dgm:constr type="w" for="des" forName="parSh" op="equ"/>
      <dgm:constr type="primFontSz" for="des" forName="parTx" val="26"/>
      <dgm:constr type="primFontSz" for="des" forName="parTx" op="equ"/>
      <dgm:constr type="primFontSz" for="des" forName="parSh" op="equ"/>
      <dgm:constr type="primFontSz" for="des" forName="nodeText" op="equ"/>
      <dgm:constr type="secFontSz" for="des" forName="nodeText" op="equ"/>
      <dgm:constr type="primFontSz" for="des" forName="sibTransNodeCircle" op="equ"/>
      <dgm:constr type="h" for="des" forName="sibTransNodeCircle" op="equ"/>
      <dgm:constr type="w" for="des" forName="sibTransNodeCircle" op="equ"/>
      <dgm:constr type="h" for="des" forName="parTx" refType="primFontSz" refFor="des" refForName="parTx" fact="1.5"/>
      <dgm:constr type="h" for="ch" forName="compositeNode" refType="h"/>
      <dgm:constr type="h" for="des" forName="parSh" refType="w"/>
      <dgm:constr type="h" for="des" forName="nodeText" refType="primFontSz" refFor="des" refForName="parTx" fact="2.1"/>
      <dgm:constr type="h" for="des" forName="parSh" refType="h" refFor="des" refForName="parTx" op="lte" fact="1.2"/>
      <dgm:constr type="h" for="des" forName="parSh" refType="h" refFor="des" refForName="parTx" op="gte" fact="1.2"/>
    </dgm:constrLst>
    <dgm:ruleLst>
      <dgm:rule type="primFontSz" for="des" forName="parSh" val="5" fact="NaN" max="NaN"/>
    </dgm:ruleLst>
    <dgm:forEach name="Name3" axis="ch" ptType="node">
      <dgm:layoutNode name="compositeNode">
        <dgm:alg type="composite"/>
        <dgm:shape xmlns:r="http://schemas.openxmlformats.org/officeDocument/2006/relationships" r:blip="">
          <dgm:adjLst/>
        </dgm:shape>
        <dgm:presOf/>
        <dgm:choose name="Name004">
          <dgm:if name="Name5" axis="self" ptType="node" func="cnt" op="equ" val="0">
            <dgm:constrLst>
              <dgm:constr type="w" for="ch" forName="parTx" refType="w"/>
              <dgm:constr type="w" for="ch" forName="parSh" refType="w" refFor="ch" refForName="parTx"/>
              <dgm:constr type="w" for="ch" forName="nodeText" refType="w" refFor="ch" refForName="parTx"/>
              <dgm:constr type="t" for="ch" forName="nodeText" refType="b" refFor="ch" refForName="parSh"/>
            </dgm:constrLst>
          </dgm:if>
          <dgm:else name="Name6">
            <dgm:constrLst>
              <dgm:constr type="w" for="ch" forName="parTx" refType="w"/>
              <dgm:constr type="w" for="ch" forName="parSh" refType="w" refFor="ch" refForName="parTx"/>
              <dgm:constr type="w" for="ch" forName="nodeText" refType="w" refFor="ch" refForName="parTx" fact="0.9"/>
              <dgm:constr type="t" for="ch" forName="nodeText" refType="b" refFor="ch" refForName="parSh"/>
            </dgm:constrLst>
          </dgm:else>
        </dgm:choose>
        <dgm:ruleLst>
          <dgm:rule type="h" val="INF" fact="NaN" max="NaN"/>
        </dgm:ruleLst>
        <dgm:layoutNode name="parTx">
          <dgm:varLst>
            <dgm:chMax val="0"/>
            <dgm:chPref val="0"/>
            <dgm:bulletEnabled val="1"/>
          </dgm:varLst>
          <dgm:alg type="tx"/>
          <dgm:shape xmlns:r="http://schemas.openxmlformats.org/officeDocument/2006/relationships" type="rect" r:blip="" zOrderOff="1" hideGeom="1">
            <dgm:adjLst/>
          </dgm:shape>
          <dgm:presOf/>
          <dgm:constrLst>
            <dgm:constr type="h" refType="w" op="lte" fact="0.4"/>
            <dgm:constr type="h"/>
          </dgm:constrLst>
          <dgm:ruleLst>
            <dgm:rule type="h" val="INF" fact="NaN" max="NaN"/>
          </dgm:ruleLst>
        </dgm:layoutNode>
        <dgm:layoutNode name="parSh">
          <dgm:alg type="composite"/>
          <dgm:shape xmlns:r="http://schemas.openxmlformats.org/officeDocument/2006/relationships" r:blip="">
            <dgm:adjLst/>
          </dgm:shape>
          <dgm:presOf axis="self" ptType="node"/>
          <dgm:choose name="casesForFirstAndLastNode">
            <dgm:if name="ifFirstNode" axis="self" ptType="node" func="pos" op="equ" val="1">
              <dgm:choose name="removeLineWhenOnlyOneNode">
                <dgm:if name="ifOnlyOneNode" axis="followSib" ptType="node" func="cnt" op="equ" val="0">
                  <dgm:constrLst>
                    <dgm:constr type="h"/>
                    <dgm:constr type="h" for="ch" forName="lineNode" val="0.002"/>
                    <dgm:constr type="w" for="ch" forName="lineNode" refType="w" fact="0"/>
                    <dgm:constr type="w" for="ch" forName="lineArrowNode" refType="w" fact="0"/>
                    <dgm:constr type="h" for="ch" forName="lineArrowNode" refType="h" fact="0"/>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ifMoreThanOneNode">
                  <dgm:constrLst>
                    <dgm:constr type="h"/>
                    <dgm:constr type="h" for="ch" forName="lineNode" val="0.002"/>
                    <dgm:constr type="w" for="ch" forName="lineNode" refType="w" fact="0.4"/>
                    <dgm:constr type="l" for="ch" forName="lineNode" refType="w" fact="0.5"/>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if>
            <dgm:if name="ifLastNode" axis="self" ptType="node" func="revPos" op="equ" val="1">
              <dgm:constrLst>
                <dgm:constr type="h"/>
                <dgm:constr type="h" for="ch" forName="lineNode" val="0.002"/>
                <dgm:constr type="w" for="ch" forName="lineNode" refType="w" fact="0.45"/>
                <dgm:constr type="w" for="ch" forName="lineArrowNode" refType="w" fact="0"/>
                <dgm:constr type="h" for="ch" forName="lineArrowNode" refType="h" fact="0"/>
                <dgm:constr type="ctrY" for="ch" forName="lineNode" refType="ctrY" refFor="ch" refForName="sibTransNodeCircle"/>
                <dgm:constr type="h" for="ch" forName="sibTransNodeCircle" refType="h"/>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allOtherNodes">
              <dgm:constrLst>
                <dgm:constr type="h"/>
                <dgm:constr type="h" for="ch" forName="lineNode" val="0.002"/>
                <dgm:constr type="w" for="ch" forName="lineNode" refType="w" fact="0.9"/>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layoutNode name="lineNode" styleLbl="alignAccFollowNode1">
            <dgm:alg type="sp"/>
            <dgm:shape xmlns:r="http://schemas.openxmlformats.org/officeDocument/2006/relationships" type="rect" r:blip="">
              <dgm:adjLst/>
            </dgm:shape>
            <dgm:presOf/>
            <dgm:constrLst/>
            <dgm:ruleLst/>
          </dgm:layoutNode>
          <dgm:layoutNode name="lineArrowNode" styleLbl="alignAccFollowNode1">
            <dgm:alg type="sp"/>
            <dgm:shape xmlns:r="http://schemas.openxmlformats.org/officeDocument/2006/relationships" type="chevron" r:blip="">
              <dgm:adjLst>
                <dgm:adj idx="1" val="0.9"/>
              </dgm:adjLst>
            </dgm:shape>
            <dgm:presOf/>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param type="parTxRTLAlign" val="l"/>
              </dgm:alg>
              <dgm:shape xmlns:r="http://schemas.openxmlformats.org/officeDocument/2006/relationships" type="ellipse" r:blip="">
                <dgm:adjLst/>
              </dgm:shape>
              <dgm:constrLst>
                <dgm:constr type="w" refType="h" op="equ"/>
                <dgm:constr type="primFontSz" val="60"/>
                <dgm:constr type="tMarg" refType="w" fact="0.11"/>
                <dgm:constr type="lMarg" refType="w" fact="0.11"/>
                <dgm:constr type="rMarg" refType="w" fact="0.11"/>
                <dgm:constr type="bMarg" refType="w" fact="0.11"/>
              </dgm:constrLst>
              <dgm:ruleLst>
                <dgm:rule type="primFontSz" val="14" fact="NaN" max="NaN"/>
              </dgm:ruleLst>
            </dgm:layoutNode>
            <dgm:layoutNode name="spacerBetweenCircleAndCallout">
              <dgm:varLst/>
              <dgm:presOf/>
              <dgm:alg type="sp"/>
              <dgm:shape xmlns:r="http://schemas.openxmlformats.org/officeDocument/2006/relationships" r:blip="">
                <dgm:adjLst/>
              </dgm:shape>
              <dgm:constrLst/>
              <dgm:ruleLst/>
            </dgm:layoutNode>
          </dgm:forEach>
          <dgm:presOf/>
          <dgm:ruleLst/>
        </dgm:layoutNode>
        <dgm:layoutNode name="nodeText" styleLbl="alignAccFollowNode1">
          <dgm:varLst>
            <dgm:bulletEnabled val="1"/>
          </dgm:varLst>
          <dgm:alg type="tx">
            <dgm:param type="parTxLTRAlign" val="l"/>
            <dgm:param type="parTxRTLAlign" val="r"/>
            <dgm:param type="txAnchorVert" val="t"/>
          </dgm:alg>
          <dgm:shape xmlns:r="http://schemas.openxmlformats.org/officeDocument/2006/relationships" type="upArrowCallout" r:blip="">
            <dgm:adjLst>
              <dgm:adj idx="1" val="0.5"/>
              <dgm:adj idx="2" val="0.2"/>
              <dgm:adj idx="3" val="0.2"/>
              <dgm:adj idx="4" val="1"/>
            </dgm:adjLst>
          </dgm:shape>
          <dgm:presOf axis="desOrSelf" ptType="node"/>
          <dgm:constrLst>
            <dgm:constr type="secFontSz" val="16"/>
            <dgm:constr type="primFontSz" val="26"/>
            <dgm:constr type="h"/>
            <dgm:constr type="tMarg" val="13"/>
            <dgm:constr type="lMarg" refType="w" fact="0.2236"/>
            <dgm:constr type="rMarg" refType="w" fact="0.2236"/>
            <dgm:constr type="bMarg" val="13"/>
          </dgm:constrLst>
          <dgm:ruleLst>
            <dgm:rule type="secFontSz" val="11" fact="NaN" max="NaN"/>
            <dgm:rule type="primFontSz" val="11" fact="NaN" max="NaN"/>
            <dgm:rule type="h" val="INF" fact="NaN" max="NaN"/>
          </dgm:ruleLst>
        </dgm:layoutNode>
      </dgm:layoutNode>
      <dgm:forEach name="sibTransForEach" axis="followSib" ptType="sibTrans" cnt="1">
        <dgm:layoutNode name="sibTransComposite" styleLbl="alignAccFollowNode1">
          <dgm:alg type="sp"/>
          <dgm:shape xmlns:r="http://schemas.openxmlformats.org/officeDocument/2006/relationships" r:blip="">
            <dgm:adjLst/>
          </dgm:shape>
          <dgm:ruleLst/>
        </dgm:layoutNode>
        <dgm:ruleLst>
          <dgm:rule type="h" val="INF" fact="NaN" max="NaN"/>
        </dgm:ruleLst>
      </dgm:forEach>
    </dgm:forEach>
  </dgm:layoutNode>
  <dgm:extLst>
    <a:ext uri="{4F341089-5ED1-44EC-B178-C955D00A3D55}">
      <dgm1611:autoBuNodeInfoLst xmlns:dgm1611="http://schemas.microsoft.com/office/drawing/2016/11/diagram" xmlns="">
        <dgm1611:autoBuNodeInfo lvl="1" ptType="sibTrans">
          <dgm1611:buPr prefix="" leadZeros="0">
            <a:buAutoNum type="arabicParenBoth"/>
          </dgm1611:buPr>
        </dgm1611:autoBuNodeInfo>
      </dgm1611:autoBuNodeInfoLst>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80CC44-53D7-4931-BE4B-E0B8F1067F60}" type="datetimeFigureOut">
              <a:rPr lang="en-US" smtClean="0"/>
              <a:pPr/>
              <a:t>13-Jul-26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09DF04-E5D2-4991-B6AA-D9D03F01784E}" type="slidenum">
              <a:rPr lang="en-US" smtClean="0"/>
              <a:pPr/>
              <a:t>‹#›</a:t>
            </a:fld>
            <a:endParaRPr lang="en-US"/>
          </a:p>
        </p:txBody>
      </p:sp>
    </p:spTree>
    <p:extLst>
      <p:ext uri="{BB962C8B-B14F-4D97-AF65-F5344CB8AC3E}">
        <p14:creationId xmlns:p14="http://schemas.microsoft.com/office/powerpoint/2010/main" xmlns="" val="41808355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State the aim of the digital portfolio and the fact that it shows the chosen examples of work done during the module. Concisely, explain the contents in the portfolio and say that they show how you have developed digital skills, confidence and self-directed learning. Indicate that the presentation will be a reflection on personal development and the way the skills will be used in academic, professional, and daily life.</a:t>
            </a:r>
          </a:p>
          <a:p>
            <a:endParaRPr lang="en-US" dirty="0"/>
          </a:p>
        </p:txBody>
      </p:sp>
      <p:sp>
        <p:nvSpPr>
          <p:cNvPr id="4" name="Slide Number Placeholder 3"/>
          <p:cNvSpPr>
            <a:spLocks noGrp="1"/>
          </p:cNvSpPr>
          <p:nvPr>
            <p:ph type="sldNum" sz="quarter" idx="5"/>
          </p:nvPr>
        </p:nvSpPr>
        <p:spPr/>
        <p:txBody>
          <a:bodyPr/>
          <a:lstStyle/>
          <a:p>
            <a:fld id="{4009DF04-E5D2-4991-B6AA-D9D03F01784E}" type="slidenum">
              <a:rPr lang="en-US" smtClean="0"/>
              <a:pPr/>
              <a:t>3</a:t>
            </a:fld>
            <a:endParaRPr lang="en-US"/>
          </a:p>
        </p:txBody>
      </p:sp>
    </p:spTree>
    <p:extLst>
      <p:ext uri="{BB962C8B-B14F-4D97-AF65-F5344CB8AC3E}">
        <p14:creationId xmlns:p14="http://schemas.microsoft.com/office/powerpoint/2010/main" xmlns="" val="27404937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Start with the first portfolio object the Digital Life activity, which was done at the start of the module. Use the example of how it exemplifies the application of digital technologies in communication,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and learning in universities. Discuss the internet features gained using online platforms, email, calendars and learning systems. Talk about what this exercise did in assisting you to bring to the fore what you are already strong in and what you need to work on more in the module.</a:t>
            </a:r>
          </a:p>
          <a:p>
            <a:endParaRPr lang="en-US" dirty="0"/>
          </a:p>
        </p:txBody>
      </p:sp>
      <p:sp>
        <p:nvSpPr>
          <p:cNvPr id="4" name="Slide Number Placeholder 3"/>
          <p:cNvSpPr>
            <a:spLocks noGrp="1"/>
          </p:cNvSpPr>
          <p:nvPr>
            <p:ph type="sldNum" sz="quarter" idx="5"/>
          </p:nvPr>
        </p:nvSpPr>
        <p:spPr/>
        <p:txBody>
          <a:bodyPr/>
          <a:lstStyle/>
          <a:p>
            <a:fld id="{4009DF04-E5D2-4991-B6AA-D9D03F01784E}" type="slidenum">
              <a:rPr lang="en-US" smtClean="0"/>
              <a:pPr/>
              <a:t>4</a:t>
            </a:fld>
            <a:endParaRPr lang="en-US"/>
          </a:p>
        </p:txBody>
      </p:sp>
    </p:spTree>
    <p:extLst>
      <p:ext uri="{BB962C8B-B14F-4D97-AF65-F5344CB8AC3E}">
        <p14:creationId xmlns:p14="http://schemas.microsoft.com/office/powerpoint/2010/main" xmlns="" val="30368285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Write about the Excel coffee sales analysis project and present the reasons why Microsoft Excel was chosen to arrange numerical data. Demonstrate how to enter the data, create the tables, insert totals and create charts to compare the sales performance. Talk about the fact that the activity helped to increase confidence in the skills of using spreadsheets, </a:t>
            </a:r>
            <a:r>
              <a:rPr lang="en-US" sz="1200" kern="1200" dirty="0" err="1">
                <a:solidFill>
                  <a:schemeClr val="tx1"/>
                </a:solidFill>
                <a:effectLst/>
                <a:latin typeface="+mn-lt"/>
                <a:ea typeface="+mn-ea"/>
                <a:cs typeface="+mn-cs"/>
              </a:rPr>
              <a:t>organising</a:t>
            </a:r>
            <a:r>
              <a:rPr lang="en-US" sz="1200" kern="1200" dirty="0">
                <a:solidFill>
                  <a:schemeClr val="tx1"/>
                </a:solidFill>
                <a:effectLst/>
                <a:latin typeface="+mn-lt"/>
                <a:ea typeface="+mn-ea"/>
                <a:cs typeface="+mn-cs"/>
              </a:rPr>
              <a:t> and </a:t>
            </a:r>
            <a:r>
              <a:rPr lang="en-US" sz="1200" kern="1200" dirty="0" err="1">
                <a:solidFill>
                  <a:schemeClr val="tx1"/>
                </a:solidFill>
                <a:effectLst/>
                <a:latin typeface="+mn-lt"/>
                <a:ea typeface="+mn-ea"/>
                <a:cs typeface="+mn-cs"/>
              </a:rPr>
              <a:t>visualising</a:t>
            </a:r>
            <a:r>
              <a:rPr lang="en-US" sz="1200" kern="1200" dirty="0">
                <a:solidFill>
                  <a:schemeClr val="tx1"/>
                </a:solidFill>
                <a:effectLst/>
                <a:latin typeface="+mn-lt"/>
                <a:ea typeface="+mn-ea"/>
                <a:cs typeface="+mn-cs"/>
              </a:rPr>
              <a:t> data and developing the skill of correctly interpreting information to make decisions.</a:t>
            </a:r>
          </a:p>
          <a:p>
            <a:endParaRPr lang="en-US" dirty="0"/>
          </a:p>
        </p:txBody>
      </p:sp>
      <p:sp>
        <p:nvSpPr>
          <p:cNvPr id="4" name="Slide Number Placeholder 3"/>
          <p:cNvSpPr>
            <a:spLocks noGrp="1"/>
          </p:cNvSpPr>
          <p:nvPr>
            <p:ph type="sldNum" sz="quarter" idx="5"/>
          </p:nvPr>
        </p:nvSpPr>
        <p:spPr/>
        <p:txBody>
          <a:bodyPr/>
          <a:lstStyle/>
          <a:p>
            <a:fld id="{4009DF04-E5D2-4991-B6AA-D9D03F01784E}" type="slidenum">
              <a:rPr lang="en-US" smtClean="0"/>
              <a:pPr/>
              <a:t>5</a:t>
            </a:fld>
            <a:endParaRPr lang="en-US"/>
          </a:p>
        </p:txBody>
      </p:sp>
    </p:spTree>
    <p:extLst>
      <p:ext uri="{BB962C8B-B14F-4D97-AF65-F5344CB8AC3E}">
        <p14:creationId xmlns:p14="http://schemas.microsoft.com/office/powerpoint/2010/main" xmlns="" val="25718046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Expound on the process of how digital skills learned throughout the module were built up over time due to frequent practice and positive feedback. Consider how difficult it has </a:t>
            </a:r>
            <a:r>
              <a:rPr lang="en-US" sz="1200" kern="1200" dirty="0" err="1">
                <a:solidFill>
                  <a:schemeClr val="tx1"/>
                </a:solidFill>
                <a:effectLst/>
                <a:latin typeface="+mn-lt"/>
                <a:ea typeface="+mn-ea"/>
                <a:cs typeface="+mn-cs"/>
              </a:rPr>
              <a:t>beento</a:t>
            </a:r>
            <a:r>
              <a:rPr lang="en-US" sz="1200" kern="1200" dirty="0">
                <a:solidFill>
                  <a:schemeClr val="tx1"/>
                </a:solidFill>
                <a:effectLst/>
                <a:latin typeface="+mn-lt"/>
                <a:ea typeface="+mn-ea"/>
                <a:cs typeface="+mn-cs"/>
              </a:rPr>
              <a:t> learn new software and explain how the difficulty was overcome. Discuss the increased confidence gained due to the ability to complete tasks without any control and explain how the process of lifelong learning has helped to increase the ability to address problems and use digital technologies in a more effective manner.</a:t>
            </a:r>
          </a:p>
          <a:p>
            <a:endParaRPr lang="en-US" dirty="0"/>
          </a:p>
        </p:txBody>
      </p:sp>
      <p:sp>
        <p:nvSpPr>
          <p:cNvPr id="4" name="Slide Number Placeholder 3"/>
          <p:cNvSpPr>
            <a:spLocks noGrp="1"/>
          </p:cNvSpPr>
          <p:nvPr>
            <p:ph type="sldNum" sz="quarter" idx="5"/>
          </p:nvPr>
        </p:nvSpPr>
        <p:spPr/>
        <p:txBody>
          <a:bodyPr/>
          <a:lstStyle/>
          <a:p>
            <a:fld id="{4009DF04-E5D2-4991-B6AA-D9D03F01784E}" type="slidenum">
              <a:rPr lang="en-US" smtClean="0"/>
              <a:pPr/>
              <a:t>6</a:t>
            </a:fld>
            <a:endParaRPr lang="en-US"/>
          </a:p>
        </p:txBody>
      </p:sp>
    </p:spTree>
    <p:extLst>
      <p:ext uri="{BB962C8B-B14F-4D97-AF65-F5344CB8AC3E}">
        <p14:creationId xmlns:p14="http://schemas.microsoft.com/office/powerpoint/2010/main" xmlns="" val="37543985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Talk about the digital tools that can be now utilized with confidence such as Microsoft Excel, word, PowerPoint and university learning platforms. Discuss the ways these technologies can be used in academic work, assist in </a:t>
            </a:r>
            <a:r>
              <a:rPr lang="en-US" sz="1200" kern="1200" dirty="0" err="1">
                <a:solidFill>
                  <a:schemeClr val="tx1"/>
                </a:solidFill>
                <a:effectLst/>
                <a:latin typeface="+mn-lt"/>
                <a:ea typeface="+mn-ea"/>
                <a:cs typeface="+mn-cs"/>
              </a:rPr>
              <a:t>organising</a:t>
            </a:r>
            <a:r>
              <a:rPr lang="en-US" sz="1200" kern="1200" dirty="0">
                <a:solidFill>
                  <a:schemeClr val="tx1"/>
                </a:solidFill>
                <a:effectLst/>
                <a:latin typeface="+mn-lt"/>
                <a:ea typeface="+mn-ea"/>
                <a:cs typeface="+mn-cs"/>
              </a:rPr>
              <a:t> the work and enhancing communication. Reflect on the applicability of digital literacy in the coming generations, and how these transferable skills can be effectively applied in the workplace and everyday life that involves the necessity to use technology and information management.</a:t>
            </a:r>
          </a:p>
          <a:p>
            <a:endParaRPr lang="en-US" dirty="0"/>
          </a:p>
        </p:txBody>
      </p:sp>
      <p:sp>
        <p:nvSpPr>
          <p:cNvPr id="4" name="Slide Number Placeholder 3"/>
          <p:cNvSpPr>
            <a:spLocks noGrp="1"/>
          </p:cNvSpPr>
          <p:nvPr>
            <p:ph type="sldNum" sz="quarter" idx="5"/>
          </p:nvPr>
        </p:nvSpPr>
        <p:spPr/>
        <p:txBody>
          <a:bodyPr/>
          <a:lstStyle/>
          <a:p>
            <a:fld id="{4009DF04-E5D2-4991-B6AA-D9D03F01784E}" type="slidenum">
              <a:rPr lang="en-US" smtClean="0"/>
              <a:pPr/>
              <a:t>7</a:t>
            </a:fld>
            <a:endParaRPr lang="en-US"/>
          </a:p>
        </p:txBody>
      </p:sp>
    </p:spTree>
    <p:extLst>
      <p:ext uri="{BB962C8B-B14F-4D97-AF65-F5344CB8AC3E}">
        <p14:creationId xmlns:p14="http://schemas.microsoft.com/office/powerpoint/2010/main" xmlns="" val="2052772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Consider how much you have made during the module to </a:t>
            </a:r>
            <a:r>
              <a:rPr lang="en-US" sz="1200" kern="1200" dirty="0" err="1">
                <a:solidFill>
                  <a:schemeClr val="tx1"/>
                </a:solidFill>
                <a:effectLst/>
                <a:latin typeface="+mn-lt"/>
                <a:ea typeface="+mn-ea"/>
                <a:cs typeface="+mn-cs"/>
              </a:rPr>
              <a:t>summarise</a:t>
            </a:r>
            <a:r>
              <a:rPr lang="en-US" sz="1200" kern="1200" dirty="0">
                <a:solidFill>
                  <a:schemeClr val="tx1"/>
                </a:solidFill>
                <a:effectLst/>
                <a:latin typeface="+mn-lt"/>
                <a:ea typeface="+mn-ea"/>
                <a:cs typeface="+mn-cs"/>
              </a:rPr>
              <a:t> the learning experience in general. Discuss the increase in confidence, independence and digital competence acquired during the completion of the various activities. Close with future ambitions, such as gaining more advanced digital skills, trying out more software and gaining more technology skills that can help to score academic success and decide the future career opportunities.</a:t>
            </a:r>
          </a:p>
          <a:p>
            <a:endParaRPr lang="en-US" dirty="0"/>
          </a:p>
        </p:txBody>
      </p:sp>
      <p:sp>
        <p:nvSpPr>
          <p:cNvPr id="4" name="Slide Number Placeholder 3"/>
          <p:cNvSpPr>
            <a:spLocks noGrp="1"/>
          </p:cNvSpPr>
          <p:nvPr>
            <p:ph type="sldNum" sz="quarter" idx="5"/>
          </p:nvPr>
        </p:nvSpPr>
        <p:spPr/>
        <p:txBody>
          <a:bodyPr/>
          <a:lstStyle/>
          <a:p>
            <a:fld id="{4009DF04-E5D2-4991-B6AA-D9D03F01784E}" type="slidenum">
              <a:rPr lang="en-US" smtClean="0"/>
              <a:pPr/>
              <a:t>8</a:t>
            </a:fld>
            <a:endParaRPr lang="en-US"/>
          </a:p>
        </p:txBody>
      </p:sp>
    </p:spTree>
    <p:extLst>
      <p:ext uri="{BB962C8B-B14F-4D97-AF65-F5344CB8AC3E}">
        <p14:creationId xmlns:p14="http://schemas.microsoft.com/office/powerpoint/2010/main" xmlns="" val="24195539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fld id="{3F70E07F-2FEE-426A-A37B-6412AA1D458E}" type="datetimeFigureOut">
              <a:rPr lang="en-US" smtClean="0"/>
              <a:pPr/>
              <a:t>13-Jul-26</a:t>
            </a:fld>
            <a:endParaRPr lang="en-US"/>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4395F8BC-FFFB-4127-A643-06D9C69EB0D5}" type="slidenum">
              <a:rPr lang="en-US" smtClean="0"/>
              <a:pPr/>
              <a:t>‹#›</a:t>
            </a:fld>
            <a:endParaRPr lang="en-US"/>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340680883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70E07F-2FEE-426A-A37B-6412AA1D458E}" type="datetimeFigureOut">
              <a:rPr lang="en-US" smtClean="0"/>
              <a:pPr/>
              <a:t>13-Jul-26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95F8BC-FFFB-4127-A643-06D9C69EB0D5}" type="slidenum">
              <a:rPr lang="en-US" smtClean="0"/>
              <a:pPr/>
              <a:t>‹#›</a:t>
            </a:fld>
            <a:endParaRPr lang="en-US"/>
          </a:p>
        </p:txBody>
      </p:sp>
    </p:spTree>
    <p:extLst>
      <p:ext uri="{BB962C8B-B14F-4D97-AF65-F5344CB8AC3E}">
        <p14:creationId xmlns:p14="http://schemas.microsoft.com/office/powerpoint/2010/main" xmlns="" val="33398580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en-US"/>
              <a:t>Click to edit Master title style</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F70E07F-2FEE-426A-A37B-6412AA1D458E}" type="datetimeFigureOut">
              <a:rPr lang="en-US" smtClean="0"/>
              <a:pPr/>
              <a:t>13-Jul-26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95F8BC-FFFB-4127-A643-06D9C69EB0D5}" type="slidenum">
              <a:rPr lang="en-US" smtClean="0"/>
              <a:pPr/>
              <a:t>‹#›</a:t>
            </a:fld>
            <a:endParaRPr lang="en-US"/>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13107892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F70E07F-2FEE-426A-A37B-6412AA1D458E}" type="datetimeFigureOut">
              <a:rPr lang="en-US" smtClean="0"/>
              <a:pPr/>
              <a:t>13-Jul-26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95F8BC-FFFB-4127-A643-06D9C69EB0D5}" type="slidenum">
              <a:rPr lang="en-US" smtClean="0"/>
              <a:pPr/>
              <a:t>‹#›</a:t>
            </a:fld>
            <a:endParaRPr lang="en-US"/>
          </a:p>
        </p:txBody>
      </p:sp>
    </p:spTree>
    <p:extLst>
      <p:ext uri="{BB962C8B-B14F-4D97-AF65-F5344CB8AC3E}">
        <p14:creationId xmlns:p14="http://schemas.microsoft.com/office/powerpoint/2010/main" xmlns="" val="13333996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en-US"/>
              <a:t>Click to edit Master text styles</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F70E07F-2FEE-426A-A37B-6412AA1D458E}" type="datetimeFigureOut">
              <a:rPr lang="en-US" smtClean="0"/>
              <a:pPr/>
              <a:t>13-Jul-26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395F8BC-FFFB-4127-A643-06D9C69EB0D5}" type="slidenum">
              <a:rPr lang="en-US" smtClean="0"/>
              <a:pPr/>
              <a:t>‹#›</a:t>
            </a:fld>
            <a:endParaRPr lang="en-US"/>
          </a:p>
        </p:txBody>
      </p:sp>
    </p:spTree>
    <p:extLst>
      <p:ext uri="{BB962C8B-B14F-4D97-AF65-F5344CB8AC3E}">
        <p14:creationId xmlns:p14="http://schemas.microsoft.com/office/powerpoint/2010/main" xmlns="" val="849524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F70E07F-2FEE-426A-A37B-6412AA1D458E}" type="datetimeFigureOut">
              <a:rPr lang="en-US" smtClean="0"/>
              <a:pPr/>
              <a:t>13-Jul-26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395F8BC-FFFB-4127-A643-06D9C69EB0D5}" type="slidenum">
              <a:rPr lang="en-US" smtClean="0"/>
              <a:pPr/>
              <a:t>‹#›</a:t>
            </a:fld>
            <a:endParaRPr lang="en-US"/>
          </a:p>
        </p:txBody>
      </p:sp>
    </p:spTree>
    <p:extLst>
      <p:ext uri="{BB962C8B-B14F-4D97-AF65-F5344CB8AC3E}">
        <p14:creationId xmlns:p14="http://schemas.microsoft.com/office/powerpoint/2010/main" xmlns="" val="1557399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70E07F-2FEE-426A-A37B-6412AA1D458E}" type="datetimeFigureOut">
              <a:rPr lang="en-US" smtClean="0"/>
              <a:pPr/>
              <a:t>13-Jul-26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395F8BC-FFFB-4127-A643-06D9C69EB0D5}" type="slidenum">
              <a:rPr lang="en-US" smtClean="0"/>
              <a:pPr/>
              <a:t>‹#›</a:t>
            </a:fld>
            <a:endParaRPr lang="en-US"/>
          </a:p>
        </p:txBody>
      </p:sp>
    </p:spTree>
    <p:extLst>
      <p:ext uri="{BB962C8B-B14F-4D97-AF65-F5344CB8AC3E}">
        <p14:creationId xmlns:p14="http://schemas.microsoft.com/office/powerpoint/2010/main" xmlns="" val="23540579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F70E07F-2FEE-426A-A37B-6412AA1D458E}" type="datetimeFigureOut">
              <a:rPr lang="en-US" smtClean="0"/>
              <a:pPr/>
              <a:t>13-Jul-26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95F8BC-FFFB-4127-A643-06D9C69EB0D5}" type="slidenum">
              <a:rPr lang="en-US" smtClean="0"/>
              <a:pPr/>
              <a:t>‹#›</a:t>
            </a:fld>
            <a:endParaRPr lang="en-US"/>
          </a:p>
        </p:txBody>
      </p:sp>
    </p:spTree>
    <p:extLst>
      <p:ext uri="{BB962C8B-B14F-4D97-AF65-F5344CB8AC3E}">
        <p14:creationId xmlns:p14="http://schemas.microsoft.com/office/powerpoint/2010/main" xmlns="" val="28197782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1292840" cy="5128923"/>
          </a:xfrm>
          <a:solidFill>
            <a:schemeClr val="accent1"/>
          </a:solid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F70E07F-2FEE-426A-A37B-6412AA1D458E}" type="datetimeFigureOut">
              <a:rPr lang="en-US" smtClean="0"/>
              <a:pPr/>
              <a:t>13-Jul-26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95F8BC-FFFB-4127-A643-06D9C69EB0D5}" type="slidenum">
              <a:rPr lang="en-US" smtClean="0"/>
              <a:pPr/>
              <a:t>‹#›</a:t>
            </a:fld>
            <a:endParaRPr lang="en-US"/>
          </a:p>
        </p:txBody>
      </p:sp>
    </p:spTree>
    <p:extLst>
      <p:ext uri="{BB962C8B-B14F-4D97-AF65-F5344CB8AC3E}">
        <p14:creationId xmlns:p14="http://schemas.microsoft.com/office/powerpoint/2010/main" xmlns="" val="2151864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70E07F-2FEE-426A-A37B-6412AA1D458E}" type="datetimeFigureOut">
              <a:rPr lang="en-US" smtClean="0"/>
              <a:pPr/>
              <a:t>13-Jul-26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95F8BC-FFFB-4127-A643-06D9C69EB0D5}" type="slidenum">
              <a:rPr lang="en-US" smtClean="0"/>
              <a:pPr/>
              <a:t>‹#›</a:t>
            </a:fld>
            <a:endParaRPr lang="en-US"/>
          </a:p>
        </p:txBody>
      </p:sp>
    </p:spTree>
    <p:extLst>
      <p:ext uri="{BB962C8B-B14F-4D97-AF65-F5344CB8AC3E}">
        <p14:creationId xmlns:p14="http://schemas.microsoft.com/office/powerpoint/2010/main" xmlns="" val="32334203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70E07F-2FEE-426A-A37B-6412AA1D458E}" type="datetimeFigureOut">
              <a:rPr lang="en-US" smtClean="0"/>
              <a:pPr/>
              <a:t>13-Jul-26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95F8BC-FFFB-4127-A643-06D9C69EB0D5}" type="slidenum">
              <a:rPr lang="en-US" smtClean="0"/>
              <a:pPr/>
              <a:t>‹#›</a:t>
            </a:fld>
            <a:endParaRPr lang="en-US"/>
          </a:p>
        </p:txBody>
      </p:sp>
    </p:spTree>
    <p:extLst>
      <p:ext uri="{BB962C8B-B14F-4D97-AF65-F5344CB8AC3E}">
        <p14:creationId xmlns:p14="http://schemas.microsoft.com/office/powerpoint/2010/main" xmlns="" val="673111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le an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35A237-9DBB-9932-284F-44E4ED4F1D22}"/>
              </a:ext>
            </a:extLst>
          </p:cNvPr>
          <p:cNvSpPr>
            <a:spLocks noGrp="1"/>
          </p:cNvSpPr>
          <p:nvPr>
            <p:ph type="title"/>
          </p:nvPr>
        </p:nvSpPr>
        <p:spPr/>
        <p:txBody>
          <a:bodyPr/>
          <a:lstStyle/>
          <a:p>
            <a:r>
              <a:rPr lang="en-US"/>
              <a:t>Click to edit Master title style</a:t>
            </a:r>
          </a:p>
        </p:txBody>
      </p:sp>
      <p:sp>
        <p:nvSpPr>
          <p:cNvPr id="3" name="Text Placeholder 2">
            <a:extLst>
              <a:ext uri="{FF2B5EF4-FFF2-40B4-BE49-F238E27FC236}">
                <a16:creationId xmlns:a16="http://schemas.microsoft.com/office/drawing/2014/main" xmlns="" id="{C19B8D1F-506D-65C6-DE73-91CDFBF1E477}"/>
              </a:ext>
            </a:extLst>
          </p:cNvPr>
          <p:cNvSpPr>
            <a:spLocks noGrp="1"/>
          </p:cNvSpPr>
          <p:nvPr>
            <p:ph type="body"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B158E8E-591C-CB5F-E640-C37E8B19552B}"/>
              </a:ext>
            </a:extLst>
          </p:cNvPr>
          <p:cNvSpPr>
            <a:spLocks noGrp="1"/>
          </p:cNvSpPr>
          <p:nvPr>
            <p:ph type="dt" sz="half" idx="10"/>
          </p:nvPr>
        </p:nvSpPr>
        <p:spPr/>
        <p:txBody>
          <a:bodyPr/>
          <a:lstStyle/>
          <a:p>
            <a:fld id="{3F70E07F-2FEE-426A-A37B-6412AA1D458E}" type="datetimeFigureOut">
              <a:rPr lang="en-US" smtClean="0"/>
              <a:pPr/>
              <a:t>13-Jul-26</a:t>
            </a:fld>
            <a:endParaRPr lang="en-US"/>
          </a:p>
        </p:txBody>
      </p:sp>
      <p:sp>
        <p:nvSpPr>
          <p:cNvPr id="5" name="Footer Placeholder 4">
            <a:extLst>
              <a:ext uri="{FF2B5EF4-FFF2-40B4-BE49-F238E27FC236}">
                <a16:creationId xmlns:a16="http://schemas.microsoft.com/office/drawing/2014/main" xmlns="" id="{EE469FE2-36B7-7E7F-50FC-4A8A50D348B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22D0EC49-08AE-11B5-E12C-D5FCC7AE022A}"/>
              </a:ext>
            </a:extLst>
          </p:cNvPr>
          <p:cNvSpPr>
            <a:spLocks noGrp="1"/>
          </p:cNvSpPr>
          <p:nvPr>
            <p:ph type="sldNum" sz="quarter" idx="12"/>
          </p:nvPr>
        </p:nvSpPr>
        <p:spPr/>
        <p:txBody>
          <a:bodyPr/>
          <a:lstStyle/>
          <a:p>
            <a:fld id="{4395F8BC-FFFB-4127-A643-06D9C69EB0D5}" type="slidenum">
              <a:rPr lang="en-US" smtClean="0"/>
              <a:pPr/>
              <a:t>‹#›</a:t>
            </a:fld>
            <a:endParaRPr lang="en-US"/>
          </a:p>
        </p:txBody>
      </p:sp>
    </p:spTree>
    <p:extLst>
      <p:ext uri="{BB962C8B-B14F-4D97-AF65-F5344CB8AC3E}">
        <p14:creationId xmlns:p14="http://schemas.microsoft.com/office/powerpoint/2010/main" xmlns="" val="3881490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fld id="{3F70E07F-2FEE-426A-A37B-6412AA1D458E}" type="datetimeFigureOut">
              <a:rPr lang="en-US" smtClean="0"/>
              <a:pPr/>
              <a:t>13-Jul-26</a:t>
            </a:fld>
            <a:endParaRPr lang="en-US"/>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endParaRPr lang="en-US"/>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fld id="{4395F8BC-FFFB-4127-A643-06D9C69EB0D5}" type="slidenum">
              <a:rPr lang="en-US" smtClean="0"/>
              <a:pPr/>
              <a:t>‹#›</a:t>
            </a:fld>
            <a:endParaRPr lang="en-US"/>
          </a:p>
        </p:txBody>
      </p:sp>
    </p:spTree>
    <p:extLst>
      <p:ext uri="{BB962C8B-B14F-4D97-AF65-F5344CB8AC3E}">
        <p14:creationId xmlns:p14="http://schemas.microsoft.com/office/powerpoint/2010/main" xmlns="" val="67138597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jpe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jpeg"/><Relationship Id="rId7" Type="http://schemas.openxmlformats.org/officeDocument/2006/relationships/diagramColors" Target="../diagrams/colors2.xml"/><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3.png"/><Relationship Id="rId7" Type="http://schemas.openxmlformats.org/officeDocument/2006/relationships/diagramQuickStyle" Target="../diagrams/quickStyle3.xml"/><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4.png"/><Relationship Id="rId9" Type="http://schemas.microsoft.com/office/2007/relationships/diagramDrawing" Target="../diagrams/drawing3.xml"/></Relationships>
</file>

<file path=ppt/slides/_rels/slide6.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5.png"/><Relationship Id="rId7" Type="http://schemas.openxmlformats.org/officeDocument/2006/relationships/diagramColors" Target="../diagrams/colors4.xml"/><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7.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6.jpeg"/><Relationship Id="rId7" Type="http://schemas.openxmlformats.org/officeDocument/2006/relationships/diagramColors" Target="../diagrams/colors5.xml"/><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8.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7.jpeg"/><Relationship Id="rId7" Type="http://schemas.openxmlformats.org/officeDocument/2006/relationships/diagramColors" Target="../diagrams/colors6.xml"/><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A6F05DDE-5F2C-44F5-BACC-DED4737B11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14" name="Rectangle 13">
            <a:extLst>
              <a:ext uri="{FF2B5EF4-FFF2-40B4-BE49-F238E27FC236}">
                <a16:creationId xmlns:a16="http://schemas.microsoft.com/office/drawing/2014/main" xmlns="" id="{1322BCA3-31C1-4329-B0BA-4748F937B5C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129284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7ACEF407-02E6-EB6C-8269-33F904BBAB63}"/>
              </a:ext>
            </a:extLst>
          </p:cNvPr>
          <p:cNvSpPr>
            <a:spLocks noGrp="1"/>
          </p:cNvSpPr>
          <p:nvPr>
            <p:ph type="title"/>
          </p:nvPr>
        </p:nvSpPr>
        <p:spPr>
          <a:xfrm>
            <a:off x="1891293" y="723331"/>
            <a:ext cx="8409414" cy="3875965"/>
          </a:xfrm>
          <a:noFill/>
        </p:spPr>
        <p:txBody>
          <a:bodyPr vert="horz" lIns="91440" tIns="45720" rIns="91440" bIns="45720" rtlCol="0" anchor="ctr">
            <a:normAutofit/>
          </a:bodyPr>
          <a:lstStyle/>
          <a:p>
            <a:pPr marR="0">
              <a:lnSpc>
                <a:spcPct val="85000"/>
              </a:lnSpc>
            </a:pPr>
            <a:r>
              <a:rPr lang="en-GB" sz="4000" b="1" i="0" u="none" strike="noStrike" dirty="0" smtClean="0">
                <a:solidFill>
                  <a:schemeClr val="tx2"/>
                </a:solidFill>
              </a:rPr>
              <a:t>NAME- </a:t>
            </a:r>
            <a:r>
              <a:rPr lang="en-GB" sz="4000" b="1" smtClean="0">
                <a:solidFill>
                  <a:schemeClr val="tx2"/>
                </a:solidFill>
              </a:rPr>
              <a:t>EVA STEFAN</a:t>
            </a:r>
            <a:br>
              <a:rPr lang="en-GB" sz="4000" b="1" smtClean="0">
                <a:solidFill>
                  <a:schemeClr val="tx2"/>
                </a:solidFill>
              </a:rPr>
            </a:br>
            <a:r>
              <a:rPr lang="en-GB" sz="4000" b="1" smtClean="0">
                <a:solidFill>
                  <a:schemeClr val="tx2"/>
                </a:solidFill>
              </a:rPr>
              <a:t>ID-2510915</a:t>
            </a:r>
            <a:endParaRPr lang="en-US" sz="4000" b="1" i="0" u="none" strike="noStrike" dirty="0">
              <a:solidFill>
                <a:schemeClr val="tx2"/>
              </a:solidFill>
            </a:endParaRPr>
          </a:p>
        </p:txBody>
      </p:sp>
      <p:sp>
        <p:nvSpPr>
          <p:cNvPr id="11" name="Rectangle 10">
            <a:extLst>
              <a:ext uri="{FF2B5EF4-FFF2-40B4-BE49-F238E27FC236}">
                <a16:creationId xmlns:a16="http://schemas.microsoft.com/office/drawing/2014/main" xmlns="" id="{F6C1DD8F-426A-45F7-A524-5569263BE5D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89916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xmlns="" id="{98D39CD7-AB20-4006-930C-6368406D01E5}"/>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flipH="1">
            <a:off x="7750388" y="5359400"/>
            <a:ext cx="2550319"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xmlns="" id="{3D65D7AA-A0C8-491E-9211-059F0D299A4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127760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xmlns="" val="28762161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A6F05DDE-5F2C-44F5-BACC-DED4737B11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14" name="Rectangle 13">
            <a:extLst>
              <a:ext uri="{FF2B5EF4-FFF2-40B4-BE49-F238E27FC236}">
                <a16:creationId xmlns:a16="http://schemas.microsoft.com/office/drawing/2014/main" xmlns="" id="{1322BCA3-31C1-4329-B0BA-4748F937B5C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129284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7ACEF407-02E6-EB6C-8269-33F904BBAB63}"/>
              </a:ext>
            </a:extLst>
          </p:cNvPr>
          <p:cNvSpPr>
            <a:spLocks noGrp="1"/>
          </p:cNvSpPr>
          <p:nvPr>
            <p:ph type="title"/>
          </p:nvPr>
        </p:nvSpPr>
        <p:spPr>
          <a:xfrm>
            <a:off x="1891293" y="723331"/>
            <a:ext cx="8409414" cy="3875965"/>
          </a:xfrm>
          <a:noFill/>
        </p:spPr>
        <p:txBody>
          <a:bodyPr vert="horz" lIns="91440" tIns="45720" rIns="91440" bIns="45720" rtlCol="0" anchor="ctr">
            <a:normAutofit/>
          </a:bodyPr>
          <a:lstStyle/>
          <a:p>
            <a:pPr marR="0">
              <a:lnSpc>
                <a:spcPct val="85000"/>
              </a:lnSpc>
            </a:pPr>
            <a:r>
              <a:rPr lang="en-US" sz="5100" b="1" i="0" u="none" strike="noStrike">
                <a:solidFill>
                  <a:schemeClr val="tx2"/>
                </a:solidFill>
              </a:rPr>
              <a:t>DIGITAL SKILLS DEVELOPMENT: PORTFOLIO AND REFLECTIVE LEARNING JOURNEY</a:t>
            </a:r>
          </a:p>
        </p:txBody>
      </p:sp>
      <p:sp>
        <p:nvSpPr>
          <p:cNvPr id="11" name="Rectangle 10">
            <a:extLst>
              <a:ext uri="{FF2B5EF4-FFF2-40B4-BE49-F238E27FC236}">
                <a16:creationId xmlns:a16="http://schemas.microsoft.com/office/drawing/2014/main" xmlns="" id="{F6C1DD8F-426A-45F7-A524-5569263BE5D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89916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xmlns="" id="{98D39CD7-AB20-4006-930C-6368406D01E5}"/>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flipH="1">
            <a:off x="7750388" y="5359400"/>
            <a:ext cx="2550319"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xmlns="" id="{3D65D7AA-A0C8-491E-9211-059F0D299A4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127760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xmlns="" val="28762161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xmlns="" id="{6FA0A1AD-DEE2-4598-8D3B-C1F65F315A7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xmlns="" id="{2E6EA89C-6BE9-B0D0-FF82-C4827B4BE33F}"/>
              </a:ext>
            </a:extLst>
          </p:cNvPr>
          <p:cNvSpPr>
            <a:spLocks noGrp="1"/>
          </p:cNvSpPr>
          <p:nvPr>
            <p:ph type="title"/>
          </p:nvPr>
        </p:nvSpPr>
        <p:spPr>
          <a:xfrm>
            <a:off x="1261872" y="365760"/>
            <a:ext cx="9692640" cy="1325562"/>
          </a:xfrm>
        </p:spPr>
        <p:txBody>
          <a:bodyPr vert="horz" lIns="91440" tIns="45720" rIns="91440" bIns="45720" rtlCol="0" anchor="b">
            <a:normAutofit/>
          </a:bodyPr>
          <a:lstStyle/>
          <a:p>
            <a:pPr marR="0"/>
            <a:r>
              <a:rPr lang="en-US" b="1" i="0" u="none" strike="noStrike"/>
              <a:t>Introduction to My Digital Portfolio</a:t>
            </a:r>
          </a:p>
        </p:txBody>
      </p:sp>
      <p:pic>
        <p:nvPicPr>
          <p:cNvPr id="6" name="Picture 5" descr="Digital skills: succeeding in a digital world: Succeeding in a digital  world: 3 | OpenLearn - Open University">
            <a:extLst>
              <a:ext uri="{FF2B5EF4-FFF2-40B4-BE49-F238E27FC236}">
                <a16:creationId xmlns:a16="http://schemas.microsoft.com/office/drawing/2014/main" xmlns="" id="{9CA71898-D13B-C2D8-EE73-D9E8CCE8C99A}"/>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bwMode="auto">
          <a:xfrm>
            <a:off x="6679706" y="1933575"/>
            <a:ext cx="3639872" cy="3639872"/>
          </a:xfrm>
          <a:prstGeom prst="rect">
            <a:avLst/>
          </a:prstGeom>
          <a:noFill/>
        </p:spPr>
      </p:pic>
      <p:graphicFrame>
        <p:nvGraphicFramePr>
          <p:cNvPr id="5" name="Text Placeholder 2">
            <a:extLst>
              <a:ext uri="{FF2B5EF4-FFF2-40B4-BE49-F238E27FC236}">
                <a16:creationId xmlns:a16="http://schemas.microsoft.com/office/drawing/2014/main" xmlns="" id="{469B215D-5EDA-6528-C494-7C52D4F55F73}"/>
              </a:ext>
            </a:extLst>
          </p:cNvPr>
          <p:cNvGraphicFramePr/>
          <p:nvPr>
            <p:extLst>
              <p:ext uri="{D42A27DB-BD31-4B8C-83A1-F6EECF244321}">
                <p14:modId xmlns:p14="http://schemas.microsoft.com/office/powerpoint/2010/main" xmlns="" val="2875805203"/>
              </p:ext>
            </p:extLst>
          </p:nvPr>
        </p:nvGraphicFramePr>
        <p:xfrm>
          <a:off x="1261872" y="1933575"/>
          <a:ext cx="4401509" cy="424656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6398238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B6D324E-2D03-4162-AF1E-D5E32234E25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0" name="Rectangle 19">
            <a:extLst>
              <a:ext uri="{FF2B5EF4-FFF2-40B4-BE49-F238E27FC236}">
                <a16:creationId xmlns:a16="http://schemas.microsoft.com/office/drawing/2014/main" xmlns="" id="{989683EB-D202-4B4D-B1BD-8BA6965FBEF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1"/>
            <a:ext cx="11292840"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Interactive Learning Content In eLearning: How Effective Is It?">
            <a:extLst>
              <a:ext uri="{FF2B5EF4-FFF2-40B4-BE49-F238E27FC236}">
                <a16:creationId xmlns:a16="http://schemas.microsoft.com/office/drawing/2014/main" xmlns="" id="{880ACE54-7CEC-4023-2FA0-A954DE7D9D50}"/>
              </a:ext>
            </a:extLst>
          </p:cNvPr>
          <p:cNvPicPr>
            <a:picLocks noChangeAspect="1"/>
          </p:cNvPicPr>
          <p:nvPr/>
        </p:nvPicPr>
        <p:blipFill>
          <a:blip r:embed="rId3" cstate="print">
            <a:alphaModFix amt="35000"/>
            <a:extLst>
              <a:ext uri="{28A0092B-C50C-407E-A947-70E740481C1C}">
                <a14:useLocalDpi xmlns:a14="http://schemas.microsoft.com/office/drawing/2010/main" xmlns="" val="0"/>
              </a:ext>
            </a:extLst>
          </a:blip>
          <a:srcRect l="1483" r="6303"/>
          <a:stretch>
            <a:fillRect/>
          </a:stretch>
        </p:blipFill>
        <p:spPr bwMode="auto">
          <a:xfrm>
            <a:off x="20" y="10"/>
            <a:ext cx="11292820" cy="6857990"/>
          </a:xfrm>
          <a:prstGeom prst="rect">
            <a:avLst/>
          </a:prstGeom>
          <a:noFill/>
        </p:spPr>
      </p:pic>
      <p:sp>
        <p:nvSpPr>
          <p:cNvPr id="2" name="Title 1">
            <a:extLst>
              <a:ext uri="{FF2B5EF4-FFF2-40B4-BE49-F238E27FC236}">
                <a16:creationId xmlns:a16="http://schemas.microsoft.com/office/drawing/2014/main" xmlns="" id="{AC8A446C-17F1-1D4E-2E11-0C888E4BC5D4}"/>
              </a:ext>
            </a:extLst>
          </p:cNvPr>
          <p:cNvSpPr>
            <a:spLocks noGrp="1"/>
          </p:cNvSpPr>
          <p:nvPr>
            <p:ph type="title"/>
          </p:nvPr>
        </p:nvSpPr>
        <p:spPr>
          <a:xfrm>
            <a:off x="1261872" y="365760"/>
            <a:ext cx="9692640" cy="1325562"/>
          </a:xfrm>
        </p:spPr>
        <p:txBody>
          <a:bodyPr vert="horz" lIns="91440" tIns="45720" rIns="91440" bIns="45720" rtlCol="0" anchor="b">
            <a:normAutofit/>
          </a:bodyPr>
          <a:lstStyle/>
          <a:p>
            <a:pPr marR="0"/>
            <a:r>
              <a:rPr lang="en-US" b="1" i="0" u="none" strike="noStrike">
                <a:solidFill>
                  <a:schemeClr val="bg1"/>
                </a:solidFill>
              </a:rPr>
              <a:t>Portfolio Item 1: Digital Life (DS1)</a:t>
            </a:r>
          </a:p>
        </p:txBody>
      </p:sp>
      <p:graphicFrame>
        <p:nvGraphicFramePr>
          <p:cNvPr id="5" name="Text Placeholder 2">
            <a:extLst>
              <a:ext uri="{FF2B5EF4-FFF2-40B4-BE49-F238E27FC236}">
                <a16:creationId xmlns:a16="http://schemas.microsoft.com/office/drawing/2014/main" xmlns="" id="{8D942615-840A-14EA-8614-1FD49C43191D}"/>
              </a:ext>
            </a:extLst>
          </p:cNvPr>
          <p:cNvGraphicFramePr/>
          <p:nvPr>
            <p:extLst>
              <p:ext uri="{D42A27DB-BD31-4B8C-83A1-F6EECF244321}">
                <p14:modId xmlns:p14="http://schemas.microsoft.com/office/powerpoint/2010/main" xmlns="" val="4282490938"/>
              </p:ext>
            </p:extLst>
          </p:nvPr>
        </p:nvGraphicFramePr>
        <p:xfrm>
          <a:off x="1261872" y="2005739"/>
          <a:ext cx="8595360" cy="41743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18983704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344C5F8A-F34F-401A-A9CA-A9F426356CC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13" name="Rectangle 12">
            <a:extLst>
              <a:ext uri="{FF2B5EF4-FFF2-40B4-BE49-F238E27FC236}">
                <a16:creationId xmlns:a16="http://schemas.microsoft.com/office/drawing/2014/main" xmlns="" id="{E53F4E5A-C9EE-4859-B46B-F018F7D73A0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129284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B07B2907-2D38-F68A-3A1D-DFA191BF22E7}"/>
              </a:ext>
            </a:extLst>
          </p:cNvPr>
          <p:cNvSpPr>
            <a:spLocks noGrp="1"/>
          </p:cNvSpPr>
          <p:nvPr>
            <p:ph type="title"/>
          </p:nvPr>
        </p:nvSpPr>
        <p:spPr>
          <a:xfrm>
            <a:off x="643468" y="4564674"/>
            <a:ext cx="4010820" cy="1615461"/>
          </a:xfrm>
        </p:spPr>
        <p:txBody>
          <a:bodyPr vert="horz" lIns="91440" tIns="45720" rIns="91440" bIns="45720" rtlCol="0" anchor="ctr">
            <a:normAutofit/>
          </a:bodyPr>
          <a:lstStyle/>
          <a:p>
            <a:pPr marR="0"/>
            <a:r>
              <a:rPr lang="en-US" sz="3200" b="1" i="0" u="none" strike="noStrike"/>
              <a:t>Portfolio Item 2: Coffee Sales Analysis </a:t>
            </a:r>
          </a:p>
        </p:txBody>
      </p:sp>
      <p:pic>
        <p:nvPicPr>
          <p:cNvPr id="6" name="Picture 5">
            <a:extLst>
              <a:ext uri="{FF2B5EF4-FFF2-40B4-BE49-F238E27FC236}">
                <a16:creationId xmlns:a16="http://schemas.microsoft.com/office/drawing/2014/main" xmlns="" id="{F7D27DDE-CDC1-83E5-A7D5-D8E1ABC9DB0B}"/>
              </a:ext>
            </a:extLst>
          </p:cNvPr>
          <p:cNvPicPr>
            <a:picLocks noChangeAspect="1"/>
          </p:cNvPicPr>
          <p:nvPr/>
        </p:nvPicPr>
        <p:blipFill>
          <a:blip r:embed="rId3" cstate="print"/>
          <a:stretch>
            <a:fillRect/>
          </a:stretch>
        </p:blipFill>
        <p:spPr>
          <a:xfrm>
            <a:off x="643468" y="1284293"/>
            <a:ext cx="4010820" cy="2306221"/>
          </a:xfrm>
          <a:prstGeom prst="rect">
            <a:avLst/>
          </a:prstGeom>
        </p:spPr>
      </p:pic>
      <p:pic>
        <p:nvPicPr>
          <p:cNvPr id="4" name="Picture 3">
            <a:extLst>
              <a:ext uri="{FF2B5EF4-FFF2-40B4-BE49-F238E27FC236}">
                <a16:creationId xmlns:a16="http://schemas.microsoft.com/office/drawing/2014/main" xmlns="" id="{6F66A1EA-E5DB-7E3B-158A-3FD6BCD3549B}"/>
              </a:ext>
            </a:extLst>
          </p:cNvPr>
          <p:cNvPicPr>
            <a:picLocks noChangeAspect="1"/>
          </p:cNvPicPr>
          <p:nvPr/>
        </p:nvPicPr>
        <p:blipFill>
          <a:blip r:embed="rId4" cstate="print"/>
          <a:stretch>
            <a:fillRect/>
          </a:stretch>
        </p:blipFill>
        <p:spPr>
          <a:xfrm>
            <a:off x="5288640" y="1196361"/>
            <a:ext cx="5351619" cy="2482085"/>
          </a:xfrm>
          <a:prstGeom prst="rect">
            <a:avLst/>
          </a:prstGeom>
        </p:spPr>
      </p:pic>
      <p:cxnSp>
        <p:nvCxnSpPr>
          <p:cNvPr id="15" name="Straight Connector 14">
            <a:extLst>
              <a:ext uri="{FF2B5EF4-FFF2-40B4-BE49-F238E27FC236}">
                <a16:creationId xmlns:a16="http://schemas.microsoft.com/office/drawing/2014/main" xmlns="" id="{041A955B-D579-48FD-A51C-51B0C0B69F9A}"/>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4953000" y="4813604"/>
            <a:ext cx="0" cy="111760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graphicFrame>
        <p:nvGraphicFramePr>
          <p:cNvPr id="5" name="Text Placeholder 2">
            <a:extLst>
              <a:ext uri="{FF2B5EF4-FFF2-40B4-BE49-F238E27FC236}">
                <a16:creationId xmlns:a16="http://schemas.microsoft.com/office/drawing/2014/main" xmlns="" id="{A150FCF9-3860-23C7-FC2C-6D9A0255F572}"/>
              </a:ext>
            </a:extLst>
          </p:cNvPr>
          <p:cNvGraphicFramePr/>
          <p:nvPr>
            <p:extLst>
              <p:ext uri="{D42A27DB-BD31-4B8C-83A1-F6EECF244321}">
                <p14:modId xmlns:p14="http://schemas.microsoft.com/office/powerpoint/2010/main" xmlns="" val="4082387894"/>
              </p:ext>
            </p:extLst>
          </p:nvPr>
        </p:nvGraphicFramePr>
        <p:xfrm>
          <a:off x="5288641" y="4564673"/>
          <a:ext cx="5356176" cy="16154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xmlns="" val="11854773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xmlns="" id="{6FA0A1AD-DEE2-4598-8D3B-C1F65F315A7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xmlns="" id="{E09B933E-7083-4CC6-C835-FFD0486C8470}"/>
              </a:ext>
            </a:extLst>
          </p:cNvPr>
          <p:cNvSpPr>
            <a:spLocks noGrp="1"/>
          </p:cNvSpPr>
          <p:nvPr>
            <p:ph type="title"/>
          </p:nvPr>
        </p:nvSpPr>
        <p:spPr>
          <a:xfrm>
            <a:off x="643831" y="640080"/>
            <a:ext cx="3690425" cy="1363344"/>
          </a:xfrm>
        </p:spPr>
        <p:txBody>
          <a:bodyPr vert="horz" lIns="91440" tIns="45720" rIns="91440" bIns="45720" rtlCol="0" anchor="b">
            <a:normAutofit/>
          </a:bodyPr>
          <a:lstStyle/>
          <a:p>
            <a:pPr marR="0"/>
            <a:r>
              <a:rPr lang="en-US" sz="2700" b="1" i="0" u="none" strike="noStrike"/>
              <a:t>Skills Development and Independent Learning</a:t>
            </a:r>
          </a:p>
        </p:txBody>
      </p:sp>
      <p:pic>
        <p:nvPicPr>
          <p:cNvPr id="6" name="Picture 5" descr="About the Importance of continuous professional development">
            <a:extLst>
              <a:ext uri="{FF2B5EF4-FFF2-40B4-BE49-F238E27FC236}">
                <a16:creationId xmlns:a16="http://schemas.microsoft.com/office/drawing/2014/main" xmlns="" id="{777DB8E7-CF3D-C0DF-A6B4-A0D0B4B955A5}"/>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bwMode="auto">
          <a:xfrm>
            <a:off x="4654296" y="1702830"/>
            <a:ext cx="6155736" cy="3462601"/>
          </a:xfrm>
          <a:prstGeom prst="rect">
            <a:avLst/>
          </a:prstGeom>
          <a:noFill/>
        </p:spPr>
      </p:pic>
      <p:graphicFrame>
        <p:nvGraphicFramePr>
          <p:cNvPr id="7" name="TextBox 4">
            <a:extLst>
              <a:ext uri="{FF2B5EF4-FFF2-40B4-BE49-F238E27FC236}">
                <a16:creationId xmlns:a16="http://schemas.microsoft.com/office/drawing/2014/main" xmlns="" id="{DDD97EDA-CE07-2296-70FF-C43C00860261}"/>
              </a:ext>
            </a:extLst>
          </p:cNvPr>
          <p:cNvGraphicFramePr/>
          <p:nvPr>
            <p:extLst>
              <p:ext uri="{D42A27DB-BD31-4B8C-83A1-F6EECF244321}">
                <p14:modId xmlns:p14="http://schemas.microsoft.com/office/powerpoint/2010/main" xmlns="" val="1394137263"/>
              </p:ext>
            </p:extLst>
          </p:nvPr>
        </p:nvGraphicFramePr>
        <p:xfrm>
          <a:off x="643831" y="2325157"/>
          <a:ext cx="3690425" cy="385497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11269577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xmlns="" id="{6FA0A1AD-DEE2-4598-8D3B-C1F65F315A7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xmlns="" id="{2C4CC79B-48E0-D99F-CA33-E8C1A6853C19}"/>
              </a:ext>
            </a:extLst>
          </p:cNvPr>
          <p:cNvSpPr>
            <a:spLocks noGrp="1"/>
          </p:cNvSpPr>
          <p:nvPr>
            <p:ph type="title"/>
          </p:nvPr>
        </p:nvSpPr>
        <p:spPr>
          <a:xfrm>
            <a:off x="643831" y="640080"/>
            <a:ext cx="3690425" cy="1363344"/>
          </a:xfrm>
        </p:spPr>
        <p:txBody>
          <a:bodyPr vert="horz" lIns="91440" tIns="45720" rIns="91440" bIns="45720" rtlCol="0" anchor="b">
            <a:normAutofit/>
          </a:bodyPr>
          <a:lstStyle/>
          <a:p>
            <a:pPr marR="0"/>
            <a:r>
              <a:rPr lang="en-US" sz="3000" b="1" i="0" u="none" strike="noStrike"/>
              <a:t>Digital Tools and Real-World Application</a:t>
            </a:r>
          </a:p>
        </p:txBody>
      </p:sp>
      <p:pic>
        <p:nvPicPr>
          <p:cNvPr id="4" name="Picture 3" descr="Training in Digital Skills—The Perspective of Workers in Public Sector">
            <a:extLst>
              <a:ext uri="{FF2B5EF4-FFF2-40B4-BE49-F238E27FC236}">
                <a16:creationId xmlns:a16="http://schemas.microsoft.com/office/drawing/2014/main" xmlns="" id="{ABEFBB53-9AFA-BF13-B8D8-0E40604729CA}"/>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bwMode="auto">
          <a:xfrm>
            <a:off x="4654296" y="702523"/>
            <a:ext cx="6155736" cy="5463215"/>
          </a:xfrm>
          <a:prstGeom prst="rect">
            <a:avLst/>
          </a:prstGeom>
          <a:noFill/>
        </p:spPr>
      </p:pic>
      <p:graphicFrame>
        <p:nvGraphicFramePr>
          <p:cNvPr id="5" name="Text Placeholder 2">
            <a:extLst>
              <a:ext uri="{FF2B5EF4-FFF2-40B4-BE49-F238E27FC236}">
                <a16:creationId xmlns:a16="http://schemas.microsoft.com/office/drawing/2014/main" xmlns="" id="{42080A4E-C045-EE07-2AE2-B2D41C69EDE5}"/>
              </a:ext>
            </a:extLst>
          </p:cNvPr>
          <p:cNvGraphicFramePr/>
          <p:nvPr>
            <p:extLst>
              <p:ext uri="{D42A27DB-BD31-4B8C-83A1-F6EECF244321}">
                <p14:modId xmlns:p14="http://schemas.microsoft.com/office/powerpoint/2010/main" xmlns="" val="3511813508"/>
              </p:ext>
            </p:extLst>
          </p:nvPr>
        </p:nvGraphicFramePr>
        <p:xfrm>
          <a:off x="643831" y="2325157"/>
          <a:ext cx="3690425" cy="385497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20574458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xmlns="" id="{6FA0A1AD-DEE2-4598-8D3B-C1F65F315A7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xmlns="" id="{C19B2301-2D1A-EA27-AE93-9EC344F947DE}"/>
              </a:ext>
            </a:extLst>
          </p:cNvPr>
          <p:cNvSpPr>
            <a:spLocks noGrp="1"/>
          </p:cNvSpPr>
          <p:nvPr>
            <p:ph type="title"/>
          </p:nvPr>
        </p:nvSpPr>
        <p:spPr>
          <a:xfrm>
            <a:off x="1261872" y="365760"/>
            <a:ext cx="9692640" cy="1325562"/>
          </a:xfrm>
        </p:spPr>
        <p:txBody>
          <a:bodyPr vert="horz" lIns="91440" tIns="45720" rIns="91440" bIns="45720" rtlCol="0" anchor="b">
            <a:normAutofit/>
          </a:bodyPr>
          <a:lstStyle/>
          <a:p>
            <a:pPr marR="0"/>
            <a:r>
              <a:rPr lang="en-US" b="1" i="0" u="none" strike="noStrike" dirty="0"/>
              <a:t>Future Development</a:t>
            </a:r>
          </a:p>
        </p:txBody>
      </p:sp>
      <p:pic>
        <p:nvPicPr>
          <p:cNvPr id="4" name="Picture 3" descr="Top 9 Reasons To Launch A Tech Career - Clarusway Blog">
            <a:extLst>
              <a:ext uri="{FF2B5EF4-FFF2-40B4-BE49-F238E27FC236}">
                <a16:creationId xmlns:a16="http://schemas.microsoft.com/office/drawing/2014/main" xmlns="" id="{D55FBB2A-F033-D5A0-1F2C-6EBFAE9C0080}"/>
              </a:ext>
            </a:extLst>
          </p:cNvPr>
          <p:cNvPicPr>
            <a:picLocks noChangeAspect="1"/>
          </p:cNvPicPr>
          <p:nvPr/>
        </p:nvPicPr>
        <p:blipFill rotWithShape="1">
          <a:blip r:embed="rId3" cstate="print">
            <a:extLst>
              <a:ext uri="{28A0092B-C50C-407E-A947-70E740481C1C}">
                <a14:useLocalDpi xmlns:a14="http://schemas.microsoft.com/office/drawing/2010/main" xmlns="" val="0"/>
              </a:ext>
            </a:extLst>
          </a:blip>
          <a:srcRect t="13757"/>
          <a:stretch>
            <a:fillRect/>
          </a:stretch>
        </p:blipFill>
        <p:spPr bwMode="auto">
          <a:xfrm>
            <a:off x="6095999" y="2110679"/>
            <a:ext cx="4807287" cy="3285664"/>
          </a:xfrm>
          <a:prstGeom prst="rect">
            <a:avLst/>
          </a:prstGeom>
          <a:noFill/>
          <a:extLst>
            <a:ext uri="{53640926-AAD7-44D8-BBD7-CCE9431645EC}">
              <a14:shadowObscured xmlns:a14="http://schemas.microsoft.com/office/drawing/2010/main" xmlns=""/>
            </a:ext>
          </a:extLst>
        </p:spPr>
      </p:pic>
      <p:graphicFrame>
        <p:nvGraphicFramePr>
          <p:cNvPr id="5" name="Text Placeholder 2">
            <a:extLst>
              <a:ext uri="{FF2B5EF4-FFF2-40B4-BE49-F238E27FC236}">
                <a16:creationId xmlns:a16="http://schemas.microsoft.com/office/drawing/2014/main" xmlns="" id="{95183414-966A-803C-8C3C-7BF262666B56}"/>
              </a:ext>
            </a:extLst>
          </p:cNvPr>
          <p:cNvGraphicFramePr/>
          <p:nvPr>
            <p:extLst>
              <p:ext uri="{D42A27DB-BD31-4B8C-83A1-F6EECF244321}">
                <p14:modId xmlns:p14="http://schemas.microsoft.com/office/powerpoint/2010/main" xmlns="" val="3369582567"/>
              </p:ext>
            </p:extLst>
          </p:nvPr>
        </p:nvGraphicFramePr>
        <p:xfrm>
          <a:off x="1261872" y="1933575"/>
          <a:ext cx="4401509" cy="424656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4862392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8BA3D8AB-075F-4BA0-86FD-E58CCD85BC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2" name="Rectangle 11">
            <a:extLst>
              <a:ext uri="{FF2B5EF4-FFF2-40B4-BE49-F238E27FC236}">
                <a16:creationId xmlns:a16="http://schemas.microsoft.com/office/drawing/2014/main" xmlns="" id="{98FE4190-99F9-4742-A0E8-6DCDC4924E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1277600" y="0"/>
            <a:ext cx="914400" cy="6858000"/>
          </a:xfrm>
          <a:prstGeom prst="rect">
            <a:avLst/>
          </a:prstGeom>
          <a:solidFill>
            <a:srgbClr val="46464A"/>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4" name="Rectangle 13">
            <a:extLst>
              <a:ext uri="{FF2B5EF4-FFF2-40B4-BE49-F238E27FC236}">
                <a16:creationId xmlns:a16="http://schemas.microsoft.com/office/drawing/2014/main" xmlns="" id="{BDC9F4B3-E048-4DF2-8375-37385E2245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1745838"/>
            <a:ext cx="11292840" cy="511216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6" name="Rectangle 15">
            <a:extLst>
              <a:ext uri="{FF2B5EF4-FFF2-40B4-BE49-F238E27FC236}">
                <a16:creationId xmlns:a16="http://schemas.microsoft.com/office/drawing/2014/main" xmlns="" id="{2A7B0992-8632-4B33-A492-ACB46559762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1292841" cy="202149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xmlns="" id="{0A2F5494-2E3D-F2FC-71AA-74B662D24D79}"/>
              </a:ext>
            </a:extLst>
          </p:cNvPr>
          <p:cNvSpPr>
            <a:spLocks noGrp="1"/>
          </p:cNvSpPr>
          <p:nvPr>
            <p:ph type="title"/>
          </p:nvPr>
        </p:nvSpPr>
        <p:spPr>
          <a:xfrm>
            <a:off x="1261872" y="365760"/>
            <a:ext cx="9692640" cy="1325562"/>
          </a:xfrm>
        </p:spPr>
        <p:txBody>
          <a:bodyPr vert="horz" lIns="91440" tIns="45720" rIns="91440" bIns="45720" rtlCol="0" anchor="b">
            <a:normAutofit/>
          </a:bodyPr>
          <a:lstStyle/>
          <a:p>
            <a:pPr marR="0"/>
            <a:r>
              <a:rPr lang="en-US" b="1" i="0" u="none" strike="noStrike">
                <a:solidFill>
                  <a:srgbClr val="FFFFFF"/>
                </a:solidFill>
              </a:rPr>
              <a:t>References</a:t>
            </a:r>
          </a:p>
        </p:txBody>
      </p:sp>
      <p:sp>
        <p:nvSpPr>
          <p:cNvPr id="5" name="TextBox 4">
            <a:extLst>
              <a:ext uri="{FF2B5EF4-FFF2-40B4-BE49-F238E27FC236}">
                <a16:creationId xmlns:a16="http://schemas.microsoft.com/office/drawing/2014/main" xmlns="" id="{F681B719-B0BA-3605-7D81-06F31727573D}"/>
              </a:ext>
            </a:extLst>
          </p:cNvPr>
          <p:cNvSpPr txBox="1"/>
          <p:nvPr/>
        </p:nvSpPr>
        <p:spPr>
          <a:xfrm>
            <a:off x="1261872" y="2326990"/>
            <a:ext cx="8595360" cy="3853147"/>
          </a:xfrm>
          <a:prstGeom prst="rect">
            <a:avLst/>
          </a:prstGeom>
        </p:spPr>
        <p:txBody>
          <a:bodyPr vert="horz" lIns="91440" tIns="45720" rIns="91440" bIns="45720" rtlCol="0">
            <a:normAutofit/>
          </a:bodyPr>
          <a:lstStyle/>
          <a:p>
            <a:pPr marL="0" marR="0" indent="-182880" defTabSz="914400">
              <a:lnSpc>
                <a:spcPct val="90000"/>
              </a:lnSpc>
              <a:spcAft>
                <a:spcPts val="800"/>
              </a:spcAft>
              <a:buClr>
                <a:schemeClr val="accent1"/>
              </a:buClr>
              <a:buNone/>
            </a:pPr>
            <a:r>
              <a:rPr lang="en-US" sz="1000">
                <a:solidFill>
                  <a:srgbClr val="FFFFFF"/>
                </a:solidFill>
                <a:effectLst/>
              </a:rPr>
              <a:t>Chang, S.L. and Kabilan, M.K., 2024. Using social media as e-Portfolios to support learning in higher education: a literature analysis. Journal of computing in higher education, 36(1), pp.1-28.</a:t>
            </a:r>
          </a:p>
          <a:p>
            <a:pPr marL="0" marR="0" indent="-182880" defTabSz="914400">
              <a:lnSpc>
                <a:spcPct val="90000"/>
              </a:lnSpc>
              <a:spcAft>
                <a:spcPts val="800"/>
              </a:spcAft>
              <a:buClr>
                <a:schemeClr val="accent1"/>
              </a:buClr>
              <a:buNone/>
            </a:pPr>
            <a:r>
              <a:rPr lang="en-US" sz="1000">
                <a:solidFill>
                  <a:srgbClr val="FFFFFF"/>
                </a:solidFill>
                <a:effectLst/>
              </a:rPr>
              <a:t>Fu, H., Hopper, T., Sanford, K. and Monk, D., 2022. Learning with Digital Portfolios: Teacher Candidates Forming an Assessment Identity. Canadian Journal for the Scholarship of Teaching and Learning, 13(1), p.n1.</a:t>
            </a:r>
          </a:p>
          <a:p>
            <a:pPr marL="0" marR="0" indent="-182880" defTabSz="914400">
              <a:lnSpc>
                <a:spcPct val="90000"/>
              </a:lnSpc>
              <a:spcAft>
                <a:spcPts val="800"/>
              </a:spcAft>
              <a:buClr>
                <a:schemeClr val="accent1"/>
              </a:buClr>
              <a:buNone/>
            </a:pPr>
            <a:r>
              <a:rPr lang="en-US" sz="1000">
                <a:solidFill>
                  <a:srgbClr val="FFFFFF"/>
                </a:solidFill>
                <a:effectLst/>
              </a:rPr>
              <a:t>Heymann, P., Bastiaens, E., Jansen, A., van Rosmalen, P. and Beausaert, S., 2022. A conceptual model of students' reflective practice for the development of employability competences, supported by an online learning platform. Education+ Training, 64(3), pp.380-397.</a:t>
            </a:r>
          </a:p>
          <a:p>
            <a:pPr marL="0" marR="0" indent="-182880" defTabSz="914400">
              <a:lnSpc>
                <a:spcPct val="90000"/>
              </a:lnSpc>
              <a:spcAft>
                <a:spcPts val="800"/>
              </a:spcAft>
              <a:buClr>
                <a:schemeClr val="accent1"/>
              </a:buClr>
              <a:buNone/>
            </a:pPr>
            <a:r>
              <a:rPr lang="en-US" sz="1000">
                <a:solidFill>
                  <a:srgbClr val="FFFFFF"/>
                </a:solidFill>
                <a:effectLst/>
              </a:rPr>
              <a:t>Hogan, J., Penney, D., O’Hara, E. and Scott, J., 2026. Stakeholder perceptions of the feasibility of e-portfolio-based assessment of physical literacy in primary health and physical education. Physical Education and Sport Pedagogy, 31(2), pp.159-175.</a:t>
            </a:r>
          </a:p>
          <a:p>
            <a:pPr marL="0" marR="0" indent="-182880" defTabSz="914400">
              <a:lnSpc>
                <a:spcPct val="90000"/>
              </a:lnSpc>
              <a:spcAft>
                <a:spcPts val="800"/>
              </a:spcAft>
              <a:buClr>
                <a:schemeClr val="accent1"/>
              </a:buClr>
              <a:buNone/>
            </a:pPr>
            <a:r>
              <a:rPr lang="en-US" sz="1000">
                <a:solidFill>
                  <a:srgbClr val="FFFFFF"/>
                </a:solidFill>
                <a:effectLst/>
              </a:rPr>
              <a:t>Pospíšilová, L. and Rohlíková, L., 2023. Reforming higher education with ePortfolio implementation, enhanced by learning analytics. Computers in Human Behavior, 138, p.107449.</a:t>
            </a:r>
          </a:p>
          <a:p>
            <a:pPr marL="0" marR="0" indent="-182880" defTabSz="914400">
              <a:lnSpc>
                <a:spcPct val="90000"/>
              </a:lnSpc>
              <a:spcAft>
                <a:spcPts val="800"/>
              </a:spcAft>
              <a:buClr>
                <a:schemeClr val="accent1"/>
              </a:buClr>
              <a:buNone/>
            </a:pPr>
            <a:r>
              <a:rPr lang="en-US" sz="1000">
                <a:solidFill>
                  <a:srgbClr val="FFFFFF"/>
                </a:solidFill>
                <a:effectLst/>
              </a:rPr>
              <a:t>Shtaltovna, Y. and Muzzu, C., 2022. Enhancing students' digital competencies within the employability module of the University of Europe's skills-based curricula. Available at SSRN 5761063.</a:t>
            </a:r>
          </a:p>
          <a:p>
            <a:pPr marL="0" marR="0" indent="-182880" defTabSz="914400">
              <a:lnSpc>
                <a:spcPct val="90000"/>
              </a:lnSpc>
              <a:spcAft>
                <a:spcPts val="800"/>
              </a:spcAft>
              <a:buClr>
                <a:schemeClr val="accent1"/>
              </a:buClr>
              <a:buNone/>
            </a:pPr>
            <a:r>
              <a:rPr lang="en-US" sz="1000">
                <a:solidFill>
                  <a:srgbClr val="FFFFFF"/>
                </a:solidFill>
                <a:effectLst/>
              </a:rPr>
              <a:t>Walland, E. and Shaw, S., 2022. E-portfolios in teaching, learning and assessment: tensions in theory and praxis. Technology, Pedagogy and Education, 31(3), pp.363-379.</a:t>
            </a:r>
          </a:p>
          <a:p>
            <a:pPr marL="0" marR="0" indent="-182880" defTabSz="914400">
              <a:lnSpc>
                <a:spcPct val="90000"/>
              </a:lnSpc>
              <a:spcAft>
                <a:spcPts val="800"/>
              </a:spcAft>
              <a:buClr>
                <a:schemeClr val="accent1"/>
              </a:buClr>
              <a:buNone/>
            </a:pPr>
            <a:r>
              <a:rPr lang="en-US" sz="1000">
                <a:solidFill>
                  <a:srgbClr val="FFFFFF"/>
                </a:solidFill>
                <a:effectLst/>
              </a:rPr>
              <a:t>Webb, A. and Layton, J., 2023. Digital Skills for Performance: a framework for assessing current and future digital skills needs in the performing arts sector. Arts and the Market, 13(1), pp.33-47.</a:t>
            </a:r>
          </a:p>
          <a:p>
            <a:pPr marL="0" marR="0" indent="-182880" defTabSz="914400">
              <a:lnSpc>
                <a:spcPct val="90000"/>
              </a:lnSpc>
              <a:spcAft>
                <a:spcPts val="800"/>
              </a:spcAft>
              <a:buClr>
                <a:schemeClr val="accent1"/>
              </a:buClr>
              <a:buNone/>
            </a:pPr>
            <a:r>
              <a:rPr lang="en-US" sz="1000">
                <a:solidFill>
                  <a:srgbClr val="FFFFFF"/>
                </a:solidFill>
                <a:effectLst/>
              </a:rPr>
              <a:t>Weerakoon, C., 2023. Exploring the synergy of digital competence and photo-driven reflection: A pilot study on reflective thinking skill development in business education. Cogent Education, 10(2), p.2282304.</a:t>
            </a:r>
          </a:p>
          <a:p>
            <a:pPr marL="0" marR="0" indent="-182880" defTabSz="914400">
              <a:lnSpc>
                <a:spcPct val="90000"/>
              </a:lnSpc>
              <a:spcAft>
                <a:spcPts val="800"/>
              </a:spcAft>
              <a:buClr>
                <a:schemeClr val="accent1"/>
              </a:buClr>
              <a:buNone/>
            </a:pPr>
            <a:r>
              <a:rPr lang="en-US" sz="1000">
                <a:solidFill>
                  <a:srgbClr val="FFFFFF"/>
                </a:solidFill>
                <a:effectLst/>
              </a:rPr>
              <a:t>Zainuddin, Z., Churiyah, M., Rahayu, W.P., Pratikto, H. and Halili, S.H., 2026. E-portfolios as authentic assessment in pre-service teacher education: enhancing reflection, professional identity, and digital preparedness. Education and Information Technologies, pp.1-37.</a:t>
            </a:r>
          </a:p>
        </p:txBody>
      </p:sp>
    </p:spTree>
    <p:extLst>
      <p:ext uri="{BB962C8B-B14F-4D97-AF65-F5344CB8AC3E}">
        <p14:creationId xmlns:p14="http://schemas.microsoft.com/office/powerpoint/2010/main" xmlns="" val="2494021798"/>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A6F05DDE-5F2C-44F5-BACC-DED4737B11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9" name="Rectangle 8">
            <a:extLst>
              <a:ext uri="{FF2B5EF4-FFF2-40B4-BE49-F238E27FC236}">
                <a16:creationId xmlns:a16="http://schemas.microsoft.com/office/drawing/2014/main" xmlns="" id="{1322BCA3-31C1-4329-B0BA-4748F937B5C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129284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4179EAFA-063F-64CE-AD8B-79211ADD991F}"/>
              </a:ext>
            </a:extLst>
          </p:cNvPr>
          <p:cNvSpPr>
            <a:spLocks noGrp="1"/>
          </p:cNvSpPr>
          <p:nvPr>
            <p:ph type="title"/>
          </p:nvPr>
        </p:nvSpPr>
        <p:spPr>
          <a:xfrm>
            <a:off x="1891293" y="723331"/>
            <a:ext cx="8409414" cy="3875965"/>
          </a:xfrm>
          <a:noFill/>
        </p:spPr>
        <p:txBody>
          <a:bodyPr vert="horz" lIns="91440" tIns="45720" rIns="91440" bIns="45720" rtlCol="0" anchor="ctr">
            <a:normAutofit/>
          </a:bodyPr>
          <a:lstStyle/>
          <a:p>
            <a:pPr>
              <a:lnSpc>
                <a:spcPct val="85000"/>
              </a:lnSpc>
            </a:pPr>
            <a:r>
              <a:rPr lang="en-US" sz="6000">
                <a:solidFill>
                  <a:schemeClr val="tx2"/>
                </a:solidFill>
              </a:rPr>
              <a:t>THANK YOU</a:t>
            </a:r>
          </a:p>
        </p:txBody>
      </p:sp>
      <p:sp>
        <p:nvSpPr>
          <p:cNvPr id="11" name="Rectangle 10">
            <a:extLst>
              <a:ext uri="{FF2B5EF4-FFF2-40B4-BE49-F238E27FC236}">
                <a16:creationId xmlns:a16="http://schemas.microsoft.com/office/drawing/2014/main" xmlns="" id="{F6C1DD8F-426A-45F7-A524-5569263BE5D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89916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xmlns="" id="{98D39CD7-AB20-4006-930C-6368406D01E5}"/>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flipH="1">
            <a:off x="7750388" y="5359400"/>
            <a:ext cx="2550319"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xmlns="" id="{3D65D7AA-A0C8-491E-9211-059F0D299A4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127760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xmlns="" val="2260228277"/>
      </p:ext>
    </p:extLst>
  </p:cSld>
  <p:clrMapOvr>
    <a:masterClrMapping/>
  </p:clrMapOvr>
</p:sld>
</file>

<file path=ppt/theme/theme1.xml><?xml version="1.0" encoding="utf-8"?>
<a:theme xmlns:a="http://schemas.openxmlformats.org/drawingml/2006/main" name="View">
  <a:themeElements>
    <a:clrScheme name="View">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View">
      <a:majorFont>
        <a:latin typeface="Century Schoolbook"/>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xmlns="" name="View" id="{BA0EB5A6-F2D4-4F82-977B-64ADEE4A2A69}" vid="{3969A8A2-35DB-4E3B-8885-16FD2056867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View</Template>
  <TotalTime>4</TotalTime>
  <Words>765</Words>
  <Application>Microsoft Office PowerPoint</Application>
  <PresentationFormat>Custom</PresentationFormat>
  <Paragraphs>56</Paragraphs>
  <Slides>10</Slides>
  <Notes>6</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View</vt:lpstr>
      <vt:lpstr>NAME- EVA STEFAN ID-2510915</vt:lpstr>
      <vt:lpstr>DIGITAL SKILLS DEVELOPMENT: PORTFOLIO AND REFLECTIVE LEARNING JOURNEY</vt:lpstr>
      <vt:lpstr>Introduction to My Digital Portfolio</vt:lpstr>
      <vt:lpstr>Portfolio Item 1: Digital Life (DS1)</vt:lpstr>
      <vt:lpstr>Portfolio Item 2: Coffee Sales Analysis </vt:lpstr>
      <vt:lpstr>Skills Development and Independent Learning</vt:lpstr>
      <vt:lpstr>Digital Tools and Real-World Application</vt:lpstr>
      <vt:lpstr>Future Development</vt:lpstr>
      <vt:lpstr>References</vt:lpstr>
      <vt:lpstr>THANK YOU</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EVA STEFAN ID-2510915</dc:title>
  <dc:creator>User</dc:creator>
  <cp:lastModifiedBy>User</cp:lastModifiedBy>
  <cp:revision>2</cp:revision>
  <dcterms:created xsi:type="dcterms:W3CDTF">2026-07-11T08:36:48Z</dcterms:created>
  <dcterms:modified xsi:type="dcterms:W3CDTF">2026-07-13T10:07:39Z</dcterms:modified>
</cp:coreProperties>
</file>