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12"/>
  </p:notesMasterIdLst>
  <p:handoutMasterIdLst>
    <p:handoutMasterId r:id="rId13"/>
  </p:handout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E80D0F-3047-4FC6-873B-BFC2E151ADF2}" v="162" dt="2023-04-17T10:48:48.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86" d="100"/>
          <a:sy n="86" d="100"/>
        </p:scale>
        <p:origin x="422" y="6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1DA846-AD16-4287-BF2F-6E9C35A8E50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2C36B24-DB91-4E5F-9816-5338A36B9473}">
      <dgm:prSet/>
      <dgm:spPr/>
      <dgm:t>
        <a:bodyPr/>
        <a:lstStyle/>
        <a:p>
          <a:r>
            <a:rPr lang="en-GB" dirty="0">
              <a:latin typeface="Times New Roman" panose="02020603050405020304" pitchFamily="18" charset="0"/>
              <a:cs typeface="Times New Roman" panose="02020603050405020304" pitchFamily="18" charset="0"/>
            </a:rPr>
            <a:t>Video format</a:t>
          </a:r>
          <a:endParaRPr lang="en-US" dirty="0">
            <a:latin typeface="Times New Roman" panose="02020603050405020304" pitchFamily="18" charset="0"/>
            <a:cs typeface="Times New Roman" panose="02020603050405020304" pitchFamily="18" charset="0"/>
          </a:endParaRPr>
        </a:p>
      </dgm:t>
    </dgm:pt>
    <dgm:pt modelId="{0DEB78F6-C19E-4A77-BDCC-CF7937BD03CC}" type="parTrans" cxnId="{208B2509-AFD7-4395-A652-E74B62A0B433}">
      <dgm:prSet/>
      <dgm:spPr/>
      <dgm:t>
        <a:bodyPr/>
        <a:lstStyle/>
        <a:p>
          <a:endParaRPr lang="en-US"/>
        </a:p>
      </dgm:t>
    </dgm:pt>
    <dgm:pt modelId="{70BADE26-CE32-4B3C-9F61-82A8E076CC27}" type="sibTrans" cxnId="{208B2509-AFD7-4395-A652-E74B62A0B433}">
      <dgm:prSet/>
      <dgm:spPr/>
      <dgm:t>
        <a:bodyPr/>
        <a:lstStyle/>
        <a:p>
          <a:endParaRPr lang="en-US"/>
        </a:p>
      </dgm:t>
    </dgm:pt>
    <dgm:pt modelId="{F9C59CDF-8802-4067-8306-42122DD7C605}">
      <dgm:prSet/>
      <dgm:spPr/>
      <dgm:t>
        <a:bodyPr/>
        <a:lstStyle/>
        <a:p>
          <a:r>
            <a:rPr lang="en-GB" dirty="0">
              <a:latin typeface="Times New Roman" panose="02020603050405020304" pitchFamily="18" charset="0"/>
              <a:cs typeface="Times New Roman" panose="02020603050405020304" pitchFamily="18" charset="0"/>
            </a:rPr>
            <a:t>Essay</a:t>
          </a:r>
          <a:endParaRPr lang="en-US" dirty="0">
            <a:latin typeface="Times New Roman" panose="02020603050405020304" pitchFamily="18" charset="0"/>
            <a:cs typeface="Times New Roman" panose="02020603050405020304" pitchFamily="18" charset="0"/>
          </a:endParaRPr>
        </a:p>
      </dgm:t>
    </dgm:pt>
    <dgm:pt modelId="{B7A068D9-86AF-4BFD-A643-D2CBF89E7B33}" type="parTrans" cxnId="{2BBB1E25-ACB3-427C-9C40-EC67F7032EE5}">
      <dgm:prSet/>
      <dgm:spPr/>
      <dgm:t>
        <a:bodyPr/>
        <a:lstStyle/>
        <a:p>
          <a:endParaRPr lang="en-US"/>
        </a:p>
      </dgm:t>
    </dgm:pt>
    <dgm:pt modelId="{0845C9F5-26A7-4EB6-89BC-15527DB8F799}" type="sibTrans" cxnId="{2BBB1E25-ACB3-427C-9C40-EC67F7032EE5}">
      <dgm:prSet/>
      <dgm:spPr/>
      <dgm:t>
        <a:bodyPr/>
        <a:lstStyle/>
        <a:p>
          <a:endParaRPr lang="en-US"/>
        </a:p>
      </dgm:t>
    </dgm:pt>
    <dgm:pt modelId="{E7790AD8-9E19-48DE-B9D7-B089EC8D2F7C}">
      <dgm:prSet/>
      <dgm:spPr/>
      <dgm:t>
        <a:bodyPr/>
        <a:lstStyle/>
        <a:p>
          <a:r>
            <a:rPr lang="en-GB" dirty="0">
              <a:latin typeface="Times New Roman" panose="02020603050405020304" pitchFamily="18" charset="0"/>
              <a:cs typeface="Times New Roman" panose="02020603050405020304" pitchFamily="18" charset="0"/>
            </a:rPr>
            <a:t>3-d design</a:t>
          </a:r>
          <a:endParaRPr lang="en-US" dirty="0">
            <a:latin typeface="Times New Roman" panose="02020603050405020304" pitchFamily="18" charset="0"/>
            <a:cs typeface="Times New Roman" panose="02020603050405020304" pitchFamily="18" charset="0"/>
          </a:endParaRPr>
        </a:p>
      </dgm:t>
    </dgm:pt>
    <dgm:pt modelId="{1A076CC5-46D2-417A-A426-C7560457EE72}" type="parTrans" cxnId="{697AE295-0BFE-4A97-9514-0001C804F1E7}">
      <dgm:prSet/>
      <dgm:spPr/>
      <dgm:t>
        <a:bodyPr/>
        <a:lstStyle/>
        <a:p>
          <a:endParaRPr lang="en-US"/>
        </a:p>
      </dgm:t>
    </dgm:pt>
    <dgm:pt modelId="{8A3F7282-9FA5-4F51-B80F-B02710EE6764}" type="sibTrans" cxnId="{697AE295-0BFE-4A97-9514-0001C804F1E7}">
      <dgm:prSet/>
      <dgm:spPr/>
      <dgm:t>
        <a:bodyPr/>
        <a:lstStyle/>
        <a:p>
          <a:endParaRPr lang="en-US"/>
        </a:p>
      </dgm:t>
    </dgm:pt>
    <dgm:pt modelId="{51C81B2A-1702-4B2E-ABAF-C44AF5615C4D}">
      <dgm:prSet phldr="0"/>
      <dgm:spPr/>
      <dgm:t>
        <a:bodyPr/>
        <a:lstStyle/>
        <a:p>
          <a:pPr rtl="0"/>
          <a:r>
            <a:rPr lang="en-GB" dirty="0">
              <a:latin typeface="Times New Roman" panose="02020603050405020304" pitchFamily="18" charset="0"/>
              <a:cs typeface="Times New Roman" panose="02020603050405020304" pitchFamily="18" charset="0"/>
            </a:rPr>
            <a:t>Creating something</a:t>
          </a:r>
        </a:p>
      </dgm:t>
    </dgm:pt>
    <dgm:pt modelId="{1B6962DC-D0DA-4870-8477-B599DE7211B9}" type="parTrans" cxnId="{9DA56636-CCD7-496B-8F0B-DC56E7E18A68}">
      <dgm:prSet/>
      <dgm:spPr/>
      <dgm:t>
        <a:bodyPr/>
        <a:lstStyle/>
        <a:p>
          <a:endParaRPr lang="en-GB"/>
        </a:p>
      </dgm:t>
    </dgm:pt>
    <dgm:pt modelId="{320E18D9-1479-4317-AB75-B68E514DB8C3}" type="sibTrans" cxnId="{9DA56636-CCD7-496B-8F0B-DC56E7E18A68}">
      <dgm:prSet/>
      <dgm:spPr/>
      <dgm:t>
        <a:bodyPr/>
        <a:lstStyle/>
        <a:p>
          <a:endParaRPr lang="en-GB"/>
        </a:p>
      </dgm:t>
    </dgm:pt>
    <dgm:pt modelId="{593E9212-91A8-4BC1-B5A5-CB7E08D223F5}">
      <dgm:prSet phldr="0"/>
      <dgm:spPr/>
      <dgm:t>
        <a:bodyPr/>
        <a:lstStyle/>
        <a:p>
          <a:pPr rtl="0"/>
          <a:r>
            <a:rPr lang="en-GB" dirty="0">
              <a:latin typeface="Times New Roman" panose="02020603050405020304" pitchFamily="18" charset="0"/>
              <a:cs typeface="Times New Roman" panose="02020603050405020304" pitchFamily="18" charset="0"/>
            </a:rPr>
            <a:t>Performance</a:t>
          </a:r>
        </a:p>
      </dgm:t>
    </dgm:pt>
    <dgm:pt modelId="{8ECC276D-1555-4348-B776-A84D657FA855}" type="parTrans" cxnId="{76359A87-6D34-40E6-B0C9-C71ED3905721}">
      <dgm:prSet/>
      <dgm:spPr/>
      <dgm:t>
        <a:bodyPr/>
        <a:lstStyle/>
        <a:p>
          <a:endParaRPr lang="en-GB"/>
        </a:p>
      </dgm:t>
    </dgm:pt>
    <dgm:pt modelId="{42AB47EF-4376-46A7-9F34-32152F319ECD}" type="sibTrans" cxnId="{76359A87-6D34-40E6-B0C9-C71ED3905721}">
      <dgm:prSet/>
      <dgm:spPr/>
      <dgm:t>
        <a:bodyPr/>
        <a:lstStyle/>
        <a:p>
          <a:endParaRPr lang="en-GB"/>
        </a:p>
      </dgm:t>
    </dgm:pt>
    <dgm:pt modelId="{BAC113FB-A30F-4A28-AC80-3EFF5A98D15B}">
      <dgm:prSet phldr="0"/>
      <dgm:spPr/>
      <dgm:t>
        <a:bodyPr/>
        <a:lstStyle/>
        <a:p>
          <a:pPr rtl="0"/>
          <a:r>
            <a:rPr lang="en-GB" dirty="0">
              <a:latin typeface="Times New Roman" panose="02020603050405020304" pitchFamily="18" charset="0"/>
              <a:cs typeface="Times New Roman" panose="02020603050405020304" pitchFamily="18" charset="0"/>
            </a:rPr>
            <a:t>Field work</a:t>
          </a:r>
        </a:p>
      </dgm:t>
    </dgm:pt>
    <dgm:pt modelId="{23F8021D-E851-4999-B87C-5BCA08999068}" type="parTrans" cxnId="{489DC63C-BA33-4A5D-8038-F943C3C04B0A}">
      <dgm:prSet/>
      <dgm:spPr/>
      <dgm:t>
        <a:bodyPr/>
        <a:lstStyle/>
        <a:p>
          <a:endParaRPr lang="en-GB"/>
        </a:p>
      </dgm:t>
    </dgm:pt>
    <dgm:pt modelId="{131D45A1-1D90-4D71-A9FE-A1A2E9A6B3D1}" type="sibTrans" cxnId="{489DC63C-BA33-4A5D-8038-F943C3C04B0A}">
      <dgm:prSet/>
      <dgm:spPr/>
      <dgm:t>
        <a:bodyPr/>
        <a:lstStyle/>
        <a:p>
          <a:endParaRPr lang="en-GB"/>
        </a:p>
      </dgm:t>
    </dgm:pt>
    <dgm:pt modelId="{B87216A2-107F-4ACA-A76F-F851DBE06314}" type="pres">
      <dgm:prSet presAssocID="{FC1DA846-AD16-4287-BF2F-6E9C35A8E50C}" presName="vert0" presStyleCnt="0">
        <dgm:presLayoutVars>
          <dgm:dir/>
          <dgm:animOne val="branch"/>
          <dgm:animLvl val="lvl"/>
        </dgm:presLayoutVars>
      </dgm:prSet>
      <dgm:spPr/>
    </dgm:pt>
    <dgm:pt modelId="{5C2D5923-A8F5-45A2-B684-90D3E6363731}" type="pres">
      <dgm:prSet presAssocID="{52C36B24-DB91-4E5F-9816-5338A36B9473}" presName="thickLine" presStyleLbl="alignNode1" presStyleIdx="0" presStyleCnt="6"/>
      <dgm:spPr/>
    </dgm:pt>
    <dgm:pt modelId="{50B6F612-40BE-4B45-BC3F-87B4F8DFF3CC}" type="pres">
      <dgm:prSet presAssocID="{52C36B24-DB91-4E5F-9816-5338A36B9473}" presName="horz1" presStyleCnt="0"/>
      <dgm:spPr/>
    </dgm:pt>
    <dgm:pt modelId="{13392FCA-0EB7-45C7-9E29-D0F1528BC4BA}" type="pres">
      <dgm:prSet presAssocID="{52C36B24-DB91-4E5F-9816-5338A36B9473}" presName="tx1" presStyleLbl="revTx" presStyleIdx="0" presStyleCnt="6"/>
      <dgm:spPr/>
    </dgm:pt>
    <dgm:pt modelId="{9565147B-39D0-4907-93A2-8A559E0A8B6D}" type="pres">
      <dgm:prSet presAssocID="{52C36B24-DB91-4E5F-9816-5338A36B9473}" presName="vert1" presStyleCnt="0"/>
      <dgm:spPr/>
    </dgm:pt>
    <dgm:pt modelId="{9A370B03-FB70-4EF9-BE64-3601540DED72}" type="pres">
      <dgm:prSet presAssocID="{F9C59CDF-8802-4067-8306-42122DD7C605}" presName="thickLine" presStyleLbl="alignNode1" presStyleIdx="1" presStyleCnt="6"/>
      <dgm:spPr/>
    </dgm:pt>
    <dgm:pt modelId="{C60FCC4C-1942-4DFA-8ED7-AB5A3480CBA3}" type="pres">
      <dgm:prSet presAssocID="{F9C59CDF-8802-4067-8306-42122DD7C605}" presName="horz1" presStyleCnt="0"/>
      <dgm:spPr/>
    </dgm:pt>
    <dgm:pt modelId="{19AD2C99-3A22-4692-B7C9-32B698E16E78}" type="pres">
      <dgm:prSet presAssocID="{F9C59CDF-8802-4067-8306-42122DD7C605}" presName="tx1" presStyleLbl="revTx" presStyleIdx="1" presStyleCnt="6"/>
      <dgm:spPr/>
    </dgm:pt>
    <dgm:pt modelId="{16F9CFE4-3F33-488A-ACAF-B2B62976C102}" type="pres">
      <dgm:prSet presAssocID="{F9C59CDF-8802-4067-8306-42122DD7C605}" presName="vert1" presStyleCnt="0"/>
      <dgm:spPr/>
    </dgm:pt>
    <dgm:pt modelId="{A080EB99-D0EA-45FD-BE01-562277EB94BA}" type="pres">
      <dgm:prSet presAssocID="{E7790AD8-9E19-48DE-B9D7-B089EC8D2F7C}" presName="thickLine" presStyleLbl="alignNode1" presStyleIdx="2" presStyleCnt="6"/>
      <dgm:spPr/>
    </dgm:pt>
    <dgm:pt modelId="{A6FFD275-849D-4D09-89F7-64D43CDBD0A7}" type="pres">
      <dgm:prSet presAssocID="{E7790AD8-9E19-48DE-B9D7-B089EC8D2F7C}" presName="horz1" presStyleCnt="0"/>
      <dgm:spPr/>
    </dgm:pt>
    <dgm:pt modelId="{DF922BFB-76F3-4B74-BD05-95B70A50B083}" type="pres">
      <dgm:prSet presAssocID="{E7790AD8-9E19-48DE-B9D7-B089EC8D2F7C}" presName="tx1" presStyleLbl="revTx" presStyleIdx="2" presStyleCnt="6"/>
      <dgm:spPr/>
    </dgm:pt>
    <dgm:pt modelId="{E1325CE0-BD9F-432E-9CA1-DFBDEA4DB62F}" type="pres">
      <dgm:prSet presAssocID="{E7790AD8-9E19-48DE-B9D7-B089EC8D2F7C}" presName="vert1" presStyleCnt="0"/>
      <dgm:spPr/>
    </dgm:pt>
    <dgm:pt modelId="{A0A6C923-5DA1-49F2-937C-4FB685FC3093}" type="pres">
      <dgm:prSet presAssocID="{593E9212-91A8-4BC1-B5A5-CB7E08D223F5}" presName="thickLine" presStyleLbl="alignNode1" presStyleIdx="3" presStyleCnt="6"/>
      <dgm:spPr/>
    </dgm:pt>
    <dgm:pt modelId="{4C382BBC-D82C-43C8-AE58-D16AE684CAD7}" type="pres">
      <dgm:prSet presAssocID="{593E9212-91A8-4BC1-B5A5-CB7E08D223F5}" presName="horz1" presStyleCnt="0"/>
      <dgm:spPr/>
    </dgm:pt>
    <dgm:pt modelId="{0C8CDA02-4BEA-4119-A875-9CCBD1A129D8}" type="pres">
      <dgm:prSet presAssocID="{593E9212-91A8-4BC1-B5A5-CB7E08D223F5}" presName="tx1" presStyleLbl="revTx" presStyleIdx="3" presStyleCnt="6"/>
      <dgm:spPr/>
    </dgm:pt>
    <dgm:pt modelId="{AD3D1E0D-5552-4862-B9C1-3B394954C829}" type="pres">
      <dgm:prSet presAssocID="{593E9212-91A8-4BC1-B5A5-CB7E08D223F5}" presName="vert1" presStyleCnt="0"/>
      <dgm:spPr/>
    </dgm:pt>
    <dgm:pt modelId="{6D9D4661-D06C-4ED8-921F-369F7C6F20F8}" type="pres">
      <dgm:prSet presAssocID="{51C81B2A-1702-4B2E-ABAF-C44AF5615C4D}" presName="thickLine" presStyleLbl="alignNode1" presStyleIdx="4" presStyleCnt="6"/>
      <dgm:spPr/>
    </dgm:pt>
    <dgm:pt modelId="{676A0D3A-316C-4680-8D60-0F4B8775D3B7}" type="pres">
      <dgm:prSet presAssocID="{51C81B2A-1702-4B2E-ABAF-C44AF5615C4D}" presName="horz1" presStyleCnt="0"/>
      <dgm:spPr/>
    </dgm:pt>
    <dgm:pt modelId="{AF5B19B1-D5C5-440E-AF73-07C59E7791A9}" type="pres">
      <dgm:prSet presAssocID="{51C81B2A-1702-4B2E-ABAF-C44AF5615C4D}" presName="tx1" presStyleLbl="revTx" presStyleIdx="4" presStyleCnt="6"/>
      <dgm:spPr/>
    </dgm:pt>
    <dgm:pt modelId="{52BFD260-84FE-4120-BFDA-0DD4E93A0B82}" type="pres">
      <dgm:prSet presAssocID="{51C81B2A-1702-4B2E-ABAF-C44AF5615C4D}" presName="vert1" presStyleCnt="0"/>
      <dgm:spPr/>
    </dgm:pt>
    <dgm:pt modelId="{09300780-F810-4540-B5F8-443A836CDFE1}" type="pres">
      <dgm:prSet presAssocID="{BAC113FB-A30F-4A28-AC80-3EFF5A98D15B}" presName="thickLine" presStyleLbl="alignNode1" presStyleIdx="5" presStyleCnt="6"/>
      <dgm:spPr/>
    </dgm:pt>
    <dgm:pt modelId="{08195800-E155-465C-B993-E4FCA7A0EA90}" type="pres">
      <dgm:prSet presAssocID="{BAC113FB-A30F-4A28-AC80-3EFF5A98D15B}" presName="horz1" presStyleCnt="0"/>
      <dgm:spPr/>
    </dgm:pt>
    <dgm:pt modelId="{EE1234D5-A5D9-4B39-9734-B5EB4B9ED192}" type="pres">
      <dgm:prSet presAssocID="{BAC113FB-A30F-4A28-AC80-3EFF5A98D15B}" presName="tx1" presStyleLbl="revTx" presStyleIdx="5" presStyleCnt="6"/>
      <dgm:spPr/>
    </dgm:pt>
    <dgm:pt modelId="{5FCA4B5C-1273-4EA0-860F-AE47B5BDAD23}" type="pres">
      <dgm:prSet presAssocID="{BAC113FB-A30F-4A28-AC80-3EFF5A98D15B}" presName="vert1" presStyleCnt="0"/>
      <dgm:spPr/>
    </dgm:pt>
  </dgm:ptLst>
  <dgm:cxnLst>
    <dgm:cxn modelId="{208B2509-AFD7-4395-A652-E74B62A0B433}" srcId="{FC1DA846-AD16-4287-BF2F-6E9C35A8E50C}" destId="{52C36B24-DB91-4E5F-9816-5338A36B9473}" srcOrd="0" destOrd="0" parTransId="{0DEB78F6-C19E-4A77-BDCC-CF7937BD03CC}" sibTransId="{70BADE26-CE32-4B3C-9F61-82A8E076CC27}"/>
    <dgm:cxn modelId="{2BBB1E25-ACB3-427C-9C40-EC67F7032EE5}" srcId="{FC1DA846-AD16-4287-BF2F-6E9C35A8E50C}" destId="{F9C59CDF-8802-4067-8306-42122DD7C605}" srcOrd="1" destOrd="0" parTransId="{B7A068D9-86AF-4BFD-A643-D2CBF89E7B33}" sibTransId="{0845C9F5-26A7-4EB6-89BC-15527DB8F799}"/>
    <dgm:cxn modelId="{9DA56636-CCD7-496B-8F0B-DC56E7E18A68}" srcId="{FC1DA846-AD16-4287-BF2F-6E9C35A8E50C}" destId="{51C81B2A-1702-4B2E-ABAF-C44AF5615C4D}" srcOrd="4" destOrd="0" parTransId="{1B6962DC-D0DA-4870-8477-B599DE7211B9}" sibTransId="{320E18D9-1479-4317-AB75-B68E514DB8C3}"/>
    <dgm:cxn modelId="{489DC63C-BA33-4A5D-8038-F943C3C04B0A}" srcId="{FC1DA846-AD16-4287-BF2F-6E9C35A8E50C}" destId="{BAC113FB-A30F-4A28-AC80-3EFF5A98D15B}" srcOrd="5" destOrd="0" parTransId="{23F8021D-E851-4999-B87C-5BCA08999068}" sibTransId="{131D45A1-1D90-4D71-A9FE-A1A2E9A6B3D1}"/>
    <dgm:cxn modelId="{7B21A03F-4F35-4164-B893-7FCAAE629336}" type="presOf" srcId="{E7790AD8-9E19-48DE-B9D7-B089EC8D2F7C}" destId="{DF922BFB-76F3-4B74-BD05-95B70A50B083}" srcOrd="0" destOrd="0" presId="urn:microsoft.com/office/officeart/2008/layout/LinedList"/>
    <dgm:cxn modelId="{F9734C48-035F-4341-92CE-ECC412C7A9A1}" type="presOf" srcId="{52C36B24-DB91-4E5F-9816-5338A36B9473}" destId="{13392FCA-0EB7-45C7-9E29-D0F1528BC4BA}" srcOrd="0" destOrd="0" presId="urn:microsoft.com/office/officeart/2008/layout/LinedList"/>
    <dgm:cxn modelId="{916E0E4D-9F34-475D-9FE6-A28F66614752}" type="presOf" srcId="{F9C59CDF-8802-4067-8306-42122DD7C605}" destId="{19AD2C99-3A22-4692-B7C9-32B698E16E78}" srcOrd="0" destOrd="0" presId="urn:microsoft.com/office/officeart/2008/layout/LinedList"/>
    <dgm:cxn modelId="{0D32F64D-D880-4328-BA96-8177C288F29D}" type="presOf" srcId="{BAC113FB-A30F-4A28-AC80-3EFF5A98D15B}" destId="{EE1234D5-A5D9-4B39-9734-B5EB4B9ED192}" srcOrd="0" destOrd="0" presId="urn:microsoft.com/office/officeart/2008/layout/LinedList"/>
    <dgm:cxn modelId="{DADAFF7B-D8B9-4364-B96B-32381E583948}" type="presOf" srcId="{593E9212-91A8-4BC1-B5A5-CB7E08D223F5}" destId="{0C8CDA02-4BEA-4119-A875-9CCBD1A129D8}" srcOrd="0" destOrd="0" presId="urn:microsoft.com/office/officeart/2008/layout/LinedList"/>
    <dgm:cxn modelId="{76359A87-6D34-40E6-B0C9-C71ED3905721}" srcId="{FC1DA846-AD16-4287-BF2F-6E9C35A8E50C}" destId="{593E9212-91A8-4BC1-B5A5-CB7E08D223F5}" srcOrd="3" destOrd="0" parTransId="{8ECC276D-1555-4348-B776-A84D657FA855}" sibTransId="{42AB47EF-4376-46A7-9F34-32152F319ECD}"/>
    <dgm:cxn modelId="{697AE295-0BFE-4A97-9514-0001C804F1E7}" srcId="{FC1DA846-AD16-4287-BF2F-6E9C35A8E50C}" destId="{E7790AD8-9E19-48DE-B9D7-B089EC8D2F7C}" srcOrd="2" destOrd="0" parTransId="{1A076CC5-46D2-417A-A426-C7560457EE72}" sibTransId="{8A3F7282-9FA5-4F51-B80F-B02710EE6764}"/>
    <dgm:cxn modelId="{74F04999-FDEB-4027-8CC0-66498854A116}" type="presOf" srcId="{51C81B2A-1702-4B2E-ABAF-C44AF5615C4D}" destId="{AF5B19B1-D5C5-440E-AF73-07C59E7791A9}" srcOrd="0" destOrd="0" presId="urn:microsoft.com/office/officeart/2008/layout/LinedList"/>
    <dgm:cxn modelId="{EE1CBCF3-F34F-4AE7-9722-AB81EF622F57}" type="presOf" srcId="{FC1DA846-AD16-4287-BF2F-6E9C35A8E50C}" destId="{B87216A2-107F-4ACA-A76F-F851DBE06314}" srcOrd="0" destOrd="0" presId="urn:microsoft.com/office/officeart/2008/layout/LinedList"/>
    <dgm:cxn modelId="{4E29C3F9-9A17-4DFF-B1C4-AF8404DF271B}" type="presParOf" srcId="{B87216A2-107F-4ACA-A76F-F851DBE06314}" destId="{5C2D5923-A8F5-45A2-B684-90D3E6363731}" srcOrd="0" destOrd="0" presId="urn:microsoft.com/office/officeart/2008/layout/LinedList"/>
    <dgm:cxn modelId="{233C6307-1B1B-4116-9ABD-2F22AB64533E}" type="presParOf" srcId="{B87216A2-107F-4ACA-A76F-F851DBE06314}" destId="{50B6F612-40BE-4B45-BC3F-87B4F8DFF3CC}" srcOrd="1" destOrd="0" presId="urn:microsoft.com/office/officeart/2008/layout/LinedList"/>
    <dgm:cxn modelId="{4AE8F3ED-497E-42EC-805D-97C64C1475DE}" type="presParOf" srcId="{50B6F612-40BE-4B45-BC3F-87B4F8DFF3CC}" destId="{13392FCA-0EB7-45C7-9E29-D0F1528BC4BA}" srcOrd="0" destOrd="0" presId="urn:microsoft.com/office/officeart/2008/layout/LinedList"/>
    <dgm:cxn modelId="{954C2AA1-C1EA-4A60-8201-1FCE030438D6}" type="presParOf" srcId="{50B6F612-40BE-4B45-BC3F-87B4F8DFF3CC}" destId="{9565147B-39D0-4907-93A2-8A559E0A8B6D}" srcOrd="1" destOrd="0" presId="urn:microsoft.com/office/officeart/2008/layout/LinedList"/>
    <dgm:cxn modelId="{C47E9F02-52BA-4638-8F5C-D6F96718A764}" type="presParOf" srcId="{B87216A2-107F-4ACA-A76F-F851DBE06314}" destId="{9A370B03-FB70-4EF9-BE64-3601540DED72}" srcOrd="2" destOrd="0" presId="urn:microsoft.com/office/officeart/2008/layout/LinedList"/>
    <dgm:cxn modelId="{5CC33ED2-43E8-4EEB-A401-4C5858A4C29D}" type="presParOf" srcId="{B87216A2-107F-4ACA-A76F-F851DBE06314}" destId="{C60FCC4C-1942-4DFA-8ED7-AB5A3480CBA3}" srcOrd="3" destOrd="0" presId="urn:microsoft.com/office/officeart/2008/layout/LinedList"/>
    <dgm:cxn modelId="{2C9ECC36-C0A7-47B7-AD5C-C967503DF4B9}" type="presParOf" srcId="{C60FCC4C-1942-4DFA-8ED7-AB5A3480CBA3}" destId="{19AD2C99-3A22-4692-B7C9-32B698E16E78}" srcOrd="0" destOrd="0" presId="urn:microsoft.com/office/officeart/2008/layout/LinedList"/>
    <dgm:cxn modelId="{906B2729-FD5F-458E-B52E-F2E1BA6E09D5}" type="presParOf" srcId="{C60FCC4C-1942-4DFA-8ED7-AB5A3480CBA3}" destId="{16F9CFE4-3F33-488A-ACAF-B2B62976C102}" srcOrd="1" destOrd="0" presId="urn:microsoft.com/office/officeart/2008/layout/LinedList"/>
    <dgm:cxn modelId="{D8B029C8-ADB2-4C17-8373-0F2299934C87}" type="presParOf" srcId="{B87216A2-107F-4ACA-A76F-F851DBE06314}" destId="{A080EB99-D0EA-45FD-BE01-562277EB94BA}" srcOrd="4" destOrd="0" presId="urn:microsoft.com/office/officeart/2008/layout/LinedList"/>
    <dgm:cxn modelId="{D0361C0E-3AE6-4605-AE93-7BC79BF29615}" type="presParOf" srcId="{B87216A2-107F-4ACA-A76F-F851DBE06314}" destId="{A6FFD275-849D-4D09-89F7-64D43CDBD0A7}" srcOrd="5" destOrd="0" presId="urn:microsoft.com/office/officeart/2008/layout/LinedList"/>
    <dgm:cxn modelId="{1588D0B6-A921-4A73-8BC5-EAE796829EBF}" type="presParOf" srcId="{A6FFD275-849D-4D09-89F7-64D43CDBD0A7}" destId="{DF922BFB-76F3-4B74-BD05-95B70A50B083}" srcOrd="0" destOrd="0" presId="urn:microsoft.com/office/officeart/2008/layout/LinedList"/>
    <dgm:cxn modelId="{1FF30F9E-3EA6-4AFD-A535-DE42046EAE40}" type="presParOf" srcId="{A6FFD275-849D-4D09-89F7-64D43CDBD0A7}" destId="{E1325CE0-BD9F-432E-9CA1-DFBDEA4DB62F}" srcOrd="1" destOrd="0" presId="urn:microsoft.com/office/officeart/2008/layout/LinedList"/>
    <dgm:cxn modelId="{9A2B7217-9241-4613-BE74-A117658D91B7}" type="presParOf" srcId="{B87216A2-107F-4ACA-A76F-F851DBE06314}" destId="{A0A6C923-5DA1-49F2-937C-4FB685FC3093}" srcOrd="6" destOrd="0" presId="urn:microsoft.com/office/officeart/2008/layout/LinedList"/>
    <dgm:cxn modelId="{1E4708EA-07B4-43C8-A40D-0FF0D0283AF0}" type="presParOf" srcId="{B87216A2-107F-4ACA-A76F-F851DBE06314}" destId="{4C382BBC-D82C-43C8-AE58-D16AE684CAD7}" srcOrd="7" destOrd="0" presId="urn:microsoft.com/office/officeart/2008/layout/LinedList"/>
    <dgm:cxn modelId="{FF52FA6C-F469-4F17-8066-8F06C789149F}" type="presParOf" srcId="{4C382BBC-D82C-43C8-AE58-D16AE684CAD7}" destId="{0C8CDA02-4BEA-4119-A875-9CCBD1A129D8}" srcOrd="0" destOrd="0" presId="urn:microsoft.com/office/officeart/2008/layout/LinedList"/>
    <dgm:cxn modelId="{A12CC5C2-3116-4791-99E4-21DC08805376}" type="presParOf" srcId="{4C382BBC-D82C-43C8-AE58-D16AE684CAD7}" destId="{AD3D1E0D-5552-4862-B9C1-3B394954C829}" srcOrd="1" destOrd="0" presId="urn:microsoft.com/office/officeart/2008/layout/LinedList"/>
    <dgm:cxn modelId="{AF1C1C29-1300-458D-A85F-70F160F6523D}" type="presParOf" srcId="{B87216A2-107F-4ACA-A76F-F851DBE06314}" destId="{6D9D4661-D06C-4ED8-921F-369F7C6F20F8}" srcOrd="8" destOrd="0" presId="urn:microsoft.com/office/officeart/2008/layout/LinedList"/>
    <dgm:cxn modelId="{45248A85-9CF9-488E-88F9-612A62A1DBA3}" type="presParOf" srcId="{B87216A2-107F-4ACA-A76F-F851DBE06314}" destId="{676A0D3A-316C-4680-8D60-0F4B8775D3B7}" srcOrd="9" destOrd="0" presId="urn:microsoft.com/office/officeart/2008/layout/LinedList"/>
    <dgm:cxn modelId="{E32D4433-0B20-4FCF-A6EA-C7E4B27256DC}" type="presParOf" srcId="{676A0D3A-316C-4680-8D60-0F4B8775D3B7}" destId="{AF5B19B1-D5C5-440E-AF73-07C59E7791A9}" srcOrd="0" destOrd="0" presId="urn:microsoft.com/office/officeart/2008/layout/LinedList"/>
    <dgm:cxn modelId="{8F8277C0-DBFD-4466-AE59-7742565F43E9}" type="presParOf" srcId="{676A0D3A-316C-4680-8D60-0F4B8775D3B7}" destId="{52BFD260-84FE-4120-BFDA-0DD4E93A0B82}" srcOrd="1" destOrd="0" presId="urn:microsoft.com/office/officeart/2008/layout/LinedList"/>
    <dgm:cxn modelId="{9BE2E44B-5B33-4D51-B155-0CEC60215AF2}" type="presParOf" srcId="{B87216A2-107F-4ACA-A76F-F851DBE06314}" destId="{09300780-F810-4540-B5F8-443A836CDFE1}" srcOrd="10" destOrd="0" presId="urn:microsoft.com/office/officeart/2008/layout/LinedList"/>
    <dgm:cxn modelId="{52731690-E5E5-4F46-8768-2CBE184A5708}" type="presParOf" srcId="{B87216A2-107F-4ACA-A76F-F851DBE06314}" destId="{08195800-E155-465C-B993-E4FCA7A0EA90}" srcOrd="11" destOrd="0" presId="urn:microsoft.com/office/officeart/2008/layout/LinedList"/>
    <dgm:cxn modelId="{3A776326-94CA-4D79-8C9B-F97CD3310428}" type="presParOf" srcId="{08195800-E155-465C-B993-E4FCA7A0EA90}" destId="{EE1234D5-A5D9-4B39-9734-B5EB4B9ED192}" srcOrd="0" destOrd="0" presId="urn:microsoft.com/office/officeart/2008/layout/LinedList"/>
    <dgm:cxn modelId="{4093D525-48C7-476F-AAD3-823D2F3EAF38}" type="presParOf" srcId="{08195800-E155-465C-B993-E4FCA7A0EA90}" destId="{5FCA4B5C-1273-4EA0-860F-AE47B5BDAD2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818B88-10F4-44DE-B54D-4C7CFDBC1B5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1AFB26E-3B34-4E57-BCFB-E12828FB002A}">
      <dgm:prSet/>
      <dgm:spPr/>
      <dgm:t>
        <a:bodyPr/>
        <a:lstStyle/>
        <a:p>
          <a:pPr>
            <a:lnSpc>
              <a:spcPct val="100000"/>
            </a:lnSpc>
            <a:defRPr cap="all"/>
          </a:pPr>
          <a:r>
            <a:rPr lang="en-GB" dirty="0">
              <a:latin typeface="Times New Roman" panose="02020603050405020304" pitchFamily="18" charset="0"/>
              <a:cs typeface="Times New Roman" panose="02020603050405020304" pitchFamily="18" charset="0"/>
            </a:rPr>
            <a:t>Forensic science</a:t>
          </a:r>
          <a:endParaRPr lang="en-US" dirty="0">
            <a:latin typeface="Times New Roman" panose="02020603050405020304" pitchFamily="18" charset="0"/>
            <a:cs typeface="Times New Roman" panose="02020603050405020304" pitchFamily="18" charset="0"/>
          </a:endParaRPr>
        </a:p>
      </dgm:t>
    </dgm:pt>
    <dgm:pt modelId="{620C8F0F-C2D8-45C2-AB62-14A7AC5B26AA}" type="parTrans" cxnId="{4E44EFCE-4851-4952-B2A6-4620EC20108F}">
      <dgm:prSet/>
      <dgm:spPr/>
      <dgm:t>
        <a:bodyPr/>
        <a:lstStyle/>
        <a:p>
          <a:endParaRPr lang="en-US"/>
        </a:p>
      </dgm:t>
    </dgm:pt>
    <dgm:pt modelId="{04FC9D52-C528-43BD-BB4C-0B1F2AF49E51}" type="sibTrans" cxnId="{4E44EFCE-4851-4952-B2A6-4620EC20108F}">
      <dgm:prSet/>
      <dgm:spPr/>
      <dgm:t>
        <a:bodyPr/>
        <a:lstStyle/>
        <a:p>
          <a:endParaRPr lang="en-US"/>
        </a:p>
      </dgm:t>
    </dgm:pt>
    <dgm:pt modelId="{55D5ADCE-F225-443E-A876-84E894D662A9}">
      <dgm:prSet/>
      <dgm:spPr/>
      <dgm:t>
        <a:bodyPr/>
        <a:lstStyle/>
        <a:p>
          <a:pPr>
            <a:lnSpc>
              <a:spcPct val="100000"/>
            </a:lnSpc>
            <a:defRPr cap="all"/>
          </a:pPr>
          <a:r>
            <a:rPr lang="en-GB" dirty="0">
              <a:latin typeface="Times New Roman" panose="02020603050405020304" pitchFamily="18" charset="0"/>
              <a:cs typeface="Times New Roman" panose="02020603050405020304" pitchFamily="18" charset="0"/>
            </a:rPr>
            <a:t>Graveyard survey</a:t>
          </a:r>
          <a:endParaRPr lang="en-US" dirty="0">
            <a:latin typeface="Times New Roman" panose="02020603050405020304" pitchFamily="18" charset="0"/>
            <a:cs typeface="Times New Roman" panose="02020603050405020304" pitchFamily="18" charset="0"/>
          </a:endParaRPr>
        </a:p>
      </dgm:t>
    </dgm:pt>
    <dgm:pt modelId="{FE3FEECF-268B-48C5-B33A-1BA882D6AE5D}" type="parTrans" cxnId="{F04378C3-D1FD-4ED9-8772-C7188C86562B}">
      <dgm:prSet/>
      <dgm:spPr/>
      <dgm:t>
        <a:bodyPr/>
        <a:lstStyle/>
        <a:p>
          <a:endParaRPr lang="en-US"/>
        </a:p>
      </dgm:t>
    </dgm:pt>
    <dgm:pt modelId="{E068B506-F36D-4DB4-960D-FCA6AAB4BC47}" type="sibTrans" cxnId="{F04378C3-D1FD-4ED9-8772-C7188C86562B}">
      <dgm:prSet/>
      <dgm:spPr/>
      <dgm:t>
        <a:bodyPr/>
        <a:lstStyle/>
        <a:p>
          <a:endParaRPr lang="en-US"/>
        </a:p>
      </dgm:t>
    </dgm:pt>
    <dgm:pt modelId="{5E4BCF29-6EE9-4B34-BED1-B5A8B3C0C1C3}">
      <dgm:prSet/>
      <dgm:spPr/>
      <dgm:t>
        <a:bodyPr/>
        <a:lstStyle/>
        <a:p>
          <a:pPr>
            <a:lnSpc>
              <a:spcPct val="100000"/>
            </a:lnSpc>
            <a:defRPr cap="all"/>
          </a:pPr>
          <a:r>
            <a:rPr lang="en-GB" dirty="0">
              <a:latin typeface="Times New Roman" panose="02020603050405020304" pitchFamily="18" charset="0"/>
              <a:cs typeface="Times New Roman" panose="02020603050405020304" pitchFamily="18" charset="0"/>
            </a:rPr>
            <a:t>Horses</a:t>
          </a:r>
          <a:endParaRPr lang="en-US" dirty="0">
            <a:latin typeface="Times New Roman" panose="02020603050405020304" pitchFamily="18" charset="0"/>
            <a:cs typeface="Times New Roman" panose="02020603050405020304" pitchFamily="18" charset="0"/>
          </a:endParaRPr>
        </a:p>
      </dgm:t>
    </dgm:pt>
    <dgm:pt modelId="{2059A3DA-8B97-4A30-B93D-743A8BBAB787}" type="parTrans" cxnId="{4A14EDBD-0091-42FA-9C40-C1E358711A68}">
      <dgm:prSet/>
      <dgm:spPr/>
      <dgm:t>
        <a:bodyPr/>
        <a:lstStyle/>
        <a:p>
          <a:endParaRPr lang="en-US"/>
        </a:p>
      </dgm:t>
    </dgm:pt>
    <dgm:pt modelId="{0A56B63F-4398-4791-84EC-9F2663DC5BDF}" type="sibTrans" cxnId="{4A14EDBD-0091-42FA-9C40-C1E358711A68}">
      <dgm:prSet/>
      <dgm:spPr/>
      <dgm:t>
        <a:bodyPr/>
        <a:lstStyle/>
        <a:p>
          <a:endParaRPr lang="en-US"/>
        </a:p>
      </dgm:t>
    </dgm:pt>
    <dgm:pt modelId="{6EFCD4D7-2C12-4F14-90C9-532E89FFC53B}">
      <dgm:prSet/>
      <dgm:spPr/>
      <dgm:t>
        <a:bodyPr/>
        <a:lstStyle/>
        <a:p>
          <a:pPr>
            <a:lnSpc>
              <a:spcPct val="100000"/>
            </a:lnSpc>
            <a:defRPr cap="all"/>
          </a:pPr>
          <a:r>
            <a:rPr lang="en-GB" dirty="0">
              <a:latin typeface="Times New Roman" panose="02020603050405020304" pitchFamily="18" charset="0"/>
              <a:cs typeface="Times New Roman" panose="02020603050405020304" pitchFamily="18" charset="0"/>
            </a:rPr>
            <a:t>My dogs</a:t>
          </a:r>
          <a:endParaRPr lang="en-US" dirty="0">
            <a:latin typeface="Times New Roman" panose="02020603050405020304" pitchFamily="18" charset="0"/>
            <a:cs typeface="Times New Roman" panose="02020603050405020304" pitchFamily="18" charset="0"/>
          </a:endParaRPr>
        </a:p>
      </dgm:t>
    </dgm:pt>
    <dgm:pt modelId="{7D86910B-DA62-4C05-9078-1070D14041B5}" type="parTrans" cxnId="{2739A418-D732-444D-97D6-A6AEBD660250}">
      <dgm:prSet/>
      <dgm:spPr/>
      <dgm:t>
        <a:bodyPr/>
        <a:lstStyle/>
        <a:p>
          <a:endParaRPr lang="en-US"/>
        </a:p>
      </dgm:t>
    </dgm:pt>
    <dgm:pt modelId="{B8560905-C09D-4B34-9536-EE252121AB25}" type="sibTrans" cxnId="{2739A418-D732-444D-97D6-A6AEBD660250}">
      <dgm:prSet/>
      <dgm:spPr/>
      <dgm:t>
        <a:bodyPr/>
        <a:lstStyle/>
        <a:p>
          <a:endParaRPr lang="en-US"/>
        </a:p>
      </dgm:t>
    </dgm:pt>
    <dgm:pt modelId="{52DF4F00-DFB0-4CAD-B950-91C0F7F21DAD}" type="pres">
      <dgm:prSet presAssocID="{19818B88-10F4-44DE-B54D-4C7CFDBC1B51}" presName="root" presStyleCnt="0">
        <dgm:presLayoutVars>
          <dgm:dir/>
          <dgm:resizeHandles val="exact"/>
        </dgm:presLayoutVars>
      </dgm:prSet>
      <dgm:spPr/>
    </dgm:pt>
    <dgm:pt modelId="{0535B8AF-C378-40DD-919F-88CFA0951375}" type="pres">
      <dgm:prSet presAssocID="{61AFB26E-3B34-4E57-BCFB-E12828FB002A}" presName="compNode" presStyleCnt="0"/>
      <dgm:spPr/>
    </dgm:pt>
    <dgm:pt modelId="{B8CBFE0E-22D2-4282-9F04-1B603F38A1A8}" type="pres">
      <dgm:prSet presAssocID="{61AFB26E-3B34-4E57-BCFB-E12828FB002A}" presName="iconBgRect" presStyleLbl="bgShp" presStyleIdx="0" presStyleCnt="4"/>
      <dgm:spPr>
        <a:prstGeom prst="round2DiagRect">
          <a:avLst>
            <a:gd name="adj1" fmla="val 29727"/>
            <a:gd name="adj2" fmla="val 0"/>
          </a:avLst>
        </a:prstGeom>
      </dgm:spPr>
    </dgm:pt>
    <dgm:pt modelId="{C74BC29A-A63D-4C84-9947-2E18972833CC}" type="pres">
      <dgm:prSet presAssocID="{61AFB26E-3B34-4E57-BCFB-E12828FB002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ger Print"/>
        </a:ext>
      </dgm:extLst>
    </dgm:pt>
    <dgm:pt modelId="{AD0565DE-9E84-486F-8483-93D0CB39524A}" type="pres">
      <dgm:prSet presAssocID="{61AFB26E-3B34-4E57-BCFB-E12828FB002A}" presName="spaceRect" presStyleCnt="0"/>
      <dgm:spPr/>
    </dgm:pt>
    <dgm:pt modelId="{A7A45AA3-086F-4195-8143-24C7158C334F}" type="pres">
      <dgm:prSet presAssocID="{61AFB26E-3B34-4E57-BCFB-E12828FB002A}" presName="textRect" presStyleLbl="revTx" presStyleIdx="0" presStyleCnt="4">
        <dgm:presLayoutVars>
          <dgm:chMax val="1"/>
          <dgm:chPref val="1"/>
        </dgm:presLayoutVars>
      </dgm:prSet>
      <dgm:spPr/>
    </dgm:pt>
    <dgm:pt modelId="{7FAE3715-C38A-4088-8915-0BE24E17E102}" type="pres">
      <dgm:prSet presAssocID="{04FC9D52-C528-43BD-BB4C-0B1F2AF49E51}" presName="sibTrans" presStyleCnt="0"/>
      <dgm:spPr/>
    </dgm:pt>
    <dgm:pt modelId="{EE52FD8D-2000-4EED-86CA-130C8F9A8531}" type="pres">
      <dgm:prSet presAssocID="{55D5ADCE-F225-443E-A876-84E894D662A9}" presName="compNode" presStyleCnt="0"/>
      <dgm:spPr/>
    </dgm:pt>
    <dgm:pt modelId="{584367C4-458C-4E26-80D9-B9C8A3CB6790}" type="pres">
      <dgm:prSet presAssocID="{55D5ADCE-F225-443E-A876-84E894D662A9}" presName="iconBgRect" presStyleLbl="bgShp" presStyleIdx="1" presStyleCnt="4"/>
      <dgm:spPr>
        <a:prstGeom prst="round2DiagRect">
          <a:avLst>
            <a:gd name="adj1" fmla="val 29727"/>
            <a:gd name="adj2" fmla="val 0"/>
          </a:avLst>
        </a:prstGeom>
      </dgm:spPr>
    </dgm:pt>
    <dgm:pt modelId="{85F08263-F074-40AC-B285-DD2F99F50F40}" type="pres">
      <dgm:prSet presAssocID="{55D5ADCE-F225-443E-A876-84E894D662A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0E51D1C3-BDA6-41B3-B72D-E926E054F4A1}" type="pres">
      <dgm:prSet presAssocID="{55D5ADCE-F225-443E-A876-84E894D662A9}" presName="spaceRect" presStyleCnt="0"/>
      <dgm:spPr/>
    </dgm:pt>
    <dgm:pt modelId="{23A254C7-5877-4318-B620-AD9A03A15D54}" type="pres">
      <dgm:prSet presAssocID="{55D5ADCE-F225-443E-A876-84E894D662A9}" presName="textRect" presStyleLbl="revTx" presStyleIdx="1" presStyleCnt="4">
        <dgm:presLayoutVars>
          <dgm:chMax val="1"/>
          <dgm:chPref val="1"/>
        </dgm:presLayoutVars>
      </dgm:prSet>
      <dgm:spPr/>
    </dgm:pt>
    <dgm:pt modelId="{BCA75F20-4875-4094-804C-0A21D72E93E3}" type="pres">
      <dgm:prSet presAssocID="{E068B506-F36D-4DB4-960D-FCA6AAB4BC47}" presName="sibTrans" presStyleCnt="0"/>
      <dgm:spPr/>
    </dgm:pt>
    <dgm:pt modelId="{E655202A-4037-41D4-8F3E-6190D8FF4197}" type="pres">
      <dgm:prSet presAssocID="{5E4BCF29-6EE9-4B34-BED1-B5A8B3C0C1C3}" presName="compNode" presStyleCnt="0"/>
      <dgm:spPr/>
    </dgm:pt>
    <dgm:pt modelId="{523ABEE2-3F3C-4040-96BB-1C4FDEC0AA56}" type="pres">
      <dgm:prSet presAssocID="{5E4BCF29-6EE9-4B34-BED1-B5A8B3C0C1C3}" presName="iconBgRect" presStyleLbl="bgShp" presStyleIdx="2" presStyleCnt="4"/>
      <dgm:spPr>
        <a:prstGeom prst="round2DiagRect">
          <a:avLst>
            <a:gd name="adj1" fmla="val 29727"/>
            <a:gd name="adj2" fmla="val 0"/>
          </a:avLst>
        </a:prstGeom>
      </dgm:spPr>
    </dgm:pt>
    <dgm:pt modelId="{E7C85E42-DE02-4B11-B9CD-D12C9A493F16}" type="pres">
      <dgm:prSet presAssocID="{5E4BCF29-6EE9-4B34-BED1-B5A8B3C0C1C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rse"/>
        </a:ext>
      </dgm:extLst>
    </dgm:pt>
    <dgm:pt modelId="{3880AACF-FC9A-477E-A32D-11C1740009D6}" type="pres">
      <dgm:prSet presAssocID="{5E4BCF29-6EE9-4B34-BED1-B5A8B3C0C1C3}" presName="spaceRect" presStyleCnt="0"/>
      <dgm:spPr/>
    </dgm:pt>
    <dgm:pt modelId="{2452509B-575D-4427-8E6B-E3F485261A6C}" type="pres">
      <dgm:prSet presAssocID="{5E4BCF29-6EE9-4B34-BED1-B5A8B3C0C1C3}" presName="textRect" presStyleLbl="revTx" presStyleIdx="2" presStyleCnt="4">
        <dgm:presLayoutVars>
          <dgm:chMax val="1"/>
          <dgm:chPref val="1"/>
        </dgm:presLayoutVars>
      </dgm:prSet>
      <dgm:spPr/>
    </dgm:pt>
    <dgm:pt modelId="{B32D92E4-15D7-42D1-AF20-F4A4AF6FB0EA}" type="pres">
      <dgm:prSet presAssocID="{0A56B63F-4398-4791-84EC-9F2663DC5BDF}" presName="sibTrans" presStyleCnt="0"/>
      <dgm:spPr/>
    </dgm:pt>
    <dgm:pt modelId="{29C63F27-15E1-4AAF-ABA2-4FCA79D57BD1}" type="pres">
      <dgm:prSet presAssocID="{6EFCD4D7-2C12-4F14-90C9-532E89FFC53B}" presName="compNode" presStyleCnt="0"/>
      <dgm:spPr/>
    </dgm:pt>
    <dgm:pt modelId="{2EF3B44E-B69C-41DB-BC62-2B51E083B5AA}" type="pres">
      <dgm:prSet presAssocID="{6EFCD4D7-2C12-4F14-90C9-532E89FFC53B}" presName="iconBgRect" presStyleLbl="bgShp" presStyleIdx="3" presStyleCnt="4"/>
      <dgm:spPr>
        <a:prstGeom prst="round2DiagRect">
          <a:avLst>
            <a:gd name="adj1" fmla="val 29727"/>
            <a:gd name="adj2" fmla="val 0"/>
          </a:avLst>
        </a:prstGeom>
      </dgm:spPr>
    </dgm:pt>
    <dgm:pt modelId="{02D88D30-CD02-479F-8D57-8058D3ABA41A}" type="pres">
      <dgm:prSet presAssocID="{6EFCD4D7-2C12-4F14-90C9-532E89FFC5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g"/>
        </a:ext>
      </dgm:extLst>
    </dgm:pt>
    <dgm:pt modelId="{E8C07F99-A784-49EE-B88A-85F9FBABADBE}" type="pres">
      <dgm:prSet presAssocID="{6EFCD4D7-2C12-4F14-90C9-532E89FFC53B}" presName="spaceRect" presStyleCnt="0"/>
      <dgm:spPr/>
    </dgm:pt>
    <dgm:pt modelId="{ED2298C2-E3CF-4821-ABFB-5C370A9D7687}" type="pres">
      <dgm:prSet presAssocID="{6EFCD4D7-2C12-4F14-90C9-532E89FFC53B}" presName="textRect" presStyleLbl="revTx" presStyleIdx="3" presStyleCnt="4">
        <dgm:presLayoutVars>
          <dgm:chMax val="1"/>
          <dgm:chPref val="1"/>
        </dgm:presLayoutVars>
      </dgm:prSet>
      <dgm:spPr/>
    </dgm:pt>
  </dgm:ptLst>
  <dgm:cxnLst>
    <dgm:cxn modelId="{A5443214-7AC2-464E-8AE9-F22C278C6863}" type="presOf" srcId="{6EFCD4D7-2C12-4F14-90C9-532E89FFC53B}" destId="{ED2298C2-E3CF-4821-ABFB-5C370A9D7687}" srcOrd="0" destOrd="0" presId="urn:microsoft.com/office/officeart/2018/5/layout/IconLeafLabelList"/>
    <dgm:cxn modelId="{2739A418-D732-444D-97D6-A6AEBD660250}" srcId="{19818B88-10F4-44DE-B54D-4C7CFDBC1B51}" destId="{6EFCD4D7-2C12-4F14-90C9-532E89FFC53B}" srcOrd="3" destOrd="0" parTransId="{7D86910B-DA62-4C05-9078-1070D14041B5}" sibTransId="{B8560905-C09D-4B34-9536-EE252121AB25}"/>
    <dgm:cxn modelId="{1650A71B-D1AC-4F1B-BBD0-EC5C95838E98}" type="presOf" srcId="{19818B88-10F4-44DE-B54D-4C7CFDBC1B51}" destId="{52DF4F00-DFB0-4CAD-B950-91C0F7F21DAD}" srcOrd="0" destOrd="0" presId="urn:microsoft.com/office/officeart/2018/5/layout/IconLeafLabelList"/>
    <dgm:cxn modelId="{9E0E7663-2B09-45DE-B1ED-072541337AFD}" type="presOf" srcId="{5E4BCF29-6EE9-4B34-BED1-B5A8B3C0C1C3}" destId="{2452509B-575D-4427-8E6B-E3F485261A6C}" srcOrd="0" destOrd="0" presId="urn:microsoft.com/office/officeart/2018/5/layout/IconLeafLabelList"/>
    <dgm:cxn modelId="{0C9C8797-EAFB-4851-A1A0-BEC66E7B1CFA}" type="presOf" srcId="{55D5ADCE-F225-443E-A876-84E894D662A9}" destId="{23A254C7-5877-4318-B620-AD9A03A15D54}" srcOrd="0" destOrd="0" presId="urn:microsoft.com/office/officeart/2018/5/layout/IconLeafLabelList"/>
    <dgm:cxn modelId="{A55799A5-42D3-490E-8EFE-4785E479325B}" type="presOf" srcId="{61AFB26E-3B34-4E57-BCFB-E12828FB002A}" destId="{A7A45AA3-086F-4195-8143-24C7158C334F}" srcOrd="0" destOrd="0" presId="urn:microsoft.com/office/officeart/2018/5/layout/IconLeafLabelList"/>
    <dgm:cxn modelId="{4A14EDBD-0091-42FA-9C40-C1E358711A68}" srcId="{19818B88-10F4-44DE-B54D-4C7CFDBC1B51}" destId="{5E4BCF29-6EE9-4B34-BED1-B5A8B3C0C1C3}" srcOrd="2" destOrd="0" parTransId="{2059A3DA-8B97-4A30-B93D-743A8BBAB787}" sibTransId="{0A56B63F-4398-4791-84EC-9F2663DC5BDF}"/>
    <dgm:cxn modelId="{F04378C3-D1FD-4ED9-8772-C7188C86562B}" srcId="{19818B88-10F4-44DE-B54D-4C7CFDBC1B51}" destId="{55D5ADCE-F225-443E-A876-84E894D662A9}" srcOrd="1" destOrd="0" parTransId="{FE3FEECF-268B-48C5-B33A-1BA882D6AE5D}" sibTransId="{E068B506-F36D-4DB4-960D-FCA6AAB4BC47}"/>
    <dgm:cxn modelId="{4E44EFCE-4851-4952-B2A6-4620EC20108F}" srcId="{19818B88-10F4-44DE-B54D-4C7CFDBC1B51}" destId="{61AFB26E-3B34-4E57-BCFB-E12828FB002A}" srcOrd="0" destOrd="0" parTransId="{620C8F0F-C2D8-45C2-AB62-14A7AC5B26AA}" sibTransId="{04FC9D52-C528-43BD-BB4C-0B1F2AF49E51}"/>
    <dgm:cxn modelId="{05966E8E-6C9C-4F23-A181-E277A80AA4D7}" type="presParOf" srcId="{52DF4F00-DFB0-4CAD-B950-91C0F7F21DAD}" destId="{0535B8AF-C378-40DD-919F-88CFA0951375}" srcOrd="0" destOrd="0" presId="urn:microsoft.com/office/officeart/2018/5/layout/IconLeafLabelList"/>
    <dgm:cxn modelId="{85A3615F-3850-4EC5-898E-0C20D40596A7}" type="presParOf" srcId="{0535B8AF-C378-40DD-919F-88CFA0951375}" destId="{B8CBFE0E-22D2-4282-9F04-1B603F38A1A8}" srcOrd="0" destOrd="0" presId="urn:microsoft.com/office/officeart/2018/5/layout/IconLeafLabelList"/>
    <dgm:cxn modelId="{B064F818-9716-4D55-B563-462FF0FB8B1A}" type="presParOf" srcId="{0535B8AF-C378-40DD-919F-88CFA0951375}" destId="{C74BC29A-A63D-4C84-9947-2E18972833CC}" srcOrd="1" destOrd="0" presId="urn:microsoft.com/office/officeart/2018/5/layout/IconLeafLabelList"/>
    <dgm:cxn modelId="{65AF20F2-6F47-46CB-AD4E-56DF8E33AA13}" type="presParOf" srcId="{0535B8AF-C378-40DD-919F-88CFA0951375}" destId="{AD0565DE-9E84-486F-8483-93D0CB39524A}" srcOrd="2" destOrd="0" presId="urn:microsoft.com/office/officeart/2018/5/layout/IconLeafLabelList"/>
    <dgm:cxn modelId="{9040833E-D155-4FC5-A854-9A91B96A96FD}" type="presParOf" srcId="{0535B8AF-C378-40DD-919F-88CFA0951375}" destId="{A7A45AA3-086F-4195-8143-24C7158C334F}" srcOrd="3" destOrd="0" presId="urn:microsoft.com/office/officeart/2018/5/layout/IconLeafLabelList"/>
    <dgm:cxn modelId="{6EA53866-60D0-4D71-88BE-964551B7BEF3}" type="presParOf" srcId="{52DF4F00-DFB0-4CAD-B950-91C0F7F21DAD}" destId="{7FAE3715-C38A-4088-8915-0BE24E17E102}" srcOrd="1" destOrd="0" presId="urn:microsoft.com/office/officeart/2018/5/layout/IconLeafLabelList"/>
    <dgm:cxn modelId="{9EF80121-A527-42B2-A284-F47C80C0135C}" type="presParOf" srcId="{52DF4F00-DFB0-4CAD-B950-91C0F7F21DAD}" destId="{EE52FD8D-2000-4EED-86CA-130C8F9A8531}" srcOrd="2" destOrd="0" presId="urn:microsoft.com/office/officeart/2018/5/layout/IconLeafLabelList"/>
    <dgm:cxn modelId="{25F2D402-8386-4861-893F-A88CDFDC1A5D}" type="presParOf" srcId="{EE52FD8D-2000-4EED-86CA-130C8F9A8531}" destId="{584367C4-458C-4E26-80D9-B9C8A3CB6790}" srcOrd="0" destOrd="0" presId="urn:microsoft.com/office/officeart/2018/5/layout/IconLeafLabelList"/>
    <dgm:cxn modelId="{4A2615EE-CD32-4EEF-8A43-9D9BE599D540}" type="presParOf" srcId="{EE52FD8D-2000-4EED-86CA-130C8F9A8531}" destId="{85F08263-F074-40AC-B285-DD2F99F50F40}" srcOrd="1" destOrd="0" presId="urn:microsoft.com/office/officeart/2018/5/layout/IconLeafLabelList"/>
    <dgm:cxn modelId="{F6CEC3E2-BB8B-452F-9C54-67F004DFC089}" type="presParOf" srcId="{EE52FD8D-2000-4EED-86CA-130C8F9A8531}" destId="{0E51D1C3-BDA6-41B3-B72D-E926E054F4A1}" srcOrd="2" destOrd="0" presId="urn:microsoft.com/office/officeart/2018/5/layout/IconLeafLabelList"/>
    <dgm:cxn modelId="{E5057F16-60E0-40F7-82E2-0B9C844C3253}" type="presParOf" srcId="{EE52FD8D-2000-4EED-86CA-130C8F9A8531}" destId="{23A254C7-5877-4318-B620-AD9A03A15D54}" srcOrd="3" destOrd="0" presId="urn:microsoft.com/office/officeart/2018/5/layout/IconLeafLabelList"/>
    <dgm:cxn modelId="{EF3228E5-AA84-43A3-AA75-4502ECEE7983}" type="presParOf" srcId="{52DF4F00-DFB0-4CAD-B950-91C0F7F21DAD}" destId="{BCA75F20-4875-4094-804C-0A21D72E93E3}" srcOrd="3" destOrd="0" presId="urn:microsoft.com/office/officeart/2018/5/layout/IconLeafLabelList"/>
    <dgm:cxn modelId="{1DB4FDA9-8F19-4B7D-B0CD-AB9C99BE8E85}" type="presParOf" srcId="{52DF4F00-DFB0-4CAD-B950-91C0F7F21DAD}" destId="{E655202A-4037-41D4-8F3E-6190D8FF4197}" srcOrd="4" destOrd="0" presId="urn:microsoft.com/office/officeart/2018/5/layout/IconLeafLabelList"/>
    <dgm:cxn modelId="{C9025B56-C607-45E1-9D9B-DD33F8F13D2C}" type="presParOf" srcId="{E655202A-4037-41D4-8F3E-6190D8FF4197}" destId="{523ABEE2-3F3C-4040-96BB-1C4FDEC0AA56}" srcOrd="0" destOrd="0" presId="urn:microsoft.com/office/officeart/2018/5/layout/IconLeafLabelList"/>
    <dgm:cxn modelId="{E210FEF9-0415-4166-87D8-7E87757C01C3}" type="presParOf" srcId="{E655202A-4037-41D4-8F3E-6190D8FF4197}" destId="{E7C85E42-DE02-4B11-B9CD-D12C9A493F16}" srcOrd="1" destOrd="0" presId="urn:microsoft.com/office/officeart/2018/5/layout/IconLeafLabelList"/>
    <dgm:cxn modelId="{6373D0D2-71FD-46E6-84FE-26E12AAABEEA}" type="presParOf" srcId="{E655202A-4037-41D4-8F3E-6190D8FF4197}" destId="{3880AACF-FC9A-477E-A32D-11C1740009D6}" srcOrd="2" destOrd="0" presId="urn:microsoft.com/office/officeart/2018/5/layout/IconLeafLabelList"/>
    <dgm:cxn modelId="{6DC0E2D0-6628-44C5-826B-CF4B583C693C}" type="presParOf" srcId="{E655202A-4037-41D4-8F3E-6190D8FF4197}" destId="{2452509B-575D-4427-8E6B-E3F485261A6C}" srcOrd="3" destOrd="0" presId="urn:microsoft.com/office/officeart/2018/5/layout/IconLeafLabelList"/>
    <dgm:cxn modelId="{A7FDB7AE-5F19-440C-B845-AF4C977861AE}" type="presParOf" srcId="{52DF4F00-DFB0-4CAD-B950-91C0F7F21DAD}" destId="{B32D92E4-15D7-42D1-AF20-F4A4AF6FB0EA}" srcOrd="5" destOrd="0" presId="urn:microsoft.com/office/officeart/2018/5/layout/IconLeafLabelList"/>
    <dgm:cxn modelId="{342A52C5-2E92-42EC-BD2F-697EE0915215}" type="presParOf" srcId="{52DF4F00-DFB0-4CAD-B950-91C0F7F21DAD}" destId="{29C63F27-15E1-4AAF-ABA2-4FCA79D57BD1}" srcOrd="6" destOrd="0" presId="urn:microsoft.com/office/officeart/2018/5/layout/IconLeafLabelList"/>
    <dgm:cxn modelId="{63455B4D-7F9D-4152-B4E3-9962369288DD}" type="presParOf" srcId="{29C63F27-15E1-4AAF-ABA2-4FCA79D57BD1}" destId="{2EF3B44E-B69C-41DB-BC62-2B51E083B5AA}" srcOrd="0" destOrd="0" presId="urn:microsoft.com/office/officeart/2018/5/layout/IconLeafLabelList"/>
    <dgm:cxn modelId="{0F3DFF7A-D98E-4053-AB32-8ABD195DF158}" type="presParOf" srcId="{29C63F27-15E1-4AAF-ABA2-4FCA79D57BD1}" destId="{02D88D30-CD02-479F-8D57-8058D3ABA41A}" srcOrd="1" destOrd="0" presId="urn:microsoft.com/office/officeart/2018/5/layout/IconLeafLabelList"/>
    <dgm:cxn modelId="{0A61FC6F-700C-4C0E-808F-5F4879CAF8C5}" type="presParOf" srcId="{29C63F27-15E1-4AAF-ABA2-4FCA79D57BD1}" destId="{E8C07F99-A784-49EE-B88A-85F9FBABADBE}" srcOrd="2" destOrd="0" presId="urn:microsoft.com/office/officeart/2018/5/layout/IconLeafLabelList"/>
    <dgm:cxn modelId="{FD89CBF9-D65A-4E6D-A5E2-CB9A5D1EEF60}" type="presParOf" srcId="{29C63F27-15E1-4AAF-ABA2-4FCA79D57BD1}" destId="{ED2298C2-E3CF-4821-ABFB-5C370A9D768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2F9C55-76A4-4D5E-A1D3-E86B59C6731D}" type="doc">
      <dgm:prSet loTypeId="urn:microsoft.com/office/officeart/2005/8/layout/arrow1" loCatId="relationship" qsTypeId="urn:microsoft.com/office/officeart/2005/8/quickstyle/simple1" qsCatId="simple" csTypeId="urn:microsoft.com/office/officeart/2005/8/colors/accent6_2" csCatId="accent6"/>
      <dgm:spPr/>
      <dgm:t>
        <a:bodyPr/>
        <a:lstStyle/>
        <a:p>
          <a:endParaRPr lang="en-US"/>
        </a:p>
      </dgm:t>
    </dgm:pt>
    <dgm:pt modelId="{2F5C5423-65B4-4A26-BB55-CA26505AED52}">
      <dgm:prSet/>
      <dgm:spPr/>
      <dgm:t>
        <a:bodyPr/>
        <a:lstStyle/>
        <a:p>
          <a:r>
            <a:rPr lang="en-GB" dirty="0">
              <a:latin typeface="Times New Roman" panose="02020603050405020304" pitchFamily="18" charset="0"/>
              <a:cs typeface="Times New Roman" panose="02020603050405020304" pitchFamily="18" charset="0"/>
            </a:rPr>
            <a:t>Looking at the skeletal evolution of the horse</a:t>
          </a:r>
          <a:endParaRPr lang="en-US" dirty="0">
            <a:latin typeface="Times New Roman" panose="02020603050405020304" pitchFamily="18" charset="0"/>
            <a:cs typeface="Times New Roman" panose="02020603050405020304" pitchFamily="18" charset="0"/>
          </a:endParaRPr>
        </a:p>
      </dgm:t>
    </dgm:pt>
    <dgm:pt modelId="{0272D82F-9C0E-43D0-914E-0345B9B716A8}" type="parTrans" cxnId="{353435A5-99AC-47F3-8C0B-95A228C0A17E}">
      <dgm:prSet/>
      <dgm:spPr/>
      <dgm:t>
        <a:bodyPr/>
        <a:lstStyle/>
        <a:p>
          <a:endParaRPr lang="en-US"/>
        </a:p>
      </dgm:t>
    </dgm:pt>
    <dgm:pt modelId="{5E0F06E6-D481-4664-B6DB-11BAF27B0704}" type="sibTrans" cxnId="{353435A5-99AC-47F3-8C0B-95A228C0A17E}">
      <dgm:prSet/>
      <dgm:spPr/>
      <dgm:t>
        <a:bodyPr/>
        <a:lstStyle/>
        <a:p>
          <a:endParaRPr lang="en-US"/>
        </a:p>
      </dgm:t>
    </dgm:pt>
    <dgm:pt modelId="{81D07E9D-0156-4515-A3B5-8123A6CC4905}">
      <dgm:prSet/>
      <dgm:spPr/>
      <dgm:t>
        <a:bodyPr/>
        <a:lstStyle/>
        <a:p>
          <a:r>
            <a:rPr lang="en-GB" dirty="0">
              <a:latin typeface="Times New Roman" panose="02020603050405020304" pitchFamily="18" charset="0"/>
              <a:cs typeface="Times New Roman" panose="02020603050405020304" pitchFamily="18" charset="0"/>
            </a:rPr>
            <a:t>How their uses have changed</a:t>
          </a:r>
          <a:endParaRPr lang="en-US" dirty="0">
            <a:latin typeface="Times New Roman" panose="02020603050405020304" pitchFamily="18" charset="0"/>
            <a:cs typeface="Times New Roman" panose="02020603050405020304" pitchFamily="18" charset="0"/>
          </a:endParaRPr>
        </a:p>
      </dgm:t>
    </dgm:pt>
    <dgm:pt modelId="{234EFF85-8CE5-44A8-883B-8C84DE19E941}" type="parTrans" cxnId="{3EC8EDF9-4275-41E0-B99A-B2975B959D63}">
      <dgm:prSet/>
      <dgm:spPr/>
      <dgm:t>
        <a:bodyPr/>
        <a:lstStyle/>
        <a:p>
          <a:endParaRPr lang="en-US"/>
        </a:p>
      </dgm:t>
    </dgm:pt>
    <dgm:pt modelId="{B6F4E096-E74A-432F-8036-87074C0944C5}" type="sibTrans" cxnId="{3EC8EDF9-4275-41E0-B99A-B2975B959D63}">
      <dgm:prSet/>
      <dgm:spPr/>
      <dgm:t>
        <a:bodyPr/>
        <a:lstStyle/>
        <a:p>
          <a:endParaRPr lang="en-US"/>
        </a:p>
      </dgm:t>
    </dgm:pt>
    <dgm:pt modelId="{0161D847-419B-4330-B92A-49B645D755D5}">
      <dgm:prSet/>
      <dgm:spPr/>
      <dgm:t>
        <a:bodyPr/>
        <a:lstStyle/>
        <a:p>
          <a:r>
            <a:rPr lang="en-GB" dirty="0">
              <a:latin typeface="Times New Roman" panose="02020603050405020304" pitchFamily="18" charset="0"/>
              <a:cs typeface="Times New Roman" panose="02020603050405020304" pitchFamily="18" charset="0"/>
            </a:rPr>
            <a:t>Our relationship with them</a:t>
          </a:r>
          <a:endParaRPr lang="en-US" dirty="0">
            <a:latin typeface="Times New Roman" panose="02020603050405020304" pitchFamily="18" charset="0"/>
            <a:cs typeface="Times New Roman" panose="02020603050405020304" pitchFamily="18" charset="0"/>
          </a:endParaRPr>
        </a:p>
      </dgm:t>
    </dgm:pt>
    <dgm:pt modelId="{BC2ED1A4-9AE6-4088-A460-2B3EC55511C7}" type="parTrans" cxnId="{D8D337CB-E47E-40BD-A4B5-1E9FD6F12D34}">
      <dgm:prSet/>
      <dgm:spPr/>
      <dgm:t>
        <a:bodyPr/>
        <a:lstStyle/>
        <a:p>
          <a:endParaRPr lang="en-US"/>
        </a:p>
      </dgm:t>
    </dgm:pt>
    <dgm:pt modelId="{2BEBBBDC-C1C7-44F1-B4CD-622DC584C08E}" type="sibTrans" cxnId="{D8D337CB-E47E-40BD-A4B5-1E9FD6F12D34}">
      <dgm:prSet/>
      <dgm:spPr/>
      <dgm:t>
        <a:bodyPr/>
        <a:lstStyle/>
        <a:p>
          <a:endParaRPr lang="en-US"/>
        </a:p>
      </dgm:t>
    </dgm:pt>
    <dgm:pt modelId="{7A5DD8F6-CA55-470E-A996-B17B73015EB7}" type="pres">
      <dgm:prSet presAssocID="{0F2F9C55-76A4-4D5E-A1D3-E86B59C6731D}" presName="cycle" presStyleCnt="0">
        <dgm:presLayoutVars>
          <dgm:dir/>
          <dgm:resizeHandles val="exact"/>
        </dgm:presLayoutVars>
      </dgm:prSet>
      <dgm:spPr/>
    </dgm:pt>
    <dgm:pt modelId="{7D6464F4-AD1A-44DF-888B-358C74BB32D9}" type="pres">
      <dgm:prSet presAssocID="{2F5C5423-65B4-4A26-BB55-CA26505AED52}" presName="arrow" presStyleLbl="node1" presStyleIdx="0" presStyleCnt="3">
        <dgm:presLayoutVars>
          <dgm:bulletEnabled val="1"/>
        </dgm:presLayoutVars>
      </dgm:prSet>
      <dgm:spPr/>
    </dgm:pt>
    <dgm:pt modelId="{AF3E6D58-36C6-414E-9670-40DBC1F8D2A6}" type="pres">
      <dgm:prSet presAssocID="{81D07E9D-0156-4515-A3B5-8123A6CC4905}" presName="arrow" presStyleLbl="node1" presStyleIdx="1" presStyleCnt="3">
        <dgm:presLayoutVars>
          <dgm:bulletEnabled val="1"/>
        </dgm:presLayoutVars>
      </dgm:prSet>
      <dgm:spPr/>
    </dgm:pt>
    <dgm:pt modelId="{19659758-62F3-4DC2-A725-EEDD09B927CF}" type="pres">
      <dgm:prSet presAssocID="{0161D847-419B-4330-B92A-49B645D755D5}" presName="arrow" presStyleLbl="node1" presStyleIdx="2" presStyleCnt="3">
        <dgm:presLayoutVars>
          <dgm:bulletEnabled val="1"/>
        </dgm:presLayoutVars>
      </dgm:prSet>
      <dgm:spPr/>
    </dgm:pt>
  </dgm:ptLst>
  <dgm:cxnLst>
    <dgm:cxn modelId="{5D1D2434-F937-4584-BEE0-77CC3638E913}" type="presOf" srcId="{0161D847-419B-4330-B92A-49B645D755D5}" destId="{19659758-62F3-4DC2-A725-EEDD09B927CF}" srcOrd="0" destOrd="0" presId="urn:microsoft.com/office/officeart/2005/8/layout/arrow1"/>
    <dgm:cxn modelId="{C391E088-73CD-4CBE-8788-E204C868CF72}" type="presOf" srcId="{81D07E9D-0156-4515-A3B5-8123A6CC4905}" destId="{AF3E6D58-36C6-414E-9670-40DBC1F8D2A6}" srcOrd="0" destOrd="0" presId="urn:microsoft.com/office/officeart/2005/8/layout/arrow1"/>
    <dgm:cxn modelId="{353435A5-99AC-47F3-8C0B-95A228C0A17E}" srcId="{0F2F9C55-76A4-4D5E-A1D3-E86B59C6731D}" destId="{2F5C5423-65B4-4A26-BB55-CA26505AED52}" srcOrd="0" destOrd="0" parTransId="{0272D82F-9C0E-43D0-914E-0345B9B716A8}" sibTransId="{5E0F06E6-D481-4664-B6DB-11BAF27B0704}"/>
    <dgm:cxn modelId="{9CF616A6-D435-4B61-A132-B619AB9C62F7}" type="presOf" srcId="{0F2F9C55-76A4-4D5E-A1D3-E86B59C6731D}" destId="{7A5DD8F6-CA55-470E-A996-B17B73015EB7}" srcOrd="0" destOrd="0" presId="urn:microsoft.com/office/officeart/2005/8/layout/arrow1"/>
    <dgm:cxn modelId="{D8D337CB-E47E-40BD-A4B5-1E9FD6F12D34}" srcId="{0F2F9C55-76A4-4D5E-A1D3-E86B59C6731D}" destId="{0161D847-419B-4330-B92A-49B645D755D5}" srcOrd="2" destOrd="0" parTransId="{BC2ED1A4-9AE6-4088-A460-2B3EC55511C7}" sibTransId="{2BEBBBDC-C1C7-44F1-B4CD-622DC584C08E}"/>
    <dgm:cxn modelId="{0451EFD9-CA0C-40F3-9DFE-D17F1E640894}" type="presOf" srcId="{2F5C5423-65B4-4A26-BB55-CA26505AED52}" destId="{7D6464F4-AD1A-44DF-888B-358C74BB32D9}" srcOrd="0" destOrd="0" presId="urn:microsoft.com/office/officeart/2005/8/layout/arrow1"/>
    <dgm:cxn modelId="{3EC8EDF9-4275-41E0-B99A-B2975B959D63}" srcId="{0F2F9C55-76A4-4D5E-A1D3-E86B59C6731D}" destId="{81D07E9D-0156-4515-A3B5-8123A6CC4905}" srcOrd="1" destOrd="0" parTransId="{234EFF85-8CE5-44A8-883B-8C84DE19E941}" sibTransId="{B6F4E096-E74A-432F-8036-87074C0944C5}"/>
    <dgm:cxn modelId="{26267591-1135-443F-A99E-D15DBE2CB767}" type="presParOf" srcId="{7A5DD8F6-CA55-470E-A996-B17B73015EB7}" destId="{7D6464F4-AD1A-44DF-888B-358C74BB32D9}" srcOrd="0" destOrd="0" presId="urn:microsoft.com/office/officeart/2005/8/layout/arrow1"/>
    <dgm:cxn modelId="{CF3E033C-69CE-4DD5-8A55-6F261AB01F7D}" type="presParOf" srcId="{7A5DD8F6-CA55-470E-A996-B17B73015EB7}" destId="{AF3E6D58-36C6-414E-9670-40DBC1F8D2A6}" srcOrd="1" destOrd="0" presId="urn:microsoft.com/office/officeart/2005/8/layout/arrow1"/>
    <dgm:cxn modelId="{96745862-2EFB-4179-A345-7A695BCB7ED7}" type="presParOf" srcId="{7A5DD8F6-CA55-470E-A996-B17B73015EB7}" destId="{19659758-62F3-4DC2-A725-EEDD09B927CF}" srcOrd="2" destOrd="0" presId="urn:microsoft.com/office/officeart/2005/8/layout/arrow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F7F993-CA5C-4371-B531-C931D9A2FB95}"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F4B6C366-F817-407B-A431-4D2D54B98EB4}">
      <dgm:prSet/>
      <dgm:spPr/>
      <dgm:t>
        <a:bodyPr/>
        <a:lstStyle/>
        <a:p>
          <a:r>
            <a:rPr lang="en-US" dirty="0">
              <a:latin typeface="Times New Roman" panose="02020603050405020304" pitchFamily="18" charset="0"/>
              <a:cs typeface="Times New Roman" panose="02020603050405020304" pitchFamily="18" charset="0"/>
            </a:rPr>
            <a:t>Food and materials</a:t>
          </a:r>
        </a:p>
      </dgm:t>
    </dgm:pt>
    <dgm:pt modelId="{482D9537-21A2-4337-8DEF-A6C6B4493C00}" type="parTrans" cxnId="{B01CBF66-E386-45A8-AE6E-33F6E627A662}">
      <dgm:prSet/>
      <dgm:spPr/>
      <dgm:t>
        <a:bodyPr/>
        <a:lstStyle/>
        <a:p>
          <a:endParaRPr lang="en-US"/>
        </a:p>
      </dgm:t>
    </dgm:pt>
    <dgm:pt modelId="{870B099A-0A3C-46E1-8A53-84779217BF4D}" type="sibTrans" cxnId="{B01CBF66-E386-45A8-AE6E-33F6E627A662}">
      <dgm:prSet/>
      <dgm:spPr/>
      <dgm:t>
        <a:bodyPr/>
        <a:lstStyle/>
        <a:p>
          <a:endParaRPr lang="en-US"/>
        </a:p>
      </dgm:t>
    </dgm:pt>
    <dgm:pt modelId="{1B4FFEEC-145C-45C8-A738-84C266A288A8}">
      <dgm:prSet/>
      <dgm:spPr/>
      <dgm:t>
        <a:bodyPr/>
        <a:lstStyle/>
        <a:p>
          <a:r>
            <a:rPr lang="en-GB" dirty="0">
              <a:latin typeface="Times New Roman" panose="02020603050405020304" pitchFamily="18" charset="0"/>
              <a:cs typeface="Times New Roman" panose="02020603050405020304" pitchFamily="18" charset="0"/>
            </a:rPr>
            <a:t>Transportation, farming, work horses</a:t>
          </a:r>
          <a:endParaRPr lang="en-US" dirty="0">
            <a:latin typeface="Times New Roman" panose="02020603050405020304" pitchFamily="18" charset="0"/>
            <a:cs typeface="Times New Roman" panose="02020603050405020304" pitchFamily="18" charset="0"/>
          </a:endParaRPr>
        </a:p>
      </dgm:t>
    </dgm:pt>
    <dgm:pt modelId="{87173AFC-DF89-4B9B-A53B-04D33084A340}" type="parTrans" cxnId="{2E8BB2ED-95E1-4C45-A8FF-128D0A13CC9C}">
      <dgm:prSet/>
      <dgm:spPr/>
      <dgm:t>
        <a:bodyPr/>
        <a:lstStyle/>
        <a:p>
          <a:endParaRPr lang="en-US"/>
        </a:p>
      </dgm:t>
    </dgm:pt>
    <dgm:pt modelId="{25316613-4711-48BD-BEFD-DB2DE6FA619B}" type="sibTrans" cxnId="{2E8BB2ED-95E1-4C45-A8FF-128D0A13CC9C}">
      <dgm:prSet/>
      <dgm:spPr/>
      <dgm:t>
        <a:bodyPr/>
        <a:lstStyle/>
        <a:p>
          <a:endParaRPr lang="en-US"/>
        </a:p>
      </dgm:t>
    </dgm:pt>
    <dgm:pt modelId="{152DD1CD-2986-4ABF-B284-05E6DFED3FAE}">
      <dgm:prSet/>
      <dgm:spPr/>
      <dgm:t>
        <a:bodyPr/>
        <a:lstStyle/>
        <a:p>
          <a:r>
            <a:rPr lang="en-GB" dirty="0">
              <a:latin typeface="Times New Roman" panose="02020603050405020304" pitchFamily="18" charset="0"/>
              <a:cs typeface="Times New Roman" panose="02020603050405020304" pitchFamily="18" charset="0"/>
            </a:rPr>
            <a:t>War</a:t>
          </a:r>
          <a:r>
            <a:rPr lang="en-GB" dirty="0"/>
            <a:t> </a:t>
          </a:r>
          <a:endParaRPr lang="en-US" dirty="0"/>
        </a:p>
      </dgm:t>
    </dgm:pt>
    <dgm:pt modelId="{8FA6BE2A-9701-46B6-90D5-51D1729FE841}" type="parTrans" cxnId="{3FAF2D09-E289-4865-8154-A6A32EB9F690}">
      <dgm:prSet/>
      <dgm:spPr/>
      <dgm:t>
        <a:bodyPr/>
        <a:lstStyle/>
        <a:p>
          <a:endParaRPr lang="en-US"/>
        </a:p>
      </dgm:t>
    </dgm:pt>
    <dgm:pt modelId="{2AE41286-3E72-4B36-97EB-600117CC9C6F}" type="sibTrans" cxnId="{3FAF2D09-E289-4865-8154-A6A32EB9F690}">
      <dgm:prSet/>
      <dgm:spPr/>
      <dgm:t>
        <a:bodyPr/>
        <a:lstStyle/>
        <a:p>
          <a:endParaRPr lang="en-US"/>
        </a:p>
      </dgm:t>
    </dgm:pt>
    <dgm:pt modelId="{8B452E58-38BE-429D-8846-905813F24A5A}">
      <dgm:prSet/>
      <dgm:spPr/>
      <dgm:t>
        <a:bodyPr/>
        <a:lstStyle/>
        <a:p>
          <a:r>
            <a:rPr lang="en-GB" dirty="0">
              <a:latin typeface="Times New Roman" panose="02020603050405020304" pitchFamily="18" charset="0"/>
              <a:cs typeface="Times New Roman" panose="02020603050405020304" pitchFamily="18" charset="0"/>
            </a:rPr>
            <a:t>Police</a:t>
          </a:r>
          <a:endParaRPr lang="en-US" dirty="0">
            <a:latin typeface="Times New Roman" panose="02020603050405020304" pitchFamily="18" charset="0"/>
            <a:cs typeface="Times New Roman" panose="02020603050405020304" pitchFamily="18" charset="0"/>
          </a:endParaRPr>
        </a:p>
      </dgm:t>
    </dgm:pt>
    <dgm:pt modelId="{669FD1D4-7991-4CAE-91B3-6B611A8FB3A2}" type="parTrans" cxnId="{FCE982CC-EAB9-4F65-841E-2FB9BA8F0415}">
      <dgm:prSet/>
      <dgm:spPr/>
      <dgm:t>
        <a:bodyPr/>
        <a:lstStyle/>
        <a:p>
          <a:endParaRPr lang="en-US"/>
        </a:p>
      </dgm:t>
    </dgm:pt>
    <dgm:pt modelId="{8B4B85BB-5795-4CD9-95ED-609A76F7FCA6}" type="sibTrans" cxnId="{FCE982CC-EAB9-4F65-841E-2FB9BA8F0415}">
      <dgm:prSet/>
      <dgm:spPr/>
      <dgm:t>
        <a:bodyPr/>
        <a:lstStyle/>
        <a:p>
          <a:endParaRPr lang="en-US"/>
        </a:p>
      </dgm:t>
    </dgm:pt>
    <dgm:pt modelId="{634D6B34-E6FB-4123-85CC-4F9AD178F7D4}">
      <dgm:prSet/>
      <dgm:spPr/>
      <dgm:t>
        <a:bodyPr/>
        <a:lstStyle/>
        <a:p>
          <a:r>
            <a:rPr lang="en-GB" dirty="0">
              <a:latin typeface="Times New Roman" panose="02020603050405020304" pitchFamily="18" charset="0"/>
              <a:cs typeface="Times New Roman" panose="02020603050405020304" pitchFamily="18" charset="0"/>
            </a:rPr>
            <a:t>Pleasure and companionship</a:t>
          </a:r>
          <a:endParaRPr lang="en-US" dirty="0">
            <a:latin typeface="Times New Roman" panose="02020603050405020304" pitchFamily="18" charset="0"/>
            <a:cs typeface="Times New Roman" panose="02020603050405020304" pitchFamily="18" charset="0"/>
          </a:endParaRPr>
        </a:p>
      </dgm:t>
    </dgm:pt>
    <dgm:pt modelId="{92A0E7F8-0FBF-42F4-8B59-60CE7694414B}" type="parTrans" cxnId="{89A19FEE-676F-4C7F-97A7-5BFE1C4F5B33}">
      <dgm:prSet/>
      <dgm:spPr/>
      <dgm:t>
        <a:bodyPr/>
        <a:lstStyle/>
        <a:p>
          <a:endParaRPr lang="en-US"/>
        </a:p>
      </dgm:t>
    </dgm:pt>
    <dgm:pt modelId="{FD018A92-7136-451E-807C-604516BF10F6}" type="sibTrans" cxnId="{89A19FEE-676F-4C7F-97A7-5BFE1C4F5B33}">
      <dgm:prSet/>
      <dgm:spPr/>
      <dgm:t>
        <a:bodyPr/>
        <a:lstStyle/>
        <a:p>
          <a:endParaRPr lang="en-US"/>
        </a:p>
      </dgm:t>
    </dgm:pt>
    <dgm:pt modelId="{FD000514-31E3-4D2D-994C-C7DADFDB79EA}">
      <dgm:prSet/>
      <dgm:spPr/>
      <dgm:t>
        <a:bodyPr/>
        <a:lstStyle/>
        <a:p>
          <a:r>
            <a:rPr lang="en-GB" dirty="0">
              <a:latin typeface="Times New Roman" panose="02020603050405020304" pitchFamily="18" charset="0"/>
              <a:cs typeface="Times New Roman" panose="02020603050405020304" pitchFamily="18" charset="0"/>
            </a:rPr>
            <a:t>Competitions</a:t>
          </a:r>
          <a:endParaRPr lang="en-US" dirty="0">
            <a:latin typeface="Times New Roman" panose="02020603050405020304" pitchFamily="18" charset="0"/>
            <a:cs typeface="Times New Roman" panose="02020603050405020304" pitchFamily="18" charset="0"/>
          </a:endParaRPr>
        </a:p>
      </dgm:t>
    </dgm:pt>
    <dgm:pt modelId="{2F0594B1-786A-407E-BC76-7E2FDB249F79}" type="parTrans" cxnId="{9FFE544B-406D-4AD8-B775-933AD12C14C9}">
      <dgm:prSet/>
      <dgm:spPr/>
      <dgm:t>
        <a:bodyPr/>
        <a:lstStyle/>
        <a:p>
          <a:endParaRPr lang="en-US"/>
        </a:p>
      </dgm:t>
    </dgm:pt>
    <dgm:pt modelId="{3972200A-5B7A-4F64-8ACB-F2269A2A6550}" type="sibTrans" cxnId="{9FFE544B-406D-4AD8-B775-933AD12C14C9}">
      <dgm:prSet/>
      <dgm:spPr/>
      <dgm:t>
        <a:bodyPr/>
        <a:lstStyle/>
        <a:p>
          <a:endParaRPr lang="en-US"/>
        </a:p>
      </dgm:t>
    </dgm:pt>
    <dgm:pt modelId="{2B16B8EC-463D-4415-B1CE-1198DE2259E3}" type="pres">
      <dgm:prSet presAssocID="{5EF7F993-CA5C-4371-B531-C931D9A2FB95}" presName="diagram" presStyleCnt="0">
        <dgm:presLayoutVars>
          <dgm:dir/>
          <dgm:resizeHandles val="exact"/>
        </dgm:presLayoutVars>
      </dgm:prSet>
      <dgm:spPr/>
    </dgm:pt>
    <dgm:pt modelId="{1E40F712-2839-448F-BA58-3184903EBA4E}" type="pres">
      <dgm:prSet presAssocID="{F4B6C366-F817-407B-A431-4D2D54B98EB4}" presName="node" presStyleLbl="node1" presStyleIdx="0" presStyleCnt="6">
        <dgm:presLayoutVars>
          <dgm:bulletEnabled val="1"/>
        </dgm:presLayoutVars>
      </dgm:prSet>
      <dgm:spPr/>
    </dgm:pt>
    <dgm:pt modelId="{E937B75C-52D4-4DAF-9D3A-B74CCCD8A4D5}" type="pres">
      <dgm:prSet presAssocID="{870B099A-0A3C-46E1-8A53-84779217BF4D}" presName="sibTrans" presStyleCnt="0"/>
      <dgm:spPr/>
    </dgm:pt>
    <dgm:pt modelId="{C83A8E94-C3A7-4AB2-93D9-C7E957723BA8}" type="pres">
      <dgm:prSet presAssocID="{1B4FFEEC-145C-45C8-A738-84C266A288A8}" presName="node" presStyleLbl="node1" presStyleIdx="1" presStyleCnt="6">
        <dgm:presLayoutVars>
          <dgm:bulletEnabled val="1"/>
        </dgm:presLayoutVars>
      </dgm:prSet>
      <dgm:spPr/>
    </dgm:pt>
    <dgm:pt modelId="{3ADF946A-445A-4C58-AEEC-82DE44747F66}" type="pres">
      <dgm:prSet presAssocID="{25316613-4711-48BD-BEFD-DB2DE6FA619B}" presName="sibTrans" presStyleCnt="0"/>
      <dgm:spPr/>
    </dgm:pt>
    <dgm:pt modelId="{4D524E3F-1C49-404D-9F83-240417AB44FF}" type="pres">
      <dgm:prSet presAssocID="{152DD1CD-2986-4ABF-B284-05E6DFED3FAE}" presName="node" presStyleLbl="node1" presStyleIdx="2" presStyleCnt="6">
        <dgm:presLayoutVars>
          <dgm:bulletEnabled val="1"/>
        </dgm:presLayoutVars>
      </dgm:prSet>
      <dgm:spPr/>
    </dgm:pt>
    <dgm:pt modelId="{A28CFF3E-8B52-47F3-BB47-399193658705}" type="pres">
      <dgm:prSet presAssocID="{2AE41286-3E72-4B36-97EB-600117CC9C6F}" presName="sibTrans" presStyleCnt="0"/>
      <dgm:spPr/>
    </dgm:pt>
    <dgm:pt modelId="{66FE0013-E0CC-49A0-811C-CF7CDF15A6A7}" type="pres">
      <dgm:prSet presAssocID="{8B452E58-38BE-429D-8846-905813F24A5A}" presName="node" presStyleLbl="node1" presStyleIdx="3" presStyleCnt="6">
        <dgm:presLayoutVars>
          <dgm:bulletEnabled val="1"/>
        </dgm:presLayoutVars>
      </dgm:prSet>
      <dgm:spPr/>
    </dgm:pt>
    <dgm:pt modelId="{9D86353F-A153-43BE-A959-433AD1502B4C}" type="pres">
      <dgm:prSet presAssocID="{8B4B85BB-5795-4CD9-95ED-609A76F7FCA6}" presName="sibTrans" presStyleCnt="0"/>
      <dgm:spPr/>
    </dgm:pt>
    <dgm:pt modelId="{D3976509-30D3-4404-A989-D3BD1016296C}" type="pres">
      <dgm:prSet presAssocID="{634D6B34-E6FB-4123-85CC-4F9AD178F7D4}" presName="node" presStyleLbl="node1" presStyleIdx="4" presStyleCnt="6">
        <dgm:presLayoutVars>
          <dgm:bulletEnabled val="1"/>
        </dgm:presLayoutVars>
      </dgm:prSet>
      <dgm:spPr/>
    </dgm:pt>
    <dgm:pt modelId="{9321D861-F080-4038-85CA-A8559C858731}" type="pres">
      <dgm:prSet presAssocID="{FD018A92-7136-451E-807C-604516BF10F6}" presName="sibTrans" presStyleCnt="0"/>
      <dgm:spPr/>
    </dgm:pt>
    <dgm:pt modelId="{E3BD6283-FD9A-49A0-B8FB-DB9438A13B20}" type="pres">
      <dgm:prSet presAssocID="{FD000514-31E3-4D2D-994C-C7DADFDB79EA}" presName="node" presStyleLbl="node1" presStyleIdx="5" presStyleCnt="6">
        <dgm:presLayoutVars>
          <dgm:bulletEnabled val="1"/>
        </dgm:presLayoutVars>
      </dgm:prSet>
      <dgm:spPr/>
    </dgm:pt>
  </dgm:ptLst>
  <dgm:cxnLst>
    <dgm:cxn modelId="{3FAF2D09-E289-4865-8154-A6A32EB9F690}" srcId="{5EF7F993-CA5C-4371-B531-C931D9A2FB95}" destId="{152DD1CD-2986-4ABF-B284-05E6DFED3FAE}" srcOrd="2" destOrd="0" parTransId="{8FA6BE2A-9701-46B6-90D5-51D1729FE841}" sibTransId="{2AE41286-3E72-4B36-97EB-600117CC9C6F}"/>
    <dgm:cxn modelId="{0D51315E-BA0B-45E9-9AEE-6B0BACD46240}" type="presOf" srcId="{F4B6C366-F817-407B-A431-4D2D54B98EB4}" destId="{1E40F712-2839-448F-BA58-3184903EBA4E}" srcOrd="0" destOrd="0" presId="urn:microsoft.com/office/officeart/2005/8/layout/default"/>
    <dgm:cxn modelId="{B01CBF66-E386-45A8-AE6E-33F6E627A662}" srcId="{5EF7F993-CA5C-4371-B531-C931D9A2FB95}" destId="{F4B6C366-F817-407B-A431-4D2D54B98EB4}" srcOrd="0" destOrd="0" parTransId="{482D9537-21A2-4337-8DEF-A6C6B4493C00}" sibTransId="{870B099A-0A3C-46E1-8A53-84779217BF4D}"/>
    <dgm:cxn modelId="{B7F1CE46-B907-4921-98C8-69B8BE93BC9A}" type="presOf" srcId="{152DD1CD-2986-4ABF-B284-05E6DFED3FAE}" destId="{4D524E3F-1C49-404D-9F83-240417AB44FF}" srcOrd="0" destOrd="0" presId="urn:microsoft.com/office/officeart/2005/8/layout/default"/>
    <dgm:cxn modelId="{9FFE544B-406D-4AD8-B775-933AD12C14C9}" srcId="{5EF7F993-CA5C-4371-B531-C931D9A2FB95}" destId="{FD000514-31E3-4D2D-994C-C7DADFDB79EA}" srcOrd="5" destOrd="0" parTransId="{2F0594B1-786A-407E-BC76-7E2FDB249F79}" sibTransId="{3972200A-5B7A-4F64-8ACB-F2269A2A6550}"/>
    <dgm:cxn modelId="{E8EE1279-5F98-468F-A171-C3F01FAC8CDD}" type="presOf" srcId="{FD000514-31E3-4D2D-994C-C7DADFDB79EA}" destId="{E3BD6283-FD9A-49A0-B8FB-DB9438A13B20}" srcOrd="0" destOrd="0" presId="urn:microsoft.com/office/officeart/2005/8/layout/default"/>
    <dgm:cxn modelId="{5498CB7E-4892-4425-9AE8-2D78796FB537}" type="presOf" srcId="{634D6B34-E6FB-4123-85CC-4F9AD178F7D4}" destId="{D3976509-30D3-4404-A989-D3BD1016296C}" srcOrd="0" destOrd="0" presId="urn:microsoft.com/office/officeart/2005/8/layout/default"/>
    <dgm:cxn modelId="{0804D596-69D2-4DCE-AEA7-39EDEA10BFE8}" type="presOf" srcId="{8B452E58-38BE-429D-8846-905813F24A5A}" destId="{66FE0013-E0CC-49A0-811C-CF7CDF15A6A7}" srcOrd="0" destOrd="0" presId="urn:microsoft.com/office/officeart/2005/8/layout/default"/>
    <dgm:cxn modelId="{FCE982CC-EAB9-4F65-841E-2FB9BA8F0415}" srcId="{5EF7F993-CA5C-4371-B531-C931D9A2FB95}" destId="{8B452E58-38BE-429D-8846-905813F24A5A}" srcOrd="3" destOrd="0" parTransId="{669FD1D4-7991-4CAE-91B3-6B611A8FB3A2}" sibTransId="{8B4B85BB-5795-4CD9-95ED-609A76F7FCA6}"/>
    <dgm:cxn modelId="{993C9FD6-636B-426B-B32B-80CD4A35D712}" type="presOf" srcId="{1B4FFEEC-145C-45C8-A738-84C266A288A8}" destId="{C83A8E94-C3A7-4AB2-93D9-C7E957723BA8}" srcOrd="0" destOrd="0" presId="urn:microsoft.com/office/officeart/2005/8/layout/default"/>
    <dgm:cxn modelId="{2E8BB2ED-95E1-4C45-A8FF-128D0A13CC9C}" srcId="{5EF7F993-CA5C-4371-B531-C931D9A2FB95}" destId="{1B4FFEEC-145C-45C8-A738-84C266A288A8}" srcOrd="1" destOrd="0" parTransId="{87173AFC-DF89-4B9B-A53B-04D33084A340}" sibTransId="{25316613-4711-48BD-BEFD-DB2DE6FA619B}"/>
    <dgm:cxn modelId="{89A19FEE-676F-4C7F-97A7-5BFE1C4F5B33}" srcId="{5EF7F993-CA5C-4371-B531-C931D9A2FB95}" destId="{634D6B34-E6FB-4123-85CC-4F9AD178F7D4}" srcOrd="4" destOrd="0" parTransId="{92A0E7F8-0FBF-42F4-8B59-60CE7694414B}" sibTransId="{FD018A92-7136-451E-807C-604516BF10F6}"/>
    <dgm:cxn modelId="{BD0D5FFC-EBA8-4186-9456-8E23EB183925}" type="presOf" srcId="{5EF7F993-CA5C-4371-B531-C931D9A2FB95}" destId="{2B16B8EC-463D-4415-B1CE-1198DE2259E3}" srcOrd="0" destOrd="0" presId="urn:microsoft.com/office/officeart/2005/8/layout/default"/>
    <dgm:cxn modelId="{80147617-3581-490A-95AC-80DBD415EB96}" type="presParOf" srcId="{2B16B8EC-463D-4415-B1CE-1198DE2259E3}" destId="{1E40F712-2839-448F-BA58-3184903EBA4E}" srcOrd="0" destOrd="0" presId="urn:microsoft.com/office/officeart/2005/8/layout/default"/>
    <dgm:cxn modelId="{F229CB45-DA0B-40B9-8CC7-FA939C813CA7}" type="presParOf" srcId="{2B16B8EC-463D-4415-B1CE-1198DE2259E3}" destId="{E937B75C-52D4-4DAF-9D3A-B74CCCD8A4D5}" srcOrd="1" destOrd="0" presId="urn:microsoft.com/office/officeart/2005/8/layout/default"/>
    <dgm:cxn modelId="{F53EC408-55FF-47F0-AB36-EBAD7B828047}" type="presParOf" srcId="{2B16B8EC-463D-4415-B1CE-1198DE2259E3}" destId="{C83A8E94-C3A7-4AB2-93D9-C7E957723BA8}" srcOrd="2" destOrd="0" presId="urn:microsoft.com/office/officeart/2005/8/layout/default"/>
    <dgm:cxn modelId="{09C75E1A-CF71-4E26-BADF-6F5EEFAE9125}" type="presParOf" srcId="{2B16B8EC-463D-4415-B1CE-1198DE2259E3}" destId="{3ADF946A-445A-4C58-AEEC-82DE44747F66}" srcOrd="3" destOrd="0" presId="urn:microsoft.com/office/officeart/2005/8/layout/default"/>
    <dgm:cxn modelId="{29699942-B301-4FF6-AD05-7BBA7ABC85B8}" type="presParOf" srcId="{2B16B8EC-463D-4415-B1CE-1198DE2259E3}" destId="{4D524E3F-1C49-404D-9F83-240417AB44FF}" srcOrd="4" destOrd="0" presId="urn:microsoft.com/office/officeart/2005/8/layout/default"/>
    <dgm:cxn modelId="{5CEB1A49-B1D7-4C24-9A48-037CF01CEEB0}" type="presParOf" srcId="{2B16B8EC-463D-4415-B1CE-1198DE2259E3}" destId="{A28CFF3E-8B52-47F3-BB47-399193658705}" srcOrd="5" destOrd="0" presId="urn:microsoft.com/office/officeart/2005/8/layout/default"/>
    <dgm:cxn modelId="{B2B2498D-A5BF-4AB6-B064-85217C91599A}" type="presParOf" srcId="{2B16B8EC-463D-4415-B1CE-1198DE2259E3}" destId="{66FE0013-E0CC-49A0-811C-CF7CDF15A6A7}" srcOrd="6" destOrd="0" presId="urn:microsoft.com/office/officeart/2005/8/layout/default"/>
    <dgm:cxn modelId="{300CA07C-36A6-4209-AF24-8E0F67941D4A}" type="presParOf" srcId="{2B16B8EC-463D-4415-B1CE-1198DE2259E3}" destId="{9D86353F-A153-43BE-A959-433AD1502B4C}" srcOrd="7" destOrd="0" presId="urn:microsoft.com/office/officeart/2005/8/layout/default"/>
    <dgm:cxn modelId="{5EB653E3-3719-428D-B414-DD0CE2FD0872}" type="presParOf" srcId="{2B16B8EC-463D-4415-B1CE-1198DE2259E3}" destId="{D3976509-30D3-4404-A989-D3BD1016296C}" srcOrd="8" destOrd="0" presId="urn:microsoft.com/office/officeart/2005/8/layout/default"/>
    <dgm:cxn modelId="{79229CD6-9ABC-41AC-B6CB-47A02D06880B}" type="presParOf" srcId="{2B16B8EC-463D-4415-B1CE-1198DE2259E3}" destId="{9321D861-F080-4038-85CA-A8559C858731}" srcOrd="9" destOrd="0" presId="urn:microsoft.com/office/officeart/2005/8/layout/default"/>
    <dgm:cxn modelId="{45F07167-E345-4550-8A2A-BA2080A870CC}" type="presParOf" srcId="{2B16B8EC-463D-4415-B1CE-1198DE2259E3}" destId="{E3BD6283-FD9A-49A0-B8FB-DB9438A13B2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323669-ECFD-4A82-A5F6-43221301EC2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E74408B-D170-4DF7-BD76-397837864E1A}">
      <dgm:prSet/>
      <dgm:spPr/>
      <dgm:t>
        <a:bodyPr/>
        <a:lstStyle/>
        <a:p>
          <a:r>
            <a:rPr lang="en-GB" dirty="0">
              <a:latin typeface="Times New Roman" panose="02020603050405020304" pitchFamily="18" charset="0"/>
              <a:cs typeface="Times New Roman" panose="02020603050405020304" pitchFamily="18" charset="0"/>
            </a:rPr>
            <a:t>The horse meat scandal of 2013.</a:t>
          </a:r>
          <a:endParaRPr lang="en-US" dirty="0">
            <a:latin typeface="Times New Roman" panose="02020603050405020304" pitchFamily="18" charset="0"/>
            <a:cs typeface="Times New Roman" panose="02020603050405020304" pitchFamily="18" charset="0"/>
          </a:endParaRPr>
        </a:p>
      </dgm:t>
    </dgm:pt>
    <dgm:pt modelId="{274D29B5-3625-4B16-9FD4-1AAEBFF4660F}" type="parTrans" cxnId="{65802706-105B-42BF-AD3B-4F10F83EF6AC}">
      <dgm:prSet/>
      <dgm:spPr/>
      <dgm:t>
        <a:bodyPr/>
        <a:lstStyle/>
        <a:p>
          <a:endParaRPr lang="en-US"/>
        </a:p>
      </dgm:t>
    </dgm:pt>
    <dgm:pt modelId="{CCF62911-D526-487C-A237-800235AED8F7}" type="sibTrans" cxnId="{65802706-105B-42BF-AD3B-4F10F83EF6AC}">
      <dgm:prSet/>
      <dgm:spPr/>
      <dgm:t>
        <a:bodyPr/>
        <a:lstStyle/>
        <a:p>
          <a:endParaRPr lang="en-US"/>
        </a:p>
      </dgm:t>
    </dgm:pt>
    <dgm:pt modelId="{D843FFBE-D11F-4F5D-B5C9-FA69A574485B}">
      <dgm:prSet/>
      <dgm:spPr/>
      <dgm:t>
        <a:bodyPr/>
        <a:lstStyle/>
        <a:p>
          <a:r>
            <a:rPr lang="en-GB" dirty="0">
              <a:latin typeface="Times New Roman" panose="02020603050405020304" pitchFamily="18" charset="0"/>
              <a:cs typeface="Times New Roman" panose="02020603050405020304" pitchFamily="18" charset="0"/>
            </a:rPr>
            <a:t>What the physical evolution has meant for horses and us.</a:t>
          </a:r>
          <a:endParaRPr lang="en-US" dirty="0">
            <a:latin typeface="Times New Roman" panose="02020603050405020304" pitchFamily="18" charset="0"/>
            <a:cs typeface="Times New Roman" panose="02020603050405020304" pitchFamily="18" charset="0"/>
          </a:endParaRPr>
        </a:p>
      </dgm:t>
    </dgm:pt>
    <dgm:pt modelId="{35E7447A-7496-4609-BA97-54219A5500C5}" type="parTrans" cxnId="{C74AC8EC-5F68-45D6-90C0-08BF1A781899}">
      <dgm:prSet/>
      <dgm:spPr/>
      <dgm:t>
        <a:bodyPr/>
        <a:lstStyle/>
        <a:p>
          <a:endParaRPr lang="en-US"/>
        </a:p>
      </dgm:t>
    </dgm:pt>
    <dgm:pt modelId="{371C7FD3-1D70-4083-AB6D-E9148AA8A93D}" type="sibTrans" cxnId="{C74AC8EC-5F68-45D6-90C0-08BF1A781899}">
      <dgm:prSet/>
      <dgm:spPr/>
      <dgm:t>
        <a:bodyPr/>
        <a:lstStyle/>
        <a:p>
          <a:endParaRPr lang="en-US"/>
        </a:p>
      </dgm:t>
    </dgm:pt>
    <dgm:pt modelId="{A8EFDB6E-C7E1-4EC1-B99F-159302807FE5}">
      <dgm:prSet/>
      <dgm:spPr/>
      <dgm:t>
        <a:bodyPr/>
        <a:lstStyle/>
        <a:p>
          <a:r>
            <a:rPr lang="en-GB" dirty="0">
              <a:latin typeface="Times New Roman" panose="02020603050405020304" pitchFamily="18" charset="0"/>
              <a:cs typeface="Times New Roman" panose="02020603050405020304" pitchFamily="18" charset="0"/>
            </a:rPr>
            <a:t>What can I create?</a:t>
          </a:r>
          <a:endParaRPr lang="en-US" dirty="0">
            <a:latin typeface="Times New Roman" panose="02020603050405020304" pitchFamily="18" charset="0"/>
            <a:cs typeface="Times New Roman" panose="02020603050405020304" pitchFamily="18" charset="0"/>
          </a:endParaRPr>
        </a:p>
      </dgm:t>
    </dgm:pt>
    <dgm:pt modelId="{6FA95E14-56DA-4A0A-B333-94AE60549DDF}" type="parTrans" cxnId="{E570DE9E-A0B2-44DF-9B87-A69BED41228A}">
      <dgm:prSet/>
      <dgm:spPr/>
      <dgm:t>
        <a:bodyPr/>
        <a:lstStyle/>
        <a:p>
          <a:endParaRPr lang="en-US"/>
        </a:p>
      </dgm:t>
    </dgm:pt>
    <dgm:pt modelId="{8C35F101-F07B-466B-9D1B-2B6300B096D4}" type="sibTrans" cxnId="{E570DE9E-A0B2-44DF-9B87-A69BED41228A}">
      <dgm:prSet/>
      <dgm:spPr/>
      <dgm:t>
        <a:bodyPr/>
        <a:lstStyle/>
        <a:p>
          <a:endParaRPr lang="en-US"/>
        </a:p>
      </dgm:t>
    </dgm:pt>
    <dgm:pt modelId="{736AEE7F-0EE0-4EB3-8C9A-07C5662BEC4A}" type="pres">
      <dgm:prSet presAssocID="{74323669-ECFD-4A82-A5F6-43221301EC21}" presName="outerComposite" presStyleCnt="0">
        <dgm:presLayoutVars>
          <dgm:chMax val="5"/>
          <dgm:dir/>
          <dgm:resizeHandles val="exact"/>
        </dgm:presLayoutVars>
      </dgm:prSet>
      <dgm:spPr/>
    </dgm:pt>
    <dgm:pt modelId="{E69A2BAA-15AD-4D0E-B713-A80743B3D7C0}" type="pres">
      <dgm:prSet presAssocID="{74323669-ECFD-4A82-A5F6-43221301EC21}" presName="dummyMaxCanvas" presStyleCnt="0">
        <dgm:presLayoutVars/>
      </dgm:prSet>
      <dgm:spPr/>
    </dgm:pt>
    <dgm:pt modelId="{DDCED5D7-9C9F-4431-850C-71EDE9D32417}" type="pres">
      <dgm:prSet presAssocID="{74323669-ECFD-4A82-A5F6-43221301EC21}" presName="ThreeNodes_1" presStyleLbl="node1" presStyleIdx="0" presStyleCnt="3">
        <dgm:presLayoutVars>
          <dgm:bulletEnabled val="1"/>
        </dgm:presLayoutVars>
      </dgm:prSet>
      <dgm:spPr/>
    </dgm:pt>
    <dgm:pt modelId="{82E95531-4ED3-4454-B61D-349571A2B1D5}" type="pres">
      <dgm:prSet presAssocID="{74323669-ECFD-4A82-A5F6-43221301EC21}" presName="ThreeNodes_2" presStyleLbl="node1" presStyleIdx="1" presStyleCnt="3">
        <dgm:presLayoutVars>
          <dgm:bulletEnabled val="1"/>
        </dgm:presLayoutVars>
      </dgm:prSet>
      <dgm:spPr/>
    </dgm:pt>
    <dgm:pt modelId="{3F929D79-753D-4476-9852-6DE9400EB804}" type="pres">
      <dgm:prSet presAssocID="{74323669-ECFD-4A82-A5F6-43221301EC21}" presName="ThreeNodes_3" presStyleLbl="node1" presStyleIdx="2" presStyleCnt="3">
        <dgm:presLayoutVars>
          <dgm:bulletEnabled val="1"/>
        </dgm:presLayoutVars>
      </dgm:prSet>
      <dgm:spPr/>
    </dgm:pt>
    <dgm:pt modelId="{D915E5B1-7D5D-44E3-B5D5-2B64D08F9E63}" type="pres">
      <dgm:prSet presAssocID="{74323669-ECFD-4A82-A5F6-43221301EC21}" presName="ThreeConn_1-2" presStyleLbl="fgAccFollowNode1" presStyleIdx="0" presStyleCnt="2">
        <dgm:presLayoutVars>
          <dgm:bulletEnabled val="1"/>
        </dgm:presLayoutVars>
      </dgm:prSet>
      <dgm:spPr/>
    </dgm:pt>
    <dgm:pt modelId="{48E76B55-ADF8-4268-9AED-68BFCA9C0A15}" type="pres">
      <dgm:prSet presAssocID="{74323669-ECFD-4A82-A5F6-43221301EC21}" presName="ThreeConn_2-3" presStyleLbl="fgAccFollowNode1" presStyleIdx="1" presStyleCnt="2">
        <dgm:presLayoutVars>
          <dgm:bulletEnabled val="1"/>
        </dgm:presLayoutVars>
      </dgm:prSet>
      <dgm:spPr/>
    </dgm:pt>
    <dgm:pt modelId="{45E13DBB-BA8A-481F-8C98-C6606E8A541C}" type="pres">
      <dgm:prSet presAssocID="{74323669-ECFD-4A82-A5F6-43221301EC21}" presName="ThreeNodes_1_text" presStyleLbl="node1" presStyleIdx="2" presStyleCnt="3">
        <dgm:presLayoutVars>
          <dgm:bulletEnabled val="1"/>
        </dgm:presLayoutVars>
      </dgm:prSet>
      <dgm:spPr/>
    </dgm:pt>
    <dgm:pt modelId="{F0BD71F9-0645-4254-B6CE-72F70ADE25CC}" type="pres">
      <dgm:prSet presAssocID="{74323669-ECFD-4A82-A5F6-43221301EC21}" presName="ThreeNodes_2_text" presStyleLbl="node1" presStyleIdx="2" presStyleCnt="3">
        <dgm:presLayoutVars>
          <dgm:bulletEnabled val="1"/>
        </dgm:presLayoutVars>
      </dgm:prSet>
      <dgm:spPr/>
    </dgm:pt>
    <dgm:pt modelId="{193638F0-F260-4425-8FA5-D428686732E8}" type="pres">
      <dgm:prSet presAssocID="{74323669-ECFD-4A82-A5F6-43221301EC21}" presName="ThreeNodes_3_text" presStyleLbl="node1" presStyleIdx="2" presStyleCnt="3">
        <dgm:presLayoutVars>
          <dgm:bulletEnabled val="1"/>
        </dgm:presLayoutVars>
      </dgm:prSet>
      <dgm:spPr/>
    </dgm:pt>
  </dgm:ptLst>
  <dgm:cxnLst>
    <dgm:cxn modelId="{65802706-105B-42BF-AD3B-4F10F83EF6AC}" srcId="{74323669-ECFD-4A82-A5F6-43221301EC21}" destId="{5E74408B-D170-4DF7-BD76-397837864E1A}" srcOrd="0" destOrd="0" parTransId="{274D29B5-3625-4B16-9FD4-1AAEBFF4660F}" sibTransId="{CCF62911-D526-487C-A237-800235AED8F7}"/>
    <dgm:cxn modelId="{B58A0C18-CC17-406B-8A8F-4D2651F01A08}" type="presOf" srcId="{371C7FD3-1D70-4083-AB6D-E9148AA8A93D}" destId="{48E76B55-ADF8-4268-9AED-68BFCA9C0A15}" srcOrd="0" destOrd="0" presId="urn:microsoft.com/office/officeart/2005/8/layout/vProcess5"/>
    <dgm:cxn modelId="{4348631C-DB3C-4EF0-AF47-7220177E9B02}" type="presOf" srcId="{5E74408B-D170-4DF7-BD76-397837864E1A}" destId="{45E13DBB-BA8A-481F-8C98-C6606E8A541C}" srcOrd="1" destOrd="0" presId="urn:microsoft.com/office/officeart/2005/8/layout/vProcess5"/>
    <dgm:cxn modelId="{4600B029-E10F-4B26-9827-35CE214A46B1}" type="presOf" srcId="{5E74408B-D170-4DF7-BD76-397837864E1A}" destId="{DDCED5D7-9C9F-4431-850C-71EDE9D32417}" srcOrd="0" destOrd="0" presId="urn:microsoft.com/office/officeart/2005/8/layout/vProcess5"/>
    <dgm:cxn modelId="{89CC193B-C600-4D64-980B-74BF04785354}" type="presOf" srcId="{A8EFDB6E-C7E1-4EC1-B99F-159302807FE5}" destId="{3F929D79-753D-4476-9852-6DE9400EB804}" srcOrd="0" destOrd="0" presId="urn:microsoft.com/office/officeart/2005/8/layout/vProcess5"/>
    <dgm:cxn modelId="{02EFC13C-CA71-4890-9DA0-61B0E9D8BE08}" type="presOf" srcId="{74323669-ECFD-4A82-A5F6-43221301EC21}" destId="{736AEE7F-0EE0-4EB3-8C9A-07C5662BEC4A}" srcOrd="0" destOrd="0" presId="urn:microsoft.com/office/officeart/2005/8/layout/vProcess5"/>
    <dgm:cxn modelId="{B8147468-8EBB-4DE6-9BB0-85EBD7B5B176}" type="presOf" srcId="{A8EFDB6E-C7E1-4EC1-B99F-159302807FE5}" destId="{193638F0-F260-4425-8FA5-D428686732E8}" srcOrd="1" destOrd="0" presId="urn:microsoft.com/office/officeart/2005/8/layout/vProcess5"/>
    <dgm:cxn modelId="{58A88F7C-100A-4D38-96CB-13FB27274C64}" type="presOf" srcId="{D843FFBE-D11F-4F5D-B5C9-FA69A574485B}" destId="{F0BD71F9-0645-4254-B6CE-72F70ADE25CC}" srcOrd="1" destOrd="0" presId="urn:microsoft.com/office/officeart/2005/8/layout/vProcess5"/>
    <dgm:cxn modelId="{89EC1B96-FACF-4477-8886-956D39613B24}" type="presOf" srcId="{CCF62911-D526-487C-A237-800235AED8F7}" destId="{D915E5B1-7D5D-44E3-B5D5-2B64D08F9E63}" srcOrd="0" destOrd="0" presId="urn:microsoft.com/office/officeart/2005/8/layout/vProcess5"/>
    <dgm:cxn modelId="{E570DE9E-A0B2-44DF-9B87-A69BED41228A}" srcId="{74323669-ECFD-4A82-A5F6-43221301EC21}" destId="{A8EFDB6E-C7E1-4EC1-B99F-159302807FE5}" srcOrd="2" destOrd="0" parTransId="{6FA95E14-56DA-4A0A-B333-94AE60549DDF}" sibTransId="{8C35F101-F07B-466B-9D1B-2B6300B096D4}"/>
    <dgm:cxn modelId="{C74AC8EC-5F68-45D6-90C0-08BF1A781899}" srcId="{74323669-ECFD-4A82-A5F6-43221301EC21}" destId="{D843FFBE-D11F-4F5D-B5C9-FA69A574485B}" srcOrd="1" destOrd="0" parTransId="{35E7447A-7496-4609-BA97-54219A5500C5}" sibTransId="{371C7FD3-1D70-4083-AB6D-E9148AA8A93D}"/>
    <dgm:cxn modelId="{F02B36F3-1C0F-4602-8DC3-761BD5AAF47E}" type="presOf" srcId="{D843FFBE-D11F-4F5D-B5C9-FA69A574485B}" destId="{82E95531-4ED3-4454-B61D-349571A2B1D5}" srcOrd="0" destOrd="0" presId="urn:microsoft.com/office/officeart/2005/8/layout/vProcess5"/>
    <dgm:cxn modelId="{65D6003A-93C1-41D4-9CC6-5082AD3519FA}" type="presParOf" srcId="{736AEE7F-0EE0-4EB3-8C9A-07C5662BEC4A}" destId="{E69A2BAA-15AD-4D0E-B713-A80743B3D7C0}" srcOrd="0" destOrd="0" presId="urn:microsoft.com/office/officeart/2005/8/layout/vProcess5"/>
    <dgm:cxn modelId="{645561A8-F6A2-4613-ABFC-FEC0316EF319}" type="presParOf" srcId="{736AEE7F-0EE0-4EB3-8C9A-07C5662BEC4A}" destId="{DDCED5D7-9C9F-4431-850C-71EDE9D32417}" srcOrd="1" destOrd="0" presId="urn:microsoft.com/office/officeart/2005/8/layout/vProcess5"/>
    <dgm:cxn modelId="{B4545C63-9690-46B0-BD20-F2059DDA2503}" type="presParOf" srcId="{736AEE7F-0EE0-4EB3-8C9A-07C5662BEC4A}" destId="{82E95531-4ED3-4454-B61D-349571A2B1D5}" srcOrd="2" destOrd="0" presId="urn:microsoft.com/office/officeart/2005/8/layout/vProcess5"/>
    <dgm:cxn modelId="{2BE3D948-47A4-4BD1-87D6-6CE717361D4C}" type="presParOf" srcId="{736AEE7F-0EE0-4EB3-8C9A-07C5662BEC4A}" destId="{3F929D79-753D-4476-9852-6DE9400EB804}" srcOrd="3" destOrd="0" presId="urn:microsoft.com/office/officeart/2005/8/layout/vProcess5"/>
    <dgm:cxn modelId="{A67EDD46-8665-431B-9807-C0827E394E23}" type="presParOf" srcId="{736AEE7F-0EE0-4EB3-8C9A-07C5662BEC4A}" destId="{D915E5B1-7D5D-44E3-B5D5-2B64D08F9E63}" srcOrd="4" destOrd="0" presId="urn:microsoft.com/office/officeart/2005/8/layout/vProcess5"/>
    <dgm:cxn modelId="{4A13A112-9451-4AEC-A60C-206897DE56BE}" type="presParOf" srcId="{736AEE7F-0EE0-4EB3-8C9A-07C5662BEC4A}" destId="{48E76B55-ADF8-4268-9AED-68BFCA9C0A15}" srcOrd="5" destOrd="0" presId="urn:microsoft.com/office/officeart/2005/8/layout/vProcess5"/>
    <dgm:cxn modelId="{34227F0A-2889-4923-8642-A95EE10FA598}" type="presParOf" srcId="{736AEE7F-0EE0-4EB3-8C9A-07C5662BEC4A}" destId="{45E13DBB-BA8A-481F-8C98-C6606E8A541C}" srcOrd="6" destOrd="0" presId="urn:microsoft.com/office/officeart/2005/8/layout/vProcess5"/>
    <dgm:cxn modelId="{DAB9775F-548C-4591-9108-2CAC80F7B3E6}" type="presParOf" srcId="{736AEE7F-0EE0-4EB3-8C9A-07C5662BEC4A}" destId="{F0BD71F9-0645-4254-B6CE-72F70ADE25CC}" srcOrd="7" destOrd="0" presId="urn:microsoft.com/office/officeart/2005/8/layout/vProcess5"/>
    <dgm:cxn modelId="{4B8B82A8-EB52-42E9-88F3-F076D07F3025}" type="presParOf" srcId="{736AEE7F-0EE0-4EB3-8C9A-07C5662BEC4A}" destId="{193638F0-F260-4425-8FA5-D428686732E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D5923-A8F5-45A2-B684-90D3E6363731}">
      <dsp:nvSpPr>
        <dsp:cNvPr id="0" name=""/>
        <dsp:cNvSpPr/>
      </dsp:nvSpPr>
      <dsp:spPr>
        <a:xfrm>
          <a:off x="0" y="2484"/>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392FCA-0EB7-45C7-9E29-D0F1528BC4BA}">
      <dsp:nvSpPr>
        <dsp:cNvPr id="0" name=""/>
        <dsp:cNvSpPr/>
      </dsp:nvSpPr>
      <dsp:spPr>
        <a:xfrm>
          <a:off x="0" y="2484"/>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Video format</a:t>
          </a:r>
          <a:endParaRPr lang="en-US" sz="4000" kern="1200" dirty="0">
            <a:latin typeface="Times New Roman" panose="02020603050405020304" pitchFamily="18" charset="0"/>
            <a:cs typeface="Times New Roman" panose="02020603050405020304" pitchFamily="18" charset="0"/>
          </a:endParaRPr>
        </a:p>
      </dsp:txBody>
      <dsp:txXfrm>
        <a:off x="0" y="2484"/>
        <a:ext cx="7728267" cy="847059"/>
      </dsp:txXfrm>
    </dsp:sp>
    <dsp:sp modelId="{9A370B03-FB70-4EF9-BE64-3601540DED72}">
      <dsp:nvSpPr>
        <dsp:cNvPr id="0" name=""/>
        <dsp:cNvSpPr/>
      </dsp:nvSpPr>
      <dsp:spPr>
        <a:xfrm>
          <a:off x="0" y="849543"/>
          <a:ext cx="7728267" cy="0"/>
        </a:xfrm>
        <a:prstGeom prst="line">
          <a:avLst/>
        </a:prstGeom>
        <a:solidFill>
          <a:schemeClr val="accent2">
            <a:hueOff val="390891"/>
            <a:satOff val="-6307"/>
            <a:lumOff val="-1098"/>
            <a:alphaOff val="0"/>
          </a:schemeClr>
        </a:solidFill>
        <a:ln w="10795" cap="flat" cmpd="sng" algn="ctr">
          <a:solidFill>
            <a:schemeClr val="accent2">
              <a:hueOff val="390891"/>
              <a:satOff val="-6307"/>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AD2C99-3A22-4692-B7C9-32B698E16E78}">
      <dsp:nvSpPr>
        <dsp:cNvPr id="0" name=""/>
        <dsp:cNvSpPr/>
      </dsp:nvSpPr>
      <dsp:spPr>
        <a:xfrm>
          <a:off x="0" y="849543"/>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Essay</a:t>
          </a:r>
          <a:endParaRPr lang="en-US" sz="4000" kern="1200" dirty="0">
            <a:latin typeface="Times New Roman" panose="02020603050405020304" pitchFamily="18" charset="0"/>
            <a:cs typeface="Times New Roman" panose="02020603050405020304" pitchFamily="18" charset="0"/>
          </a:endParaRPr>
        </a:p>
      </dsp:txBody>
      <dsp:txXfrm>
        <a:off x="0" y="849543"/>
        <a:ext cx="7728267" cy="847059"/>
      </dsp:txXfrm>
    </dsp:sp>
    <dsp:sp modelId="{A080EB99-D0EA-45FD-BE01-562277EB94BA}">
      <dsp:nvSpPr>
        <dsp:cNvPr id="0" name=""/>
        <dsp:cNvSpPr/>
      </dsp:nvSpPr>
      <dsp:spPr>
        <a:xfrm>
          <a:off x="0" y="1696602"/>
          <a:ext cx="7728267" cy="0"/>
        </a:xfrm>
        <a:prstGeom prst="line">
          <a:avLst/>
        </a:prstGeom>
        <a:solidFill>
          <a:schemeClr val="accent2">
            <a:hueOff val="781782"/>
            <a:satOff val="-12614"/>
            <a:lumOff val="-2196"/>
            <a:alphaOff val="0"/>
          </a:schemeClr>
        </a:solidFill>
        <a:ln w="10795" cap="flat" cmpd="sng" algn="ctr">
          <a:solidFill>
            <a:schemeClr val="accent2">
              <a:hueOff val="781782"/>
              <a:satOff val="-12614"/>
              <a:lumOff val="-2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922BFB-76F3-4B74-BD05-95B70A50B083}">
      <dsp:nvSpPr>
        <dsp:cNvPr id="0" name=""/>
        <dsp:cNvSpPr/>
      </dsp:nvSpPr>
      <dsp:spPr>
        <a:xfrm>
          <a:off x="0" y="1696602"/>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3-d design</a:t>
          </a:r>
          <a:endParaRPr lang="en-US" sz="4000" kern="1200" dirty="0">
            <a:latin typeface="Times New Roman" panose="02020603050405020304" pitchFamily="18" charset="0"/>
            <a:cs typeface="Times New Roman" panose="02020603050405020304" pitchFamily="18" charset="0"/>
          </a:endParaRPr>
        </a:p>
      </dsp:txBody>
      <dsp:txXfrm>
        <a:off x="0" y="1696602"/>
        <a:ext cx="7728267" cy="847059"/>
      </dsp:txXfrm>
    </dsp:sp>
    <dsp:sp modelId="{A0A6C923-5DA1-49F2-937C-4FB685FC3093}">
      <dsp:nvSpPr>
        <dsp:cNvPr id="0" name=""/>
        <dsp:cNvSpPr/>
      </dsp:nvSpPr>
      <dsp:spPr>
        <a:xfrm>
          <a:off x="0" y="2543661"/>
          <a:ext cx="7728267" cy="0"/>
        </a:xfrm>
        <a:prstGeom prst="line">
          <a:avLst/>
        </a:prstGeom>
        <a:solidFill>
          <a:schemeClr val="accent2">
            <a:hueOff val="1172672"/>
            <a:satOff val="-18920"/>
            <a:lumOff val="-3294"/>
            <a:alphaOff val="0"/>
          </a:schemeClr>
        </a:solidFill>
        <a:ln w="10795" cap="flat" cmpd="sng" algn="ctr">
          <a:solidFill>
            <a:schemeClr val="accent2">
              <a:hueOff val="1172672"/>
              <a:satOff val="-18920"/>
              <a:lumOff val="-3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CDA02-4BEA-4119-A875-9CCBD1A129D8}">
      <dsp:nvSpPr>
        <dsp:cNvPr id="0" name=""/>
        <dsp:cNvSpPr/>
      </dsp:nvSpPr>
      <dsp:spPr>
        <a:xfrm>
          <a:off x="0" y="2543662"/>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Performance</a:t>
          </a:r>
        </a:p>
      </dsp:txBody>
      <dsp:txXfrm>
        <a:off x="0" y="2543662"/>
        <a:ext cx="7728267" cy="847059"/>
      </dsp:txXfrm>
    </dsp:sp>
    <dsp:sp modelId="{6D9D4661-D06C-4ED8-921F-369F7C6F20F8}">
      <dsp:nvSpPr>
        <dsp:cNvPr id="0" name=""/>
        <dsp:cNvSpPr/>
      </dsp:nvSpPr>
      <dsp:spPr>
        <a:xfrm>
          <a:off x="0" y="3390721"/>
          <a:ext cx="7728267" cy="0"/>
        </a:xfrm>
        <a:prstGeom prst="line">
          <a:avLst/>
        </a:prstGeom>
        <a:solidFill>
          <a:schemeClr val="accent2">
            <a:hueOff val="1563563"/>
            <a:satOff val="-25227"/>
            <a:lumOff val="-4392"/>
            <a:alphaOff val="0"/>
          </a:schemeClr>
        </a:solidFill>
        <a:ln w="10795" cap="flat" cmpd="sng" algn="ctr">
          <a:solidFill>
            <a:schemeClr val="accent2">
              <a:hueOff val="1563563"/>
              <a:satOff val="-25227"/>
              <a:lumOff val="-4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5B19B1-D5C5-440E-AF73-07C59E7791A9}">
      <dsp:nvSpPr>
        <dsp:cNvPr id="0" name=""/>
        <dsp:cNvSpPr/>
      </dsp:nvSpPr>
      <dsp:spPr>
        <a:xfrm>
          <a:off x="0" y="3390721"/>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Creating something</a:t>
          </a:r>
        </a:p>
      </dsp:txBody>
      <dsp:txXfrm>
        <a:off x="0" y="3390721"/>
        <a:ext cx="7728267" cy="847059"/>
      </dsp:txXfrm>
    </dsp:sp>
    <dsp:sp modelId="{09300780-F810-4540-B5F8-443A836CDFE1}">
      <dsp:nvSpPr>
        <dsp:cNvPr id="0" name=""/>
        <dsp:cNvSpPr/>
      </dsp:nvSpPr>
      <dsp:spPr>
        <a:xfrm>
          <a:off x="0" y="4237780"/>
          <a:ext cx="7728267" cy="0"/>
        </a:xfrm>
        <a:prstGeom prst="line">
          <a:avLst/>
        </a:prstGeom>
        <a:solidFill>
          <a:schemeClr val="accent2">
            <a:hueOff val="1954454"/>
            <a:satOff val="-31534"/>
            <a:lumOff val="-5490"/>
            <a:alphaOff val="0"/>
          </a:schemeClr>
        </a:solidFill>
        <a:ln w="10795" cap="flat" cmpd="sng" algn="ctr">
          <a:solidFill>
            <a:schemeClr val="accent2">
              <a:hueOff val="1954454"/>
              <a:satOff val="-31534"/>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1234D5-A5D9-4B39-9734-B5EB4B9ED192}">
      <dsp:nvSpPr>
        <dsp:cNvPr id="0" name=""/>
        <dsp:cNvSpPr/>
      </dsp:nvSpPr>
      <dsp:spPr>
        <a:xfrm>
          <a:off x="0" y="4237780"/>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Field work</a:t>
          </a:r>
        </a:p>
      </dsp:txBody>
      <dsp:txXfrm>
        <a:off x="0" y="4237780"/>
        <a:ext cx="7728267" cy="847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BFE0E-22D2-4282-9F04-1B603F38A1A8}">
      <dsp:nvSpPr>
        <dsp:cNvPr id="0" name=""/>
        <dsp:cNvSpPr/>
      </dsp:nvSpPr>
      <dsp:spPr>
        <a:xfrm>
          <a:off x="982805" y="135914"/>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BC29A-A63D-4C84-9947-2E18972833CC}">
      <dsp:nvSpPr>
        <dsp:cNvPr id="0" name=""/>
        <dsp:cNvSpPr/>
      </dsp:nvSpPr>
      <dsp:spPr>
        <a:xfrm>
          <a:off x="1216805" y="36991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A45AA3-086F-4195-8143-24C7158C334F}">
      <dsp:nvSpPr>
        <dsp:cNvPr id="0" name=""/>
        <dsp:cNvSpPr/>
      </dsp:nvSpPr>
      <dsp:spPr>
        <a:xfrm>
          <a:off x="631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Times New Roman" panose="02020603050405020304" pitchFamily="18" charset="0"/>
              <a:cs typeface="Times New Roman" panose="02020603050405020304" pitchFamily="18" charset="0"/>
            </a:rPr>
            <a:t>Forensic science</a:t>
          </a:r>
          <a:endParaRPr lang="en-US" sz="2300" kern="1200" dirty="0">
            <a:latin typeface="Times New Roman" panose="02020603050405020304" pitchFamily="18" charset="0"/>
            <a:cs typeface="Times New Roman" panose="02020603050405020304" pitchFamily="18" charset="0"/>
          </a:endParaRPr>
        </a:p>
      </dsp:txBody>
      <dsp:txXfrm>
        <a:off x="631805" y="1575914"/>
        <a:ext cx="1800000" cy="720000"/>
      </dsp:txXfrm>
    </dsp:sp>
    <dsp:sp modelId="{584367C4-458C-4E26-80D9-B9C8A3CB6790}">
      <dsp:nvSpPr>
        <dsp:cNvPr id="0" name=""/>
        <dsp:cNvSpPr/>
      </dsp:nvSpPr>
      <dsp:spPr>
        <a:xfrm>
          <a:off x="3097805" y="135914"/>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F08263-F074-40AC-B285-DD2F99F50F40}">
      <dsp:nvSpPr>
        <dsp:cNvPr id="0" name=""/>
        <dsp:cNvSpPr/>
      </dsp:nvSpPr>
      <dsp:spPr>
        <a:xfrm>
          <a:off x="3331805" y="36991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A254C7-5877-4318-B620-AD9A03A15D54}">
      <dsp:nvSpPr>
        <dsp:cNvPr id="0" name=""/>
        <dsp:cNvSpPr/>
      </dsp:nvSpPr>
      <dsp:spPr>
        <a:xfrm>
          <a:off x="2746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Times New Roman" panose="02020603050405020304" pitchFamily="18" charset="0"/>
              <a:cs typeface="Times New Roman" panose="02020603050405020304" pitchFamily="18" charset="0"/>
            </a:rPr>
            <a:t>Graveyard survey</a:t>
          </a:r>
          <a:endParaRPr lang="en-US" sz="2300" kern="1200" dirty="0">
            <a:latin typeface="Times New Roman" panose="02020603050405020304" pitchFamily="18" charset="0"/>
            <a:cs typeface="Times New Roman" panose="02020603050405020304" pitchFamily="18" charset="0"/>
          </a:endParaRPr>
        </a:p>
      </dsp:txBody>
      <dsp:txXfrm>
        <a:off x="2746805" y="1575914"/>
        <a:ext cx="1800000" cy="720000"/>
      </dsp:txXfrm>
    </dsp:sp>
    <dsp:sp modelId="{523ABEE2-3F3C-4040-96BB-1C4FDEC0AA56}">
      <dsp:nvSpPr>
        <dsp:cNvPr id="0" name=""/>
        <dsp:cNvSpPr/>
      </dsp:nvSpPr>
      <dsp:spPr>
        <a:xfrm>
          <a:off x="5212805" y="135914"/>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85E42-DE02-4B11-B9CD-D12C9A493F16}">
      <dsp:nvSpPr>
        <dsp:cNvPr id="0" name=""/>
        <dsp:cNvSpPr/>
      </dsp:nvSpPr>
      <dsp:spPr>
        <a:xfrm>
          <a:off x="5446805" y="36991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52509B-575D-4427-8E6B-E3F485261A6C}">
      <dsp:nvSpPr>
        <dsp:cNvPr id="0" name=""/>
        <dsp:cNvSpPr/>
      </dsp:nvSpPr>
      <dsp:spPr>
        <a:xfrm>
          <a:off x="4861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Times New Roman" panose="02020603050405020304" pitchFamily="18" charset="0"/>
              <a:cs typeface="Times New Roman" panose="02020603050405020304" pitchFamily="18" charset="0"/>
            </a:rPr>
            <a:t>Horses</a:t>
          </a:r>
          <a:endParaRPr lang="en-US" sz="2300" kern="1200" dirty="0">
            <a:latin typeface="Times New Roman" panose="02020603050405020304" pitchFamily="18" charset="0"/>
            <a:cs typeface="Times New Roman" panose="02020603050405020304" pitchFamily="18" charset="0"/>
          </a:endParaRPr>
        </a:p>
      </dsp:txBody>
      <dsp:txXfrm>
        <a:off x="4861805" y="1575914"/>
        <a:ext cx="1800000" cy="720000"/>
      </dsp:txXfrm>
    </dsp:sp>
    <dsp:sp modelId="{2EF3B44E-B69C-41DB-BC62-2B51E083B5AA}">
      <dsp:nvSpPr>
        <dsp:cNvPr id="0" name=""/>
        <dsp:cNvSpPr/>
      </dsp:nvSpPr>
      <dsp:spPr>
        <a:xfrm>
          <a:off x="3097805" y="2745914"/>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D88D30-CD02-479F-8D57-8058D3ABA41A}">
      <dsp:nvSpPr>
        <dsp:cNvPr id="0" name=""/>
        <dsp:cNvSpPr/>
      </dsp:nvSpPr>
      <dsp:spPr>
        <a:xfrm>
          <a:off x="3331805" y="297991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2298C2-E3CF-4821-ABFB-5C370A9D7687}">
      <dsp:nvSpPr>
        <dsp:cNvPr id="0" name=""/>
        <dsp:cNvSpPr/>
      </dsp:nvSpPr>
      <dsp:spPr>
        <a:xfrm>
          <a:off x="2746805" y="418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Times New Roman" panose="02020603050405020304" pitchFamily="18" charset="0"/>
              <a:cs typeface="Times New Roman" panose="02020603050405020304" pitchFamily="18" charset="0"/>
            </a:rPr>
            <a:t>My dogs</a:t>
          </a:r>
          <a:endParaRPr lang="en-US" sz="2300" kern="1200" dirty="0">
            <a:latin typeface="Times New Roman" panose="02020603050405020304" pitchFamily="18" charset="0"/>
            <a:cs typeface="Times New Roman" panose="02020603050405020304" pitchFamily="18" charset="0"/>
          </a:endParaRPr>
        </a:p>
      </dsp:txBody>
      <dsp:txXfrm>
        <a:off x="2746805" y="4185914"/>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6464F4-AD1A-44DF-888B-358C74BB32D9}">
      <dsp:nvSpPr>
        <dsp:cNvPr id="0" name=""/>
        <dsp:cNvSpPr/>
      </dsp:nvSpPr>
      <dsp:spPr>
        <a:xfrm>
          <a:off x="2594327" y="408"/>
          <a:ext cx="2539611" cy="2539611"/>
        </a:xfrm>
        <a:prstGeom prst="upArrow">
          <a:avLst>
            <a:gd name="adj1" fmla="val 50000"/>
            <a:gd name="adj2" fmla="val 35000"/>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Looking at the skeletal evolution of the horse</a:t>
          </a:r>
          <a:endParaRPr lang="en-US" sz="2000" kern="1200" dirty="0">
            <a:latin typeface="Times New Roman" panose="02020603050405020304" pitchFamily="18" charset="0"/>
            <a:cs typeface="Times New Roman" panose="02020603050405020304" pitchFamily="18" charset="0"/>
          </a:endParaRPr>
        </a:p>
      </dsp:txBody>
      <dsp:txXfrm>
        <a:off x="3229230" y="444840"/>
        <a:ext cx="1269805" cy="2095179"/>
      </dsp:txXfrm>
    </dsp:sp>
    <dsp:sp modelId="{AF3E6D58-36C6-414E-9670-40DBC1F8D2A6}">
      <dsp:nvSpPr>
        <dsp:cNvPr id="0" name=""/>
        <dsp:cNvSpPr/>
      </dsp:nvSpPr>
      <dsp:spPr>
        <a:xfrm rot="7200000">
          <a:off x="4064778" y="2547304"/>
          <a:ext cx="2539611" cy="2539611"/>
        </a:xfrm>
        <a:prstGeom prst="upArrow">
          <a:avLst>
            <a:gd name="adj1" fmla="val 50000"/>
            <a:gd name="adj2" fmla="val 35000"/>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How their uses have changed</a:t>
          </a:r>
          <a:endParaRPr lang="en-US" sz="2000" kern="1200" dirty="0">
            <a:latin typeface="Times New Roman" panose="02020603050405020304" pitchFamily="18" charset="0"/>
            <a:cs typeface="Times New Roman" panose="02020603050405020304" pitchFamily="18" charset="0"/>
          </a:endParaRPr>
        </a:p>
      </dsp:txBody>
      <dsp:txXfrm rot="-5400000">
        <a:off x="4094549" y="3071099"/>
        <a:ext cx="2095179" cy="1269805"/>
      </dsp:txXfrm>
    </dsp:sp>
    <dsp:sp modelId="{19659758-62F3-4DC2-A725-EEDD09B927CF}">
      <dsp:nvSpPr>
        <dsp:cNvPr id="0" name=""/>
        <dsp:cNvSpPr/>
      </dsp:nvSpPr>
      <dsp:spPr>
        <a:xfrm rot="14400000">
          <a:off x="1123877" y="2547304"/>
          <a:ext cx="2539611" cy="2539611"/>
        </a:xfrm>
        <a:prstGeom prst="upArrow">
          <a:avLst>
            <a:gd name="adj1" fmla="val 50000"/>
            <a:gd name="adj2" fmla="val 35000"/>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Our relationship with them</a:t>
          </a:r>
          <a:endParaRPr lang="en-US" sz="2000" kern="1200" dirty="0">
            <a:latin typeface="Times New Roman" panose="02020603050405020304" pitchFamily="18" charset="0"/>
            <a:cs typeface="Times New Roman" panose="02020603050405020304" pitchFamily="18" charset="0"/>
          </a:endParaRPr>
        </a:p>
      </dsp:txBody>
      <dsp:txXfrm rot="5400000">
        <a:off x="1538538" y="3071099"/>
        <a:ext cx="2095179" cy="12698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40F712-2839-448F-BA58-3184903EBA4E}">
      <dsp:nvSpPr>
        <dsp:cNvPr id="0" name=""/>
        <dsp:cNvSpPr/>
      </dsp:nvSpPr>
      <dsp:spPr>
        <a:xfrm>
          <a:off x="1193579" y="277"/>
          <a:ext cx="2543384" cy="1526030"/>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Food and materials</a:t>
          </a:r>
        </a:p>
      </dsp:txBody>
      <dsp:txXfrm>
        <a:off x="1193579" y="277"/>
        <a:ext cx="2543384" cy="1526030"/>
      </dsp:txXfrm>
    </dsp:sp>
    <dsp:sp modelId="{C83A8E94-C3A7-4AB2-93D9-C7E957723BA8}">
      <dsp:nvSpPr>
        <dsp:cNvPr id="0" name=""/>
        <dsp:cNvSpPr/>
      </dsp:nvSpPr>
      <dsp:spPr>
        <a:xfrm>
          <a:off x="3991302" y="277"/>
          <a:ext cx="2543384" cy="1526030"/>
        </a:xfrm>
        <a:prstGeom prst="rect">
          <a:avLst/>
        </a:prstGeom>
        <a:solidFill>
          <a:schemeClr val="accent5">
            <a:hueOff val="2235664"/>
            <a:satOff val="-1927"/>
            <a:lumOff val="25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Transportation, farming, work horses</a:t>
          </a:r>
          <a:endParaRPr lang="en-US" sz="2900" kern="1200" dirty="0">
            <a:latin typeface="Times New Roman" panose="02020603050405020304" pitchFamily="18" charset="0"/>
            <a:cs typeface="Times New Roman" panose="02020603050405020304" pitchFamily="18" charset="0"/>
          </a:endParaRPr>
        </a:p>
      </dsp:txBody>
      <dsp:txXfrm>
        <a:off x="3991302" y="277"/>
        <a:ext cx="2543384" cy="1526030"/>
      </dsp:txXfrm>
    </dsp:sp>
    <dsp:sp modelId="{4D524E3F-1C49-404D-9F83-240417AB44FF}">
      <dsp:nvSpPr>
        <dsp:cNvPr id="0" name=""/>
        <dsp:cNvSpPr/>
      </dsp:nvSpPr>
      <dsp:spPr>
        <a:xfrm>
          <a:off x="1193579" y="1780646"/>
          <a:ext cx="2543384" cy="1526030"/>
        </a:xfrm>
        <a:prstGeom prst="rect">
          <a:avLst/>
        </a:prstGeom>
        <a:solidFill>
          <a:schemeClr val="accent5">
            <a:hueOff val="4471328"/>
            <a:satOff val="-3854"/>
            <a:lumOff val="50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War</a:t>
          </a:r>
          <a:r>
            <a:rPr lang="en-GB" sz="2900" kern="1200" dirty="0"/>
            <a:t> </a:t>
          </a:r>
          <a:endParaRPr lang="en-US" sz="2900" kern="1200" dirty="0"/>
        </a:p>
      </dsp:txBody>
      <dsp:txXfrm>
        <a:off x="1193579" y="1780646"/>
        <a:ext cx="2543384" cy="1526030"/>
      </dsp:txXfrm>
    </dsp:sp>
    <dsp:sp modelId="{66FE0013-E0CC-49A0-811C-CF7CDF15A6A7}">
      <dsp:nvSpPr>
        <dsp:cNvPr id="0" name=""/>
        <dsp:cNvSpPr/>
      </dsp:nvSpPr>
      <dsp:spPr>
        <a:xfrm>
          <a:off x="3991302" y="1780646"/>
          <a:ext cx="2543384" cy="1526030"/>
        </a:xfrm>
        <a:prstGeom prst="rect">
          <a:avLst/>
        </a:prstGeom>
        <a:solidFill>
          <a:schemeClr val="accent5">
            <a:hueOff val="6706992"/>
            <a:satOff val="-5780"/>
            <a:lumOff val="764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Police</a:t>
          </a:r>
          <a:endParaRPr lang="en-US" sz="2900" kern="1200" dirty="0">
            <a:latin typeface="Times New Roman" panose="02020603050405020304" pitchFamily="18" charset="0"/>
            <a:cs typeface="Times New Roman" panose="02020603050405020304" pitchFamily="18" charset="0"/>
          </a:endParaRPr>
        </a:p>
      </dsp:txBody>
      <dsp:txXfrm>
        <a:off x="3991302" y="1780646"/>
        <a:ext cx="2543384" cy="1526030"/>
      </dsp:txXfrm>
    </dsp:sp>
    <dsp:sp modelId="{D3976509-30D3-4404-A989-D3BD1016296C}">
      <dsp:nvSpPr>
        <dsp:cNvPr id="0" name=""/>
        <dsp:cNvSpPr/>
      </dsp:nvSpPr>
      <dsp:spPr>
        <a:xfrm>
          <a:off x="1193579" y="3561015"/>
          <a:ext cx="2543384" cy="1526030"/>
        </a:xfrm>
        <a:prstGeom prst="rect">
          <a:avLst/>
        </a:prstGeom>
        <a:solidFill>
          <a:schemeClr val="accent5">
            <a:hueOff val="8942655"/>
            <a:satOff val="-7707"/>
            <a:lumOff val="101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Pleasure and companionship</a:t>
          </a:r>
          <a:endParaRPr lang="en-US" sz="2900" kern="1200" dirty="0">
            <a:latin typeface="Times New Roman" panose="02020603050405020304" pitchFamily="18" charset="0"/>
            <a:cs typeface="Times New Roman" panose="02020603050405020304" pitchFamily="18" charset="0"/>
          </a:endParaRPr>
        </a:p>
      </dsp:txBody>
      <dsp:txXfrm>
        <a:off x="1193579" y="3561015"/>
        <a:ext cx="2543384" cy="1526030"/>
      </dsp:txXfrm>
    </dsp:sp>
    <dsp:sp modelId="{E3BD6283-FD9A-49A0-B8FB-DB9438A13B20}">
      <dsp:nvSpPr>
        <dsp:cNvPr id="0" name=""/>
        <dsp:cNvSpPr/>
      </dsp:nvSpPr>
      <dsp:spPr>
        <a:xfrm>
          <a:off x="3991302" y="3561015"/>
          <a:ext cx="2543384" cy="1526030"/>
        </a:xfrm>
        <a:prstGeom prst="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Competitions</a:t>
          </a:r>
          <a:endParaRPr lang="en-US" sz="2900" kern="1200" dirty="0">
            <a:latin typeface="Times New Roman" panose="02020603050405020304" pitchFamily="18" charset="0"/>
            <a:cs typeface="Times New Roman" panose="02020603050405020304" pitchFamily="18" charset="0"/>
          </a:endParaRPr>
        </a:p>
      </dsp:txBody>
      <dsp:txXfrm>
        <a:off x="3991302" y="3561015"/>
        <a:ext cx="2543384" cy="15260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ED5D7-9C9F-4431-850C-71EDE9D32417}">
      <dsp:nvSpPr>
        <dsp:cNvPr id="0" name=""/>
        <dsp:cNvSpPr/>
      </dsp:nvSpPr>
      <dsp:spPr>
        <a:xfrm>
          <a:off x="0" y="0"/>
          <a:ext cx="6199568" cy="1512548"/>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latin typeface="Times New Roman" panose="02020603050405020304" pitchFamily="18" charset="0"/>
              <a:cs typeface="Times New Roman" panose="02020603050405020304" pitchFamily="18" charset="0"/>
            </a:rPr>
            <a:t>The horse meat scandal of 2013.</a:t>
          </a:r>
          <a:endParaRPr lang="en-US" sz="3000" kern="1200" dirty="0">
            <a:latin typeface="Times New Roman" panose="02020603050405020304" pitchFamily="18" charset="0"/>
            <a:cs typeface="Times New Roman" panose="02020603050405020304" pitchFamily="18" charset="0"/>
          </a:endParaRPr>
        </a:p>
      </dsp:txBody>
      <dsp:txXfrm>
        <a:off x="44301" y="44301"/>
        <a:ext cx="4567410" cy="1423946"/>
      </dsp:txXfrm>
    </dsp:sp>
    <dsp:sp modelId="{82E95531-4ED3-4454-B61D-349571A2B1D5}">
      <dsp:nvSpPr>
        <dsp:cNvPr id="0" name=""/>
        <dsp:cNvSpPr/>
      </dsp:nvSpPr>
      <dsp:spPr>
        <a:xfrm>
          <a:off x="547020" y="1764640"/>
          <a:ext cx="6199568" cy="1512548"/>
        </a:xfrm>
        <a:prstGeom prst="roundRect">
          <a:avLst>
            <a:gd name="adj" fmla="val 10000"/>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latin typeface="Times New Roman" panose="02020603050405020304" pitchFamily="18" charset="0"/>
              <a:cs typeface="Times New Roman" panose="02020603050405020304" pitchFamily="18" charset="0"/>
            </a:rPr>
            <a:t>What the physical evolution has meant for horses and us.</a:t>
          </a:r>
          <a:endParaRPr lang="en-US" sz="3000" kern="1200" dirty="0">
            <a:latin typeface="Times New Roman" panose="02020603050405020304" pitchFamily="18" charset="0"/>
            <a:cs typeface="Times New Roman" panose="02020603050405020304" pitchFamily="18" charset="0"/>
          </a:endParaRPr>
        </a:p>
      </dsp:txBody>
      <dsp:txXfrm>
        <a:off x="591321" y="1808941"/>
        <a:ext cx="4580789" cy="1423946"/>
      </dsp:txXfrm>
    </dsp:sp>
    <dsp:sp modelId="{3F929D79-753D-4476-9852-6DE9400EB804}">
      <dsp:nvSpPr>
        <dsp:cNvPr id="0" name=""/>
        <dsp:cNvSpPr/>
      </dsp:nvSpPr>
      <dsp:spPr>
        <a:xfrm>
          <a:off x="1094041" y="3529280"/>
          <a:ext cx="6199568" cy="1512548"/>
        </a:xfrm>
        <a:prstGeom prst="roundRect">
          <a:avLst>
            <a:gd name="adj" fmla="val 10000"/>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latin typeface="Times New Roman" panose="02020603050405020304" pitchFamily="18" charset="0"/>
              <a:cs typeface="Times New Roman" panose="02020603050405020304" pitchFamily="18" charset="0"/>
            </a:rPr>
            <a:t>What can I create?</a:t>
          </a:r>
          <a:endParaRPr lang="en-US" sz="3000" kern="1200" dirty="0">
            <a:latin typeface="Times New Roman" panose="02020603050405020304" pitchFamily="18" charset="0"/>
            <a:cs typeface="Times New Roman" panose="02020603050405020304" pitchFamily="18" charset="0"/>
          </a:endParaRPr>
        </a:p>
      </dsp:txBody>
      <dsp:txXfrm>
        <a:off x="1138342" y="3573581"/>
        <a:ext cx="4580789" cy="1423946"/>
      </dsp:txXfrm>
    </dsp:sp>
    <dsp:sp modelId="{D915E5B1-7D5D-44E3-B5D5-2B64D08F9E63}">
      <dsp:nvSpPr>
        <dsp:cNvPr id="0" name=""/>
        <dsp:cNvSpPr/>
      </dsp:nvSpPr>
      <dsp:spPr>
        <a:xfrm>
          <a:off x="5216411" y="1147016"/>
          <a:ext cx="983156" cy="983156"/>
        </a:xfrm>
        <a:prstGeom prst="downArrow">
          <a:avLst>
            <a:gd name="adj1" fmla="val 55000"/>
            <a:gd name="adj2" fmla="val 45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37621" y="1147016"/>
        <a:ext cx="540736" cy="739825"/>
      </dsp:txXfrm>
    </dsp:sp>
    <dsp:sp modelId="{48E76B55-ADF8-4268-9AED-68BFCA9C0A15}">
      <dsp:nvSpPr>
        <dsp:cNvPr id="0" name=""/>
        <dsp:cNvSpPr/>
      </dsp:nvSpPr>
      <dsp:spPr>
        <a:xfrm>
          <a:off x="5763432" y="2901572"/>
          <a:ext cx="983156" cy="983156"/>
        </a:xfrm>
        <a:prstGeom prst="downArrow">
          <a:avLst>
            <a:gd name="adj1" fmla="val 55000"/>
            <a:gd name="adj2" fmla="val 45000"/>
          </a:avLst>
        </a:prstGeom>
        <a:solidFill>
          <a:schemeClr val="accent2">
            <a:tint val="40000"/>
            <a:alpha val="90000"/>
            <a:hueOff val="3208860"/>
            <a:satOff val="-57041"/>
            <a:lumOff val="-4127"/>
            <a:alphaOff val="0"/>
          </a:schemeClr>
        </a:solidFill>
        <a:ln w="10795" cap="flat" cmpd="sng" algn="ctr">
          <a:solidFill>
            <a:schemeClr val="accent2">
              <a:tint val="40000"/>
              <a:alpha val="90000"/>
              <a:hueOff val="3208860"/>
              <a:satOff val="-57041"/>
              <a:lumOff val="-412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984642" y="2901572"/>
        <a:ext cx="540736" cy="7398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B6CD91-6055-4BA8-803A-BE019916FE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1348C43-6703-4B62-B127-17C78C08B4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D08E63D-6FE9-403D-8E39-68FE971BAC76}" type="datetime1">
              <a:rPr lang="en-GB" smtClean="0"/>
              <a:t>18/04/2023</a:t>
            </a:fld>
            <a:endParaRPr lang="en-GB" dirty="0"/>
          </a:p>
        </p:txBody>
      </p:sp>
      <p:sp>
        <p:nvSpPr>
          <p:cNvPr id="4" name="Footer Placeholder 3">
            <a:extLst>
              <a:ext uri="{FF2B5EF4-FFF2-40B4-BE49-F238E27FC236}">
                <a16:creationId xmlns:a16="http://schemas.microsoft.com/office/drawing/2014/main" id="{7594B0BC-D758-4808-81A5-75FE72727CE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44C0294-AD44-45E1-AAD0-0F71A65A56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D069-5B99-44A5-9C53-893C00A1B886}" type="slidenum">
              <a:rPr lang="en-GB" smtClean="0"/>
              <a:t>‹#›</a:t>
            </a:fld>
            <a:endParaRPr lang="en-GB"/>
          </a:p>
        </p:txBody>
      </p:sp>
    </p:spTree>
    <p:extLst>
      <p:ext uri="{BB962C8B-B14F-4D97-AF65-F5344CB8AC3E}">
        <p14:creationId xmlns:p14="http://schemas.microsoft.com/office/powerpoint/2010/main" val="48495763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F03DA-E8C9-45D1-B38B-0154ED478CCA}" type="datetime1">
              <a:rPr lang="en-GB" smtClean="0"/>
              <a:pPr/>
              <a:t>18/04/2023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A64AD-2530-4DFF-8FAA-D42BF483CF81}" type="slidenum">
              <a:rPr lang="en-GB" noProof="0" smtClean="0"/>
              <a:t>‹#›</a:t>
            </a:fld>
            <a:endParaRPr lang="en-GB" noProof="0"/>
          </a:p>
        </p:txBody>
      </p:sp>
    </p:spTree>
    <p:extLst>
      <p:ext uri="{BB962C8B-B14F-4D97-AF65-F5344CB8AC3E}">
        <p14:creationId xmlns:p14="http://schemas.microsoft.com/office/powerpoint/2010/main" val="39480212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341096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93812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82581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34429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42885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9616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12002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82356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57909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67796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69150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4/18/2023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53219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4/18/2023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8139714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515/9780691193731" TargetMode="External"/><Relationship Id="rId2" Type="http://schemas.openxmlformats.org/officeDocument/2006/relationships/hyperlink" Target="https://doi.org/10.1093/icb/icz050" TargetMode="External"/><Relationship Id="rId1" Type="http://schemas.openxmlformats.org/officeDocument/2006/relationships/slideLayout" Target="../slideLayouts/slideLayout2.xml"/><Relationship Id="rId6" Type="http://schemas.openxmlformats.org/officeDocument/2006/relationships/hyperlink" Target="https://doi.org/10.1080/00844276.2017.1333374" TargetMode="External"/><Relationship Id="rId5" Type="http://schemas.openxmlformats.org/officeDocument/2006/relationships/hyperlink" Target="https://doi.org/10.3390/ani9121030" TargetMode="External"/><Relationship Id="rId4" Type="http://schemas.openxmlformats.org/officeDocument/2006/relationships/hyperlink" Target="https://www.nam.ac.uk/explore/horse-power-first-world-w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5162B1B-7A2F-4383-ABCA-48EE00374751}"/>
              </a:ext>
            </a:extLst>
          </p:cNvPr>
          <p:cNvPicPr>
            <a:picLocks noChangeAspect="1"/>
          </p:cNvPicPr>
          <p:nvPr/>
        </p:nvPicPr>
        <p:blipFill rotWithShape="1">
          <a:blip r:embed="rId3">
            <a:duotone>
              <a:schemeClr val="accent1">
                <a:shade val="45000"/>
                <a:satMod val="135000"/>
              </a:schemeClr>
              <a:prstClr val="white"/>
            </a:duotone>
          </a:blip>
          <a:srcRect t="5938" r="9092" b="12224"/>
          <a:stretch/>
        </p:blipFill>
        <p:spPr>
          <a:xfrm>
            <a:off x="0" y="-208722"/>
            <a:ext cx="12188932" cy="6858000"/>
          </a:xfrm>
          <a:prstGeom prst="rect">
            <a:avLst/>
          </a:prstGeom>
        </p:spPr>
      </p:pic>
      <p:sp>
        <p:nvSpPr>
          <p:cNvPr id="19" name="Rectangle 18">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802" y="1911"/>
            <a:ext cx="3377996" cy="3084667"/>
          </a:xfrm>
        </p:spPr>
        <p:txBody>
          <a:bodyPr vert="horz" lIns="91440" tIns="45720" rIns="91440" bIns="45720" rtlCol="0" anchor="b">
            <a:normAutofit/>
          </a:bodyPr>
          <a:lstStyle/>
          <a:p>
            <a:r>
              <a:rPr lang="en-US" sz="5000" dirty="0">
                <a:ln w="15875">
                  <a:solidFill>
                    <a:srgbClr val="FFFFFF"/>
                  </a:solidFill>
                </a:ln>
                <a:latin typeface="Times New Roman" panose="02020603050405020304" pitchFamily="18" charset="0"/>
                <a:cs typeface="Times New Roman" panose="02020603050405020304" pitchFamily="18" charset="0"/>
              </a:rPr>
              <a:t>The evolution of the horse.</a:t>
            </a:r>
          </a:p>
        </p:txBody>
      </p:sp>
      <p:sp>
        <p:nvSpPr>
          <p:cNvPr id="3" name="Subtitle 2"/>
          <p:cNvSpPr>
            <a:spLocks noGrp="1"/>
          </p:cNvSpPr>
          <p:nvPr>
            <p:ph type="subTitle" idx="1"/>
          </p:nvPr>
        </p:nvSpPr>
        <p:spPr>
          <a:xfrm>
            <a:off x="74711" y="3220278"/>
            <a:ext cx="3685069" cy="914400"/>
          </a:xfrm>
        </p:spPr>
        <p:txBody>
          <a:bodyPr vert="horz" lIns="91440" tIns="45720" rIns="91440" bIns="45720" rtlCol="0" anchor="t">
            <a:normAutofit/>
          </a:bodyPr>
          <a:lstStyle/>
          <a:p>
            <a:r>
              <a:rPr lang="en-US" sz="1600" dirty="0">
                <a:solidFill>
                  <a:schemeClr val="bg1"/>
                </a:solidFill>
                <a:latin typeface="Times New Roman" panose="02020603050405020304" pitchFamily="18" charset="0"/>
                <a:cs typeface="Times New Roman" panose="02020603050405020304" pitchFamily="18" charset="0"/>
              </a:rPr>
              <a:t>The evolution of horses, from three toes to one and how our relationship with them has changed over time.</a:t>
            </a:r>
          </a:p>
        </p:txBody>
      </p:sp>
      <p:sp>
        <p:nvSpPr>
          <p:cNvPr id="21" name="Rectangle 20">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7500D54A-64E4-97AB-2A0A-8A58A6258388}"/>
              </a:ext>
            </a:extLst>
          </p:cNvPr>
          <p:cNvSpPr txBox="1"/>
          <p:nvPr/>
        </p:nvSpPr>
        <p:spPr>
          <a:xfrm>
            <a:off x="74710" y="4134678"/>
            <a:ext cx="3046065"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dirty="0">
                <a:solidFill>
                  <a:schemeClr val="bg1"/>
                </a:solidFill>
                <a:latin typeface="Times New Roman" panose="02020603050405020304" pitchFamily="18" charset="0"/>
                <a:cs typeface="Times New Roman" panose="02020603050405020304" pitchFamily="18" charset="0"/>
              </a:rPr>
              <a:t>(Re)presenting and (re)constructing the past.</a:t>
            </a:r>
            <a:endParaRPr lang="en-US" sz="1200" dirty="0">
              <a:solidFill>
                <a:schemeClr val="bg1"/>
              </a:solidFill>
              <a:latin typeface="Times New Roman" panose="02020603050405020304" pitchFamily="18" charset="0"/>
              <a:cs typeface="Times New Roman" panose="02020603050405020304" pitchFamily="18" charset="0"/>
            </a:endParaRPr>
          </a:p>
          <a:p>
            <a:pPr>
              <a:spcAft>
                <a:spcPts val="600"/>
              </a:spcAft>
            </a:pPr>
            <a:r>
              <a:rPr lang="en-GB" sz="1200" dirty="0">
                <a:solidFill>
                  <a:schemeClr val="bg1"/>
                </a:solidFill>
                <a:latin typeface="Times New Roman" panose="02020603050405020304" pitchFamily="18" charset="0"/>
                <a:cs typeface="Times New Roman" panose="02020603050405020304" pitchFamily="18" charset="0"/>
              </a:rPr>
              <a:t>HPAR5012</a:t>
            </a:r>
          </a:p>
          <a:p>
            <a:pPr>
              <a:spcAft>
                <a:spcPts val="600"/>
              </a:spcAft>
            </a:pPr>
            <a:r>
              <a:rPr lang="en-GB" sz="1200" dirty="0">
                <a:solidFill>
                  <a:schemeClr val="bg1"/>
                </a:solidFill>
                <a:latin typeface="Times New Roman" panose="02020603050405020304" pitchFamily="18" charset="0"/>
                <a:cs typeface="Times New Roman" panose="02020603050405020304" pitchFamily="18" charset="0"/>
              </a:rPr>
              <a:t>Nikki Griffiths</a:t>
            </a:r>
          </a:p>
          <a:p>
            <a:pPr>
              <a:spcAft>
                <a:spcPts val="600"/>
              </a:spcAft>
            </a:pPr>
            <a:r>
              <a:rPr lang="en-GB" sz="1200" dirty="0">
                <a:solidFill>
                  <a:schemeClr val="bg1"/>
                </a:solidFill>
                <a:latin typeface="Times New Roman" panose="02020603050405020304" pitchFamily="18" charset="0"/>
                <a:cs typeface="Times New Roman" panose="02020603050405020304" pitchFamily="18" charset="0"/>
              </a:rPr>
              <a:t>2005557</a:t>
            </a:r>
          </a:p>
        </p:txBody>
      </p:sp>
    </p:spTree>
    <p:extLst>
      <p:ext uri="{BB962C8B-B14F-4D97-AF65-F5344CB8AC3E}">
        <p14:creationId xmlns:p14="http://schemas.microsoft.com/office/powerpoint/2010/main" val="12863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CE570-A403-4A43-66DA-82AC191ADBC4}"/>
              </a:ext>
            </a:extLst>
          </p:cNvPr>
          <p:cNvSpPr>
            <a:spLocks noGrp="1"/>
          </p:cNvSpPr>
          <p:nvPr>
            <p:ph type="title"/>
          </p:nvPr>
        </p:nvSpPr>
        <p:spPr>
          <a:xfrm>
            <a:off x="252919" y="1123837"/>
            <a:ext cx="2947482" cy="4601183"/>
          </a:xfrm>
        </p:spPr>
        <p:txBody>
          <a:bodyPr>
            <a:normAutofit/>
          </a:bodyPr>
          <a:lstStyle/>
          <a:p>
            <a:r>
              <a:rPr lang="en-GB" dirty="0">
                <a:latin typeface="Times New Roman" panose="02020603050405020304" pitchFamily="18" charset="0"/>
                <a:cs typeface="Times New Roman" panose="02020603050405020304" pitchFamily="18" charset="0"/>
              </a:rPr>
              <a:t>Different ideas on how to present  the assignment.</a:t>
            </a:r>
          </a:p>
        </p:txBody>
      </p:sp>
      <p:graphicFrame>
        <p:nvGraphicFramePr>
          <p:cNvPr id="5" name="Content Placeholder 2">
            <a:extLst>
              <a:ext uri="{FF2B5EF4-FFF2-40B4-BE49-F238E27FC236}">
                <a16:creationId xmlns:a16="http://schemas.microsoft.com/office/drawing/2014/main" id="{0D2E9A60-F2FC-D72C-BA05-94D35064AB34}"/>
              </a:ext>
            </a:extLst>
          </p:cNvPr>
          <p:cNvGraphicFramePr>
            <a:graphicFrameLocks noGrp="1"/>
          </p:cNvGraphicFramePr>
          <p:nvPr>
            <p:ph idx="1"/>
            <p:extLst>
              <p:ext uri="{D42A27DB-BD31-4B8C-83A1-F6EECF244321}">
                <p14:modId xmlns:p14="http://schemas.microsoft.com/office/powerpoint/2010/main" val="3339605332"/>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5650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FFD12-BCA2-0797-70DD-DB5C32261B09}"/>
              </a:ext>
            </a:extLst>
          </p:cNvPr>
          <p:cNvSpPr>
            <a:spLocks noGrp="1"/>
          </p:cNvSpPr>
          <p:nvPr>
            <p:ph type="title"/>
          </p:nvPr>
        </p:nvSpPr>
        <p:spPr>
          <a:xfrm>
            <a:off x="8895775" y="1123837"/>
            <a:ext cx="2947482" cy="4601183"/>
          </a:xfrm>
        </p:spPr>
        <p:txBody>
          <a:bodyPr>
            <a:normAutofit/>
          </a:bodyPr>
          <a:lstStyle/>
          <a:p>
            <a:r>
              <a:rPr lang="en-GB" dirty="0">
                <a:latin typeface="Times New Roman" panose="02020603050405020304" pitchFamily="18" charset="0"/>
                <a:cs typeface="Times New Roman" panose="02020603050405020304" pitchFamily="18" charset="0"/>
              </a:rPr>
              <a:t>Which topic I picked and why.</a:t>
            </a:r>
          </a:p>
        </p:txBody>
      </p:sp>
      <p:sp>
        <p:nvSpPr>
          <p:cNvPr id="30" name="Rectangle 29">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016AB9C-3BAB-8E7F-890E-D4474D8CFD7F}"/>
              </a:ext>
            </a:extLst>
          </p:cNvPr>
          <p:cNvGraphicFramePr>
            <a:graphicFrameLocks noGrp="1"/>
          </p:cNvGraphicFramePr>
          <p:nvPr>
            <p:ph idx="1"/>
            <p:extLst>
              <p:ext uri="{D42A27DB-BD31-4B8C-83A1-F6EECF244321}">
                <p14:modId xmlns:p14="http://schemas.microsoft.com/office/powerpoint/2010/main" val="1582918453"/>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4930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690-AA1C-3BBA-6EBE-BABD8D013504}"/>
              </a:ext>
            </a:extLst>
          </p:cNvPr>
          <p:cNvSpPr>
            <a:spLocks noGrp="1"/>
          </p:cNvSpPr>
          <p:nvPr>
            <p:ph type="title"/>
          </p:nvPr>
        </p:nvSpPr>
        <p:spPr>
          <a:xfrm>
            <a:off x="252919" y="1123837"/>
            <a:ext cx="2947482" cy="4601183"/>
          </a:xfrm>
        </p:spPr>
        <p:txBody>
          <a:bodyPr>
            <a:normAutofit/>
          </a:bodyPr>
          <a:lstStyle/>
          <a:p>
            <a:r>
              <a:rPr lang="en-GB" dirty="0">
                <a:latin typeface="Times New Roman" panose="02020603050405020304" pitchFamily="18" charset="0"/>
                <a:cs typeface="Times New Roman" panose="02020603050405020304" pitchFamily="18" charset="0"/>
              </a:rPr>
              <a:t>Different aspects of evolution I will be researching.</a:t>
            </a:r>
          </a:p>
        </p:txBody>
      </p:sp>
      <p:graphicFrame>
        <p:nvGraphicFramePr>
          <p:cNvPr id="5" name="Content Placeholder 2">
            <a:extLst>
              <a:ext uri="{FF2B5EF4-FFF2-40B4-BE49-F238E27FC236}">
                <a16:creationId xmlns:a16="http://schemas.microsoft.com/office/drawing/2014/main" id="{E40BEE35-F7BE-2233-0A6C-9F0AF4D4F076}"/>
              </a:ext>
            </a:extLst>
          </p:cNvPr>
          <p:cNvGraphicFramePr>
            <a:graphicFrameLocks noGrp="1"/>
          </p:cNvGraphicFramePr>
          <p:nvPr>
            <p:ph idx="1"/>
            <p:extLst>
              <p:ext uri="{D42A27DB-BD31-4B8C-83A1-F6EECF244321}">
                <p14:modId xmlns:p14="http://schemas.microsoft.com/office/powerpoint/2010/main" val="625878273"/>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6837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5DC95B7-2A72-483B-BA19-2BE75120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C822AFE-7E96-4A51-9E55-FCAEACD21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120" y="757325"/>
            <a:ext cx="4341880"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D484E-D491-813F-179A-F68833647BC4}"/>
              </a:ext>
            </a:extLst>
          </p:cNvPr>
          <p:cNvSpPr>
            <a:spLocks noGrp="1"/>
          </p:cNvSpPr>
          <p:nvPr>
            <p:ph type="title"/>
          </p:nvPr>
        </p:nvSpPr>
        <p:spPr>
          <a:xfrm>
            <a:off x="8161390" y="1079770"/>
            <a:ext cx="3654857" cy="1527244"/>
          </a:xfrm>
        </p:spPr>
        <p:txBody>
          <a:bodyPr vert="horz" lIns="91440" tIns="45720" rIns="91440" bIns="45720" rtlCol="0">
            <a:normAutofit/>
          </a:bodyPr>
          <a:lstStyle/>
          <a:p>
            <a:endParaRPr lang="en-US" sz="3200" spc="-100" dirty="0"/>
          </a:p>
        </p:txBody>
      </p:sp>
      <p:sp>
        <p:nvSpPr>
          <p:cNvPr id="29" name="Rectangle 28">
            <a:extLst>
              <a:ext uri="{FF2B5EF4-FFF2-40B4-BE49-F238E27FC236}">
                <a16:creationId xmlns:a16="http://schemas.microsoft.com/office/drawing/2014/main" id="{9169EA61-C175-4B7E-807B-58199DEA7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Content Placeholder 4" descr="A picture containing text, mammal&#10;&#10;Description automatically generated">
            <a:extLst>
              <a:ext uri="{FF2B5EF4-FFF2-40B4-BE49-F238E27FC236}">
                <a16:creationId xmlns:a16="http://schemas.microsoft.com/office/drawing/2014/main" id="{A605E1B6-BE1E-6733-B0DB-E16DDECCEB98}"/>
              </a:ext>
            </a:extLst>
          </p:cNvPr>
          <p:cNvPicPr>
            <a:picLocks noChangeAspect="1"/>
          </p:cNvPicPr>
          <p:nvPr/>
        </p:nvPicPr>
        <p:blipFill rotWithShape="1">
          <a:blip r:embed="rId2"/>
          <a:srcRect l="8362" r="10417" b="1"/>
          <a:stretch/>
        </p:blipFill>
        <p:spPr>
          <a:xfrm>
            <a:off x="1229285" y="757325"/>
            <a:ext cx="5771434" cy="5329325"/>
          </a:xfrm>
          <a:prstGeom prst="rect">
            <a:avLst/>
          </a:prstGeom>
        </p:spPr>
      </p:pic>
      <p:sp>
        <p:nvSpPr>
          <p:cNvPr id="22" name="Content Placeholder 21">
            <a:extLst>
              <a:ext uri="{FF2B5EF4-FFF2-40B4-BE49-F238E27FC236}">
                <a16:creationId xmlns:a16="http://schemas.microsoft.com/office/drawing/2014/main" id="{CD67B77F-1CDD-40B4-2B67-37F5924EE2B9}"/>
              </a:ext>
            </a:extLst>
          </p:cNvPr>
          <p:cNvSpPr>
            <a:spLocks noGrp="1"/>
          </p:cNvSpPr>
          <p:nvPr>
            <p:ph idx="1"/>
          </p:nvPr>
        </p:nvSpPr>
        <p:spPr>
          <a:xfrm>
            <a:off x="8161390" y="2607014"/>
            <a:ext cx="3654857" cy="3157903"/>
          </a:xfrm>
        </p:spPr>
        <p:txBody>
          <a:bodyPr anchor="t">
            <a:normAutofit/>
          </a:bodyPr>
          <a:lstStyle/>
          <a:p>
            <a:r>
              <a:rPr lang="en-US" sz="4000" spc="-100" dirty="0">
                <a:solidFill>
                  <a:schemeClr val="bg1"/>
                </a:solidFill>
                <a:latin typeface="Times New Roman" panose="02020603050405020304" pitchFamily="18" charset="0"/>
                <a:cs typeface="Times New Roman" panose="02020603050405020304" pitchFamily="18" charset="0"/>
              </a:rPr>
              <a:t>My </a:t>
            </a:r>
            <a:r>
              <a:rPr lang="en-US" sz="4000" spc="-100">
                <a:solidFill>
                  <a:schemeClr val="bg1"/>
                </a:solidFill>
                <a:latin typeface="Times New Roman" panose="02020603050405020304" pitchFamily="18" charset="0"/>
                <a:cs typeface="Times New Roman" panose="02020603050405020304" pitchFamily="18" charset="0"/>
              </a:rPr>
              <a:t>initial image </a:t>
            </a:r>
            <a:r>
              <a:rPr lang="en-US" sz="4000" spc="-100" dirty="0">
                <a:solidFill>
                  <a:schemeClr val="bg1"/>
                </a:solidFill>
                <a:latin typeface="Times New Roman" panose="02020603050405020304" pitchFamily="18" charset="0"/>
                <a:cs typeface="Times New Roman" panose="02020603050405020304" pitchFamily="18" charset="0"/>
              </a:rPr>
              <a:t>of a three toed horse.</a:t>
            </a:r>
            <a:endParaRPr lang="en-US" sz="4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462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030">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F76AAA9-275B-4811-F3A1-E31AC8BE9629}"/>
              </a:ext>
            </a:extLst>
          </p:cNvPr>
          <p:cNvSpPr>
            <a:spLocks noGrp="1"/>
          </p:cNvSpPr>
          <p:nvPr>
            <p:ph type="title"/>
          </p:nvPr>
        </p:nvSpPr>
        <p:spPr>
          <a:xfrm>
            <a:off x="289248" y="1123837"/>
            <a:ext cx="6451110" cy="1255469"/>
          </a:xfrm>
        </p:spPr>
        <p:txBody>
          <a:bodyPr vert="horz" lIns="91440" tIns="45720" rIns="91440" bIns="45720" rtlCol="0" anchor="ctr">
            <a:normAutofit/>
          </a:bodyPr>
          <a:lstStyle/>
          <a:p>
            <a:r>
              <a:rPr lang="en-US" dirty="0">
                <a:latin typeface="Times New Roman" panose="02020603050405020304" pitchFamily="18" charset="0"/>
                <a:cs typeface="Times New Roman" panose="02020603050405020304" pitchFamily="18" charset="0"/>
              </a:rPr>
              <a:t>Skeletal evolution.</a:t>
            </a:r>
          </a:p>
        </p:txBody>
      </p:sp>
      <p:sp>
        <p:nvSpPr>
          <p:cNvPr id="4" name="TextBox 3">
            <a:extLst>
              <a:ext uri="{FF2B5EF4-FFF2-40B4-BE49-F238E27FC236}">
                <a16:creationId xmlns:a16="http://schemas.microsoft.com/office/drawing/2014/main" id="{348664FF-759F-1EE4-9478-38ADCC0A85C2}"/>
              </a:ext>
            </a:extLst>
          </p:cNvPr>
          <p:cNvSpPr txBox="1"/>
          <p:nvPr/>
        </p:nvSpPr>
        <p:spPr>
          <a:xfrm>
            <a:off x="289248" y="2510395"/>
            <a:ext cx="6451109" cy="3274586"/>
          </a:xfrm>
          <a:prstGeom prst="rect">
            <a:avLst/>
          </a:prstGeom>
        </p:spPr>
        <p:txBody>
          <a:bodyPr vert="horz" lIns="91440" tIns="45720" rIns="91440" bIns="45720" rtlCol="0" anchor="t">
            <a:normAutofit/>
          </a:bodyPr>
          <a:lstStyle/>
          <a:p>
            <a:pPr defTabSz="914400">
              <a:lnSpc>
                <a:spcPct val="90000"/>
              </a:lnSpc>
              <a:spcAft>
                <a:spcPts val="600"/>
              </a:spcAft>
              <a:buClr>
                <a:schemeClr val="accent1"/>
              </a:buClr>
            </a:pPr>
            <a:r>
              <a:rPr lang="en-US" sz="2000" dirty="0">
                <a:solidFill>
                  <a:srgbClr val="FFFFFF"/>
                </a:solidFill>
                <a:latin typeface="Times New Roman" panose="02020603050405020304" pitchFamily="18" charset="0"/>
                <a:cs typeface="Times New Roman" panose="02020603050405020304" pitchFamily="18" charset="0"/>
              </a:rPr>
              <a:t>The text to the left of the bones says:</a:t>
            </a:r>
          </a:p>
          <a:p>
            <a:pPr indent="-182880" defTabSz="914400" fontAlgn="base">
              <a:lnSpc>
                <a:spcPct val="90000"/>
              </a:lnSpc>
              <a:spcAft>
                <a:spcPts val="600"/>
              </a:spcAft>
              <a:buClr>
                <a:schemeClr val="accent1"/>
              </a:buClr>
              <a:buFont typeface="Wingdings 2" pitchFamily="18" charset="2"/>
              <a:buChar char=""/>
            </a:pPr>
            <a:r>
              <a:rPr lang="en-US" sz="2000" b="0" i="0" dirty="0">
                <a:solidFill>
                  <a:srgbClr val="FFFFFF"/>
                </a:solidFill>
                <a:effectLst/>
                <a:latin typeface="Times New Roman" panose="02020603050405020304" pitchFamily="18" charset="0"/>
                <a:cs typeface="Times New Roman" panose="02020603050405020304" pitchFamily="18" charset="0"/>
              </a:rPr>
              <a:t> </a:t>
            </a:r>
          </a:p>
          <a:p>
            <a:pPr defTabSz="914400" fontAlgn="base">
              <a:lnSpc>
                <a:spcPct val="90000"/>
              </a:lnSpc>
              <a:spcAft>
                <a:spcPts val="600"/>
              </a:spcAft>
              <a:buClr>
                <a:schemeClr val="accent1"/>
              </a:buClr>
            </a:pPr>
            <a:r>
              <a:rPr lang="en-US" sz="2000" b="0" i="0" dirty="0">
                <a:solidFill>
                  <a:srgbClr val="FFFFFF"/>
                </a:solidFill>
                <a:effectLst/>
                <a:latin typeface="Times New Roman" panose="02020603050405020304" pitchFamily="18" charset="0"/>
                <a:cs typeface="Times New Roman" panose="02020603050405020304" pitchFamily="18" charset="0"/>
              </a:rPr>
              <a:t>‘The evolutionary origins of the modern horse can be traced back to the beginning of the Eocene period around 55 million years ago. At that time, the first horse, Hyracotherium, was the size of a small dog, 10 to 20 centimeters high at the shoulder. There is no simple line of descent from this animal to modern horses: the pattern of evolution was more complex, with many side branches giving rise to short-lived groups of horses that left no descendants.’  </a:t>
            </a:r>
          </a:p>
          <a:p>
            <a:pPr indent="-182880" defTabSz="914400">
              <a:lnSpc>
                <a:spcPct val="90000"/>
              </a:lnSpc>
              <a:spcAft>
                <a:spcPts val="600"/>
              </a:spcAft>
              <a:buClr>
                <a:schemeClr val="accent1"/>
              </a:buClr>
              <a:buFont typeface="Wingdings 2" pitchFamily="18" charset="2"/>
              <a:buChar char=""/>
            </a:pPr>
            <a:endParaRPr lang="en-US" dirty="0">
              <a:solidFill>
                <a:srgbClr val="FFFFFF"/>
              </a:solidFill>
            </a:endParaRPr>
          </a:p>
        </p:txBody>
      </p:sp>
      <p:pic>
        <p:nvPicPr>
          <p:cNvPr id="1026" name="Picture 2">
            <a:extLst>
              <a:ext uri="{FF2B5EF4-FFF2-40B4-BE49-F238E27FC236}">
                <a16:creationId xmlns:a16="http://schemas.microsoft.com/office/drawing/2014/main" id="{999E5768-2033-AC35-FBE6-1EC403FD42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257899" y="758952"/>
            <a:ext cx="4557965" cy="5330952"/>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08903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D533-5664-B5BC-B1D0-30386C40479E}"/>
              </a:ext>
            </a:extLst>
          </p:cNvPr>
          <p:cNvSpPr>
            <a:spLocks noGrp="1"/>
          </p:cNvSpPr>
          <p:nvPr>
            <p:ph type="title"/>
          </p:nvPr>
        </p:nvSpPr>
        <p:spPr/>
        <p:txBody>
          <a:bodyPr>
            <a:normAutofit/>
          </a:bodyPr>
          <a:lstStyle/>
          <a:p>
            <a:r>
              <a:rPr lang="en-GB" dirty="0">
                <a:latin typeface="Times New Roman" panose="02020603050405020304" pitchFamily="18" charset="0"/>
                <a:cs typeface="Times New Roman" panose="02020603050405020304" pitchFamily="18" charset="0"/>
              </a:rPr>
              <a:t>The domestication of horses and how our use for them has evolved.</a:t>
            </a:r>
          </a:p>
        </p:txBody>
      </p:sp>
      <p:graphicFrame>
        <p:nvGraphicFramePr>
          <p:cNvPr id="5" name="Content Placeholder 2">
            <a:extLst>
              <a:ext uri="{FF2B5EF4-FFF2-40B4-BE49-F238E27FC236}">
                <a16:creationId xmlns:a16="http://schemas.microsoft.com/office/drawing/2014/main" id="{01F45FA8-8FF7-4C65-B80E-5748B8CD5619}"/>
              </a:ext>
            </a:extLst>
          </p:cNvPr>
          <p:cNvGraphicFramePr>
            <a:graphicFrameLocks noGrp="1"/>
          </p:cNvGraphicFramePr>
          <p:nvPr>
            <p:ph idx="1"/>
            <p:extLst>
              <p:ext uri="{D42A27DB-BD31-4B8C-83A1-F6EECF244321}">
                <p14:modId xmlns:p14="http://schemas.microsoft.com/office/powerpoint/2010/main" val="2412482420"/>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59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67328-8254-C5BB-BEF5-3D3A49F40899}"/>
              </a:ext>
            </a:extLst>
          </p:cNvPr>
          <p:cNvSpPr>
            <a:spLocks noGrp="1"/>
          </p:cNvSpPr>
          <p:nvPr>
            <p:ph type="title"/>
          </p:nvPr>
        </p:nvSpPr>
        <p:spPr>
          <a:xfrm>
            <a:off x="252919" y="1123837"/>
            <a:ext cx="2947482" cy="1283461"/>
          </a:xfrm>
        </p:spPr>
        <p:txBody>
          <a:bodyPr anchor="b">
            <a:normAutofit/>
          </a:bodyPr>
          <a:lstStyle/>
          <a:p>
            <a:endParaRPr lang="en-GB" sz="2400" dirty="0">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19626193-E050-1B22-9C29-F5B2FCED92BA}"/>
              </a:ext>
            </a:extLst>
          </p:cNvPr>
          <p:cNvSpPr>
            <a:spLocks noGrp="1"/>
          </p:cNvSpPr>
          <p:nvPr>
            <p:ph idx="1"/>
          </p:nvPr>
        </p:nvSpPr>
        <p:spPr>
          <a:xfrm>
            <a:off x="252920" y="2407298"/>
            <a:ext cx="2947482" cy="3498980"/>
          </a:xfrm>
        </p:spPr>
        <p:txBody>
          <a:bodyPr anchor="t">
            <a:normAutofit/>
          </a:bodyPr>
          <a:lstStyle/>
          <a:p>
            <a:pPr marL="0" indent="0">
              <a:buNone/>
            </a:pPr>
            <a:r>
              <a:rPr lang="en-GB" sz="3200" dirty="0">
                <a:solidFill>
                  <a:schemeClr val="bg1"/>
                </a:solidFill>
                <a:latin typeface="Times New Roman" panose="02020603050405020304" pitchFamily="18" charset="0"/>
                <a:cs typeface="Times New Roman" panose="02020603050405020304" pitchFamily="18" charset="0"/>
              </a:rPr>
              <a:t>How our relationship with horses has evolved.</a:t>
            </a:r>
            <a:endParaRPr lang="en-US" sz="3200" dirty="0">
              <a:solidFill>
                <a:schemeClr val="bg1"/>
              </a:solidFill>
            </a:endParaRPr>
          </a:p>
        </p:txBody>
      </p:sp>
      <p:pic>
        <p:nvPicPr>
          <p:cNvPr id="5" name="Content Placeholder 4" descr="A picture containing ground, dirty&#10;&#10;Description automatically generated">
            <a:extLst>
              <a:ext uri="{FF2B5EF4-FFF2-40B4-BE49-F238E27FC236}">
                <a16:creationId xmlns:a16="http://schemas.microsoft.com/office/drawing/2014/main" id="{F429782E-24FE-02AD-6AEE-A82EB96EAC48}"/>
              </a:ext>
            </a:extLst>
          </p:cNvPr>
          <p:cNvPicPr>
            <a:picLocks noChangeAspect="1"/>
          </p:cNvPicPr>
          <p:nvPr/>
        </p:nvPicPr>
        <p:blipFill rotWithShape="1">
          <a:blip r:embed="rId2"/>
          <a:srcRect l="7404" r="41154"/>
          <a:stretch/>
        </p:blipFill>
        <p:spPr>
          <a:xfrm rot="5400000">
            <a:off x="4999621" y="-461772"/>
            <a:ext cx="5330952" cy="7772401"/>
          </a:xfrm>
          <a:prstGeom prst="rect">
            <a:avLst/>
          </a:prstGeom>
        </p:spPr>
      </p:pic>
    </p:spTree>
    <p:extLst>
      <p:ext uri="{BB962C8B-B14F-4D97-AF65-F5344CB8AC3E}">
        <p14:creationId xmlns:p14="http://schemas.microsoft.com/office/powerpoint/2010/main" val="13416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102B9B-A569-1F5B-2F8B-04724F14CFBB}"/>
              </a:ext>
            </a:extLst>
          </p:cNvPr>
          <p:cNvSpPr>
            <a:spLocks noGrp="1"/>
          </p:cNvSpPr>
          <p:nvPr>
            <p:ph type="title"/>
          </p:nvPr>
        </p:nvSpPr>
        <p:spPr>
          <a:xfrm>
            <a:off x="8895775" y="1123837"/>
            <a:ext cx="2947482" cy="4601183"/>
          </a:xfrm>
        </p:spPr>
        <p:txBody>
          <a:bodyPr>
            <a:normAutofit/>
          </a:bodyPr>
          <a:lstStyle/>
          <a:p>
            <a:r>
              <a:rPr lang="en-GB" dirty="0">
                <a:latin typeface="Times New Roman" panose="02020603050405020304" pitchFamily="18" charset="0"/>
                <a:cs typeface="Times New Roman" panose="02020603050405020304" pitchFamily="18" charset="0"/>
              </a:rPr>
              <a:t>What next?</a:t>
            </a:r>
          </a:p>
        </p:txBody>
      </p:sp>
      <p:sp>
        <p:nvSpPr>
          <p:cNvPr id="29" name="Rectangle 28">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0" name="Content Placeholder 2">
            <a:extLst>
              <a:ext uri="{FF2B5EF4-FFF2-40B4-BE49-F238E27FC236}">
                <a16:creationId xmlns:a16="http://schemas.microsoft.com/office/drawing/2014/main" id="{A5B494B1-3FFD-312F-337A-89EAFF8ACE13}"/>
              </a:ext>
            </a:extLst>
          </p:cNvPr>
          <p:cNvGraphicFramePr>
            <a:graphicFrameLocks noGrp="1"/>
          </p:cNvGraphicFramePr>
          <p:nvPr>
            <p:ph idx="1"/>
            <p:extLst>
              <p:ext uri="{D42A27DB-BD31-4B8C-83A1-F6EECF244321}">
                <p14:modId xmlns:p14="http://schemas.microsoft.com/office/powerpoint/2010/main" val="3701839159"/>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660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1E40A-A9F4-0021-2E20-DBC174162F1E}"/>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C6A1958A-9C32-DF8D-798C-6C22161A66D1}"/>
              </a:ext>
            </a:extLst>
          </p:cNvPr>
          <p:cNvSpPr>
            <a:spLocks noGrp="1"/>
          </p:cNvSpPr>
          <p:nvPr>
            <p:ph idx="1"/>
          </p:nvPr>
        </p:nvSpPr>
        <p:spPr>
          <a:xfrm>
            <a:off x="3676261" y="727788"/>
            <a:ext cx="7508207" cy="5350266"/>
          </a:xfrm>
        </p:spPr>
        <p:txBody>
          <a:bodyPr>
            <a:normAutofit fontScale="92500" lnSpcReduction="10000"/>
          </a:bodyPr>
          <a:lstStyle/>
          <a:p>
            <a:pPr marL="0" indent="0">
              <a:buNone/>
            </a:pP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Slide six: </a:t>
            </a:r>
          </a:p>
          <a:p>
            <a:pPr marL="0" indent="0">
              <a:buNone/>
            </a:pPr>
            <a:r>
              <a:rPr lang="en-GB" sz="1200" dirty="0">
                <a:latin typeface="Times New Roman" panose="02020603050405020304" pitchFamily="18" charset="0"/>
                <a:cs typeface="Times New Roman" panose="02020603050405020304" pitchFamily="18" charset="0"/>
              </a:rPr>
              <a:t>Picture taken by author at Pitt Rivers, Oxford. 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March 2023. </a:t>
            </a:r>
          </a:p>
          <a:p>
            <a:pPr marL="0" indent="0">
              <a:buNone/>
            </a:pPr>
            <a:r>
              <a:rPr lang="en-US" sz="1200" b="0" i="0" dirty="0">
                <a:solidFill>
                  <a:srgbClr val="000000"/>
                </a:solidFill>
                <a:effectLst/>
                <a:latin typeface="Times New Roman" panose="02020603050405020304" pitchFamily="18" charset="0"/>
              </a:rPr>
              <a:t>Brianna K </a:t>
            </a:r>
            <a:r>
              <a:rPr lang="en-US" sz="1200" b="0" i="0" dirty="0" err="1">
                <a:solidFill>
                  <a:srgbClr val="000000"/>
                </a:solidFill>
                <a:effectLst/>
                <a:latin typeface="Times New Roman" panose="02020603050405020304" pitchFamily="18" charset="0"/>
              </a:rPr>
              <a:t>McHorse</a:t>
            </a:r>
            <a:r>
              <a:rPr lang="en-US" sz="1200" b="0" i="0" dirty="0">
                <a:solidFill>
                  <a:srgbClr val="000000"/>
                </a:solidFill>
                <a:effectLst/>
                <a:latin typeface="Times New Roman" panose="02020603050405020304" pitchFamily="18" charset="0"/>
              </a:rPr>
              <a:t>, Andrew A </a:t>
            </a:r>
            <a:r>
              <a:rPr lang="en-US" sz="1200" b="0" i="0" dirty="0" err="1">
                <a:solidFill>
                  <a:srgbClr val="000000"/>
                </a:solidFill>
                <a:effectLst/>
                <a:latin typeface="Times New Roman" panose="02020603050405020304" pitchFamily="18" charset="0"/>
              </a:rPr>
              <a:t>Biewener</a:t>
            </a:r>
            <a:r>
              <a:rPr lang="en-US" sz="1200" b="0" i="0" dirty="0">
                <a:solidFill>
                  <a:srgbClr val="000000"/>
                </a:solidFill>
                <a:effectLst/>
                <a:latin typeface="Times New Roman" panose="02020603050405020304" pitchFamily="18" charset="0"/>
              </a:rPr>
              <a:t>, Stephanie E Pierce, </a:t>
            </a:r>
            <a:r>
              <a:rPr lang="en-US" sz="1200" b="0" i="1" dirty="0">
                <a:solidFill>
                  <a:srgbClr val="000000"/>
                </a:solidFill>
                <a:effectLst/>
                <a:latin typeface="Times New Roman" panose="02020603050405020304" pitchFamily="18" charset="0"/>
              </a:rPr>
              <a:t>The Evolution of a Single Toe in Horses: Causes, Consequences, and the Way Forward, </a:t>
            </a:r>
            <a:r>
              <a:rPr lang="en-US" sz="1200" b="0" i="0" dirty="0">
                <a:solidFill>
                  <a:srgbClr val="000000"/>
                </a:solidFill>
                <a:effectLst/>
                <a:latin typeface="Times New Roman" panose="02020603050405020304" pitchFamily="18" charset="0"/>
              </a:rPr>
              <a:t>Integrative and Comparative Biology, Volume 59, Issue 3, September 2019, Pages 638–655, </a:t>
            </a:r>
            <a:r>
              <a:rPr lang="en-US" sz="1200" b="0" i="0" u="sng" strike="noStrike" dirty="0">
                <a:solidFill>
                  <a:srgbClr val="0563C1"/>
                </a:solidFill>
                <a:effectLst/>
                <a:latin typeface="Times New Roman" panose="02020603050405020304" pitchFamily="18" charset="0"/>
                <a:hlinkClick r:id="rId2"/>
              </a:rPr>
              <a:t>https://doi.org/10.1093/icb/icz050</a:t>
            </a:r>
            <a:r>
              <a:rPr lang="en-US" sz="1200" b="0" i="0" dirty="0">
                <a:solidFill>
                  <a:srgbClr val="000000"/>
                </a:solidFill>
                <a:effectLst/>
                <a:latin typeface="Times New Roman" panose="02020603050405020304" pitchFamily="18" charset="0"/>
              </a:rPr>
              <a:t>  </a:t>
            </a:r>
          </a:p>
          <a:p>
            <a:r>
              <a:rPr lang="en-US" sz="1200" dirty="0">
                <a:solidFill>
                  <a:srgbClr val="000000"/>
                </a:solidFill>
                <a:latin typeface="Times New Roman" panose="02020603050405020304" pitchFamily="18" charset="0"/>
                <a:cs typeface="Times New Roman" panose="02020603050405020304" pitchFamily="18" charset="0"/>
              </a:rPr>
              <a:t>Slide seven: </a:t>
            </a:r>
          </a:p>
          <a:p>
            <a:pPr marL="0" indent="0">
              <a:buNone/>
            </a:pPr>
            <a:r>
              <a:rPr lang="en-US" sz="1200" dirty="0">
                <a:solidFill>
                  <a:srgbClr val="000000"/>
                </a:solidFill>
                <a:latin typeface="Times New Roman" panose="02020603050405020304" pitchFamily="18" charset="0"/>
                <a:cs typeface="Times New Roman" panose="02020603050405020304" pitchFamily="18" charset="0"/>
              </a:rPr>
              <a:t>Busby, D. et al. (2019) The Horse : A Natural History. Princeton, NJ: Princeton University Press,. Available at: </a:t>
            </a:r>
            <a:r>
              <a:rPr lang="en-US" sz="1200" dirty="0">
                <a:solidFill>
                  <a:srgbClr val="000000"/>
                </a:solidFill>
                <a:latin typeface="Times New Roman" panose="02020603050405020304" pitchFamily="18" charset="0"/>
                <a:cs typeface="Times New Roman" panose="02020603050405020304" pitchFamily="18" charset="0"/>
                <a:hlinkClick r:id="rId3"/>
              </a:rPr>
              <a:t>https://doi.org/10.1515/9780691193731</a:t>
            </a:r>
            <a:r>
              <a:rPr lang="en-US" sz="1200" dirty="0">
                <a:solidFill>
                  <a:srgbClr val="000000"/>
                </a:solidFill>
                <a:latin typeface="Times New Roman" panose="02020603050405020304" pitchFamily="18" charset="0"/>
                <a:cs typeface="Times New Roman" panose="02020603050405020304" pitchFamily="18" charset="0"/>
              </a:rPr>
              <a:t>. </a:t>
            </a:r>
          </a:p>
          <a:p>
            <a:pPr marL="0" indent="0">
              <a:buNone/>
            </a:pPr>
            <a:r>
              <a:rPr lang="en-US" sz="1200" dirty="0">
                <a:effectLst/>
                <a:latin typeface="Times New Roman" panose="02020603050405020304" pitchFamily="18" charset="0"/>
              </a:rPr>
              <a:t>Nam.ac.uk. (2019). </a:t>
            </a:r>
            <a:r>
              <a:rPr lang="en-US" sz="1200" i="1" dirty="0">
                <a:effectLst/>
                <a:latin typeface="Times New Roman" panose="02020603050405020304" pitchFamily="18" charset="0"/>
              </a:rPr>
              <a:t>Horse power in the First World War | National Army Museum</a:t>
            </a:r>
            <a:r>
              <a:rPr lang="en-US" sz="1200" dirty="0">
                <a:effectLst/>
                <a:latin typeface="Times New Roman" panose="02020603050405020304" pitchFamily="18" charset="0"/>
              </a:rPr>
              <a:t>. [online] Available at: </a:t>
            </a:r>
            <a:r>
              <a:rPr lang="en-US" sz="1200" dirty="0">
                <a:effectLst/>
                <a:latin typeface="Times New Roman" panose="02020603050405020304" pitchFamily="18" charset="0"/>
                <a:hlinkClick r:id="rId4"/>
              </a:rPr>
              <a:t>https://www.nam.ac.uk/explore/horse-power-first-world-war</a:t>
            </a:r>
            <a:r>
              <a:rPr lang="en-US" sz="1200" dirty="0">
                <a:effectLst/>
                <a:latin typeface="Times New Roman" panose="02020603050405020304" pitchFamily="18" charset="0"/>
              </a:rPr>
              <a:t>. </a:t>
            </a:r>
          </a:p>
          <a:p>
            <a:r>
              <a:rPr lang="en-US" sz="1200" dirty="0">
                <a:solidFill>
                  <a:srgbClr val="000000"/>
                </a:solidFill>
                <a:latin typeface="Times New Roman" panose="02020603050405020304" pitchFamily="18" charset="0"/>
                <a:cs typeface="Times New Roman" panose="02020603050405020304" pitchFamily="18" charset="0"/>
              </a:rPr>
              <a:t>Slide eight:</a:t>
            </a:r>
          </a:p>
          <a:p>
            <a:pPr marL="0" indent="0">
              <a:buNone/>
            </a:pPr>
            <a:r>
              <a:rPr lang="en-GB" sz="1200" dirty="0">
                <a:latin typeface="Times New Roman" panose="02020603050405020304" pitchFamily="18" charset="0"/>
                <a:cs typeface="Times New Roman" panose="02020603050405020304" pitchFamily="18" charset="0"/>
              </a:rPr>
              <a:t>Scopa, C. et al. (2019) ‘Emotional Transfer in Human-Horse Interaction: New Perspectives on Equine Assisted Interventions’, Animals (Basel), 9(12), p. 1030–. Available at: </a:t>
            </a:r>
            <a:r>
              <a:rPr lang="en-GB" sz="1200" dirty="0">
                <a:latin typeface="Times New Roman" panose="02020603050405020304" pitchFamily="18" charset="0"/>
                <a:cs typeface="Times New Roman" panose="02020603050405020304" pitchFamily="18" charset="0"/>
                <a:hlinkClick r:id="rId5"/>
              </a:rPr>
              <a:t>https://doi.org/10.3390/ani9121030</a:t>
            </a:r>
            <a:r>
              <a:rPr lang="en-GB" sz="1200" dirty="0">
                <a:latin typeface="Times New Roman" panose="02020603050405020304" pitchFamily="18" charset="0"/>
                <a:cs typeface="Times New Roman" panose="02020603050405020304" pitchFamily="18" charset="0"/>
              </a:rPr>
              <a:t>. </a:t>
            </a:r>
          </a:p>
          <a:p>
            <a:pPr marL="0" indent="0">
              <a:buNone/>
            </a:pPr>
            <a:r>
              <a:rPr lang="en-US" sz="1200" dirty="0">
                <a:latin typeface="Times New Roman" panose="02020603050405020304" pitchFamily="18" charset="0"/>
                <a:cs typeface="Times New Roman" panose="02020603050405020304" pitchFamily="18" charset="0"/>
              </a:rPr>
              <a:t>Serjeantson, D. et al. (1989) Diet and crafts in towns: the evidence of animal remains from the Roman to the Post-Medieval periods. Oxford: B.A.R. </a:t>
            </a:r>
          </a:p>
          <a:p>
            <a:pPr marL="0" indent="0">
              <a:buNone/>
            </a:pPr>
            <a:r>
              <a:rPr lang="en-GB" sz="1200" dirty="0">
                <a:latin typeface="Times New Roman" panose="02020603050405020304" pitchFamily="18" charset="0"/>
                <a:cs typeface="Times New Roman" panose="02020603050405020304" pitchFamily="18" charset="0"/>
              </a:rPr>
              <a:t>Picture taken by author in </a:t>
            </a:r>
            <a:r>
              <a:rPr lang="en-GB" sz="1200" dirty="0" err="1">
                <a:latin typeface="Times New Roman" panose="02020603050405020304" pitchFamily="18" charset="0"/>
                <a:cs typeface="Times New Roman" panose="02020603050405020304" pitchFamily="18" charset="0"/>
              </a:rPr>
              <a:t>Cwmann</a:t>
            </a:r>
            <a:r>
              <a:rPr lang="en-GB" sz="1200" dirty="0">
                <a:latin typeface="Times New Roman" panose="02020603050405020304" pitchFamily="18" charset="0"/>
                <a:cs typeface="Times New Roman" panose="02020603050405020304" pitchFamily="18" charset="0"/>
              </a:rPr>
              <a:t>, 2018.</a:t>
            </a:r>
          </a:p>
          <a:p>
            <a:r>
              <a:rPr lang="en-GB" sz="1200" dirty="0">
                <a:latin typeface="Times New Roman" panose="02020603050405020304" pitchFamily="18" charset="0"/>
                <a:cs typeface="Times New Roman" panose="02020603050405020304" pitchFamily="18" charset="0"/>
              </a:rPr>
              <a:t>Slide nine:</a:t>
            </a:r>
          </a:p>
          <a:p>
            <a:pPr marL="0" indent="0">
              <a:buNone/>
            </a:pPr>
            <a:r>
              <a:rPr lang="en-US" sz="1200" dirty="0">
                <a:latin typeface="Times New Roman" panose="02020603050405020304" pitchFamily="18" charset="0"/>
                <a:cs typeface="Times New Roman" panose="02020603050405020304" pitchFamily="18" charset="0"/>
              </a:rPr>
              <a:t>Burgess, A. and Andrews, P. (2017) ‘A Late Medieval Tannery at Tickhill, South Yorkshire’, The Yorkshire archaeological journal, 89(1), pp. 99–113. Available at: </a:t>
            </a:r>
            <a:r>
              <a:rPr lang="en-US" sz="1200" dirty="0">
                <a:latin typeface="Times New Roman" panose="02020603050405020304" pitchFamily="18" charset="0"/>
                <a:cs typeface="Times New Roman" panose="02020603050405020304" pitchFamily="18" charset="0"/>
                <a:hlinkClick r:id="rId6"/>
              </a:rPr>
              <a:t>https://doi.org/10.1080/00844276.2017.1333374</a:t>
            </a:r>
            <a:r>
              <a:rPr lang="en-US" sz="1200" dirty="0">
                <a:latin typeface="Times New Roman" panose="02020603050405020304" pitchFamily="18" charset="0"/>
                <a:cs typeface="Times New Roman" panose="02020603050405020304" pitchFamily="18" charset="0"/>
              </a:rPr>
              <a:t> </a:t>
            </a:r>
          </a:p>
          <a:p>
            <a:pPr marL="0" indent="0">
              <a:buNone/>
            </a:pPr>
            <a:r>
              <a:rPr lang="en-US" sz="1200" dirty="0">
                <a:latin typeface="Times New Roman" panose="02020603050405020304" pitchFamily="18" charset="0"/>
                <a:cs typeface="Times New Roman" panose="02020603050405020304" pitchFamily="18" charset="0"/>
              </a:rPr>
              <a:t>Serjeantson, D. et al. (1989) Diet and crafts in towns: the evidence of animal remains from the Roman to the Post-Medieval periods. Oxford: B.A.R. </a:t>
            </a: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458736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2446</TotalTime>
  <Words>615</Words>
  <Application>Microsoft Office PowerPoint</Application>
  <PresentationFormat>Widescreen</PresentationFormat>
  <Paragraphs>55</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Corbel</vt:lpstr>
      <vt:lpstr>Times New Roman</vt:lpstr>
      <vt:lpstr>Wingdings 2</vt:lpstr>
      <vt:lpstr>Frame</vt:lpstr>
      <vt:lpstr>The evolution of the horse.</vt:lpstr>
      <vt:lpstr>Different ideas on how to present  the assignment.</vt:lpstr>
      <vt:lpstr>Which topic I picked and why.</vt:lpstr>
      <vt:lpstr>Different aspects of evolution I will be researching.</vt:lpstr>
      <vt:lpstr>PowerPoint Presentation</vt:lpstr>
      <vt:lpstr>Skeletal evolution.</vt:lpstr>
      <vt:lpstr>The domestication of horses and how our use for them has evolved.</vt:lpstr>
      <vt:lpstr>PowerPoint Presentation</vt:lpstr>
      <vt:lpstr>What next?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Quentin Drew</cp:lastModifiedBy>
  <cp:revision>145</cp:revision>
  <dcterms:created xsi:type="dcterms:W3CDTF">2023-04-05T14:58:09Z</dcterms:created>
  <dcterms:modified xsi:type="dcterms:W3CDTF">2023-04-17T23:53:21Z</dcterms:modified>
</cp:coreProperties>
</file>