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008"/>
    <p:restoredTop sz="94691"/>
  </p:normalViewPr>
  <p:slideViewPr>
    <p:cSldViewPr snapToGrid="0">
      <p:cViewPr varScale="1">
        <p:scale>
          <a:sx n="122" d="100"/>
          <a:sy n="122" d="100"/>
        </p:scale>
        <p:origin x="224" y="2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svg"/><Relationship Id="rId1" Type="http://schemas.openxmlformats.org/officeDocument/2006/relationships/image" Target="../media/image1.svg"/></Relationships>
</file>

<file path=ppt/diagrams/_rels/data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s>
</file>

<file path=ppt/diagrams/_rels/data4.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 Id="rId6" Type="http://schemas.openxmlformats.org/officeDocument/2006/relationships/image" Target="../media/image12.svg"/><Relationship Id="rId5" Type="http://schemas.openxmlformats.org/officeDocument/2006/relationships/image" Target="../media/image11.svg"/><Relationship Id="rId4" Type="http://schemas.openxmlformats.org/officeDocument/2006/relationships/image" Target="../media/image1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svg"/><Relationship Id="rId1" Type="http://schemas.openxmlformats.org/officeDocument/2006/relationships/image" Target="../media/image1.svg"/></Relationships>
</file>

<file path=ppt/diagrams/_rels/drawing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s>
</file>

<file path=ppt/diagrams/_rels/drawing4.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 Id="rId6" Type="http://schemas.openxmlformats.org/officeDocument/2006/relationships/image" Target="../media/image12.svg"/><Relationship Id="rId5" Type="http://schemas.openxmlformats.org/officeDocument/2006/relationships/image" Target="../media/image11.sv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A243982-443E-4C02-88DA-47C7A71CE60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1406B2E-2E12-48AD-9CF5-A1C6510F9F11}">
      <dgm:prSet/>
      <dgm:spPr/>
      <dgm:t>
        <a:bodyPr/>
        <a:lstStyle/>
        <a:p>
          <a:pPr>
            <a:lnSpc>
              <a:spcPct val="100000"/>
            </a:lnSpc>
          </a:pPr>
          <a:r>
            <a:rPr lang="en-GB"/>
            <a:t>The aim of this presentation is to explain what is needed to complete assessment 1.</a:t>
          </a:r>
          <a:endParaRPr lang="en-US"/>
        </a:p>
      </dgm:t>
    </dgm:pt>
    <dgm:pt modelId="{194B50EB-35B7-4C4C-A740-07CE91D222EC}" type="parTrans" cxnId="{B88FA3B9-F6AE-410C-806C-73BBE1BA6532}">
      <dgm:prSet/>
      <dgm:spPr/>
      <dgm:t>
        <a:bodyPr/>
        <a:lstStyle/>
        <a:p>
          <a:endParaRPr lang="en-US"/>
        </a:p>
      </dgm:t>
    </dgm:pt>
    <dgm:pt modelId="{EF5B9871-C0C5-41A9-95D8-33827C1AB8F1}" type="sibTrans" cxnId="{B88FA3B9-F6AE-410C-806C-73BBE1BA6532}">
      <dgm:prSet/>
      <dgm:spPr/>
      <dgm:t>
        <a:bodyPr/>
        <a:lstStyle/>
        <a:p>
          <a:endParaRPr lang="en-US"/>
        </a:p>
      </dgm:t>
    </dgm:pt>
    <dgm:pt modelId="{EAF5C352-C564-4A44-A1F6-E40FE7CE99B8}">
      <dgm:prSet/>
      <dgm:spPr/>
      <dgm:t>
        <a:bodyPr/>
        <a:lstStyle/>
        <a:p>
          <a:pPr>
            <a:lnSpc>
              <a:spcPct val="100000"/>
            </a:lnSpc>
          </a:pPr>
          <a:r>
            <a:rPr lang="en-GB" dirty="0"/>
            <a:t>The purpose of this assessment is to demonstrate you can perform a literature search. This is a key skill needed to find relevant literature. We use literature to support claims made in our written work.</a:t>
          </a:r>
          <a:endParaRPr lang="en-US" dirty="0"/>
        </a:p>
      </dgm:t>
    </dgm:pt>
    <dgm:pt modelId="{8400916D-BFA2-4DBB-9E15-3482198841AC}" type="parTrans" cxnId="{D22B061A-78CE-4F36-A471-7EA2F172DEFA}">
      <dgm:prSet/>
      <dgm:spPr/>
      <dgm:t>
        <a:bodyPr/>
        <a:lstStyle/>
        <a:p>
          <a:endParaRPr lang="en-US"/>
        </a:p>
      </dgm:t>
    </dgm:pt>
    <dgm:pt modelId="{CAEDEEB6-FD16-4772-8FC5-6A5438F94191}" type="sibTrans" cxnId="{D22B061A-78CE-4F36-A471-7EA2F172DEFA}">
      <dgm:prSet/>
      <dgm:spPr/>
      <dgm:t>
        <a:bodyPr/>
        <a:lstStyle/>
        <a:p>
          <a:endParaRPr lang="en-US"/>
        </a:p>
      </dgm:t>
    </dgm:pt>
    <dgm:pt modelId="{D80B7F85-9446-4D79-8275-F4736542BABE}">
      <dgm:prSet/>
      <dgm:spPr/>
      <dgm:t>
        <a:bodyPr/>
        <a:lstStyle/>
        <a:p>
          <a:pPr>
            <a:lnSpc>
              <a:spcPct val="100000"/>
            </a:lnSpc>
          </a:pPr>
          <a:r>
            <a:rPr lang="en-GB" dirty="0"/>
            <a:t>You will notice when you search for journal articles, that the authors will have documented their own literature searches. This is usually under the ‘methods’ section.</a:t>
          </a:r>
          <a:endParaRPr lang="en-US" dirty="0"/>
        </a:p>
      </dgm:t>
    </dgm:pt>
    <dgm:pt modelId="{A40C7B30-79D2-4ABF-88C5-EF6F9C295F34}" type="parTrans" cxnId="{333DBC5F-04D9-4161-A574-156BA19AA969}">
      <dgm:prSet/>
      <dgm:spPr/>
      <dgm:t>
        <a:bodyPr/>
        <a:lstStyle/>
        <a:p>
          <a:endParaRPr lang="en-US"/>
        </a:p>
      </dgm:t>
    </dgm:pt>
    <dgm:pt modelId="{AA0E736A-52C6-4939-8660-4C281793AD67}" type="sibTrans" cxnId="{333DBC5F-04D9-4161-A574-156BA19AA969}">
      <dgm:prSet/>
      <dgm:spPr/>
      <dgm:t>
        <a:bodyPr/>
        <a:lstStyle/>
        <a:p>
          <a:endParaRPr lang="en-US"/>
        </a:p>
      </dgm:t>
    </dgm:pt>
    <dgm:pt modelId="{3E4849C4-17D8-4A00-A459-EBAB77913C67}" type="pres">
      <dgm:prSet presAssocID="{3A243982-443E-4C02-88DA-47C7A71CE607}" presName="root" presStyleCnt="0">
        <dgm:presLayoutVars>
          <dgm:dir/>
          <dgm:resizeHandles val="exact"/>
        </dgm:presLayoutVars>
      </dgm:prSet>
      <dgm:spPr/>
    </dgm:pt>
    <dgm:pt modelId="{622B4AA2-7BF6-49A8-A811-0EE970FEB360}" type="pres">
      <dgm:prSet presAssocID="{41406B2E-2E12-48AD-9CF5-A1C6510F9F11}" presName="compNode" presStyleCnt="0"/>
      <dgm:spPr/>
    </dgm:pt>
    <dgm:pt modelId="{B107235C-0B5A-4DD9-AF44-6799DBABDAD7}" type="pres">
      <dgm:prSet presAssocID="{41406B2E-2E12-48AD-9CF5-A1C6510F9F11}" presName="bgRect" presStyleLbl="bgShp" presStyleIdx="0" presStyleCnt="3"/>
      <dgm:spPr/>
    </dgm:pt>
    <dgm:pt modelId="{38410F8B-D14C-4FBB-BCA2-7F5973527B5E}" type="pres">
      <dgm:prSet presAssocID="{41406B2E-2E12-48AD-9CF5-A1C6510F9F11}"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ullseye"/>
        </a:ext>
      </dgm:extLst>
    </dgm:pt>
    <dgm:pt modelId="{D70F81B5-15B4-4B03-AD3C-CF1A17070BFE}" type="pres">
      <dgm:prSet presAssocID="{41406B2E-2E12-48AD-9CF5-A1C6510F9F11}" presName="spaceRect" presStyleCnt="0"/>
      <dgm:spPr/>
    </dgm:pt>
    <dgm:pt modelId="{E3560143-CA07-4769-BF1C-715A8E36DFB6}" type="pres">
      <dgm:prSet presAssocID="{41406B2E-2E12-48AD-9CF5-A1C6510F9F11}" presName="parTx" presStyleLbl="revTx" presStyleIdx="0" presStyleCnt="3">
        <dgm:presLayoutVars>
          <dgm:chMax val="0"/>
          <dgm:chPref val="0"/>
        </dgm:presLayoutVars>
      </dgm:prSet>
      <dgm:spPr/>
    </dgm:pt>
    <dgm:pt modelId="{3F6E8939-4A7E-4746-B847-00A9AB11DB62}" type="pres">
      <dgm:prSet presAssocID="{EF5B9871-C0C5-41A9-95D8-33827C1AB8F1}" presName="sibTrans" presStyleCnt="0"/>
      <dgm:spPr/>
    </dgm:pt>
    <dgm:pt modelId="{741396BB-0117-45EF-B659-A91383C8E18E}" type="pres">
      <dgm:prSet presAssocID="{EAF5C352-C564-4A44-A1F6-E40FE7CE99B8}" presName="compNode" presStyleCnt="0"/>
      <dgm:spPr/>
    </dgm:pt>
    <dgm:pt modelId="{EF54D81B-3F4D-4BD5-862B-A38C787F9880}" type="pres">
      <dgm:prSet presAssocID="{EAF5C352-C564-4A44-A1F6-E40FE7CE99B8}" presName="bgRect" presStyleLbl="bgShp" presStyleIdx="1" presStyleCnt="3"/>
      <dgm:spPr/>
    </dgm:pt>
    <dgm:pt modelId="{94F08A1F-30F3-4901-86C2-D7A01D257F13}" type="pres">
      <dgm:prSet presAssocID="{EAF5C352-C564-4A44-A1F6-E40FE7CE99B8}"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41BDE17E-7082-4B8C-B73F-A034119401F6}" type="pres">
      <dgm:prSet presAssocID="{EAF5C352-C564-4A44-A1F6-E40FE7CE99B8}" presName="spaceRect" presStyleCnt="0"/>
      <dgm:spPr/>
    </dgm:pt>
    <dgm:pt modelId="{C7DC6413-FEC6-490E-9A55-FE692026F848}" type="pres">
      <dgm:prSet presAssocID="{EAF5C352-C564-4A44-A1F6-E40FE7CE99B8}" presName="parTx" presStyleLbl="revTx" presStyleIdx="1" presStyleCnt="3">
        <dgm:presLayoutVars>
          <dgm:chMax val="0"/>
          <dgm:chPref val="0"/>
        </dgm:presLayoutVars>
      </dgm:prSet>
      <dgm:spPr/>
    </dgm:pt>
    <dgm:pt modelId="{A2A1597F-39EF-4D0E-83DB-1DDBE9273C73}" type="pres">
      <dgm:prSet presAssocID="{CAEDEEB6-FD16-4772-8FC5-6A5438F94191}" presName="sibTrans" presStyleCnt="0"/>
      <dgm:spPr/>
    </dgm:pt>
    <dgm:pt modelId="{8E2B05DC-298D-46CB-B9DD-B5F43BD65717}" type="pres">
      <dgm:prSet presAssocID="{D80B7F85-9446-4D79-8275-F4736542BABE}" presName="compNode" presStyleCnt="0"/>
      <dgm:spPr/>
    </dgm:pt>
    <dgm:pt modelId="{323D10EE-C5A6-49A0-8D8F-08EC31AA10FF}" type="pres">
      <dgm:prSet presAssocID="{D80B7F85-9446-4D79-8275-F4736542BABE}" presName="bgRect" presStyleLbl="bgShp" presStyleIdx="2" presStyleCnt="3"/>
      <dgm:spPr/>
    </dgm:pt>
    <dgm:pt modelId="{F627204D-99AA-4E1A-94EE-B4F5D5BEF84A}" type="pres">
      <dgm:prSet presAssocID="{D80B7F85-9446-4D79-8275-F4736542BABE}"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Books on Shelf"/>
        </a:ext>
      </dgm:extLst>
    </dgm:pt>
    <dgm:pt modelId="{0C6F4513-ECA1-4718-BFE4-AED731075E76}" type="pres">
      <dgm:prSet presAssocID="{D80B7F85-9446-4D79-8275-F4736542BABE}" presName="spaceRect" presStyleCnt="0"/>
      <dgm:spPr/>
    </dgm:pt>
    <dgm:pt modelId="{78D83F57-DC26-48C8-9D58-2C151E5BF583}" type="pres">
      <dgm:prSet presAssocID="{D80B7F85-9446-4D79-8275-F4736542BABE}" presName="parTx" presStyleLbl="revTx" presStyleIdx="2" presStyleCnt="3">
        <dgm:presLayoutVars>
          <dgm:chMax val="0"/>
          <dgm:chPref val="0"/>
        </dgm:presLayoutVars>
      </dgm:prSet>
      <dgm:spPr/>
    </dgm:pt>
  </dgm:ptLst>
  <dgm:cxnLst>
    <dgm:cxn modelId="{0F461208-0590-884E-BC87-B6AC8C6DF4BB}" type="presOf" srcId="{3A243982-443E-4C02-88DA-47C7A71CE607}" destId="{3E4849C4-17D8-4A00-A459-EBAB77913C67}" srcOrd="0" destOrd="0" presId="urn:microsoft.com/office/officeart/2018/2/layout/IconVerticalSolidList"/>
    <dgm:cxn modelId="{D22B061A-78CE-4F36-A471-7EA2F172DEFA}" srcId="{3A243982-443E-4C02-88DA-47C7A71CE607}" destId="{EAF5C352-C564-4A44-A1F6-E40FE7CE99B8}" srcOrd="1" destOrd="0" parTransId="{8400916D-BFA2-4DBB-9E15-3482198841AC}" sibTransId="{CAEDEEB6-FD16-4772-8FC5-6A5438F94191}"/>
    <dgm:cxn modelId="{333DBC5F-04D9-4161-A574-156BA19AA969}" srcId="{3A243982-443E-4C02-88DA-47C7A71CE607}" destId="{D80B7F85-9446-4D79-8275-F4736542BABE}" srcOrd="2" destOrd="0" parTransId="{A40C7B30-79D2-4ABF-88C5-EF6F9C295F34}" sibTransId="{AA0E736A-52C6-4939-8660-4C281793AD67}"/>
    <dgm:cxn modelId="{98C085A0-C145-C14F-9EAE-6F20BDF865BC}" type="presOf" srcId="{D80B7F85-9446-4D79-8275-F4736542BABE}" destId="{78D83F57-DC26-48C8-9D58-2C151E5BF583}" srcOrd="0" destOrd="0" presId="urn:microsoft.com/office/officeart/2018/2/layout/IconVerticalSolidList"/>
    <dgm:cxn modelId="{B88FA3B9-F6AE-410C-806C-73BBE1BA6532}" srcId="{3A243982-443E-4C02-88DA-47C7A71CE607}" destId="{41406B2E-2E12-48AD-9CF5-A1C6510F9F11}" srcOrd="0" destOrd="0" parTransId="{194B50EB-35B7-4C4C-A740-07CE91D222EC}" sibTransId="{EF5B9871-C0C5-41A9-95D8-33827C1AB8F1}"/>
    <dgm:cxn modelId="{8E6E8BBA-BB33-BE4B-9BAB-7CDDF9DEB309}" type="presOf" srcId="{41406B2E-2E12-48AD-9CF5-A1C6510F9F11}" destId="{E3560143-CA07-4769-BF1C-715A8E36DFB6}" srcOrd="0" destOrd="0" presId="urn:microsoft.com/office/officeart/2018/2/layout/IconVerticalSolidList"/>
    <dgm:cxn modelId="{39B7E8D8-158D-894A-B531-06470473E3C8}" type="presOf" srcId="{EAF5C352-C564-4A44-A1F6-E40FE7CE99B8}" destId="{C7DC6413-FEC6-490E-9A55-FE692026F848}" srcOrd="0" destOrd="0" presId="urn:microsoft.com/office/officeart/2018/2/layout/IconVerticalSolidList"/>
    <dgm:cxn modelId="{B6502BFE-0D59-0C4A-8401-1DECC1D9D6BC}" type="presParOf" srcId="{3E4849C4-17D8-4A00-A459-EBAB77913C67}" destId="{622B4AA2-7BF6-49A8-A811-0EE970FEB360}" srcOrd="0" destOrd="0" presId="urn:microsoft.com/office/officeart/2018/2/layout/IconVerticalSolidList"/>
    <dgm:cxn modelId="{0643F8EA-1783-EB49-A2FB-BF8FAD34E6D3}" type="presParOf" srcId="{622B4AA2-7BF6-49A8-A811-0EE970FEB360}" destId="{B107235C-0B5A-4DD9-AF44-6799DBABDAD7}" srcOrd="0" destOrd="0" presId="urn:microsoft.com/office/officeart/2018/2/layout/IconVerticalSolidList"/>
    <dgm:cxn modelId="{DD902AAF-CACB-7845-BCBE-4861B188AB33}" type="presParOf" srcId="{622B4AA2-7BF6-49A8-A811-0EE970FEB360}" destId="{38410F8B-D14C-4FBB-BCA2-7F5973527B5E}" srcOrd="1" destOrd="0" presId="urn:microsoft.com/office/officeart/2018/2/layout/IconVerticalSolidList"/>
    <dgm:cxn modelId="{030101A0-5BF1-3648-BF67-48FC1B21BA3F}" type="presParOf" srcId="{622B4AA2-7BF6-49A8-A811-0EE970FEB360}" destId="{D70F81B5-15B4-4B03-AD3C-CF1A17070BFE}" srcOrd="2" destOrd="0" presId="urn:microsoft.com/office/officeart/2018/2/layout/IconVerticalSolidList"/>
    <dgm:cxn modelId="{403EA162-0205-8F40-95C8-DBFC526A2D7C}" type="presParOf" srcId="{622B4AA2-7BF6-49A8-A811-0EE970FEB360}" destId="{E3560143-CA07-4769-BF1C-715A8E36DFB6}" srcOrd="3" destOrd="0" presId="urn:microsoft.com/office/officeart/2018/2/layout/IconVerticalSolidList"/>
    <dgm:cxn modelId="{B80DB39B-366C-0F4F-BE08-0C63B324D95A}" type="presParOf" srcId="{3E4849C4-17D8-4A00-A459-EBAB77913C67}" destId="{3F6E8939-4A7E-4746-B847-00A9AB11DB62}" srcOrd="1" destOrd="0" presId="urn:microsoft.com/office/officeart/2018/2/layout/IconVerticalSolidList"/>
    <dgm:cxn modelId="{33A7EDE2-2FAD-E94F-99B2-828E1A0B18FB}" type="presParOf" srcId="{3E4849C4-17D8-4A00-A459-EBAB77913C67}" destId="{741396BB-0117-45EF-B659-A91383C8E18E}" srcOrd="2" destOrd="0" presId="urn:microsoft.com/office/officeart/2018/2/layout/IconVerticalSolidList"/>
    <dgm:cxn modelId="{50F10632-9C6F-A446-8601-B7B88A03674D}" type="presParOf" srcId="{741396BB-0117-45EF-B659-A91383C8E18E}" destId="{EF54D81B-3F4D-4BD5-862B-A38C787F9880}" srcOrd="0" destOrd="0" presId="urn:microsoft.com/office/officeart/2018/2/layout/IconVerticalSolidList"/>
    <dgm:cxn modelId="{36B9CC17-EA24-B241-A9A3-B3FA4F998E7E}" type="presParOf" srcId="{741396BB-0117-45EF-B659-A91383C8E18E}" destId="{94F08A1F-30F3-4901-86C2-D7A01D257F13}" srcOrd="1" destOrd="0" presId="urn:microsoft.com/office/officeart/2018/2/layout/IconVerticalSolidList"/>
    <dgm:cxn modelId="{88002EE5-D064-7049-8294-9132F78E7ACE}" type="presParOf" srcId="{741396BB-0117-45EF-B659-A91383C8E18E}" destId="{41BDE17E-7082-4B8C-B73F-A034119401F6}" srcOrd="2" destOrd="0" presId="urn:microsoft.com/office/officeart/2018/2/layout/IconVerticalSolidList"/>
    <dgm:cxn modelId="{231AD2B0-55F5-DC4F-B202-96E3600A2CC5}" type="presParOf" srcId="{741396BB-0117-45EF-B659-A91383C8E18E}" destId="{C7DC6413-FEC6-490E-9A55-FE692026F848}" srcOrd="3" destOrd="0" presId="urn:microsoft.com/office/officeart/2018/2/layout/IconVerticalSolidList"/>
    <dgm:cxn modelId="{FFDED0D8-AB28-8347-B2C7-65E507E761B4}" type="presParOf" srcId="{3E4849C4-17D8-4A00-A459-EBAB77913C67}" destId="{A2A1597F-39EF-4D0E-83DB-1DDBE9273C73}" srcOrd="3" destOrd="0" presId="urn:microsoft.com/office/officeart/2018/2/layout/IconVerticalSolidList"/>
    <dgm:cxn modelId="{0C53D260-944B-C74D-AFB7-BF5074D01ACB}" type="presParOf" srcId="{3E4849C4-17D8-4A00-A459-EBAB77913C67}" destId="{8E2B05DC-298D-46CB-B9DD-B5F43BD65717}" srcOrd="4" destOrd="0" presId="urn:microsoft.com/office/officeart/2018/2/layout/IconVerticalSolidList"/>
    <dgm:cxn modelId="{2CB2D0BC-B0DB-5249-BF9E-3FAE3096CAD5}" type="presParOf" srcId="{8E2B05DC-298D-46CB-B9DD-B5F43BD65717}" destId="{323D10EE-C5A6-49A0-8D8F-08EC31AA10FF}" srcOrd="0" destOrd="0" presId="urn:microsoft.com/office/officeart/2018/2/layout/IconVerticalSolidList"/>
    <dgm:cxn modelId="{73C25A32-DDB9-CE40-BCEF-E4449D5CC1BD}" type="presParOf" srcId="{8E2B05DC-298D-46CB-B9DD-B5F43BD65717}" destId="{F627204D-99AA-4E1A-94EE-B4F5D5BEF84A}" srcOrd="1" destOrd="0" presId="urn:microsoft.com/office/officeart/2018/2/layout/IconVerticalSolidList"/>
    <dgm:cxn modelId="{BB46A43A-E60D-104C-8128-AEC42EE35736}" type="presParOf" srcId="{8E2B05DC-298D-46CB-B9DD-B5F43BD65717}" destId="{0C6F4513-ECA1-4718-BFE4-AED731075E76}" srcOrd="2" destOrd="0" presId="urn:microsoft.com/office/officeart/2018/2/layout/IconVerticalSolidList"/>
    <dgm:cxn modelId="{F0E2945D-F7CA-894A-8C1D-CFDCEC15CB71}" type="presParOf" srcId="{8E2B05DC-298D-46CB-B9DD-B5F43BD65717}" destId="{78D83F57-DC26-48C8-9D58-2C151E5BF58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2E61FDF-D4E9-496A-B1C4-9E7D44D0BB3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475788C-7A92-471D-BC7E-B8719432C926}">
      <dgm:prSet/>
      <dgm:spPr/>
      <dgm:t>
        <a:bodyPr/>
        <a:lstStyle/>
        <a:p>
          <a:r>
            <a:rPr lang="en-GB"/>
            <a:t>Under week 5, there are two practice tests.</a:t>
          </a:r>
          <a:endParaRPr lang="en-US"/>
        </a:p>
      </dgm:t>
    </dgm:pt>
    <dgm:pt modelId="{33D56328-6B6F-4C32-A09C-9E72055762DC}" type="parTrans" cxnId="{77E014C4-9D14-4025-9D9F-96F2179CA8A8}">
      <dgm:prSet/>
      <dgm:spPr/>
      <dgm:t>
        <a:bodyPr/>
        <a:lstStyle/>
        <a:p>
          <a:endParaRPr lang="en-US"/>
        </a:p>
      </dgm:t>
    </dgm:pt>
    <dgm:pt modelId="{F258DF41-974E-4708-A482-FA32CAA3D368}" type="sibTrans" cxnId="{77E014C4-9D14-4025-9D9F-96F2179CA8A8}">
      <dgm:prSet/>
      <dgm:spPr/>
      <dgm:t>
        <a:bodyPr/>
        <a:lstStyle/>
        <a:p>
          <a:endParaRPr lang="en-US"/>
        </a:p>
      </dgm:t>
    </dgm:pt>
    <dgm:pt modelId="{0D13C8E6-79BB-4655-B1E5-6FD934B72756}">
      <dgm:prSet/>
      <dgm:spPr/>
      <dgm:t>
        <a:bodyPr/>
        <a:lstStyle/>
        <a:p>
          <a:r>
            <a:rPr lang="en-GB"/>
            <a:t>I would suggest timing yourself.</a:t>
          </a:r>
          <a:endParaRPr lang="en-US"/>
        </a:p>
      </dgm:t>
    </dgm:pt>
    <dgm:pt modelId="{CDF9B2C8-B7F5-4882-A4A5-937A24940EE3}" type="parTrans" cxnId="{2514177D-8D47-4475-BC15-3BAEA8F71BD7}">
      <dgm:prSet/>
      <dgm:spPr/>
      <dgm:t>
        <a:bodyPr/>
        <a:lstStyle/>
        <a:p>
          <a:endParaRPr lang="en-US"/>
        </a:p>
      </dgm:t>
    </dgm:pt>
    <dgm:pt modelId="{FA136D7B-35D0-4A73-95CF-5A3F91B7B95E}" type="sibTrans" cxnId="{2514177D-8D47-4475-BC15-3BAEA8F71BD7}">
      <dgm:prSet/>
      <dgm:spPr/>
      <dgm:t>
        <a:bodyPr/>
        <a:lstStyle/>
        <a:p>
          <a:endParaRPr lang="en-US"/>
        </a:p>
      </dgm:t>
    </dgm:pt>
    <dgm:pt modelId="{A9C003A5-8020-48C0-980C-69661FC02723}">
      <dgm:prSet/>
      <dgm:spPr/>
      <dgm:t>
        <a:bodyPr/>
        <a:lstStyle/>
        <a:p>
          <a:r>
            <a:rPr lang="en-GB"/>
            <a:t>You have 30 minutes to find the sources and answer the questions.</a:t>
          </a:r>
          <a:endParaRPr lang="en-US"/>
        </a:p>
      </dgm:t>
    </dgm:pt>
    <dgm:pt modelId="{96D7D215-B52C-418D-B47D-78A8E07FA855}" type="parTrans" cxnId="{908CCB0A-34CC-485F-BB1B-0779A3377F34}">
      <dgm:prSet/>
      <dgm:spPr/>
      <dgm:t>
        <a:bodyPr/>
        <a:lstStyle/>
        <a:p>
          <a:endParaRPr lang="en-US"/>
        </a:p>
      </dgm:t>
    </dgm:pt>
    <dgm:pt modelId="{DFB1FED9-731D-4A23-9BB3-0CDB26522E60}" type="sibTrans" cxnId="{908CCB0A-34CC-485F-BB1B-0779A3377F34}">
      <dgm:prSet/>
      <dgm:spPr/>
      <dgm:t>
        <a:bodyPr/>
        <a:lstStyle/>
        <a:p>
          <a:endParaRPr lang="en-US"/>
        </a:p>
      </dgm:t>
    </dgm:pt>
    <dgm:pt modelId="{1B368392-81B2-4F0C-8CB9-287A726018D9}" type="pres">
      <dgm:prSet presAssocID="{E2E61FDF-D4E9-496A-B1C4-9E7D44D0BB3A}" presName="root" presStyleCnt="0">
        <dgm:presLayoutVars>
          <dgm:dir/>
          <dgm:resizeHandles val="exact"/>
        </dgm:presLayoutVars>
      </dgm:prSet>
      <dgm:spPr/>
    </dgm:pt>
    <dgm:pt modelId="{97E91EEE-0CCD-4B68-89F6-3E93CA6B4EC2}" type="pres">
      <dgm:prSet presAssocID="{0475788C-7A92-471D-BC7E-B8719432C926}" presName="compNode" presStyleCnt="0"/>
      <dgm:spPr/>
    </dgm:pt>
    <dgm:pt modelId="{2966018E-428C-47D1-82DA-7CD18E3EEE5C}" type="pres">
      <dgm:prSet presAssocID="{0475788C-7A92-471D-BC7E-B8719432C926}" presName="bgRect" presStyleLbl="bgShp" presStyleIdx="0" presStyleCnt="3"/>
      <dgm:spPr/>
    </dgm:pt>
    <dgm:pt modelId="{D778AD97-06F0-42B7-AF68-CA1E428B0D5A}" type="pres">
      <dgm:prSet presAssocID="{0475788C-7A92-471D-BC7E-B8719432C926}"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ug under Magnifying Glass"/>
        </a:ext>
      </dgm:extLst>
    </dgm:pt>
    <dgm:pt modelId="{F2FCFA40-B7E0-49DD-B77C-83C4E10C4EE0}" type="pres">
      <dgm:prSet presAssocID="{0475788C-7A92-471D-BC7E-B8719432C926}" presName="spaceRect" presStyleCnt="0"/>
      <dgm:spPr/>
    </dgm:pt>
    <dgm:pt modelId="{35E1DA18-8669-4174-905D-A90FB1797B61}" type="pres">
      <dgm:prSet presAssocID="{0475788C-7A92-471D-BC7E-B8719432C926}" presName="parTx" presStyleLbl="revTx" presStyleIdx="0" presStyleCnt="3">
        <dgm:presLayoutVars>
          <dgm:chMax val="0"/>
          <dgm:chPref val="0"/>
        </dgm:presLayoutVars>
      </dgm:prSet>
      <dgm:spPr/>
    </dgm:pt>
    <dgm:pt modelId="{BC58A5BF-CB03-4E75-A52A-DD670013D815}" type="pres">
      <dgm:prSet presAssocID="{F258DF41-974E-4708-A482-FA32CAA3D368}" presName="sibTrans" presStyleCnt="0"/>
      <dgm:spPr/>
    </dgm:pt>
    <dgm:pt modelId="{58E7D857-948D-4506-A7E4-EBE86C139F63}" type="pres">
      <dgm:prSet presAssocID="{0D13C8E6-79BB-4655-B1E5-6FD934B72756}" presName="compNode" presStyleCnt="0"/>
      <dgm:spPr/>
    </dgm:pt>
    <dgm:pt modelId="{CF1DD021-99B0-44E6-AE6F-FF8BF61AFE2C}" type="pres">
      <dgm:prSet presAssocID="{0D13C8E6-79BB-4655-B1E5-6FD934B72756}" presName="bgRect" presStyleLbl="bgShp" presStyleIdx="1" presStyleCnt="3"/>
      <dgm:spPr/>
    </dgm:pt>
    <dgm:pt modelId="{89F03C88-CD41-49CD-9911-55A5B9E40FD0}" type="pres">
      <dgm:prSet presAssocID="{0D13C8E6-79BB-4655-B1E5-6FD934B72756}"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B5A850C9-5AE8-4109-B570-91F30A6E37A5}" type="pres">
      <dgm:prSet presAssocID="{0D13C8E6-79BB-4655-B1E5-6FD934B72756}" presName="spaceRect" presStyleCnt="0"/>
      <dgm:spPr/>
    </dgm:pt>
    <dgm:pt modelId="{B653D99D-EFFC-447E-8D1C-33B72D141B8E}" type="pres">
      <dgm:prSet presAssocID="{0D13C8E6-79BB-4655-B1E5-6FD934B72756}" presName="parTx" presStyleLbl="revTx" presStyleIdx="1" presStyleCnt="3">
        <dgm:presLayoutVars>
          <dgm:chMax val="0"/>
          <dgm:chPref val="0"/>
        </dgm:presLayoutVars>
      </dgm:prSet>
      <dgm:spPr/>
    </dgm:pt>
    <dgm:pt modelId="{D675C2D1-A90F-42CC-8A35-C500494E04E4}" type="pres">
      <dgm:prSet presAssocID="{FA136D7B-35D0-4A73-95CF-5A3F91B7B95E}" presName="sibTrans" presStyleCnt="0"/>
      <dgm:spPr/>
    </dgm:pt>
    <dgm:pt modelId="{AD695BFF-EDD6-44AE-88DE-0FEBA71766C2}" type="pres">
      <dgm:prSet presAssocID="{A9C003A5-8020-48C0-980C-69661FC02723}" presName="compNode" presStyleCnt="0"/>
      <dgm:spPr/>
    </dgm:pt>
    <dgm:pt modelId="{DE1CD196-CB3C-44B3-A0B1-EDB633CD0181}" type="pres">
      <dgm:prSet presAssocID="{A9C003A5-8020-48C0-980C-69661FC02723}" presName="bgRect" presStyleLbl="bgShp" presStyleIdx="2" presStyleCnt="3"/>
      <dgm:spPr/>
    </dgm:pt>
    <dgm:pt modelId="{1258D700-3B46-4AA6-946D-8F0A6C289689}" type="pres">
      <dgm:prSet presAssocID="{A9C003A5-8020-48C0-980C-69661FC02723}"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Questions"/>
        </a:ext>
      </dgm:extLst>
    </dgm:pt>
    <dgm:pt modelId="{7F80ED5B-0A7D-43D8-A418-C978D475835A}" type="pres">
      <dgm:prSet presAssocID="{A9C003A5-8020-48C0-980C-69661FC02723}" presName="spaceRect" presStyleCnt="0"/>
      <dgm:spPr/>
    </dgm:pt>
    <dgm:pt modelId="{490F723F-92CE-4F84-B0D7-1D657C862B1D}" type="pres">
      <dgm:prSet presAssocID="{A9C003A5-8020-48C0-980C-69661FC02723}" presName="parTx" presStyleLbl="revTx" presStyleIdx="2" presStyleCnt="3">
        <dgm:presLayoutVars>
          <dgm:chMax val="0"/>
          <dgm:chPref val="0"/>
        </dgm:presLayoutVars>
      </dgm:prSet>
      <dgm:spPr/>
    </dgm:pt>
  </dgm:ptLst>
  <dgm:cxnLst>
    <dgm:cxn modelId="{908CCB0A-34CC-485F-BB1B-0779A3377F34}" srcId="{E2E61FDF-D4E9-496A-B1C4-9E7D44D0BB3A}" destId="{A9C003A5-8020-48C0-980C-69661FC02723}" srcOrd="2" destOrd="0" parTransId="{96D7D215-B52C-418D-B47D-78A8E07FA855}" sibTransId="{DFB1FED9-731D-4A23-9BB3-0CDB26522E60}"/>
    <dgm:cxn modelId="{28BCF60B-E13A-4B74-AB0E-D8FBA4430A2F}" type="presOf" srcId="{A9C003A5-8020-48C0-980C-69661FC02723}" destId="{490F723F-92CE-4F84-B0D7-1D657C862B1D}" srcOrd="0" destOrd="0" presId="urn:microsoft.com/office/officeart/2018/2/layout/IconVerticalSolidList"/>
    <dgm:cxn modelId="{4B56E40C-C934-42EA-A75F-880A969D3AB0}" type="presOf" srcId="{E2E61FDF-D4E9-496A-B1C4-9E7D44D0BB3A}" destId="{1B368392-81B2-4F0C-8CB9-287A726018D9}" srcOrd="0" destOrd="0" presId="urn:microsoft.com/office/officeart/2018/2/layout/IconVerticalSolidList"/>
    <dgm:cxn modelId="{2514177D-8D47-4475-BC15-3BAEA8F71BD7}" srcId="{E2E61FDF-D4E9-496A-B1C4-9E7D44D0BB3A}" destId="{0D13C8E6-79BB-4655-B1E5-6FD934B72756}" srcOrd="1" destOrd="0" parTransId="{CDF9B2C8-B7F5-4882-A4A5-937A24940EE3}" sibTransId="{FA136D7B-35D0-4A73-95CF-5A3F91B7B95E}"/>
    <dgm:cxn modelId="{1843FC97-9C8E-461D-AF11-66F02DB2F030}" type="presOf" srcId="{0475788C-7A92-471D-BC7E-B8719432C926}" destId="{35E1DA18-8669-4174-905D-A90FB1797B61}" srcOrd="0" destOrd="0" presId="urn:microsoft.com/office/officeart/2018/2/layout/IconVerticalSolidList"/>
    <dgm:cxn modelId="{5E66C8B5-E5D8-49F1-96D4-642D150300DA}" type="presOf" srcId="{0D13C8E6-79BB-4655-B1E5-6FD934B72756}" destId="{B653D99D-EFFC-447E-8D1C-33B72D141B8E}" srcOrd="0" destOrd="0" presId="urn:microsoft.com/office/officeart/2018/2/layout/IconVerticalSolidList"/>
    <dgm:cxn modelId="{77E014C4-9D14-4025-9D9F-96F2179CA8A8}" srcId="{E2E61FDF-D4E9-496A-B1C4-9E7D44D0BB3A}" destId="{0475788C-7A92-471D-BC7E-B8719432C926}" srcOrd="0" destOrd="0" parTransId="{33D56328-6B6F-4C32-A09C-9E72055762DC}" sibTransId="{F258DF41-974E-4708-A482-FA32CAA3D368}"/>
    <dgm:cxn modelId="{057E798F-6F17-4072-9DFC-E478B675FC78}" type="presParOf" srcId="{1B368392-81B2-4F0C-8CB9-287A726018D9}" destId="{97E91EEE-0CCD-4B68-89F6-3E93CA6B4EC2}" srcOrd="0" destOrd="0" presId="urn:microsoft.com/office/officeart/2018/2/layout/IconVerticalSolidList"/>
    <dgm:cxn modelId="{F3363815-93B7-4045-A46B-6E940B17F098}" type="presParOf" srcId="{97E91EEE-0CCD-4B68-89F6-3E93CA6B4EC2}" destId="{2966018E-428C-47D1-82DA-7CD18E3EEE5C}" srcOrd="0" destOrd="0" presId="urn:microsoft.com/office/officeart/2018/2/layout/IconVerticalSolidList"/>
    <dgm:cxn modelId="{42E0793E-C522-403F-ABD1-A8A17578D771}" type="presParOf" srcId="{97E91EEE-0CCD-4B68-89F6-3E93CA6B4EC2}" destId="{D778AD97-06F0-42B7-AF68-CA1E428B0D5A}" srcOrd="1" destOrd="0" presId="urn:microsoft.com/office/officeart/2018/2/layout/IconVerticalSolidList"/>
    <dgm:cxn modelId="{327DA6EC-6A02-40E0-BC21-4FC0DD1759BB}" type="presParOf" srcId="{97E91EEE-0CCD-4B68-89F6-3E93CA6B4EC2}" destId="{F2FCFA40-B7E0-49DD-B77C-83C4E10C4EE0}" srcOrd="2" destOrd="0" presId="urn:microsoft.com/office/officeart/2018/2/layout/IconVerticalSolidList"/>
    <dgm:cxn modelId="{BC54BA96-A03A-4EA4-8A44-7538C6D7FACA}" type="presParOf" srcId="{97E91EEE-0CCD-4B68-89F6-3E93CA6B4EC2}" destId="{35E1DA18-8669-4174-905D-A90FB1797B61}" srcOrd="3" destOrd="0" presId="urn:microsoft.com/office/officeart/2018/2/layout/IconVerticalSolidList"/>
    <dgm:cxn modelId="{59204E5B-5A3E-41D6-BB63-935612569A32}" type="presParOf" srcId="{1B368392-81B2-4F0C-8CB9-287A726018D9}" destId="{BC58A5BF-CB03-4E75-A52A-DD670013D815}" srcOrd="1" destOrd="0" presId="urn:microsoft.com/office/officeart/2018/2/layout/IconVerticalSolidList"/>
    <dgm:cxn modelId="{EEA26555-9310-4502-BC44-B4403A345B4C}" type="presParOf" srcId="{1B368392-81B2-4F0C-8CB9-287A726018D9}" destId="{58E7D857-948D-4506-A7E4-EBE86C139F63}" srcOrd="2" destOrd="0" presId="urn:microsoft.com/office/officeart/2018/2/layout/IconVerticalSolidList"/>
    <dgm:cxn modelId="{6B13DA65-3563-4663-A747-889E204BD44A}" type="presParOf" srcId="{58E7D857-948D-4506-A7E4-EBE86C139F63}" destId="{CF1DD021-99B0-44E6-AE6F-FF8BF61AFE2C}" srcOrd="0" destOrd="0" presId="urn:microsoft.com/office/officeart/2018/2/layout/IconVerticalSolidList"/>
    <dgm:cxn modelId="{336E9396-FD7D-4149-9367-C94408FA3725}" type="presParOf" srcId="{58E7D857-948D-4506-A7E4-EBE86C139F63}" destId="{89F03C88-CD41-49CD-9911-55A5B9E40FD0}" srcOrd="1" destOrd="0" presId="urn:microsoft.com/office/officeart/2018/2/layout/IconVerticalSolidList"/>
    <dgm:cxn modelId="{EE9496F5-A466-4B8A-912D-737AD471A6D6}" type="presParOf" srcId="{58E7D857-948D-4506-A7E4-EBE86C139F63}" destId="{B5A850C9-5AE8-4109-B570-91F30A6E37A5}" srcOrd="2" destOrd="0" presId="urn:microsoft.com/office/officeart/2018/2/layout/IconVerticalSolidList"/>
    <dgm:cxn modelId="{89DD7145-A21F-4060-B0BE-FBBFD8C29D22}" type="presParOf" srcId="{58E7D857-948D-4506-A7E4-EBE86C139F63}" destId="{B653D99D-EFFC-447E-8D1C-33B72D141B8E}" srcOrd="3" destOrd="0" presId="urn:microsoft.com/office/officeart/2018/2/layout/IconVerticalSolidList"/>
    <dgm:cxn modelId="{1D885AFA-4E28-4258-8106-87CD8A2397CE}" type="presParOf" srcId="{1B368392-81B2-4F0C-8CB9-287A726018D9}" destId="{D675C2D1-A90F-42CC-8A35-C500494E04E4}" srcOrd="3" destOrd="0" presId="urn:microsoft.com/office/officeart/2018/2/layout/IconVerticalSolidList"/>
    <dgm:cxn modelId="{197166C2-7143-41DD-895E-EF54B8F50959}" type="presParOf" srcId="{1B368392-81B2-4F0C-8CB9-287A726018D9}" destId="{AD695BFF-EDD6-44AE-88DE-0FEBA71766C2}" srcOrd="4" destOrd="0" presId="urn:microsoft.com/office/officeart/2018/2/layout/IconVerticalSolidList"/>
    <dgm:cxn modelId="{C029044E-7175-4B96-B5B7-FE2B3472544C}" type="presParOf" srcId="{AD695BFF-EDD6-44AE-88DE-0FEBA71766C2}" destId="{DE1CD196-CB3C-44B3-A0B1-EDB633CD0181}" srcOrd="0" destOrd="0" presId="urn:microsoft.com/office/officeart/2018/2/layout/IconVerticalSolidList"/>
    <dgm:cxn modelId="{3142FFCF-46B1-4BFE-8711-DC6A064E3B89}" type="presParOf" srcId="{AD695BFF-EDD6-44AE-88DE-0FEBA71766C2}" destId="{1258D700-3B46-4AA6-946D-8F0A6C289689}" srcOrd="1" destOrd="0" presId="urn:microsoft.com/office/officeart/2018/2/layout/IconVerticalSolidList"/>
    <dgm:cxn modelId="{99535486-A5C9-4F2E-8A9D-329A311F9205}" type="presParOf" srcId="{AD695BFF-EDD6-44AE-88DE-0FEBA71766C2}" destId="{7F80ED5B-0A7D-43D8-A418-C978D475835A}" srcOrd="2" destOrd="0" presId="urn:microsoft.com/office/officeart/2018/2/layout/IconVerticalSolidList"/>
    <dgm:cxn modelId="{6609665B-DF7E-40A9-8840-636DCD7AD8E3}" type="presParOf" srcId="{AD695BFF-EDD6-44AE-88DE-0FEBA71766C2}" destId="{490F723F-92CE-4F84-B0D7-1D657C862B1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B312BFC-30F2-4182-8847-558263AB095C}"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F820C603-6C4E-480F-962D-74A72B36B1B4}">
      <dgm:prSet/>
      <dgm:spPr/>
      <dgm:t>
        <a:bodyPr/>
        <a:lstStyle/>
        <a:p>
          <a:r>
            <a:rPr lang="en-GB"/>
            <a:t>I recommend using the databases PubMed or EBSCO. Both of those have health related literature. </a:t>
          </a:r>
          <a:endParaRPr lang="en-US"/>
        </a:p>
      </dgm:t>
    </dgm:pt>
    <dgm:pt modelId="{DC66E8C4-6CE4-4460-9661-882B9F9816EC}" type="parTrans" cxnId="{333B219A-C429-4754-AAA8-8930DE9F14F5}">
      <dgm:prSet/>
      <dgm:spPr/>
      <dgm:t>
        <a:bodyPr/>
        <a:lstStyle/>
        <a:p>
          <a:endParaRPr lang="en-US"/>
        </a:p>
      </dgm:t>
    </dgm:pt>
    <dgm:pt modelId="{BDEDEDFD-9F93-424B-B160-849A62489053}" type="sibTrans" cxnId="{333B219A-C429-4754-AAA8-8930DE9F14F5}">
      <dgm:prSet/>
      <dgm:spPr/>
      <dgm:t>
        <a:bodyPr/>
        <a:lstStyle/>
        <a:p>
          <a:endParaRPr lang="en-US"/>
        </a:p>
      </dgm:t>
    </dgm:pt>
    <dgm:pt modelId="{353F8D62-2E4F-4404-A6A9-9DEB441725AD}">
      <dgm:prSet/>
      <dgm:spPr/>
      <dgm:t>
        <a:bodyPr/>
        <a:lstStyle/>
        <a:p>
          <a:r>
            <a:rPr lang="en-GB"/>
            <a:t>With both of these you can refine the years, to the last 5 years. This ensures the literature will be current and evidence-based.</a:t>
          </a:r>
          <a:endParaRPr lang="en-US"/>
        </a:p>
      </dgm:t>
    </dgm:pt>
    <dgm:pt modelId="{D79CC203-73EE-4A5B-9C77-D8015E507BAD}" type="parTrans" cxnId="{516A9E0C-5C2E-497C-97EC-E9F50CAAF78F}">
      <dgm:prSet/>
      <dgm:spPr/>
      <dgm:t>
        <a:bodyPr/>
        <a:lstStyle/>
        <a:p>
          <a:endParaRPr lang="en-US"/>
        </a:p>
      </dgm:t>
    </dgm:pt>
    <dgm:pt modelId="{496053ED-9C7D-42A0-8F74-3CD32760F8C2}" type="sibTrans" cxnId="{516A9E0C-5C2E-497C-97EC-E9F50CAAF78F}">
      <dgm:prSet/>
      <dgm:spPr/>
      <dgm:t>
        <a:bodyPr/>
        <a:lstStyle/>
        <a:p>
          <a:endParaRPr lang="en-US"/>
        </a:p>
      </dgm:t>
    </dgm:pt>
    <dgm:pt modelId="{6A5FFEB6-E2B0-434A-9E2E-A1ADCF5492E0}">
      <dgm:prSet/>
      <dgm:spPr/>
      <dgm:t>
        <a:bodyPr/>
        <a:lstStyle/>
        <a:p>
          <a:r>
            <a:rPr lang="en-GB"/>
            <a:t>You can also select free full text (PubMed) or full text on EBSCO to ensure you can see the whole article.</a:t>
          </a:r>
          <a:endParaRPr lang="en-US"/>
        </a:p>
      </dgm:t>
    </dgm:pt>
    <dgm:pt modelId="{09C05F3B-359C-46FC-A836-BF937B7A2E8E}" type="parTrans" cxnId="{B08E64D2-656D-4097-99A6-621E1E4CCFCC}">
      <dgm:prSet/>
      <dgm:spPr/>
      <dgm:t>
        <a:bodyPr/>
        <a:lstStyle/>
        <a:p>
          <a:endParaRPr lang="en-US"/>
        </a:p>
      </dgm:t>
    </dgm:pt>
    <dgm:pt modelId="{0CFC8367-9467-4C0C-9C02-0DB2446475B4}" type="sibTrans" cxnId="{B08E64D2-656D-4097-99A6-621E1E4CCFCC}">
      <dgm:prSet/>
      <dgm:spPr/>
      <dgm:t>
        <a:bodyPr/>
        <a:lstStyle/>
        <a:p>
          <a:endParaRPr lang="en-US"/>
        </a:p>
      </dgm:t>
    </dgm:pt>
    <dgm:pt modelId="{4836E8DD-6D76-4FC1-968C-130598B00AD5}">
      <dgm:prSet/>
      <dgm:spPr/>
      <dgm:t>
        <a:bodyPr/>
        <a:lstStyle/>
        <a:p>
          <a:r>
            <a:rPr lang="en-GB"/>
            <a:t>Google Scholar is another database, but you may find the article you want to read is not available without payment.</a:t>
          </a:r>
          <a:endParaRPr lang="en-US"/>
        </a:p>
      </dgm:t>
    </dgm:pt>
    <dgm:pt modelId="{1C87C863-10F5-426C-B5F3-508AC046740B}" type="parTrans" cxnId="{8F415B5A-1F34-478D-80EB-C0595ADF1FC5}">
      <dgm:prSet/>
      <dgm:spPr/>
      <dgm:t>
        <a:bodyPr/>
        <a:lstStyle/>
        <a:p>
          <a:endParaRPr lang="en-US"/>
        </a:p>
      </dgm:t>
    </dgm:pt>
    <dgm:pt modelId="{9E66EEB3-C4BA-47E5-B38C-06E9FA1F6DB8}" type="sibTrans" cxnId="{8F415B5A-1F34-478D-80EB-C0595ADF1FC5}">
      <dgm:prSet/>
      <dgm:spPr/>
      <dgm:t>
        <a:bodyPr/>
        <a:lstStyle/>
        <a:p>
          <a:endParaRPr lang="en-US"/>
        </a:p>
      </dgm:t>
    </dgm:pt>
    <dgm:pt modelId="{7E364671-4DDD-A64F-8AA0-80AFBF5206A7}" type="pres">
      <dgm:prSet presAssocID="{CB312BFC-30F2-4182-8847-558263AB095C}" presName="vert0" presStyleCnt="0">
        <dgm:presLayoutVars>
          <dgm:dir/>
          <dgm:animOne val="branch"/>
          <dgm:animLvl val="lvl"/>
        </dgm:presLayoutVars>
      </dgm:prSet>
      <dgm:spPr/>
    </dgm:pt>
    <dgm:pt modelId="{973D7E98-8391-4D4E-8557-4C8B3FF3EDC1}" type="pres">
      <dgm:prSet presAssocID="{F820C603-6C4E-480F-962D-74A72B36B1B4}" presName="thickLine" presStyleLbl="alignNode1" presStyleIdx="0" presStyleCnt="4"/>
      <dgm:spPr/>
    </dgm:pt>
    <dgm:pt modelId="{3ECEC566-F1A4-4B49-A3C3-84DD05D4E221}" type="pres">
      <dgm:prSet presAssocID="{F820C603-6C4E-480F-962D-74A72B36B1B4}" presName="horz1" presStyleCnt="0"/>
      <dgm:spPr/>
    </dgm:pt>
    <dgm:pt modelId="{D6A98376-7259-9049-8611-F4FD6DBA20F4}" type="pres">
      <dgm:prSet presAssocID="{F820C603-6C4E-480F-962D-74A72B36B1B4}" presName="tx1" presStyleLbl="revTx" presStyleIdx="0" presStyleCnt="4"/>
      <dgm:spPr/>
    </dgm:pt>
    <dgm:pt modelId="{964ED8F4-3FC9-BF4C-B2CF-16465358BE84}" type="pres">
      <dgm:prSet presAssocID="{F820C603-6C4E-480F-962D-74A72B36B1B4}" presName="vert1" presStyleCnt="0"/>
      <dgm:spPr/>
    </dgm:pt>
    <dgm:pt modelId="{10364865-95E0-544A-A636-4E1DAE49BE57}" type="pres">
      <dgm:prSet presAssocID="{353F8D62-2E4F-4404-A6A9-9DEB441725AD}" presName="thickLine" presStyleLbl="alignNode1" presStyleIdx="1" presStyleCnt="4"/>
      <dgm:spPr/>
    </dgm:pt>
    <dgm:pt modelId="{8FE079F2-27BB-0C44-AF51-D984214DE6D1}" type="pres">
      <dgm:prSet presAssocID="{353F8D62-2E4F-4404-A6A9-9DEB441725AD}" presName="horz1" presStyleCnt="0"/>
      <dgm:spPr/>
    </dgm:pt>
    <dgm:pt modelId="{7D975C2F-FAD7-CB40-B175-BF02E35CC690}" type="pres">
      <dgm:prSet presAssocID="{353F8D62-2E4F-4404-A6A9-9DEB441725AD}" presName="tx1" presStyleLbl="revTx" presStyleIdx="1" presStyleCnt="4"/>
      <dgm:spPr/>
    </dgm:pt>
    <dgm:pt modelId="{0F871ECA-6EEE-204C-AE90-B15801BF6BC7}" type="pres">
      <dgm:prSet presAssocID="{353F8D62-2E4F-4404-A6A9-9DEB441725AD}" presName="vert1" presStyleCnt="0"/>
      <dgm:spPr/>
    </dgm:pt>
    <dgm:pt modelId="{B68AF2AF-64AA-B94D-9E9F-DB6065FC5282}" type="pres">
      <dgm:prSet presAssocID="{6A5FFEB6-E2B0-434A-9E2E-A1ADCF5492E0}" presName="thickLine" presStyleLbl="alignNode1" presStyleIdx="2" presStyleCnt="4"/>
      <dgm:spPr/>
    </dgm:pt>
    <dgm:pt modelId="{C3B4D053-CF8B-B24A-ABF6-49C60967536B}" type="pres">
      <dgm:prSet presAssocID="{6A5FFEB6-E2B0-434A-9E2E-A1ADCF5492E0}" presName="horz1" presStyleCnt="0"/>
      <dgm:spPr/>
    </dgm:pt>
    <dgm:pt modelId="{6407A778-A7FE-EB42-8C01-6FF1CFEC6130}" type="pres">
      <dgm:prSet presAssocID="{6A5FFEB6-E2B0-434A-9E2E-A1ADCF5492E0}" presName="tx1" presStyleLbl="revTx" presStyleIdx="2" presStyleCnt="4"/>
      <dgm:spPr/>
    </dgm:pt>
    <dgm:pt modelId="{A79DF0BF-6F5F-7947-82CC-6A8990C50F64}" type="pres">
      <dgm:prSet presAssocID="{6A5FFEB6-E2B0-434A-9E2E-A1ADCF5492E0}" presName="vert1" presStyleCnt="0"/>
      <dgm:spPr/>
    </dgm:pt>
    <dgm:pt modelId="{A24D7F6E-D346-AF49-829D-6535E2BDD299}" type="pres">
      <dgm:prSet presAssocID="{4836E8DD-6D76-4FC1-968C-130598B00AD5}" presName="thickLine" presStyleLbl="alignNode1" presStyleIdx="3" presStyleCnt="4"/>
      <dgm:spPr/>
    </dgm:pt>
    <dgm:pt modelId="{B8198116-EB8D-B545-86A0-914487D92E66}" type="pres">
      <dgm:prSet presAssocID="{4836E8DD-6D76-4FC1-968C-130598B00AD5}" presName="horz1" presStyleCnt="0"/>
      <dgm:spPr/>
    </dgm:pt>
    <dgm:pt modelId="{9E0EAF1D-AEEA-DF46-81C1-1530C941A7AE}" type="pres">
      <dgm:prSet presAssocID="{4836E8DD-6D76-4FC1-968C-130598B00AD5}" presName="tx1" presStyleLbl="revTx" presStyleIdx="3" presStyleCnt="4"/>
      <dgm:spPr/>
    </dgm:pt>
    <dgm:pt modelId="{866467DA-855D-2F45-AD4C-59355D08E805}" type="pres">
      <dgm:prSet presAssocID="{4836E8DD-6D76-4FC1-968C-130598B00AD5}" presName="vert1" presStyleCnt="0"/>
      <dgm:spPr/>
    </dgm:pt>
  </dgm:ptLst>
  <dgm:cxnLst>
    <dgm:cxn modelId="{516A9E0C-5C2E-497C-97EC-E9F50CAAF78F}" srcId="{CB312BFC-30F2-4182-8847-558263AB095C}" destId="{353F8D62-2E4F-4404-A6A9-9DEB441725AD}" srcOrd="1" destOrd="0" parTransId="{D79CC203-73EE-4A5B-9C77-D8015E507BAD}" sibTransId="{496053ED-9C7D-42A0-8F74-3CD32760F8C2}"/>
    <dgm:cxn modelId="{094FBB2E-E308-7240-BB20-02D63600BA51}" type="presOf" srcId="{4836E8DD-6D76-4FC1-968C-130598B00AD5}" destId="{9E0EAF1D-AEEA-DF46-81C1-1530C941A7AE}" srcOrd="0" destOrd="0" presId="urn:microsoft.com/office/officeart/2008/layout/LinedList"/>
    <dgm:cxn modelId="{8F415B5A-1F34-478D-80EB-C0595ADF1FC5}" srcId="{CB312BFC-30F2-4182-8847-558263AB095C}" destId="{4836E8DD-6D76-4FC1-968C-130598B00AD5}" srcOrd="3" destOrd="0" parTransId="{1C87C863-10F5-426C-B5F3-508AC046740B}" sibTransId="{9E66EEB3-C4BA-47E5-B38C-06E9FA1F6DB8}"/>
    <dgm:cxn modelId="{333B219A-C429-4754-AAA8-8930DE9F14F5}" srcId="{CB312BFC-30F2-4182-8847-558263AB095C}" destId="{F820C603-6C4E-480F-962D-74A72B36B1B4}" srcOrd="0" destOrd="0" parTransId="{DC66E8C4-6CE4-4460-9661-882B9F9816EC}" sibTransId="{BDEDEDFD-9F93-424B-B160-849A62489053}"/>
    <dgm:cxn modelId="{812625BE-851C-A14F-BA81-BF3B80103596}" type="presOf" srcId="{6A5FFEB6-E2B0-434A-9E2E-A1ADCF5492E0}" destId="{6407A778-A7FE-EB42-8C01-6FF1CFEC6130}" srcOrd="0" destOrd="0" presId="urn:microsoft.com/office/officeart/2008/layout/LinedList"/>
    <dgm:cxn modelId="{17BD23CC-0F3F-9345-8A5B-4BCBF097ECF3}" type="presOf" srcId="{353F8D62-2E4F-4404-A6A9-9DEB441725AD}" destId="{7D975C2F-FAD7-CB40-B175-BF02E35CC690}" srcOrd="0" destOrd="0" presId="urn:microsoft.com/office/officeart/2008/layout/LinedList"/>
    <dgm:cxn modelId="{B08E64D2-656D-4097-99A6-621E1E4CCFCC}" srcId="{CB312BFC-30F2-4182-8847-558263AB095C}" destId="{6A5FFEB6-E2B0-434A-9E2E-A1ADCF5492E0}" srcOrd="2" destOrd="0" parTransId="{09C05F3B-359C-46FC-A836-BF937B7A2E8E}" sibTransId="{0CFC8367-9467-4C0C-9C02-0DB2446475B4}"/>
    <dgm:cxn modelId="{8DF58BD6-E29B-944F-84AD-6FB88106242A}" type="presOf" srcId="{F820C603-6C4E-480F-962D-74A72B36B1B4}" destId="{D6A98376-7259-9049-8611-F4FD6DBA20F4}" srcOrd="0" destOrd="0" presId="urn:microsoft.com/office/officeart/2008/layout/LinedList"/>
    <dgm:cxn modelId="{3BA495DB-973E-5C4C-8D16-20D0D073A89A}" type="presOf" srcId="{CB312BFC-30F2-4182-8847-558263AB095C}" destId="{7E364671-4DDD-A64F-8AA0-80AFBF5206A7}" srcOrd="0" destOrd="0" presId="urn:microsoft.com/office/officeart/2008/layout/LinedList"/>
    <dgm:cxn modelId="{CBA60D9F-8F72-7845-9D24-F22015BAC88A}" type="presParOf" srcId="{7E364671-4DDD-A64F-8AA0-80AFBF5206A7}" destId="{973D7E98-8391-4D4E-8557-4C8B3FF3EDC1}" srcOrd="0" destOrd="0" presId="urn:microsoft.com/office/officeart/2008/layout/LinedList"/>
    <dgm:cxn modelId="{8B58E10E-2592-1D4D-BBCB-1EFEB29219B5}" type="presParOf" srcId="{7E364671-4DDD-A64F-8AA0-80AFBF5206A7}" destId="{3ECEC566-F1A4-4B49-A3C3-84DD05D4E221}" srcOrd="1" destOrd="0" presId="urn:microsoft.com/office/officeart/2008/layout/LinedList"/>
    <dgm:cxn modelId="{329343D1-A4AF-7242-BA6D-A6F4615C619D}" type="presParOf" srcId="{3ECEC566-F1A4-4B49-A3C3-84DD05D4E221}" destId="{D6A98376-7259-9049-8611-F4FD6DBA20F4}" srcOrd="0" destOrd="0" presId="urn:microsoft.com/office/officeart/2008/layout/LinedList"/>
    <dgm:cxn modelId="{CAD28A99-7881-214F-AAA5-384A060AD5D4}" type="presParOf" srcId="{3ECEC566-F1A4-4B49-A3C3-84DD05D4E221}" destId="{964ED8F4-3FC9-BF4C-B2CF-16465358BE84}" srcOrd="1" destOrd="0" presId="urn:microsoft.com/office/officeart/2008/layout/LinedList"/>
    <dgm:cxn modelId="{FE61B4C1-7F3A-D945-98A6-D58D5BF42B0C}" type="presParOf" srcId="{7E364671-4DDD-A64F-8AA0-80AFBF5206A7}" destId="{10364865-95E0-544A-A636-4E1DAE49BE57}" srcOrd="2" destOrd="0" presId="urn:microsoft.com/office/officeart/2008/layout/LinedList"/>
    <dgm:cxn modelId="{FF1C063B-A2A0-DD49-9AD1-AA39B9A2A236}" type="presParOf" srcId="{7E364671-4DDD-A64F-8AA0-80AFBF5206A7}" destId="{8FE079F2-27BB-0C44-AF51-D984214DE6D1}" srcOrd="3" destOrd="0" presId="urn:microsoft.com/office/officeart/2008/layout/LinedList"/>
    <dgm:cxn modelId="{BCA250B9-D50F-B94B-BC5D-7586DE5E9125}" type="presParOf" srcId="{8FE079F2-27BB-0C44-AF51-D984214DE6D1}" destId="{7D975C2F-FAD7-CB40-B175-BF02E35CC690}" srcOrd="0" destOrd="0" presId="urn:microsoft.com/office/officeart/2008/layout/LinedList"/>
    <dgm:cxn modelId="{87857B85-7C47-324D-8B1C-546DF78D6B56}" type="presParOf" srcId="{8FE079F2-27BB-0C44-AF51-D984214DE6D1}" destId="{0F871ECA-6EEE-204C-AE90-B15801BF6BC7}" srcOrd="1" destOrd="0" presId="urn:microsoft.com/office/officeart/2008/layout/LinedList"/>
    <dgm:cxn modelId="{E5F962DB-831F-B943-98BF-C32637F85BB1}" type="presParOf" srcId="{7E364671-4DDD-A64F-8AA0-80AFBF5206A7}" destId="{B68AF2AF-64AA-B94D-9E9F-DB6065FC5282}" srcOrd="4" destOrd="0" presId="urn:microsoft.com/office/officeart/2008/layout/LinedList"/>
    <dgm:cxn modelId="{1EC0816E-3F59-504C-A2EC-07B5027F50F2}" type="presParOf" srcId="{7E364671-4DDD-A64F-8AA0-80AFBF5206A7}" destId="{C3B4D053-CF8B-B24A-ABF6-49C60967536B}" srcOrd="5" destOrd="0" presId="urn:microsoft.com/office/officeart/2008/layout/LinedList"/>
    <dgm:cxn modelId="{C3841596-73D0-1F48-9B64-147393032C83}" type="presParOf" srcId="{C3B4D053-CF8B-B24A-ABF6-49C60967536B}" destId="{6407A778-A7FE-EB42-8C01-6FF1CFEC6130}" srcOrd="0" destOrd="0" presId="urn:microsoft.com/office/officeart/2008/layout/LinedList"/>
    <dgm:cxn modelId="{F64A2A07-88EB-3C49-A635-5B523CE7F806}" type="presParOf" srcId="{C3B4D053-CF8B-B24A-ABF6-49C60967536B}" destId="{A79DF0BF-6F5F-7947-82CC-6A8990C50F64}" srcOrd="1" destOrd="0" presId="urn:microsoft.com/office/officeart/2008/layout/LinedList"/>
    <dgm:cxn modelId="{0696A941-AD2D-7640-A48B-AC5E7D1CC409}" type="presParOf" srcId="{7E364671-4DDD-A64F-8AA0-80AFBF5206A7}" destId="{A24D7F6E-D346-AF49-829D-6535E2BDD299}" srcOrd="6" destOrd="0" presId="urn:microsoft.com/office/officeart/2008/layout/LinedList"/>
    <dgm:cxn modelId="{167278F5-D998-9244-9061-940B365E25A5}" type="presParOf" srcId="{7E364671-4DDD-A64F-8AA0-80AFBF5206A7}" destId="{B8198116-EB8D-B545-86A0-914487D92E66}" srcOrd="7" destOrd="0" presId="urn:microsoft.com/office/officeart/2008/layout/LinedList"/>
    <dgm:cxn modelId="{8A1E40AD-62DA-804E-A9E3-164111C78888}" type="presParOf" srcId="{B8198116-EB8D-B545-86A0-914487D92E66}" destId="{9E0EAF1D-AEEA-DF46-81C1-1530C941A7AE}" srcOrd="0" destOrd="0" presId="urn:microsoft.com/office/officeart/2008/layout/LinedList"/>
    <dgm:cxn modelId="{4054FADD-831A-8C47-AE72-26A1685BA6DA}" type="presParOf" srcId="{B8198116-EB8D-B545-86A0-914487D92E66}" destId="{866467DA-855D-2F45-AD4C-59355D08E80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083549D-2872-4EF6-9789-D1E1ADB0AC8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F3203B3-7384-41EE-ADC5-4FFD9F45B9AA}">
      <dgm:prSet/>
      <dgm:spPr/>
      <dgm:t>
        <a:bodyPr/>
        <a:lstStyle/>
        <a:p>
          <a:pPr>
            <a:lnSpc>
              <a:spcPct val="100000"/>
            </a:lnSpc>
          </a:pPr>
          <a:r>
            <a:rPr lang="en-GB"/>
            <a:t>Click on library. This will be on your main page or under quick links on Moodle.</a:t>
          </a:r>
          <a:endParaRPr lang="en-US"/>
        </a:p>
      </dgm:t>
    </dgm:pt>
    <dgm:pt modelId="{405F4706-4780-4A1B-9B48-7B6C75317E90}" type="parTrans" cxnId="{1BF6F50D-3430-450E-85FA-90BC5954C3D3}">
      <dgm:prSet/>
      <dgm:spPr/>
      <dgm:t>
        <a:bodyPr/>
        <a:lstStyle/>
        <a:p>
          <a:endParaRPr lang="en-US"/>
        </a:p>
      </dgm:t>
    </dgm:pt>
    <dgm:pt modelId="{E96374A8-C241-456A-859D-C1E230DEAF0B}" type="sibTrans" cxnId="{1BF6F50D-3430-450E-85FA-90BC5954C3D3}">
      <dgm:prSet/>
      <dgm:spPr/>
      <dgm:t>
        <a:bodyPr/>
        <a:lstStyle/>
        <a:p>
          <a:endParaRPr lang="en-US"/>
        </a:p>
      </dgm:t>
    </dgm:pt>
    <dgm:pt modelId="{FCDC1955-7590-4474-BE7E-DBDDCD0E4916}">
      <dgm:prSet/>
      <dgm:spPr/>
      <dgm:t>
        <a:bodyPr/>
        <a:lstStyle/>
        <a:p>
          <a:pPr>
            <a:lnSpc>
              <a:spcPct val="100000"/>
            </a:lnSpc>
          </a:pPr>
          <a:r>
            <a:rPr lang="en-GB"/>
            <a:t>Click on ‘find databases’.</a:t>
          </a:r>
          <a:endParaRPr lang="en-US"/>
        </a:p>
      </dgm:t>
    </dgm:pt>
    <dgm:pt modelId="{CD3AA83D-0A97-453F-8755-0C6AE28ED72C}" type="parTrans" cxnId="{B11BE9C5-C6C0-409A-8F5F-0D5E7656CCB8}">
      <dgm:prSet/>
      <dgm:spPr/>
      <dgm:t>
        <a:bodyPr/>
        <a:lstStyle/>
        <a:p>
          <a:endParaRPr lang="en-US"/>
        </a:p>
      </dgm:t>
    </dgm:pt>
    <dgm:pt modelId="{27A90453-5913-4068-814E-6926D398C7F4}" type="sibTrans" cxnId="{B11BE9C5-C6C0-409A-8F5F-0D5E7656CCB8}">
      <dgm:prSet/>
      <dgm:spPr/>
      <dgm:t>
        <a:bodyPr/>
        <a:lstStyle/>
        <a:p>
          <a:endParaRPr lang="en-US"/>
        </a:p>
      </dgm:t>
    </dgm:pt>
    <dgm:pt modelId="{821C725A-A269-4499-8242-8E85A3FB7D8D}">
      <dgm:prSet/>
      <dgm:spPr/>
      <dgm:t>
        <a:bodyPr/>
        <a:lstStyle/>
        <a:p>
          <a:pPr>
            <a:lnSpc>
              <a:spcPct val="100000"/>
            </a:lnSpc>
          </a:pPr>
          <a:r>
            <a:rPr lang="en-GB"/>
            <a:t>Click on P for PubMed or E for EBSCO. With EBSCO you need to click on EBSCO databases.</a:t>
          </a:r>
          <a:endParaRPr lang="en-US"/>
        </a:p>
      </dgm:t>
    </dgm:pt>
    <dgm:pt modelId="{00535D90-7FD9-4E33-87B9-4943EF186E8D}" type="parTrans" cxnId="{C68CB787-5DEF-4764-9861-A98AB33AA359}">
      <dgm:prSet/>
      <dgm:spPr/>
      <dgm:t>
        <a:bodyPr/>
        <a:lstStyle/>
        <a:p>
          <a:endParaRPr lang="en-US"/>
        </a:p>
      </dgm:t>
    </dgm:pt>
    <dgm:pt modelId="{DD5DF8C3-8602-42B0-B0B7-DD214C3B3006}" type="sibTrans" cxnId="{C68CB787-5DEF-4764-9861-A98AB33AA359}">
      <dgm:prSet/>
      <dgm:spPr/>
      <dgm:t>
        <a:bodyPr/>
        <a:lstStyle/>
        <a:p>
          <a:endParaRPr lang="en-US"/>
        </a:p>
      </dgm:t>
    </dgm:pt>
    <dgm:pt modelId="{351BDFC3-ADB9-40AD-B736-A38DDF2F5D32}">
      <dgm:prSet/>
      <dgm:spPr/>
      <dgm:t>
        <a:bodyPr/>
        <a:lstStyle/>
        <a:p>
          <a:pPr>
            <a:lnSpc>
              <a:spcPct val="100000"/>
            </a:lnSpc>
          </a:pPr>
          <a:r>
            <a:rPr lang="en-GB" dirty="0"/>
            <a:t>Once on the database, tick filters 5 years and under and then free full text on PubMed or full text on EBSCO.</a:t>
          </a:r>
          <a:endParaRPr lang="en-US" dirty="0"/>
        </a:p>
      </dgm:t>
    </dgm:pt>
    <dgm:pt modelId="{3C172481-C97F-4E8E-9B57-ABD9C9004B27}" type="parTrans" cxnId="{5735783A-4EA8-4BD9-A9EE-5D851E4F35C9}">
      <dgm:prSet/>
      <dgm:spPr/>
      <dgm:t>
        <a:bodyPr/>
        <a:lstStyle/>
        <a:p>
          <a:endParaRPr lang="en-US"/>
        </a:p>
      </dgm:t>
    </dgm:pt>
    <dgm:pt modelId="{09A78746-3DE0-4503-B3BC-A360D8DB496E}" type="sibTrans" cxnId="{5735783A-4EA8-4BD9-A9EE-5D851E4F35C9}">
      <dgm:prSet/>
      <dgm:spPr/>
      <dgm:t>
        <a:bodyPr/>
        <a:lstStyle/>
        <a:p>
          <a:endParaRPr lang="en-US"/>
        </a:p>
      </dgm:t>
    </dgm:pt>
    <dgm:pt modelId="{36CC6947-141B-40C8-B7E2-473A0418019B}">
      <dgm:prSet/>
      <dgm:spPr/>
      <dgm:t>
        <a:bodyPr/>
        <a:lstStyle/>
        <a:p>
          <a:pPr>
            <a:lnSpc>
              <a:spcPct val="100000"/>
            </a:lnSpc>
          </a:pPr>
          <a:r>
            <a:rPr lang="en-GB"/>
            <a:t>Then you need to put in your search terms eg if question was:</a:t>
          </a:r>
          <a:endParaRPr lang="en-US"/>
        </a:p>
      </dgm:t>
    </dgm:pt>
    <dgm:pt modelId="{29F60F05-8E34-4918-AF71-71F90D15E8C8}" type="parTrans" cxnId="{1FF0AA3A-86A4-47EB-82E5-B625D1F9F264}">
      <dgm:prSet/>
      <dgm:spPr/>
      <dgm:t>
        <a:bodyPr/>
        <a:lstStyle/>
        <a:p>
          <a:endParaRPr lang="en-US"/>
        </a:p>
      </dgm:t>
    </dgm:pt>
    <dgm:pt modelId="{C0F16414-45E7-469F-AE76-A873E84F692B}" type="sibTrans" cxnId="{1FF0AA3A-86A4-47EB-82E5-B625D1F9F264}">
      <dgm:prSet/>
      <dgm:spPr/>
      <dgm:t>
        <a:bodyPr/>
        <a:lstStyle/>
        <a:p>
          <a:endParaRPr lang="en-US"/>
        </a:p>
      </dgm:t>
    </dgm:pt>
    <dgm:pt modelId="{318F5561-F232-42B2-8A47-811CDB7654F9}">
      <dgm:prSet/>
      <dgm:spPr/>
      <dgm:t>
        <a:bodyPr/>
        <a:lstStyle/>
        <a:p>
          <a:pPr>
            <a:lnSpc>
              <a:spcPct val="100000"/>
            </a:lnSpc>
          </a:pPr>
          <a:r>
            <a:rPr lang="en-GB" dirty="0"/>
            <a:t>‘Is vaping healthier than smoking?’, then you might enter those exact terms, or an alternative might be ‘problems caused by vaping and smoking’.</a:t>
          </a:r>
          <a:endParaRPr lang="en-US" dirty="0"/>
        </a:p>
      </dgm:t>
    </dgm:pt>
    <dgm:pt modelId="{1DC6DCF4-2585-41F7-BA63-E32FBF8C8605}" type="parTrans" cxnId="{C3434AFB-F058-4871-B68D-0EAA077C8C02}">
      <dgm:prSet/>
      <dgm:spPr/>
      <dgm:t>
        <a:bodyPr/>
        <a:lstStyle/>
        <a:p>
          <a:endParaRPr lang="en-US"/>
        </a:p>
      </dgm:t>
    </dgm:pt>
    <dgm:pt modelId="{67EBE888-8FBA-4FF5-9CD6-C4A07F52C179}" type="sibTrans" cxnId="{C3434AFB-F058-4871-B68D-0EAA077C8C02}">
      <dgm:prSet/>
      <dgm:spPr/>
      <dgm:t>
        <a:bodyPr/>
        <a:lstStyle/>
        <a:p>
          <a:endParaRPr lang="en-US"/>
        </a:p>
      </dgm:t>
    </dgm:pt>
    <dgm:pt modelId="{2863A00F-8505-4FF9-8655-AE0C00D70BA0}" type="pres">
      <dgm:prSet presAssocID="{2083549D-2872-4EF6-9789-D1E1ADB0AC88}" presName="root" presStyleCnt="0">
        <dgm:presLayoutVars>
          <dgm:dir/>
          <dgm:resizeHandles val="exact"/>
        </dgm:presLayoutVars>
      </dgm:prSet>
      <dgm:spPr/>
    </dgm:pt>
    <dgm:pt modelId="{07B199DA-661D-494F-B5EF-394B079D4B38}" type="pres">
      <dgm:prSet presAssocID="{0F3203B3-7384-41EE-ADC5-4FFD9F45B9AA}" presName="compNode" presStyleCnt="0"/>
      <dgm:spPr/>
    </dgm:pt>
    <dgm:pt modelId="{07A8B039-08AE-408E-A9CD-80DFD8422FB2}" type="pres">
      <dgm:prSet presAssocID="{0F3203B3-7384-41EE-ADC5-4FFD9F45B9AA}" presName="bgRect" presStyleLbl="bgShp" presStyleIdx="0" presStyleCnt="6"/>
      <dgm:spPr/>
    </dgm:pt>
    <dgm:pt modelId="{F2AD99C7-1909-4BC9-AE20-E33C495F659E}" type="pres">
      <dgm:prSet presAssocID="{0F3203B3-7384-41EE-ADC5-4FFD9F45B9AA}"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Link"/>
        </a:ext>
      </dgm:extLst>
    </dgm:pt>
    <dgm:pt modelId="{EB73FAD7-57AB-44C2-912F-2BF8B305A566}" type="pres">
      <dgm:prSet presAssocID="{0F3203B3-7384-41EE-ADC5-4FFD9F45B9AA}" presName="spaceRect" presStyleCnt="0"/>
      <dgm:spPr/>
    </dgm:pt>
    <dgm:pt modelId="{0776C5E1-E1BA-4501-9B20-B671DA627F8C}" type="pres">
      <dgm:prSet presAssocID="{0F3203B3-7384-41EE-ADC5-4FFD9F45B9AA}" presName="parTx" presStyleLbl="revTx" presStyleIdx="0" presStyleCnt="6">
        <dgm:presLayoutVars>
          <dgm:chMax val="0"/>
          <dgm:chPref val="0"/>
        </dgm:presLayoutVars>
      </dgm:prSet>
      <dgm:spPr/>
    </dgm:pt>
    <dgm:pt modelId="{A11BD2F3-EB9F-4A12-A315-87A3B52EBA23}" type="pres">
      <dgm:prSet presAssocID="{E96374A8-C241-456A-859D-C1E230DEAF0B}" presName="sibTrans" presStyleCnt="0"/>
      <dgm:spPr/>
    </dgm:pt>
    <dgm:pt modelId="{E7DA25BB-DFEC-452A-85CB-BC9574305833}" type="pres">
      <dgm:prSet presAssocID="{FCDC1955-7590-4474-BE7E-DBDDCD0E4916}" presName="compNode" presStyleCnt="0"/>
      <dgm:spPr/>
    </dgm:pt>
    <dgm:pt modelId="{B8C583AA-E29C-47FF-BBB1-FCFA84BE7F4F}" type="pres">
      <dgm:prSet presAssocID="{FCDC1955-7590-4474-BE7E-DBDDCD0E4916}" presName="bgRect" presStyleLbl="bgShp" presStyleIdx="1" presStyleCnt="6"/>
      <dgm:spPr/>
    </dgm:pt>
    <dgm:pt modelId="{049E3C14-FED9-4616-8569-21AE8757A7FC}" type="pres">
      <dgm:prSet presAssocID="{FCDC1955-7590-4474-BE7E-DBDDCD0E4916}"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atabase"/>
        </a:ext>
      </dgm:extLst>
    </dgm:pt>
    <dgm:pt modelId="{CC2FA805-84D7-4A4B-91A7-E347CA0CE08B}" type="pres">
      <dgm:prSet presAssocID="{FCDC1955-7590-4474-BE7E-DBDDCD0E4916}" presName="spaceRect" presStyleCnt="0"/>
      <dgm:spPr/>
    </dgm:pt>
    <dgm:pt modelId="{461CFFD2-E135-4581-B456-1A36F363A5E8}" type="pres">
      <dgm:prSet presAssocID="{FCDC1955-7590-4474-BE7E-DBDDCD0E4916}" presName="parTx" presStyleLbl="revTx" presStyleIdx="1" presStyleCnt="6">
        <dgm:presLayoutVars>
          <dgm:chMax val="0"/>
          <dgm:chPref val="0"/>
        </dgm:presLayoutVars>
      </dgm:prSet>
      <dgm:spPr/>
    </dgm:pt>
    <dgm:pt modelId="{AFBF4AB0-222D-46C8-A6B7-53B16215BFB7}" type="pres">
      <dgm:prSet presAssocID="{27A90453-5913-4068-814E-6926D398C7F4}" presName="sibTrans" presStyleCnt="0"/>
      <dgm:spPr/>
    </dgm:pt>
    <dgm:pt modelId="{BDE57298-58F3-4AB5-845E-28ED311C740E}" type="pres">
      <dgm:prSet presAssocID="{821C725A-A269-4499-8242-8E85A3FB7D8D}" presName="compNode" presStyleCnt="0"/>
      <dgm:spPr/>
    </dgm:pt>
    <dgm:pt modelId="{334504E4-0DDE-4852-9A74-CD85AC927E18}" type="pres">
      <dgm:prSet presAssocID="{821C725A-A269-4499-8242-8E85A3FB7D8D}" presName="bgRect" presStyleLbl="bgShp" presStyleIdx="2" presStyleCnt="6"/>
      <dgm:spPr/>
    </dgm:pt>
    <dgm:pt modelId="{1D56F8A1-DF3F-4240-9B93-5336C0A9CA5E}" type="pres">
      <dgm:prSet presAssocID="{821C725A-A269-4499-8242-8E85A3FB7D8D}"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poon"/>
        </a:ext>
      </dgm:extLst>
    </dgm:pt>
    <dgm:pt modelId="{B35B1DF4-871B-413B-B501-FD8BE2DFA87B}" type="pres">
      <dgm:prSet presAssocID="{821C725A-A269-4499-8242-8E85A3FB7D8D}" presName="spaceRect" presStyleCnt="0"/>
      <dgm:spPr/>
    </dgm:pt>
    <dgm:pt modelId="{22C709A7-0138-4025-B413-04B3B07F9708}" type="pres">
      <dgm:prSet presAssocID="{821C725A-A269-4499-8242-8E85A3FB7D8D}" presName="parTx" presStyleLbl="revTx" presStyleIdx="2" presStyleCnt="6">
        <dgm:presLayoutVars>
          <dgm:chMax val="0"/>
          <dgm:chPref val="0"/>
        </dgm:presLayoutVars>
      </dgm:prSet>
      <dgm:spPr/>
    </dgm:pt>
    <dgm:pt modelId="{E8620C23-5D89-4922-8E1C-B8256BB4A224}" type="pres">
      <dgm:prSet presAssocID="{DD5DF8C3-8602-42B0-B0B7-DD214C3B3006}" presName="sibTrans" presStyleCnt="0"/>
      <dgm:spPr/>
    </dgm:pt>
    <dgm:pt modelId="{379B218C-7974-4F48-922C-D5167D70BCC7}" type="pres">
      <dgm:prSet presAssocID="{351BDFC3-ADB9-40AD-B736-A38DDF2F5D32}" presName="compNode" presStyleCnt="0"/>
      <dgm:spPr/>
    </dgm:pt>
    <dgm:pt modelId="{E6EF5EE0-FB3E-4977-8FC7-E2592F5093DD}" type="pres">
      <dgm:prSet presAssocID="{351BDFC3-ADB9-40AD-B736-A38DDF2F5D32}" presName="bgRect" presStyleLbl="bgShp" presStyleIdx="3" presStyleCnt="6"/>
      <dgm:spPr/>
    </dgm:pt>
    <dgm:pt modelId="{0B0FEE13-2906-4E17-8F73-7DA1AA68F0C3}" type="pres">
      <dgm:prSet presAssocID="{351BDFC3-ADB9-40AD-B736-A38DDF2F5D32}"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ilter"/>
        </a:ext>
      </dgm:extLst>
    </dgm:pt>
    <dgm:pt modelId="{42ED1DA9-ADCE-4668-ACBF-D9FAB9264853}" type="pres">
      <dgm:prSet presAssocID="{351BDFC3-ADB9-40AD-B736-A38DDF2F5D32}" presName="spaceRect" presStyleCnt="0"/>
      <dgm:spPr/>
    </dgm:pt>
    <dgm:pt modelId="{99B2C936-5B1A-41A1-822A-7BE14B347A3F}" type="pres">
      <dgm:prSet presAssocID="{351BDFC3-ADB9-40AD-B736-A38DDF2F5D32}" presName="parTx" presStyleLbl="revTx" presStyleIdx="3" presStyleCnt="6">
        <dgm:presLayoutVars>
          <dgm:chMax val="0"/>
          <dgm:chPref val="0"/>
        </dgm:presLayoutVars>
      </dgm:prSet>
      <dgm:spPr/>
    </dgm:pt>
    <dgm:pt modelId="{D1A31284-4581-416A-AD9E-054AF08552F3}" type="pres">
      <dgm:prSet presAssocID="{09A78746-3DE0-4503-B3BC-A360D8DB496E}" presName="sibTrans" presStyleCnt="0"/>
      <dgm:spPr/>
    </dgm:pt>
    <dgm:pt modelId="{80BF0946-3774-48CA-A565-FB8B2558B9BC}" type="pres">
      <dgm:prSet presAssocID="{36CC6947-141B-40C8-B7E2-473A0418019B}" presName="compNode" presStyleCnt="0"/>
      <dgm:spPr/>
    </dgm:pt>
    <dgm:pt modelId="{AF77C601-F3EC-4009-9968-608113254C09}" type="pres">
      <dgm:prSet presAssocID="{36CC6947-141B-40C8-B7E2-473A0418019B}" presName="bgRect" presStyleLbl="bgShp" presStyleIdx="4" presStyleCnt="6"/>
      <dgm:spPr/>
    </dgm:pt>
    <dgm:pt modelId="{FDF0AB15-B11E-4D83-BF2F-C260704DDA6B}" type="pres">
      <dgm:prSet presAssocID="{36CC6947-141B-40C8-B7E2-473A0418019B}"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Question mark"/>
        </a:ext>
      </dgm:extLst>
    </dgm:pt>
    <dgm:pt modelId="{2BABFBAF-5D1D-42A8-BC45-A39D5B353D7D}" type="pres">
      <dgm:prSet presAssocID="{36CC6947-141B-40C8-B7E2-473A0418019B}" presName="spaceRect" presStyleCnt="0"/>
      <dgm:spPr/>
    </dgm:pt>
    <dgm:pt modelId="{FD08D543-00ED-4D05-9A76-5B8211BAC5C2}" type="pres">
      <dgm:prSet presAssocID="{36CC6947-141B-40C8-B7E2-473A0418019B}" presName="parTx" presStyleLbl="revTx" presStyleIdx="4" presStyleCnt="6">
        <dgm:presLayoutVars>
          <dgm:chMax val="0"/>
          <dgm:chPref val="0"/>
        </dgm:presLayoutVars>
      </dgm:prSet>
      <dgm:spPr/>
    </dgm:pt>
    <dgm:pt modelId="{D680DCCD-00CE-47D9-9929-A2C5096E40CA}" type="pres">
      <dgm:prSet presAssocID="{C0F16414-45E7-469F-AE76-A873E84F692B}" presName="sibTrans" presStyleCnt="0"/>
      <dgm:spPr/>
    </dgm:pt>
    <dgm:pt modelId="{9C3B025C-549E-4FEA-A4AD-918C26BD34DE}" type="pres">
      <dgm:prSet presAssocID="{318F5561-F232-42B2-8A47-811CDB7654F9}" presName="compNode" presStyleCnt="0"/>
      <dgm:spPr/>
    </dgm:pt>
    <dgm:pt modelId="{37B56E9C-DA55-4AF9-9039-9B4ACD1E88F8}" type="pres">
      <dgm:prSet presAssocID="{318F5561-F232-42B2-8A47-811CDB7654F9}" presName="bgRect" presStyleLbl="bgShp" presStyleIdx="5" presStyleCnt="6"/>
      <dgm:spPr/>
    </dgm:pt>
    <dgm:pt modelId="{8B6A117A-A0DE-4A1A-B888-C558EA0346F0}" type="pres">
      <dgm:prSet presAssocID="{318F5561-F232-42B2-8A47-811CDB7654F9}"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moking"/>
        </a:ext>
      </dgm:extLst>
    </dgm:pt>
    <dgm:pt modelId="{8D90BBEA-8EB5-44A5-897A-6454F1767C29}" type="pres">
      <dgm:prSet presAssocID="{318F5561-F232-42B2-8A47-811CDB7654F9}" presName="spaceRect" presStyleCnt="0"/>
      <dgm:spPr/>
    </dgm:pt>
    <dgm:pt modelId="{2BA07F08-A87B-4F3E-9FED-E9E593AAF635}" type="pres">
      <dgm:prSet presAssocID="{318F5561-F232-42B2-8A47-811CDB7654F9}" presName="parTx" presStyleLbl="revTx" presStyleIdx="5" presStyleCnt="6">
        <dgm:presLayoutVars>
          <dgm:chMax val="0"/>
          <dgm:chPref val="0"/>
        </dgm:presLayoutVars>
      </dgm:prSet>
      <dgm:spPr/>
    </dgm:pt>
  </dgm:ptLst>
  <dgm:cxnLst>
    <dgm:cxn modelId="{1BF6F50D-3430-450E-85FA-90BC5954C3D3}" srcId="{2083549D-2872-4EF6-9789-D1E1ADB0AC88}" destId="{0F3203B3-7384-41EE-ADC5-4FFD9F45B9AA}" srcOrd="0" destOrd="0" parTransId="{405F4706-4780-4A1B-9B48-7B6C75317E90}" sibTransId="{E96374A8-C241-456A-859D-C1E230DEAF0B}"/>
    <dgm:cxn modelId="{F918DE0F-1495-964F-910B-B725D1FCFAB7}" type="presOf" srcId="{36CC6947-141B-40C8-B7E2-473A0418019B}" destId="{FD08D543-00ED-4D05-9A76-5B8211BAC5C2}" srcOrd="0" destOrd="0" presId="urn:microsoft.com/office/officeart/2018/2/layout/IconVerticalSolidList"/>
    <dgm:cxn modelId="{5735783A-4EA8-4BD9-A9EE-5D851E4F35C9}" srcId="{2083549D-2872-4EF6-9789-D1E1ADB0AC88}" destId="{351BDFC3-ADB9-40AD-B736-A38DDF2F5D32}" srcOrd="3" destOrd="0" parTransId="{3C172481-C97F-4E8E-9B57-ABD9C9004B27}" sibTransId="{09A78746-3DE0-4503-B3BC-A360D8DB496E}"/>
    <dgm:cxn modelId="{1FF0AA3A-86A4-47EB-82E5-B625D1F9F264}" srcId="{2083549D-2872-4EF6-9789-D1E1ADB0AC88}" destId="{36CC6947-141B-40C8-B7E2-473A0418019B}" srcOrd="4" destOrd="0" parTransId="{29F60F05-8E34-4918-AF71-71F90D15E8C8}" sibTransId="{C0F16414-45E7-469F-AE76-A873E84F692B}"/>
    <dgm:cxn modelId="{C235193E-53E2-A14E-9420-A206FD2518BE}" type="presOf" srcId="{821C725A-A269-4499-8242-8E85A3FB7D8D}" destId="{22C709A7-0138-4025-B413-04B3B07F9708}" srcOrd="0" destOrd="0" presId="urn:microsoft.com/office/officeart/2018/2/layout/IconVerticalSolidList"/>
    <dgm:cxn modelId="{C68CB787-5DEF-4764-9861-A98AB33AA359}" srcId="{2083549D-2872-4EF6-9789-D1E1ADB0AC88}" destId="{821C725A-A269-4499-8242-8E85A3FB7D8D}" srcOrd="2" destOrd="0" parTransId="{00535D90-7FD9-4E33-87B9-4943EF186E8D}" sibTransId="{DD5DF8C3-8602-42B0-B0B7-DD214C3B3006}"/>
    <dgm:cxn modelId="{502BAD88-D114-BD41-A9C1-36504DE03D53}" type="presOf" srcId="{2083549D-2872-4EF6-9789-D1E1ADB0AC88}" destId="{2863A00F-8505-4FF9-8655-AE0C00D70BA0}" srcOrd="0" destOrd="0" presId="urn:microsoft.com/office/officeart/2018/2/layout/IconVerticalSolidList"/>
    <dgm:cxn modelId="{B11BE9C5-C6C0-409A-8F5F-0D5E7656CCB8}" srcId="{2083549D-2872-4EF6-9789-D1E1ADB0AC88}" destId="{FCDC1955-7590-4474-BE7E-DBDDCD0E4916}" srcOrd="1" destOrd="0" parTransId="{CD3AA83D-0A97-453F-8755-0C6AE28ED72C}" sibTransId="{27A90453-5913-4068-814E-6926D398C7F4}"/>
    <dgm:cxn modelId="{E28613DD-6C9D-1846-AA2C-A3CD89B5191C}" type="presOf" srcId="{351BDFC3-ADB9-40AD-B736-A38DDF2F5D32}" destId="{99B2C936-5B1A-41A1-822A-7BE14B347A3F}" srcOrd="0" destOrd="0" presId="urn:microsoft.com/office/officeart/2018/2/layout/IconVerticalSolidList"/>
    <dgm:cxn modelId="{878CE9DF-FA09-944E-92E3-EE8AE74DBEAA}" type="presOf" srcId="{FCDC1955-7590-4474-BE7E-DBDDCD0E4916}" destId="{461CFFD2-E135-4581-B456-1A36F363A5E8}" srcOrd="0" destOrd="0" presId="urn:microsoft.com/office/officeart/2018/2/layout/IconVerticalSolidList"/>
    <dgm:cxn modelId="{AF26D9E9-8B64-3043-A92D-C4252E93DB60}" type="presOf" srcId="{0F3203B3-7384-41EE-ADC5-4FFD9F45B9AA}" destId="{0776C5E1-E1BA-4501-9B20-B671DA627F8C}" srcOrd="0" destOrd="0" presId="urn:microsoft.com/office/officeart/2018/2/layout/IconVerticalSolidList"/>
    <dgm:cxn modelId="{AE61D4F8-EFA6-0441-8F2A-ABE4A26F14D2}" type="presOf" srcId="{318F5561-F232-42B2-8A47-811CDB7654F9}" destId="{2BA07F08-A87B-4F3E-9FED-E9E593AAF635}" srcOrd="0" destOrd="0" presId="urn:microsoft.com/office/officeart/2018/2/layout/IconVerticalSolidList"/>
    <dgm:cxn modelId="{C3434AFB-F058-4871-B68D-0EAA077C8C02}" srcId="{2083549D-2872-4EF6-9789-D1E1ADB0AC88}" destId="{318F5561-F232-42B2-8A47-811CDB7654F9}" srcOrd="5" destOrd="0" parTransId="{1DC6DCF4-2585-41F7-BA63-E32FBF8C8605}" sibTransId="{67EBE888-8FBA-4FF5-9CD6-C4A07F52C179}"/>
    <dgm:cxn modelId="{40224D2A-E2CE-3040-80CF-1673D53689E5}" type="presParOf" srcId="{2863A00F-8505-4FF9-8655-AE0C00D70BA0}" destId="{07B199DA-661D-494F-B5EF-394B079D4B38}" srcOrd="0" destOrd="0" presId="urn:microsoft.com/office/officeart/2018/2/layout/IconVerticalSolidList"/>
    <dgm:cxn modelId="{190F3C86-1B03-6543-B203-F08F11B21F55}" type="presParOf" srcId="{07B199DA-661D-494F-B5EF-394B079D4B38}" destId="{07A8B039-08AE-408E-A9CD-80DFD8422FB2}" srcOrd="0" destOrd="0" presId="urn:microsoft.com/office/officeart/2018/2/layout/IconVerticalSolidList"/>
    <dgm:cxn modelId="{EBA07B90-1338-9B48-A275-41403FF50DE5}" type="presParOf" srcId="{07B199DA-661D-494F-B5EF-394B079D4B38}" destId="{F2AD99C7-1909-4BC9-AE20-E33C495F659E}" srcOrd="1" destOrd="0" presId="urn:microsoft.com/office/officeart/2018/2/layout/IconVerticalSolidList"/>
    <dgm:cxn modelId="{2D167813-3F99-AB4B-95C0-95BE741ED467}" type="presParOf" srcId="{07B199DA-661D-494F-B5EF-394B079D4B38}" destId="{EB73FAD7-57AB-44C2-912F-2BF8B305A566}" srcOrd="2" destOrd="0" presId="urn:microsoft.com/office/officeart/2018/2/layout/IconVerticalSolidList"/>
    <dgm:cxn modelId="{0190A8FD-7671-9D4D-B8B0-65AC6195EDE6}" type="presParOf" srcId="{07B199DA-661D-494F-B5EF-394B079D4B38}" destId="{0776C5E1-E1BA-4501-9B20-B671DA627F8C}" srcOrd="3" destOrd="0" presId="urn:microsoft.com/office/officeart/2018/2/layout/IconVerticalSolidList"/>
    <dgm:cxn modelId="{1FA76CA3-9769-C64C-ABBC-BE4512C9D37F}" type="presParOf" srcId="{2863A00F-8505-4FF9-8655-AE0C00D70BA0}" destId="{A11BD2F3-EB9F-4A12-A315-87A3B52EBA23}" srcOrd="1" destOrd="0" presId="urn:microsoft.com/office/officeart/2018/2/layout/IconVerticalSolidList"/>
    <dgm:cxn modelId="{556BE36F-2F06-4344-AC01-8F8BA3DEDEAF}" type="presParOf" srcId="{2863A00F-8505-4FF9-8655-AE0C00D70BA0}" destId="{E7DA25BB-DFEC-452A-85CB-BC9574305833}" srcOrd="2" destOrd="0" presId="urn:microsoft.com/office/officeart/2018/2/layout/IconVerticalSolidList"/>
    <dgm:cxn modelId="{9A7FF5B6-1D3B-5648-A2E2-5689F3F5C407}" type="presParOf" srcId="{E7DA25BB-DFEC-452A-85CB-BC9574305833}" destId="{B8C583AA-E29C-47FF-BBB1-FCFA84BE7F4F}" srcOrd="0" destOrd="0" presId="urn:microsoft.com/office/officeart/2018/2/layout/IconVerticalSolidList"/>
    <dgm:cxn modelId="{239F0FEC-8874-6B4F-9DCE-4DA652F2057B}" type="presParOf" srcId="{E7DA25BB-DFEC-452A-85CB-BC9574305833}" destId="{049E3C14-FED9-4616-8569-21AE8757A7FC}" srcOrd="1" destOrd="0" presId="urn:microsoft.com/office/officeart/2018/2/layout/IconVerticalSolidList"/>
    <dgm:cxn modelId="{46200CF6-AB94-1B42-971F-ADDF53C189C9}" type="presParOf" srcId="{E7DA25BB-DFEC-452A-85CB-BC9574305833}" destId="{CC2FA805-84D7-4A4B-91A7-E347CA0CE08B}" srcOrd="2" destOrd="0" presId="urn:microsoft.com/office/officeart/2018/2/layout/IconVerticalSolidList"/>
    <dgm:cxn modelId="{A3B52E74-7396-414B-A757-6207490F348D}" type="presParOf" srcId="{E7DA25BB-DFEC-452A-85CB-BC9574305833}" destId="{461CFFD2-E135-4581-B456-1A36F363A5E8}" srcOrd="3" destOrd="0" presId="urn:microsoft.com/office/officeart/2018/2/layout/IconVerticalSolidList"/>
    <dgm:cxn modelId="{BB9E0A32-1BAE-5B40-861C-53768BAC77E1}" type="presParOf" srcId="{2863A00F-8505-4FF9-8655-AE0C00D70BA0}" destId="{AFBF4AB0-222D-46C8-A6B7-53B16215BFB7}" srcOrd="3" destOrd="0" presId="urn:microsoft.com/office/officeart/2018/2/layout/IconVerticalSolidList"/>
    <dgm:cxn modelId="{D4DA736B-996A-A64A-8048-7574309A985B}" type="presParOf" srcId="{2863A00F-8505-4FF9-8655-AE0C00D70BA0}" destId="{BDE57298-58F3-4AB5-845E-28ED311C740E}" srcOrd="4" destOrd="0" presId="urn:microsoft.com/office/officeart/2018/2/layout/IconVerticalSolidList"/>
    <dgm:cxn modelId="{4F517EED-7BA2-0B4F-9E0C-7CFAE8F53C1D}" type="presParOf" srcId="{BDE57298-58F3-4AB5-845E-28ED311C740E}" destId="{334504E4-0DDE-4852-9A74-CD85AC927E18}" srcOrd="0" destOrd="0" presId="urn:microsoft.com/office/officeart/2018/2/layout/IconVerticalSolidList"/>
    <dgm:cxn modelId="{CFFFAA2C-5018-E840-8E20-52771F4AD177}" type="presParOf" srcId="{BDE57298-58F3-4AB5-845E-28ED311C740E}" destId="{1D56F8A1-DF3F-4240-9B93-5336C0A9CA5E}" srcOrd="1" destOrd="0" presId="urn:microsoft.com/office/officeart/2018/2/layout/IconVerticalSolidList"/>
    <dgm:cxn modelId="{EB2F1F47-5201-6D4E-B61C-5F79629AF8BD}" type="presParOf" srcId="{BDE57298-58F3-4AB5-845E-28ED311C740E}" destId="{B35B1DF4-871B-413B-B501-FD8BE2DFA87B}" srcOrd="2" destOrd="0" presId="urn:microsoft.com/office/officeart/2018/2/layout/IconVerticalSolidList"/>
    <dgm:cxn modelId="{6A7AFA04-0358-D541-9044-36A8777A6A90}" type="presParOf" srcId="{BDE57298-58F3-4AB5-845E-28ED311C740E}" destId="{22C709A7-0138-4025-B413-04B3B07F9708}" srcOrd="3" destOrd="0" presId="urn:microsoft.com/office/officeart/2018/2/layout/IconVerticalSolidList"/>
    <dgm:cxn modelId="{9E34094D-07CB-F94F-A474-193CC2F58111}" type="presParOf" srcId="{2863A00F-8505-4FF9-8655-AE0C00D70BA0}" destId="{E8620C23-5D89-4922-8E1C-B8256BB4A224}" srcOrd="5" destOrd="0" presId="urn:microsoft.com/office/officeart/2018/2/layout/IconVerticalSolidList"/>
    <dgm:cxn modelId="{85765113-5FF2-874C-AE1C-47040D22A295}" type="presParOf" srcId="{2863A00F-8505-4FF9-8655-AE0C00D70BA0}" destId="{379B218C-7974-4F48-922C-D5167D70BCC7}" srcOrd="6" destOrd="0" presId="urn:microsoft.com/office/officeart/2018/2/layout/IconVerticalSolidList"/>
    <dgm:cxn modelId="{03EA35B0-3E76-314E-8FDA-5241E8A24646}" type="presParOf" srcId="{379B218C-7974-4F48-922C-D5167D70BCC7}" destId="{E6EF5EE0-FB3E-4977-8FC7-E2592F5093DD}" srcOrd="0" destOrd="0" presId="urn:microsoft.com/office/officeart/2018/2/layout/IconVerticalSolidList"/>
    <dgm:cxn modelId="{7FE93C5A-6E01-F149-BE79-4036289F8678}" type="presParOf" srcId="{379B218C-7974-4F48-922C-D5167D70BCC7}" destId="{0B0FEE13-2906-4E17-8F73-7DA1AA68F0C3}" srcOrd="1" destOrd="0" presId="urn:microsoft.com/office/officeart/2018/2/layout/IconVerticalSolidList"/>
    <dgm:cxn modelId="{E3AEC3A8-7D64-2849-B62A-30BFD55C5A42}" type="presParOf" srcId="{379B218C-7974-4F48-922C-D5167D70BCC7}" destId="{42ED1DA9-ADCE-4668-ACBF-D9FAB9264853}" srcOrd="2" destOrd="0" presId="urn:microsoft.com/office/officeart/2018/2/layout/IconVerticalSolidList"/>
    <dgm:cxn modelId="{A6384BCF-BF6A-9D43-9913-53B751B0D500}" type="presParOf" srcId="{379B218C-7974-4F48-922C-D5167D70BCC7}" destId="{99B2C936-5B1A-41A1-822A-7BE14B347A3F}" srcOrd="3" destOrd="0" presId="urn:microsoft.com/office/officeart/2018/2/layout/IconVerticalSolidList"/>
    <dgm:cxn modelId="{CF268E09-BA9A-9F4F-82D8-30CCD3F8B208}" type="presParOf" srcId="{2863A00F-8505-4FF9-8655-AE0C00D70BA0}" destId="{D1A31284-4581-416A-AD9E-054AF08552F3}" srcOrd="7" destOrd="0" presId="urn:microsoft.com/office/officeart/2018/2/layout/IconVerticalSolidList"/>
    <dgm:cxn modelId="{E72EBE59-A834-444B-8EF0-038E3A97F0A9}" type="presParOf" srcId="{2863A00F-8505-4FF9-8655-AE0C00D70BA0}" destId="{80BF0946-3774-48CA-A565-FB8B2558B9BC}" srcOrd="8" destOrd="0" presId="urn:microsoft.com/office/officeart/2018/2/layout/IconVerticalSolidList"/>
    <dgm:cxn modelId="{FB289E8A-D78C-1741-B9D8-E63000023385}" type="presParOf" srcId="{80BF0946-3774-48CA-A565-FB8B2558B9BC}" destId="{AF77C601-F3EC-4009-9968-608113254C09}" srcOrd="0" destOrd="0" presId="urn:microsoft.com/office/officeart/2018/2/layout/IconVerticalSolidList"/>
    <dgm:cxn modelId="{8E25B461-3464-224D-8615-CF024B324D8F}" type="presParOf" srcId="{80BF0946-3774-48CA-A565-FB8B2558B9BC}" destId="{FDF0AB15-B11E-4D83-BF2F-C260704DDA6B}" srcOrd="1" destOrd="0" presId="urn:microsoft.com/office/officeart/2018/2/layout/IconVerticalSolidList"/>
    <dgm:cxn modelId="{FE2C6314-2484-A244-B37D-71DFEE0DF174}" type="presParOf" srcId="{80BF0946-3774-48CA-A565-FB8B2558B9BC}" destId="{2BABFBAF-5D1D-42A8-BC45-A39D5B353D7D}" srcOrd="2" destOrd="0" presId="urn:microsoft.com/office/officeart/2018/2/layout/IconVerticalSolidList"/>
    <dgm:cxn modelId="{5A528AC7-CD65-364E-8853-14CBB20E4FAF}" type="presParOf" srcId="{80BF0946-3774-48CA-A565-FB8B2558B9BC}" destId="{FD08D543-00ED-4D05-9A76-5B8211BAC5C2}" srcOrd="3" destOrd="0" presId="urn:microsoft.com/office/officeart/2018/2/layout/IconVerticalSolidList"/>
    <dgm:cxn modelId="{BE17B023-9DCB-0949-AF47-C1B3FAA6109B}" type="presParOf" srcId="{2863A00F-8505-4FF9-8655-AE0C00D70BA0}" destId="{D680DCCD-00CE-47D9-9929-A2C5096E40CA}" srcOrd="9" destOrd="0" presId="urn:microsoft.com/office/officeart/2018/2/layout/IconVerticalSolidList"/>
    <dgm:cxn modelId="{6EF5ADF6-6BA0-0040-8C55-AC116DE5E493}" type="presParOf" srcId="{2863A00F-8505-4FF9-8655-AE0C00D70BA0}" destId="{9C3B025C-549E-4FEA-A4AD-918C26BD34DE}" srcOrd="10" destOrd="0" presId="urn:microsoft.com/office/officeart/2018/2/layout/IconVerticalSolidList"/>
    <dgm:cxn modelId="{DD34C67A-A14B-0D4E-9FB8-B109C39441C5}" type="presParOf" srcId="{9C3B025C-549E-4FEA-A4AD-918C26BD34DE}" destId="{37B56E9C-DA55-4AF9-9039-9B4ACD1E88F8}" srcOrd="0" destOrd="0" presId="urn:microsoft.com/office/officeart/2018/2/layout/IconVerticalSolidList"/>
    <dgm:cxn modelId="{59EC1389-1476-E64A-A164-FF8A0593D19E}" type="presParOf" srcId="{9C3B025C-549E-4FEA-A4AD-918C26BD34DE}" destId="{8B6A117A-A0DE-4A1A-B888-C558EA0346F0}" srcOrd="1" destOrd="0" presId="urn:microsoft.com/office/officeart/2018/2/layout/IconVerticalSolidList"/>
    <dgm:cxn modelId="{57B54535-D5E4-B342-B66B-3F4270D0A445}" type="presParOf" srcId="{9C3B025C-549E-4FEA-A4AD-918C26BD34DE}" destId="{8D90BBEA-8EB5-44A5-897A-6454F1767C29}" srcOrd="2" destOrd="0" presId="urn:microsoft.com/office/officeart/2018/2/layout/IconVerticalSolidList"/>
    <dgm:cxn modelId="{65A696EE-ED8D-6041-86D6-972B990536C7}" type="presParOf" srcId="{9C3B025C-549E-4FEA-A4AD-918C26BD34DE}" destId="{2BA07F08-A87B-4F3E-9FED-E9E593AAF63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3C21B66-61AF-45A3-A5E4-AB6A68A64C0A}" type="doc">
      <dgm:prSet loTypeId="urn:microsoft.com/office/officeart/2016/7/layout/RepeatingBendingProcessNew" loCatId="process" qsTypeId="urn:microsoft.com/office/officeart/2005/8/quickstyle/simple1" qsCatId="simple" csTypeId="urn:microsoft.com/office/officeart/2005/8/colors/colorful1" csCatId="colorful" phldr="1"/>
      <dgm:spPr/>
      <dgm:t>
        <a:bodyPr/>
        <a:lstStyle/>
        <a:p>
          <a:endParaRPr lang="en-US"/>
        </a:p>
      </dgm:t>
    </dgm:pt>
    <dgm:pt modelId="{4872700C-3E49-4CB6-AD3E-390F38E487BE}">
      <dgm:prSet/>
      <dgm:spPr/>
      <dgm:t>
        <a:bodyPr/>
        <a:lstStyle/>
        <a:p>
          <a:r>
            <a:rPr lang="en-GB"/>
            <a:t>6. Now you will start to get results. Scan through and open a suitable article.</a:t>
          </a:r>
          <a:endParaRPr lang="en-US"/>
        </a:p>
      </dgm:t>
    </dgm:pt>
    <dgm:pt modelId="{9E0CE4DE-D9B2-407C-913C-63B4972FCBB3}" type="parTrans" cxnId="{2B0F373E-22CC-4CFB-ADF4-C9378A138928}">
      <dgm:prSet/>
      <dgm:spPr/>
      <dgm:t>
        <a:bodyPr/>
        <a:lstStyle/>
        <a:p>
          <a:endParaRPr lang="en-US"/>
        </a:p>
      </dgm:t>
    </dgm:pt>
    <dgm:pt modelId="{4C6A2A1E-517B-44C0-A002-22E5DA1FC365}" type="sibTrans" cxnId="{2B0F373E-22CC-4CFB-ADF4-C9378A138928}">
      <dgm:prSet/>
      <dgm:spPr/>
      <dgm:t>
        <a:bodyPr/>
        <a:lstStyle/>
        <a:p>
          <a:endParaRPr lang="en-US"/>
        </a:p>
      </dgm:t>
    </dgm:pt>
    <dgm:pt modelId="{A5D92073-6E01-4680-BF25-4FB55C59FE4C}">
      <dgm:prSet/>
      <dgm:spPr/>
      <dgm:t>
        <a:bodyPr/>
        <a:lstStyle/>
        <a:p>
          <a:r>
            <a:rPr lang="en-GB" dirty="0"/>
            <a:t>7. On PubMed the full text availability will be shown on the right-hand side. Click on that and then you can either open online or download a PDF version.</a:t>
          </a:r>
          <a:endParaRPr lang="en-US" dirty="0"/>
        </a:p>
      </dgm:t>
    </dgm:pt>
    <dgm:pt modelId="{EF4CE9EC-8F4C-495F-905A-B77E34E32A20}" type="parTrans" cxnId="{E98F1710-F2CD-4059-871C-15700824C63D}">
      <dgm:prSet/>
      <dgm:spPr/>
      <dgm:t>
        <a:bodyPr/>
        <a:lstStyle/>
        <a:p>
          <a:endParaRPr lang="en-US"/>
        </a:p>
      </dgm:t>
    </dgm:pt>
    <dgm:pt modelId="{C8CD29C2-B24A-4AF1-9354-01199C0BB705}" type="sibTrans" cxnId="{E98F1710-F2CD-4059-871C-15700824C63D}">
      <dgm:prSet/>
      <dgm:spPr/>
      <dgm:t>
        <a:bodyPr/>
        <a:lstStyle/>
        <a:p>
          <a:endParaRPr lang="en-US"/>
        </a:p>
      </dgm:t>
    </dgm:pt>
    <dgm:pt modelId="{B1B9D2AC-10AC-4704-875D-16BC3B404A6C}">
      <dgm:prSet/>
      <dgm:spPr/>
      <dgm:t>
        <a:bodyPr/>
        <a:lstStyle/>
        <a:p>
          <a:r>
            <a:rPr lang="en-GB"/>
            <a:t>8. To cite- on PubMed click on APA citation. Remember you need to convert to Harvard. You need to place single quotation marks around title of article and put pp. before page numbers. </a:t>
          </a:r>
          <a:endParaRPr lang="en-US"/>
        </a:p>
      </dgm:t>
    </dgm:pt>
    <dgm:pt modelId="{1A5CAFDC-DEDD-43EC-8E6C-91B22A26BA96}" type="parTrans" cxnId="{427AC316-C726-466F-8D32-E694F48DC0D8}">
      <dgm:prSet/>
      <dgm:spPr/>
      <dgm:t>
        <a:bodyPr/>
        <a:lstStyle/>
        <a:p>
          <a:endParaRPr lang="en-US"/>
        </a:p>
      </dgm:t>
    </dgm:pt>
    <dgm:pt modelId="{929C1977-D725-489E-A426-F02759508294}" type="sibTrans" cxnId="{427AC316-C726-466F-8D32-E694F48DC0D8}">
      <dgm:prSet/>
      <dgm:spPr/>
      <dgm:t>
        <a:bodyPr/>
        <a:lstStyle/>
        <a:p>
          <a:endParaRPr lang="en-US"/>
        </a:p>
      </dgm:t>
    </dgm:pt>
    <dgm:pt modelId="{F227B2FA-11C8-494F-9FE9-7223860715C7}">
      <dgm:prSet/>
      <dgm:spPr/>
      <dgm:t>
        <a:bodyPr/>
        <a:lstStyle/>
        <a:p>
          <a:r>
            <a:rPr lang="en-GB"/>
            <a:t>9. To cite on EBSCO- click on the comma marks “”. They do have Harvard, but it is not the same as your version and often uses et al after the first author. Use APA and convert again.</a:t>
          </a:r>
          <a:endParaRPr lang="en-US"/>
        </a:p>
      </dgm:t>
    </dgm:pt>
    <dgm:pt modelId="{3B0E1B43-F8B8-4071-A9D7-9011C1A032AF}" type="parTrans" cxnId="{39B252ED-F855-424D-8BD7-3AD094A2DE5E}">
      <dgm:prSet/>
      <dgm:spPr/>
      <dgm:t>
        <a:bodyPr/>
        <a:lstStyle/>
        <a:p>
          <a:endParaRPr lang="en-US"/>
        </a:p>
      </dgm:t>
    </dgm:pt>
    <dgm:pt modelId="{D065371F-A508-42B2-8140-30F860D6B09F}" type="sibTrans" cxnId="{39B252ED-F855-424D-8BD7-3AD094A2DE5E}">
      <dgm:prSet/>
      <dgm:spPr/>
      <dgm:t>
        <a:bodyPr/>
        <a:lstStyle/>
        <a:p>
          <a:endParaRPr lang="en-US"/>
        </a:p>
      </dgm:t>
    </dgm:pt>
    <dgm:pt modelId="{DCB6AD75-2A01-4D2D-8CDD-AC793DE25D6A}">
      <dgm:prSet/>
      <dgm:spPr/>
      <dgm:t>
        <a:bodyPr/>
        <a:lstStyle/>
        <a:p>
          <a:r>
            <a:rPr lang="en-GB"/>
            <a:t>10. You need to ensure you have the page number range eg pp.8-16.</a:t>
          </a:r>
          <a:endParaRPr lang="en-US"/>
        </a:p>
      </dgm:t>
    </dgm:pt>
    <dgm:pt modelId="{2F4A0485-33C8-4A6A-93E1-7C857BCCDFFC}" type="parTrans" cxnId="{B11B29C7-1473-4771-9D4D-2517807044E9}">
      <dgm:prSet/>
      <dgm:spPr/>
      <dgm:t>
        <a:bodyPr/>
        <a:lstStyle/>
        <a:p>
          <a:endParaRPr lang="en-US"/>
        </a:p>
      </dgm:t>
    </dgm:pt>
    <dgm:pt modelId="{19D5BCDD-B0A3-423F-834C-376A8CB70042}" type="sibTrans" cxnId="{B11B29C7-1473-4771-9D4D-2517807044E9}">
      <dgm:prSet/>
      <dgm:spPr/>
      <dgm:t>
        <a:bodyPr/>
        <a:lstStyle/>
        <a:p>
          <a:endParaRPr lang="en-US"/>
        </a:p>
      </dgm:t>
    </dgm:pt>
    <dgm:pt modelId="{B06E2D28-D96F-3240-82E7-6A93BFCC578B}" type="pres">
      <dgm:prSet presAssocID="{23C21B66-61AF-45A3-A5E4-AB6A68A64C0A}" presName="Name0" presStyleCnt="0">
        <dgm:presLayoutVars>
          <dgm:dir/>
          <dgm:resizeHandles val="exact"/>
        </dgm:presLayoutVars>
      </dgm:prSet>
      <dgm:spPr/>
    </dgm:pt>
    <dgm:pt modelId="{BD79C93A-EC6E-0043-A0E4-80881DCC0C43}" type="pres">
      <dgm:prSet presAssocID="{4872700C-3E49-4CB6-AD3E-390F38E487BE}" presName="node" presStyleLbl="node1" presStyleIdx="0" presStyleCnt="5">
        <dgm:presLayoutVars>
          <dgm:bulletEnabled val="1"/>
        </dgm:presLayoutVars>
      </dgm:prSet>
      <dgm:spPr/>
    </dgm:pt>
    <dgm:pt modelId="{C0EDD943-B8CF-4F4D-8B88-1A2D15EC1317}" type="pres">
      <dgm:prSet presAssocID="{4C6A2A1E-517B-44C0-A002-22E5DA1FC365}" presName="sibTrans" presStyleLbl="sibTrans1D1" presStyleIdx="0" presStyleCnt="4"/>
      <dgm:spPr/>
    </dgm:pt>
    <dgm:pt modelId="{C2E298D1-FFD3-074F-AF27-F66F735DBE41}" type="pres">
      <dgm:prSet presAssocID="{4C6A2A1E-517B-44C0-A002-22E5DA1FC365}" presName="connectorText" presStyleLbl="sibTrans1D1" presStyleIdx="0" presStyleCnt="4"/>
      <dgm:spPr/>
    </dgm:pt>
    <dgm:pt modelId="{D33E66A2-6347-994A-829D-B38215C9AD69}" type="pres">
      <dgm:prSet presAssocID="{A5D92073-6E01-4680-BF25-4FB55C59FE4C}" presName="node" presStyleLbl="node1" presStyleIdx="1" presStyleCnt="5">
        <dgm:presLayoutVars>
          <dgm:bulletEnabled val="1"/>
        </dgm:presLayoutVars>
      </dgm:prSet>
      <dgm:spPr/>
    </dgm:pt>
    <dgm:pt modelId="{5B2A8838-5C9A-7746-A08B-F5E792C48DA1}" type="pres">
      <dgm:prSet presAssocID="{C8CD29C2-B24A-4AF1-9354-01199C0BB705}" presName="sibTrans" presStyleLbl="sibTrans1D1" presStyleIdx="1" presStyleCnt="4"/>
      <dgm:spPr/>
    </dgm:pt>
    <dgm:pt modelId="{A9175CB8-20A6-E040-9480-C39D6597FED9}" type="pres">
      <dgm:prSet presAssocID="{C8CD29C2-B24A-4AF1-9354-01199C0BB705}" presName="connectorText" presStyleLbl="sibTrans1D1" presStyleIdx="1" presStyleCnt="4"/>
      <dgm:spPr/>
    </dgm:pt>
    <dgm:pt modelId="{C5ADEA53-9240-3E49-951C-3DC1C2942364}" type="pres">
      <dgm:prSet presAssocID="{B1B9D2AC-10AC-4704-875D-16BC3B404A6C}" presName="node" presStyleLbl="node1" presStyleIdx="2" presStyleCnt="5">
        <dgm:presLayoutVars>
          <dgm:bulletEnabled val="1"/>
        </dgm:presLayoutVars>
      </dgm:prSet>
      <dgm:spPr/>
    </dgm:pt>
    <dgm:pt modelId="{5B89BDC8-993C-884B-A408-61C41445292A}" type="pres">
      <dgm:prSet presAssocID="{929C1977-D725-489E-A426-F02759508294}" presName="sibTrans" presStyleLbl="sibTrans1D1" presStyleIdx="2" presStyleCnt="4"/>
      <dgm:spPr/>
    </dgm:pt>
    <dgm:pt modelId="{E28E0DFC-7C25-D643-82F8-6F3C3AB57710}" type="pres">
      <dgm:prSet presAssocID="{929C1977-D725-489E-A426-F02759508294}" presName="connectorText" presStyleLbl="sibTrans1D1" presStyleIdx="2" presStyleCnt="4"/>
      <dgm:spPr/>
    </dgm:pt>
    <dgm:pt modelId="{6246C9DF-0C1E-9342-A545-C54BFA5C8BC0}" type="pres">
      <dgm:prSet presAssocID="{F227B2FA-11C8-494F-9FE9-7223860715C7}" presName="node" presStyleLbl="node1" presStyleIdx="3" presStyleCnt="5">
        <dgm:presLayoutVars>
          <dgm:bulletEnabled val="1"/>
        </dgm:presLayoutVars>
      </dgm:prSet>
      <dgm:spPr/>
    </dgm:pt>
    <dgm:pt modelId="{A2DBFB43-1D72-5648-9E65-7E2F0907DC03}" type="pres">
      <dgm:prSet presAssocID="{D065371F-A508-42B2-8140-30F860D6B09F}" presName="sibTrans" presStyleLbl="sibTrans1D1" presStyleIdx="3" presStyleCnt="4"/>
      <dgm:spPr/>
    </dgm:pt>
    <dgm:pt modelId="{E8DDC0C0-6BFC-D94C-83C0-6F92FA1C5C7F}" type="pres">
      <dgm:prSet presAssocID="{D065371F-A508-42B2-8140-30F860D6B09F}" presName="connectorText" presStyleLbl="sibTrans1D1" presStyleIdx="3" presStyleCnt="4"/>
      <dgm:spPr/>
    </dgm:pt>
    <dgm:pt modelId="{5D57429F-44C9-3F4D-A204-9B3A4703CB16}" type="pres">
      <dgm:prSet presAssocID="{DCB6AD75-2A01-4D2D-8CDD-AC793DE25D6A}" presName="node" presStyleLbl="node1" presStyleIdx="4" presStyleCnt="5">
        <dgm:presLayoutVars>
          <dgm:bulletEnabled val="1"/>
        </dgm:presLayoutVars>
      </dgm:prSet>
      <dgm:spPr/>
    </dgm:pt>
  </dgm:ptLst>
  <dgm:cxnLst>
    <dgm:cxn modelId="{AE1BB307-6712-7649-9AC9-E29CE6787F1B}" type="presOf" srcId="{C8CD29C2-B24A-4AF1-9354-01199C0BB705}" destId="{5B2A8838-5C9A-7746-A08B-F5E792C48DA1}" srcOrd="0" destOrd="0" presId="urn:microsoft.com/office/officeart/2016/7/layout/RepeatingBendingProcessNew"/>
    <dgm:cxn modelId="{E98F1710-F2CD-4059-871C-15700824C63D}" srcId="{23C21B66-61AF-45A3-A5E4-AB6A68A64C0A}" destId="{A5D92073-6E01-4680-BF25-4FB55C59FE4C}" srcOrd="1" destOrd="0" parTransId="{EF4CE9EC-8F4C-495F-905A-B77E34E32A20}" sibTransId="{C8CD29C2-B24A-4AF1-9354-01199C0BB705}"/>
    <dgm:cxn modelId="{427AC316-C726-466F-8D32-E694F48DC0D8}" srcId="{23C21B66-61AF-45A3-A5E4-AB6A68A64C0A}" destId="{B1B9D2AC-10AC-4704-875D-16BC3B404A6C}" srcOrd="2" destOrd="0" parTransId="{1A5CAFDC-DEDD-43EC-8E6C-91B22A26BA96}" sibTransId="{929C1977-D725-489E-A426-F02759508294}"/>
    <dgm:cxn modelId="{BBF7B21B-8745-7E46-A2ED-113239562828}" type="presOf" srcId="{DCB6AD75-2A01-4D2D-8CDD-AC793DE25D6A}" destId="{5D57429F-44C9-3F4D-A204-9B3A4703CB16}" srcOrd="0" destOrd="0" presId="urn:microsoft.com/office/officeart/2016/7/layout/RepeatingBendingProcessNew"/>
    <dgm:cxn modelId="{94A6811E-9A46-2C44-901A-6FC3870F6843}" type="presOf" srcId="{929C1977-D725-489E-A426-F02759508294}" destId="{E28E0DFC-7C25-D643-82F8-6F3C3AB57710}" srcOrd="1" destOrd="0" presId="urn:microsoft.com/office/officeart/2016/7/layout/RepeatingBendingProcessNew"/>
    <dgm:cxn modelId="{774E3D33-F0E2-9643-9573-F99680667644}" type="presOf" srcId="{929C1977-D725-489E-A426-F02759508294}" destId="{5B89BDC8-993C-884B-A408-61C41445292A}" srcOrd="0" destOrd="0" presId="urn:microsoft.com/office/officeart/2016/7/layout/RepeatingBendingProcessNew"/>
    <dgm:cxn modelId="{2B0F373E-22CC-4CFB-ADF4-C9378A138928}" srcId="{23C21B66-61AF-45A3-A5E4-AB6A68A64C0A}" destId="{4872700C-3E49-4CB6-AD3E-390F38E487BE}" srcOrd="0" destOrd="0" parTransId="{9E0CE4DE-D9B2-407C-913C-63B4972FCBB3}" sibTransId="{4C6A2A1E-517B-44C0-A002-22E5DA1FC365}"/>
    <dgm:cxn modelId="{1BDCB352-76D8-2E46-B55C-A7EA41BEEB83}" type="presOf" srcId="{C8CD29C2-B24A-4AF1-9354-01199C0BB705}" destId="{A9175CB8-20A6-E040-9480-C39D6597FED9}" srcOrd="1" destOrd="0" presId="urn:microsoft.com/office/officeart/2016/7/layout/RepeatingBendingProcessNew"/>
    <dgm:cxn modelId="{2339B55A-B746-F04E-84BE-5F41C50E1CB0}" type="presOf" srcId="{B1B9D2AC-10AC-4704-875D-16BC3B404A6C}" destId="{C5ADEA53-9240-3E49-951C-3DC1C2942364}" srcOrd="0" destOrd="0" presId="urn:microsoft.com/office/officeart/2016/7/layout/RepeatingBendingProcessNew"/>
    <dgm:cxn modelId="{8903715E-B009-CC41-B934-C1A2EDD88AD9}" type="presOf" srcId="{4C6A2A1E-517B-44C0-A002-22E5DA1FC365}" destId="{C0EDD943-B8CF-4F4D-8B88-1A2D15EC1317}" srcOrd="0" destOrd="0" presId="urn:microsoft.com/office/officeart/2016/7/layout/RepeatingBendingProcessNew"/>
    <dgm:cxn modelId="{AD961775-F7A2-8446-9B24-0DEF6ED1CE6A}" type="presOf" srcId="{F227B2FA-11C8-494F-9FE9-7223860715C7}" destId="{6246C9DF-0C1E-9342-A545-C54BFA5C8BC0}" srcOrd="0" destOrd="0" presId="urn:microsoft.com/office/officeart/2016/7/layout/RepeatingBendingProcessNew"/>
    <dgm:cxn modelId="{39C4BF8D-593F-4B45-8BA4-A6F1A242204C}" type="presOf" srcId="{D065371F-A508-42B2-8140-30F860D6B09F}" destId="{E8DDC0C0-6BFC-D94C-83C0-6F92FA1C5C7F}" srcOrd="1" destOrd="0" presId="urn:microsoft.com/office/officeart/2016/7/layout/RepeatingBendingProcessNew"/>
    <dgm:cxn modelId="{09914AA4-B9B0-2A46-AD50-B3B2DD6D3D95}" type="presOf" srcId="{4C6A2A1E-517B-44C0-A002-22E5DA1FC365}" destId="{C2E298D1-FFD3-074F-AF27-F66F735DBE41}" srcOrd="1" destOrd="0" presId="urn:microsoft.com/office/officeart/2016/7/layout/RepeatingBendingProcessNew"/>
    <dgm:cxn modelId="{B11B29C7-1473-4771-9D4D-2517807044E9}" srcId="{23C21B66-61AF-45A3-A5E4-AB6A68A64C0A}" destId="{DCB6AD75-2A01-4D2D-8CDD-AC793DE25D6A}" srcOrd="4" destOrd="0" parTransId="{2F4A0485-33C8-4A6A-93E1-7C857BCCDFFC}" sibTransId="{19D5BCDD-B0A3-423F-834C-376A8CB70042}"/>
    <dgm:cxn modelId="{69AACDCF-179B-8B44-99B5-0634F7424F16}" type="presOf" srcId="{D065371F-A508-42B2-8140-30F860D6B09F}" destId="{A2DBFB43-1D72-5648-9E65-7E2F0907DC03}" srcOrd="0" destOrd="0" presId="urn:microsoft.com/office/officeart/2016/7/layout/RepeatingBendingProcessNew"/>
    <dgm:cxn modelId="{CDC1B7E2-F1D4-3B4F-8C27-88D5F7BB253F}" type="presOf" srcId="{23C21B66-61AF-45A3-A5E4-AB6A68A64C0A}" destId="{B06E2D28-D96F-3240-82E7-6A93BFCC578B}" srcOrd="0" destOrd="0" presId="urn:microsoft.com/office/officeart/2016/7/layout/RepeatingBendingProcessNew"/>
    <dgm:cxn modelId="{67B9B9E5-F18F-2B44-807C-F66C3840988F}" type="presOf" srcId="{4872700C-3E49-4CB6-AD3E-390F38E487BE}" destId="{BD79C93A-EC6E-0043-A0E4-80881DCC0C43}" srcOrd="0" destOrd="0" presId="urn:microsoft.com/office/officeart/2016/7/layout/RepeatingBendingProcessNew"/>
    <dgm:cxn modelId="{39B252ED-F855-424D-8BD7-3AD094A2DE5E}" srcId="{23C21B66-61AF-45A3-A5E4-AB6A68A64C0A}" destId="{F227B2FA-11C8-494F-9FE9-7223860715C7}" srcOrd="3" destOrd="0" parTransId="{3B0E1B43-F8B8-4071-A9D7-9011C1A032AF}" sibTransId="{D065371F-A508-42B2-8140-30F860D6B09F}"/>
    <dgm:cxn modelId="{B3E1EEF5-2889-7440-8088-040460BC9488}" type="presOf" srcId="{A5D92073-6E01-4680-BF25-4FB55C59FE4C}" destId="{D33E66A2-6347-994A-829D-B38215C9AD69}" srcOrd="0" destOrd="0" presId="urn:microsoft.com/office/officeart/2016/7/layout/RepeatingBendingProcessNew"/>
    <dgm:cxn modelId="{8AA79768-485B-8C42-929E-41D87CA635C5}" type="presParOf" srcId="{B06E2D28-D96F-3240-82E7-6A93BFCC578B}" destId="{BD79C93A-EC6E-0043-A0E4-80881DCC0C43}" srcOrd="0" destOrd="0" presId="urn:microsoft.com/office/officeart/2016/7/layout/RepeatingBendingProcessNew"/>
    <dgm:cxn modelId="{961692E3-B2DE-F340-AF34-852222BDECCF}" type="presParOf" srcId="{B06E2D28-D96F-3240-82E7-6A93BFCC578B}" destId="{C0EDD943-B8CF-4F4D-8B88-1A2D15EC1317}" srcOrd="1" destOrd="0" presId="urn:microsoft.com/office/officeart/2016/7/layout/RepeatingBendingProcessNew"/>
    <dgm:cxn modelId="{C83B3821-BAC4-A247-905B-6563D0B3C033}" type="presParOf" srcId="{C0EDD943-B8CF-4F4D-8B88-1A2D15EC1317}" destId="{C2E298D1-FFD3-074F-AF27-F66F735DBE41}" srcOrd="0" destOrd="0" presId="urn:microsoft.com/office/officeart/2016/7/layout/RepeatingBendingProcessNew"/>
    <dgm:cxn modelId="{087C4449-7589-314F-BD16-C72C76948671}" type="presParOf" srcId="{B06E2D28-D96F-3240-82E7-6A93BFCC578B}" destId="{D33E66A2-6347-994A-829D-B38215C9AD69}" srcOrd="2" destOrd="0" presId="urn:microsoft.com/office/officeart/2016/7/layout/RepeatingBendingProcessNew"/>
    <dgm:cxn modelId="{E2E72918-C9CB-AE44-95C1-87907734C340}" type="presParOf" srcId="{B06E2D28-D96F-3240-82E7-6A93BFCC578B}" destId="{5B2A8838-5C9A-7746-A08B-F5E792C48DA1}" srcOrd="3" destOrd="0" presId="urn:microsoft.com/office/officeart/2016/7/layout/RepeatingBendingProcessNew"/>
    <dgm:cxn modelId="{11835B93-618A-234C-9891-421F0B4054EB}" type="presParOf" srcId="{5B2A8838-5C9A-7746-A08B-F5E792C48DA1}" destId="{A9175CB8-20A6-E040-9480-C39D6597FED9}" srcOrd="0" destOrd="0" presId="urn:microsoft.com/office/officeart/2016/7/layout/RepeatingBendingProcessNew"/>
    <dgm:cxn modelId="{43D37DB9-44CE-DA49-B5F0-DDD2C200EAA4}" type="presParOf" srcId="{B06E2D28-D96F-3240-82E7-6A93BFCC578B}" destId="{C5ADEA53-9240-3E49-951C-3DC1C2942364}" srcOrd="4" destOrd="0" presId="urn:microsoft.com/office/officeart/2016/7/layout/RepeatingBendingProcessNew"/>
    <dgm:cxn modelId="{8782F286-A0FF-BA47-823D-0BEA0B92760C}" type="presParOf" srcId="{B06E2D28-D96F-3240-82E7-6A93BFCC578B}" destId="{5B89BDC8-993C-884B-A408-61C41445292A}" srcOrd="5" destOrd="0" presId="urn:microsoft.com/office/officeart/2016/7/layout/RepeatingBendingProcessNew"/>
    <dgm:cxn modelId="{0BC687EE-3DB7-DC4D-B7C4-9D65458881F1}" type="presParOf" srcId="{5B89BDC8-993C-884B-A408-61C41445292A}" destId="{E28E0DFC-7C25-D643-82F8-6F3C3AB57710}" srcOrd="0" destOrd="0" presId="urn:microsoft.com/office/officeart/2016/7/layout/RepeatingBendingProcessNew"/>
    <dgm:cxn modelId="{2ECFFF08-0B8B-2D43-91F0-36923A7475DF}" type="presParOf" srcId="{B06E2D28-D96F-3240-82E7-6A93BFCC578B}" destId="{6246C9DF-0C1E-9342-A545-C54BFA5C8BC0}" srcOrd="6" destOrd="0" presId="urn:microsoft.com/office/officeart/2016/7/layout/RepeatingBendingProcessNew"/>
    <dgm:cxn modelId="{7736B9DC-41FF-DA4B-8E07-CC8EA924C1BF}" type="presParOf" srcId="{B06E2D28-D96F-3240-82E7-6A93BFCC578B}" destId="{A2DBFB43-1D72-5648-9E65-7E2F0907DC03}" srcOrd="7" destOrd="0" presId="urn:microsoft.com/office/officeart/2016/7/layout/RepeatingBendingProcessNew"/>
    <dgm:cxn modelId="{76CAEB89-0F40-A344-B4FF-BEA2E7D937AE}" type="presParOf" srcId="{A2DBFB43-1D72-5648-9E65-7E2F0907DC03}" destId="{E8DDC0C0-6BFC-D94C-83C0-6F92FA1C5C7F}" srcOrd="0" destOrd="0" presId="urn:microsoft.com/office/officeart/2016/7/layout/RepeatingBendingProcessNew"/>
    <dgm:cxn modelId="{7D32F110-2777-CB45-8533-CC22035FDEC4}" type="presParOf" srcId="{B06E2D28-D96F-3240-82E7-6A93BFCC578B}" destId="{5D57429F-44C9-3F4D-A204-9B3A4703CB16}" srcOrd="8"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22D07CD-D749-4BFE-AEC1-CA2EEAE413F0}"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EC9BF85A-24C4-4443-86B5-279ACBA210BC}">
      <dgm:prSet/>
      <dgm:spPr/>
      <dgm:t>
        <a:bodyPr/>
        <a:lstStyle/>
        <a:p>
          <a:r>
            <a:rPr lang="en-GB"/>
            <a:t>Now repeat using a website.</a:t>
          </a:r>
          <a:endParaRPr lang="en-US"/>
        </a:p>
      </dgm:t>
    </dgm:pt>
    <dgm:pt modelId="{38FDB281-F32D-4242-B75A-6E01AE1C3291}" type="parTrans" cxnId="{996D08FC-699A-4368-A362-C2E327606DC9}">
      <dgm:prSet/>
      <dgm:spPr/>
      <dgm:t>
        <a:bodyPr/>
        <a:lstStyle/>
        <a:p>
          <a:endParaRPr lang="en-US"/>
        </a:p>
      </dgm:t>
    </dgm:pt>
    <dgm:pt modelId="{42CADE75-7926-498B-8556-DB35684BC7C6}" type="sibTrans" cxnId="{996D08FC-699A-4368-A362-C2E327606DC9}">
      <dgm:prSet/>
      <dgm:spPr/>
      <dgm:t>
        <a:bodyPr/>
        <a:lstStyle/>
        <a:p>
          <a:endParaRPr lang="en-US"/>
        </a:p>
      </dgm:t>
    </dgm:pt>
    <dgm:pt modelId="{A19808B5-F60E-482F-A1FA-A24A18A81077}">
      <dgm:prSet/>
      <dgm:spPr/>
      <dgm:t>
        <a:bodyPr/>
        <a:lstStyle/>
        <a:p>
          <a:r>
            <a:rPr lang="en-GB"/>
            <a:t>Use Google, Edge, Bing, Safari and put in your search terms.</a:t>
          </a:r>
          <a:endParaRPr lang="en-US"/>
        </a:p>
      </dgm:t>
    </dgm:pt>
    <dgm:pt modelId="{F7684F0B-FC6B-4CB1-B1DA-13ED2F4D936D}" type="parTrans" cxnId="{A5A41ADB-41C9-4AC2-9A07-172348F9ED1E}">
      <dgm:prSet/>
      <dgm:spPr/>
      <dgm:t>
        <a:bodyPr/>
        <a:lstStyle/>
        <a:p>
          <a:endParaRPr lang="en-US"/>
        </a:p>
      </dgm:t>
    </dgm:pt>
    <dgm:pt modelId="{BCBC56F0-A6F8-4223-BB82-826D38AAC967}" type="sibTrans" cxnId="{A5A41ADB-41C9-4AC2-9A07-172348F9ED1E}">
      <dgm:prSet/>
      <dgm:spPr/>
      <dgm:t>
        <a:bodyPr/>
        <a:lstStyle/>
        <a:p>
          <a:endParaRPr lang="en-US"/>
        </a:p>
      </dgm:t>
    </dgm:pt>
    <dgm:pt modelId="{E77377BE-204C-4FFC-9C3F-878D4581CCD5}">
      <dgm:prSet/>
      <dgm:spPr/>
      <dgm:t>
        <a:bodyPr/>
        <a:lstStyle/>
        <a:p>
          <a:r>
            <a:rPr lang="en-GB"/>
            <a:t>Note- find a website eg NHS, NICE, RCN, NMC, Gov.UK.</a:t>
          </a:r>
          <a:endParaRPr lang="en-US"/>
        </a:p>
      </dgm:t>
    </dgm:pt>
    <dgm:pt modelId="{F5B7C13F-6B44-4564-BAFA-49A6F842549C}" type="parTrans" cxnId="{AFE4BCFF-5C5E-44E8-9FCB-92F415D45557}">
      <dgm:prSet/>
      <dgm:spPr/>
      <dgm:t>
        <a:bodyPr/>
        <a:lstStyle/>
        <a:p>
          <a:endParaRPr lang="en-US"/>
        </a:p>
      </dgm:t>
    </dgm:pt>
    <dgm:pt modelId="{1D67079D-6DA8-4DD7-9390-DD94EE8DADFE}" type="sibTrans" cxnId="{AFE4BCFF-5C5E-44E8-9FCB-92F415D45557}">
      <dgm:prSet/>
      <dgm:spPr/>
      <dgm:t>
        <a:bodyPr/>
        <a:lstStyle/>
        <a:p>
          <a:endParaRPr lang="en-US"/>
        </a:p>
      </dgm:t>
    </dgm:pt>
    <dgm:pt modelId="{F6DD8328-EAA6-425B-8AA5-2736673885DE}">
      <dgm:prSet/>
      <dgm:spPr/>
      <dgm:t>
        <a:bodyPr/>
        <a:lstStyle/>
        <a:p>
          <a:r>
            <a:rPr lang="en-GB" dirty="0"/>
            <a:t>You do not want another journal as you already have a journal source through your database search.</a:t>
          </a:r>
          <a:endParaRPr lang="en-US" dirty="0"/>
        </a:p>
      </dgm:t>
    </dgm:pt>
    <dgm:pt modelId="{D57C29D9-0FA7-4BA6-9252-74B49BEF2F4D}" type="parTrans" cxnId="{9F4F3FDA-6E6D-4FBF-88EB-6A7320FE4CDC}">
      <dgm:prSet/>
      <dgm:spPr/>
      <dgm:t>
        <a:bodyPr/>
        <a:lstStyle/>
        <a:p>
          <a:endParaRPr lang="en-US"/>
        </a:p>
      </dgm:t>
    </dgm:pt>
    <dgm:pt modelId="{0EE4865C-7099-4971-83E3-E88B8EDF8C57}" type="sibTrans" cxnId="{9F4F3FDA-6E6D-4FBF-88EB-6A7320FE4CDC}">
      <dgm:prSet/>
      <dgm:spPr/>
      <dgm:t>
        <a:bodyPr/>
        <a:lstStyle/>
        <a:p>
          <a:endParaRPr lang="en-US"/>
        </a:p>
      </dgm:t>
    </dgm:pt>
    <dgm:pt modelId="{68B58533-4DE9-384C-8F87-197C45D02DC1}" type="pres">
      <dgm:prSet presAssocID="{A22D07CD-D749-4BFE-AEC1-CA2EEAE413F0}" presName="vert0" presStyleCnt="0">
        <dgm:presLayoutVars>
          <dgm:dir/>
          <dgm:animOne val="branch"/>
          <dgm:animLvl val="lvl"/>
        </dgm:presLayoutVars>
      </dgm:prSet>
      <dgm:spPr/>
    </dgm:pt>
    <dgm:pt modelId="{57E092C6-74EA-9E45-BB4A-6F2373A91AEF}" type="pres">
      <dgm:prSet presAssocID="{EC9BF85A-24C4-4443-86B5-279ACBA210BC}" presName="thickLine" presStyleLbl="alignNode1" presStyleIdx="0" presStyleCnt="4"/>
      <dgm:spPr/>
    </dgm:pt>
    <dgm:pt modelId="{1F4BB0B1-3B7D-D04C-8DC2-F04E268A3F76}" type="pres">
      <dgm:prSet presAssocID="{EC9BF85A-24C4-4443-86B5-279ACBA210BC}" presName="horz1" presStyleCnt="0"/>
      <dgm:spPr/>
    </dgm:pt>
    <dgm:pt modelId="{9F976CCC-23C6-7448-B93F-40D2E823ECFE}" type="pres">
      <dgm:prSet presAssocID="{EC9BF85A-24C4-4443-86B5-279ACBA210BC}" presName="tx1" presStyleLbl="revTx" presStyleIdx="0" presStyleCnt="4"/>
      <dgm:spPr/>
    </dgm:pt>
    <dgm:pt modelId="{AF6F882B-1A9B-DA41-9F73-F37130D912B8}" type="pres">
      <dgm:prSet presAssocID="{EC9BF85A-24C4-4443-86B5-279ACBA210BC}" presName="vert1" presStyleCnt="0"/>
      <dgm:spPr/>
    </dgm:pt>
    <dgm:pt modelId="{DA4708BB-EF7F-AC4C-9D8D-B05EF976D2C8}" type="pres">
      <dgm:prSet presAssocID="{A19808B5-F60E-482F-A1FA-A24A18A81077}" presName="thickLine" presStyleLbl="alignNode1" presStyleIdx="1" presStyleCnt="4"/>
      <dgm:spPr/>
    </dgm:pt>
    <dgm:pt modelId="{78F3E2B9-C0C3-8F4B-A8F6-C98F42C4C218}" type="pres">
      <dgm:prSet presAssocID="{A19808B5-F60E-482F-A1FA-A24A18A81077}" presName="horz1" presStyleCnt="0"/>
      <dgm:spPr/>
    </dgm:pt>
    <dgm:pt modelId="{D282B6BD-36DC-D349-BBDC-0EFC409A487A}" type="pres">
      <dgm:prSet presAssocID="{A19808B5-F60E-482F-A1FA-A24A18A81077}" presName="tx1" presStyleLbl="revTx" presStyleIdx="1" presStyleCnt="4"/>
      <dgm:spPr/>
    </dgm:pt>
    <dgm:pt modelId="{3D24167A-C10E-C644-AAD7-4B3AFD662E3E}" type="pres">
      <dgm:prSet presAssocID="{A19808B5-F60E-482F-A1FA-A24A18A81077}" presName="vert1" presStyleCnt="0"/>
      <dgm:spPr/>
    </dgm:pt>
    <dgm:pt modelId="{6189A600-1294-B347-B51D-BC6C32DF5FA0}" type="pres">
      <dgm:prSet presAssocID="{E77377BE-204C-4FFC-9C3F-878D4581CCD5}" presName="thickLine" presStyleLbl="alignNode1" presStyleIdx="2" presStyleCnt="4"/>
      <dgm:spPr/>
    </dgm:pt>
    <dgm:pt modelId="{D55731E4-99DB-0647-BAF7-6403105064FC}" type="pres">
      <dgm:prSet presAssocID="{E77377BE-204C-4FFC-9C3F-878D4581CCD5}" presName="horz1" presStyleCnt="0"/>
      <dgm:spPr/>
    </dgm:pt>
    <dgm:pt modelId="{35696844-2102-4943-AD88-0486E8A85FE3}" type="pres">
      <dgm:prSet presAssocID="{E77377BE-204C-4FFC-9C3F-878D4581CCD5}" presName="tx1" presStyleLbl="revTx" presStyleIdx="2" presStyleCnt="4"/>
      <dgm:spPr/>
    </dgm:pt>
    <dgm:pt modelId="{00FB400B-5CC0-AB46-832F-35F76C7928E1}" type="pres">
      <dgm:prSet presAssocID="{E77377BE-204C-4FFC-9C3F-878D4581CCD5}" presName="vert1" presStyleCnt="0"/>
      <dgm:spPr/>
    </dgm:pt>
    <dgm:pt modelId="{4798E1CD-B67A-9E47-96C2-ACB106C951D1}" type="pres">
      <dgm:prSet presAssocID="{F6DD8328-EAA6-425B-8AA5-2736673885DE}" presName="thickLine" presStyleLbl="alignNode1" presStyleIdx="3" presStyleCnt="4"/>
      <dgm:spPr/>
    </dgm:pt>
    <dgm:pt modelId="{B54F7419-8B19-CA40-BFDE-C30DEC79A148}" type="pres">
      <dgm:prSet presAssocID="{F6DD8328-EAA6-425B-8AA5-2736673885DE}" presName="horz1" presStyleCnt="0"/>
      <dgm:spPr/>
    </dgm:pt>
    <dgm:pt modelId="{6F0DE0F0-22B6-0846-8E49-AE03981903F3}" type="pres">
      <dgm:prSet presAssocID="{F6DD8328-EAA6-425B-8AA5-2736673885DE}" presName="tx1" presStyleLbl="revTx" presStyleIdx="3" presStyleCnt="4"/>
      <dgm:spPr/>
    </dgm:pt>
    <dgm:pt modelId="{D9C65F5E-A5DE-594E-88F4-C84E02776A48}" type="pres">
      <dgm:prSet presAssocID="{F6DD8328-EAA6-425B-8AA5-2736673885DE}" presName="vert1" presStyleCnt="0"/>
      <dgm:spPr/>
    </dgm:pt>
  </dgm:ptLst>
  <dgm:cxnLst>
    <dgm:cxn modelId="{C620CA31-0E0A-C642-AC63-EB905E150E3D}" type="presOf" srcId="{A22D07CD-D749-4BFE-AEC1-CA2EEAE413F0}" destId="{68B58533-4DE9-384C-8F87-197C45D02DC1}" srcOrd="0" destOrd="0" presId="urn:microsoft.com/office/officeart/2008/layout/LinedList"/>
    <dgm:cxn modelId="{FF810055-19F9-FA4D-9E77-5F7EEB27D575}" type="presOf" srcId="{F6DD8328-EAA6-425B-8AA5-2736673885DE}" destId="{6F0DE0F0-22B6-0846-8E49-AE03981903F3}" srcOrd="0" destOrd="0" presId="urn:microsoft.com/office/officeart/2008/layout/LinedList"/>
    <dgm:cxn modelId="{05A41C8A-894A-DD46-8B5C-2F081345F893}" type="presOf" srcId="{E77377BE-204C-4FFC-9C3F-878D4581CCD5}" destId="{35696844-2102-4943-AD88-0486E8A85FE3}" srcOrd="0" destOrd="0" presId="urn:microsoft.com/office/officeart/2008/layout/LinedList"/>
    <dgm:cxn modelId="{DB99CFCE-C656-0C4A-90AB-4D1C06442AFD}" type="presOf" srcId="{A19808B5-F60E-482F-A1FA-A24A18A81077}" destId="{D282B6BD-36DC-D349-BBDC-0EFC409A487A}" srcOrd="0" destOrd="0" presId="urn:microsoft.com/office/officeart/2008/layout/LinedList"/>
    <dgm:cxn modelId="{9F4F3FDA-6E6D-4FBF-88EB-6A7320FE4CDC}" srcId="{A22D07CD-D749-4BFE-AEC1-CA2EEAE413F0}" destId="{F6DD8328-EAA6-425B-8AA5-2736673885DE}" srcOrd="3" destOrd="0" parTransId="{D57C29D9-0FA7-4BA6-9252-74B49BEF2F4D}" sibTransId="{0EE4865C-7099-4971-83E3-E88B8EDF8C57}"/>
    <dgm:cxn modelId="{A5A41ADB-41C9-4AC2-9A07-172348F9ED1E}" srcId="{A22D07CD-D749-4BFE-AEC1-CA2EEAE413F0}" destId="{A19808B5-F60E-482F-A1FA-A24A18A81077}" srcOrd="1" destOrd="0" parTransId="{F7684F0B-FC6B-4CB1-B1DA-13ED2F4D936D}" sibTransId="{BCBC56F0-A6F8-4223-BB82-826D38AAC967}"/>
    <dgm:cxn modelId="{4A4CC2EE-A3A2-CB41-985D-690979D266C1}" type="presOf" srcId="{EC9BF85A-24C4-4443-86B5-279ACBA210BC}" destId="{9F976CCC-23C6-7448-B93F-40D2E823ECFE}" srcOrd="0" destOrd="0" presId="urn:microsoft.com/office/officeart/2008/layout/LinedList"/>
    <dgm:cxn modelId="{996D08FC-699A-4368-A362-C2E327606DC9}" srcId="{A22D07CD-D749-4BFE-AEC1-CA2EEAE413F0}" destId="{EC9BF85A-24C4-4443-86B5-279ACBA210BC}" srcOrd="0" destOrd="0" parTransId="{38FDB281-F32D-4242-B75A-6E01AE1C3291}" sibTransId="{42CADE75-7926-498B-8556-DB35684BC7C6}"/>
    <dgm:cxn modelId="{AFE4BCFF-5C5E-44E8-9FCB-92F415D45557}" srcId="{A22D07CD-D749-4BFE-AEC1-CA2EEAE413F0}" destId="{E77377BE-204C-4FFC-9C3F-878D4581CCD5}" srcOrd="2" destOrd="0" parTransId="{F5B7C13F-6B44-4564-BAFA-49A6F842549C}" sibTransId="{1D67079D-6DA8-4DD7-9390-DD94EE8DADFE}"/>
    <dgm:cxn modelId="{5002F6CA-E753-8744-BB3D-13D5BA5B9D2A}" type="presParOf" srcId="{68B58533-4DE9-384C-8F87-197C45D02DC1}" destId="{57E092C6-74EA-9E45-BB4A-6F2373A91AEF}" srcOrd="0" destOrd="0" presId="urn:microsoft.com/office/officeart/2008/layout/LinedList"/>
    <dgm:cxn modelId="{A77AA82C-C171-834E-B20D-F7ECBA89E338}" type="presParOf" srcId="{68B58533-4DE9-384C-8F87-197C45D02DC1}" destId="{1F4BB0B1-3B7D-D04C-8DC2-F04E268A3F76}" srcOrd="1" destOrd="0" presId="urn:microsoft.com/office/officeart/2008/layout/LinedList"/>
    <dgm:cxn modelId="{77A05F0B-23E4-F94A-9526-DD6930EE9DEF}" type="presParOf" srcId="{1F4BB0B1-3B7D-D04C-8DC2-F04E268A3F76}" destId="{9F976CCC-23C6-7448-B93F-40D2E823ECFE}" srcOrd="0" destOrd="0" presId="urn:microsoft.com/office/officeart/2008/layout/LinedList"/>
    <dgm:cxn modelId="{7007F26D-8B3E-BE4D-AAA3-D7DB07707CBC}" type="presParOf" srcId="{1F4BB0B1-3B7D-D04C-8DC2-F04E268A3F76}" destId="{AF6F882B-1A9B-DA41-9F73-F37130D912B8}" srcOrd="1" destOrd="0" presId="urn:microsoft.com/office/officeart/2008/layout/LinedList"/>
    <dgm:cxn modelId="{0D93E273-ACD6-A34F-80AB-5106E237DD5E}" type="presParOf" srcId="{68B58533-4DE9-384C-8F87-197C45D02DC1}" destId="{DA4708BB-EF7F-AC4C-9D8D-B05EF976D2C8}" srcOrd="2" destOrd="0" presId="urn:microsoft.com/office/officeart/2008/layout/LinedList"/>
    <dgm:cxn modelId="{27C92F4F-0C64-2E4C-AEC2-0C4B7D34834C}" type="presParOf" srcId="{68B58533-4DE9-384C-8F87-197C45D02DC1}" destId="{78F3E2B9-C0C3-8F4B-A8F6-C98F42C4C218}" srcOrd="3" destOrd="0" presId="urn:microsoft.com/office/officeart/2008/layout/LinedList"/>
    <dgm:cxn modelId="{56B20E97-087C-E24D-80EF-C47FAAC59BA5}" type="presParOf" srcId="{78F3E2B9-C0C3-8F4B-A8F6-C98F42C4C218}" destId="{D282B6BD-36DC-D349-BBDC-0EFC409A487A}" srcOrd="0" destOrd="0" presId="urn:microsoft.com/office/officeart/2008/layout/LinedList"/>
    <dgm:cxn modelId="{374F559E-AD6B-5F42-ACD1-7E3CF1D7447E}" type="presParOf" srcId="{78F3E2B9-C0C3-8F4B-A8F6-C98F42C4C218}" destId="{3D24167A-C10E-C644-AAD7-4B3AFD662E3E}" srcOrd="1" destOrd="0" presId="urn:microsoft.com/office/officeart/2008/layout/LinedList"/>
    <dgm:cxn modelId="{14BD156F-EF47-EE4F-9ECA-CCEAEFC8A525}" type="presParOf" srcId="{68B58533-4DE9-384C-8F87-197C45D02DC1}" destId="{6189A600-1294-B347-B51D-BC6C32DF5FA0}" srcOrd="4" destOrd="0" presId="urn:microsoft.com/office/officeart/2008/layout/LinedList"/>
    <dgm:cxn modelId="{B4F7473C-AF04-DB4A-A367-05FA999FE714}" type="presParOf" srcId="{68B58533-4DE9-384C-8F87-197C45D02DC1}" destId="{D55731E4-99DB-0647-BAF7-6403105064FC}" srcOrd="5" destOrd="0" presId="urn:microsoft.com/office/officeart/2008/layout/LinedList"/>
    <dgm:cxn modelId="{2405503B-8C95-C245-ACB5-5A1555C8C1AC}" type="presParOf" srcId="{D55731E4-99DB-0647-BAF7-6403105064FC}" destId="{35696844-2102-4943-AD88-0486E8A85FE3}" srcOrd="0" destOrd="0" presId="urn:microsoft.com/office/officeart/2008/layout/LinedList"/>
    <dgm:cxn modelId="{0DDA38A4-0314-1C44-831E-A2BBA8B6DA45}" type="presParOf" srcId="{D55731E4-99DB-0647-BAF7-6403105064FC}" destId="{00FB400B-5CC0-AB46-832F-35F76C7928E1}" srcOrd="1" destOrd="0" presId="urn:microsoft.com/office/officeart/2008/layout/LinedList"/>
    <dgm:cxn modelId="{413E9427-0CA9-D14D-A9B6-B9698C7421B8}" type="presParOf" srcId="{68B58533-4DE9-384C-8F87-197C45D02DC1}" destId="{4798E1CD-B67A-9E47-96C2-ACB106C951D1}" srcOrd="6" destOrd="0" presId="urn:microsoft.com/office/officeart/2008/layout/LinedList"/>
    <dgm:cxn modelId="{AE3EE101-8665-5043-9FA0-28ACE12E252E}" type="presParOf" srcId="{68B58533-4DE9-384C-8F87-197C45D02DC1}" destId="{B54F7419-8B19-CA40-BFDE-C30DEC79A148}" srcOrd="7" destOrd="0" presId="urn:microsoft.com/office/officeart/2008/layout/LinedList"/>
    <dgm:cxn modelId="{660196BC-CF09-034C-8794-148F6B8B2157}" type="presParOf" srcId="{B54F7419-8B19-CA40-BFDE-C30DEC79A148}" destId="{6F0DE0F0-22B6-0846-8E49-AE03981903F3}" srcOrd="0" destOrd="0" presId="urn:microsoft.com/office/officeart/2008/layout/LinedList"/>
    <dgm:cxn modelId="{55F74747-5181-224E-9B34-7E01521E009A}" type="presParOf" srcId="{B54F7419-8B19-CA40-BFDE-C30DEC79A148}" destId="{D9C65F5E-A5DE-594E-88F4-C84E02776A4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07235C-0B5A-4DD9-AF44-6799DBABDAD7}">
      <dsp:nvSpPr>
        <dsp:cNvPr id="0" name=""/>
        <dsp:cNvSpPr/>
      </dsp:nvSpPr>
      <dsp:spPr>
        <a:xfrm>
          <a:off x="0" y="717"/>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410F8B-D14C-4FBB-BCA2-7F5973527B5E}">
      <dsp:nvSpPr>
        <dsp:cNvPr id="0" name=""/>
        <dsp:cNvSpPr/>
      </dsp:nvSpPr>
      <dsp:spPr>
        <a:xfrm>
          <a:off x="507973" y="378548"/>
          <a:ext cx="923587" cy="9235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3560143-CA07-4769-BF1C-715A8E36DFB6}">
      <dsp:nvSpPr>
        <dsp:cNvPr id="0" name=""/>
        <dsp:cNvSpPr/>
      </dsp:nvSpPr>
      <dsp:spPr>
        <a:xfrm>
          <a:off x="1939533" y="717"/>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755650">
            <a:lnSpc>
              <a:spcPct val="100000"/>
            </a:lnSpc>
            <a:spcBef>
              <a:spcPct val="0"/>
            </a:spcBef>
            <a:spcAft>
              <a:spcPct val="35000"/>
            </a:spcAft>
            <a:buNone/>
          </a:pPr>
          <a:r>
            <a:rPr lang="en-GB" sz="1700" kern="1200"/>
            <a:t>The aim of this presentation is to explain what is needed to complete assessment 1.</a:t>
          </a:r>
          <a:endParaRPr lang="en-US" sz="1700" kern="1200"/>
        </a:p>
      </dsp:txBody>
      <dsp:txXfrm>
        <a:off x="1939533" y="717"/>
        <a:ext cx="4362067" cy="1679249"/>
      </dsp:txXfrm>
    </dsp:sp>
    <dsp:sp modelId="{EF54D81B-3F4D-4BD5-862B-A38C787F9880}">
      <dsp:nvSpPr>
        <dsp:cNvPr id="0" name=""/>
        <dsp:cNvSpPr/>
      </dsp:nvSpPr>
      <dsp:spPr>
        <a:xfrm>
          <a:off x="0" y="2099779"/>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F08A1F-30F3-4901-86C2-D7A01D257F13}">
      <dsp:nvSpPr>
        <dsp:cNvPr id="0" name=""/>
        <dsp:cNvSpPr/>
      </dsp:nvSpPr>
      <dsp:spPr>
        <a:xfrm>
          <a:off x="507973" y="2477610"/>
          <a:ext cx="923587" cy="9235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DC6413-FEC6-490E-9A55-FE692026F848}">
      <dsp:nvSpPr>
        <dsp:cNvPr id="0" name=""/>
        <dsp:cNvSpPr/>
      </dsp:nvSpPr>
      <dsp:spPr>
        <a:xfrm>
          <a:off x="1939533" y="2099779"/>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755650">
            <a:lnSpc>
              <a:spcPct val="100000"/>
            </a:lnSpc>
            <a:spcBef>
              <a:spcPct val="0"/>
            </a:spcBef>
            <a:spcAft>
              <a:spcPct val="35000"/>
            </a:spcAft>
            <a:buNone/>
          </a:pPr>
          <a:r>
            <a:rPr lang="en-GB" sz="1700" kern="1200" dirty="0"/>
            <a:t>The purpose of this assessment is to demonstrate you can perform a literature search. This is a key skill needed to find relevant literature. We use literature to support claims made in our written work.</a:t>
          </a:r>
          <a:endParaRPr lang="en-US" sz="1700" kern="1200" dirty="0"/>
        </a:p>
      </dsp:txBody>
      <dsp:txXfrm>
        <a:off x="1939533" y="2099779"/>
        <a:ext cx="4362067" cy="1679249"/>
      </dsp:txXfrm>
    </dsp:sp>
    <dsp:sp modelId="{323D10EE-C5A6-49A0-8D8F-08EC31AA10FF}">
      <dsp:nvSpPr>
        <dsp:cNvPr id="0" name=""/>
        <dsp:cNvSpPr/>
      </dsp:nvSpPr>
      <dsp:spPr>
        <a:xfrm>
          <a:off x="0" y="4198841"/>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27204D-99AA-4E1A-94EE-B4F5D5BEF84A}">
      <dsp:nvSpPr>
        <dsp:cNvPr id="0" name=""/>
        <dsp:cNvSpPr/>
      </dsp:nvSpPr>
      <dsp:spPr>
        <a:xfrm>
          <a:off x="507973" y="4576672"/>
          <a:ext cx="923587" cy="9235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8D83F57-DC26-48C8-9D58-2C151E5BF583}">
      <dsp:nvSpPr>
        <dsp:cNvPr id="0" name=""/>
        <dsp:cNvSpPr/>
      </dsp:nvSpPr>
      <dsp:spPr>
        <a:xfrm>
          <a:off x="1939533" y="4198841"/>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755650">
            <a:lnSpc>
              <a:spcPct val="100000"/>
            </a:lnSpc>
            <a:spcBef>
              <a:spcPct val="0"/>
            </a:spcBef>
            <a:spcAft>
              <a:spcPct val="35000"/>
            </a:spcAft>
            <a:buNone/>
          </a:pPr>
          <a:r>
            <a:rPr lang="en-GB" sz="1700" kern="1200" dirty="0"/>
            <a:t>You will notice when you search for journal articles, that the authors will have documented their own literature searches. This is usually under the ‘methods’ section.</a:t>
          </a:r>
          <a:endParaRPr lang="en-US" sz="1700" kern="1200" dirty="0"/>
        </a:p>
      </dsp:txBody>
      <dsp:txXfrm>
        <a:off x="1939533" y="4198841"/>
        <a:ext cx="4362067" cy="167924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66018E-428C-47D1-82DA-7CD18E3EEE5C}">
      <dsp:nvSpPr>
        <dsp:cNvPr id="0" name=""/>
        <dsp:cNvSpPr/>
      </dsp:nvSpPr>
      <dsp:spPr>
        <a:xfrm>
          <a:off x="0" y="717"/>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78AD97-06F0-42B7-AF68-CA1E428B0D5A}">
      <dsp:nvSpPr>
        <dsp:cNvPr id="0" name=""/>
        <dsp:cNvSpPr/>
      </dsp:nvSpPr>
      <dsp:spPr>
        <a:xfrm>
          <a:off x="507973" y="378548"/>
          <a:ext cx="923587" cy="9235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5E1DA18-8669-4174-905D-A90FB1797B61}">
      <dsp:nvSpPr>
        <dsp:cNvPr id="0" name=""/>
        <dsp:cNvSpPr/>
      </dsp:nvSpPr>
      <dsp:spPr>
        <a:xfrm>
          <a:off x="1939533" y="717"/>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111250">
            <a:lnSpc>
              <a:spcPct val="90000"/>
            </a:lnSpc>
            <a:spcBef>
              <a:spcPct val="0"/>
            </a:spcBef>
            <a:spcAft>
              <a:spcPct val="35000"/>
            </a:spcAft>
            <a:buNone/>
          </a:pPr>
          <a:r>
            <a:rPr lang="en-GB" sz="2500" kern="1200"/>
            <a:t>Under week 5, there are two practice tests.</a:t>
          </a:r>
          <a:endParaRPr lang="en-US" sz="2500" kern="1200"/>
        </a:p>
      </dsp:txBody>
      <dsp:txXfrm>
        <a:off x="1939533" y="717"/>
        <a:ext cx="4362067" cy="1679249"/>
      </dsp:txXfrm>
    </dsp:sp>
    <dsp:sp modelId="{CF1DD021-99B0-44E6-AE6F-FF8BF61AFE2C}">
      <dsp:nvSpPr>
        <dsp:cNvPr id="0" name=""/>
        <dsp:cNvSpPr/>
      </dsp:nvSpPr>
      <dsp:spPr>
        <a:xfrm>
          <a:off x="0" y="2099779"/>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F03C88-CD41-49CD-9911-55A5B9E40FD0}">
      <dsp:nvSpPr>
        <dsp:cNvPr id="0" name=""/>
        <dsp:cNvSpPr/>
      </dsp:nvSpPr>
      <dsp:spPr>
        <a:xfrm>
          <a:off x="507973" y="2477610"/>
          <a:ext cx="923587" cy="9235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653D99D-EFFC-447E-8D1C-33B72D141B8E}">
      <dsp:nvSpPr>
        <dsp:cNvPr id="0" name=""/>
        <dsp:cNvSpPr/>
      </dsp:nvSpPr>
      <dsp:spPr>
        <a:xfrm>
          <a:off x="1939533" y="2099779"/>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111250">
            <a:lnSpc>
              <a:spcPct val="90000"/>
            </a:lnSpc>
            <a:spcBef>
              <a:spcPct val="0"/>
            </a:spcBef>
            <a:spcAft>
              <a:spcPct val="35000"/>
            </a:spcAft>
            <a:buNone/>
          </a:pPr>
          <a:r>
            <a:rPr lang="en-GB" sz="2500" kern="1200"/>
            <a:t>I would suggest timing yourself.</a:t>
          </a:r>
          <a:endParaRPr lang="en-US" sz="2500" kern="1200"/>
        </a:p>
      </dsp:txBody>
      <dsp:txXfrm>
        <a:off x="1939533" y="2099779"/>
        <a:ext cx="4362067" cy="1679249"/>
      </dsp:txXfrm>
    </dsp:sp>
    <dsp:sp modelId="{DE1CD196-CB3C-44B3-A0B1-EDB633CD0181}">
      <dsp:nvSpPr>
        <dsp:cNvPr id="0" name=""/>
        <dsp:cNvSpPr/>
      </dsp:nvSpPr>
      <dsp:spPr>
        <a:xfrm>
          <a:off x="0" y="4198841"/>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58D700-3B46-4AA6-946D-8F0A6C289689}">
      <dsp:nvSpPr>
        <dsp:cNvPr id="0" name=""/>
        <dsp:cNvSpPr/>
      </dsp:nvSpPr>
      <dsp:spPr>
        <a:xfrm>
          <a:off x="507973" y="4576672"/>
          <a:ext cx="923587" cy="9235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90F723F-92CE-4F84-B0D7-1D657C862B1D}">
      <dsp:nvSpPr>
        <dsp:cNvPr id="0" name=""/>
        <dsp:cNvSpPr/>
      </dsp:nvSpPr>
      <dsp:spPr>
        <a:xfrm>
          <a:off x="1939533" y="4198841"/>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111250">
            <a:lnSpc>
              <a:spcPct val="90000"/>
            </a:lnSpc>
            <a:spcBef>
              <a:spcPct val="0"/>
            </a:spcBef>
            <a:spcAft>
              <a:spcPct val="35000"/>
            </a:spcAft>
            <a:buNone/>
          </a:pPr>
          <a:r>
            <a:rPr lang="en-GB" sz="2500" kern="1200"/>
            <a:t>You have 30 minutes to find the sources and answer the questions.</a:t>
          </a:r>
          <a:endParaRPr lang="en-US" sz="2500" kern="1200"/>
        </a:p>
      </dsp:txBody>
      <dsp:txXfrm>
        <a:off x="1939533" y="4198841"/>
        <a:ext cx="4362067" cy="167924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3D7E98-8391-4D4E-8557-4C8B3FF3EDC1}">
      <dsp:nvSpPr>
        <dsp:cNvPr id="0" name=""/>
        <dsp:cNvSpPr/>
      </dsp:nvSpPr>
      <dsp:spPr>
        <a:xfrm>
          <a:off x="0" y="0"/>
          <a:ext cx="6301601"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A98376-7259-9049-8611-F4FD6DBA20F4}">
      <dsp:nvSpPr>
        <dsp:cNvPr id="0" name=""/>
        <dsp:cNvSpPr/>
      </dsp:nvSpPr>
      <dsp:spPr>
        <a:xfrm>
          <a:off x="0" y="0"/>
          <a:ext cx="6301601" cy="1469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 recommend using the databases PubMed or EBSCO. Both of those have health related literature. </a:t>
          </a:r>
          <a:endParaRPr lang="en-US" sz="2500" kern="1200"/>
        </a:p>
      </dsp:txBody>
      <dsp:txXfrm>
        <a:off x="0" y="0"/>
        <a:ext cx="6301601" cy="1469702"/>
      </dsp:txXfrm>
    </dsp:sp>
    <dsp:sp modelId="{10364865-95E0-544A-A636-4E1DAE49BE57}">
      <dsp:nvSpPr>
        <dsp:cNvPr id="0" name=""/>
        <dsp:cNvSpPr/>
      </dsp:nvSpPr>
      <dsp:spPr>
        <a:xfrm>
          <a:off x="0" y="1469702"/>
          <a:ext cx="6301601" cy="0"/>
        </a:xfrm>
        <a:prstGeom prst="line">
          <a:avLst/>
        </a:prstGeom>
        <a:solidFill>
          <a:schemeClr val="accent2">
            <a:hueOff val="2147871"/>
            <a:satOff val="-6164"/>
            <a:lumOff val="-9870"/>
            <a:alphaOff val="0"/>
          </a:schemeClr>
        </a:solid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975C2F-FAD7-CB40-B175-BF02E35CC690}">
      <dsp:nvSpPr>
        <dsp:cNvPr id="0" name=""/>
        <dsp:cNvSpPr/>
      </dsp:nvSpPr>
      <dsp:spPr>
        <a:xfrm>
          <a:off x="0" y="1469702"/>
          <a:ext cx="6301601" cy="1469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With both of these you can refine the years, to the last 5 years. This ensures the literature will be current and evidence-based.</a:t>
          </a:r>
          <a:endParaRPr lang="en-US" sz="2500" kern="1200"/>
        </a:p>
      </dsp:txBody>
      <dsp:txXfrm>
        <a:off x="0" y="1469702"/>
        <a:ext cx="6301601" cy="1469702"/>
      </dsp:txXfrm>
    </dsp:sp>
    <dsp:sp modelId="{B68AF2AF-64AA-B94D-9E9F-DB6065FC5282}">
      <dsp:nvSpPr>
        <dsp:cNvPr id="0" name=""/>
        <dsp:cNvSpPr/>
      </dsp:nvSpPr>
      <dsp:spPr>
        <a:xfrm>
          <a:off x="0" y="2939404"/>
          <a:ext cx="6301601" cy="0"/>
        </a:xfrm>
        <a:prstGeom prst="line">
          <a:avLst/>
        </a:prstGeom>
        <a:solidFill>
          <a:schemeClr val="accent2">
            <a:hueOff val="4295742"/>
            <a:satOff val="-12329"/>
            <a:lumOff val="-19739"/>
            <a:alphaOff val="0"/>
          </a:schemeClr>
        </a:solidFill>
        <a:ln w="19050" cap="flat" cmpd="sng" algn="ctr">
          <a:solidFill>
            <a:schemeClr val="accent2">
              <a:hueOff val="4295742"/>
              <a:satOff val="-12329"/>
              <a:lumOff val="-1973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07A778-A7FE-EB42-8C01-6FF1CFEC6130}">
      <dsp:nvSpPr>
        <dsp:cNvPr id="0" name=""/>
        <dsp:cNvSpPr/>
      </dsp:nvSpPr>
      <dsp:spPr>
        <a:xfrm>
          <a:off x="0" y="2939404"/>
          <a:ext cx="6301601" cy="1469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You can also select free full text (PubMed) or full text on EBSCO to ensure you can see the whole article.</a:t>
          </a:r>
          <a:endParaRPr lang="en-US" sz="2500" kern="1200"/>
        </a:p>
      </dsp:txBody>
      <dsp:txXfrm>
        <a:off x="0" y="2939404"/>
        <a:ext cx="6301601" cy="1469702"/>
      </dsp:txXfrm>
    </dsp:sp>
    <dsp:sp modelId="{A24D7F6E-D346-AF49-829D-6535E2BDD299}">
      <dsp:nvSpPr>
        <dsp:cNvPr id="0" name=""/>
        <dsp:cNvSpPr/>
      </dsp:nvSpPr>
      <dsp:spPr>
        <a:xfrm>
          <a:off x="0" y="4409106"/>
          <a:ext cx="6301601" cy="0"/>
        </a:xfrm>
        <a:prstGeom prst="line">
          <a:avLst/>
        </a:prstGeom>
        <a:solidFill>
          <a:schemeClr val="accent2">
            <a:hueOff val="6443612"/>
            <a:satOff val="-18493"/>
            <a:lumOff val="-29609"/>
            <a:alphaOff val="0"/>
          </a:schemeClr>
        </a:solidFill>
        <a:ln w="19050" cap="flat" cmpd="sng" algn="ctr">
          <a:solidFill>
            <a:schemeClr val="accent2">
              <a:hueOff val="6443612"/>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0EAF1D-AEEA-DF46-81C1-1530C941A7AE}">
      <dsp:nvSpPr>
        <dsp:cNvPr id="0" name=""/>
        <dsp:cNvSpPr/>
      </dsp:nvSpPr>
      <dsp:spPr>
        <a:xfrm>
          <a:off x="0" y="4409106"/>
          <a:ext cx="6301601" cy="1469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Google Scholar is another database, but you may find the article you want to read is not available without payment.</a:t>
          </a:r>
          <a:endParaRPr lang="en-US" sz="2500" kern="1200"/>
        </a:p>
      </dsp:txBody>
      <dsp:txXfrm>
        <a:off x="0" y="4409106"/>
        <a:ext cx="6301601" cy="146970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A8B039-08AE-408E-A9CD-80DFD8422FB2}">
      <dsp:nvSpPr>
        <dsp:cNvPr id="0" name=""/>
        <dsp:cNvSpPr/>
      </dsp:nvSpPr>
      <dsp:spPr>
        <a:xfrm>
          <a:off x="0" y="4535"/>
          <a:ext cx="6245265" cy="7037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AD99C7-1909-4BC9-AE20-E33C495F659E}">
      <dsp:nvSpPr>
        <dsp:cNvPr id="0" name=""/>
        <dsp:cNvSpPr/>
      </dsp:nvSpPr>
      <dsp:spPr>
        <a:xfrm>
          <a:off x="212875" y="162872"/>
          <a:ext cx="387424" cy="38704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776C5E1-E1BA-4501-9B20-B671DA627F8C}">
      <dsp:nvSpPr>
        <dsp:cNvPr id="0" name=""/>
        <dsp:cNvSpPr/>
      </dsp:nvSpPr>
      <dsp:spPr>
        <a:xfrm>
          <a:off x="813174" y="4535"/>
          <a:ext cx="5395353" cy="7696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459" tIns="81459" rIns="81459" bIns="81459" numCol="1" spcCol="1270" anchor="ctr" anchorCtr="0">
          <a:noAutofit/>
        </a:bodyPr>
        <a:lstStyle/>
        <a:p>
          <a:pPr marL="0" lvl="0" indent="0" algn="l" defTabSz="622300">
            <a:lnSpc>
              <a:spcPct val="100000"/>
            </a:lnSpc>
            <a:spcBef>
              <a:spcPct val="0"/>
            </a:spcBef>
            <a:spcAft>
              <a:spcPct val="35000"/>
            </a:spcAft>
            <a:buNone/>
          </a:pPr>
          <a:r>
            <a:rPr lang="en-GB" sz="1400" kern="1200"/>
            <a:t>Click on library. This will be on your main page or under quick links on Moodle.</a:t>
          </a:r>
          <a:endParaRPr lang="en-US" sz="1400" kern="1200"/>
        </a:p>
      </dsp:txBody>
      <dsp:txXfrm>
        <a:off x="813174" y="4535"/>
        <a:ext cx="5395353" cy="769693"/>
      </dsp:txXfrm>
    </dsp:sp>
    <dsp:sp modelId="{B8C583AA-E29C-47FF-BBB1-FCFA84BE7F4F}">
      <dsp:nvSpPr>
        <dsp:cNvPr id="0" name=""/>
        <dsp:cNvSpPr/>
      </dsp:nvSpPr>
      <dsp:spPr>
        <a:xfrm>
          <a:off x="0" y="966652"/>
          <a:ext cx="6245265" cy="7037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9E3C14-FED9-4616-8569-21AE8757A7FC}">
      <dsp:nvSpPr>
        <dsp:cNvPr id="0" name=""/>
        <dsp:cNvSpPr/>
      </dsp:nvSpPr>
      <dsp:spPr>
        <a:xfrm>
          <a:off x="212875" y="1124988"/>
          <a:ext cx="387424" cy="38704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61CFFD2-E135-4581-B456-1A36F363A5E8}">
      <dsp:nvSpPr>
        <dsp:cNvPr id="0" name=""/>
        <dsp:cNvSpPr/>
      </dsp:nvSpPr>
      <dsp:spPr>
        <a:xfrm>
          <a:off x="813174" y="966652"/>
          <a:ext cx="5395353" cy="7696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459" tIns="81459" rIns="81459" bIns="81459" numCol="1" spcCol="1270" anchor="ctr" anchorCtr="0">
          <a:noAutofit/>
        </a:bodyPr>
        <a:lstStyle/>
        <a:p>
          <a:pPr marL="0" lvl="0" indent="0" algn="l" defTabSz="622300">
            <a:lnSpc>
              <a:spcPct val="100000"/>
            </a:lnSpc>
            <a:spcBef>
              <a:spcPct val="0"/>
            </a:spcBef>
            <a:spcAft>
              <a:spcPct val="35000"/>
            </a:spcAft>
            <a:buNone/>
          </a:pPr>
          <a:r>
            <a:rPr lang="en-GB" sz="1400" kern="1200"/>
            <a:t>Click on ‘find databases’.</a:t>
          </a:r>
          <a:endParaRPr lang="en-US" sz="1400" kern="1200"/>
        </a:p>
      </dsp:txBody>
      <dsp:txXfrm>
        <a:off x="813174" y="966652"/>
        <a:ext cx="5395353" cy="769693"/>
      </dsp:txXfrm>
    </dsp:sp>
    <dsp:sp modelId="{334504E4-0DDE-4852-9A74-CD85AC927E18}">
      <dsp:nvSpPr>
        <dsp:cNvPr id="0" name=""/>
        <dsp:cNvSpPr/>
      </dsp:nvSpPr>
      <dsp:spPr>
        <a:xfrm>
          <a:off x="0" y="1928768"/>
          <a:ext cx="6245265" cy="7037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56F8A1-DF3F-4240-9B93-5336C0A9CA5E}">
      <dsp:nvSpPr>
        <dsp:cNvPr id="0" name=""/>
        <dsp:cNvSpPr/>
      </dsp:nvSpPr>
      <dsp:spPr>
        <a:xfrm>
          <a:off x="212875" y="2087105"/>
          <a:ext cx="387424" cy="38704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2C709A7-0138-4025-B413-04B3B07F9708}">
      <dsp:nvSpPr>
        <dsp:cNvPr id="0" name=""/>
        <dsp:cNvSpPr/>
      </dsp:nvSpPr>
      <dsp:spPr>
        <a:xfrm>
          <a:off x="813174" y="1928768"/>
          <a:ext cx="5395353" cy="7696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459" tIns="81459" rIns="81459" bIns="81459" numCol="1" spcCol="1270" anchor="ctr" anchorCtr="0">
          <a:noAutofit/>
        </a:bodyPr>
        <a:lstStyle/>
        <a:p>
          <a:pPr marL="0" lvl="0" indent="0" algn="l" defTabSz="622300">
            <a:lnSpc>
              <a:spcPct val="100000"/>
            </a:lnSpc>
            <a:spcBef>
              <a:spcPct val="0"/>
            </a:spcBef>
            <a:spcAft>
              <a:spcPct val="35000"/>
            </a:spcAft>
            <a:buNone/>
          </a:pPr>
          <a:r>
            <a:rPr lang="en-GB" sz="1400" kern="1200"/>
            <a:t>Click on P for PubMed or E for EBSCO. With EBSCO you need to click on EBSCO databases.</a:t>
          </a:r>
          <a:endParaRPr lang="en-US" sz="1400" kern="1200"/>
        </a:p>
      </dsp:txBody>
      <dsp:txXfrm>
        <a:off x="813174" y="1928768"/>
        <a:ext cx="5395353" cy="769693"/>
      </dsp:txXfrm>
    </dsp:sp>
    <dsp:sp modelId="{E6EF5EE0-FB3E-4977-8FC7-E2592F5093DD}">
      <dsp:nvSpPr>
        <dsp:cNvPr id="0" name=""/>
        <dsp:cNvSpPr/>
      </dsp:nvSpPr>
      <dsp:spPr>
        <a:xfrm>
          <a:off x="0" y="2890885"/>
          <a:ext cx="6245265" cy="7037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0FEE13-2906-4E17-8F73-7DA1AA68F0C3}">
      <dsp:nvSpPr>
        <dsp:cNvPr id="0" name=""/>
        <dsp:cNvSpPr/>
      </dsp:nvSpPr>
      <dsp:spPr>
        <a:xfrm>
          <a:off x="212875" y="3049222"/>
          <a:ext cx="387424" cy="38704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9B2C936-5B1A-41A1-822A-7BE14B347A3F}">
      <dsp:nvSpPr>
        <dsp:cNvPr id="0" name=""/>
        <dsp:cNvSpPr/>
      </dsp:nvSpPr>
      <dsp:spPr>
        <a:xfrm>
          <a:off x="813174" y="2890885"/>
          <a:ext cx="5395353" cy="7696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459" tIns="81459" rIns="81459" bIns="81459" numCol="1" spcCol="1270" anchor="ctr" anchorCtr="0">
          <a:noAutofit/>
        </a:bodyPr>
        <a:lstStyle/>
        <a:p>
          <a:pPr marL="0" lvl="0" indent="0" algn="l" defTabSz="622300">
            <a:lnSpc>
              <a:spcPct val="100000"/>
            </a:lnSpc>
            <a:spcBef>
              <a:spcPct val="0"/>
            </a:spcBef>
            <a:spcAft>
              <a:spcPct val="35000"/>
            </a:spcAft>
            <a:buNone/>
          </a:pPr>
          <a:r>
            <a:rPr lang="en-GB" sz="1400" kern="1200" dirty="0"/>
            <a:t>Once on the database, tick filters 5 years and under and then free full text on PubMed or full text on EBSCO.</a:t>
          </a:r>
          <a:endParaRPr lang="en-US" sz="1400" kern="1200" dirty="0"/>
        </a:p>
      </dsp:txBody>
      <dsp:txXfrm>
        <a:off x="813174" y="2890885"/>
        <a:ext cx="5395353" cy="769693"/>
      </dsp:txXfrm>
    </dsp:sp>
    <dsp:sp modelId="{AF77C601-F3EC-4009-9968-608113254C09}">
      <dsp:nvSpPr>
        <dsp:cNvPr id="0" name=""/>
        <dsp:cNvSpPr/>
      </dsp:nvSpPr>
      <dsp:spPr>
        <a:xfrm>
          <a:off x="0" y="3853001"/>
          <a:ext cx="6245265" cy="7037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F0AB15-B11E-4D83-BF2F-C260704DDA6B}">
      <dsp:nvSpPr>
        <dsp:cNvPr id="0" name=""/>
        <dsp:cNvSpPr/>
      </dsp:nvSpPr>
      <dsp:spPr>
        <a:xfrm>
          <a:off x="212875" y="4011338"/>
          <a:ext cx="387424" cy="38704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08D543-00ED-4D05-9A76-5B8211BAC5C2}">
      <dsp:nvSpPr>
        <dsp:cNvPr id="0" name=""/>
        <dsp:cNvSpPr/>
      </dsp:nvSpPr>
      <dsp:spPr>
        <a:xfrm>
          <a:off x="813174" y="3853001"/>
          <a:ext cx="5395353" cy="7696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459" tIns="81459" rIns="81459" bIns="81459" numCol="1" spcCol="1270" anchor="ctr" anchorCtr="0">
          <a:noAutofit/>
        </a:bodyPr>
        <a:lstStyle/>
        <a:p>
          <a:pPr marL="0" lvl="0" indent="0" algn="l" defTabSz="622300">
            <a:lnSpc>
              <a:spcPct val="100000"/>
            </a:lnSpc>
            <a:spcBef>
              <a:spcPct val="0"/>
            </a:spcBef>
            <a:spcAft>
              <a:spcPct val="35000"/>
            </a:spcAft>
            <a:buNone/>
          </a:pPr>
          <a:r>
            <a:rPr lang="en-GB" sz="1400" kern="1200"/>
            <a:t>Then you need to put in your search terms eg if question was:</a:t>
          </a:r>
          <a:endParaRPr lang="en-US" sz="1400" kern="1200"/>
        </a:p>
      </dsp:txBody>
      <dsp:txXfrm>
        <a:off x="813174" y="3853001"/>
        <a:ext cx="5395353" cy="769693"/>
      </dsp:txXfrm>
    </dsp:sp>
    <dsp:sp modelId="{37B56E9C-DA55-4AF9-9039-9B4ACD1E88F8}">
      <dsp:nvSpPr>
        <dsp:cNvPr id="0" name=""/>
        <dsp:cNvSpPr/>
      </dsp:nvSpPr>
      <dsp:spPr>
        <a:xfrm>
          <a:off x="0" y="4815118"/>
          <a:ext cx="6245265" cy="7037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6A117A-A0DE-4A1A-B888-C558EA0346F0}">
      <dsp:nvSpPr>
        <dsp:cNvPr id="0" name=""/>
        <dsp:cNvSpPr/>
      </dsp:nvSpPr>
      <dsp:spPr>
        <a:xfrm>
          <a:off x="213083" y="4973455"/>
          <a:ext cx="387424" cy="38704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BA07F08-A87B-4F3E-9FED-E9E593AAF635}">
      <dsp:nvSpPr>
        <dsp:cNvPr id="0" name=""/>
        <dsp:cNvSpPr/>
      </dsp:nvSpPr>
      <dsp:spPr>
        <a:xfrm>
          <a:off x="813590" y="4815118"/>
          <a:ext cx="5355400" cy="7696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459" tIns="81459" rIns="81459" bIns="81459" numCol="1" spcCol="1270" anchor="ctr" anchorCtr="0">
          <a:noAutofit/>
        </a:bodyPr>
        <a:lstStyle/>
        <a:p>
          <a:pPr marL="0" lvl="0" indent="0" algn="l" defTabSz="622300">
            <a:lnSpc>
              <a:spcPct val="100000"/>
            </a:lnSpc>
            <a:spcBef>
              <a:spcPct val="0"/>
            </a:spcBef>
            <a:spcAft>
              <a:spcPct val="35000"/>
            </a:spcAft>
            <a:buNone/>
          </a:pPr>
          <a:r>
            <a:rPr lang="en-GB" sz="1400" kern="1200" dirty="0"/>
            <a:t>‘Is vaping healthier than smoking?’, then you might enter those exact terms, or an alternative might be ‘problems caused by vaping and smoking’.</a:t>
          </a:r>
          <a:endParaRPr lang="en-US" sz="1400" kern="1200" dirty="0"/>
        </a:p>
      </dsp:txBody>
      <dsp:txXfrm>
        <a:off x="813590" y="4815118"/>
        <a:ext cx="5355400" cy="76969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EDD943-B8CF-4F4D-8B88-1A2D15EC1317}">
      <dsp:nvSpPr>
        <dsp:cNvPr id="0" name=""/>
        <dsp:cNvSpPr/>
      </dsp:nvSpPr>
      <dsp:spPr>
        <a:xfrm>
          <a:off x="3040792" y="870618"/>
          <a:ext cx="667342" cy="91440"/>
        </a:xfrm>
        <a:custGeom>
          <a:avLst/>
          <a:gdLst/>
          <a:ahLst/>
          <a:cxnLst/>
          <a:rect l="0" t="0" r="0" b="0"/>
          <a:pathLst>
            <a:path>
              <a:moveTo>
                <a:pt x="0" y="45720"/>
              </a:moveTo>
              <a:lnTo>
                <a:pt x="667342"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912848"/>
        <a:ext cx="34897" cy="6979"/>
      </dsp:txXfrm>
    </dsp:sp>
    <dsp:sp modelId="{BD79C93A-EC6E-0043-A0E4-80881DCC0C43}">
      <dsp:nvSpPr>
        <dsp:cNvPr id="0" name=""/>
        <dsp:cNvSpPr/>
      </dsp:nvSpPr>
      <dsp:spPr>
        <a:xfrm>
          <a:off x="8061" y="5979"/>
          <a:ext cx="3034531" cy="182071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666750">
            <a:lnSpc>
              <a:spcPct val="90000"/>
            </a:lnSpc>
            <a:spcBef>
              <a:spcPct val="0"/>
            </a:spcBef>
            <a:spcAft>
              <a:spcPct val="35000"/>
            </a:spcAft>
            <a:buNone/>
          </a:pPr>
          <a:r>
            <a:rPr lang="en-GB" sz="1500" kern="1200"/>
            <a:t>6. Now you will start to get results. Scan through and open a suitable article.</a:t>
          </a:r>
          <a:endParaRPr lang="en-US" sz="1500" kern="1200"/>
        </a:p>
      </dsp:txBody>
      <dsp:txXfrm>
        <a:off x="8061" y="5979"/>
        <a:ext cx="3034531" cy="1820718"/>
      </dsp:txXfrm>
    </dsp:sp>
    <dsp:sp modelId="{5B2A8838-5C9A-7746-A08B-F5E792C48DA1}">
      <dsp:nvSpPr>
        <dsp:cNvPr id="0" name=""/>
        <dsp:cNvSpPr/>
      </dsp:nvSpPr>
      <dsp:spPr>
        <a:xfrm>
          <a:off x="6773265" y="870618"/>
          <a:ext cx="667342" cy="91440"/>
        </a:xfrm>
        <a:custGeom>
          <a:avLst/>
          <a:gdLst/>
          <a:ahLst/>
          <a:cxnLst/>
          <a:rect l="0" t="0" r="0" b="0"/>
          <a:pathLst>
            <a:path>
              <a:moveTo>
                <a:pt x="0" y="45720"/>
              </a:moveTo>
              <a:lnTo>
                <a:pt x="667342"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912848"/>
        <a:ext cx="34897" cy="6979"/>
      </dsp:txXfrm>
    </dsp:sp>
    <dsp:sp modelId="{D33E66A2-6347-994A-829D-B38215C9AD69}">
      <dsp:nvSpPr>
        <dsp:cNvPr id="0" name=""/>
        <dsp:cNvSpPr/>
      </dsp:nvSpPr>
      <dsp:spPr>
        <a:xfrm>
          <a:off x="3740534" y="5979"/>
          <a:ext cx="3034531" cy="1820718"/>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666750">
            <a:lnSpc>
              <a:spcPct val="90000"/>
            </a:lnSpc>
            <a:spcBef>
              <a:spcPct val="0"/>
            </a:spcBef>
            <a:spcAft>
              <a:spcPct val="35000"/>
            </a:spcAft>
            <a:buNone/>
          </a:pPr>
          <a:r>
            <a:rPr lang="en-GB" sz="1500" kern="1200" dirty="0"/>
            <a:t>7. On PubMed the full text availability will be shown on the right-hand side. Click on that and then you can either open online or download a PDF version.</a:t>
          </a:r>
          <a:endParaRPr lang="en-US" sz="1500" kern="1200" dirty="0"/>
        </a:p>
      </dsp:txBody>
      <dsp:txXfrm>
        <a:off x="3740534" y="5979"/>
        <a:ext cx="3034531" cy="1820718"/>
      </dsp:txXfrm>
    </dsp:sp>
    <dsp:sp modelId="{5B89BDC8-993C-884B-A408-61C41445292A}">
      <dsp:nvSpPr>
        <dsp:cNvPr id="0" name=""/>
        <dsp:cNvSpPr/>
      </dsp:nvSpPr>
      <dsp:spPr>
        <a:xfrm>
          <a:off x="1525326" y="1824897"/>
          <a:ext cx="7464946" cy="667342"/>
        </a:xfrm>
        <a:custGeom>
          <a:avLst/>
          <a:gdLst/>
          <a:ahLst/>
          <a:cxnLst/>
          <a:rect l="0" t="0" r="0" b="0"/>
          <a:pathLst>
            <a:path>
              <a:moveTo>
                <a:pt x="7464946" y="0"/>
              </a:moveTo>
              <a:lnTo>
                <a:pt x="7464946" y="350771"/>
              </a:lnTo>
              <a:lnTo>
                <a:pt x="0" y="350771"/>
              </a:lnTo>
              <a:lnTo>
                <a:pt x="0" y="667342"/>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70362" y="2155079"/>
        <a:ext cx="374875" cy="6979"/>
      </dsp:txXfrm>
    </dsp:sp>
    <dsp:sp modelId="{C5ADEA53-9240-3E49-951C-3DC1C2942364}">
      <dsp:nvSpPr>
        <dsp:cNvPr id="0" name=""/>
        <dsp:cNvSpPr/>
      </dsp:nvSpPr>
      <dsp:spPr>
        <a:xfrm>
          <a:off x="7473007" y="5979"/>
          <a:ext cx="3034531" cy="1820718"/>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666750">
            <a:lnSpc>
              <a:spcPct val="90000"/>
            </a:lnSpc>
            <a:spcBef>
              <a:spcPct val="0"/>
            </a:spcBef>
            <a:spcAft>
              <a:spcPct val="35000"/>
            </a:spcAft>
            <a:buNone/>
          </a:pPr>
          <a:r>
            <a:rPr lang="en-GB" sz="1500" kern="1200"/>
            <a:t>8. To cite- on PubMed click on APA citation. Remember you need to convert to Harvard. You need to place single quotation marks around title of article and put pp. before page numbers. </a:t>
          </a:r>
          <a:endParaRPr lang="en-US" sz="1500" kern="1200"/>
        </a:p>
      </dsp:txBody>
      <dsp:txXfrm>
        <a:off x="7473007" y="5979"/>
        <a:ext cx="3034531" cy="1820718"/>
      </dsp:txXfrm>
    </dsp:sp>
    <dsp:sp modelId="{A2DBFB43-1D72-5648-9E65-7E2F0907DC03}">
      <dsp:nvSpPr>
        <dsp:cNvPr id="0" name=""/>
        <dsp:cNvSpPr/>
      </dsp:nvSpPr>
      <dsp:spPr>
        <a:xfrm>
          <a:off x="3040792" y="3389279"/>
          <a:ext cx="667342" cy="91440"/>
        </a:xfrm>
        <a:custGeom>
          <a:avLst/>
          <a:gdLst/>
          <a:ahLst/>
          <a:cxnLst/>
          <a:rect l="0" t="0" r="0" b="0"/>
          <a:pathLst>
            <a:path>
              <a:moveTo>
                <a:pt x="0" y="45720"/>
              </a:moveTo>
              <a:lnTo>
                <a:pt x="667342"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3431509"/>
        <a:ext cx="34897" cy="6979"/>
      </dsp:txXfrm>
    </dsp:sp>
    <dsp:sp modelId="{6246C9DF-0C1E-9342-A545-C54BFA5C8BC0}">
      <dsp:nvSpPr>
        <dsp:cNvPr id="0" name=""/>
        <dsp:cNvSpPr/>
      </dsp:nvSpPr>
      <dsp:spPr>
        <a:xfrm>
          <a:off x="8061" y="2524640"/>
          <a:ext cx="3034531" cy="1820718"/>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666750">
            <a:lnSpc>
              <a:spcPct val="90000"/>
            </a:lnSpc>
            <a:spcBef>
              <a:spcPct val="0"/>
            </a:spcBef>
            <a:spcAft>
              <a:spcPct val="35000"/>
            </a:spcAft>
            <a:buNone/>
          </a:pPr>
          <a:r>
            <a:rPr lang="en-GB" sz="1500" kern="1200"/>
            <a:t>9. To cite on EBSCO- click on the comma marks “”. They do have Harvard, but it is not the same as your version and often uses et al after the first author. Use APA and convert again.</a:t>
          </a:r>
          <a:endParaRPr lang="en-US" sz="1500" kern="1200"/>
        </a:p>
      </dsp:txBody>
      <dsp:txXfrm>
        <a:off x="8061" y="2524640"/>
        <a:ext cx="3034531" cy="1820718"/>
      </dsp:txXfrm>
    </dsp:sp>
    <dsp:sp modelId="{5D57429F-44C9-3F4D-A204-9B3A4703CB16}">
      <dsp:nvSpPr>
        <dsp:cNvPr id="0" name=""/>
        <dsp:cNvSpPr/>
      </dsp:nvSpPr>
      <dsp:spPr>
        <a:xfrm>
          <a:off x="3740534" y="2524640"/>
          <a:ext cx="3034531" cy="1820718"/>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666750">
            <a:lnSpc>
              <a:spcPct val="90000"/>
            </a:lnSpc>
            <a:spcBef>
              <a:spcPct val="0"/>
            </a:spcBef>
            <a:spcAft>
              <a:spcPct val="35000"/>
            </a:spcAft>
            <a:buNone/>
          </a:pPr>
          <a:r>
            <a:rPr lang="en-GB" sz="1500" kern="1200"/>
            <a:t>10. You need to ensure you have the page number range eg pp.8-16.</a:t>
          </a:r>
          <a:endParaRPr lang="en-US" sz="1500" kern="1200"/>
        </a:p>
      </dsp:txBody>
      <dsp:txXfrm>
        <a:off x="3740534" y="2524640"/>
        <a:ext cx="3034531" cy="182071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E092C6-74EA-9E45-BB4A-6F2373A91AEF}">
      <dsp:nvSpPr>
        <dsp:cNvPr id="0" name=""/>
        <dsp:cNvSpPr/>
      </dsp:nvSpPr>
      <dsp:spPr>
        <a:xfrm>
          <a:off x="0" y="0"/>
          <a:ext cx="6301601"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976CCC-23C6-7448-B93F-40D2E823ECFE}">
      <dsp:nvSpPr>
        <dsp:cNvPr id="0" name=""/>
        <dsp:cNvSpPr/>
      </dsp:nvSpPr>
      <dsp:spPr>
        <a:xfrm>
          <a:off x="0" y="0"/>
          <a:ext cx="6301601" cy="1469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Now repeat using a website.</a:t>
          </a:r>
          <a:endParaRPr lang="en-US" sz="2900" kern="1200"/>
        </a:p>
      </dsp:txBody>
      <dsp:txXfrm>
        <a:off x="0" y="0"/>
        <a:ext cx="6301601" cy="1469702"/>
      </dsp:txXfrm>
    </dsp:sp>
    <dsp:sp modelId="{DA4708BB-EF7F-AC4C-9D8D-B05EF976D2C8}">
      <dsp:nvSpPr>
        <dsp:cNvPr id="0" name=""/>
        <dsp:cNvSpPr/>
      </dsp:nvSpPr>
      <dsp:spPr>
        <a:xfrm>
          <a:off x="0" y="1469702"/>
          <a:ext cx="6301601" cy="0"/>
        </a:xfrm>
        <a:prstGeom prst="line">
          <a:avLst/>
        </a:prstGeom>
        <a:solidFill>
          <a:schemeClr val="accent2">
            <a:hueOff val="2147871"/>
            <a:satOff val="-6164"/>
            <a:lumOff val="-9870"/>
            <a:alphaOff val="0"/>
          </a:schemeClr>
        </a:solid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82B6BD-36DC-D349-BBDC-0EFC409A487A}">
      <dsp:nvSpPr>
        <dsp:cNvPr id="0" name=""/>
        <dsp:cNvSpPr/>
      </dsp:nvSpPr>
      <dsp:spPr>
        <a:xfrm>
          <a:off x="0" y="1469702"/>
          <a:ext cx="6301601" cy="1469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Use Google, Edge, Bing, Safari and put in your search terms.</a:t>
          </a:r>
          <a:endParaRPr lang="en-US" sz="2900" kern="1200"/>
        </a:p>
      </dsp:txBody>
      <dsp:txXfrm>
        <a:off x="0" y="1469702"/>
        <a:ext cx="6301601" cy="1469702"/>
      </dsp:txXfrm>
    </dsp:sp>
    <dsp:sp modelId="{6189A600-1294-B347-B51D-BC6C32DF5FA0}">
      <dsp:nvSpPr>
        <dsp:cNvPr id="0" name=""/>
        <dsp:cNvSpPr/>
      </dsp:nvSpPr>
      <dsp:spPr>
        <a:xfrm>
          <a:off x="0" y="2939404"/>
          <a:ext cx="6301601" cy="0"/>
        </a:xfrm>
        <a:prstGeom prst="line">
          <a:avLst/>
        </a:prstGeom>
        <a:solidFill>
          <a:schemeClr val="accent2">
            <a:hueOff val="4295742"/>
            <a:satOff val="-12329"/>
            <a:lumOff val="-19739"/>
            <a:alphaOff val="0"/>
          </a:schemeClr>
        </a:solidFill>
        <a:ln w="19050" cap="flat" cmpd="sng" algn="ctr">
          <a:solidFill>
            <a:schemeClr val="accent2">
              <a:hueOff val="4295742"/>
              <a:satOff val="-12329"/>
              <a:lumOff val="-1973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696844-2102-4943-AD88-0486E8A85FE3}">
      <dsp:nvSpPr>
        <dsp:cNvPr id="0" name=""/>
        <dsp:cNvSpPr/>
      </dsp:nvSpPr>
      <dsp:spPr>
        <a:xfrm>
          <a:off x="0" y="2939404"/>
          <a:ext cx="6301601" cy="1469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Note- find a website eg NHS, NICE, RCN, NMC, Gov.UK.</a:t>
          </a:r>
          <a:endParaRPr lang="en-US" sz="2900" kern="1200"/>
        </a:p>
      </dsp:txBody>
      <dsp:txXfrm>
        <a:off x="0" y="2939404"/>
        <a:ext cx="6301601" cy="1469702"/>
      </dsp:txXfrm>
    </dsp:sp>
    <dsp:sp modelId="{4798E1CD-B67A-9E47-96C2-ACB106C951D1}">
      <dsp:nvSpPr>
        <dsp:cNvPr id="0" name=""/>
        <dsp:cNvSpPr/>
      </dsp:nvSpPr>
      <dsp:spPr>
        <a:xfrm>
          <a:off x="0" y="4409106"/>
          <a:ext cx="6301601" cy="0"/>
        </a:xfrm>
        <a:prstGeom prst="line">
          <a:avLst/>
        </a:prstGeom>
        <a:solidFill>
          <a:schemeClr val="accent2">
            <a:hueOff val="6443612"/>
            <a:satOff val="-18493"/>
            <a:lumOff val="-29609"/>
            <a:alphaOff val="0"/>
          </a:schemeClr>
        </a:solidFill>
        <a:ln w="19050" cap="flat" cmpd="sng" algn="ctr">
          <a:solidFill>
            <a:schemeClr val="accent2">
              <a:hueOff val="6443612"/>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0DE0F0-22B6-0846-8E49-AE03981903F3}">
      <dsp:nvSpPr>
        <dsp:cNvPr id="0" name=""/>
        <dsp:cNvSpPr/>
      </dsp:nvSpPr>
      <dsp:spPr>
        <a:xfrm>
          <a:off x="0" y="4409106"/>
          <a:ext cx="6301601" cy="1469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dirty="0"/>
            <a:t>You do not want another journal as you already have a journal source through your database search.</a:t>
          </a:r>
          <a:endParaRPr lang="en-US" sz="2900" kern="1200" dirty="0"/>
        </a:p>
      </dsp:txBody>
      <dsp:txXfrm>
        <a:off x="0" y="4409106"/>
        <a:ext cx="6301601" cy="146970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13AEB-3A37-E93A-603A-32B7615A1A4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262A125B-14D6-253D-0858-99A34D7D3ED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C8486AFE-01C4-C4F6-E747-FB3879CB169D}"/>
              </a:ext>
            </a:extLst>
          </p:cNvPr>
          <p:cNvSpPr>
            <a:spLocks noGrp="1"/>
          </p:cNvSpPr>
          <p:nvPr>
            <p:ph type="dt" sz="half" idx="10"/>
          </p:nvPr>
        </p:nvSpPr>
        <p:spPr/>
        <p:txBody>
          <a:bodyPr/>
          <a:lstStyle/>
          <a:p>
            <a:fld id="{2E409511-CB3C-9048-96CF-DE47C35C234D}" type="datetimeFigureOut">
              <a:rPr lang="en-GB" smtClean="0"/>
              <a:t>19/10/2026</a:t>
            </a:fld>
            <a:endParaRPr lang="en-GB"/>
          </a:p>
        </p:txBody>
      </p:sp>
      <p:sp>
        <p:nvSpPr>
          <p:cNvPr id="5" name="Footer Placeholder 4">
            <a:extLst>
              <a:ext uri="{FF2B5EF4-FFF2-40B4-BE49-F238E27FC236}">
                <a16:creationId xmlns:a16="http://schemas.microsoft.com/office/drawing/2014/main" id="{458C84A4-A673-A70B-EB21-8B5071810A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1CC783-5801-094C-3FA8-2FD004B60B1E}"/>
              </a:ext>
            </a:extLst>
          </p:cNvPr>
          <p:cNvSpPr>
            <a:spLocks noGrp="1"/>
          </p:cNvSpPr>
          <p:nvPr>
            <p:ph type="sldNum" sz="quarter" idx="12"/>
          </p:nvPr>
        </p:nvSpPr>
        <p:spPr/>
        <p:txBody>
          <a:bodyPr/>
          <a:lstStyle/>
          <a:p>
            <a:fld id="{1FCEB9A7-F712-2748-A74A-E955642BF3B5}" type="slidenum">
              <a:rPr lang="en-GB" smtClean="0"/>
              <a:t>‹#›</a:t>
            </a:fld>
            <a:endParaRPr lang="en-GB"/>
          </a:p>
        </p:txBody>
      </p:sp>
    </p:spTree>
    <p:extLst>
      <p:ext uri="{BB962C8B-B14F-4D97-AF65-F5344CB8AC3E}">
        <p14:creationId xmlns:p14="http://schemas.microsoft.com/office/powerpoint/2010/main" val="37331854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5D762-F591-322F-5406-04C18F08675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CB1EE52-A6E2-4CE5-A5AB-A5B34C217AC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F4BFB38-A1C2-8E04-BE16-8ED9E88160DB}"/>
              </a:ext>
            </a:extLst>
          </p:cNvPr>
          <p:cNvSpPr>
            <a:spLocks noGrp="1"/>
          </p:cNvSpPr>
          <p:nvPr>
            <p:ph type="dt" sz="half" idx="10"/>
          </p:nvPr>
        </p:nvSpPr>
        <p:spPr/>
        <p:txBody>
          <a:bodyPr/>
          <a:lstStyle/>
          <a:p>
            <a:fld id="{2E409511-CB3C-9048-96CF-DE47C35C234D}" type="datetimeFigureOut">
              <a:rPr lang="en-GB" smtClean="0"/>
              <a:t>19/10/2026</a:t>
            </a:fld>
            <a:endParaRPr lang="en-GB"/>
          </a:p>
        </p:txBody>
      </p:sp>
      <p:sp>
        <p:nvSpPr>
          <p:cNvPr id="5" name="Footer Placeholder 4">
            <a:extLst>
              <a:ext uri="{FF2B5EF4-FFF2-40B4-BE49-F238E27FC236}">
                <a16:creationId xmlns:a16="http://schemas.microsoft.com/office/drawing/2014/main" id="{788BFEC0-F219-4129-7DF9-4A2B079EAC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B92EF0-360C-EA00-D883-3A19E9CCB4E1}"/>
              </a:ext>
            </a:extLst>
          </p:cNvPr>
          <p:cNvSpPr>
            <a:spLocks noGrp="1"/>
          </p:cNvSpPr>
          <p:nvPr>
            <p:ph type="sldNum" sz="quarter" idx="12"/>
          </p:nvPr>
        </p:nvSpPr>
        <p:spPr/>
        <p:txBody>
          <a:bodyPr/>
          <a:lstStyle/>
          <a:p>
            <a:fld id="{1FCEB9A7-F712-2748-A74A-E955642BF3B5}" type="slidenum">
              <a:rPr lang="en-GB" smtClean="0"/>
              <a:t>‹#›</a:t>
            </a:fld>
            <a:endParaRPr lang="en-GB"/>
          </a:p>
        </p:txBody>
      </p:sp>
    </p:spTree>
    <p:extLst>
      <p:ext uri="{BB962C8B-B14F-4D97-AF65-F5344CB8AC3E}">
        <p14:creationId xmlns:p14="http://schemas.microsoft.com/office/powerpoint/2010/main" val="19314216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50F58-050A-35E5-7572-45117340BF1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93EA35D5-99D4-4BCB-EC8D-07268BEBCF1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3C93784-4FB1-F556-1C70-0C4DF2CA58E7}"/>
              </a:ext>
            </a:extLst>
          </p:cNvPr>
          <p:cNvSpPr>
            <a:spLocks noGrp="1"/>
          </p:cNvSpPr>
          <p:nvPr>
            <p:ph type="dt" sz="half" idx="10"/>
          </p:nvPr>
        </p:nvSpPr>
        <p:spPr/>
        <p:txBody>
          <a:bodyPr/>
          <a:lstStyle/>
          <a:p>
            <a:fld id="{2E409511-CB3C-9048-96CF-DE47C35C234D}" type="datetimeFigureOut">
              <a:rPr lang="en-GB" smtClean="0"/>
              <a:t>19/10/2026</a:t>
            </a:fld>
            <a:endParaRPr lang="en-GB"/>
          </a:p>
        </p:txBody>
      </p:sp>
      <p:sp>
        <p:nvSpPr>
          <p:cNvPr id="5" name="Footer Placeholder 4">
            <a:extLst>
              <a:ext uri="{FF2B5EF4-FFF2-40B4-BE49-F238E27FC236}">
                <a16:creationId xmlns:a16="http://schemas.microsoft.com/office/drawing/2014/main" id="{5E3AA730-0F46-84EF-5E08-1D6B09DD347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E8E6AD-6680-E4E0-065D-E41C344AAF0F}"/>
              </a:ext>
            </a:extLst>
          </p:cNvPr>
          <p:cNvSpPr>
            <a:spLocks noGrp="1"/>
          </p:cNvSpPr>
          <p:nvPr>
            <p:ph type="sldNum" sz="quarter" idx="12"/>
          </p:nvPr>
        </p:nvSpPr>
        <p:spPr/>
        <p:txBody>
          <a:bodyPr/>
          <a:lstStyle/>
          <a:p>
            <a:fld id="{1FCEB9A7-F712-2748-A74A-E955642BF3B5}" type="slidenum">
              <a:rPr lang="en-GB" smtClean="0"/>
              <a:t>‹#›</a:t>
            </a:fld>
            <a:endParaRPr lang="en-GB"/>
          </a:p>
        </p:txBody>
      </p:sp>
    </p:spTree>
    <p:extLst>
      <p:ext uri="{BB962C8B-B14F-4D97-AF65-F5344CB8AC3E}">
        <p14:creationId xmlns:p14="http://schemas.microsoft.com/office/powerpoint/2010/main" val="288923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EB6EA-6AD8-6EB2-8486-848304AE752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AF448BE-E402-533F-E96D-875A7F8BBDA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98F99FAC-28F5-EB19-6FE5-383FC65CDF8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81E7D1F4-B546-A8B4-E2E6-2E0DEC8CE143}"/>
              </a:ext>
            </a:extLst>
          </p:cNvPr>
          <p:cNvSpPr>
            <a:spLocks noGrp="1"/>
          </p:cNvSpPr>
          <p:nvPr>
            <p:ph type="dt" sz="half" idx="10"/>
          </p:nvPr>
        </p:nvSpPr>
        <p:spPr/>
        <p:txBody>
          <a:bodyPr/>
          <a:lstStyle/>
          <a:p>
            <a:fld id="{2E409511-CB3C-9048-96CF-DE47C35C234D}" type="datetimeFigureOut">
              <a:rPr lang="en-GB" smtClean="0"/>
              <a:t>19/10/2026</a:t>
            </a:fld>
            <a:endParaRPr lang="en-GB"/>
          </a:p>
        </p:txBody>
      </p:sp>
      <p:sp>
        <p:nvSpPr>
          <p:cNvPr id="6" name="Footer Placeholder 5">
            <a:extLst>
              <a:ext uri="{FF2B5EF4-FFF2-40B4-BE49-F238E27FC236}">
                <a16:creationId xmlns:a16="http://schemas.microsoft.com/office/drawing/2014/main" id="{FCE705B5-D1BF-ADD3-9A66-42C044EC18F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6D9A138-23A5-094E-EFD9-A9B99BCB7DEF}"/>
              </a:ext>
            </a:extLst>
          </p:cNvPr>
          <p:cNvSpPr>
            <a:spLocks noGrp="1"/>
          </p:cNvSpPr>
          <p:nvPr>
            <p:ph type="sldNum" sz="quarter" idx="12"/>
          </p:nvPr>
        </p:nvSpPr>
        <p:spPr/>
        <p:txBody>
          <a:bodyPr/>
          <a:lstStyle/>
          <a:p>
            <a:fld id="{1FCEB9A7-F712-2748-A74A-E955642BF3B5}" type="slidenum">
              <a:rPr lang="en-GB" smtClean="0"/>
              <a:t>‹#›</a:t>
            </a:fld>
            <a:endParaRPr lang="en-GB"/>
          </a:p>
        </p:txBody>
      </p:sp>
    </p:spTree>
    <p:extLst>
      <p:ext uri="{BB962C8B-B14F-4D97-AF65-F5344CB8AC3E}">
        <p14:creationId xmlns:p14="http://schemas.microsoft.com/office/powerpoint/2010/main" val="34825180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C72C83-8538-84A3-1B6F-6677069115A5}"/>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46E90941-D914-745B-C2F7-EF80D6B5311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AE7CA2D-DC32-2428-0BA4-C647886F0FF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3177E3DA-8105-DE1C-04E4-68F3C7B4261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5663CAD-D212-13AD-46F4-92B2A773DC2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F0EF2445-0366-1EA6-8E8A-FA0F261F1548}"/>
              </a:ext>
            </a:extLst>
          </p:cNvPr>
          <p:cNvSpPr>
            <a:spLocks noGrp="1"/>
          </p:cNvSpPr>
          <p:nvPr>
            <p:ph type="dt" sz="half" idx="10"/>
          </p:nvPr>
        </p:nvSpPr>
        <p:spPr/>
        <p:txBody>
          <a:bodyPr/>
          <a:lstStyle/>
          <a:p>
            <a:fld id="{2E409511-CB3C-9048-96CF-DE47C35C234D}" type="datetimeFigureOut">
              <a:rPr lang="en-GB" smtClean="0"/>
              <a:t>19/10/2026</a:t>
            </a:fld>
            <a:endParaRPr lang="en-GB"/>
          </a:p>
        </p:txBody>
      </p:sp>
      <p:sp>
        <p:nvSpPr>
          <p:cNvPr id="8" name="Footer Placeholder 7">
            <a:extLst>
              <a:ext uri="{FF2B5EF4-FFF2-40B4-BE49-F238E27FC236}">
                <a16:creationId xmlns:a16="http://schemas.microsoft.com/office/drawing/2014/main" id="{A1683989-38C8-8C63-C3AB-C7262C7C7C0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DB981DA-B97C-ACE6-E734-DFCB28882A16}"/>
              </a:ext>
            </a:extLst>
          </p:cNvPr>
          <p:cNvSpPr>
            <a:spLocks noGrp="1"/>
          </p:cNvSpPr>
          <p:nvPr>
            <p:ph type="sldNum" sz="quarter" idx="12"/>
          </p:nvPr>
        </p:nvSpPr>
        <p:spPr/>
        <p:txBody>
          <a:bodyPr/>
          <a:lstStyle/>
          <a:p>
            <a:fld id="{1FCEB9A7-F712-2748-A74A-E955642BF3B5}" type="slidenum">
              <a:rPr lang="en-GB" smtClean="0"/>
              <a:t>‹#›</a:t>
            </a:fld>
            <a:endParaRPr lang="en-GB"/>
          </a:p>
        </p:txBody>
      </p:sp>
    </p:spTree>
    <p:extLst>
      <p:ext uri="{BB962C8B-B14F-4D97-AF65-F5344CB8AC3E}">
        <p14:creationId xmlns:p14="http://schemas.microsoft.com/office/powerpoint/2010/main" val="15745738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88469-B96D-3D23-584C-598776330DDA}"/>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8D445DF9-0456-8964-7BB2-B9A00EE401B6}"/>
              </a:ext>
            </a:extLst>
          </p:cNvPr>
          <p:cNvSpPr>
            <a:spLocks noGrp="1"/>
          </p:cNvSpPr>
          <p:nvPr>
            <p:ph type="dt" sz="half" idx="10"/>
          </p:nvPr>
        </p:nvSpPr>
        <p:spPr/>
        <p:txBody>
          <a:bodyPr/>
          <a:lstStyle/>
          <a:p>
            <a:fld id="{2E409511-CB3C-9048-96CF-DE47C35C234D}" type="datetimeFigureOut">
              <a:rPr lang="en-GB" smtClean="0"/>
              <a:t>19/10/2026</a:t>
            </a:fld>
            <a:endParaRPr lang="en-GB"/>
          </a:p>
        </p:txBody>
      </p:sp>
      <p:sp>
        <p:nvSpPr>
          <p:cNvPr id="4" name="Footer Placeholder 3">
            <a:extLst>
              <a:ext uri="{FF2B5EF4-FFF2-40B4-BE49-F238E27FC236}">
                <a16:creationId xmlns:a16="http://schemas.microsoft.com/office/drawing/2014/main" id="{41A804F8-40FC-C06C-EBEA-62BD9FF81CB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0C4C56A-8FB9-3CB6-99C4-89F59C27F6F1}"/>
              </a:ext>
            </a:extLst>
          </p:cNvPr>
          <p:cNvSpPr>
            <a:spLocks noGrp="1"/>
          </p:cNvSpPr>
          <p:nvPr>
            <p:ph type="sldNum" sz="quarter" idx="12"/>
          </p:nvPr>
        </p:nvSpPr>
        <p:spPr/>
        <p:txBody>
          <a:bodyPr/>
          <a:lstStyle/>
          <a:p>
            <a:fld id="{1FCEB9A7-F712-2748-A74A-E955642BF3B5}" type="slidenum">
              <a:rPr lang="en-GB" smtClean="0"/>
              <a:t>‹#›</a:t>
            </a:fld>
            <a:endParaRPr lang="en-GB"/>
          </a:p>
        </p:txBody>
      </p:sp>
    </p:spTree>
    <p:extLst>
      <p:ext uri="{BB962C8B-B14F-4D97-AF65-F5344CB8AC3E}">
        <p14:creationId xmlns:p14="http://schemas.microsoft.com/office/powerpoint/2010/main" val="12789314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4106B45-A440-F51C-06D2-9E988F9A5F87}"/>
              </a:ext>
            </a:extLst>
          </p:cNvPr>
          <p:cNvSpPr>
            <a:spLocks noGrp="1"/>
          </p:cNvSpPr>
          <p:nvPr>
            <p:ph type="dt" sz="half" idx="10"/>
          </p:nvPr>
        </p:nvSpPr>
        <p:spPr/>
        <p:txBody>
          <a:bodyPr/>
          <a:lstStyle/>
          <a:p>
            <a:fld id="{2E409511-CB3C-9048-96CF-DE47C35C234D}" type="datetimeFigureOut">
              <a:rPr lang="en-GB" smtClean="0"/>
              <a:t>19/10/2026</a:t>
            </a:fld>
            <a:endParaRPr lang="en-GB"/>
          </a:p>
        </p:txBody>
      </p:sp>
      <p:sp>
        <p:nvSpPr>
          <p:cNvPr id="3" name="Footer Placeholder 2">
            <a:extLst>
              <a:ext uri="{FF2B5EF4-FFF2-40B4-BE49-F238E27FC236}">
                <a16:creationId xmlns:a16="http://schemas.microsoft.com/office/drawing/2014/main" id="{E0828263-A6B2-C0A6-3568-57E96E917E2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9EF8737-ACF7-F538-1AF1-2636D3B14825}"/>
              </a:ext>
            </a:extLst>
          </p:cNvPr>
          <p:cNvSpPr>
            <a:spLocks noGrp="1"/>
          </p:cNvSpPr>
          <p:nvPr>
            <p:ph type="sldNum" sz="quarter" idx="12"/>
          </p:nvPr>
        </p:nvSpPr>
        <p:spPr/>
        <p:txBody>
          <a:bodyPr/>
          <a:lstStyle/>
          <a:p>
            <a:fld id="{1FCEB9A7-F712-2748-A74A-E955642BF3B5}" type="slidenum">
              <a:rPr lang="en-GB" smtClean="0"/>
              <a:t>‹#›</a:t>
            </a:fld>
            <a:endParaRPr lang="en-GB"/>
          </a:p>
        </p:txBody>
      </p:sp>
    </p:spTree>
    <p:extLst>
      <p:ext uri="{BB962C8B-B14F-4D97-AF65-F5344CB8AC3E}">
        <p14:creationId xmlns:p14="http://schemas.microsoft.com/office/powerpoint/2010/main" val="27379114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4267AF-D68F-AA33-C902-BE091E3FFBF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941E9D59-D7E9-1893-BC96-F75C82D3CBB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29E21A31-F5B2-84C8-F1BA-27BDA12EEE6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7A75823-8868-3192-EE5F-0621B2AECEC1}"/>
              </a:ext>
            </a:extLst>
          </p:cNvPr>
          <p:cNvSpPr>
            <a:spLocks noGrp="1"/>
          </p:cNvSpPr>
          <p:nvPr>
            <p:ph type="dt" sz="half" idx="10"/>
          </p:nvPr>
        </p:nvSpPr>
        <p:spPr/>
        <p:txBody>
          <a:bodyPr/>
          <a:lstStyle/>
          <a:p>
            <a:fld id="{2E409511-CB3C-9048-96CF-DE47C35C234D}" type="datetimeFigureOut">
              <a:rPr lang="en-GB" smtClean="0"/>
              <a:t>19/10/2026</a:t>
            </a:fld>
            <a:endParaRPr lang="en-GB"/>
          </a:p>
        </p:txBody>
      </p:sp>
      <p:sp>
        <p:nvSpPr>
          <p:cNvPr id="6" name="Footer Placeholder 5">
            <a:extLst>
              <a:ext uri="{FF2B5EF4-FFF2-40B4-BE49-F238E27FC236}">
                <a16:creationId xmlns:a16="http://schemas.microsoft.com/office/drawing/2014/main" id="{6247BB17-029E-C89E-75E7-EF859C6B953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6089ACD-7154-4FED-B016-A629AFD24D6E}"/>
              </a:ext>
            </a:extLst>
          </p:cNvPr>
          <p:cNvSpPr>
            <a:spLocks noGrp="1"/>
          </p:cNvSpPr>
          <p:nvPr>
            <p:ph type="sldNum" sz="quarter" idx="12"/>
          </p:nvPr>
        </p:nvSpPr>
        <p:spPr/>
        <p:txBody>
          <a:bodyPr/>
          <a:lstStyle/>
          <a:p>
            <a:fld id="{1FCEB9A7-F712-2748-A74A-E955642BF3B5}" type="slidenum">
              <a:rPr lang="en-GB" smtClean="0"/>
              <a:t>‹#›</a:t>
            </a:fld>
            <a:endParaRPr lang="en-GB"/>
          </a:p>
        </p:txBody>
      </p:sp>
    </p:spTree>
    <p:extLst>
      <p:ext uri="{BB962C8B-B14F-4D97-AF65-F5344CB8AC3E}">
        <p14:creationId xmlns:p14="http://schemas.microsoft.com/office/powerpoint/2010/main" val="516907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C48021-FECD-01CE-682C-616D726DA26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DB5AD616-D56F-8D92-0A9F-B287AC1F32C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53D2AEA-3E0A-E6A5-184F-9334A9E1810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8F8CC4D-775B-D8E1-E607-4358E5441023}"/>
              </a:ext>
            </a:extLst>
          </p:cNvPr>
          <p:cNvSpPr>
            <a:spLocks noGrp="1"/>
          </p:cNvSpPr>
          <p:nvPr>
            <p:ph type="dt" sz="half" idx="10"/>
          </p:nvPr>
        </p:nvSpPr>
        <p:spPr/>
        <p:txBody>
          <a:bodyPr/>
          <a:lstStyle/>
          <a:p>
            <a:fld id="{2E409511-CB3C-9048-96CF-DE47C35C234D}" type="datetimeFigureOut">
              <a:rPr lang="en-GB" smtClean="0"/>
              <a:t>19/10/2026</a:t>
            </a:fld>
            <a:endParaRPr lang="en-GB"/>
          </a:p>
        </p:txBody>
      </p:sp>
      <p:sp>
        <p:nvSpPr>
          <p:cNvPr id="6" name="Footer Placeholder 5">
            <a:extLst>
              <a:ext uri="{FF2B5EF4-FFF2-40B4-BE49-F238E27FC236}">
                <a16:creationId xmlns:a16="http://schemas.microsoft.com/office/drawing/2014/main" id="{B995774B-9F34-6689-DBAF-2C1F1AFAA77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87C23C3-FA8D-56D6-3711-A114245214FE}"/>
              </a:ext>
            </a:extLst>
          </p:cNvPr>
          <p:cNvSpPr>
            <a:spLocks noGrp="1"/>
          </p:cNvSpPr>
          <p:nvPr>
            <p:ph type="sldNum" sz="quarter" idx="12"/>
          </p:nvPr>
        </p:nvSpPr>
        <p:spPr/>
        <p:txBody>
          <a:bodyPr/>
          <a:lstStyle/>
          <a:p>
            <a:fld id="{1FCEB9A7-F712-2748-A74A-E955642BF3B5}" type="slidenum">
              <a:rPr lang="en-GB" smtClean="0"/>
              <a:t>‹#›</a:t>
            </a:fld>
            <a:endParaRPr lang="en-GB"/>
          </a:p>
        </p:txBody>
      </p:sp>
    </p:spTree>
    <p:extLst>
      <p:ext uri="{BB962C8B-B14F-4D97-AF65-F5344CB8AC3E}">
        <p14:creationId xmlns:p14="http://schemas.microsoft.com/office/powerpoint/2010/main" val="16904303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B7514-7B76-FCE7-5FAF-3105EB248992}"/>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EFFD129C-BCD7-E091-5B32-C2D250A36C6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3EB5479-0858-3F88-0FA5-95EBB2A197B5}"/>
              </a:ext>
            </a:extLst>
          </p:cNvPr>
          <p:cNvSpPr>
            <a:spLocks noGrp="1"/>
          </p:cNvSpPr>
          <p:nvPr>
            <p:ph type="dt" sz="half" idx="10"/>
          </p:nvPr>
        </p:nvSpPr>
        <p:spPr/>
        <p:txBody>
          <a:bodyPr/>
          <a:lstStyle/>
          <a:p>
            <a:fld id="{2E409511-CB3C-9048-96CF-DE47C35C234D}" type="datetimeFigureOut">
              <a:rPr lang="en-GB" smtClean="0"/>
              <a:t>19/10/2026</a:t>
            </a:fld>
            <a:endParaRPr lang="en-GB"/>
          </a:p>
        </p:txBody>
      </p:sp>
      <p:sp>
        <p:nvSpPr>
          <p:cNvPr id="5" name="Footer Placeholder 4">
            <a:extLst>
              <a:ext uri="{FF2B5EF4-FFF2-40B4-BE49-F238E27FC236}">
                <a16:creationId xmlns:a16="http://schemas.microsoft.com/office/drawing/2014/main" id="{5D9B0C5C-F3AD-E453-D990-25899C140F1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5EA35D-0519-A1DF-3E7F-04775789FE8E}"/>
              </a:ext>
            </a:extLst>
          </p:cNvPr>
          <p:cNvSpPr>
            <a:spLocks noGrp="1"/>
          </p:cNvSpPr>
          <p:nvPr>
            <p:ph type="sldNum" sz="quarter" idx="12"/>
          </p:nvPr>
        </p:nvSpPr>
        <p:spPr/>
        <p:txBody>
          <a:bodyPr/>
          <a:lstStyle/>
          <a:p>
            <a:fld id="{1FCEB9A7-F712-2748-A74A-E955642BF3B5}" type="slidenum">
              <a:rPr lang="en-GB" smtClean="0"/>
              <a:t>‹#›</a:t>
            </a:fld>
            <a:endParaRPr lang="en-GB"/>
          </a:p>
        </p:txBody>
      </p:sp>
    </p:spTree>
    <p:extLst>
      <p:ext uri="{BB962C8B-B14F-4D97-AF65-F5344CB8AC3E}">
        <p14:creationId xmlns:p14="http://schemas.microsoft.com/office/powerpoint/2010/main" val="11726607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C6D5179-B617-0A42-C360-FBD06E8D09B1}"/>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48328B99-7041-81C5-9B98-A627059B02C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917F90F-81CB-FEF5-39CB-3DD69FFE80E1}"/>
              </a:ext>
            </a:extLst>
          </p:cNvPr>
          <p:cNvSpPr>
            <a:spLocks noGrp="1"/>
          </p:cNvSpPr>
          <p:nvPr>
            <p:ph type="dt" sz="half" idx="10"/>
          </p:nvPr>
        </p:nvSpPr>
        <p:spPr/>
        <p:txBody>
          <a:bodyPr/>
          <a:lstStyle/>
          <a:p>
            <a:fld id="{2E409511-CB3C-9048-96CF-DE47C35C234D}" type="datetimeFigureOut">
              <a:rPr lang="en-GB" smtClean="0"/>
              <a:t>19/10/2026</a:t>
            </a:fld>
            <a:endParaRPr lang="en-GB"/>
          </a:p>
        </p:txBody>
      </p:sp>
      <p:sp>
        <p:nvSpPr>
          <p:cNvPr id="5" name="Footer Placeholder 4">
            <a:extLst>
              <a:ext uri="{FF2B5EF4-FFF2-40B4-BE49-F238E27FC236}">
                <a16:creationId xmlns:a16="http://schemas.microsoft.com/office/drawing/2014/main" id="{D0EA69E7-2BF4-5A04-9D84-6570FF029D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A50CC6-4D47-0F17-58C5-5C135B1ABACE}"/>
              </a:ext>
            </a:extLst>
          </p:cNvPr>
          <p:cNvSpPr>
            <a:spLocks noGrp="1"/>
          </p:cNvSpPr>
          <p:nvPr>
            <p:ph type="sldNum" sz="quarter" idx="12"/>
          </p:nvPr>
        </p:nvSpPr>
        <p:spPr/>
        <p:txBody>
          <a:bodyPr/>
          <a:lstStyle/>
          <a:p>
            <a:fld id="{1FCEB9A7-F712-2748-A74A-E955642BF3B5}" type="slidenum">
              <a:rPr lang="en-GB" smtClean="0"/>
              <a:t>‹#›</a:t>
            </a:fld>
            <a:endParaRPr lang="en-GB"/>
          </a:p>
        </p:txBody>
      </p:sp>
    </p:spTree>
    <p:extLst>
      <p:ext uri="{BB962C8B-B14F-4D97-AF65-F5344CB8AC3E}">
        <p14:creationId xmlns:p14="http://schemas.microsoft.com/office/powerpoint/2010/main" val="6181881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2757D98-D9F7-029B-FA7E-7FEDF9D560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E6FE30AB-7A71-07CE-1898-6F7D6C69064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6C40519-7B58-4359-DB78-83A96640C7C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E409511-CB3C-9048-96CF-DE47C35C234D}" type="datetimeFigureOut">
              <a:rPr lang="en-GB" smtClean="0"/>
              <a:t>19/10/2026</a:t>
            </a:fld>
            <a:endParaRPr lang="en-GB"/>
          </a:p>
        </p:txBody>
      </p:sp>
      <p:sp>
        <p:nvSpPr>
          <p:cNvPr id="5" name="Footer Placeholder 4">
            <a:extLst>
              <a:ext uri="{FF2B5EF4-FFF2-40B4-BE49-F238E27FC236}">
                <a16:creationId xmlns:a16="http://schemas.microsoft.com/office/drawing/2014/main" id="{7FBF501E-07DF-936A-D8D8-FB1F3069E70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DD244A8-0023-960F-21DB-B4F48B99F6E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FCEB9A7-F712-2748-A74A-E955642BF3B5}" type="slidenum">
              <a:rPr lang="en-GB" smtClean="0"/>
              <a:t>‹#›</a:t>
            </a:fld>
            <a:endParaRPr lang="en-GB"/>
          </a:p>
        </p:txBody>
      </p:sp>
    </p:spTree>
    <p:extLst>
      <p:ext uri="{BB962C8B-B14F-4D97-AF65-F5344CB8AC3E}">
        <p14:creationId xmlns:p14="http://schemas.microsoft.com/office/powerpoint/2010/main" val="14653801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3.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nhs.uk/better-health/quit-smoking/ready-to-quit-smoking/vaping-to-quit-smoking/" TargetMode="External"/><Relationship Id="rId2" Type="http://schemas.openxmlformats.org/officeDocument/2006/relationships/hyperlink" Target="https://doi.org/10.1097/HCO.0000000000000952"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89B7BFD-8F45-4093-AD9C-91B15B050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042BC7E5-76DB-4826-8C07-4A49B6353F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479558"/>
            <a:ext cx="1861854" cy="717514"/>
            <a:chOff x="0" y="1479558"/>
            <a:chExt cx="1861854" cy="717514"/>
          </a:xfrm>
          <a:solidFill>
            <a:schemeClr val="bg1"/>
          </a:solidFill>
        </p:grpSpPr>
        <p:sp>
          <p:nvSpPr>
            <p:cNvPr id="11" name="Freeform: Shape 10">
              <a:extLst>
                <a:ext uri="{FF2B5EF4-FFF2-40B4-BE49-F238E27FC236}">
                  <a16:creationId xmlns:a16="http://schemas.microsoft.com/office/drawing/2014/main" id="{E16C8D8F-10E9-4498-ABDB-0F923F8B6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147955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2" name="Freeform: Shape 11">
              <a:extLst>
                <a:ext uri="{FF2B5EF4-FFF2-40B4-BE49-F238E27FC236}">
                  <a16:creationId xmlns:a16="http://schemas.microsoft.com/office/drawing/2014/main" id="{1E5A83E3-8A11-4492-BB6E-F5F2240316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19192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a:p>
          </p:txBody>
        </p:sp>
      </p:grpSp>
      <p:sp>
        <p:nvSpPr>
          <p:cNvPr id="14" name="Freeform: Shape 13">
            <a:extLst>
              <a:ext uri="{FF2B5EF4-FFF2-40B4-BE49-F238E27FC236}">
                <a16:creationId xmlns:a16="http://schemas.microsoft.com/office/drawing/2014/main" id="{498F8FF6-43B4-494A-AF8F-123A4983E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18992" y="-34538"/>
            <a:ext cx="6655405" cy="6335470"/>
          </a:xfrm>
          <a:custGeom>
            <a:avLst/>
            <a:gdLst>
              <a:gd name="connsiteX0" fmla="*/ 1825048 w 6355652"/>
              <a:gd name="connsiteY0" fmla="*/ 0 h 6050127"/>
              <a:gd name="connsiteX1" fmla="*/ 4530604 w 6355652"/>
              <a:gd name="connsiteY1" fmla="*/ 0 h 6050127"/>
              <a:gd name="connsiteX2" fmla="*/ 4692567 w 6355652"/>
              <a:gd name="connsiteY2" fmla="*/ 78022 h 6050127"/>
              <a:gd name="connsiteX3" fmla="*/ 6355652 w 6355652"/>
              <a:gd name="connsiteY3" fmla="*/ 2872301 h 6050127"/>
              <a:gd name="connsiteX4" fmla="*/ 3177826 w 6355652"/>
              <a:gd name="connsiteY4" fmla="*/ 6050127 h 6050127"/>
              <a:gd name="connsiteX5" fmla="*/ 0 w 6355652"/>
              <a:gd name="connsiteY5" fmla="*/ 2872301 h 6050127"/>
              <a:gd name="connsiteX6" fmla="*/ 1663086 w 6355652"/>
              <a:gd name="connsiteY6" fmla="*/ 78022 h 60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6050127">
                <a:moveTo>
                  <a:pt x="1825048" y="0"/>
                </a:moveTo>
                <a:lnTo>
                  <a:pt x="4530604" y="0"/>
                </a:lnTo>
                <a:lnTo>
                  <a:pt x="4692567" y="78022"/>
                </a:lnTo>
                <a:cubicBezTo>
                  <a:pt x="5683175" y="616152"/>
                  <a:pt x="6355652" y="1665694"/>
                  <a:pt x="6355652" y="2872301"/>
                </a:cubicBezTo>
                <a:cubicBezTo>
                  <a:pt x="6355652" y="4627366"/>
                  <a:pt x="4932891" y="6050127"/>
                  <a:pt x="3177826" y="6050127"/>
                </a:cubicBezTo>
                <a:cubicBezTo>
                  <a:pt x="1422761" y="6050127"/>
                  <a:pt x="0" y="4627366"/>
                  <a:pt x="0" y="2872301"/>
                </a:cubicBezTo>
                <a:cubicBezTo>
                  <a:pt x="0" y="1665694"/>
                  <a:pt x="672477" y="616152"/>
                  <a:pt x="1663086" y="78022"/>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B06059C-C357-4011-82B9-9C01063013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5194" y="-23905"/>
            <a:ext cx="6705251" cy="6318526"/>
          </a:xfrm>
          <a:custGeom>
            <a:avLst/>
            <a:gdLst>
              <a:gd name="connsiteX0" fmla="*/ 1825048 w 6355652"/>
              <a:gd name="connsiteY0" fmla="*/ 0 h 6050127"/>
              <a:gd name="connsiteX1" fmla="*/ 4530604 w 6355652"/>
              <a:gd name="connsiteY1" fmla="*/ 0 h 6050127"/>
              <a:gd name="connsiteX2" fmla="*/ 4692567 w 6355652"/>
              <a:gd name="connsiteY2" fmla="*/ 78022 h 6050127"/>
              <a:gd name="connsiteX3" fmla="*/ 6355652 w 6355652"/>
              <a:gd name="connsiteY3" fmla="*/ 2872301 h 6050127"/>
              <a:gd name="connsiteX4" fmla="*/ 3177826 w 6355652"/>
              <a:gd name="connsiteY4" fmla="*/ 6050127 h 6050127"/>
              <a:gd name="connsiteX5" fmla="*/ 0 w 6355652"/>
              <a:gd name="connsiteY5" fmla="*/ 2872301 h 6050127"/>
              <a:gd name="connsiteX6" fmla="*/ 1663086 w 6355652"/>
              <a:gd name="connsiteY6" fmla="*/ 78022 h 60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6050127">
                <a:moveTo>
                  <a:pt x="1825048" y="0"/>
                </a:moveTo>
                <a:lnTo>
                  <a:pt x="4530604" y="0"/>
                </a:lnTo>
                <a:lnTo>
                  <a:pt x="4692567" y="78022"/>
                </a:lnTo>
                <a:cubicBezTo>
                  <a:pt x="5683175" y="616152"/>
                  <a:pt x="6355652" y="1665694"/>
                  <a:pt x="6355652" y="2872301"/>
                </a:cubicBezTo>
                <a:cubicBezTo>
                  <a:pt x="6355652" y="4627366"/>
                  <a:pt x="4932891" y="6050127"/>
                  <a:pt x="3177826" y="6050127"/>
                </a:cubicBezTo>
                <a:cubicBezTo>
                  <a:pt x="1422761" y="6050127"/>
                  <a:pt x="0" y="4627366"/>
                  <a:pt x="0" y="2872301"/>
                </a:cubicBezTo>
                <a:cubicBezTo>
                  <a:pt x="0" y="1665694"/>
                  <a:pt x="672477" y="616152"/>
                  <a:pt x="1663086" y="78022"/>
                </a:cubicBezTo>
                <a:close/>
              </a:path>
            </a:pathLst>
          </a:cu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AFEC601-A132-47EE-B0C2-B38ACD9FC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86886" y="-23905"/>
            <a:ext cx="6705251" cy="6215019"/>
          </a:xfrm>
          <a:custGeom>
            <a:avLst/>
            <a:gdLst>
              <a:gd name="connsiteX0" fmla="*/ 1529549 w 6355652"/>
              <a:gd name="connsiteY0" fmla="*/ 0 h 5890980"/>
              <a:gd name="connsiteX1" fmla="*/ 4826104 w 6355652"/>
              <a:gd name="connsiteY1" fmla="*/ 0 h 5890980"/>
              <a:gd name="connsiteX2" fmla="*/ 4954579 w 6355652"/>
              <a:gd name="connsiteY2" fmla="*/ 78051 h 5890980"/>
              <a:gd name="connsiteX3" fmla="*/ 6355652 w 6355652"/>
              <a:gd name="connsiteY3" fmla="*/ 2713154 h 5890980"/>
              <a:gd name="connsiteX4" fmla="*/ 3177826 w 6355652"/>
              <a:gd name="connsiteY4" fmla="*/ 5890980 h 5890980"/>
              <a:gd name="connsiteX5" fmla="*/ 0 w 6355652"/>
              <a:gd name="connsiteY5" fmla="*/ 2713154 h 5890980"/>
              <a:gd name="connsiteX6" fmla="*/ 1401073 w 6355652"/>
              <a:gd name="connsiteY6" fmla="*/ 78051 h 5890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5890980">
                <a:moveTo>
                  <a:pt x="1529549" y="0"/>
                </a:moveTo>
                <a:lnTo>
                  <a:pt x="4826104" y="0"/>
                </a:lnTo>
                <a:lnTo>
                  <a:pt x="4954579" y="78051"/>
                </a:lnTo>
                <a:cubicBezTo>
                  <a:pt x="5799886" y="649129"/>
                  <a:pt x="6355652" y="1616239"/>
                  <a:pt x="6355652" y="2713154"/>
                </a:cubicBezTo>
                <a:cubicBezTo>
                  <a:pt x="6355652" y="4468219"/>
                  <a:pt x="4932891" y="5890980"/>
                  <a:pt x="3177826" y="5890980"/>
                </a:cubicBezTo>
                <a:cubicBezTo>
                  <a:pt x="1422761" y="5890980"/>
                  <a:pt x="0" y="4468219"/>
                  <a:pt x="0" y="2713154"/>
                </a:cubicBezTo>
                <a:cubicBezTo>
                  <a:pt x="0" y="1616239"/>
                  <a:pt x="555766" y="649129"/>
                  <a:pt x="1401073" y="78051"/>
                </a:cubicBezTo>
                <a:close/>
              </a:path>
            </a:pathLst>
          </a:cu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C11C9C-137F-0142-DF23-42C2E2329213}"/>
              </a:ext>
            </a:extLst>
          </p:cNvPr>
          <p:cNvSpPr>
            <a:spLocks noGrp="1"/>
          </p:cNvSpPr>
          <p:nvPr>
            <p:ph type="ctrTitle"/>
          </p:nvPr>
        </p:nvSpPr>
        <p:spPr>
          <a:xfrm>
            <a:off x="2242409" y="895483"/>
            <a:ext cx="5786232" cy="3011190"/>
          </a:xfrm>
        </p:spPr>
        <p:txBody>
          <a:bodyPr>
            <a:normAutofit/>
          </a:bodyPr>
          <a:lstStyle/>
          <a:p>
            <a:r>
              <a:rPr lang="en-GB" sz="5400">
                <a:solidFill>
                  <a:schemeClr val="bg1"/>
                </a:solidFill>
              </a:rPr>
              <a:t>Assessment 1</a:t>
            </a:r>
          </a:p>
        </p:txBody>
      </p:sp>
      <p:sp>
        <p:nvSpPr>
          <p:cNvPr id="3" name="Subtitle 2">
            <a:extLst>
              <a:ext uri="{FF2B5EF4-FFF2-40B4-BE49-F238E27FC236}">
                <a16:creationId xmlns:a16="http://schemas.microsoft.com/office/drawing/2014/main" id="{1CC3A175-0737-49CC-7406-04F8F4021538}"/>
              </a:ext>
            </a:extLst>
          </p:cNvPr>
          <p:cNvSpPr>
            <a:spLocks noGrp="1"/>
          </p:cNvSpPr>
          <p:nvPr>
            <p:ph type="subTitle" idx="1"/>
          </p:nvPr>
        </p:nvSpPr>
        <p:spPr>
          <a:xfrm>
            <a:off x="2466270" y="4142096"/>
            <a:ext cx="5338511" cy="1055142"/>
          </a:xfrm>
        </p:spPr>
        <p:txBody>
          <a:bodyPr>
            <a:normAutofit/>
          </a:bodyPr>
          <a:lstStyle/>
          <a:p>
            <a:r>
              <a:rPr lang="en-GB" sz="2000">
                <a:solidFill>
                  <a:schemeClr val="bg1"/>
                </a:solidFill>
              </a:rPr>
              <a:t>Literature search</a:t>
            </a:r>
          </a:p>
          <a:p>
            <a:r>
              <a:rPr lang="en-GB" sz="2000">
                <a:solidFill>
                  <a:schemeClr val="bg1"/>
                </a:solidFill>
              </a:rPr>
              <a:t>By Ingrid Pritchard</a:t>
            </a:r>
          </a:p>
        </p:txBody>
      </p:sp>
      <p:sp>
        <p:nvSpPr>
          <p:cNvPr id="20" name="Graphic 212">
            <a:extLst>
              <a:ext uri="{FF2B5EF4-FFF2-40B4-BE49-F238E27FC236}">
                <a16:creationId xmlns:a16="http://schemas.microsoft.com/office/drawing/2014/main" id="{279CAF82-0ECF-42BE-8F37-F71941E5D4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34716" y="188494"/>
            <a:ext cx="1048371" cy="1048371"/>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218E095B-4870-4AD5-9C41-C16D595235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34716" y="188494"/>
            <a:ext cx="1048371" cy="1048371"/>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4" name="Graphic 185">
            <a:extLst>
              <a:ext uri="{FF2B5EF4-FFF2-40B4-BE49-F238E27FC236}">
                <a16:creationId xmlns:a16="http://schemas.microsoft.com/office/drawing/2014/main" id="{FB9739EB-7F66-433D-841F-AB3CD18700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583101" y="3578317"/>
            <a:ext cx="1054466" cy="469689"/>
            <a:chOff x="9841624" y="4115729"/>
            <a:chExt cx="602169" cy="268223"/>
          </a:xfrm>
          <a:solidFill>
            <a:schemeClr val="bg1"/>
          </a:solidFill>
        </p:grpSpPr>
        <p:sp>
          <p:nvSpPr>
            <p:cNvPr id="25" name="Freeform: Shape 24">
              <a:extLst>
                <a:ext uri="{FF2B5EF4-FFF2-40B4-BE49-F238E27FC236}">
                  <a16:creationId xmlns:a16="http://schemas.microsoft.com/office/drawing/2014/main" id="{104F2BBD-A005-4DCB-9566-F2351050B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8B00DEC7-198B-49D1-98FD-018F3ECFC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F14DFC82-B3B3-468E-91B3-1302CFC68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D3250EFE-214E-4B8E-AF96-036A514F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AD058EBE-D4A5-4C43-B170-6A451F87A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31" name="Oval 30">
            <a:extLst>
              <a:ext uri="{FF2B5EF4-FFF2-40B4-BE49-F238E27FC236}">
                <a16:creationId xmlns:a16="http://schemas.microsoft.com/office/drawing/2014/main" id="{033BC44A-0661-43B4-9C14-FD5963C226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4525" y="4910353"/>
            <a:ext cx="468090" cy="468090"/>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3" name="Oval 32">
            <a:extLst>
              <a:ext uri="{FF2B5EF4-FFF2-40B4-BE49-F238E27FC236}">
                <a16:creationId xmlns:a16="http://schemas.microsoft.com/office/drawing/2014/main" id="{BE8CB2F0-2F5A-4EBD-B214-E0309C31F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4525" y="4910353"/>
            <a:ext cx="468090" cy="468090"/>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5" name="Freeform: Shape 34">
            <a:extLst>
              <a:ext uri="{FF2B5EF4-FFF2-40B4-BE49-F238E27FC236}">
                <a16:creationId xmlns:a16="http://schemas.microsoft.com/office/drawing/2014/main" id="{FFD3887D-244B-4EC4-9208-E304984C5D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22467" y="4200769"/>
            <a:ext cx="2769534" cy="2657232"/>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37" name="Freeform: Shape 36">
            <a:extLst>
              <a:ext uri="{FF2B5EF4-FFF2-40B4-BE49-F238E27FC236}">
                <a16:creationId xmlns:a16="http://schemas.microsoft.com/office/drawing/2014/main" id="{97224C31-855E-4593-8A58-5B2B0CC4F5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22467" y="4200769"/>
            <a:ext cx="2769534" cy="2657232"/>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2">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Tree>
    <p:extLst>
      <p:ext uri="{BB962C8B-B14F-4D97-AF65-F5344CB8AC3E}">
        <p14:creationId xmlns:p14="http://schemas.microsoft.com/office/powerpoint/2010/main" val="22491865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E42CA77-D65A-E21E-1C20-8FBB77AEA281}"/>
              </a:ext>
            </a:extLst>
          </p:cNvPr>
          <p:cNvSpPr>
            <a:spLocks noGrp="1"/>
          </p:cNvSpPr>
          <p:nvPr>
            <p:ph type="title"/>
          </p:nvPr>
        </p:nvSpPr>
        <p:spPr>
          <a:xfrm>
            <a:off x="838200" y="1195697"/>
            <a:ext cx="3200400" cy="4238118"/>
          </a:xfrm>
        </p:spPr>
        <p:txBody>
          <a:bodyPr>
            <a:normAutofit/>
          </a:bodyPr>
          <a:lstStyle/>
          <a:p>
            <a:r>
              <a:rPr lang="en-GB">
                <a:solidFill>
                  <a:schemeClr val="bg1"/>
                </a:solidFill>
              </a:rPr>
              <a:t>Aim and purpose</a:t>
            </a:r>
          </a:p>
        </p:txBody>
      </p:sp>
      <p:grpSp>
        <p:nvGrpSpPr>
          <p:cNvPr id="20"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21" name="Freeform: Shape 20">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22" name="Freeform: Shape 21">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24" name="Oval 23">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8"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9" name="Freeform: Shape 28">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6D8532AB-F4D7-A81D-16EE-2CCCCA79B1AE}"/>
              </a:ext>
            </a:extLst>
          </p:cNvPr>
          <p:cNvGraphicFramePr>
            <a:graphicFrameLocks noGrp="1"/>
          </p:cNvGraphicFramePr>
          <p:nvPr>
            <p:ph idx="1"/>
            <p:extLst>
              <p:ext uri="{D42A27DB-BD31-4B8C-83A1-F6EECF244321}">
                <p14:modId xmlns:p14="http://schemas.microsoft.com/office/powerpoint/2010/main" val="2507379422"/>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061798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B4A28-2035-3A8E-07AB-CCE458903794}"/>
              </a:ext>
            </a:extLst>
          </p:cNvPr>
          <p:cNvSpPr>
            <a:spLocks noGrp="1"/>
          </p:cNvSpPr>
          <p:nvPr>
            <p:ph type="title"/>
          </p:nvPr>
        </p:nvSpPr>
        <p:spPr/>
        <p:txBody>
          <a:bodyPr/>
          <a:lstStyle/>
          <a:p>
            <a:r>
              <a:rPr lang="en-GB" dirty="0"/>
              <a:t>Week 4 resource</a:t>
            </a:r>
          </a:p>
        </p:txBody>
      </p:sp>
      <p:sp>
        <p:nvSpPr>
          <p:cNvPr id="7" name="Picture Placeholder 6">
            <a:extLst>
              <a:ext uri="{FF2B5EF4-FFF2-40B4-BE49-F238E27FC236}">
                <a16:creationId xmlns:a16="http://schemas.microsoft.com/office/drawing/2014/main" id="{475AED1E-D6F8-D266-E824-56222F51CEDE}"/>
              </a:ext>
            </a:extLst>
          </p:cNvPr>
          <p:cNvSpPr>
            <a:spLocks noGrp="1"/>
          </p:cNvSpPr>
          <p:nvPr>
            <p:ph type="pic" idx="1"/>
          </p:nvPr>
        </p:nvSpPr>
        <p:spPr/>
        <p:txBody>
          <a:bodyPr/>
          <a:lstStyle/>
          <a:p>
            <a:endParaRPr lang="en-GB"/>
          </a:p>
        </p:txBody>
      </p:sp>
      <p:sp>
        <p:nvSpPr>
          <p:cNvPr id="3" name="Content Placeholder 2">
            <a:extLst>
              <a:ext uri="{FF2B5EF4-FFF2-40B4-BE49-F238E27FC236}">
                <a16:creationId xmlns:a16="http://schemas.microsoft.com/office/drawing/2014/main" id="{F237CB7D-3961-287A-DCC3-219FA5C1F796}"/>
              </a:ext>
            </a:extLst>
          </p:cNvPr>
          <p:cNvSpPr>
            <a:spLocks noGrp="1"/>
          </p:cNvSpPr>
          <p:nvPr>
            <p:ph type="body" sz="half" idx="2"/>
          </p:nvPr>
        </p:nvSpPr>
        <p:spPr/>
        <p:txBody>
          <a:bodyPr/>
          <a:lstStyle/>
          <a:p>
            <a:r>
              <a:rPr lang="en-GB" dirty="0"/>
              <a:t>Under week 4, you will remember the CRAAP table. This table helps you score the sources you use.</a:t>
            </a:r>
          </a:p>
          <a:p>
            <a:r>
              <a:rPr lang="en-GB" dirty="0"/>
              <a:t>You can use this scoring to help you explain why you selected certain sources.</a:t>
            </a:r>
          </a:p>
          <a:p>
            <a:endParaRPr lang="en-GB" dirty="0"/>
          </a:p>
          <a:p>
            <a:r>
              <a:rPr lang="en-GB" dirty="0"/>
              <a:t>For example; if your source is dated 2026 then it would score 5/5 for currency.</a:t>
            </a:r>
          </a:p>
          <a:p>
            <a:r>
              <a:rPr lang="en-GB" dirty="0"/>
              <a:t>If your source contained no date, then it would score 1/5.</a:t>
            </a:r>
          </a:p>
          <a:p>
            <a:r>
              <a:rPr lang="en-GB" dirty="0"/>
              <a:t>You do this for each section. Maximum score is 25/25 and the lowest score is 5/25.</a:t>
            </a:r>
          </a:p>
          <a:p>
            <a:endParaRPr lang="en-GB" dirty="0"/>
          </a:p>
        </p:txBody>
      </p:sp>
      <p:graphicFrame>
        <p:nvGraphicFramePr>
          <p:cNvPr id="4" name="Table 3">
            <a:extLst>
              <a:ext uri="{FF2B5EF4-FFF2-40B4-BE49-F238E27FC236}">
                <a16:creationId xmlns:a16="http://schemas.microsoft.com/office/drawing/2014/main" id="{D9181732-AAFF-F44F-F44B-CA9CB14EEF5C}"/>
              </a:ext>
            </a:extLst>
          </p:cNvPr>
          <p:cNvGraphicFramePr>
            <a:graphicFrameLocks noGrp="1"/>
          </p:cNvGraphicFramePr>
          <p:nvPr>
            <p:extLst>
              <p:ext uri="{D42A27DB-BD31-4B8C-83A1-F6EECF244321}">
                <p14:modId xmlns:p14="http://schemas.microsoft.com/office/powerpoint/2010/main" val="1351992546"/>
              </p:ext>
            </p:extLst>
          </p:nvPr>
        </p:nvGraphicFramePr>
        <p:xfrm>
          <a:off x="4855780" y="457200"/>
          <a:ext cx="6894787" cy="6400800"/>
        </p:xfrm>
        <a:graphic>
          <a:graphicData uri="http://schemas.openxmlformats.org/drawingml/2006/table">
            <a:tbl>
              <a:tblPr firstRow="1" firstCol="1" bandRow="1">
                <a:tableStyleId>{5C22544A-7EE6-4342-B048-85BDC9FD1C3A}</a:tableStyleId>
              </a:tblPr>
              <a:tblGrid>
                <a:gridCol w="1138728">
                  <a:extLst>
                    <a:ext uri="{9D8B030D-6E8A-4147-A177-3AD203B41FA5}">
                      <a16:colId xmlns:a16="http://schemas.microsoft.com/office/drawing/2014/main" val="3695047483"/>
                    </a:ext>
                  </a:extLst>
                </a:gridCol>
                <a:gridCol w="1314655">
                  <a:extLst>
                    <a:ext uri="{9D8B030D-6E8A-4147-A177-3AD203B41FA5}">
                      <a16:colId xmlns:a16="http://schemas.microsoft.com/office/drawing/2014/main" val="354806729"/>
                    </a:ext>
                  </a:extLst>
                </a:gridCol>
                <a:gridCol w="1302811">
                  <a:extLst>
                    <a:ext uri="{9D8B030D-6E8A-4147-A177-3AD203B41FA5}">
                      <a16:colId xmlns:a16="http://schemas.microsoft.com/office/drawing/2014/main" val="229639038"/>
                    </a:ext>
                  </a:extLst>
                </a:gridCol>
                <a:gridCol w="1421249">
                  <a:extLst>
                    <a:ext uri="{9D8B030D-6E8A-4147-A177-3AD203B41FA5}">
                      <a16:colId xmlns:a16="http://schemas.microsoft.com/office/drawing/2014/main" val="3651562977"/>
                    </a:ext>
                  </a:extLst>
                </a:gridCol>
                <a:gridCol w="1717344">
                  <a:extLst>
                    <a:ext uri="{9D8B030D-6E8A-4147-A177-3AD203B41FA5}">
                      <a16:colId xmlns:a16="http://schemas.microsoft.com/office/drawing/2014/main" val="2067168861"/>
                    </a:ext>
                  </a:extLst>
                </a:gridCol>
              </a:tblGrid>
              <a:tr h="1101144">
                <a:tc>
                  <a:txBody>
                    <a:bodyPr/>
                    <a:lstStyle/>
                    <a:p>
                      <a:pPr algn="ctr">
                        <a:lnSpc>
                          <a:spcPct val="115000"/>
                        </a:lnSpc>
                        <a:spcAft>
                          <a:spcPts val="800"/>
                        </a:spcAft>
                        <a:buNone/>
                      </a:pPr>
                      <a:r>
                        <a:rPr lang="en-GB" sz="1000" kern="100">
                          <a:effectLst/>
                        </a:rPr>
                        <a:t>Currency: how recent is the information?</a:t>
                      </a:r>
                      <a:endParaRPr lang="en-GB" sz="700" kern="100">
                        <a:effectLst/>
                        <a:latin typeface="Aptos" panose="020B0004020202020204" pitchFamily="34" charset="0"/>
                        <a:ea typeface="DengXian" panose="02010600030101010101" pitchFamily="2" charset="-122"/>
                        <a:cs typeface="Times New Roman" panose="02020603050405020304" pitchFamily="18" charset="0"/>
                      </a:endParaRPr>
                    </a:p>
                  </a:txBody>
                  <a:tcPr marL="41019" marR="41019" marT="0" marB="0"/>
                </a:tc>
                <a:tc>
                  <a:txBody>
                    <a:bodyPr/>
                    <a:lstStyle/>
                    <a:p>
                      <a:pPr algn="ctr">
                        <a:lnSpc>
                          <a:spcPct val="115000"/>
                        </a:lnSpc>
                        <a:spcAft>
                          <a:spcPts val="800"/>
                        </a:spcAft>
                        <a:buNone/>
                      </a:pPr>
                      <a:r>
                        <a:rPr lang="en-GB" sz="800" kern="100">
                          <a:effectLst/>
                        </a:rPr>
                        <a:t>R – Relevance: Does it actually help answer your question?</a:t>
                      </a:r>
                      <a:endParaRPr lang="en-GB" sz="700" kern="100">
                        <a:effectLst/>
                      </a:endParaRPr>
                    </a:p>
                    <a:p>
                      <a:pPr algn="ctr">
                        <a:lnSpc>
                          <a:spcPct val="115000"/>
                        </a:lnSpc>
                        <a:spcAft>
                          <a:spcPts val="800"/>
                        </a:spcAft>
                        <a:buNone/>
                      </a:pPr>
                      <a:r>
                        <a:rPr lang="en-GB" sz="1100" kern="100">
                          <a:effectLst/>
                        </a:rPr>
                        <a:t> </a:t>
                      </a:r>
                      <a:endParaRPr lang="en-GB" sz="700" kern="100">
                        <a:effectLst/>
                        <a:latin typeface="Aptos" panose="020B0004020202020204" pitchFamily="34" charset="0"/>
                        <a:ea typeface="DengXian" panose="02010600030101010101" pitchFamily="2" charset="-122"/>
                        <a:cs typeface="Times New Roman" panose="02020603050405020304" pitchFamily="18" charset="0"/>
                      </a:endParaRPr>
                    </a:p>
                  </a:txBody>
                  <a:tcPr marL="41019" marR="41019" marT="0" marB="0"/>
                </a:tc>
                <a:tc>
                  <a:txBody>
                    <a:bodyPr/>
                    <a:lstStyle/>
                    <a:p>
                      <a:pPr algn="ctr">
                        <a:lnSpc>
                          <a:spcPct val="115000"/>
                        </a:lnSpc>
                        <a:spcAft>
                          <a:spcPts val="800"/>
                        </a:spcAft>
                        <a:buNone/>
                      </a:pPr>
                      <a:r>
                        <a:rPr lang="en-GB" sz="800" kern="100">
                          <a:effectLst/>
                        </a:rPr>
                        <a:t>A – Authority</a:t>
                      </a:r>
                      <a:endParaRPr lang="en-GB" sz="700" kern="100">
                        <a:effectLst/>
                      </a:endParaRPr>
                    </a:p>
                    <a:p>
                      <a:pPr algn="ctr">
                        <a:lnSpc>
                          <a:spcPct val="115000"/>
                        </a:lnSpc>
                        <a:spcAft>
                          <a:spcPts val="800"/>
                        </a:spcAft>
                        <a:buNone/>
                      </a:pPr>
                      <a:r>
                        <a:rPr lang="en-GB" sz="800" kern="100">
                          <a:effectLst/>
                        </a:rPr>
                        <a:t>Who produced the information?</a:t>
                      </a:r>
                      <a:endParaRPr lang="en-GB" sz="700" kern="100">
                        <a:effectLst/>
                      </a:endParaRPr>
                    </a:p>
                    <a:p>
                      <a:pPr algn="ctr">
                        <a:lnSpc>
                          <a:spcPct val="115000"/>
                        </a:lnSpc>
                        <a:spcAft>
                          <a:spcPts val="800"/>
                        </a:spcAft>
                        <a:buNone/>
                      </a:pPr>
                      <a:r>
                        <a:rPr lang="en-GB" sz="1100" kern="100">
                          <a:effectLst/>
                        </a:rPr>
                        <a:t> </a:t>
                      </a:r>
                      <a:endParaRPr lang="en-GB" sz="700" kern="100">
                        <a:effectLst/>
                        <a:latin typeface="Aptos" panose="020B0004020202020204" pitchFamily="34" charset="0"/>
                        <a:ea typeface="DengXian" panose="02010600030101010101" pitchFamily="2" charset="-122"/>
                        <a:cs typeface="Times New Roman" panose="02020603050405020304" pitchFamily="18" charset="0"/>
                      </a:endParaRPr>
                    </a:p>
                  </a:txBody>
                  <a:tcPr marL="41019" marR="41019" marT="0" marB="0"/>
                </a:tc>
                <a:tc>
                  <a:txBody>
                    <a:bodyPr/>
                    <a:lstStyle/>
                    <a:p>
                      <a:pPr algn="ctr">
                        <a:lnSpc>
                          <a:spcPct val="115000"/>
                        </a:lnSpc>
                        <a:spcAft>
                          <a:spcPts val="800"/>
                        </a:spcAft>
                        <a:buNone/>
                      </a:pPr>
                      <a:r>
                        <a:rPr lang="en-GB" sz="800" kern="100">
                          <a:effectLst/>
                        </a:rPr>
                        <a:t>A – Accuracy</a:t>
                      </a:r>
                      <a:endParaRPr lang="en-GB" sz="700" kern="100">
                        <a:effectLst/>
                      </a:endParaRPr>
                    </a:p>
                    <a:p>
                      <a:pPr algn="ctr">
                        <a:lnSpc>
                          <a:spcPct val="115000"/>
                        </a:lnSpc>
                        <a:spcAft>
                          <a:spcPts val="800"/>
                        </a:spcAft>
                        <a:buNone/>
                      </a:pPr>
                      <a:r>
                        <a:rPr lang="en-GB" sz="800" kern="100">
                          <a:effectLst/>
                        </a:rPr>
                        <a:t>Is the information supported by reliable evidence?</a:t>
                      </a:r>
                      <a:endParaRPr lang="en-GB" sz="700" kern="100">
                        <a:effectLst/>
                      </a:endParaRPr>
                    </a:p>
                    <a:p>
                      <a:pPr algn="ctr">
                        <a:lnSpc>
                          <a:spcPct val="115000"/>
                        </a:lnSpc>
                        <a:spcAft>
                          <a:spcPts val="800"/>
                        </a:spcAft>
                        <a:buNone/>
                      </a:pPr>
                      <a:r>
                        <a:rPr lang="en-GB" sz="1100" u="none" strike="noStrike" kern="100">
                          <a:effectLst/>
                        </a:rPr>
                        <a:t> </a:t>
                      </a:r>
                      <a:endParaRPr lang="en-GB" sz="700" kern="100">
                        <a:effectLst/>
                        <a:latin typeface="Aptos" panose="020B0004020202020204" pitchFamily="34" charset="0"/>
                        <a:ea typeface="DengXian" panose="02010600030101010101" pitchFamily="2" charset="-122"/>
                        <a:cs typeface="Times New Roman" panose="02020603050405020304" pitchFamily="18" charset="0"/>
                      </a:endParaRPr>
                    </a:p>
                  </a:txBody>
                  <a:tcPr marL="41019" marR="41019" marT="0" marB="0"/>
                </a:tc>
                <a:tc>
                  <a:txBody>
                    <a:bodyPr/>
                    <a:lstStyle/>
                    <a:p>
                      <a:pPr algn="ctr">
                        <a:lnSpc>
                          <a:spcPct val="115000"/>
                        </a:lnSpc>
                        <a:spcAft>
                          <a:spcPts val="800"/>
                        </a:spcAft>
                        <a:buNone/>
                      </a:pPr>
                      <a:r>
                        <a:rPr lang="en-GB" sz="800" kern="100">
                          <a:effectLst/>
                        </a:rPr>
                        <a:t>P – Purpose</a:t>
                      </a:r>
                      <a:endParaRPr lang="en-GB" sz="700" kern="100">
                        <a:effectLst/>
                      </a:endParaRPr>
                    </a:p>
                    <a:p>
                      <a:pPr algn="ctr">
                        <a:lnSpc>
                          <a:spcPct val="115000"/>
                        </a:lnSpc>
                        <a:spcAft>
                          <a:spcPts val="800"/>
                        </a:spcAft>
                        <a:buNone/>
                      </a:pPr>
                      <a:r>
                        <a:rPr lang="en-GB" sz="800" kern="100">
                          <a:effectLst/>
                        </a:rPr>
                        <a:t>Why was this information produced?</a:t>
                      </a:r>
                      <a:endParaRPr lang="en-GB" sz="700" kern="100">
                        <a:effectLst/>
                      </a:endParaRPr>
                    </a:p>
                    <a:p>
                      <a:pPr algn="ctr">
                        <a:lnSpc>
                          <a:spcPct val="115000"/>
                        </a:lnSpc>
                        <a:spcAft>
                          <a:spcPts val="800"/>
                        </a:spcAft>
                        <a:buNone/>
                      </a:pPr>
                      <a:r>
                        <a:rPr lang="en-GB" sz="1100" u="none" strike="noStrike" kern="100">
                          <a:effectLst/>
                        </a:rPr>
                        <a:t> </a:t>
                      </a:r>
                      <a:endParaRPr lang="en-GB" sz="700" kern="100">
                        <a:effectLst/>
                        <a:latin typeface="Aptos" panose="020B0004020202020204" pitchFamily="34" charset="0"/>
                        <a:ea typeface="DengXian" panose="02010600030101010101" pitchFamily="2" charset="-122"/>
                        <a:cs typeface="Times New Roman" panose="02020603050405020304" pitchFamily="18" charset="0"/>
                      </a:endParaRPr>
                    </a:p>
                  </a:txBody>
                  <a:tcPr marL="41019" marR="41019" marT="0" marB="0"/>
                </a:tc>
                <a:extLst>
                  <a:ext uri="{0D108BD9-81ED-4DB2-BD59-A6C34878D82A}">
                    <a16:rowId xmlns:a16="http://schemas.microsoft.com/office/drawing/2014/main" val="2233540823"/>
                  </a:ext>
                </a:extLst>
              </a:tr>
              <a:tr h="5299656">
                <a:tc>
                  <a:txBody>
                    <a:bodyPr/>
                    <a:lstStyle/>
                    <a:p>
                      <a:pPr marL="228600">
                        <a:lnSpc>
                          <a:spcPct val="115000"/>
                        </a:lnSpc>
                        <a:spcAft>
                          <a:spcPts val="800"/>
                        </a:spcAft>
                        <a:buNone/>
                      </a:pPr>
                      <a:r>
                        <a:rPr lang="en-GB" sz="1000" kern="100" dirty="0">
                          <a:solidFill>
                            <a:schemeClr val="tx1"/>
                          </a:solidFill>
                          <a:effectLst/>
                        </a:rPr>
                        <a:t>5: Very recent and appropriate for the topic.</a:t>
                      </a:r>
                    </a:p>
                    <a:p>
                      <a:pPr marL="228600">
                        <a:lnSpc>
                          <a:spcPct val="115000"/>
                        </a:lnSpc>
                        <a:spcAft>
                          <a:spcPts val="800"/>
                        </a:spcAft>
                        <a:buNone/>
                      </a:pPr>
                      <a:r>
                        <a:rPr lang="en-GB" sz="1000" kern="100" dirty="0">
                          <a:solidFill>
                            <a:schemeClr val="tx1"/>
                          </a:solidFill>
                          <a:effectLst/>
                        </a:rPr>
                        <a:t>4: Recent enough for the purpose.</a:t>
                      </a:r>
                    </a:p>
                    <a:p>
                      <a:pPr marL="228600">
                        <a:lnSpc>
                          <a:spcPct val="115000"/>
                        </a:lnSpc>
                        <a:spcAft>
                          <a:spcPts val="800"/>
                        </a:spcAft>
                        <a:buNone/>
                      </a:pPr>
                      <a:r>
                        <a:rPr lang="en-GB" sz="1000" kern="100" dirty="0">
                          <a:solidFill>
                            <a:schemeClr val="tx1"/>
                          </a:solidFill>
                          <a:effectLst/>
                        </a:rPr>
                        <a:t>3: Somewhat dated but potentially still useful.</a:t>
                      </a:r>
                    </a:p>
                    <a:p>
                      <a:pPr marL="228600">
                        <a:lnSpc>
                          <a:spcPct val="115000"/>
                        </a:lnSpc>
                        <a:spcAft>
                          <a:spcPts val="800"/>
                        </a:spcAft>
                        <a:buNone/>
                      </a:pPr>
                      <a:r>
                        <a:rPr lang="en-GB" sz="1000" kern="100" dirty="0">
                          <a:solidFill>
                            <a:schemeClr val="tx1"/>
                          </a:solidFill>
                          <a:effectLst/>
                        </a:rPr>
                        <a:t>2: Quite old and may no longer reflect current knowledge.</a:t>
                      </a:r>
                    </a:p>
                    <a:p>
                      <a:pPr marL="228600">
                        <a:lnSpc>
                          <a:spcPct val="115000"/>
                        </a:lnSpc>
                        <a:spcAft>
                          <a:spcPts val="800"/>
                        </a:spcAft>
                        <a:buNone/>
                      </a:pPr>
                      <a:r>
                        <a:rPr lang="en-GB" sz="1000" kern="100" dirty="0">
                          <a:solidFill>
                            <a:schemeClr val="tx1"/>
                          </a:solidFill>
                          <a:effectLst/>
                        </a:rPr>
                        <a:t>1: Very outdated or no publication/update date</a:t>
                      </a:r>
                      <a:r>
                        <a:rPr lang="en-GB" sz="1000" kern="100" dirty="0">
                          <a:effectLst/>
                        </a:rPr>
                        <a:t>.</a:t>
                      </a:r>
                    </a:p>
                    <a:p>
                      <a:pPr algn="ctr">
                        <a:lnSpc>
                          <a:spcPct val="115000"/>
                        </a:lnSpc>
                        <a:spcAft>
                          <a:spcPts val="800"/>
                        </a:spcAft>
                        <a:buNone/>
                      </a:pPr>
                      <a:r>
                        <a:rPr lang="en-GB" sz="1000" u="none" strike="noStrike" kern="100" dirty="0">
                          <a:effectLst/>
                        </a:rPr>
                        <a:t> </a:t>
                      </a:r>
                      <a:endParaRPr lang="en-GB" sz="1000" kern="100" dirty="0">
                        <a:effectLst/>
                        <a:latin typeface="Aptos" panose="020B0004020202020204" pitchFamily="34" charset="0"/>
                        <a:ea typeface="DengXian" panose="02010600030101010101" pitchFamily="2" charset="-122"/>
                        <a:cs typeface="Times New Roman" panose="02020603050405020304" pitchFamily="18" charset="0"/>
                      </a:endParaRPr>
                    </a:p>
                  </a:txBody>
                  <a:tcPr marL="41019" marR="41019" marT="0" marB="0">
                    <a:solidFill>
                      <a:schemeClr val="accent3">
                        <a:lumMod val="40000"/>
                        <a:lumOff val="60000"/>
                      </a:schemeClr>
                    </a:solidFill>
                  </a:tcPr>
                </a:tc>
                <a:tc>
                  <a:txBody>
                    <a:bodyPr/>
                    <a:lstStyle/>
                    <a:p>
                      <a:pPr marL="228600">
                        <a:lnSpc>
                          <a:spcPct val="115000"/>
                        </a:lnSpc>
                        <a:spcAft>
                          <a:spcPts val="800"/>
                        </a:spcAft>
                        <a:buNone/>
                      </a:pPr>
                      <a:r>
                        <a:rPr lang="en-GB" sz="1000" b="1" kern="100" dirty="0">
                          <a:effectLst/>
                        </a:rPr>
                        <a:t>5: Directly answers the question and is highly appropriate.</a:t>
                      </a:r>
                    </a:p>
                    <a:p>
                      <a:pPr marL="228600">
                        <a:lnSpc>
                          <a:spcPct val="115000"/>
                        </a:lnSpc>
                        <a:spcAft>
                          <a:spcPts val="800"/>
                        </a:spcAft>
                        <a:buNone/>
                      </a:pPr>
                      <a:r>
                        <a:rPr lang="en-GB" sz="1000" b="1" kern="100" dirty="0">
                          <a:effectLst/>
                        </a:rPr>
                        <a:t>4: Clearly relevant but not completely focused.</a:t>
                      </a:r>
                    </a:p>
                    <a:p>
                      <a:pPr marL="228600">
                        <a:lnSpc>
                          <a:spcPct val="115000"/>
                        </a:lnSpc>
                        <a:spcAft>
                          <a:spcPts val="800"/>
                        </a:spcAft>
                        <a:buNone/>
                      </a:pPr>
                      <a:r>
                        <a:rPr lang="en-GB" sz="1000" b="1" kern="100" dirty="0">
                          <a:effectLst/>
                        </a:rPr>
                        <a:t>3: Some useful information, but only partly relevant.</a:t>
                      </a:r>
                    </a:p>
                    <a:p>
                      <a:pPr marL="228600">
                        <a:lnSpc>
                          <a:spcPct val="115000"/>
                        </a:lnSpc>
                        <a:spcAft>
                          <a:spcPts val="800"/>
                        </a:spcAft>
                        <a:buNone/>
                      </a:pPr>
                      <a:r>
                        <a:rPr lang="en-GB" sz="1000" b="1" kern="100" dirty="0">
                          <a:effectLst/>
                        </a:rPr>
                        <a:t>2: Limited relevance.</a:t>
                      </a:r>
                    </a:p>
                    <a:p>
                      <a:pPr marL="228600">
                        <a:lnSpc>
                          <a:spcPct val="115000"/>
                        </a:lnSpc>
                        <a:spcAft>
                          <a:spcPts val="800"/>
                        </a:spcAft>
                        <a:buNone/>
                      </a:pPr>
                      <a:r>
                        <a:rPr lang="en-GB" sz="1000" b="1" kern="100" dirty="0">
                          <a:effectLst/>
                        </a:rPr>
                        <a:t>1: Does not really answer the question.</a:t>
                      </a:r>
                    </a:p>
                    <a:p>
                      <a:pPr>
                        <a:lnSpc>
                          <a:spcPct val="115000"/>
                        </a:lnSpc>
                        <a:spcAft>
                          <a:spcPts val="800"/>
                        </a:spcAft>
                        <a:buNone/>
                      </a:pPr>
                      <a:r>
                        <a:rPr lang="en-GB" sz="1000" b="1" u="none" strike="noStrike" kern="100" dirty="0">
                          <a:effectLst/>
                        </a:rPr>
                        <a:t> </a:t>
                      </a:r>
                      <a:endParaRPr lang="en-GB" sz="1000" b="1" kern="100" dirty="0">
                        <a:effectLst/>
                        <a:latin typeface="Aptos" panose="020B0004020202020204" pitchFamily="34" charset="0"/>
                        <a:ea typeface="DengXian" panose="02010600030101010101" pitchFamily="2" charset="-122"/>
                        <a:cs typeface="Times New Roman" panose="02020603050405020304" pitchFamily="18" charset="0"/>
                      </a:endParaRPr>
                    </a:p>
                  </a:txBody>
                  <a:tcPr marL="41019" marR="41019" marT="0" marB="0">
                    <a:solidFill>
                      <a:schemeClr val="accent3">
                        <a:lumMod val="40000"/>
                        <a:lumOff val="60000"/>
                      </a:schemeClr>
                    </a:solidFill>
                  </a:tcPr>
                </a:tc>
                <a:tc>
                  <a:txBody>
                    <a:bodyPr/>
                    <a:lstStyle/>
                    <a:p>
                      <a:pPr marL="228600">
                        <a:lnSpc>
                          <a:spcPct val="115000"/>
                        </a:lnSpc>
                        <a:spcAft>
                          <a:spcPts val="800"/>
                        </a:spcAft>
                        <a:buNone/>
                      </a:pPr>
                      <a:r>
                        <a:rPr lang="en-GB" sz="1000" b="1" kern="100" dirty="0">
                          <a:effectLst/>
                        </a:rPr>
                        <a:t>5: Highly credible author/organisation with relevant expertise.</a:t>
                      </a:r>
                    </a:p>
                    <a:p>
                      <a:pPr marL="228600">
                        <a:lnSpc>
                          <a:spcPct val="115000"/>
                        </a:lnSpc>
                        <a:spcAft>
                          <a:spcPts val="800"/>
                        </a:spcAft>
                        <a:buNone/>
                      </a:pPr>
                      <a:r>
                        <a:rPr lang="en-GB" sz="1000" b="1" kern="100" dirty="0">
                          <a:effectLst/>
                        </a:rPr>
                        <a:t>4: Credible author/organisation, although expertise may be less clear.</a:t>
                      </a:r>
                    </a:p>
                    <a:p>
                      <a:pPr marL="228600">
                        <a:lnSpc>
                          <a:spcPct val="115000"/>
                        </a:lnSpc>
                        <a:spcAft>
                          <a:spcPts val="800"/>
                        </a:spcAft>
                        <a:buNone/>
                      </a:pPr>
                      <a:r>
                        <a:rPr lang="en-GB" sz="1000" b="1" kern="100" dirty="0">
                          <a:effectLst/>
                        </a:rPr>
                        <a:t>3: Author/organisation can be identified but credentials are limited.</a:t>
                      </a:r>
                    </a:p>
                    <a:p>
                      <a:pPr marL="228600">
                        <a:lnSpc>
                          <a:spcPct val="115000"/>
                        </a:lnSpc>
                        <a:spcAft>
                          <a:spcPts val="800"/>
                        </a:spcAft>
                        <a:buNone/>
                      </a:pPr>
                      <a:r>
                        <a:rPr lang="en-GB" sz="1000" b="1" kern="100" dirty="0">
                          <a:effectLst/>
                        </a:rPr>
                        <a:t>2: Author or expertise is unclear.</a:t>
                      </a:r>
                    </a:p>
                    <a:p>
                      <a:pPr marL="228600">
                        <a:lnSpc>
                          <a:spcPct val="115000"/>
                        </a:lnSpc>
                        <a:spcAft>
                          <a:spcPts val="800"/>
                        </a:spcAft>
                        <a:buNone/>
                      </a:pPr>
                      <a:r>
                        <a:rPr lang="en-GB" sz="1000" b="1" kern="100" dirty="0">
                          <a:effectLst/>
                        </a:rPr>
                        <a:t>1: Anonymous, questionable or clearly unqualified source.</a:t>
                      </a:r>
                    </a:p>
                    <a:p>
                      <a:pPr>
                        <a:lnSpc>
                          <a:spcPct val="115000"/>
                        </a:lnSpc>
                        <a:spcAft>
                          <a:spcPts val="800"/>
                        </a:spcAft>
                        <a:buNone/>
                      </a:pPr>
                      <a:r>
                        <a:rPr lang="en-GB" sz="700" b="1" kern="100" dirty="0">
                          <a:effectLst/>
                        </a:rPr>
                        <a:t> </a:t>
                      </a:r>
                      <a:endParaRPr lang="en-GB" sz="700" b="1" kern="100" dirty="0">
                        <a:effectLst/>
                        <a:latin typeface="Aptos" panose="020B0004020202020204" pitchFamily="34" charset="0"/>
                        <a:ea typeface="DengXian" panose="02010600030101010101" pitchFamily="2" charset="-122"/>
                        <a:cs typeface="Times New Roman" panose="02020603050405020304" pitchFamily="18" charset="0"/>
                      </a:endParaRPr>
                    </a:p>
                  </a:txBody>
                  <a:tcPr marL="41019" marR="41019" marT="0" marB="0">
                    <a:solidFill>
                      <a:schemeClr val="accent3">
                        <a:lumMod val="40000"/>
                        <a:lumOff val="60000"/>
                      </a:schemeClr>
                    </a:solidFill>
                  </a:tcPr>
                </a:tc>
                <a:tc>
                  <a:txBody>
                    <a:bodyPr/>
                    <a:lstStyle/>
                    <a:p>
                      <a:pPr marL="228600">
                        <a:lnSpc>
                          <a:spcPct val="115000"/>
                        </a:lnSpc>
                        <a:spcAft>
                          <a:spcPts val="800"/>
                        </a:spcAft>
                        <a:buNone/>
                      </a:pPr>
                      <a:r>
                        <a:rPr lang="en-GB" sz="1000" b="1" kern="100" dirty="0">
                          <a:effectLst/>
                        </a:rPr>
                        <a:t>5: Strong evidence, references and/or research; claims can be independently verified.</a:t>
                      </a:r>
                    </a:p>
                    <a:p>
                      <a:pPr marL="228600">
                        <a:lnSpc>
                          <a:spcPct val="115000"/>
                        </a:lnSpc>
                        <a:spcAft>
                          <a:spcPts val="800"/>
                        </a:spcAft>
                        <a:buNone/>
                      </a:pPr>
                      <a:r>
                        <a:rPr lang="en-GB" sz="1000" b="1" kern="100" dirty="0">
                          <a:effectLst/>
                        </a:rPr>
                        <a:t>4: Good evidence and references, with minor limitations.</a:t>
                      </a:r>
                    </a:p>
                    <a:p>
                      <a:pPr marL="228600">
                        <a:lnSpc>
                          <a:spcPct val="115000"/>
                        </a:lnSpc>
                        <a:spcAft>
                          <a:spcPts val="800"/>
                        </a:spcAft>
                        <a:buNone/>
                      </a:pPr>
                      <a:r>
                        <a:rPr lang="en-GB" sz="1000" b="1" kern="100" dirty="0">
                          <a:effectLst/>
                        </a:rPr>
                        <a:t>3: Some evidence, but further checking would be sensible.</a:t>
                      </a:r>
                    </a:p>
                    <a:p>
                      <a:pPr marL="228600">
                        <a:lnSpc>
                          <a:spcPct val="115000"/>
                        </a:lnSpc>
                        <a:spcAft>
                          <a:spcPts val="800"/>
                        </a:spcAft>
                        <a:buNone/>
                      </a:pPr>
                      <a:r>
                        <a:rPr lang="en-GB" sz="1000" b="1" kern="100" dirty="0">
                          <a:effectLst/>
                        </a:rPr>
                        <a:t>2: Little supporting evidence or questionable claims.</a:t>
                      </a:r>
                    </a:p>
                    <a:p>
                      <a:pPr marL="228600">
                        <a:lnSpc>
                          <a:spcPct val="115000"/>
                        </a:lnSpc>
                        <a:spcAft>
                          <a:spcPts val="800"/>
                        </a:spcAft>
                        <a:buNone/>
                      </a:pPr>
                      <a:r>
                        <a:rPr lang="en-GB" sz="1000" b="1" kern="100" dirty="0">
                          <a:effectLst/>
                        </a:rPr>
                        <a:t>1: No evidence, obvious inaccuracies or misleading claims.</a:t>
                      </a:r>
                    </a:p>
                    <a:p>
                      <a:pPr>
                        <a:lnSpc>
                          <a:spcPct val="115000"/>
                        </a:lnSpc>
                        <a:spcAft>
                          <a:spcPts val="800"/>
                        </a:spcAft>
                        <a:buNone/>
                      </a:pPr>
                      <a:r>
                        <a:rPr lang="en-GB" sz="700" b="1" kern="100" dirty="0">
                          <a:effectLst/>
                        </a:rPr>
                        <a:t> </a:t>
                      </a:r>
                      <a:endParaRPr lang="en-GB" sz="700" b="1" kern="100" dirty="0">
                        <a:effectLst/>
                        <a:latin typeface="Aptos" panose="020B0004020202020204" pitchFamily="34" charset="0"/>
                        <a:ea typeface="DengXian" panose="02010600030101010101" pitchFamily="2" charset="-122"/>
                        <a:cs typeface="Times New Roman" panose="02020603050405020304" pitchFamily="18" charset="0"/>
                      </a:endParaRPr>
                    </a:p>
                  </a:txBody>
                  <a:tcPr marL="41019" marR="41019" marT="0" marB="0">
                    <a:solidFill>
                      <a:schemeClr val="accent3">
                        <a:lumMod val="40000"/>
                        <a:lumOff val="60000"/>
                      </a:schemeClr>
                    </a:solidFill>
                  </a:tcPr>
                </a:tc>
                <a:tc>
                  <a:txBody>
                    <a:bodyPr/>
                    <a:lstStyle/>
                    <a:p>
                      <a:pPr marL="228600">
                        <a:lnSpc>
                          <a:spcPct val="115000"/>
                        </a:lnSpc>
                        <a:spcAft>
                          <a:spcPts val="800"/>
                        </a:spcAft>
                        <a:buNone/>
                      </a:pPr>
                      <a:r>
                        <a:rPr lang="en-GB" sz="1000" b="1" kern="100" dirty="0">
                          <a:effectLst/>
                        </a:rPr>
                        <a:t>5: Clear educational/informational purpose with little apparent bias.</a:t>
                      </a:r>
                    </a:p>
                    <a:p>
                      <a:pPr marL="228600">
                        <a:lnSpc>
                          <a:spcPct val="115000"/>
                        </a:lnSpc>
                        <a:spcAft>
                          <a:spcPts val="800"/>
                        </a:spcAft>
                        <a:buNone/>
                      </a:pPr>
                      <a:r>
                        <a:rPr lang="en-GB" sz="1000" b="1" kern="100" dirty="0">
                          <a:effectLst/>
                        </a:rPr>
                        <a:t>4: Mainly informative, although some bias may be present.</a:t>
                      </a:r>
                    </a:p>
                    <a:p>
                      <a:pPr marL="228600">
                        <a:lnSpc>
                          <a:spcPct val="115000"/>
                        </a:lnSpc>
                        <a:spcAft>
                          <a:spcPts val="800"/>
                        </a:spcAft>
                        <a:buNone/>
                      </a:pPr>
                      <a:r>
                        <a:rPr lang="en-GB" sz="1000" b="1" kern="100" dirty="0">
                          <a:effectLst/>
                        </a:rPr>
                        <a:t>3: Mixture of information, persuasion or commercial interests.</a:t>
                      </a:r>
                    </a:p>
                    <a:p>
                      <a:pPr marL="228600">
                        <a:lnSpc>
                          <a:spcPct val="115000"/>
                        </a:lnSpc>
                        <a:spcAft>
                          <a:spcPts val="800"/>
                        </a:spcAft>
                        <a:buNone/>
                      </a:pPr>
                      <a:r>
                        <a:rPr lang="en-GB" sz="1000" b="1" kern="100" dirty="0">
                          <a:effectLst/>
                        </a:rPr>
                        <a:t>2: Strong persuasive/commercial/ideological purpose.</a:t>
                      </a:r>
                    </a:p>
                    <a:p>
                      <a:pPr marL="228600">
                        <a:lnSpc>
                          <a:spcPct val="115000"/>
                        </a:lnSpc>
                        <a:spcAft>
                          <a:spcPts val="800"/>
                        </a:spcAft>
                        <a:buNone/>
                      </a:pPr>
                      <a:r>
                        <a:rPr lang="en-GB" sz="1000" b="1" kern="100" dirty="0">
                          <a:effectLst/>
                        </a:rPr>
                        <a:t>1: Clearly designed to deceive, manipulate or sell something through misleading claims.</a:t>
                      </a:r>
                    </a:p>
                    <a:p>
                      <a:pPr>
                        <a:lnSpc>
                          <a:spcPct val="115000"/>
                        </a:lnSpc>
                        <a:spcAft>
                          <a:spcPts val="800"/>
                        </a:spcAft>
                        <a:buNone/>
                      </a:pPr>
                      <a:r>
                        <a:rPr lang="en-GB" sz="700" b="1" kern="100" dirty="0">
                          <a:effectLst/>
                        </a:rPr>
                        <a:t> </a:t>
                      </a:r>
                      <a:endParaRPr lang="en-GB" sz="700" b="1" kern="100" dirty="0">
                        <a:effectLst/>
                        <a:latin typeface="Aptos" panose="020B0004020202020204" pitchFamily="34" charset="0"/>
                        <a:ea typeface="DengXian" panose="02010600030101010101" pitchFamily="2" charset="-122"/>
                        <a:cs typeface="Times New Roman" panose="02020603050405020304" pitchFamily="18" charset="0"/>
                      </a:endParaRPr>
                    </a:p>
                  </a:txBody>
                  <a:tcPr marL="41019" marR="41019" marT="0" marB="0">
                    <a:solidFill>
                      <a:schemeClr val="accent3">
                        <a:lumMod val="40000"/>
                        <a:lumOff val="60000"/>
                      </a:schemeClr>
                    </a:solidFill>
                  </a:tcPr>
                </a:tc>
                <a:extLst>
                  <a:ext uri="{0D108BD9-81ED-4DB2-BD59-A6C34878D82A}">
                    <a16:rowId xmlns:a16="http://schemas.microsoft.com/office/drawing/2014/main" val="933913440"/>
                  </a:ext>
                </a:extLst>
              </a:tr>
            </a:tbl>
          </a:graphicData>
        </a:graphic>
      </p:graphicFrame>
    </p:spTree>
    <p:extLst>
      <p:ext uri="{BB962C8B-B14F-4D97-AF65-F5344CB8AC3E}">
        <p14:creationId xmlns:p14="http://schemas.microsoft.com/office/powerpoint/2010/main" val="10469819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itle 4">
            <a:extLst>
              <a:ext uri="{FF2B5EF4-FFF2-40B4-BE49-F238E27FC236}">
                <a16:creationId xmlns:a16="http://schemas.microsoft.com/office/drawing/2014/main" id="{BCD6EA62-7073-B2D7-3B3C-E8E1928A243D}"/>
              </a:ext>
            </a:extLst>
          </p:cNvPr>
          <p:cNvSpPr>
            <a:spLocks noGrp="1"/>
          </p:cNvSpPr>
          <p:nvPr>
            <p:ph type="title"/>
          </p:nvPr>
        </p:nvSpPr>
        <p:spPr>
          <a:xfrm>
            <a:off x="838200" y="1195697"/>
            <a:ext cx="3200400" cy="4238118"/>
          </a:xfrm>
        </p:spPr>
        <p:txBody>
          <a:bodyPr>
            <a:normAutofit/>
          </a:bodyPr>
          <a:lstStyle/>
          <a:p>
            <a:r>
              <a:rPr lang="en-GB">
                <a:solidFill>
                  <a:schemeClr val="bg1"/>
                </a:solidFill>
              </a:rPr>
              <a:t>Week 5</a:t>
            </a:r>
          </a:p>
        </p:txBody>
      </p:sp>
      <p:grpSp>
        <p:nvGrpSpPr>
          <p:cNvPr id="16"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7" name="Freeform: Shape 16">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8" name="Freeform: Shape 17">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20" name="Oval 19">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2" name="Oval 21">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4"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5" name="Freeform: Shape 24">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8" name="Content Placeholder 5">
            <a:extLst>
              <a:ext uri="{FF2B5EF4-FFF2-40B4-BE49-F238E27FC236}">
                <a16:creationId xmlns:a16="http://schemas.microsoft.com/office/drawing/2014/main" id="{AEE9D778-F3A6-86CC-48FE-FA581A63EA30}"/>
              </a:ext>
            </a:extLst>
          </p:cNvPr>
          <p:cNvGraphicFramePr>
            <a:graphicFrameLocks noGrp="1"/>
          </p:cNvGraphicFramePr>
          <p:nvPr>
            <p:ph idx="1"/>
            <p:extLst>
              <p:ext uri="{D42A27DB-BD31-4B8C-83A1-F6EECF244321}">
                <p14:modId xmlns:p14="http://schemas.microsoft.com/office/powerpoint/2010/main" val="767153476"/>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440637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F57BB66-CE2C-00FA-AA8B-811384BB55D0}"/>
              </a:ext>
            </a:extLst>
          </p:cNvPr>
          <p:cNvSpPr>
            <a:spLocks noGrp="1"/>
          </p:cNvSpPr>
          <p:nvPr>
            <p:ph type="title"/>
          </p:nvPr>
        </p:nvSpPr>
        <p:spPr>
          <a:xfrm>
            <a:off x="838200" y="1195697"/>
            <a:ext cx="3200400" cy="4238118"/>
          </a:xfrm>
        </p:spPr>
        <p:txBody>
          <a:bodyPr>
            <a:normAutofit/>
          </a:bodyPr>
          <a:lstStyle/>
          <a:p>
            <a:r>
              <a:rPr lang="en-GB">
                <a:solidFill>
                  <a:schemeClr val="bg1"/>
                </a:solidFill>
              </a:rPr>
              <a:t>Finding suitable sources</a:t>
            </a: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2DABB530-7B47-9958-B7B3-9092631B8BA5}"/>
              </a:ext>
            </a:extLst>
          </p:cNvPr>
          <p:cNvGraphicFramePr>
            <a:graphicFrameLocks noGrp="1"/>
          </p:cNvGraphicFramePr>
          <p:nvPr>
            <p:ph idx="1"/>
            <p:extLst>
              <p:ext uri="{D42A27DB-BD31-4B8C-83A1-F6EECF244321}">
                <p14:modId xmlns:p14="http://schemas.microsoft.com/office/powerpoint/2010/main" val="1395469368"/>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801281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18A466ED-7170-9184-8E7C-64F9E38DC83B}"/>
              </a:ext>
            </a:extLst>
          </p:cNvPr>
          <p:cNvSpPr>
            <a:spLocks noGrp="1"/>
          </p:cNvSpPr>
          <p:nvPr>
            <p:ph type="title"/>
          </p:nvPr>
        </p:nvSpPr>
        <p:spPr>
          <a:xfrm>
            <a:off x="479394" y="1070800"/>
            <a:ext cx="3939688" cy="5583126"/>
          </a:xfrm>
        </p:spPr>
        <p:txBody>
          <a:bodyPr>
            <a:normAutofit/>
          </a:bodyPr>
          <a:lstStyle/>
          <a:p>
            <a:pPr algn="r"/>
            <a:r>
              <a:rPr lang="en-GB" sz="6800"/>
              <a:t>Getting to databases</a:t>
            </a:r>
          </a:p>
        </p:txBody>
      </p:sp>
      <p:cxnSp>
        <p:nvCxnSpPr>
          <p:cNvPr id="41" name="Straight Connector 4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79E5D473-DD7F-2FB8-2A16-BF8EBE3CD06A}"/>
              </a:ext>
            </a:extLst>
          </p:cNvPr>
          <p:cNvGraphicFramePr>
            <a:graphicFrameLocks noGrp="1"/>
          </p:cNvGraphicFramePr>
          <p:nvPr>
            <p:ph idx="1"/>
            <p:extLst>
              <p:ext uri="{D42A27DB-BD31-4B8C-83A1-F6EECF244321}">
                <p14:modId xmlns:p14="http://schemas.microsoft.com/office/powerpoint/2010/main" val="1590610725"/>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218642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FF6388C-A002-B133-180F-27E9F6623D15}"/>
              </a:ext>
            </a:extLst>
          </p:cNvPr>
          <p:cNvPicPr>
            <a:picLocks noChangeAspect="1"/>
          </p:cNvPicPr>
          <p:nvPr/>
        </p:nvPicPr>
        <p:blipFill>
          <a:blip r:embed="rId2">
            <a:duotone>
              <a:schemeClr val="bg2">
                <a:shade val="45000"/>
                <a:satMod val="135000"/>
              </a:schemeClr>
              <a:prstClr val="white"/>
            </a:duotone>
          </a:blip>
          <a:srcRect t="16045"/>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DDCE28-3F46-EF83-AE22-EDFFC281BCB6}"/>
              </a:ext>
            </a:extLst>
          </p:cNvPr>
          <p:cNvSpPr>
            <a:spLocks noGrp="1"/>
          </p:cNvSpPr>
          <p:nvPr>
            <p:ph type="title"/>
          </p:nvPr>
        </p:nvSpPr>
        <p:spPr>
          <a:xfrm>
            <a:off x="838200" y="365125"/>
            <a:ext cx="10515600" cy="1325563"/>
          </a:xfrm>
        </p:spPr>
        <p:txBody>
          <a:bodyPr>
            <a:normAutofit/>
          </a:bodyPr>
          <a:lstStyle/>
          <a:p>
            <a:r>
              <a:rPr lang="en-GB" dirty="0"/>
              <a:t>Reviewing results and citing.</a:t>
            </a:r>
          </a:p>
        </p:txBody>
      </p:sp>
      <p:graphicFrame>
        <p:nvGraphicFramePr>
          <p:cNvPr id="5" name="Content Placeholder 2">
            <a:extLst>
              <a:ext uri="{FF2B5EF4-FFF2-40B4-BE49-F238E27FC236}">
                <a16:creationId xmlns:a16="http://schemas.microsoft.com/office/drawing/2014/main" id="{37289742-CE99-F200-C523-7F5070A82848}"/>
              </a:ext>
            </a:extLst>
          </p:cNvPr>
          <p:cNvGraphicFramePr>
            <a:graphicFrameLocks noGrp="1"/>
          </p:cNvGraphicFramePr>
          <p:nvPr>
            <p:ph idx="1"/>
            <p:extLst>
              <p:ext uri="{D42A27DB-BD31-4B8C-83A1-F6EECF244321}">
                <p14:modId xmlns:p14="http://schemas.microsoft.com/office/powerpoint/2010/main" val="107406796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138323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53064DD-CF29-B510-DC21-4711F448062D}"/>
              </a:ext>
            </a:extLst>
          </p:cNvPr>
          <p:cNvSpPr>
            <a:spLocks noGrp="1"/>
          </p:cNvSpPr>
          <p:nvPr>
            <p:ph type="title"/>
          </p:nvPr>
        </p:nvSpPr>
        <p:spPr>
          <a:xfrm>
            <a:off x="838200" y="1195697"/>
            <a:ext cx="3200400" cy="4238118"/>
          </a:xfrm>
        </p:spPr>
        <p:txBody>
          <a:bodyPr>
            <a:normAutofit/>
          </a:bodyPr>
          <a:lstStyle/>
          <a:p>
            <a:r>
              <a:rPr lang="en-GB">
                <a:solidFill>
                  <a:schemeClr val="bg1"/>
                </a:solidFill>
              </a:rPr>
              <a:t>Website</a:t>
            </a: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7B347D04-1886-1B72-60F8-9595A99D8419}"/>
              </a:ext>
            </a:extLst>
          </p:cNvPr>
          <p:cNvGraphicFramePr>
            <a:graphicFrameLocks noGrp="1"/>
          </p:cNvGraphicFramePr>
          <p:nvPr>
            <p:ph idx="1"/>
            <p:extLst>
              <p:ext uri="{D42A27DB-BD31-4B8C-83A1-F6EECF244321}">
                <p14:modId xmlns:p14="http://schemas.microsoft.com/office/powerpoint/2010/main" val="938908668"/>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48904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A3A84D-4817-E3C6-2D2E-787085994C19}"/>
              </a:ext>
            </a:extLst>
          </p:cNvPr>
          <p:cNvSpPr>
            <a:spLocks noGrp="1"/>
          </p:cNvSpPr>
          <p:nvPr>
            <p:ph type="title"/>
          </p:nvPr>
        </p:nvSpPr>
        <p:spPr/>
        <p:txBody>
          <a:bodyPr/>
          <a:lstStyle/>
          <a:p>
            <a:r>
              <a:rPr lang="en-GB" dirty="0"/>
              <a:t>Answer questions</a:t>
            </a:r>
          </a:p>
        </p:txBody>
      </p:sp>
      <p:graphicFrame>
        <p:nvGraphicFramePr>
          <p:cNvPr id="6" name="Content Placeholder 5">
            <a:extLst>
              <a:ext uri="{FF2B5EF4-FFF2-40B4-BE49-F238E27FC236}">
                <a16:creationId xmlns:a16="http://schemas.microsoft.com/office/drawing/2014/main" id="{D82E29B4-F963-D242-E3A9-2C82E4BD2BF5}"/>
              </a:ext>
            </a:extLst>
          </p:cNvPr>
          <p:cNvGraphicFramePr>
            <a:graphicFrameLocks noGrp="1"/>
          </p:cNvGraphicFramePr>
          <p:nvPr>
            <p:ph idx="1"/>
            <p:extLst>
              <p:ext uri="{D42A27DB-BD31-4B8C-83A1-F6EECF244321}">
                <p14:modId xmlns:p14="http://schemas.microsoft.com/office/powerpoint/2010/main" val="1086696907"/>
              </p:ext>
            </p:extLst>
          </p:nvPr>
        </p:nvGraphicFramePr>
        <p:xfrm>
          <a:off x="1429021" y="1784613"/>
          <a:ext cx="9333958" cy="4433396"/>
        </p:xfrm>
        <a:graphic>
          <a:graphicData uri="http://schemas.openxmlformats.org/drawingml/2006/table">
            <a:tbl>
              <a:tblPr firstRow="1" firstCol="1" bandRow="1">
                <a:tableStyleId>{5C22544A-7EE6-4342-B048-85BDC9FD1C3A}</a:tableStyleId>
              </a:tblPr>
              <a:tblGrid>
                <a:gridCol w="2613508">
                  <a:extLst>
                    <a:ext uri="{9D8B030D-6E8A-4147-A177-3AD203B41FA5}">
                      <a16:colId xmlns:a16="http://schemas.microsoft.com/office/drawing/2014/main" val="1463663893"/>
                    </a:ext>
                  </a:extLst>
                </a:gridCol>
                <a:gridCol w="6720450">
                  <a:extLst>
                    <a:ext uri="{9D8B030D-6E8A-4147-A177-3AD203B41FA5}">
                      <a16:colId xmlns:a16="http://schemas.microsoft.com/office/drawing/2014/main" val="423367155"/>
                    </a:ext>
                  </a:extLst>
                </a:gridCol>
              </a:tblGrid>
              <a:tr h="372006">
                <a:tc>
                  <a:txBody>
                    <a:bodyPr/>
                    <a:lstStyle/>
                    <a:p>
                      <a:pPr>
                        <a:lnSpc>
                          <a:spcPts val="1295"/>
                        </a:lnSpc>
                        <a:spcAft>
                          <a:spcPts val="800"/>
                        </a:spcAft>
                        <a:buNone/>
                      </a:pPr>
                      <a:r>
                        <a:rPr lang="en-GB" sz="1000" kern="100">
                          <a:effectLst/>
                        </a:rPr>
                        <a:t>Section</a:t>
                      </a:r>
                      <a:endParaRPr lang="en-GB" sz="1000" kern="100">
                        <a:effectLst/>
                        <a:latin typeface="Cambria" panose="02040503050406030204" pitchFamily="18" charset="0"/>
                        <a:ea typeface="Calibri" panose="020F0502020204030204" pitchFamily="34" charset="0"/>
                        <a:cs typeface="Times New Roman" panose="02020603050405020304" pitchFamily="18" charset="0"/>
                      </a:endParaRPr>
                    </a:p>
                  </a:txBody>
                  <a:tcPr marL="112729" marR="112729" marT="112729" marB="112729"/>
                </a:tc>
                <a:tc>
                  <a:txBody>
                    <a:bodyPr/>
                    <a:lstStyle/>
                    <a:p>
                      <a:pPr>
                        <a:lnSpc>
                          <a:spcPts val="1295"/>
                        </a:lnSpc>
                        <a:spcAft>
                          <a:spcPts val="800"/>
                        </a:spcAft>
                        <a:buNone/>
                      </a:pPr>
                      <a:r>
                        <a:rPr lang="en-GB" sz="1000" kern="100">
                          <a:effectLst/>
                        </a:rPr>
                        <a:t>Student response</a:t>
                      </a:r>
                      <a:endParaRPr lang="en-GB" sz="1000" kern="100">
                        <a:effectLst/>
                        <a:latin typeface="Cambria" panose="02040503050406030204" pitchFamily="18" charset="0"/>
                        <a:ea typeface="Calibri" panose="020F0502020204030204" pitchFamily="34" charset="0"/>
                        <a:cs typeface="Times New Roman" panose="02020603050405020304" pitchFamily="18" charset="0"/>
                      </a:endParaRPr>
                    </a:p>
                  </a:txBody>
                  <a:tcPr marL="112729" marR="112729" marT="112729" marB="112729"/>
                </a:tc>
                <a:extLst>
                  <a:ext uri="{0D108BD9-81ED-4DB2-BD59-A6C34878D82A}">
                    <a16:rowId xmlns:a16="http://schemas.microsoft.com/office/drawing/2014/main" val="46717892"/>
                  </a:ext>
                </a:extLst>
              </a:tr>
              <a:tr h="653828">
                <a:tc>
                  <a:txBody>
                    <a:bodyPr/>
                    <a:lstStyle/>
                    <a:p>
                      <a:pPr>
                        <a:lnSpc>
                          <a:spcPts val="1295"/>
                        </a:lnSpc>
                        <a:spcAft>
                          <a:spcPts val="800"/>
                        </a:spcAft>
                        <a:buNone/>
                      </a:pPr>
                      <a:r>
                        <a:rPr lang="en-GB" sz="1000" kern="100">
                          <a:effectLst/>
                        </a:rPr>
                        <a:t>Assessment topic</a:t>
                      </a:r>
                      <a:endParaRPr lang="en-GB" sz="1000" kern="100">
                        <a:effectLst/>
                        <a:latin typeface="Cambria" panose="02040503050406030204" pitchFamily="18" charset="0"/>
                        <a:ea typeface="Calibri" panose="020F0502020204030204" pitchFamily="34" charset="0"/>
                        <a:cs typeface="Times New Roman" panose="02020603050405020304" pitchFamily="18" charset="0"/>
                      </a:endParaRPr>
                    </a:p>
                  </a:txBody>
                  <a:tcPr marL="112729" marR="112729" marT="112729" marB="112729"/>
                </a:tc>
                <a:tc>
                  <a:txBody>
                    <a:bodyPr/>
                    <a:lstStyle/>
                    <a:p>
                      <a:pPr algn="ctr">
                        <a:lnSpc>
                          <a:spcPts val="1295"/>
                        </a:lnSpc>
                        <a:spcAft>
                          <a:spcPts val="800"/>
                        </a:spcAft>
                        <a:buNone/>
                      </a:pPr>
                      <a:r>
                        <a:rPr lang="en-GB" sz="1400" b="1" kern="100" dirty="0">
                          <a:effectLst/>
                        </a:rPr>
                        <a:t>“Is vaping healthier than smoking?”</a:t>
                      </a:r>
                    </a:p>
                    <a:p>
                      <a:pPr>
                        <a:lnSpc>
                          <a:spcPts val="1295"/>
                        </a:lnSpc>
                        <a:spcAft>
                          <a:spcPts val="800"/>
                        </a:spcAft>
                        <a:buNone/>
                      </a:pPr>
                      <a:r>
                        <a:rPr lang="en-GB" sz="1000" kern="100" dirty="0">
                          <a:effectLst/>
                        </a:rPr>
                        <a:t> </a:t>
                      </a:r>
                      <a:endParaRPr lang="en-GB" sz="1000" kern="100" dirty="0">
                        <a:effectLst/>
                        <a:latin typeface="Cambria" panose="02040503050406030204" pitchFamily="18" charset="0"/>
                        <a:ea typeface="Calibri" panose="020F0502020204030204" pitchFamily="34" charset="0"/>
                        <a:cs typeface="Times New Roman" panose="02020603050405020304" pitchFamily="18" charset="0"/>
                      </a:endParaRPr>
                    </a:p>
                  </a:txBody>
                  <a:tcPr marL="112729" marR="112729" marT="112729" marB="112729">
                    <a:solidFill>
                      <a:schemeClr val="accent3">
                        <a:lumMod val="40000"/>
                        <a:lumOff val="60000"/>
                      </a:schemeClr>
                    </a:solidFill>
                  </a:tcPr>
                </a:tc>
                <a:extLst>
                  <a:ext uri="{0D108BD9-81ED-4DB2-BD59-A6C34878D82A}">
                    <a16:rowId xmlns:a16="http://schemas.microsoft.com/office/drawing/2014/main" val="2112869141"/>
                  </a:ext>
                </a:extLst>
              </a:tr>
              <a:tr h="789103">
                <a:tc>
                  <a:txBody>
                    <a:bodyPr/>
                    <a:lstStyle/>
                    <a:p>
                      <a:pPr>
                        <a:lnSpc>
                          <a:spcPts val="1295"/>
                        </a:lnSpc>
                        <a:spcAft>
                          <a:spcPts val="800"/>
                        </a:spcAft>
                        <a:buNone/>
                      </a:pPr>
                      <a:r>
                        <a:rPr lang="en-GB" sz="1000" kern="100">
                          <a:effectLst/>
                        </a:rPr>
                        <a:t>Keywords identified</a:t>
                      </a:r>
                      <a:endParaRPr lang="en-GB" sz="1000" kern="100">
                        <a:effectLst/>
                        <a:latin typeface="Cambria" panose="02040503050406030204" pitchFamily="18" charset="0"/>
                        <a:ea typeface="Calibri" panose="020F0502020204030204" pitchFamily="34" charset="0"/>
                        <a:cs typeface="Times New Roman" panose="02020603050405020304" pitchFamily="18" charset="0"/>
                      </a:endParaRPr>
                    </a:p>
                  </a:txBody>
                  <a:tcPr marL="112729" marR="112729" marT="112729" marB="112729"/>
                </a:tc>
                <a:tc>
                  <a:txBody>
                    <a:bodyPr/>
                    <a:lstStyle/>
                    <a:p>
                      <a:pPr>
                        <a:lnSpc>
                          <a:spcPts val="1295"/>
                        </a:lnSpc>
                        <a:spcAft>
                          <a:spcPts val="800"/>
                        </a:spcAft>
                        <a:buNone/>
                      </a:pPr>
                      <a:r>
                        <a:rPr lang="en-GB" sz="1000" kern="100" dirty="0">
                          <a:effectLst/>
                        </a:rPr>
                        <a:t> </a:t>
                      </a:r>
                    </a:p>
                    <a:p>
                      <a:pPr>
                        <a:lnSpc>
                          <a:spcPts val="1295"/>
                        </a:lnSpc>
                        <a:spcAft>
                          <a:spcPts val="800"/>
                        </a:spcAft>
                        <a:buNone/>
                      </a:pPr>
                      <a:r>
                        <a:rPr lang="en-GB" sz="1000" kern="100" dirty="0">
                          <a:effectLst/>
                        </a:rPr>
                        <a:t>Is vaping healthier than smoking?</a:t>
                      </a:r>
                      <a:endParaRPr lang="en-GB" sz="1000" kern="100" dirty="0">
                        <a:effectLst/>
                        <a:latin typeface="Cambria" panose="02040503050406030204" pitchFamily="18" charset="0"/>
                        <a:ea typeface="Calibri" panose="020F0502020204030204" pitchFamily="34" charset="0"/>
                        <a:cs typeface="Times New Roman" panose="02020603050405020304" pitchFamily="18" charset="0"/>
                      </a:endParaRPr>
                    </a:p>
                  </a:txBody>
                  <a:tcPr marL="112729" marR="112729" marT="112729" marB="112729">
                    <a:solidFill>
                      <a:schemeClr val="accent3">
                        <a:lumMod val="40000"/>
                        <a:lumOff val="60000"/>
                      </a:schemeClr>
                    </a:solidFill>
                  </a:tcPr>
                </a:tc>
                <a:extLst>
                  <a:ext uri="{0D108BD9-81ED-4DB2-BD59-A6C34878D82A}">
                    <a16:rowId xmlns:a16="http://schemas.microsoft.com/office/drawing/2014/main" val="3916658582"/>
                  </a:ext>
                </a:extLst>
              </a:tr>
              <a:tr h="789103">
                <a:tc>
                  <a:txBody>
                    <a:bodyPr/>
                    <a:lstStyle/>
                    <a:p>
                      <a:pPr>
                        <a:lnSpc>
                          <a:spcPts val="1295"/>
                        </a:lnSpc>
                        <a:spcAft>
                          <a:spcPts val="800"/>
                        </a:spcAft>
                        <a:buNone/>
                      </a:pPr>
                      <a:r>
                        <a:rPr lang="en-GB" sz="1000" kern="100">
                          <a:effectLst/>
                        </a:rPr>
                        <a:t>Alternative keywords / synonyms</a:t>
                      </a:r>
                      <a:endParaRPr lang="en-GB" sz="1000" kern="100">
                        <a:effectLst/>
                        <a:latin typeface="Cambria" panose="02040503050406030204" pitchFamily="18" charset="0"/>
                        <a:ea typeface="Calibri" panose="020F0502020204030204" pitchFamily="34" charset="0"/>
                        <a:cs typeface="Times New Roman" panose="02020603050405020304" pitchFamily="18" charset="0"/>
                      </a:endParaRPr>
                    </a:p>
                  </a:txBody>
                  <a:tcPr marL="112729" marR="112729" marT="112729" marB="112729"/>
                </a:tc>
                <a:tc>
                  <a:txBody>
                    <a:bodyPr/>
                    <a:lstStyle/>
                    <a:p>
                      <a:pPr>
                        <a:lnSpc>
                          <a:spcPts val="1295"/>
                        </a:lnSpc>
                        <a:spcAft>
                          <a:spcPts val="800"/>
                        </a:spcAft>
                        <a:buNone/>
                      </a:pPr>
                      <a:r>
                        <a:rPr lang="en-GB" sz="1000" kern="100">
                          <a:effectLst/>
                        </a:rPr>
                        <a:t> </a:t>
                      </a:r>
                    </a:p>
                    <a:p>
                      <a:pPr>
                        <a:lnSpc>
                          <a:spcPts val="1295"/>
                        </a:lnSpc>
                        <a:spcAft>
                          <a:spcPts val="800"/>
                        </a:spcAft>
                        <a:buNone/>
                      </a:pPr>
                      <a:r>
                        <a:rPr lang="en-GB" sz="1000" kern="100">
                          <a:effectLst/>
                        </a:rPr>
                        <a:t>‘problems caused by vaping and smoking’</a:t>
                      </a:r>
                      <a:endParaRPr lang="en-GB" sz="1000" kern="100">
                        <a:effectLst/>
                        <a:latin typeface="Cambria" panose="02040503050406030204" pitchFamily="18" charset="0"/>
                        <a:ea typeface="Calibri" panose="020F0502020204030204" pitchFamily="34" charset="0"/>
                        <a:cs typeface="Times New Roman" panose="02020603050405020304" pitchFamily="18" charset="0"/>
                      </a:endParaRPr>
                    </a:p>
                  </a:txBody>
                  <a:tcPr marL="112729" marR="112729" marT="112729" marB="112729">
                    <a:solidFill>
                      <a:schemeClr val="accent3">
                        <a:lumMod val="40000"/>
                        <a:lumOff val="60000"/>
                      </a:schemeClr>
                    </a:solidFill>
                  </a:tcPr>
                </a:tc>
                <a:extLst>
                  <a:ext uri="{0D108BD9-81ED-4DB2-BD59-A6C34878D82A}">
                    <a16:rowId xmlns:a16="http://schemas.microsoft.com/office/drawing/2014/main" val="2573914275"/>
                  </a:ext>
                </a:extLst>
              </a:tr>
              <a:tr h="901832">
                <a:tc>
                  <a:txBody>
                    <a:bodyPr/>
                    <a:lstStyle/>
                    <a:p>
                      <a:pPr>
                        <a:lnSpc>
                          <a:spcPts val="1295"/>
                        </a:lnSpc>
                        <a:spcAft>
                          <a:spcPts val="800"/>
                        </a:spcAft>
                        <a:buNone/>
                      </a:pPr>
                      <a:r>
                        <a:rPr lang="en-GB" sz="1000" kern="100">
                          <a:effectLst/>
                        </a:rPr>
                        <a:t>Boolean search string(s)</a:t>
                      </a:r>
                      <a:endParaRPr lang="en-GB" sz="1000" kern="100">
                        <a:effectLst/>
                        <a:latin typeface="Cambria" panose="02040503050406030204" pitchFamily="18" charset="0"/>
                        <a:ea typeface="Calibri" panose="020F0502020204030204" pitchFamily="34" charset="0"/>
                        <a:cs typeface="Times New Roman" panose="02020603050405020304" pitchFamily="18" charset="0"/>
                      </a:endParaRPr>
                    </a:p>
                  </a:txBody>
                  <a:tcPr marL="112729" marR="112729" marT="112729" marB="112729"/>
                </a:tc>
                <a:tc>
                  <a:txBody>
                    <a:bodyPr/>
                    <a:lstStyle/>
                    <a:p>
                      <a:pPr>
                        <a:lnSpc>
                          <a:spcPts val="1295"/>
                        </a:lnSpc>
                        <a:spcAft>
                          <a:spcPts val="800"/>
                        </a:spcAft>
                        <a:buNone/>
                      </a:pPr>
                      <a:r>
                        <a:rPr lang="en-GB" sz="1000" kern="100" dirty="0">
                          <a:effectLst/>
                        </a:rPr>
                        <a:t> </a:t>
                      </a:r>
                    </a:p>
                    <a:p>
                      <a:pPr>
                        <a:lnSpc>
                          <a:spcPts val="1295"/>
                        </a:lnSpc>
                        <a:spcAft>
                          <a:spcPts val="800"/>
                        </a:spcAft>
                        <a:buNone/>
                      </a:pPr>
                      <a:r>
                        <a:rPr lang="en-GB" sz="1000" kern="100" dirty="0">
                          <a:effectLst/>
                        </a:rPr>
                        <a:t> AND (</a:t>
                      </a:r>
                      <a:r>
                        <a:rPr lang="en-GB" sz="1000" kern="100" dirty="0" err="1">
                          <a:effectLst/>
                        </a:rPr>
                        <a:t>eg</a:t>
                      </a:r>
                      <a:r>
                        <a:rPr lang="en-GB" sz="1000" kern="100" dirty="0">
                          <a:effectLst/>
                        </a:rPr>
                        <a:t> vaping </a:t>
                      </a:r>
                      <a:r>
                        <a:rPr lang="en-GB" sz="1000" u="sng" kern="100" dirty="0">
                          <a:effectLst/>
                        </a:rPr>
                        <a:t>and</a:t>
                      </a:r>
                      <a:r>
                        <a:rPr lang="en-GB" sz="1000" kern="100" dirty="0">
                          <a:effectLst/>
                        </a:rPr>
                        <a:t> smoking)</a:t>
                      </a:r>
                    </a:p>
                  </a:txBody>
                  <a:tcPr marL="112729" marR="112729" marT="112729" marB="112729">
                    <a:solidFill>
                      <a:schemeClr val="accent3">
                        <a:lumMod val="40000"/>
                        <a:lumOff val="60000"/>
                      </a:schemeClr>
                    </a:solidFill>
                  </a:tcPr>
                </a:tc>
                <a:extLst>
                  <a:ext uri="{0D108BD9-81ED-4DB2-BD59-A6C34878D82A}">
                    <a16:rowId xmlns:a16="http://schemas.microsoft.com/office/drawing/2014/main" val="20416731"/>
                  </a:ext>
                </a:extLst>
              </a:tr>
              <a:tr h="845467">
                <a:tc>
                  <a:txBody>
                    <a:bodyPr/>
                    <a:lstStyle/>
                    <a:p>
                      <a:pPr>
                        <a:lnSpc>
                          <a:spcPts val="1295"/>
                        </a:lnSpc>
                        <a:spcAft>
                          <a:spcPts val="800"/>
                        </a:spcAft>
                        <a:buNone/>
                      </a:pPr>
                      <a:r>
                        <a:rPr lang="en-GB" sz="1000" kern="100">
                          <a:effectLst/>
                        </a:rPr>
                        <a:t>Database(s) searched</a:t>
                      </a:r>
                      <a:endParaRPr lang="en-GB" sz="1000" kern="100">
                        <a:effectLst/>
                        <a:latin typeface="Cambria" panose="02040503050406030204" pitchFamily="18" charset="0"/>
                        <a:ea typeface="Calibri" panose="020F0502020204030204" pitchFamily="34" charset="0"/>
                        <a:cs typeface="Times New Roman" panose="02020603050405020304" pitchFamily="18" charset="0"/>
                      </a:endParaRPr>
                    </a:p>
                  </a:txBody>
                  <a:tcPr marL="112729" marR="112729" marT="112729" marB="112729"/>
                </a:tc>
                <a:tc>
                  <a:txBody>
                    <a:bodyPr/>
                    <a:lstStyle/>
                    <a:p>
                      <a:pPr>
                        <a:lnSpc>
                          <a:spcPts val="1295"/>
                        </a:lnSpc>
                        <a:spcAft>
                          <a:spcPts val="800"/>
                        </a:spcAft>
                        <a:buNone/>
                      </a:pPr>
                      <a:r>
                        <a:rPr lang="en-GB" sz="1000" kern="100" dirty="0">
                          <a:effectLst/>
                        </a:rPr>
                        <a:t> </a:t>
                      </a:r>
                    </a:p>
                    <a:p>
                      <a:pPr>
                        <a:lnSpc>
                          <a:spcPts val="1295"/>
                        </a:lnSpc>
                        <a:spcAft>
                          <a:spcPts val="800"/>
                        </a:spcAft>
                        <a:buNone/>
                      </a:pPr>
                      <a:r>
                        <a:rPr lang="en-GB" sz="1000" kern="100" dirty="0">
                          <a:effectLst/>
                        </a:rPr>
                        <a:t> </a:t>
                      </a:r>
                    </a:p>
                    <a:p>
                      <a:pPr>
                        <a:lnSpc>
                          <a:spcPts val="1295"/>
                        </a:lnSpc>
                        <a:spcAft>
                          <a:spcPts val="800"/>
                        </a:spcAft>
                        <a:buNone/>
                      </a:pPr>
                      <a:r>
                        <a:rPr lang="en-GB" sz="1000" kern="100" dirty="0">
                          <a:effectLst/>
                        </a:rPr>
                        <a:t>PubMed</a:t>
                      </a:r>
                      <a:endParaRPr lang="en-GB" sz="1000" kern="100" dirty="0">
                        <a:effectLst/>
                        <a:latin typeface="Cambria" panose="02040503050406030204" pitchFamily="18" charset="0"/>
                        <a:ea typeface="Calibri" panose="020F0502020204030204" pitchFamily="34" charset="0"/>
                        <a:cs typeface="Times New Roman" panose="02020603050405020304" pitchFamily="18" charset="0"/>
                      </a:endParaRPr>
                    </a:p>
                  </a:txBody>
                  <a:tcPr marL="112729" marR="112729" marT="112729" marB="112729">
                    <a:solidFill>
                      <a:schemeClr val="accent3">
                        <a:lumMod val="40000"/>
                        <a:lumOff val="60000"/>
                      </a:schemeClr>
                    </a:solidFill>
                  </a:tcPr>
                </a:tc>
                <a:extLst>
                  <a:ext uri="{0D108BD9-81ED-4DB2-BD59-A6C34878D82A}">
                    <a16:rowId xmlns:a16="http://schemas.microsoft.com/office/drawing/2014/main" val="4192493875"/>
                  </a:ext>
                </a:extLst>
              </a:tr>
            </a:tbl>
          </a:graphicData>
        </a:graphic>
      </p:graphicFrame>
    </p:spTree>
    <p:extLst>
      <p:ext uri="{BB962C8B-B14F-4D97-AF65-F5344CB8AC3E}">
        <p14:creationId xmlns:p14="http://schemas.microsoft.com/office/powerpoint/2010/main" val="23913145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4DA852-6AB5-8C22-2504-2E212F7CE200}"/>
              </a:ext>
            </a:extLst>
          </p:cNvPr>
          <p:cNvSpPr>
            <a:spLocks noGrp="1"/>
          </p:cNvSpPr>
          <p:nvPr>
            <p:ph type="title"/>
          </p:nvPr>
        </p:nvSpPr>
        <p:spPr/>
        <p:txBody>
          <a:bodyPr/>
          <a:lstStyle/>
          <a:p>
            <a:r>
              <a:rPr lang="en-GB" dirty="0"/>
              <a:t>Answer questions</a:t>
            </a:r>
          </a:p>
        </p:txBody>
      </p:sp>
      <p:graphicFrame>
        <p:nvGraphicFramePr>
          <p:cNvPr id="4" name="Content Placeholder 3">
            <a:extLst>
              <a:ext uri="{FF2B5EF4-FFF2-40B4-BE49-F238E27FC236}">
                <a16:creationId xmlns:a16="http://schemas.microsoft.com/office/drawing/2014/main" id="{F233618D-B8C0-F740-ED78-2CA2926E3A8F}"/>
              </a:ext>
            </a:extLst>
          </p:cNvPr>
          <p:cNvGraphicFramePr>
            <a:graphicFrameLocks noGrp="1"/>
          </p:cNvGraphicFramePr>
          <p:nvPr>
            <p:ph idx="1"/>
            <p:extLst>
              <p:ext uri="{D42A27DB-BD31-4B8C-83A1-F6EECF244321}">
                <p14:modId xmlns:p14="http://schemas.microsoft.com/office/powerpoint/2010/main" val="2105102153"/>
              </p:ext>
            </p:extLst>
          </p:nvPr>
        </p:nvGraphicFramePr>
        <p:xfrm>
          <a:off x="838200" y="2705894"/>
          <a:ext cx="10515600" cy="2590800"/>
        </p:xfrm>
        <a:graphic>
          <a:graphicData uri="http://schemas.openxmlformats.org/drawingml/2006/table">
            <a:tbl>
              <a:tblPr firstRow="1" firstCol="1" bandRow="1">
                <a:tableStyleId>{5C22544A-7EE6-4342-B048-85BDC9FD1C3A}</a:tableStyleId>
              </a:tblPr>
              <a:tblGrid>
                <a:gridCol w="5257800">
                  <a:extLst>
                    <a:ext uri="{9D8B030D-6E8A-4147-A177-3AD203B41FA5}">
                      <a16:colId xmlns:a16="http://schemas.microsoft.com/office/drawing/2014/main" val="334127629"/>
                    </a:ext>
                  </a:extLst>
                </a:gridCol>
                <a:gridCol w="5257800">
                  <a:extLst>
                    <a:ext uri="{9D8B030D-6E8A-4147-A177-3AD203B41FA5}">
                      <a16:colId xmlns:a16="http://schemas.microsoft.com/office/drawing/2014/main" val="2287803250"/>
                    </a:ext>
                  </a:extLst>
                </a:gridCol>
              </a:tblGrid>
              <a:tr h="812800">
                <a:tc>
                  <a:txBody>
                    <a:bodyPr/>
                    <a:lstStyle/>
                    <a:p>
                      <a:pPr>
                        <a:lnSpc>
                          <a:spcPts val="1295"/>
                        </a:lnSpc>
                        <a:spcAft>
                          <a:spcPts val="800"/>
                        </a:spcAft>
                        <a:buNone/>
                      </a:pPr>
                      <a:r>
                        <a:rPr lang="en-GB" sz="1100" kern="100">
                          <a:effectLst/>
                        </a:rPr>
                        <a:t>Professional website(s) searched</a:t>
                      </a:r>
                      <a:endParaRPr lang="en-GB" sz="1100" kern="100">
                        <a:effectLst/>
                        <a:latin typeface="Cambria" panose="02040503050406030204" pitchFamily="18" charset="0"/>
                        <a:ea typeface="Calibri" panose="020F0502020204030204" pitchFamily="34" charset="0"/>
                        <a:cs typeface="Times New Roman" panose="02020603050405020304" pitchFamily="18" charset="0"/>
                      </a:endParaRPr>
                    </a:p>
                  </a:txBody>
                  <a:tcPr marL="127000" marR="127000" marT="127000" marB="127000"/>
                </a:tc>
                <a:tc>
                  <a:txBody>
                    <a:bodyPr/>
                    <a:lstStyle/>
                    <a:p>
                      <a:pPr>
                        <a:lnSpc>
                          <a:spcPts val="1295"/>
                        </a:lnSpc>
                        <a:spcAft>
                          <a:spcPts val="800"/>
                        </a:spcAft>
                        <a:buNone/>
                      </a:pPr>
                      <a:r>
                        <a:rPr lang="en-GB" sz="1100" kern="100">
                          <a:effectLst/>
                        </a:rPr>
                        <a:t> </a:t>
                      </a:r>
                    </a:p>
                    <a:p>
                      <a:pPr>
                        <a:lnSpc>
                          <a:spcPts val="1295"/>
                        </a:lnSpc>
                        <a:spcAft>
                          <a:spcPts val="800"/>
                        </a:spcAft>
                        <a:buNone/>
                      </a:pPr>
                      <a:r>
                        <a:rPr lang="en-GB" sz="1100" kern="100">
                          <a:effectLst/>
                        </a:rPr>
                        <a:t>NHS</a:t>
                      </a:r>
                      <a:endParaRPr lang="en-GB" sz="1100" kern="100">
                        <a:effectLst/>
                        <a:latin typeface="Cambria" panose="02040503050406030204" pitchFamily="18" charset="0"/>
                        <a:ea typeface="Calibri" panose="020F0502020204030204" pitchFamily="34" charset="0"/>
                        <a:cs typeface="Times New Roman" panose="02020603050405020304" pitchFamily="18" charset="0"/>
                      </a:endParaRPr>
                    </a:p>
                  </a:txBody>
                  <a:tcPr marL="127000" marR="127000" marT="127000" marB="127000"/>
                </a:tc>
                <a:extLst>
                  <a:ext uri="{0D108BD9-81ED-4DB2-BD59-A6C34878D82A}">
                    <a16:rowId xmlns:a16="http://schemas.microsoft.com/office/drawing/2014/main" val="4217008448"/>
                  </a:ext>
                </a:extLst>
              </a:tr>
              <a:tr h="889000">
                <a:tc>
                  <a:txBody>
                    <a:bodyPr/>
                    <a:lstStyle/>
                    <a:p>
                      <a:pPr>
                        <a:lnSpc>
                          <a:spcPts val="1295"/>
                        </a:lnSpc>
                        <a:spcAft>
                          <a:spcPts val="800"/>
                        </a:spcAft>
                        <a:buNone/>
                      </a:pPr>
                      <a:r>
                        <a:rPr lang="en-GB" sz="1100" kern="100">
                          <a:effectLst/>
                        </a:rPr>
                        <a:t>Filters applied</a:t>
                      </a:r>
                    </a:p>
                    <a:p>
                      <a:pPr>
                        <a:lnSpc>
                          <a:spcPts val="1295"/>
                        </a:lnSpc>
                        <a:spcAft>
                          <a:spcPts val="800"/>
                        </a:spcAft>
                        <a:buNone/>
                      </a:pPr>
                      <a:r>
                        <a:rPr lang="en-GB" sz="1100" kern="100">
                          <a:effectLst/>
                        </a:rPr>
                        <a:t>Date, peer reviewed, full text, etc.</a:t>
                      </a:r>
                      <a:endParaRPr lang="en-GB" sz="1100" kern="100">
                        <a:effectLst/>
                        <a:latin typeface="Cambria" panose="02040503050406030204" pitchFamily="18" charset="0"/>
                        <a:ea typeface="Calibri" panose="020F0502020204030204" pitchFamily="34" charset="0"/>
                        <a:cs typeface="Times New Roman" panose="02020603050405020304" pitchFamily="18" charset="0"/>
                      </a:endParaRPr>
                    </a:p>
                  </a:txBody>
                  <a:tcPr marL="127000" marR="127000" marT="127000" marB="127000"/>
                </a:tc>
                <a:tc>
                  <a:txBody>
                    <a:bodyPr/>
                    <a:lstStyle/>
                    <a:p>
                      <a:pPr>
                        <a:lnSpc>
                          <a:spcPts val="1295"/>
                        </a:lnSpc>
                        <a:spcAft>
                          <a:spcPts val="800"/>
                        </a:spcAft>
                        <a:buNone/>
                      </a:pPr>
                      <a:r>
                        <a:rPr lang="en-GB" sz="1100" kern="100">
                          <a:effectLst/>
                        </a:rPr>
                        <a:t> </a:t>
                      </a:r>
                    </a:p>
                    <a:p>
                      <a:pPr marL="342900" lvl="0" indent="-342900">
                        <a:lnSpc>
                          <a:spcPts val="1295"/>
                        </a:lnSpc>
                        <a:buFont typeface="+mj-lt"/>
                        <a:buAutoNum type="arabicPeriod"/>
                      </a:pPr>
                      <a:r>
                        <a:rPr lang="en-GB" sz="1100" kern="100">
                          <a:effectLst/>
                        </a:rPr>
                        <a:t>5 years, free full text, peer reviewed</a:t>
                      </a:r>
                    </a:p>
                    <a:p>
                      <a:pPr marL="342900" lvl="0" indent="-342900">
                        <a:lnSpc>
                          <a:spcPts val="1295"/>
                        </a:lnSpc>
                        <a:spcAft>
                          <a:spcPts val="800"/>
                        </a:spcAft>
                        <a:buFont typeface="+mj-lt"/>
                        <a:buAutoNum type="arabicPeriod"/>
                      </a:pPr>
                      <a:r>
                        <a:rPr lang="en-GB" sz="1100" kern="100">
                          <a:effectLst/>
                        </a:rPr>
                        <a:t>No filters used on website</a:t>
                      </a:r>
                      <a:endParaRPr lang="en-GB" sz="1100" kern="100">
                        <a:effectLst/>
                        <a:latin typeface="Cambria" panose="02040503050406030204" pitchFamily="18" charset="0"/>
                        <a:ea typeface="Calibri" panose="020F0502020204030204" pitchFamily="34" charset="0"/>
                        <a:cs typeface="Times New Roman" panose="02020603050405020304" pitchFamily="18" charset="0"/>
                      </a:endParaRPr>
                    </a:p>
                  </a:txBody>
                  <a:tcPr marL="127000" marR="127000" marT="127000" marB="127000">
                    <a:solidFill>
                      <a:schemeClr val="accent3">
                        <a:lumMod val="40000"/>
                        <a:lumOff val="60000"/>
                      </a:schemeClr>
                    </a:solidFill>
                  </a:tcPr>
                </a:tc>
                <a:extLst>
                  <a:ext uri="{0D108BD9-81ED-4DB2-BD59-A6C34878D82A}">
                    <a16:rowId xmlns:a16="http://schemas.microsoft.com/office/drawing/2014/main" val="2454429550"/>
                  </a:ext>
                </a:extLst>
              </a:tr>
              <a:tr h="889000">
                <a:tc>
                  <a:txBody>
                    <a:bodyPr/>
                    <a:lstStyle/>
                    <a:p>
                      <a:pPr>
                        <a:lnSpc>
                          <a:spcPts val="1295"/>
                        </a:lnSpc>
                        <a:spcAft>
                          <a:spcPts val="800"/>
                        </a:spcAft>
                        <a:buNone/>
                      </a:pPr>
                      <a:r>
                        <a:rPr lang="en-GB" sz="1100" kern="100">
                          <a:effectLst/>
                        </a:rPr>
                        <a:t>Number of results found/number of hits</a:t>
                      </a:r>
                      <a:endParaRPr lang="en-GB" sz="1100" kern="100">
                        <a:effectLst/>
                        <a:latin typeface="Cambria" panose="02040503050406030204" pitchFamily="18" charset="0"/>
                        <a:ea typeface="Calibri" panose="020F0502020204030204" pitchFamily="34" charset="0"/>
                        <a:cs typeface="Times New Roman" panose="02020603050405020304" pitchFamily="18" charset="0"/>
                      </a:endParaRPr>
                    </a:p>
                  </a:txBody>
                  <a:tcPr marL="127000" marR="127000" marT="127000" marB="127000"/>
                </a:tc>
                <a:tc>
                  <a:txBody>
                    <a:bodyPr/>
                    <a:lstStyle/>
                    <a:p>
                      <a:pPr>
                        <a:lnSpc>
                          <a:spcPts val="1295"/>
                        </a:lnSpc>
                        <a:spcAft>
                          <a:spcPts val="800"/>
                        </a:spcAft>
                        <a:buNone/>
                      </a:pPr>
                      <a:r>
                        <a:rPr lang="en-GB" sz="1100" kern="100" dirty="0">
                          <a:effectLst/>
                        </a:rPr>
                        <a:t>1. 38</a:t>
                      </a:r>
                    </a:p>
                    <a:p>
                      <a:pPr>
                        <a:lnSpc>
                          <a:spcPts val="1295"/>
                        </a:lnSpc>
                        <a:spcAft>
                          <a:spcPts val="800"/>
                        </a:spcAft>
                        <a:buNone/>
                      </a:pPr>
                      <a:r>
                        <a:rPr lang="en-GB" sz="1100" kern="100" dirty="0">
                          <a:effectLst/>
                        </a:rPr>
                        <a:t>2. 332 using Google search engine.</a:t>
                      </a:r>
                      <a:endParaRPr lang="en-GB" sz="1100" kern="100" dirty="0">
                        <a:effectLst/>
                        <a:latin typeface="Cambria" panose="02040503050406030204" pitchFamily="18" charset="0"/>
                        <a:ea typeface="Calibri" panose="020F0502020204030204" pitchFamily="34" charset="0"/>
                        <a:cs typeface="Times New Roman" panose="02020603050405020304" pitchFamily="18" charset="0"/>
                      </a:endParaRPr>
                    </a:p>
                  </a:txBody>
                  <a:tcPr marL="127000" marR="127000" marT="127000" marB="127000">
                    <a:solidFill>
                      <a:schemeClr val="accent3">
                        <a:lumMod val="40000"/>
                        <a:lumOff val="60000"/>
                      </a:schemeClr>
                    </a:solidFill>
                  </a:tcPr>
                </a:tc>
                <a:extLst>
                  <a:ext uri="{0D108BD9-81ED-4DB2-BD59-A6C34878D82A}">
                    <a16:rowId xmlns:a16="http://schemas.microsoft.com/office/drawing/2014/main" val="499754441"/>
                  </a:ext>
                </a:extLst>
              </a:tr>
            </a:tbl>
          </a:graphicData>
        </a:graphic>
      </p:graphicFrame>
    </p:spTree>
    <p:extLst>
      <p:ext uri="{BB962C8B-B14F-4D97-AF65-F5344CB8AC3E}">
        <p14:creationId xmlns:p14="http://schemas.microsoft.com/office/powerpoint/2010/main" val="4165747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3C86A-1549-D15F-A725-690130F8465E}"/>
              </a:ext>
            </a:extLst>
          </p:cNvPr>
          <p:cNvSpPr>
            <a:spLocks noGrp="1"/>
          </p:cNvSpPr>
          <p:nvPr>
            <p:ph type="title"/>
          </p:nvPr>
        </p:nvSpPr>
        <p:spPr/>
        <p:txBody>
          <a:bodyPr/>
          <a:lstStyle/>
          <a:p>
            <a:r>
              <a:rPr lang="en-GB" dirty="0"/>
              <a:t>Answer questions</a:t>
            </a:r>
          </a:p>
        </p:txBody>
      </p:sp>
      <p:graphicFrame>
        <p:nvGraphicFramePr>
          <p:cNvPr id="4" name="Content Placeholder 3">
            <a:extLst>
              <a:ext uri="{FF2B5EF4-FFF2-40B4-BE49-F238E27FC236}">
                <a16:creationId xmlns:a16="http://schemas.microsoft.com/office/drawing/2014/main" id="{B374C97A-11F4-7616-7B94-D3664E6661AE}"/>
              </a:ext>
            </a:extLst>
          </p:cNvPr>
          <p:cNvGraphicFramePr>
            <a:graphicFrameLocks noGrp="1"/>
          </p:cNvGraphicFramePr>
          <p:nvPr>
            <p:ph idx="1"/>
            <p:extLst>
              <p:ext uri="{D42A27DB-BD31-4B8C-83A1-F6EECF244321}">
                <p14:modId xmlns:p14="http://schemas.microsoft.com/office/powerpoint/2010/main" val="2027308858"/>
              </p:ext>
            </p:extLst>
          </p:nvPr>
        </p:nvGraphicFramePr>
        <p:xfrm>
          <a:off x="1292123" y="1678088"/>
          <a:ext cx="9607754" cy="4826179"/>
        </p:xfrm>
        <a:graphic>
          <a:graphicData uri="http://schemas.openxmlformats.org/drawingml/2006/table">
            <a:tbl>
              <a:tblPr firstRow="1" firstCol="1" bandRow="1">
                <a:tableStyleId>{5C22544A-7EE6-4342-B048-85BDC9FD1C3A}</a:tableStyleId>
              </a:tblPr>
              <a:tblGrid>
                <a:gridCol w="2882326">
                  <a:extLst>
                    <a:ext uri="{9D8B030D-6E8A-4147-A177-3AD203B41FA5}">
                      <a16:colId xmlns:a16="http://schemas.microsoft.com/office/drawing/2014/main" val="51079580"/>
                    </a:ext>
                  </a:extLst>
                </a:gridCol>
                <a:gridCol w="6725428">
                  <a:extLst>
                    <a:ext uri="{9D8B030D-6E8A-4147-A177-3AD203B41FA5}">
                      <a16:colId xmlns:a16="http://schemas.microsoft.com/office/drawing/2014/main" val="2072977037"/>
                    </a:ext>
                  </a:extLst>
                </a:gridCol>
              </a:tblGrid>
              <a:tr h="429332">
                <a:tc>
                  <a:txBody>
                    <a:bodyPr/>
                    <a:lstStyle/>
                    <a:p>
                      <a:pPr>
                        <a:lnSpc>
                          <a:spcPts val="1295"/>
                        </a:lnSpc>
                        <a:spcAft>
                          <a:spcPts val="800"/>
                        </a:spcAft>
                        <a:buNone/>
                      </a:pPr>
                      <a:r>
                        <a:rPr lang="en-GB" sz="1000" kern="100">
                          <a:effectLst/>
                        </a:rPr>
                        <a:t>Final section</a:t>
                      </a:r>
                      <a:endParaRPr lang="en-GB" sz="1000" kern="100">
                        <a:effectLst/>
                        <a:latin typeface="Cambria" panose="02040503050406030204" pitchFamily="18" charset="0"/>
                        <a:ea typeface="Calibri" panose="020F0502020204030204" pitchFamily="34" charset="0"/>
                        <a:cs typeface="Times New Roman" panose="02020603050405020304" pitchFamily="18" charset="0"/>
                      </a:endParaRPr>
                    </a:p>
                  </a:txBody>
                  <a:tcPr marL="139243" marR="139243" marT="139243" marB="139243"/>
                </a:tc>
                <a:tc>
                  <a:txBody>
                    <a:bodyPr/>
                    <a:lstStyle/>
                    <a:p>
                      <a:pPr>
                        <a:lnSpc>
                          <a:spcPts val="1295"/>
                        </a:lnSpc>
                        <a:spcAft>
                          <a:spcPts val="800"/>
                        </a:spcAft>
                        <a:buNone/>
                      </a:pPr>
                      <a:r>
                        <a:rPr lang="en-GB" sz="1000" kern="100">
                          <a:effectLst/>
                        </a:rPr>
                        <a:t>Student response</a:t>
                      </a:r>
                      <a:endParaRPr lang="en-GB" sz="1000" kern="100">
                        <a:effectLst/>
                        <a:latin typeface="Cambria" panose="02040503050406030204" pitchFamily="18" charset="0"/>
                        <a:ea typeface="Calibri" panose="020F0502020204030204" pitchFamily="34" charset="0"/>
                        <a:cs typeface="Times New Roman" panose="02020603050405020304" pitchFamily="18" charset="0"/>
                      </a:endParaRPr>
                    </a:p>
                  </a:txBody>
                  <a:tcPr marL="139243" marR="139243" marT="139243" marB="139243"/>
                </a:tc>
                <a:extLst>
                  <a:ext uri="{0D108BD9-81ED-4DB2-BD59-A6C34878D82A}">
                    <a16:rowId xmlns:a16="http://schemas.microsoft.com/office/drawing/2014/main" val="3988697559"/>
                  </a:ext>
                </a:extLst>
              </a:tr>
              <a:tr h="1763742">
                <a:tc>
                  <a:txBody>
                    <a:bodyPr/>
                    <a:lstStyle/>
                    <a:p>
                      <a:pPr>
                        <a:lnSpc>
                          <a:spcPts val="1295"/>
                        </a:lnSpc>
                        <a:spcAft>
                          <a:spcPts val="800"/>
                        </a:spcAft>
                        <a:buNone/>
                      </a:pPr>
                      <a:r>
                        <a:rPr lang="en-GB" sz="1000" kern="100">
                          <a:effectLst/>
                        </a:rPr>
                        <a:t>Provide the references for the sources you selected, in Harvard format.</a:t>
                      </a:r>
                    </a:p>
                    <a:p>
                      <a:pPr>
                        <a:lnSpc>
                          <a:spcPts val="1295"/>
                        </a:lnSpc>
                        <a:spcAft>
                          <a:spcPts val="800"/>
                        </a:spcAft>
                        <a:buNone/>
                      </a:pPr>
                      <a:r>
                        <a:rPr lang="en-GB" sz="1000" kern="100">
                          <a:effectLst/>
                        </a:rPr>
                        <a:t>(You are able to copy and paste them, but they must be checked to ensure they are accurately presented in Harvard format).</a:t>
                      </a:r>
                      <a:endParaRPr lang="en-GB" sz="1000" kern="100">
                        <a:effectLst/>
                        <a:latin typeface="Cambria" panose="02040503050406030204" pitchFamily="18" charset="0"/>
                        <a:ea typeface="Calibri" panose="020F0502020204030204" pitchFamily="34" charset="0"/>
                        <a:cs typeface="Times New Roman" panose="02020603050405020304" pitchFamily="18" charset="0"/>
                      </a:endParaRPr>
                    </a:p>
                  </a:txBody>
                  <a:tcPr marL="139243" marR="139243" marT="139243" marB="139243"/>
                </a:tc>
                <a:tc>
                  <a:txBody>
                    <a:bodyPr/>
                    <a:lstStyle/>
                    <a:p>
                      <a:pPr marL="342900" lvl="0" indent="-342900">
                        <a:lnSpc>
                          <a:spcPts val="1295"/>
                        </a:lnSpc>
                        <a:buFont typeface="+mj-lt"/>
                        <a:buAutoNum type="arabicPeriod"/>
                      </a:pPr>
                      <a:r>
                        <a:rPr lang="en-GB" sz="1000" kern="100">
                          <a:effectLst/>
                        </a:rPr>
                        <a:t>Echeagaray, O., Savko, C., Gallo, A., &amp; Sussman, M. (2022). ‘Cardiovascular consequences of vaping’. Current opinion in cardiology, 37(3), pp.227–235. </a:t>
                      </a:r>
                      <a:r>
                        <a:rPr lang="en-GB" sz="1000" u="sng" kern="100">
                          <a:effectLst/>
                          <a:hlinkClick r:id="rId2"/>
                        </a:rPr>
                        <a:t>https://doi.org/10.1097/HCO.0000000000000952</a:t>
                      </a:r>
                      <a:endParaRPr lang="en-GB" sz="1000" kern="100">
                        <a:effectLst/>
                      </a:endParaRPr>
                    </a:p>
                    <a:p>
                      <a:pPr marL="457200">
                        <a:lnSpc>
                          <a:spcPts val="1295"/>
                        </a:lnSpc>
                        <a:buNone/>
                      </a:pPr>
                      <a:r>
                        <a:rPr lang="en-GB" sz="1000" kern="100">
                          <a:effectLst/>
                        </a:rPr>
                        <a:t> </a:t>
                      </a:r>
                    </a:p>
                    <a:p>
                      <a:pPr marL="342900" lvl="0" indent="-342900">
                        <a:lnSpc>
                          <a:spcPts val="1295"/>
                        </a:lnSpc>
                        <a:buFont typeface="+mj-lt"/>
                        <a:buAutoNum type="arabicPeriod"/>
                      </a:pPr>
                      <a:r>
                        <a:rPr lang="en-GB" sz="1000" u="sng" kern="100">
                          <a:effectLst/>
                          <a:hlinkClick r:id="rId3"/>
                        </a:rPr>
                        <a:t>https://www.nhs.uk/better-health/quit-smoking/ready-to-quit-smoking/vaping-to-quit-smoking/</a:t>
                      </a:r>
                      <a:endParaRPr lang="en-GB" sz="1000" kern="100">
                        <a:effectLst/>
                      </a:endParaRPr>
                    </a:p>
                    <a:p>
                      <a:pPr marL="457200">
                        <a:lnSpc>
                          <a:spcPts val="1295"/>
                        </a:lnSpc>
                        <a:spcAft>
                          <a:spcPts val="800"/>
                        </a:spcAft>
                        <a:buNone/>
                      </a:pPr>
                      <a:r>
                        <a:rPr lang="en-GB" sz="1000" kern="100">
                          <a:effectLst/>
                        </a:rPr>
                        <a:t> </a:t>
                      </a:r>
                    </a:p>
                    <a:p>
                      <a:pPr>
                        <a:lnSpc>
                          <a:spcPts val="1295"/>
                        </a:lnSpc>
                        <a:spcAft>
                          <a:spcPts val="800"/>
                        </a:spcAft>
                        <a:buNone/>
                      </a:pPr>
                      <a:r>
                        <a:rPr lang="en-GB" sz="1000" kern="100">
                          <a:effectLst/>
                        </a:rPr>
                        <a:t> </a:t>
                      </a:r>
                    </a:p>
                    <a:p>
                      <a:pPr>
                        <a:lnSpc>
                          <a:spcPts val="1295"/>
                        </a:lnSpc>
                        <a:spcAft>
                          <a:spcPts val="800"/>
                        </a:spcAft>
                        <a:buNone/>
                      </a:pPr>
                      <a:r>
                        <a:rPr lang="en-GB" sz="1000" kern="100">
                          <a:effectLst/>
                        </a:rPr>
                        <a:t> </a:t>
                      </a:r>
                    </a:p>
                    <a:p>
                      <a:pPr>
                        <a:lnSpc>
                          <a:spcPts val="1295"/>
                        </a:lnSpc>
                        <a:spcAft>
                          <a:spcPts val="800"/>
                        </a:spcAft>
                        <a:buNone/>
                      </a:pPr>
                      <a:r>
                        <a:rPr lang="en-GB" sz="1000" kern="100">
                          <a:effectLst/>
                        </a:rPr>
                        <a:t> </a:t>
                      </a:r>
                      <a:endParaRPr lang="en-GB" sz="1000" kern="100">
                        <a:effectLst/>
                        <a:latin typeface="Cambria" panose="02040503050406030204" pitchFamily="18" charset="0"/>
                        <a:ea typeface="Calibri" panose="020F0502020204030204" pitchFamily="34" charset="0"/>
                        <a:cs typeface="Times New Roman" panose="02020603050405020304" pitchFamily="18" charset="0"/>
                      </a:endParaRPr>
                    </a:p>
                  </a:txBody>
                  <a:tcPr marL="139243" marR="139243" marT="139243" marB="139243">
                    <a:solidFill>
                      <a:schemeClr val="accent3">
                        <a:lumMod val="40000"/>
                        <a:lumOff val="60000"/>
                      </a:schemeClr>
                    </a:solidFill>
                  </a:tcPr>
                </a:tc>
                <a:extLst>
                  <a:ext uri="{0D108BD9-81ED-4DB2-BD59-A6C34878D82A}">
                    <a16:rowId xmlns:a16="http://schemas.microsoft.com/office/drawing/2014/main" val="2937543111"/>
                  </a:ext>
                </a:extLst>
              </a:tr>
              <a:tr h="2158264">
                <a:tc>
                  <a:txBody>
                    <a:bodyPr/>
                    <a:lstStyle/>
                    <a:p>
                      <a:pPr>
                        <a:lnSpc>
                          <a:spcPts val="1295"/>
                        </a:lnSpc>
                        <a:spcAft>
                          <a:spcPts val="800"/>
                        </a:spcAft>
                        <a:buNone/>
                      </a:pPr>
                      <a:r>
                        <a:rPr lang="en-GB" sz="1000" kern="100">
                          <a:effectLst/>
                        </a:rPr>
                        <a:t>Why did you select these sources?</a:t>
                      </a:r>
                      <a:endParaRPr lang="en-GB" sz="1000" kern="100">
                        <a:effectLst/>
                        <a:latin typeface="Cambria" panose="02040503050406030204" pitchFamily="18" charset="0"/>
                        <a:ea typeface="Calibri" panose="020F0502020204030204" pitchFamily="34" charset="0"/>
                        <a:cs typeface="Times New Roman" panose="02020603050405020304" pitchFamily="18" charset="0"/>
                      </a:endParaRPr>
                    </a:p>
                  </a:txBody>
                  <a:tcPr marL="139243" marR="139243" marT="139243" marB="139243"/>
                </a:tc>
                <a:tc>
                  <a:txBody>
                    <a:bodyPr/>
                    <a:lstStyle/>
                    <a:p>
                      <a:pPr marL="342900" lvl="0" indent="-342900">
                        <a:lnSpc>
                          <a:spcPts val="1295"/>
                        </a:lnSpc>
                        <a:buFont typeface="+mj-lt"/>
                        <a:buAutoNum type="arabicPeriod"/>
                      </a:pPr>
                      <a:r>
                        <a:rPr lang="en-GB" sz="1000" kern="100" dirty="0">
                          <a:effectLst/>
                        </a:rPr>
                        <a:t>CRAAP: The source was current, published in 2022. It was very relevant as it directly compared and contrasted vaping and smoking. It discussed the health consequences. The source can be considered as accurate and from a good authority. It has been peer reviewed by a panel of experts. The purpose was to inform health professionals.</a:t>
                      </a:r>
                    </a:p>
                    <a:p>
                      <a:pPr marL="342900" lvl="0" indent="-342900">
                        <a:lnSpc>
                          <a:spcPts val="1295"/>
                        </a:lnSpc>
                        <a:spcAft>
                          <a:spcPts val="800"/>
                        </a:spcAft>
                        <a:buFont typeface="+mj-lt"/>
                        <a:buAutoNum type="arabicPeriod"/>
                      </a:pPr>
                      <a:r>
                        <a:rPr lang="en-GB" sz="1000" kern="100" dirty="0">
                          <a:effectLst/>
                        </a:rPr>
                        <a:t>CRAAP: This source was very relevant and informative as it explored the harmful effects of smoking and vaping. The website provided videos, statistics and information for a general audience. However, there was no date provided on the website, so it is hard to determine how current the information is.</a:t>
                      </a:r>
                    </a:p>
                    <a:p>
                      <a:pPr>
                        <a:lnSpc>
                          <a:spcPts val="1295"/>
                        </a:lnSpc>
                        <a:spcAft>
                          <a:spcPts val="800"/>
                        </a:spcAft>
                        <a:buNone/>
                      </a:pPr>
                      <a:r>
                        <a:rPr lang="en-GB" sz="1000" kern="100" dirty="0">
                          <a:effectLst/>
                        </a:rPr>
                        <a:t> </a:t>
                      </a:r>
                    </a:p>
                    <a:p>
                      <a:pPr>
                        <a:lnSpc>
                          <a:spcPts val="1295"/>
                        </a:lnSpc>
                        <a:spcAft>
                          <a:spcPts val="800"/>
                        </a:spcAft>
                        <a:buNone/>
                      </a:pPr>
                      <a:r>
                        <a:rPr lang="en-GB" sz="1000" kern="100" dirty="0">
                          <a:effectLst/>
                        </a:rPr>
                        <a:t> </a:t>
                      </a:r>
                    </a:p>
                    <a:p>
                      <a:pPr>
                        <a:lnSpc>
                          <a:spcPts val="1295"/>
                        </a:lnSpc>
                        <a:spcAft>
                          <a:spcPts val="800"/>
                        </a:spcAft>
                        <a:buNone/>
                      </a:pPr>
                      <a:r>
                        <a:rPr lang="en-GB" sz="1000" kern="100" dirty="0">
                          <a:effectLst/>
                        </a:rPr>
                        <a:t> </a:t>
                      </a:r>
                    </a:p>
                    <a:p>
                      <a:pPr>
                        <a:lnSpc>
                          <a:spcPts val="1295"/>
                        </a:lnSpc>
                        <a:spcAft>
                          <a:spcPts val="800"/>
                        </a:spcAft>
                        <a:buNone/>
                      </a:pPr>
                      <a:r>
                        <a:rPr lang="en-GB" sz="1000" kern="100" dirty="0">
                          <a:effectLst/>
                        </a:rPr>
                        <a:t> </a:t>
                      </a:r>
                      <a:endParaRPr lang="en-GB" sz="1000" kern="100" dirty="0">
                        <a:effectLst/>
                        <a:latin typeface="Cambria" panose="02040503050406030204" pitchFamily="18" charset="0"/>
                        <a:ea typeface="Calibri" panose="020F0502020204030204" pitchFamily="34" charset="0"/>
                        <a:cs typeface="Times New Roman" panose="02020603050405020304" pitchFamily="18" charset="0"/>
                      </a:endParaRPr>
                    </a:p>
                  </a:txBody>
                  <a:tcPr marL="139243" marR="139243" marT="139243" marB="139243">
                    <a:solidFill>
                      <a:schemeClr val="accent3">
                        <a:lumMod val="40000"/>
                        <a:lumOff val="60000"/>
                      </a:schemeClr>
                    </a:solidFill>
                  </a:tcPr>
                </a:tc>
                <a:extLst>
                  <a:ext uri="{0D108BD9-81ED-4DB2-BD59-A6C34878D82A}">
                    <a16:rowId xmlns:a16="http://schemas.microsoft.com/office/drawing/2014/main" val="2576341274"/>
                  </a:ext>
                </a:extLst>
              </a:tr>
            </a:tbl>
          </a:graphicData>
        </a:graphic>
      </p:graphicFrame>
    </p:spTree>
    <p:extLst>
      <p:ext uri="{BB962C8B-B14F-4D97-AF65-F5344CB8AC3E}">
        <p14:creationId xmlns:p14="http://schemas.microsoft.com/office/powerpoint/2010/main" val="244267965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57</TotalTime>
  <Words>1314</Words>
  <Application>Microsoft Macintosh PowerPoint</Application>
  <PresentationFormat>Widescreen</PresentationFormat>
  <Paragraphs>133</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Aptos</vt:lpstr>
      <vt:lpstr>Aptos Display</vt:lpstr>
      <vt:lpstr>Arial</vt:lpstr>
      <vt:lpstr>Cambria</vt:lpstr>
      <vt:lpstr>Office Theme</vt:lpstr>
      <vt:lpstr>Assessment 1</vt:lpstr>
      <vt:lpstr>Aim and purpose</vt:lpstr>
      <vt:lpstr>Week 4 resource</vt:lpstr>
      <vt:lpstr>Week 5</vt:lpstr>
      <vt:lpstr>Finding suitable sources</vt:lpstr>
      <vt:lpstr>Getting to databases</vt:lpstr>
      <vt:lpstr>Reviewing results and citing.</vt:lpstr>
      <vt:lpstr>Website</vt:lpstr>
      <vt:lpstr>Answer questions</vt:lpstr>
      <vt:lpstr>Answer questions</vt:lpstr>
      <vt:lpstr>Answer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Ingrid Pritchard</dc:creator>
  <cp:lastModifiedBy>Ingrid Pritchard</cp:lastModifiedBy>
  <cp:revision>1</cp:revision>
  <dcterms:created xsi:type="dcterms:W3CDTF">2026-10-19T12:41:08Z</dcterms:created>
  <dcterms:modified xsi:type="dcterms:W3CDTF">2026-10-19T13:38:37Z</dcterms:modified>
</cp:coreProperties>
</file>