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46C30E-DEA9-44A2-8127-5C2DBE599DE4}" v="5" dt="2024-11-12T08:53:36.9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60" y="1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F46C30E-DEA9-44A2-8127-5C2DBE599DE4}"/>
    <pc:docChg chg="undo custSel addSld modSld sldOrd">
      <pc:chgData name="Jenifer Prince Devaraj" userId="c3fb109c-09d1-42a6-93f4-69472d709861" providerId="ADAL" clId="{EF46C30E-DEA9-44A2-8127-5C2DBE599DE4}" dt="2024-11-12T10:37:52.197" v="107" actId="1076"/>
      <pc:docMkLst>
        <pc:docMk/>
      </pc:docMkLst>
      <pc:sldChg chg="addSp delSp modSp mod">
        <pc:chgData name="Jenifer Prince Devaraj" userId="c3fb109c-09d1-42a6-93f4-69472d709861" providerId="ADAL" clId="{EF46C30E-DEA9-44A2-8127-5C2DBE599DE4}" dt="2024-11-12T10:35:14.274" v="91" actId="14100"/>
        <pc:sldMkLst>
          <pc:docMk/>
          <pc:sldMk cId="1037189832" sldId="257"/>
        </pc:sldMkLst>
        <pc:picChg chg="del">
          <ac:chgData name="Jenifer Prince Devaraj" userId="c3fb109c-09d1-42a6-93f4-69472d709861" providerId="ADAL" clId="{EF46C30E-DEA9-44A2-8127-5C2DBE599DE4}" dt="2024-11-12T10:35:10.165" v="89" actId="478"/>
          <ac:picMkLst>
            <pc:docMk/>
            <pc:sldMk cId="1037189832" sldId="257"/>
            <ac:picMk id="6" creationId="{623F08A5-D4B4-521A-3EDD-1E9B1D5E7747}"/>
          </ac:picMkLst>
        </pc:picChg>
        <pc:picChg chg="add mod">
          <ac:chgData name="Jenifer Prince Devaraj" userId="c3fb109c-09d1-42a6-93f4-69472d709861" providerId="ADAL" clId="{EF46C30E-DEA9-44A2-8127-5C2DBE599DE4}" dt="2024-11-12T10:35:14.274" v="91" actId="14100"/>
          <ac:picMkLst>
            <pc:docMk/>
            <pc:sldMk cId="1037189832" sldId="257"/>
            <ac:picMk id="8" creationId="{8EBEAE34-7761-260F-4F5C-A4A23FD79426}"/>
          </ac:picMkLst>
        </pc:picChg>
      </pc:sldChg>
      <pc:sldChg chg="addSp delSp modSp mod">
        <pc:chgData name="Jenifer Prince Devaraj" userId="c3fb109c-09d1-42a6-93f4-69472d709861" providerId="ADAL" clId="{EF46C30E-DEA9-44A2-8127-5C2DBE599DE4}" dt="2024-11-12T10:34:58.966" v="88" actId="14100"/>
        <pc:sldMkLst>
          <pc:docMk/>
          <pc:sldMk cId="3152768349" sldId="258"/>
        </pc:sldMkLst>
        <pc:picChg chg="del">
          <ac:chgData name="Jenifer Prince Devaraj" userId="c3fb109c-09d1-42a6-93f4-69472d709861" providerId="ADAL" clId="{EF46C30E-DEA9-44A2-8127-5C2DBE599DE4}" dt="2024-11-12T10:34:53.677" v="86" actId="478"/>
          <ac:picMkLst>
            <pc:docMk/>
            <pc:sldMk cId="3152768349" sldId="258"/>
            <ac:picMk id="5" creationId="{8E2BC9B2-8E0D-2809-D7FA-06906EBE6FB0}"/>
          </ac:picMkLst>
        </pc:picChg>
        <pc:picChg chg="add mod">
          <ac:chgData name="Jenifer Prince Devaraj" userId="c3fb109c-09d1-42a6-93f4-69472d709861" providerId="ADAL" clId="{EF46C30E-DEA9-44A2-8127-5C2DBE599DE4}" dt="2024-11-12T10:34:58.966" v="88" actId="14100"/>
          <ac:picMkLst>
            <pc:docMk/>
            <pc:sldMk cId="3152768349" sldId="258"/>
            <ac:picMk id="8" creationId="{CFD607EF-3432-C22A-0D36-3D2BAE812524}"/>
          </ac:picMkLst>
        </pc:picChg>
      </pc:sldChg>
      <pc:sldChg chg="addSp delSp modSp mod">
        <pc:chgData name="Jenifer Prince Devaraj" userId="c3fb109c-09d1-42a6-93f4-69472d709861" providerId="ADAL" clId="{EF46C30E-DEA9-44A2-8127-5C2DBE599DE4}" dt="2024-11-12T10:34:40.236" v="85" actId="14100"/>
        <pc:sldMkLst>
          <pc:docMk/>
          <pc:sldMk cId="3798317190" sldId="259"/>
        </pc:sldMkLst>
        <pc:picChg chg="del">
          <ac:chgData name="Jenifer Prince Devaraj" userId="c3fb109c-09d1-42a6-93f4-69472d709861" providerId="ADAL" clId="{EF46C30E-DEA9-44A2-8127-5C2DBE599DE4}" dt="2024-11-12T10:34:33.493" v="82" actId="478"/>
          <ac:picMkLst>
            <pc:docMk/>
            <pc:sldMk cId="3798317190" sldId="259"/>
            <ac:picMk id="6" creationId="{65ECA836-FE72-F82F-52AB-C4F7005AE7A4}"/>
          </ac:picMkLst>
        </pc:picChg>
        <pc:picChg chg="add mod">
          <ac:chgData name="Jenifer Prince Devaraj" userId="c3fb109c-09d1-42a6-93f4-69472d709861" providerId="ADAL" clId="{EF46C30E-DEA9-44A2-8127-5C2DBE599DE4}" dt="2024-11-12T10:34:40.236" v="85" actId="14100"/>
          <ac:picMkLst>
            <pc:docMk/>
            <pc:sldMk cId="3798317190" sldId="259"/>
            <ac:picMk id="8" creationId="{C0A511C9-4E26-13F7-8CAD-C7123053EE08}"/>
          </ac:picMkLst>
        </pc:picChg>
      </pc:sldChg>
      <pc:sldChg chg="addSp delSp modSp mod">
        <pc:chgData name="Jenifer Prince Devaraj" userId="c3fb109c-09d1-42a6-93f4-69472d709861" providerId="ADAL" clId="{EF46C30E-DEA9-44A2-8127-5C2DBE599DE4}" dt="2024-11-12T10:34:11.039" v="81" actId="14100"/>
        <pc:sldMkLst>
          <pc:docMk/>
          <pc:sldMk cId="2265625545" sldId="260"/>
        </pc:sldMkLst>
        <pc:picChg chg="del">
          <ac:chgData name="Jenifer Prince Devaraj" userId="c3fb109c-09d1-42a6-93f4-69472d709861" providerId="ADAL" clId="{EF46C30E-DEA9-44A2-8127-5C2DBE599DE4}" dt="2024-11-12T10:34:06.472" v="79" actId="478"/>
          <ac:picMkLst>
            <pc:docMk/>
            <pc:sldMk cId="2265625545" sldId="260"/>
            <ac:picMk id="5" creationId="{9DB2559D-59B9-6874-D619-4960B0C4D8AF}"/>
          </ac:picMkLst>
        </pc:picChg>
        <pc:picChg chg="add mod">
          <ac:chgData name="Jenifer Prince Devaraj" userId="c3fb109c-09d1-42a6-93f4-69472d709861" providerId="ADAL" clId="{EF46C30E-DEA9-44A2-8127-5C2DBE599DE4}" dt="2024-11-12T10:34:11.039" v="81" actId="14100"/>
          <ac:picMkLst>
            <pc:docMk/>
            <pc:sldMk cId="2265625545" sldId="260"/>
            <ac:picMk id="8" creationId="{DD424AD8-2C92-382B-3D89-2B592AB32988}"/>
          </ac:picMkLst>
        </pc:picChg>
      </pc:sldChg>
      <pc:sldChg chg="addSp delSp modSp mod">
        <pc:chgData name="Jenifer Prince Devaraj" userId="c3fb109c-09d1-42a6-93f4-69472d709861" providerId="ADAL" clId="{EF46C30E-DEA9-44A2-8127-5C2DBE599DE4}" dt="2024-11-12T10:36:33.762" v="98" actId="14100"/>
        <pc:sldMkLst>
          <pc:docMk/>
          <pc:sldMk cId="2351449239" sldId="261"/>
        </pc:sldMkLst>
        <pc:spChg chg="mod">
          <ac:chgData name="Jenifer Prince Devaraj" userId="c3fb109c-09d1-42a6-93f4-69472d709861" providerId="ADAL" clId="{EF46C30E-DEA9-44A2-8127-5C2DBE599DE4}" dt="2024-11-12T08:52:30.217" v="30" actId="1076"/>
          <ac:spMkLst>
            <pc:docMk/>
            <pc:sldMk cId="2351449239" sldId="261"/>
            <ac:spMk id="2" creationId="{E1A0F3DB-08C8-429C-CDD2-3670997F10CA}"/>
          </ac:spMkLst>
        </pc:spChg>
        <pc:picChg chg="del">
          <ac:chgData name="Jenifer Prince Devaraj" userId="c3fb109c-09d1-42a6-93f4-69472d709861" providerId="ADAL" clId="{EF46C30E-DEA9-44A2-8127-5C2DBE599DE4}" dt="2024-11-12T10:35:28.510" v="92" actId="478"/>
          <ac:picMkLst>
            <pc:docMk/>
            <pc:sldMk cId="2351449239" sldId="261"/>
            <ac:picMk id="6" creationId="{25206FBA-2FAB-B98F-4525-D9D4C4E11B70}"/>
          </ac:picMkLst>
        </pc:picChg>
        <pc:picChg chg="add mod">
          <ac:chgData name="Jenifer Prince Devaraj" userId="c3fb109c-09d1-42a6-93f4-69472d709861" providerId="ADAL" clId="{EF46C30E-DEA9-44A2-8127-5C2DBE599DE4}" dt="2024-11-12T10:36:33.762" v="98" actId="14100"/>
          <ac:picMkLst>
            <pc:docMk/>
            <pc:sldMk cId="2351449239" sldId="261"/>
            <ac:picMk id="8" creationId="{6C1DAE07-29E0-330F-3A16-B2B861F7D303}"/>
          </ac:picMkLst>
        </pc:picChg>
      </pc:sldChg>
      <pc:sldChg chg="addSp delSp modSp mod">
        <pc:chgData name="Jenifer Prince Devaraj" userId="c3fb109c-09d1-42a6-93f4-69472d709861" providerId="ADAL" clId="{EF46C30E-DEA9-44A2-8127-5C2DBE599DE4}" dt="2024-11-12T10:36:58.667" v="100" actId="14100"/>
        <pc:sldMkLst>
          <pc:docMk/>
          <pc:sldMk cId="1622809145" sldId="262"/>
        </pc:sldMkLst>
        <pc:spChg chg="del">
          <ac:chgData name="Jenifer Prince Devaraj" userId="c3fb109c-09d1-42a6-93f4-69472d709861" providerId="ADAL" clId="{EF46C30E-DEA9-44A2-8127-5C2DBE599DE4}" dt="2024-11-12T08:52:35.649" v="31" actId="478"/>
          <ac:spMkLst>
            <pc:docMk/>
            <pc:sldMk cId="1622809145" sldId="262"/>
            <ac:spMk id="2" creationId="{E1A0F3DB-08C8-429C-CDD2-3670997F10CA}"/>
          </ac:spMkLst>
        </pc:spChg>
        <pc:spChg chg="add mod">
          <ac:chgData name="Jenifer Prince Devaraj" userId="c3fb109c-09d1-42a6-93f4-69472d709861" providerId="ADAL" clId="{EF46C30E-DEA9-44A2-8127-5C2DBE599DE4}" dt="2024-11-12T08:52:35.649" v="31" actId="478"/>
          <ac:spMkLst>
            <pc:docMk/>
            <pc:sldMk cId="1622809145" sldId="262"/>
            <ac:spMk id="8" creationId="{D84CDA03-0A60-1AB8-DCFC-7A92BC91BB95}"/>
          </ac:spMkLst>
        </pc:spChg>
        <pc:spChg chg="add mod">
          <ac:chgData name="Jenifer Prince Devaraj" userId="c3fb109c-09d1-42a6-93f4-69472d709861" providerId="ADAL" clId="{EF46C30E-DEA9-44A2-8127-5C2DBE599DE4}" dt="2024-11-12T08:52:36.363" v="32"/>
          <ac:spMkLst>
            <pc:docMk/>
            <pc:sldMk cId="1622809145" sldId="262"/>
            <ac:spMk id="9" creationId="{943AC03A-1088-95FF-3A05-0E06BCB561E5}"/>
          </ac:spMkLst>
        </pc:spChg>
        <pc:picChg chg="del">
          <ac:chgData name="Jenifer Prince Devaraj" userId="c3fb109c-09d1-42a6-93f4-69472d709861" providerId="ADAL" clId="{EF46C30E-DEA9-44A2-8127-5C2DBE599DE4}" dt="2024-11-12T10:35:33.183" v="93" actId="478"/>
          <ac:picMkLst>
            <pc:docMk/>
            <pc:sldMk cId="1622809145" sldId="262"/>
            <ac:picMk id="5" creationId="{E9548C8C-8A92-8058-AE0B-88B80415377E}"/>
          </ac:picMkLst>
        </pc:picChg>
        <pc:picChg chg="add mod">
          <ac:chgData name="Jenifer Prince Devaraj" userId="c3fb109c-09d1-42a6-93f4-69472d709861" providerId="ADAL" clId="{EF46C30E-DEA9-44A2-8127-5C2DBE599DE4}" dt="2024-11-12T10:36:58.667" v="100" actId="14100"/>
          <ac:picMkLst>
            <pc:docMk/>
            <pc:sldMk cId="1622809145" sldId="262"/>
            <ac:picMk id="11" creationId="{B06D1BB2-7A6C-8051-D9D1-F4F94A9C8DA9}"/>
          </ac:picMkLst>
        </pc:picChg>
      </pc:sldChg>
      <pc:sldChg chg="addSp delSp modSp mod">
        <pc:chgData name="Jenifer Prince Devaraj" userId="c3fb109c-09d1-42a6-93f4-69472d709861" providerId="ADAL" clId="{EF46C30E-DEA9-44A2-8127-5C2DBE599DE4}" dt="2024-11-12T10:37:15.606" v="102" actId="14100"/>
        <pc:sldMkLst>
          <pc:docMk/>
          <pc:sldMk cId="1690141996" sldId="263"/>
        </pc:sldMkLst>
        <pc:spChg chg="del">
          <ac:chgData name="Jenifer Prince Devaraj" userId="c3fb109c-09d1-42a6-93f4-69472d709861" providerId="ADAL" clId="{EF46C30E-DEA9-44A2-8127-5C2DBE599DE4}" dt="2024-11-12T08:52:44.908" v="35" actId="478"/>
          <ac:spMkLst>
            <pc:docMk/>
            <pc:sldMk cId="1690141996" sldId="263"/>
            <ac:spMk id="2" creationId="{E1A0F3DB-08C8-429C-CDD2-3670997F10CA}"/>
          </ac:spMkLst>
        </pc:spChg>
        <pc:spChg chg="add del">
          <ac:chgData name="Jenifer Prince Devaraj" userId="c3fb109c-09d1-42a6-93f4-69472d709861" providerId="ADAL" clId="{EF46C30E-DEA9-44A2-8127-5C2DBE599DE4}" dt="2024-11-12T08:52:41.649" v="34" actId="478"/>
          <ac:spMkLst>
            <pc:docMk/>
            <pc:sldMk cId="1690141996" sldId="263"/>
            <ac:spMk id="3" creationId="{7A650ADB-7A2E-EB69-4A35-4925C8872BF1}"/>
          </ac:spMkLst>
        </pc:spChg>
        <pc:spChg chg="add del mod">
          <ac:chgData name="Jenifer Prince Devaraj" userId="c3fb109c-09d1-42a6-93f4-69472d709861" providerId="ADAL" clId="{EF46C30E-DEA9-44A2-8127-5C2DBE599DE4}" dt="2024-11-12T08:52:41.649" v="34" actId="478"/>
          <ac:spMkLst>
            <pc:docMk/>
            <pc:sldMk cId="1690141996" sldId="263"/>
            <ac:spMk id="8" creationId="{6E904B95-EA54-70DC-3AE1-8260AC39CE6D}"/>
          </ac:spMkLst>
        </pc:spChg>
        <pc:spChg chg="add mod">
          <ac:chgData name="Jenifer Prince Devaraj" userId="c3fb109c-09d1-42a6-93f4-69472d709861" providerId="ADAL" clId="{EF46C30E-DEA9-44A2-8127-5C2DBE599DE4}" dt="2024-11-12T08:52:44.908" v="35" actId="478"/>
          <ac:spMkLst>
            <pc:docMk/>
            <pc:sldMk cId="1690141996" sldId="263"/>
            <ac:spMk id="10" creationId="{9562C47A-0D6E-DEEB-1FA0-39BE4DAE78BC}"/>
          </ac:spMkLst>
        </pc:spChg>
        <pc:spChg chg="add mod">
          <ac:chgData name="Jenifer Prince Devaraj" userId="c3fb109c-09d1-42a6-93f4-69472d709861" providerId="ADAL" clId="{EF46C30E-DEA9-44A2-8127-5C2DBE599DE4}" dt="2024-11-12T08:52:45.748" v="36"/>
          <ac:spMkLst>
            <pc:docMk/>
            <pc:sldMk cId="1690141996" sldId="263"/>
            <ac:spMk id="11" creationId="{62EFCA6A-A507-F1EE-934F-600C5DBDD69B}"/>
          </ac:spMkLst>
        </pc:spChg>
        <pc:picChg chg="del">
          <ac:chgData name="Jenifer Prince Devaraj" userId="c3fb109c-09d1-42a6-93f4-69472d709861" providerId="ADAL" clId="{EF46C30E-DEA9-44A2-8127-5C2DBE599DE4}" dt="2024-11-12T10:35:35.611" v="94" actId="478"/>
          <ac:picMkLst>
            <pc:docMk/>
            <pc:sldMk cId="1690141996" sldId="263"/>
            <ac:picMk id="6" creationId="{4841DDDE-F62F-96E0-0980-6CE911A2FF2E}"/>
          </ac:picMkLst>
        </pc:picChg>
        <pc:picChg chg="add mod">
          <ac:chgData name="Jenifer Prince Devaraj" userId="c3fb109c-09d1-42a6-93f4-69472d709861" providerId="ADAL" clId="{EF46C30E-DEA9-44A2-8127-5C2DBE599DE4}" dt="2024-11-12T10:37:15.606" v="102" actId="14100"/>
          <ac:picMkLst>
            <pc:docMk/>
            <pc:sldMk cId="1690141996" sldId="263"/>
            <ac:picMk id="13" creationId="{A86639D0-D468-09CC-3A1E-8C7244A54B3A}"/>
          </ac:picMkLst>
        </pc:picChg>
      </pc:sldChg>
      <pc:sldChg chg="addSp delSp modSp mod">
        <pc:chgData name="Jenifer Prince Devaraj" userId="c3fb109c-09d1-42a6-93f4-69472d709861" providerId="ADAL" clId="{EF46C30E-DEA9-44A2-8127-5C2DBE599DE4}" dt="2024-11-12T10:37:32.656" v="104" actId="14100"/>
        <pc:sldMkLst>
          <pc:docMk/>
          <pc:sldMk cId="788385029" sldId="264"/>
        </pc:sldMkLst>
        <pc:spChg chg="del">
          <ac:chgData name="Jenifer Prince Devaraj" userId="c3fb109c-09d1-42a6-93f4-69472d709861" providerId="ADAL" clId="{EF46C30E-DEA9-44A2-8127-5C2DBE599DE4}" dt="2024-11-12T08:52:51.256" v="37" actId="478"/>
          <ac:spMkLst>
            <pc:docMk/>
            <pc:sldMk cId="788385029" sldId="264"/>
            <ac:spMk id="2" creationId="{E1A0F3DB-08C8-429C-CDD2-3670997F10CA}"/>
          </ac:spMkLst>
        </pc:spChg>
        <pc:spChg chg="add mod">
          <ac:chgData name="Jenifer Prince Devaraj" userId="c3fb109c-09d1-42a6-93f4-69472d709861" providerId="ADAL" clId="{EF46C30E-DEA9-44A2-8127-5C2DBE599DE4}" dt="2024-11-12T08:52:51.256" v="37" actId="478"/>
          <ac:spMkLst>
            <pc:docMk/>
            <pc:sldMk cId="788385029" sldId="264"/>
            <ac:spMk id="8" creationId="{16D3326E-7EFD-8F30-5B57-DC72AE2DAC81}"/>
          </ac:spMkLst>
        </pc:spChg>
        <pc:spChg chg="add mod">
          <ac:chgData name="Jenifer Prince Devaraj" userId="c3fb109c-09d1-42a6-93f4-69472d709861" providerId="ADAL" clId="{EF46C30E-DEA9-44A2-8127-5C2DBE599DE4}" dt="2024-11-12T08:52:52.171" v="38"/>
          <ac:spMkLst>
            <pc:docMk/>
            <pc:sldMk cId="788385029" sldId="264"/>
            <ac:spMk id="9" creationId="{57F6AE6B-6551-417A-745F-4670F0A8C630}"/>
          </ac:spMkLst>
        </pc:spChg>
        <pc:picChg chg="del">
          <ac:chgData name="Jenifer Prince Devaraj" userId="c3fb109c-09d1-42a6-93f4-69472d709861" providerId="ADAL" clId="{EF46C30E-DEA9-44A2-8127-5C2DBE599DE4}" dt="2024-11-12T10:35:41.070" v="95" actId="478"/>
          <ac:picMkLst>
            <pc:docMk/>
            <pc:sldMk cId="788385029" sldId="264"/>
            <ac:picMk id="5" creationId="{097BB409-C9D3-C1FE-ACC9-84AE51E21D25}"/>
          </ac:picMkLst>
        </pc:picChg>
        <pc:picChg chg="add mod">
          <ac:chgData name="Jenifer Prince Devaraj" userId="c3fb109c-09d1-42a6-93f4-69472d709861" providerId="ADAL" clId="{EF46C30E-DEA9-44A2-8127-5C2DBE599DE4}" dt="2024-11-12T10:37:32.656" v="104" actId="14100"/>
          <ac:picMkLst>
            <pc:docMk/>
            <pc:sldMk cId="788385029" sldId="264"/>
            <ac:picMk id="11" creationId="{8D6527E8-4BE7-58AE-9C95-C73705FAA59E}"/>
          </ac:picMkLst>
        </pc:picChg>
      </pc:sldChg>
      <pc:sldChg chg="addSp delSp modSp mod setBg addAnim delAnim">
        <pc:chgData name="Jenifer Prince Devaraj" userId="c3fb109c-09d1-42a6-93f4-69472d709861" providerId="ADAL" clId="{EF46C30E-DEA9-44A2-8127-5C2DBE599DE4}" dt="2024-11-12T10:37:52.197" v="107" actId="1076"/>
        <pc:sldMkLst>
          <pc:docMk/>
          <pc:sldMk cId="743920881" sldId="265"/>
        </pc:sldMkLst>
        <pc:spChg chg="del mod">
          <ac:chgData name="Jenifer Prince Devaraj" userId="c3fb109c-09d1-42a6-93f4-69472d709861" providerId="ADAL" clId="{EF46C30E-DEA9-44A2-8127-5C2DBE599DE4}" dt="2024-11-12T08:52:57.147" v="39" actId="478"/>
          <ac:spMkLst>
            <pc:docMk/>
            <pc:sldMk cId="743920881" sldId="265"/>
            <ac:spMk id="2" creationId="{E1A0F3DB-08C8-429C-CDD2-3670997F10CA}"/>
          </ac:spMkLst>
        </pc:spChg>
        <pc:spChg chg="mod">
          <ac:chgData name="Jenifer Prince Devaraj" userId="c3fb109c-09d1-42a6-93f4-69472d709861" providerId="ADAL" clId="{EF46C30E-DEA9-44A2-8127-5C2DBE599DE4}" dt="2024-11-12T08:50:39.577" v="9" actId="26606"/>
          <ac:spMkLst>
            <pc:docMk/>
            <pc:sldMk cId="743920881" sldId="265"/>
            <ac:spMk id="3" creationId="{7A650ADB-7A2E-EB69-4A35-4925C8872BF1}"/>
          </ac:spMkLst>
        </pc:spChg>
        <pc:spChg chg="add del">
          <ac:chgData name="Jenifer Prince Devaraj" userId="c3fb109c-09d1-42a6-93f4-69472d709861" providerId="ADAL" clId="{EF46C30E-DEA9-44A2-8127-5C2DBE599DE4}" dt="2024-11-12T08:49:34.993" v="7" actId="26606"/>
          <ac:spMkLst>
            <pc:docMk/>
            <pc:sldMk cId="743920881" sldId="265"/>
            <ac:spMk id="8" creationId="{20D5D19D-0789-4518-B5DC-D47ADF69D25A}"/>
          </ac:spMkLst>
        </pc:spChg>
        <pc:spChg chg="add mod">
          <ac:chgData name="Jenifer Prince Devaraj" userId="c3fb109c-09d1-42a6-93f4-69472d709861" providerId="ADAL" clId="{EF46C30E-DEA9-44A2-8127-5C2DBE599DE4}" dt="2024-11-12T08:52:57.147" v="39" actId="478"/>
          <ac:spMkLst>
            <pc:docMk/>
            <pc:sldMk cId="743920881" sldId="265"/>
            <ac:spMk id="10" creationId="{15FB1FC1-4AC5-16EB-F639-9AE26EB789D3}"/>
          </ac:spMkLst>
        </pc:spChg>
        <pc:spChg chg="add del">
          <ac:chgData name="Jenifer Prince Devaraj" userId="c3fb109c-09d1-42a6-93f4-69472d709861" providerId="ADAL" clId="{EF46C30E-DEA9-44A2-8127-5C2DBE599DE4}" dt="2024-11-12T08:49:17.011" v="3" actId="26606"/>
          <ac:spMkLst>
            <pc:docMk/>
            <pc:sldMk cId="743920881" sldId="265"/>
            <ac:spMk id="11" creationId="{9B7AD9F6-8CE7-4299-8FC6-328F4DCD3FF9}"/>
          </ac:spMkLst>
        </pc:spChg>
        <pc:spChg chg="add mod">
          <ac:chgData name="Jenifer Prince Devaraj" userId="c3fb109c-09d1-42a6-93f4-69472d709861" providerId="ADAL" clId="{EF46C30E-DEA9-44A2-8127-5C2DBE599DE4}" dt="2024-11-12T08:52:57.905" v="40"/>
          <ac:spMkLst>
            <pc:docMk/>
            <pc:sldMk cId="743920881" sldId="265"/>
            <ac:spMk id="12" creationId="{315B569B-98CA-1675-418D-230EFEBE68DD}"/>
          </ac:spMkLst>
        </pc:spChg>
        <pc:spChg chg="add del">
          <ac:chgData name="Jenifer Prince Devaraj" userId="c3fb109c-09d1-42a6-93f4-69472d709861" providerId="ADAL" clId="{EF46C30E-DEA9-44A2-8127-5C2DBE599DE4}" dt="2024-11-12T08:49:17.011" v="3" actId="26606"/>
          <ac:spMkLst>
            <pc:docMk/>
            <pc:sldMk cId="743920881" sldId="265"/>
            <ac:spMk id="13" creationId="{F49775AF-8896-43EE-92C6-83497D6DC56F}"/>
          </ac:spMkLst>
        </pc:spChg>
        <pc:spChg chg="add del">
          <ac:chgData name="Jenifer Prince Devaraj" userId="c3fb109c-09d1-42a6-93f4-69472d709861" providerId="ADAL" clId="{EF46C30E-DEA9-44A2-8127-5C2DBE599DE4}" dt="2024-11-12T08:49:34.993" v="7" actId="26606"/>
          <ac:spMkLst>
            <pc:docMk/>
            <pc:sldMk cId="743920881" sldId="265"/>
            <ac:spMk id="18" creationId="{B81933D1-5615-42C7-9C0B-4EB7105CCE2D}"/>
          </ac:spMkLst>
        </pc:spChg>
        <pc:spChg chg="add del">
          <ac:chgData name="Jenifer Prince Devaraj" userId="c3fb109c-09d1-42a6-93f4-69472d709861" providerId="ADAL" clId="{EF46C30E-DEA9-44A2-8127-5C2DBE599DE4}" dt="2024-11-12T08:49:34.993" v="7" actId="26606"/>
          <ac:spMkLst>
            <pc:docMk/>
            <pc:sldMk cId="743920881" sldId="265"/>
            <ac:spMk id="20" creationId="{19C9EAEA-39D0-4B0E-A0EB-51E7B26740B1}"/>
          </ac:spMkLst>
        </pc:spChg>
        <pc:spChg chg="add del">
          <ac:chgData name="Jenifer Prince Devaraj" userId="c3fb109c-09d1-42a6-93f4-69472d709861" providerId="ADAL" clId="{EF46C30E-DEA9-44A2-8127-5C2DBE599DE4}" dt="2024-11-12T08:50:39.577" v="9" actId="26606"/>
          <ac:spMkLst>
            <pc:docMk/>
            <pc:sldMk cId="743920881" sldId="265"/>
            <ac:spMk id="22" creationId="{47942995-B07F-4636-9A06-C6A104B260A8}"/>
          </ac:spMkLst>
        </pc:spChg>
        <pc:spChg chg="add del">
          <ac:chgData name="Jenifer Prince Devaraj" userId="c3fb109c-09d1-42a6-93f4-69472d709861" providerId="ADAL" clId="{EF46C30E-DEA9-44A2-8127-5C2DBE599DE4}" dt="2024-11-12T08:50:39.577" v="9" actId="26606"/>
          <ac:spMkLst>
            <pc:docMk/>
            <pc:sldMk cId="743920881" sldId="265"/>
            <ac:spMk id="27" creationId="{B81933D1-5615-42C7-9C0B-4EB7105CCE2D}"/>
          </ac:spMkLst>
        </pc:spChg>
        <pc:spChg chg="add del">
          <ac:chgData name="Jenifer Prince Devaraj" userId="c3fb109c-09d1-42a6-93f4-69472d709861" providerId="ADAL" clId="{EF46C30E-DEA9-44A2-8127-5C2DBE599DE4}" dt="2024-11-12T08:50:39.577" v="9" actId="26606"/>
          <ac:spMkLst>
            <pc:docMk/>
            <pc:sldMk cId="743920881" sldId="265"/>
            <ac:spMk id="28" creationId="{19C9EAEA-39D0-4B0E-A0EB-51E7B26740B1}"/>
          </ac:spMkLst>
        </pc:spChg>
        <pc:grpChg chg="add del">
          <ac:chgData name="Jenifer Prince Devaraj" userId="c3fb109c-09d1-42a6-93f4-69472d709861" providerId="ADAL" clId="{EF46C30E-DEA9-44A2-8127-5C2DBE599DE4}" dt="2024-11-12T08:49:34.993" v="7" actId="26606"/>
          <ac:grpSpMkLst>
            <pc:docMk/>
            <pc:sldMk cId="743920881" sldId="265"/>
            <ac:grpSpMk id="9" creationId="{032D8612-31EB-44CF-A1D0-14FD4C705424}"/>
          </ac:grpSpMkLst>
        </pc:grpChg>
        <pc:grpChg chg="add del">
          <ac:chgData name="Jenifer Prince Devaraj" userId="c3fb109c-09d1-42a6-93f4-69472d709861" providerId="ADAL" clId="{EF46C30E-DEA9-44A2-8127-5C2DBE599DE4}" dt="2024-11-12T08:50:39.577" v="9" actId="26606"/>
          <ac:grpSpMkLst>
            <pc:docMk/>
            <pc:sldMk cId="743920881" sldId="265"/>
            <ac:grpSpMk id="23" creationId="{032D8612-31EB-44CF-A1D0-14FD4C705424}"/>
          </ac:grpSpMkLst>
        </pc:grpChg>
        <pc:picChg chg="del mod">
          <ac:chgData name="Jenifer Prince Devaraj" userId="c3fb109c-09d1-42a6-93f4-69472d709861" providerId="ADAL" clId="{EF46C30E-DEA9-44A2-8127-5C2DBE599DE4}" dt="2024-11-12T10:35:43.853" v="96" actId="478"/>
          <ac:picMkLst>
            <pc:docMk/>
            <pc:sldMk cId="743920881" sldId="265"/>
            <ac:picMk id="6" creationId="{76F78E4F-552F-CAB9-ACE2-108CB67559F8}"/>
          </ac:picMkLst>
        </pc:picChg>
        <pc:picChg chg="add mod">
          <ac:chgData name="Jenifer Prince Devaraj" userId="c3fb109c-09d1-42a6-93f4-69472d709861" providerId="ADAL" clId="{EF46C30E-DEA9-44A2-8127-5C2DBE599DE4}" dt="2024-11-12T10:37:52.197" v="107" actId="1076"/>
          <ac:picMkLst>
            <pc:docMk/>
            <pc:sldMk cId="743920881" sldId="265"/>
            <ac:picMk id="19" creationId="{13E1D28E-D987-AFEA-10C9-301323630417}"/>
          </ac:picMkLst>
        </pc:picChg>
      </pc:sldChg>
      <pc:sldChg chg="addSp delSp modSp add mod">
        <pc:chgData name="Jenifer Prince Devaraj" userId="c3fb109c-09d1-42a6-93f4-69472d709861" providerId="ADAL" clId="{EF46C30E-DEA9-44A2-8127-5C2DBE599DE4}" dt="2024-11-12T08:57:00.946" v="78" actId="1076"/>
        <pc:sldMkLst>
          <pc:docMk/>
          <pc:sldMk cId="3319785107" sldId="266"/>
        </pc:sldMkLst>
        <pc:spChg chg="del mod">
          <ac:chgData name="Jenifer Prince Devaraj" userId="c3fb109c-09d1-42a6-93f4-69472d709861" providerId="ADAL" clId="{EF46C30E-DEA9-44A2-8127-5C2DBE599DE4}" dt="2024-11-12T08:53:35.900" v="44" actId="478"/>
          <ac:spMkLst>
            <pc:docMk/>
            <pc:sldMk cId="3319785107" sldId="266"/>
            <ac:spMk id="2" creationId="{E1A0F3DB-08C8-429C-CDD2-3670997F10CA}"/>
          </ac:spMkLst>
        </pc:spChg>
        <pc:spChg chg="del mod">
          <ac:chgData name="Jenifer Prince Devaraj" userId="c3fb109c-09d1-42a6-93f4-69472d709861" providerId="ADAL" clId="{EF46C30E-DEA9-44A2-8127-5C2DBE599DE4}" dt="2024-11-12T08:53:56.613" v="61" actId="478"/>
          <ac:spMkLst>
            <pc:docMk/>
            <pc:sldMk cId="3319785107" sldId="266"/>
            <ac:spMk id="3" creationId="{7A650ADB-7A2E-EB69-4A35-4925C8872BF1}"/>
          </ac:spMkLst>
        </pc:spChg>
        <pc:spChg chg="add del mod">
          <ac:chgData name="Jenifer Prince Devaraj" userId="c3fb109c-09d1-42a6-93f4-69472d709861" providerId="ADAL" clId="{EF46C30E-DEA9-44A2-8127-5C2DBE599DE4}" dt="2024-11-12T08:53:54.703" v="60" actId="478"/>
          <ac:spMkLst>
            <pc:docMk/>
            <pc:sldMk cId="3319785107" sldId="266"/>
            <ac:spMk id="8" creationId="{D3A24510-07D5-510F-EF9B-BB579299DC1A}"/>
          </ac:spMkLst>
        </pc:spChg>
        <pc:spChg chg="add mod">
          <ac:chgData name="Jenifer Prince Devaraj" userId="c3fb109c-09d1-42a6-93f4-69472d709861" providerId="ADAL" clId="{EF46C30E-DEA9-44A2-8127-5C2DBE599DE4}" dt="2024-11-12T08:53:50.435" v="58" actId="20577"/>
          <ac:spMkLst>
            <pc:docMk/>
            <pc:sldMk cId="3319785107" sldId="266"/>
            <ac:spMk id="9" creationId="{F5B9518E-FC13-F19E-5C3D-8BA01935A8D1}"/>
          </ac:spMkLst>
        </pc:spChg>
        <pc:picChg chg="add del mod">
          <ac:chgData name="Jenifer Prince Devaraj" userId="c3fb109c-09d1-42a6-93f4-69472d709861" providerId="ADAL" clId="{EF46C30E-DEA9-44A2-8127-5C2DBE599DE4}" dt="2024-11-12T08:53:52.003" v="59" actId="478"/>
          <ac:picMkLst>
            <pc:docMk/>
            <pc:sldMk cId="3319785107" sldId="266"/>
            <ac:picMk id="5" creationId="{E6E09D8E-5F77-B6EE-438F-C7EC2F93F4F4}"/>
          </ac:picMkLst>
        </pc:picChg>
        <pc:picChg chg="del">
          <ac:chgData name="Jenifer Prince Devaraj" userId="c3fb109c-09d1-42a6-93f4-69472d709861" providerId="ADAL" clId="{EF46C30E-DEA9-44A2-8127-5C2DBE599DE4}" dt="2024-11-12T08:51:37.966" v="11" actId="478"/>
          <ac:picMkLst>
            <pc:docMk/>
            <pc:sldMk cId="3319785107" sldId="266"/>
            <ac:picMk id="6" creationId="{76F78E4F-552F-CAB9-ACE2-108CB67559F8}"/>
          </ac:picMkLst>
        </pc:picChg>
        <pc:picChg chg="add del mod">
          <ac:chgData name="Jenifer Prince Devaraj" userId="c3fb109c-09d1-42a6-93f4-69472d709861" providerId="ADAL" clId="{EF46C30E-DEA9-44A2-8127-5C2DBE599DE4}" dt="2024-11-12T08:55:47.503" v="73" actId="478"/>
          <ac:picMkLst>
            <pc:docMk/>
            <pc:sldMk cId="3319785107" sldId="266"/>
            <ac:picMk id="11" creationId="{19D88CD5-7EF8-5AC9-DF07-7C6F92EE846C}"/>
          </ac:picMkLst>
        </pc:picChg>
        <pc:picChg chg="add mod">
          <ac:chgData name="Jenifer Prince Devaraj" userId="c3fb109c-09d1-42a6-93f4-69472d709861" providerId="ADAL" clId="{EF46C30E-DEA9-44A2-8127-5C2DBE599DE4}" dt="2024-11-12T08:57:00.946" v="78" actId="1076"/>
          <ac:picMkLst>
            <pc:docMk/>
            <pc:sldMk cId="3319785107" sldId="266"/>
            <ac:picMk id="13" creationId="{FA8017DE-45B0-592C-41E8-7CBE2B01BD63}"/>
          </ac:picMkLst>
        </pc:picChg>
      </pc:sldChg>
      <pc:sldChg chg="add">
        <pc:chgData name="Jenifer Prince Devaraj" userId="c3fb109c-09d1-42a6-93f4-69472d709861" providerId="ADAL" clId="{EF46C30E-DEA9-44A2-8127-5C2DBE599DE4}" dt="2024-11-12T08:53:20.344" v="41" actId="2890"/>
        <pc:sldMkLst>
          <pc:docMk/>
          <pc:sldMk cId="3624229088" sldId="267"/>
        </pc:sldMkLst>
      </pc:sldChg>
      <pc:sldChg chg="modSp add mod ord">
        <pc:chgData name="Jenifer Prince Devaraj" userId="c3fb109c-09d1-42a6-93f4-69472d709861" providerId="ADAL" clId="{EF46C30E-DEA9-44A2-8127-5C2DBE599DE4}" dt="2024-11-12T08:55:45.001" v="72"/>
        <pc:sldMkLst>
          <pc:docMk/>
          <pc:sldMk cId="2831793291" sldId="268"/>
        </pc:sldMkLst>
        <pc:spChg chg="mod">
          <ac:chgData name="Jenifer Prince Devaraj" userId="c3fb109c-09d1-42a6-93f4-69472d709861" providerId="ADAL" clId="{EF46C30E-DEA9-44A2-8127-5C2DBE599DE4}" dt="2024-11-12T08:55:41.625" v="70" actId="20577"/>
          <ac:spMkLst>
            <pc:docMk/>
            <pc:sldMk cId="2831793291" sldId="268"/>
            <ac:spMk id="9" creationId="{F5B9518E-FC13-F19E-5C3D-8BA01935A8D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4FA5E-D398-C119-68DD-FFC19E29AC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EB07FF-7899-A73A-2C21-83877A781B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679C6-725B-B102-9660-7ABBC063F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A4F35-00DB-778C-839F-3CD02FC44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69C1C-D240-03B5-B76A-40084878F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50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1EB4A-9005-ECF6-9197-5BF57C557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37F2A-8EF0-620D-B366-044A5C461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C16DC-9875-1DD3-6316-733F94432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D1300-7E24-21B9-90A2-216167FE9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01D0C-3E1C-98B3-48E9-D93530CC2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42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FCF56-659E-3875-EAA5-BC9087C97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A77E2-F7CE-2EFE-EC01-DC95AD9AE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F6268A-B6CC-1C3C-6E50-0D2682679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99F4B-3805-DD8D-0654-ADC958AED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AB111-59FB-64BD-73EC-004C3F17D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89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FE62C-FA2E-03BC-CC95-203B254BB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CC49A-E17A-56C0-59D1-8D67FDCB5F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169BE4-6669-13FB-CE7A-E408C9BEFD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46231-B90F-4C2E-4943-055318746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07EB-F0A6-B962-1AC1-BC76F93B7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15164-FD0C-89D4-B11D-D9E19D3ED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44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50EBD-B10D-1AC1-AF1C-7BAD46146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D382D9-93E8-3361-B775-DD79643902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E4E8E6-B4BF-8845-1D1C-94FEB30A17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7F002E-E0D3-E6BC-49F6-CC57BAAE8A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C9D78-7039-5A84-B6D9-D5CEFC6F6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C88F65-2113-77E3-BFD5-7FBDCB6DA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CA5AF5-B883-DF26-C389-8BB2ABB8E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4DE3C0-7F2E-EF5C-DD16-59C0C22A8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12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D3217-B3E4-3068-C281-A613342F5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6AC9C1-1BB8-4B13-039B-FC2676AEB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C91819-BE10-82F1-65F8-4895073E1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C27FDA-CCB6-017A-7284-5E1F97502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22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D4D7AA-98B9-C37D-D762-501A9DDF7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D62BD3-91DB-27D8-0ED2-1D13CDA1C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00E56F-5ED0-C220-1E0B-4FA322E27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59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D6388-F649-EACC-A661-65AD87AAA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D14FF-E850-C309-B8E6-C998CCC75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30DF88-D94D-A597-EEBD-43EBE9870B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4EE35C-91E2-F45E-56CB-D98F58EF0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1C9B14-424E-178A-DE80-57FF2E72F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2661BE-99F9-1619-85C2-C79256765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393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6BEF4-8CF6-E3D4-1466-169CC524E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17840D-9078-D58E-2AC1-76DB538E5D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8F050-91C4-E15D-099F-CF367DE0ED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8F03A1-FF6A-83D1-1BDC-C84710EB7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DDF8F9-9F14-9DFC-9E12-825855E73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068845-9608-1640-E356-0B0F4D30A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868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438BC-DD71-0FA6-137A-F23EF59F0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3B6247-678C-B6E1-6D61-C3FC0E241B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05CCB-784B-7201-36A8-22F1EF14E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F80AD-8FC5-54EA-70FB-9AA051A4B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D1965-7090-69A3-90B5-B511D9F89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319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0848CE-5B31-473A-BE54-C230877628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AB508E-53D2-CA6B-FC8F-5CD9B0E507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9BA45-2321-A39E-2AC0-E929595E6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62B56-E3DF-FCBB-3C32-8CAD51EAB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222B4-AEED-CACC-19F5-5F42894BA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271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D19FB-9607-8D9C-D91B-83042BDF4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4A88E2-BA7A-EA5D-40B9-71BE531C76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88D28-61D7-B8AF-AA01-A5D9B3CF29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D2B7B5-9A73-480F-A840-EB2C7FC8FE53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3BB4F-BD8C-A639-FBC2-3492FB089E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106F5-FDF7-FC40-DDA2-A7D99BAE78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FB29CA-8E4B-41A1-890C-6F0A2A3DE3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65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498218" y="374950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SSBSC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Message Power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BEAE34-7761-260F-4F5C-A4A23FD79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4826" y="868218"/>
            <a:ext cx="8984673" cy="5989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189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498218" y="374950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SSBSC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Carrier Power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D607EF-3432-C22A-0D36-3D2BAE8125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0" y="762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768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498218" y="374950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SSBSC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Transmitted Power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A511C9-4E26-13F7-8CAD-C7123053E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767" y="826654"/>
            <a:ext cx="9047019" cy="603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317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498218" y="374950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SSBSC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Received  Power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424AD8-2C92-382B-3D89-2B592AB329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0" y="762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625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00" y="396361"/>
            <a:ext cx="9144000" cy="287874"/>
          </a:xfrm>
        </p:spPr>
        <p:txBody>
          <a:bodyPr>
            <a:noAutofit/>
          </a:bodyPr>
          <a:lstStyle/>
          <a:p>
            <a:pPr algn="l"/>
            <a:r>
              <a:rPr lang="en-GB" sz="3000" b="1" dirty="0"/>
              <a:t>SSBSC Observation- With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Message  Power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C1DAE07-29E0-330F-3A16-B2B861F7D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2758" y="920172"/>
            <a:ext cx="8906741" cy="593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449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Carrier  Power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84CDA03-0A60-1AB8-DCFC-7A92BC91BB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3AC03A-1088-95FF-3A05-0E06BCB561E5}"/>
              </a:ext>
            </a:extLst>
          </p:cNvPr>
          <p:cNvSpPr txBox="1">
            <a:spLocks/>
          </p:cNvSpPr>
          <p:nvPr/>
        </p:nvSpPr>
        <p:spPr>
          <a:xfrm>
            <a:off x="81200" y="396361"/>
            <a:ext cx="9144000" cy="2878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000" b="1"/>
              <a:t>SSBSC Observation- With AWGN</a:t>
            </a:r>
            <a:endParaRPr lang="en-GB" sz="3000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06D1BB2-7A6C-8051-D9D1-F4F94A9C8D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6114" y="802408"/>
            <a:ext cx="9083386" cy="605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809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Transmitted Power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562C47A-0D6E-DEEB-1FA0-39BE4DAE78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2EFCA6A-A507-F1EE-934F-600C5DBDD69B}"/>
              </a:ext>
            </a:extLst>
          </p:cNvPr>
          <p:cNvSpPr txBox="1">
            <a:spLocks/>
          </p:cNvSpPr>
          <p:nvPr/>
        </p:nvSpPr>
        <p:spPr>
          <a:xfrm>
            <a:off x="81200" y="396361"/>
            <a:ext cx="9144000" cy="2878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000" b="1"/>
              <a:t>SSBSC Observation- With AWGN</a:t>
            </a:r>
            <a:endParaRPr lang="en-GB" sz="30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6639D0-D468-09CC-3A1E-8C7244A54B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3036" y="1013690"/>
            <a:ext cx="8766464" cy="5844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141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AWGN Power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6D3326E-7EFD-8F30-5B57-DC72AE2DAC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7F6AE6B-6551-417A-745F-4670F0A8C630}"/>
              </a:ext>
            </a:extLst>
          </p:cNvPr>
          <p:cNvSpPr txBox="1">
            <a:spLocks/>
          </p:cNvSpPr>
          <p:nvPr/>
        </p:nvSpPr>
        <p:spPr>
          <a:xfrm>
            <a:off x="81200" y="396361"/>
            <a:ext cx="9144000" cy="2878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000" b="1"/>
              <a:t>SSBSC Observation- With AWGN</a:t>
            </a:r>
            <a:endParaRPr lang="en-GB" sz="3000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D6527E8-4BE7-58AE-9C95-C73705FAA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0" y="762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385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/>
              <a:t>Received Power</a:t>
            </a:r>
            <a:endParaRPr lang="en-GB" sz="2000" b="1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5FB1FC1-4AC5-16EB-F639-9AE26EB789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15B569B-98CA-1675-418D-230EFEBE68DD}"/>
              </a:ext>
            </a:extLst>
          </p:cNvPr>
          <p:cNvSpPr txBox="1">
            <a:spLocks/>
          </p:cNvSpPr>
          <p:nvPr/>
        </p:nvSpPr>
        <p:spPr>
          <a:xfrm>
            <a:off x="81200" y="396361"/>
            <a:ext cx="9144000" cy="2878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000" b="1"/>
              <a:t>SSBSC Observation- With AWGN</a:t>
            </a:r>
            <a:endParaRPr lang="en-GB" sz="30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3E1D28E-D987-AFEA-10C9-301323630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0918" y="837045"/>
            <a:ext cx="9031432" cy="6020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920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5B9518E-FC13-F19E-5C3D-8BA01935A8D1}"/>
              </a:ext>
            </a:extLst>
          </p:cNvPr>
          <p:cNvSpPr txBox="1">
            <a:spLocks/>
          </p:cNvSpPr>
          <p:nvPr/>
        </p:nvSpPr>
        <p:spPr>
          <a:xfrm>
            <a:off x="81200" y="396361"/>
            <a:ext cx="9144000" cy="2878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000" b="1" dirty="0"/>
              <a:t>SSBSC Observation- Without AWGN : Time scope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D88CD5-7EF8-5AC9-DF07-7C6F92EE8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077" y="618836"/>
            <a:ext cx="9015845" cy="6010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793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5B9518E-FC13-F19E-5C3D-8BA01935A8D1}"/>
              </a:ext>
            </a:extLst>
          </p:cNvPr>
          <p:cNvSpPr txBox="1">
            <a:spLocks/>
          </p:cNvSpPr>
          <p:nvPr/>
        </p:nvSpPr>
        <p:spPr>
          <a:xfrm>
            <a:off x="81200" y="396361"/>
            <a:ext cx="9144000" cy="28787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000" b="1" dirty="0"/>
              <a:t>SSBSC Observation- With AWGN : Time scope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8017DE-45B0-592C-41E8-7CBE2B01B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3938" y="684235"/>
            <a:ext cx="9104124" cy="606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785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1087" y="374950"/>
            <a:ext cx="9144000" cy="287874"/>
          </a:xfrm>
        </p:spPr>
        <p:txBody>
          <a:bodyPr>
            <a:noAutofit/>
          </a:bodyPr>
          <a:lstStyle/>
          <a:p>
            <a:pPr algn="l"/>
            <a:r>
              <a:rPr lang="en-GB" sz="3000" b="1" dirty="0"/>
              <a:t>Blocks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endParaRPr lang="en-GB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E09D8E-5F77-B6EE-438F-C7EC2F93F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87" y="662824"/>
            <a:ext cx="10808765" cy="5716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2290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</Words>
  <Application>Microsoft Office PowerPoint</Application>
  <PresentationFormat>Widescreen</PresentationFormat>
  <Paragraphs>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SSBSC Observation- Without AWGN</vt:lpstr>
      <vt:lpstr>SSBSC Observation- Without AWGN</vt:lpstr>
      <vt:lpstr>SSBSC Observation- Without AWGN</vt:lpstr>
      <vt:lpstr>SSBSC Observation- Without AWGN</vt:lpstr>
      <vt:lpstr>SSBSC Observation- With AWGN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Blocks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Jenifer Prince Devaraj</dc:creator>
  <cp:lastModifiedBy>Jenifer Prince Devaraj</cp:lastModifiedBy>
  <cp:revision>1</cp:revision>
  <dcterms:created xsi:type="dcterms:W3CDTF">2024-11-11T21:18:55Z</dcterms:created>
  <dcterms:modified xsi:type="dcterms:W3CDTF">2024-11-12T10:37:52Z</dcterms:modified>
</cp:coreProperties>
</file>