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1" r:id="rId3"/>
    <p:sldId id="267" r:id="rId4"/>
    <p:sldId id="264" r:id="rId5"/>
    <p:sldId id="268" r:id="rId6"/>
    <p:sldId id="279" r:id="rId7"/>
    <p:sldId id="271" r:id="rId8"/>
    <p:sldId id="272" r:id="rId9"/>
    <p:sldId id="278" r:id="rId10"/>
    <p:sldId id="273" r:id="rId11"/>
    <p:sldId id="262" r:id="rId12"/>
    <p:sldId id="274" r:id="rId13"/>
    <p:sldId id="270" r:id="rId14"/>
    <p:sldId id="275" r:id="rId15"/>
    <p:sldId id="266" r:id="rId16"/>
    <p:sldId id="265" r:id="rId17"/>
    <p:sldId id="269" r:id="rId18"/>
    <p:sldId id="276" r:id="rId19"/>
    <p:sldId id="263" r:id="rId20"/>
    <p:sldId id="277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0099"/>
    <a:srgbClr val="FF3300"/>
    <a:srgbClr val="99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4DE26-305B-4176-9CF8-DCDB922D20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145FD8-0584-4DEF-BA8D-7C5A2CB3A8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B9697E-F99B-4850-80CC-5B02886FBF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0173E8-305C-4634-95A1-75C694607C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FCC616-D977-4A43-9066-BCBD354EBEA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597990-2C67-4C9D-912F-26DBB82390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904932-8091-43AD-92DC-26BD907C81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50AA8B-DD26-4CF2-AC01-CCD760B82C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5C7C8-AEB0-429F-A0BC-020947CF04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8FB0E1-015C-4303-8CD7-B3D745394D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A8BF04-42A0-4C57-840A-F06934E210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CA2E918-139C-4682-B378-702F1D9310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EC80812-7D61-4581-A632-7496C7C53BF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Divide by 5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Give the answer when each number</a:t>
            </a:r>
          </a:p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is divided by five.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63500" name="Oval 12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50</a:t>
            </a: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70</a:t>
            </a: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75</a:t>
            </a: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20</a:t>
            </a: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80</a:t>
            </a: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85</a:t>
            </a: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40</a:t>
            </a: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90</a:t>
            </a: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25</a:t>
            </a: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95</a:t>
            </a: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66FF">
                  <a:gamma/>
                  <a:shade val="46275"/>
                  <a:invGamma/>
                </a:srgbClr>
              </a:gs>
              <a:gs pos="50000">
                <a:srgbClr val="9966FF"/>
              </a:gs>
              <a:gs pos="100000">
                <a:srgbClr val="9966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0000">
                  <a:gamma/>
                  <a:shade val="46275"/>
                  <a:invGamma/>
                </a:srgbClr>
              </a:gs>
              <a:gs pos="50000">
                <a:srgbClr val="FF0000"/>
              </a:gs>
              <a:gs pos="100000">
                <a:srgbClr val="FF00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571500" y="827088"/>
            <a:ext cx="3989388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FFFF00"/>
                </a:solidFill>
                <a:latin typeface="Comic Sans MS" pitchFamily="66" charset="0"/>
              </a:rPr>
              <a:t>100</a:t>
            </a: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CC0099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CC0099"/>
                </a:solidFill>
                <a:latin typeface="Comic Sans MS" pitchFamily="66" charset="0"/>
              </a:rPr>
              <a:t>5</a:t>
            </a:r>
            <a:endParaRPr lang="en-US" sz="6000" b="1">
              <a:solidFill>
                <a:srgbClr val="CC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101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2011-11-25T19:48:13Z</dcterms:modified>
</cp:coreProperties>
</file>