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94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F57B62-99AB-44C4-FC51-D89FCF65EE44}"/>
              </a:ext>
            </a:extLst>
          </p:cNvPr>
          <p:cNvSpPr txBox="1">
            <a:spLocks noGrp="1"/>
          </p:cNvSpPr>
          <p:nvPr>
            <p:ph type="ctrTitle"/>
          </p:nvPr>
        </p:nvSpPr>
        <p:spPr>
          <a:xfrm>
            <a:off x="1524003" y="1122361"/>
            <a:ext cx="9144000" cy="2387598"/>
          </a:xfrm>
        </p:spPr>
        <p:txBody>
          <a:bodyPr anchor="b" anchorCtr="1"/>
          <a:lstStyle>
            <a:lvl1pPr algn="ctr">
              <a:defRPr sz="60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87A5CBB-5E40-8A26-CC54-44BAA631FD6C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>
          <a:xfrm>
            <a:off x="1524003" y="3602041"/>
            <a:ext cx="9144000" cy="1655758"/>
          </a:xfrm>
        </p:spPr>
        <p:txBody>
          <a:bodyPr anchorCtr="1"/>
          <a:lstStyle>
            <a:lvl1pPr marL="0" indent="0" algn="ctr">
              <a:buNone/>
              <a:defRPr sz="2400"/>
            </a:lvl1pPr>
          </a:lstStyle>
          <a:p>
            <a:pPr lvl="0"/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14947E-07CD-676C-F715-0C6F78B1154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FEA66148-B225-41AB-8B70-540FE2C71DB3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91EB11-7C9F-F52D-8E85-6FD82942FE3A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6B398-174A-9950-05FE-EEB4E857373F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0B13A15-FE5B-40C0-84C4-FC90BD9F2824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0201804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4292B-D064-0168-971B-883C67C09990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A699049-61C5-F773-AD3E-B7103B4C638D}"/>
              </a:ext>
            </a:extLst>
          </p:cNvPr>
          <p:cNvSpPr txBox="1">
            <a:spLocks noGrp="1"/>
          </p:cNvSpPr>
          <p:nvPr>
            <p:ph idx="1"/>
          </p:nvPr>
        </p:nvSpPr>
        <p:spPr/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70B3-31C6-35B9-32B0-F6A0F790C3C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4F65DBD1-6F3B-49E8-90E3-BB9D35C54C14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EF67AED-7317-2BFD-D1EE-9DD0D2A75BD7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ABAA496-D6FA-172A-D7B7-A4EF94D2FCDE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C415A5B-1560-4FA1-8C72-48941419A175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927606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478B9-8B06-10A6-DFCE-7D524084CE5E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1847" y="1709735"/>
            <a:ext cx="10515600" cy="2852735"/>
          </a:xfrm>
        </p:spPr>
        <p:txBody>
          <a:bodyPr anchor="b"/>
          <a:lstStyle>
            <a:lvl1pPr>
              <a:defRPr sz="60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E8FB3A-5992-ABE5-A82D-1A90CB0F2AE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1847" y="4589465"/>
            <a:ext cx="10515600" cy="1500182"/>
          </a:xfrm>
        </p:spPr>
        <p:txBody>
          <a:bodyPr/>
          <a:lstStyle>
            <a:lvl1pPr marL="0" indent="0">
              <a:buNone/>
              <a:defRPr sz="2400">
                <a:solidFill>
                  <a:srgbClr val="767676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D6E79D-1CC5-5179-A6B1-F1FC54C3540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93F2516-64D5-4787-8749-1452A556C1EE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8AB262-211D-58BA-D8E5-5E75CFDFBE5B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21AC2C-BCC5-0D90-45A7-0E09AF63627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84CC55F-F2EB-4CF3-B07B-F06A12F32DD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78175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69F508-77C7-5CC6-135F-95BFD705E93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F74E1B0-CF4C-217C-EB70-E62A434FBDD3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838203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1169872-1F0A-76F5-8E2B-6BB971FF7A90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6172200" y="1825627"/>
            <a:ext cx="5181603" cy="4351336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AA9F76B-0CD8-E071-B0F8-BD4DDC03E3F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8687743-40C8-4E80-882D-4947951E3F1A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E518E3-A110-ED50-87F4-1593C41B2FA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D3A04C-06B0-D8A2-8CA0-D1549DBCFCC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5FB89C4-3A9D-40EA-B9AA-C10F5217F9C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7929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98E02A-AE46-6016-6438-5041042D0976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365129"/>
            <a:ext cx="10515600" cy="132555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322AA0-C071-3F16-1633-21141D030768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9784" y="1681160"/>
            <a:ext cx="5157782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4F0DFDD-60DB-E870-F253-B4CF073B7CC1}"/>
              </a:ext>
            </a:extLst>
          </p:cNvPr>
          <p:cNvSpPr txBox="1">
            <a:spLocks noGrp="1"/>
          </p:cNvSpPr>
          <p:nvPr>
            <p:ph idx="2"/>
          </p:nvPr>
        </p:nvSpPr>
        <p:spPr>
          <a:xfrm>
            <a:off x="839784" y="2505071"/>
            <a:ext cx="5157782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2DF937-8CF1-5014-D42F-2EE16837F423}"/>
              </a:ext>
            </a:extLst>
          </p:cNvPr>
          <p:cNvSpPr txBox="1">
            <a:spLocks noGrp="1"/>
          </p:cNvSpPr>
          <p:nvPr>
            <p:ph type="body" idx="3"/>
          </p:nvPr>
        </p:nvSpPr>
        <p:spPr>
          <a:xfrm>
            <a:off x="6172200" y="1681160"/>
            <a:ext cx="5183184" cy="823910"/>
          </a:xfrm>
        </p:spPr>
        <p:txBody>
          <a:bodyPr anchor="b"/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8FF4B71-291D-A19D-562C-9553D8A2047A}"/>
              </a:ext>
            </a:extLst>
          </p:cNvPr>
          <p:cNvSpPr txBox="1">
            <a:spLocks noGrp="1"/>
          </p:cNvSpPr>
          <p:nvPr>
            <p:ph idx="4"/>
          </p:nvPr>
        </p:nvSpPr>
        <p:spPr>
          <a:xfrm>
            <a:off x="6172200" y="2505071"/>
            <a:ext cx="5183184" cy="3684583"/>
          </a:xfrm>
        </p:spPr>
        <p:txBody>
          <a:bodyPr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3089309-8029-CAA9-9ABE-06BAD1E410F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E45E23F7-9F92-4DB9-99E4-EEA3EC2A9908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CBC687-68E9-EC6A-8F29-1D2F53D7EE1E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8BBBE3C-A542-70CA-115A-F01FB067DF6A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3318FCEE-3098-4647-8326-405F421F0778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560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82852-CF14-3E49-D200-15E543B90945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2834214-FE35-459B-6C88-FD9FADB8FC46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A360D303-C317-4CFC-9406-64A04896EDEE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3B837F-659D-CFEF-EE95-0A6F451EC60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BBFE860-2EB8-6906-8A0D-343132090638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46D3A62-2192-4DEE-B973-09A93542897A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4197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8EB27D-7058-DC0C-A295-30E73746369A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95B44AD-E056-4DDA-868C-90ED1DFF8ECE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A315EE-1F7F-81A7-001B-3D3185B81E91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3758E5-F4B6-6136-0C06-5543A052CD73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A17C325-18FC-49C9-8789-826B2C9A909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0654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AAFF8-B6C3-3692-AA83-F418A96BBB03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7AC165-9820-7BE8-E213-DBA0FB5CD6E6}"/>
              </a:ext>
            </a:extLst>
          </p:cNvPr>
          <p:cNvSpPr txBox="1">
            <a:spLocks noGrp="1"/>
          </p:cNvSpPr>
          <p:nvPr>
            <p:ph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07FDB0-97EA-BF39-C690-B08E770B0D70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18E60CC-25A0-5ABA-638D-6FDCD5C0EE4B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974E8416-2137-428E-B312-FAB09D97289E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F0E7853-9C40-CA73-F5EB-1304FCABC318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825877-7D63-DEEB-94B6-E97B1B0B193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2B53CEB3-7C9E-4D40-813E-A4A1CFDA2517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721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C20269-3034-5B6D-05EA-2D25C7EEF5F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9784" y="457200"/>
            <a:ext cx="3932240" cy="1600200"/>
          </a:xfrm>
        </p:spPr>
        <p:txBody>
          <a:bodyPr anchor="b"/>
          <a:lstStyle>
            <a:lvl1pPr>
              <a:defRPr sz="3200"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DA9EAD5-5845-90D9-9031-AE7BB603DE51}"/>
              </a:ext>
            </a:extLst>
          </p:cNvPr>
          <p:cNvSpPr txBox="1">
            <a:spLocks noGrp="1"/>
          </p:cNvSpPr>
          <p:nvPr>
            <p:ph type="pic" idx="1"/>
          </p:nvPr>
        </p:nvSpPr>
        <p:spPr>
          <a:xfrm>
            <a:off x="5183184" y="987423"/>
            <a:ext cx="6172200" cy="4873623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pPr lvl="0"/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20D6FC-F7B0-44C8-1489-24CFDE0D598A}"/>
              </a:ext>
            </a:extLst>
          </p:cNvPr>
          <p:cNvSpPr txBox="1">
            <a:spLocks noGrp="1"/>
          </p:cNvSpPr>
          <p:nvPr>
            <p:ph type="body" idx="2"/>
          </p:nvPr>
        </p:nvSpPr>
        <p:spPr>
          <a:xfrm>
            <a:off x="839784" y="2057400"/>
            <a:ext cx="3932240" cy="3811584"/>
          </a:xfrm>
        </p:spPr>
        <p:txBody>
          <a:bodyPr/>
          <a:lstStyle>
            <a:lvl1pPr marL="0" indent="0">
              <a:buNone/>
              <a:defRPr sz="1600"/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C3C0AA-26F5-8840-FEF3-FACAA22AA8F3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18732669-C8F1-4816-8FA7-865D4F74DB49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BBEA5B2-6F90-D780-7BAC-D74D7A97D280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20294CF-4BD0-F87C-FCB6-ADDF8F19D200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C96701B9-9BF1-4170-A58E-89AEFA332B0C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37956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E2E32A1-6AE3-A360-B54B-8FF19095B7E1}"/>
              </a:ext>
            </a:extLst>
          </p:cNvPr>
          <p:cNvSpPr txBox="1"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94764D8-F10D-8E64-449E-F71B0382FC19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0494D1-587F-F716-ED46-E094FC407C99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0C191507-BE35-4D14-8FB0-CACD2FB960A2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5238D7-32A0-FA75-58AA-3373E9873515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5F6E111-C652-4776-9821-249F7395954B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7C52D1BB-971E-4686-9DE8-3A60E8BF24FF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3510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E84146-E45D-DD97-3BAD-534A833C738F}"/>
              </a:ext>
            </a:extLst>
          </p:cNvPr>
          <p:cNvSpPr txBox="1">
            <a:spLocks noGrp="1"/>
          </p:cNvSpPr>
          <p:nvPr>
            <p:ph type="title" orient="vert"/>
          </p:nvPr>
        </p:nvSpPr>
        <p:spPr>
          <a:xfrm>
            <a:off x="8724903" y="365129"/>
            <a:ext cx="2628899" cy="5811834"/>
          </a:xfrm>
        </p:spPr>
        <p:txBody>
          <a:bodyPr vert="eaVert"/>
          <a:lstStyle>
            <a:lvl1pPr>
              <a:defRPr/>
            </a:lvl1pPr>
          </a:lstStyle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0B18E7-9F08-BF83-F6B3-D01C5B6705BC}"/>
              </a:ext>
            </a:extLst>
          </p:cNvPr>
          <p:cNvSpPr txBox="1">
            <a:spLocks noGrp="1"/>
          </p:cNvSpPr>
          <p:nvPr>
            <p:ph type="body" orient="vert" idx="1"/>
          </p:nvPr>
        </p:nvSpPr>
        <p:spPr>
          <a:xfrm>
            <a:off x="838203" y="365129"/>
            <a:ext cx="7734296" cy="5811834"/>
          </a:xfrm>
        </p:spPr>
        <p:txBody>
          <a:bodyPr vert="eaVert"/>
          <a:lstStyle>
            <a:lvl1pPr>
              <a:defRPr/>
            </a:lvl1pPr>
            <a:lvl2pPr>
              <a:defRPr/>
            </a:lvl2pPr>
            <a:lvl3pPr>
              <a:defRPr/>
            </a:lvl3pPr>
            <a:lvl4pPr>
              <a:defRPr/>
            </a:lvl4pPr>
            <a:lvl5pPr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9D25BC-986E-0EA3-89A5-A334D170710F}"/>
              </a:ext>
            </a:extLst>
          </p:cNvPr>
          <p:cNvSpPr txBox="1">
            <a:spLocks noGrp="1"/>
          </p:cNvSpPr>
          <p:nvPr>
            <p:ph type="dt" sz="half" idx="7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67E53B5E-596D-4115-8DAD-C829FF7E1141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E614B23-F9D0-3682-DAD6-BB7A692C7886}"/>
              </a:ext>
            </a:extLst>
          </p:cNvPr>
          <p:cNvSpPr txBox="1">
            <a:spLocks noGrp="1"/>
          </p:cNvSpPr>
          <p:nvPr>
            <p:ph type="ftr" sz="quarter" idx="9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987026-5C7F-CB6D-92DD-CDEE21EF2471}"/>
              </a:ext>
            </a:extLst>
          </p:cNvPr>
          <p:cNvSpPr txBox="1">
            <a:spLocks noGrp="1"/>
          </p:cNvSpPr>
          <p:nvPr>
            <p:ph type="sldNum" sz="quarter" idx="8"/>
          </p:nvPr>
        </p:nvSpPr>
        <p:spPr/>
        <p:txBody>
          <a:bodyPr/>
          <a:lstStyle>
            <a:lvl1pPr>
              <a:defRPr/>
            </a:lvl1pPr>
          </a:lstStyle>
          <a:p>
            <a:pPr lvl="0"/>
            <a:fld id="{5187F7D9-838D-4468-B39A-504E9BAC3B66}" type="slidenum"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15387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957AF1E-2B03-DBF2-0FF2-F4DCB69DCEA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838203" y="365129"/>
            <a:ext cx="10515600" cy="132555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rmAutofit/>
          </a:bodyPr>
          <a:lstStyle/>
          <a:p>
            <a:pPr lvl="0"/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AD314AF-2021-46C5-3EDC-305989147AB2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838203" y="1825627"/>
            <a:ext cx="10515600" cy="4351336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t" anchorCtr="0" compatLnSpc="1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B34F57E-A158-9C15-6EF2-495720AE253E}"/>
              </a:ext>
            </a:extLst>
          </p:cNvPr>
          <p:cNvSpPr txBox="1">
            <a:spLocks noGrp="1"/>
          </p:cNvSpPr>
          <p:nvPr>
            <p:ph type="dt" sz="half" idx="2"/>
          </p:nvPr>
        </p:nvSpPr>
        <p:spPr>
          <a:xfrm>
            <a:off x="8382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7D4B79DF-0858-4F0B-9D9D-D912D4D03756}" type="datetime1">
              <a:rPr lang="en-GB"/>
              <a:pPr lvl="0"/>
              <a:t>08/07/2025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6ABD08-2D98-4341-ACDC-54B07C1B612A}"/>
              </a:ext>
            </a:extLst>
          </p:cNvPr>
          <p:cNvSpPr txBox="1">
            <a:spLocks noGrp="1"/>
          </p:cNvSpPr>
          <p:nvPr>
            <p:ph type="ftr" sz="quarter" idx="3"/>
          </p:nvPr>
        </p:nvSpPr>
        <p:spPr>
          <a:xfrm>
            <a:off x="4038603" y="6356351"/>
            <a:ext cx="41148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1" compatLnSpc="1">
            <a:noAutofit/>
          </a:bodyPr>
          <a:lstStyle>
            <a:lvl1pPr marL="0" marR="0" lvl="0" indent="0" algn="ct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F060B-1340-DE21-9D56-D85D7301BAD0}"/>
              </a:ext>
            </a:extLst>
          </p:cNvPr>
          <p:cNvSpPr txBox="1">
            <a:spLocks noGrp="1"/>
          </p:cNvSpPr>
          <p:nvPr>
            <p:ph type="sldNum" sz="quarter" idx="4"/>
          </p:nvPr>
        </p:nvSpPr>
        <p:spPr>
          <a:xfrm>
            <a:off x="8610603" y="6356351"/>
            <a:ext cx="2743200" cy="365129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anchor="ctr" anchorCtr="0" compatLnSpc="1">
            <a:noAutofit/>
          </a:bodyPr>
          <a:lstStyle>
            <a:lvl1pPr marL="0" marR="0" lvl="0" indent="0" algn="r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lang="en-GB" sz="1200" b="0" i="0" u="none" strike="noStrike" kern="1200" cap="none" spc="0" baseline="0">
                <a:solidFill>
                  <a:srgbClr val="767676"/>
                </a:solidFill>
                <a:uFillTx/>
                <a:latin typeface="Aptos"/>
              </a:defRPr>
            </a:lvl1pPr>
          </a:lstStyle>
          <a:p>
            <a:pPr lvl="0"/>
            <a:fld id="{1F966A98-E7F1-44BB-9027-CF9C046F73A1}" type="slidenum"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marL="0" marR="0" lvl="0" indent="0" algn="l" defTabSz="914400" rtl="0" fontAlgn="auto" hangingPunct="1">
        <a:lnSpc>
          <a:spcPct val="90000"/>
        </a:lnSpc>
        <a:spcBef>
          <a:spcPts val="0"/>
        </a:spcBef>
        <a:spcAft>
          <a:spcPts val="0"/>
        </a:spcAft>
        <a:buNone/>
        <a:tabLst/>
        <a:defRPr lang="en-GB" sz="4400" b="0" i="0" u="none" strike="noStrike" kern="1200" cap="none" spc="0" baseline="0">
          <a:solidFill>
            <a:srgbClr val="000000"/>
          </a:solidFill>
          <a:uFillTx/>
          <a:latin typeface="Aptos Display"/>
        </a:defRPr>
      </a:lvl1pPr>
    </p:titleStyle>
    <p:bodyStyle>
      <a:lvl1pPr marL="228600" marR="0" lvl="0" indent="-228600" algn="l" defTabSz="914400" rtl="0" fontAlgn="auto" hangingPunct="1">
        <a:lnSpc>
          <a:spcPct val="90000"/>
        </a:lnSpc>
        <a:spcBef>
          <a:spcPts val="1000"/>
        </a:spcBef>
        <a:spcAft>
          <a:spcPts val="0"/>
        </a:spcAft>
        <a:buSzPct val="100000"/>
        <a:buFont typeface="Arial" pitchFamily="34"/>
        <a:buChar char="•"/>
        <a:tabLst/>
        <a:defRPr lang="en-GB" sz="2800" b="0" i="0" u="none" strike="noStrike" kern="1200" cap="none" spc="0" baseline="0">
          <a:solidFill>
            <a:srgbClr val="000000"/>
          </a:solidFill>
          <a:uFillTx/>
          <a:latin typeface="Aptos"/>
        </a:defRPr>
      </a:lvl1pPr>
      <a:lvl2pPr marL="685800" marR="0" lvl="1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2400" b="0" i="0" u="none" strike="noStrike" kern="1200" cap="none" spc="0" baseline="0">
          <a:solidFill>
            <a:srgbClr val="000000"/>
          </a:solidFill>
          <a:uFillTx/>
          <a:latin typeface="Aptos"/>
        </a:defRPr>
      </a:lvl2pPr>
      <a:lvl3pPr marL="1143000" marR="0" lvl="2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2000" b="0" i="0" u="none" strike="noStrike" kern="1200" cap="none" spc="0" baseline="0">
          <a:solidFill>
            <a:srgbClr val="000000"/>
          </a:solidFill>
          <a:uFillTx/>
          <a:latin typeface="Aptos"/>
        </a:defRPr>
      </a:lvl3pPr>
      <a:lvl4pPr marL="1600200" marR="0" lvl="3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1800" b="0" i="0" u="none" strike="noStrike" kern="1200" cap="none" spc="0" baseline="0">
          <a:solidFill>
            <a:srgbClr val="000000"/>
          </a:solidFill>
          <a:uFillTx/>
          <a:latin typeface="Aptos"/>
        </a:defRPr>
      </a:lvl4pPr>
      <a:lvl5pPr marL="2057400" marR="0" lvl="4" indent="-228600" algn="l" defTabSz="914400" rtl="0" fontAlgn="auto" hangingPunct="1">
        <a:lnSpc>
          <a:spcPct val="90000"/>
        </a:lnSpc>
        <a:spcBef>
          <a:spcPts val="500"/>
        </a:spcBef>
        <a:spcAft>
          <a:spcPts val="0"/>
        </a:spcAft>
        <a:buSzPct val="100000"/>
        <a:buFont typeface="Arial" pitchFamily="34"/>
        <a:buChar char="•"/>
        <a:tabLst/>
        <a:defRPr lang="en-GB" sz="1800" b="0" i="0" u="none" strike="noStrike" kern="1200" cap="none" spc="0" baseline="0">
          <a:solidFill>
            <a:srgbClr val="000000"/>
          </a:solidFill>
          <a:uFillTx/>
          <a:latin typeface="Apto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B8385F-78A8-B64C-6BE1-6E69B6239AA8}"/>
              </a:ext>
            </a:extLst>
          </p:cNvPr>
          <p:cNvSpPr txBox="1">
            <a:spLocks noGrp="1"/>
          </p:cNvSpPr>
          <p:nvPr>
            <p:ph type="ctrTitle"/>
          </p:nvPr>
        </p:nvSpPr>
        <p:spPr/>
        <p:txBody>
          <a:bodyPr/>
          <a:lstStyle/>
          <a:p>
            <a:pPr lvl="0"/>
            <a:r>
              <a:rPr lang="en-GB"/>
              <a:t>Priyanka Gill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E6E5AF6-CA36-E85B-129C-CE77B24BC62A}"/>
              </a:ext>
            </a:extLst>
          </p:cNvPr>
          <p:cNvSpPr txBox="1"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lvl="0"/>
            <a:r>
              <a:rPr lang="en-GB"/>
              <a:t>Student number: 2319375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5C1A6-4722-E84C-76A4-41508583050B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208282" y="-4434"/>
            <a:ext cx="5545278" cy="682169"/>
          </a:xfrm>
        </p:spPr>
        <p:txBody>
          <a:bodyPr/>
          <a:lstStyle/>
          <a:p>
            <a:pPr lvl="0"/>
            <a:r>
              <a:rPr lang="en-GB" sz="2500" b="1" i="1" u="sng">
                <a:solidFill>
                  <a:srgbClr val="00B0F0"/>
                </a:solidFill>
                <a:latin typeface="Bahnschrift Light" pitchFamily="34"/>
              </a:rPr>
              <a:t>How to share a file via the one drive:</a:t>
            </a:r>
          </a:p>
        </p:txBody>
      </p:sp>
      <p:pic>
        <p:nvPicPr>
          <p:cNvPr id="3" name="Content Placeholder 3">
            <a:extLst>
              <a:ext uri="{FF2B5EF4-FFF2-40B4-BE49-F238E27FC236}">
                <a16:creationId xmlns:a16="http://schemas.microsoft.com/office/drawing/2014/main" id="{B2DE2CFE-E3C6-6CD5-8857-F6B5E371A6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59681" y="3888714"/>
            <a:ext cx="3006254" cy="2608481"/>
          </a:xfrm>
        </p:spPr>
      </p:pic>
      <p:sp>
        <p:nvSpPr>
          <p:cNvPr id="4" name="TextBox 4">
            <a:extLst>
              <a:ext uri="{FF2B5EF4-FFF2-40B4-BE49-F238E27FC236}">
                <a16:creationId xmlns:a16="http://schemas.microsoft.com/office/drawing/2014/main" id="{BE746447-DC76-CE09-9D7E-9545B4DA11DF}"/>
              </a:ext>
            </a:extLst>
          </p:cNvPr>
          <p:cNvSpPr txBox="1"/>
          <p:nvPr/>
        </p:nvSpPr>
        <p:spPr>
          <a:xfrm>
            <a:off x="5895109" y="226295"/>
            <a:ext cx="3186546" cy="4247314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How to share on the web via one drive: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Go to onedrive.com and sign in with your Microsoft account.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Find the file or folder you want to share.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Click the circle to select it.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Click the “share” button. (near the top or next to the file).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In the sharing window: 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“anyone with the link” (public link)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“people in your organization”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“specific people”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Permission: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Choose who has permission to have access’s and “can view” or “can edit”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Click copy link to get a shareable link, enter a email address to send direct.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Bahnschrift Light" pitchFamily="34"/>
              </a:rPr>
              <a:t>Click send or paste the link and share it wherever it needs to be shared.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pic>
        <p:nvPicPr>
          <p:cNvPr id="5" name="Picture 2" descr="Share a File or Folder in OneDrive | Berkshire Community College">
            <a:extLst>
              <a:ext uri="{FF2B5EF4-FFF2-40B4-BE49-F238E27FC236}">
                <a16:creationId xmlns:a16="http://schemas.microsoft.com/office/drawing/2014/main" id="{698AD10A-D85C-51E4-07FA-43CA7EE0CAF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>
          <a:xfrm>
            <a:off x="9364763" y="641707"/>
            <a:ext cx="2601175" cy="3202704"/>
          </a:xfrm>
          <a:prstGeom prst="rect">
            <a:avLst/>
          </a:prstGeom>
          <a:noFill/>
          <a:ln cap="flat">
            <a:noFill/>
          </a:ln>
        </p:spPr>
      </p:pic>
      <p:pic>
        <p:nvPicPr>
          <p:cNvPr id="6" name="Picture 4" descr="How to upload your files to OneDrive from your mobile">
            <a:extLst>
              <a:ext uri="{FF2B5EF4-FFF2-40B4-BE49-F238E27FC236}">
                <a16:creationId xmlns:a16="http://schemas.microsoft.com/office/drawing/2014/main" id="{E8700EC9-C9DA-7944-7922-F2D08AE5FF2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>
          <a:xfrm>
            <a:off x="4682532" y="4163665"/>
            <a:ext cx="4399123" cy="2524987"/>
          </a:xfrm>
          <a:prstGeom prst="rect">
            <a:avLst/>
          </a:prstGeom>
          <a:noFill/>
          <a:ln cap="flat">
            <a:noFill/>
          </a:ln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E30BC44-A851-B834-D7F0-40BD85C8D559}"/>
              </a:ext>
            </a:extLst>
          </p:cNvPr>
          <p:cNvSpPr txBox="1"/>
          <p:nvPr/>
        </p:nvSpPr>
        <p:spPr>
          <a:xfrm>
            <a:off x="-63258" y="5070878"/>
            <a:ext cx="4852556" cy="1569659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28600" marR="0" lvl="0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On windows file explorer if one drive is synced:</a:t>
            </a:r>
          </a:p>
          <a:p>
            <a:pPr marL="228600" marR="0" lvl="0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0" cap="none" spc="0" baseline="0">
                <a:solidFill>
                  <a:srgbClr val="000000"/>
                </a:solidFill>
                <a:uFillTx/>
                <a:latin typeface="Aptos"/>
              </a:rPr>
              <a:t>Open your one drive folder on your computer.</a:t>
            </a:r>
          </a:p>
          <a:p>
            <a:pPr marL="228600" marR="0" lvl="0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Right-click the file or folder you want to share.</a:t>
            </a:r>
          </a:p>
          <a:p>
            <a:pPr marL="228600" marR="0" lvl="0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Press share from the context menu.</a:t>
            </a:r>
          </a:p>
          <a:p>
            <a:pPr marL="228600" marR="0" lvl="0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A sharing box appears (linked to your Microsoft account).</a:t>
            </a:r>
          </a:p>
          <a:p>
            <a:pPr marL="228600" marR="0" lvl="0" indent="-22860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0" cap="none" spc="0" baseline="0">
                <a:solidFill>
                  <a:srgbClr val="000000"/>
                </a:solidFill>
                <a:uFillTx/>
                <a:latin typeface="Aptos"/>
              </a:rPr>
              <a:t>Choose link settings (view/edit), then copy link or send via email.</a:t>
            </a:r>
            <a:endParaRPr lang="en-GB" sz="12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4D38077-EB1A-D67B-84DC-BD99B00BBB53}"/>
              </a:ext>
            </a:extLst>
          </p:cNvPr>
          <p:cNvSpPr txBox="1"/>
          <p:nvPr/>
        </p:nvSpPr>
        <p:spPr>
          <a:xfrm>
            <a:off x="5612001" y="2974314"/>
            <a:ext cx="914400" cy="914400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0" marR="0" lvl="0" indent="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endParaRPr lang="en-GB" sz="1800" b="0" i="0" u="none" strike="noStrike" kern="1200" cap="none" spc="0" baseline="0">
              <a:solidFill>
                <a:srgbClr val="000000"/>
              </a:solidFill>
              <a:uFillTx/>
              <a:latin typeface="Aptos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4375F8-2CBE-2C2F-DE6D-6B42639F5D29}"/>
              </a:ext>
            </a:extLst>
          </p:cNvPr>
          <p:cNvSpPr txBox="1"/>
          <p:nvPr/>
        </p:nvSpPr>
        <p:spPr>
          <a:xfrm>
            <a:off x="-26828" y="3962881"/>
            <a:ext cx="4973933" cy="1107996"/>
          </a:xfrm>
          <a:prstGeom prst="rect">
            <a:avLst/>
          </a:prstGeom>
          <a:noFill/>
          <a:ln cap="flat">
            <a:noFill/>
          </a:ln>
        </p:spPr>
        <p:txBody>
          <a:bodyPr vert="horz" wrap="square" lIns="91440" tIns="45720" rIns="91440" bIns="45720" anchor="t" anchorCtr="0" compatLnSpc="1">
            <a:spAutoFit/>
          </a:bodyPr>
          <a:lstStyle/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rial" pitchFamily="34"/>
              <a:buChar char="•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8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On a phone (one drive app for ios/android):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Open the one drive app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Tap the three dots (:) next to the file.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Select share.</a:t>
            </a:r>
          </a:p>
          <a:p>
            <a:pPr marL="285750" marR="0" lvl="0" indent="-285750" algn="l" defTabSz="914400" rtl="0" fontAlgn="auto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Font typeface="Aptos Display"/>
              <a:buAutoNum type="arabicPeriod"/>
              <a:tabLst/>
              <a:defRPr sz="1800" b="0" i="0" u="none" strike="noStrike" kern="0" cap="none" spc="0" baseline="0">
                <a:solidFill>
                  <a:srgbClr val="000000"/>
                </a:solidFill>
                <a:uFillTx/>
              </a:defRPr>
            </a:pPr>
            <a:r>
              <a:rPr lang="en-GB" sz="1200" b="0" i="0" u="none" strike="noStrike" kern="1200" cap="none" spc="0" baseline="0">
                <a:solidFill>
                  <a:srgbClr val="000000"/>
                </a:solidFill>
                <a:uFillTx/>
                <a:latin typeface="Aptos"/>
              </a:rPr>
              <a:t>Choose to create a link or send via email or other apps.</a:t>
            </a:r>
          </a:p>
        </p:txBody>
      </p:sp>
      <p:pic>
        <p:nvPicPr>
          <p:cNvPr id="10" name="Picture 4" descr="CCI Technology Services And Support Site">
            <a:extLst>
              <a:ext uri="{FF2B5EF4-FFF2-40B4-BE49-F238E27FC236}">
                <a16:creationId xmlns:a16="http://schemas.microsoft.com/office/drawing/2014/main" id="{EFC3DCF9-268B-EBDF-AC11-5F37D7077FC7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>
          <a:xfrm>
            <a:off x="208282" y="567732"/>
            <a:ext cx="5392143" cy="3395148"/>
          </a:xfrm>
          <a:prstGeom prst="rect">
            <a:avLst/>
          </a:prstGeom>
          <a:noFill/>
          <a:ln cap="flat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A43605AFCE4AD44AFD2866DE116F034" ma:contentTypeVersion="5" ma:contentTypeDescription="Create a new document." ma:contentTypeScope="" ma:versionID="8c62b9c176f4e8b48dfce615098a6b13">
  <xsd:schema xmlns:xsd="http://www.w3.org/2001/XMLSchema" xmlns:xs="http://www.w3.org/2001/XMLSchema" xmlns:p="http://schemas.microsoft.com/office/2006/metadata/properties" xmlns:ns3="f799553d-1ac0-48da-9ae3-fe400ced9c3b" targetNamespace="http://schemas.microsoft.com/office/2006/metadata/properties" ma:root="true" ma:fieldsID="5e471752bc664e713a1a8da6cd12d08b" ns3:_="">
    <xsd:import namespace="f799553d-1ac0-48da-9ae3-fe400ced9c3b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799553d-1ac0-48da-9ae3-fe400ced9c3b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f799553d-1ac0-48da-9ae3-fe400ced9c3b" xsi:nil="true"/>
  </documentManagement>
</p:properties>
</file>

<file path=customXml/itemProps1.xml><?xml version="1.0" encoding="utf-8"?>
<ds:datastoreItem xmlns:ds="http://schemas.openxmlformats.org/officeDocument/2006/customXml" ds:itemID="{78288FE2-F4BD-4889-9ACC-E7EAF160F26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799553d-1ac0-48da-9ae3-fe400ced9c3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6645944-4E48-45D6-B9E4-FDFA1ADECE7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240EBC5-3DF0-4585-AAD3-F55278461BC5}">
  <ds:schemaRefs>
    <ds:schemaRef ds:uri="http://schemas.microsoft.com/office/2006/documentManagement/types"/>
    <ds:schemaRef ds:uri="http://www.w3.org/XML/1998/namespace"/>
    <ds:schemaRef ds:uri="f799553d-1ac0-48da-9ae3-fe400ced9c3b"/>
    <ds:schemaRef ds:uri="http://schemas.microsoft.com/office/infopath/2007/PartnerControls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202</TotalTime>
  <Words>256</Words>
  <Application>Microsoft Office PowerPoint</Application>
  <PresentationFormat>Widescreen</PresentationFormat>
  <Paragraphs>27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Aptos</vt:lpstr>
      <vt:lpstr>Aptos Display</vt:lpstr>
      <vt:lpstr>Arial</vt:lpstr>
      <vt:lpstr>Bahnschrift Light</vt:lpstr>
      <vt:lpstr>Office Theme</vt:lpstr>
      <vt:lpstr>Priyanka Gill</vt:lpstr>
      <vt:lpstr>How to share a file via the one drive: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priyanka gill</dc:creator>
  <cp:lastModifiedBy>Priyanka Gill (2319375)</cp:lastModifiedBy>
  <cp:revision>9</cp:revision>
  <dcterms:created xsi:type="dcterms:W3CDTF">2025-07-05T22:49:57Z</dcterms:created>
  <dcterms:modified xsi:type="dcterms:W3CDTF">2025-07-08T20:31:42Z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0x010100CA43605AFCE4AD44AFD2866DE116F034</vt:lpwstr>
  </property>
</Properties>
</file>