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7"/>
  </p:notesMasterIdLst>
  <p:sldIdLst>
    <p:sldId id="256" r:id="rId23"/>
    <p:sldId id="257" r:id="rId24"/>
    <p:sldId id="274" r:id="rId25"/>
    <p:sldId id="277" r:id="rId26"/>
    <p:sldId id="330" r:id="rId27"/>
    <p:sldId id="328" r:id="rId28"/>
    <p:sldId id="312" r:id="rId29"/>
    <p:sldId id="329" r:id="rId30"/>
    <p:sldId id="310" r:id="rId31"/>
    <p:sldId id="309" r:id="rId32"/>
    <p:sldId id="315" r:id="rId33"/>
    <p:sldId id="316" r:id="rId34"/>
    <p:sldId id="317" r:id="rId35"/>
    <p:sldId id="307" r:id="rId36"/>
    <p:sldId id="319" r:id="rId37"/>
    <p:sldId id="283" r:id="rId38"/>
    <p:sldId id="311" r:id="rId39"/>
    <p:sldId id="332" r:id="rId40"/>
    <p:sldId id="347" r:id="rId41"/>
    <p:sldId id="345" r:id="rId42"/>
    <p:sldId id="348" r:id="rId43"/>
    <p:sldId id="349" r:id="rId44"/>
    <p:sldId id="333" r:id="rId45"/>
    <p:sldId id="344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21A8EF-DAED-4234-B2C4-C12B20509581}" v="193" dt="2024-07-15T07:21:53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69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3E21A8EF-DAED-4234-B2C4-C12B20509581}"/>
    <pc:docChg chg="undo custSel addSld delSld modSld sldOrd">
      <pc:chgData name="Stephanie Bradley" userId="bb573b86-6a01-430f-ba3c-43c2b2970490" providerId="ADAL" clId="{3E21A8EF-DAED-4234-B2C4-C12B20509581}" dt="2024-07-15T17:48:26.277" v="2167" actId="2696"/>
      <pc:docMkLst>
        <pc:docMk/>
      </pc:docMkLst>
      <pc:sldChg chg="del">
        <pc:chgData name="Stephanie Bradley" userId="bb573b86-6a01-430f-ba3c-43c2b2970490" providerId="ADAL" clId="{3E21A8EF-DAED-4234-B2C4-C12B20509581}" dt="2024-07-14T19:32:24.986" v="0" actId="2696"/>
        <pc:sldMkLst>
          <pc:docMk/>
          <pc:sldMk cId="1738271695" sldId="265"/>
        </pc:sldMkLst>
      </pc:sldChg>
      <pc:sldChg chg="del">
        <pc:chgData name="Stephanie Bradley" userId="bb573b86-6a01-430f-ba3c-43c2b2970490" providerId="ADAL" clId="{3E21A8EF-DAED-4234-B2C4-C12B20509581}" dt="2024-07-14T19:32:24.986" v="0" actId="2696"/>
        <pc:sldMkLst>
          <pc:docMk/>
          <pc:sldMk cId="1038847033" sldId="269"/>
        </pc:sldMkLst>
      </pc:sldChg>
      <pc:sldChg chg="modSp mod">
        <pc:chgData name="Stephanie Bradley" userId="bb573b86-6a01-430f-ba3c-43c2b2970490" providerId="ADAL" clId="{3E21A8EF-DAED-4234-B2C4-C12B20509581}" dt="2024-07-15T07:15:53.465" v="1892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3E21A8EF-DAED-4234-B2C4-C12B20509581}" dt="2024-07-15T07:15:53.465" v="1892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3E21A8EF-DAED-4234-B2C4-C12B20509581}" dt="2024-07-15T07:24:38.304" v="2166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3E21A8EF-DAED-4234-B2C4-C12B20509581}" dt="2024-07-15T07:24:38.304" v="2166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3E21A8EF-DAED-4234-B2C4-C12B20509581}" dt="2024-07-14T19:33:31.766" v="30" actId="20577"/>
        <pc:sldMkLst>
          <pc:docMk/>
          <pc:sldMk cId="2348142600" sldId="283"/>
        </pc:sldMkLst>
        <pc:spChg chg="mod">
          <ac:chgData name="Stephanie Bradley" userId="bb573b86-6a01-430f-ba3c-43c2b2970490" providerId="ADAL" clId="{3E21A8EF-DAED-4234-B2C4-C12B20509581}" dt="2024-07-14T19:33:31.766" v="30" actId="20577"/>
          <ac:spMkLst>
            <pc:docMk/>
            <pc:sldMk cId="2348142600" sldId="283"/>
            <ac:spMk id="2" creationId="{5623AF26-A755-AF15-E598-C4512C230DCE}"/>
          </ac:spMkLst>
        </pc:spChg>
      </pc:sldChg>
      <pc:sldChg chg="modSp del mod modAnim modNotesTx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1897792545" sldId="287"/>
        </pc:sldMkLst>
        <pc:spChg chg="mod">
          <ac:chgData name="Stephanie Bradley" userId="bb573b86-6a01-430f-ba3c-43c2b2970490" providerId="ADAL" clId="{3E21A8EF-DAED-4234-B2C4-C12B20509581}" dt="2024-07-15T06:34:02.807" v="780" actId="122"/>
          <ac:spMkLst>
            <pc:docMk/>
            <pc:sldMk cId="1897792545" sldId="287"/>
            <ac:spMk id="2" creationId="{6EAA00A2-EC19-3F28-78A0-E84F60035966}"/>
          </ac:spMkLst>
        </pc:spChg>
        <pc:spChg chg="mod">
          <ac:chgData name="Stephanie Bradley" userId="bb573b86-6a01-430f-ba3c-43c2b2970490" providerId="ADAL" clId="{3E21A8EF-DAED-4234-B2C4-C12B20509581}" dt="2024-07-14T19:34:27.846" v="178" actId="14100"/>
          <ac:spMkLst>
            <pc:docMk/>
            <pc:sldMk cId="1897792545" sldId="287"/>
            <ac:spMk id="3" creationId="{BBBC9534-5B9B-605C-3C4D-80E82EF48ED5}"/>
          </ac:spMkLst>
        </pc:spChg>
      </pc:sldChg>
      <pc:sldChg chg="ord">
        <pc:chgData name="Stephanie Bradley" userId="bb573b86-6a01-430f-ba3c-43c2b2970490" providerId="ADAL" clId="{3E21A8EF-DAED-4234-B2C4-C12B20509581}" dt="2024-07-14T19:44:05.021" v="256"/>
        <pc:sldMkLst>
          <pc:docMk/>
          <pc:sldMk cId="2661533545" sldId="307"/>
        </pc:sldMkLst>
      </pc:sldChg>
      <pc:sldChg chg="del">
        <pc:chgData name="Stephanie Bradley" userId="bb573b86-6a01-430f-ba3c-43c2b2970490" providerId="ADAL" clId="{3E21A8EF-DAED-4234-B2C4-C12B20509581}" dt="2024-07-14T19:33:05.049" v="9" actId="2696"/>
        <pc:sldMkLst>
          <pc:docMk/>
          <pc:sldMk cId="857271912" sldId="309"/>
        </pc:sldMkLst>
      </pc:sldChg>
      <pc:sldChg chg="modSp mod">
        <pc:chgData name="Stephanie Bradley" userId="bb573b86-6a01-430f-ba3c-43c2b2970490" providerId="ADAL" clId="{3E21A8EF-DAED-4234-B2C4-C12B20509581}" dt="2024-07-15T06:36:10.258" v="788" actId="5793"/>
        <pc:sldMkLst>
          <pc:docMk/>
          <pc:sldMk cId="2867210984" sldId="310"/>
        </pc:sldMkLst>
        <pc:spChg chg="mod">
          <ac:chgData name="Stephanie Bradley" userId="bb573b86-6a01-430f-ba3c-43c2b2970490" providerId="ADAL" clId="{3E21A8EF-DAED-4234-B2C4-C12B20509581}" dt="2024-07-15T06:36:10.258" v="788" actId="5793"/>
          <ac:spMkLst>
            <pc:docMk/>
            <pc:sldMk cId="2867210984" sldId="310"/>
            <ac:spMk id="2" creationId="{8F611B73-B247-C372-C2D2-F9C604CDAFD3}"/>
          </ac:spMkLst>
        </pc:spChg>
      </pc:sldChg>
      <pc:sldChg chg="del">
        <pc:chgData name="Stephanie Bradley" userId="bb573b86-6a01-430f-ba3c-43c2b2970490" providerId="ADAL" clId="{3E21A8EF-DAED-4234-B2C4-C12B20509581}" dt="2024-07-14T19:33:05.049" v="9" actId="2696"/>
        <pc:sldMkLst>
          <pc:docMk/>
          <pc:sldMk cId="3491035041" sldId="310"/>
        </pc:sldMkLst>
      </pc:sldChg>
      <pc:sldChg chg="modSp mod">
        <pc:chgData name="Stephanie Bradley" userId="bb573b86-6a01-430f-ba3c-43c2b2970490" providerId="ADAL" clId="{3E21A8EF-DAED-4234-B2C4-C12B20509581}" dt="2024-07-14T20:17:45.498" v="399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3E21A8EF-DAED-4234-B2C4-C12B20509581}" dt="2024-07-14T20:17:45.498" v="399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ord">
        <pc:chgData name="Stephanie Bradley" userId="bb573b86-6a01-430f-ba3c-43c2b2970490" providerId="ADAL" clId="{3E21A8EF-DAED-4234-B2C4-C12B20509581}" dt="2024-07-14T19:32:55.144" v="8"/>
        <pc:sldMkLst>
          <pc:docMk/>
          <pc:sldMk cId="2758155970" sldId="312"/>
        </pc:sldMkLst>
      </pc:sldChg>
      <pc:sldChg chg="del">
        <pc:chgData name="Stephanie Bradley" userId="bb573b86-6a01-430f-ba3c-43c2b2970490" providerId="ADAL" clId="{3E21A8EF-DAED-4234-B2C4-C12B20509581}" dt="2024-07-14T19:32:46.337" v="4" actId="2696"/>
        <pc:sldMkLst>
          <pc:docMk/>
          <pc:sldMk cId="3491127573" sldId="314"/>
        </pc:sldMkLst>
      </pc:sldChg>
      <pc:sldChg chg="del">
        <pc:chgData name="Stephanie Bradley" userId="bb573b86-6a01-430f-ba3c-43c2b2970490" providerId="ADAL" clId="{3E21A8EF-DAED-4234-B2C4-C12B20509581}" dt="2024-07-14T19:33:05.049" v="9" actId="2696"/>
        <pc:sldMkLst>
          <pc:docMk/>
          <pc:sldMk cId="40165670" sldId="315"/>
        </pc:sldMkLst>
      </pc:sldChg>
      <pc:sldChg chg="modSp mod">
        <pc:chgData name="Stephanie Bradley" userId="bb573b86-6a01-430f-ba3c-43c2b2970490" providerId="ADAL" clId="{3E21A8EF-DAED-4234-B2C4-C12B20509581}" dt="2024-07-14T19:40:34.461" v="254" actId="14100"/>
        <pc:sldMkLst>
          <pc:docMk/>
          <pc:sldMk cId="773115425" sldId="315"/>
        </pc:sldMkLst>
        <pc:spChg chg="mod">
          <ac:chgData name="Stephanie Bradley" userId="bb573b86-6a01-430f-ba3c-43c2b2970490" providerId="ADAL" clId="{3E21A8EF-DAED-4234-B2C4-C12B20509581}" dt="2024-07-14T19:40:34.461" v="254" actId="14100"/>
          <ac:spMkLst>
            <pc:docMk/>
            <pc:sldMk cId="773115425" sldId="315"/>
            <ac:spMk id="3" creationId="{51C041AF-F998-365C-EFEA-7FDC14444615}"/>
          </ac:spMkLst>
        </pc:spChg>
      </pc:sldChg>
      <pc:sldChg chg="modSp mod">
        <pc:chgData name="Stephanie Bradley" userId="bb573b86-6a01-430f-ba3c-43c2b2970490" providerId="ADAL" clId="{3E21A8EF-DAED-4234-B2C4-C12B20509581}" dt="2024-07-15T06:37:20.585" v="881" actId="20577"/>
        <pc:sldMkLst>
          <pc:docMk/>
          <pc:sldMk cId="2000364461" sldId="316"/>
        </pc:sldMkLst>
        <pc:spChg chg="mod">
          <ac:chgData name="Stephanie Bradley" userId="bb573b86-6a01-430f-ba3c-43c2b2970490" providerId="ADAL" clId="{3E21A8EF-DAED-4234-B2C4-C12B20509581}" dt="2024-07-15T06:37:20.585" v="881" actId="20577"/>
          <ac:spMkLst>
            <pc:docMk/>
            <pc:sldMk cId="2000364461" sldId="316"/>
            <ac:spMk id="3" creationId="{B7169E48-84DB-8FF2-7552-6F1C5EF0EC56}"/>
          </ac:spMkLst>
        </pc:spChg>
      </pc:sldChg>
      <pc:sldChg chg="del">
        <pc:chgData name="Stephanie Bradley" userId="bb573b86-6a01-430f-ba3c-43c2b2970490" providerId="ADAL" clId="{3E21A8EF-DAED-4234-B2C4-C12B20509581}" dt="2024-07-14T19:33:05.049" v="9" actId="2696"/>
        <pc:sldMkLst>
          <pc:docMk/>
          <pc:sldMk cId="2589084161" sldId="316"/>
        </pc:sldMkLst>
      </pc:sldChg>
      <pc:sldChg chg="ord">
        <pc:chgData name="Stephanie Bradley" userId="bb573b86-6a01-430f-ba3c-43c2b2970490" providerId="ADAL" clId="{3E21A8EF-DAED-4234-B2C4-C12B20509581}" dt="2024-07-14T19:44:05.021" v="256"/>
        <pc:sldMkLst>
          <pc:docMk/>
          <pc:sldMk cId="2722047154" sldId="317"/>
        </pc:sldMkLst>
      </pc:sldChg>
      <pc:sldChg chg="ord">
        <pc:chgData name="Stephanie Bradley" userId="bb573b86-6a01-430f-ba3c-43c2b2970490" providerId="ADAL" clId="{3E21A8EF-DAED-4234-B2C4-C12B20509581}" dt="2024-07-14T19:44:05.021" v="256"/>
        <pc:sldMkLst>
          <pc:docMk/>
          <pc:sldMk cId="3645316402" sldId="319"/>
        </pc:sldMkLst>
      </pc:sldChg>
      <pc:sldChg chg="del">
        <pc:chgData name="Stephanie Bradley" userId="bb573b86-6a01-430f-ba3c-43c2b2970490" providerId="ADAL" clId="{3E21A8EF-DAED-4234-B2C4-C12B20509581}" dt="2024-07-14T19:32:32.444" v="1" actId="2696"/>
        <pc:sldMkLst>
          <pc:docMk/>
          <pc:sldMk cId="153810123" sldId="321"/>
        </pc:sldMkLst>
      </pc:sldChg>
      <pc:sldChg chg="del">
        <pc:chgData name="Stephanie Bradley" userId="bb573b86-6a01-430f-ba3c-43c2b2970490" providerId="ADAL" clId="{3E21A8EF-DAED-4234-B2C4-C12B20509581}" dt="2024-07-14T19:32:38.420" v="2" actId="2696"/>
        <pc:sldMkLst>
          <pc:docMk/>
          <pc:sldMk cId="1347157801" sldId="322"/>
        </pc:sldMkLst>
      </pc:sldChg>
      <pc:sldChg chg="del">
        <pc:chgData name="Stephanie Bradley" userId="bb573b86-6a01-430f-ba3c-43c2b2970490" providerId="ADAL" clId="{3E21A8EF-DAED-4234-B2C4-C12B20509581}" dt="2024-07-14T19:33:05.049" v="9" actId="2696"/>
        <pc:sldMkLst>
          <pc:docMk/>
          <pc:sldMk cId="3844666384" sldId="323"/>
        </pc:sldMkLst>
      </pc:sldChg>
      <pc:sldChg chg="del">
        <pc:chgData name="Stephanie Bradley" userId="bb573b86-6a01-430f-ba3c-43c2b2970490" providerId="ADAL" clId="{3E21A8EF-DAED-4234-B2C4-C12B20509581}" dt="2024-07-14T19:33:36.151" v="31" actId="2696"/>
        <pc:sldMkLst>
          <pc:docMk/>
          <pc:sldMk cId="3978138523" sldId="323"/>
        </pc:sldMkLst>
      </pc:sldChg>
      <pc:sldChg chg="del">
        <pc:chgData name="Stephanie Bradley" userId="bb573b86-6a01-430f-ba3c-43c2b2970490" providerId="ADAL" clId="{3E21A8EF-DAED-4234-B2C4-C12B20509581}" dt="2024-07-14T19:32:42.032" v="3" actId="2696"/>
        <pc:sldMkLst>
          <pc:docMk/>
          <pc:sldMk cId="3897704381" sldId="324"/>
        </pc:sldMkLst>
      </pc:sldChg>
      <pc:sldChg chg="del">
        <pc:chgData name="Stephanie Bradley" userId="bb573b86-6a01-430f-ba3c-43c2b2970490" providerId="ADAL" clId="{3E21A8EF-DAED-4234-B2C4-C12B20509581}" dt="2024-07-14T19:32:24.986" v="0" actId="2696"/>
        <pc:sldMkLst>
          <pc:docMk/>
          <pc:sldMk cId="4264534804" sldId="326"/>
        </pc:sldMkLst>
      </pc:sldChg>
      <pc:sldChg chg="del">
        <pc:chgData name="Stephanie Bradley" userId="bb573b86-6a01-430f-ba3c-43c2b2970490" providerId="ADAL" clId="{3E21A8EF-DAED-4234-B2C4-C12B20509581}" dt="2024-07-14T19:33:05.049" v="9" actId="2696"/>
        <pc:sldMkLst>
          <pc:docMk/>
          <pc:sldMk cId="3367441319" sldId="329"/>
        </pc:sldMkLst>
      </pc:sldChg>
      <pc:sldChg chg="modSp new mod">
        <pc:chgData name="Stephanie Bradley" userId="bb573b86-6a01-430f-ba3c-43c2b2970490" providerId="ADAL" clId="{3E21A8EF-DAED-4234-B2C4-C12B20509581}" dt="2024-07-14T19:36:18.150" v="248" actId="20577"/>
        <pc:sldMkLst>
          <pc:docMk/>
          <pc:sldMk cId="3386311192" sldId="330"/>
        </pc:sldMkLst>
        <pc:spChg chg="mod">
          <ac:chgData name="Stephanie Bradley" userId="bb573b86-6a01-430f-ba3c-43c2b2970490" providerId="ADAL" clId="{3E21A8EF-DAED-4234-B2C4-C12B20509581}" dt="2024-07-14T19:36:06.207" v="206" actId="20577"/>
          <ac:spMkLst>
            <pc:docMk/>
            <pc:sldMk cId="3386311192" sldId="330"/>
            <ac:spMk id="2" creationId="{74C64AB6-1E9F-02B4-962C-21A2E7FAE908}"/>
          </ac:spMkLst>
        </pc:spChg>
        <pc:spChg chg="mod">
          <ac:chgData name="Stephanie Bradley" userId="bb573b86-6a01-430f-ba3c-43c2b2970490" providerId="ADAL" clId="{3E21A8EF-DAED-4234-B2C4-C12B20509581}" dt="2024-07-14T19:36:18.150" v="248" actId="20577"/>
          <ac:spMkLst>
            <pc:docMk/>
            <pc:sldMk cId="3386311192" sldId="330"/>
            <ac:spMk id="3" creationId="{970DCBD5-2A17-AC9C-0DB3-20B2F49B551D}"/>
          </ac:spMkLst>
        </pc:spChg>
      </pc:sldChg>
      <pc:sldChg chg="modSp new del mod ord modNotesTx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2985704601" sldId="331"/>
        </pc:sldMkLst>
        <pc:spChg chg="mod">
          <ac:chgData name="Stephanie Bradley" userId="bb573b86-6a01-430f-ba3c-43c2b2970490" providerId="ADAL" clId="{3E21A8EF-DAED-4234-B2C4-C12B20509581}" dt="2024-07-14T20:17:27.537" v="370" actId="122"/>
          <ac:spMkLst>
            <pc:docMk/>
            <pc:sldMk cId="2985704601" sldId="331"/>
            <ac:spMk id="2" creationId="{A9568FB6-E5DF-6819-5E08-DED04BF918E5}"/>
          </ac:spMkLst>
        </pc:spChg>
        <pc:spChg chg="mod">
          <ac:chgData name="Stephanie Bradley" userId="bb573b86-6a01-430f-ba3c-43c2b2970490" providerId="ADAL" clId="{3E21A8EF-DAED-4234-B2C4-C12B20509581}" dt="2024-07-15T07:16:54.489" v="1895" actId="20577"/>
          <ac:spMkLst>
            <pc:docMk/>
            <pc:sldMk cId="2985704601" sldId="331"/>
            <ac:spMk id="3" creationId="{4CAE344C-D26E-45F1-30B8-751217FC5317}"/>
          </ac:spMkLst>
        </pc:spChg>
      </pc:sldChg>
      <pc:sldChg chg="addSp delSp modSp new mod modNotesTx">
        <pc:chgData name="Stephanie Bradley" userId="bb573b86-6a01-430f-ba3c-43c2b2970490" providerId="ADAL" clId="{3E21A8EF-DAED-4234-B2C4-C12B20509581}" dt="2024-07-15T06:48:56.579" v="917" actId="20577"/>
        <pc:sldMkLst>
          <pc:docMk/>
          <pc:sldMk cId="4003977989" sldId="332"/>
        </pc:sldMkLst>
        <pc:spChg chg="mod">
          <ac:chgData name="Stephanie Bradley" userId="bb573b86-6a01-430f-ba3c-43c2b2970490" providerId="ADAL" clId="{3E21A8EF-DAED-4234-B2C4-C12B20509581}" dt="2024-07-14T20:18:12.090" v="446" actId="113"/>
          <ac:spMkLst>
            <pc:docMk/>
            <pc:sldMk cId="4003977989" sldId="332"/>
            <ac:spMk id="2" creationId="{9462F038-C000-C2F2-D2FC-51B2B60BC5A4}"/>
          </ac:spMkLst>
        </pc:spChg>
        <pc:spChg chg="del">
          <ac:chgData name="Stephanie Bradley" userId="bb573b86-6a01-430f-ba3c-43c2b2970490" providerId="ADAL" clId="{3E21A8EF-DAED-4234-B2C4-C12B20509581}" dt="2024-07-14T20:24:59.916" v="447"/>
          <ac:spMkLst>
            <pc:docMk/>
            <pc:sldMk cId="4003977989" sldId="332"/>
            <ac:spMk id="3" creationId="{90D0B113-E731-CF07-1B2F-DA2476ECE6AB}"/>
          </ac:spMkLst>
        </pc:spChg>
        <pc:picChg chg="add mod">
          <ac:chgData name="Stephanie Bradley" userId="bb573b86-6a01-430f-ba3c-43c2b2970490" providerId="ADAL" clId="{3E21A8EF-DAED-4234-B2C4-C12B20509581}" dt="2024-07-14T20:25:02.311" v="448" actId="27614"/>
          <ac:picMkLst>
            <pc:docMk/>
            <pc:sldMk cId="4003977989" sldId="332"/>
            <ac:picMk id="5" creationId="{3AF8F909-889D-38D5-95DE-AD36801F76A0}"/>
          </ac:picMkLst>
        </pc:picChg>
      </pc:sldChg>
      <pc:sldChg chg="modNotesTx">
        <pc:chgData name="Stephanie Bradley" userId="bb573b86-6a01-430f-ba3c-43c2b2970490" providerId="ADAL" clId="{3E21A8EF-DAED-4234-B2C4-C12B20509581}" dt="2024-07-15T06:49:00.484" v="919" actId="20577"/>
        <pc:sldMkLst>
          <pc:docMk/>
          <pc:sldMk cId="3803887658" sldId="333"/>
        </pc:sldMkLst>
      </pc:sldChg>
      <pc:sldChg chg="modSp del mod modNotesTx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3335825724" sldId="342"/>
        </pc:sldMkLst>
        <pc:spChg chg="mod">
          <ac:chgData name="Stephanie Bradley" userId="bb573b86-6a01-430f-ba3c-43c2b2970490" providerId="ADAL" clId="{3E21A8EF-DAED-4234-B2C4-C12B20509581}" dt="2024-07-15T07:17:03.829" v="1896" actId="207"/>
          <ac:spMkLst>
            <pc:docMk/>
            <pc:sldMk cId="3335825724" sldId="342"/>
            <ac:spMk id="2" creationId="{2DF3B428-B551-F19F-3384-C6681B4C7206}"/>
          </ac:spMkLst>
        </pc:spChg>
        <pc:picChg chg="mod">
          <ac:chgData name="Stephanie Bradley" userId="bb573b86-6a01-430f-ba3c-43c2b2970490" providerId="ADAL" clId="{3E21A8EF-DAED-4234-B2C4-C12B20509581}" dt="2024-07-15T06:46:59.874" v="910" actId="14100"/>
          <ac:picMkLst>
            <pc:docMk/>
            <pc:sldMk cId="3335825724" sldId="342"/>
            <ac:picMk id="5" creationId="{A710392F-7D48-3246-4BE7-41992CFFA0CB}"/>
          </ac:picMkLst>
        </pc:picChg>
      </pc:sldChg>
      <pc:sldChg chg="modNotesTx">
        <pc:chgData name="Stephanie Bradley" userId="bb573b86-6a01-430f-ba3c-43c2b2970490" providerId="ADAL" clId="{3E21A8EF-DAED-4234-B2C4-C12B20509581}" dt="2024-07-15T06:49:04.628" v="920" actId="20577"/>
        <pc:sldMkLst>
          <pc:docMk/>
          <pc:sldMk cId="1843794998" sldId="344"/>
        </pc:sldMkLst>
      </pc:sldChg>
      <pc:sldChg chg="modSp new mod ord modNotesTx">
        <pc:chgData name="Stephanie Bradley" userId="bb573b86-6a01-430f-ba3c-43c2b2970490" providerId="ADAL" clId="{3E21A8EF-DAED-4234-B2C4-C12B20509581}" dt="2024-07-15T07:07:25.692" v="1756" actId="20577"/>
        <pc:sldMkLst>
          <pc:docMk/>
          <pc:sldMk cId="3907474631" sldId="345"/>
        </pc:sldMkLst>
        <pc:spChg chg="mod">
          <ac:chgData name="Stephanie Bradley" userId="bb573b86-6a01-430f-ba3c-43c2b2970490" providerId="ADAL" clId="{3E21A8EF-DAED-4234-B2C4-C12B20509581}" dt="2024-07-15T06:59:55.959" v="1090" actId="113"/>
          <ac:spMkLst>
            <pc:docMk/>
            <pc:sldMk cId="3907474631" sldId="345"/>
            <ac:spMk id="2" creationId="{F6C0DF99-5FBA-695B-021F-757E0061A883}"/>
          </ac:spMkLst>
        </pc:spChg>
        <pc:spChg chg="mod">
          <ac:chgData name="Stephanie Bradley" userId="bb573b86-6a01-430f-ba3c-43c2b2970490" providerId="ADAL" clId="{3E21A8EF-DAED-4234-B2C4-C12B20509581}" dt="2024-07-15T06:59:11.794" v="1000" actId="20577"/>
          <ac:spMkLst>
            <pc:docMk/>
            <pc:sldMk cId="3907474631" sldId="345"/>
            <ac:spMk id="3" creationId="{A8A48FD3-1DB4-DBAF-C124-25A02F29F589}"/>
          </ac:spMkLst>
        </pc:spChg>
      </pc:sldChg>
      <pc:sldChg chg="addSp modSp new del mod setBg modNotesTx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2413461341" sldId="346"/>
        </pc:sldMkLst>
        <pc:spChg chg="mod">
          <ac:chgData name="Stephanie Bradley" userId="bb573b86-6a01-430f-ba3c-43c2b2970490" providerId="ADAL" clId="{3E21A8EF-DAED-4234-B2C4-C12B20509581}" dt="2024-07-15T06:33:02.334" v="757" actId="26606"/>
          <ac:spMkLst>
            <pc:docMk/>
            <pc:sldMk cId="2413461341" sldId="346"/>
            <ac:spMk id="2" creationId="{D9B3C0C5-BDC7-4454-994C-A8C3F212B513}"/>
          </ac:spMkLst>
        </pc:spChg>
        <pc:spChg chg="mod">
          <ac:chgData name="Stephanie Bradley" userId="bb573b86-6a01-430f-ba3c-43c2b2970490" providerId="ADAL" clId="{3E21A8EF-DAED-4234-B2C4-C12B20509581}" dt="2024-07-15T06:33:02.334" v="757" actId="26606"/>
          <ac:spMkLst>
            <pc:docMk/>
            <pc:sldMk cId="2413461341" sldId="346"/>
            <ac:spMk id="3" creationId="{DEC8282E-18E2-F728-1CA8-193ADA58664C}"/>
          </ac:spMkLst>
        </pc:spChg>
        <pc:spChg chg="add mod">
          <ac:chgData name="Stephanie Bradley" userId="bb573b86-6a01-430f-ba3c-43c2b2970490" providerId="ADAL" clId="{3E21A8EF-DAED-4234-B2C4-C12B20509581}" dt="2024-07-15T06:33:37.057" v="778" actId="122"/>
          <ac:spMkLst>
            <pc:docMk/>
            <pc:sldMk cId="2413461341" sldId="346"/>
            <ac:spMk id="4" creationId="{F6873562-795F-62F2-DC0E-C61EACF9BB67}"/>
          </ac:spMkLst>
        </pc:spChg>
        <pc:spChg chg="add">
          <ac:chgData name="Stephanie Bradley" userId="bb573b86-6a01-430f-ba3c-43c2b2970490" providerId="ADAL" clId="{3E21A8EF-DAED-4234-B2C4-C12B20509581}" dt="2024-07-15T06:33:02.334" v="757" actId="26606"/>
          <ac:spMkLst>
            <pc:docMk/>
            <pc:sldMk cId="2413461341" sldId="346"/>
            <ac:spMk id="1031" creationId="{45D37F4E-DDB4-456B-97E0-9937730A039F}"/>
          </ac:spMkLst>
        </pc:spChg>
        <pc:spChg chg="add">
          <ac:chgData name="Stephanie Bradley" userId="bb573b86-6a01-430f-ba3c-43c2b2970490" providerId="ADAL" clId="{3E21A8EF-DAED-4234-B2C4-C12B20509581}" dt="2024-07-15T06:33:02.334" v="757" actId="26606"/>
          <ac:spMkLst>
            <pc:docMk/>
            <pc:sldMk cId="2413461341" sldId="346"/>
            <ac:spMk id="1033" creationId="{B2DD41CD-8F47-4F56-AD12-4E2FF7696987}"/>
          </ac:spMkLst>
        </pc:spChg>
        <pc:picChg chg="add mod">
          <ac:chgData name="Stephanie Bradley" userId="bb573b86-6a01-430f-ba3c-43c2b2970490" providerId="ADAL" clId="{3E21A8EF-DAED-4234-B2C4-C12B20509581}" dt="2024-07-15T06:33:02.334" v="757" actId="26606"/>
          <ac:picMkLst>
            <pc:docMk/>
            <pc:sldMk cId="2413461341" sldId="346"/>
            <ac:picMk id="1026" creationId="{D8A3CFDE-0F9D-9E56-5E5F-6587034B1337}"/>
          </ac:picMkLst>
        </pc:picChg>
      </pc:sldChg>
      <pc:sldChg chg="modSp new mod modAnim modNotesTx">
        <pc:chgData name="Stephanie Bradley" userId="bb573b86-6a01-430f-ba3c-43c2b2970490" providerId="ADAL" clId="{3E21A8EF-DAED-4234-B2C4-C12B20509581}" dt="2024-07-15T07:07:19.124" v="1754" actId="20577"/>
        <pc:sldMkLst>
          <pc:docMk/>
          <pc:sldMk cId="4067256807" sldId="347"/>
        </pc:sldMkLst>
        <pc:spChg chg="mod">
          <ac:chgData name="Stephanie Bradley" userId="bb573b86-6a01-430f-ba3c-43c2b2970490" providerId="ADAL" clId="{3E21A8EF-DAED-4234-B2C4-C12B20509581}" dt="2024-07-15T07:00:14.369" v="1112" actId="113"/>
          <ac:spMkLst>
            <pc:docMk/>
            <pc:sldMk cId="4067256807" sldId="347"/>
            <ac:spMk id="2" creationId="{6043B81A-2002-7762-95F9-1E941AE39EEA}"/>
          </ac:spMkLst>
        </pc:spChg>
        <pc:spChg chg="mod">
          <ac:chgData name="Stephanie Bradley" userId="bb573b86-6a01-430f-ba3c-43c2b2970490" providerId="ADAL" clId="{3E21A8EF-DAED-4234-B2C4-C12B20509581}" dt="2024-07-15T07:01:25.902" v="1325" actId="20577"/>
          <ac:spMkLst>
            <pc:docMk/>
            <pc:sldMk cId="4067256807" sldId="347"/>
            <ac:spMk id="3" creationId="{7ED933F3-5893-18ED-03C2-8319E394884E}"/>
          </ac:spMkLst>
        </pc:spChg>
      </pc:sldChg>
      <pc:sldChg chg="modSp new mod modAnim modNotesTx">
        <pc:chgData name="Stephanie Bradley" userId="bb573b86-6a01-430f-ba3c-43c2b2970490" providerId="ADAL" clId="{3E21A8EF-DAED-4234-B2C4-C12B20509581}" dt="2024-07-15T07:08:37.713" v="1806" actId="20577"/>
        <pc:sldMkLst>
          <pc:docMk/>
          <pc:sldMk cId="1144122539" sldId="348"/>
        </pc:sldMkLst>
        <pc:spChg chg="mod">
          <ac:chgData name="Stephanie Bradley" userId="bb573b86-6a01-430f-ba3c-43c2b2970490" providerId="ADAL" clId="{3E21A8EF-DAED-4234-B2C4-C12B20509581}" dt="2024-07-15T07:02:26.662" v="1358" actId="20577"/>
          <ac:spMkLst>
            <pc:docMk/>
            <pc:sldMk cId="1144122539" sldId="348"/>
            <ac:spMk id="2" creationId="{ACAEB23A-A285-8B16-5FC4-2B47D6FBB500}"/>
          </ac:spMkLst>
        </pc:spChg>
        <pc:spChg chg="mod">
          <ac:chgData name="Stephanie Bradley" userId="bb573b86-6a01-430f-ba3c-43c2b2970490" providerId="ADAL" clId="{3E21A8EF-DAED-4234-B2C4-C12B20509581}" dt="2024-07-15T07:08:37.713" v="1806" actId="20577"/>
          <ac:spMkLst>
            <pc:docMk/>
            <pc:sldMk cId="1144122539" sldId="348"/>
            <ac:spMk id="3" creationId="{2B7EB485-91C2-460D-59CA-2C705F21B8FA}"/>
          </ac:spMkLst>
        </pc:spChg>
      </pc:sldChg>
      <pc:sldChg chg="modSp add mod modAnim modNotesTx">
        <pc:chgData name="Stephanie Bradley" userId="bb573b86-6a01-430f-ba3c-43c2b2970490" providerId="ADAL" clId="{3E21A8EF-DAED-4234-B2C4-C12B20509581}" dt="2024-07-15T07:09:31.170" v="1850" actId="20577"/>
        <pc:sldMkLst>
          <pc:docMk/>
          <pc:sldMk cId="1876922367" sldId="349"/>
        </pc:sldMkLst>
        <pc:spChg chg="mod">
          <ac:chgData name="Stephanie Bradley" userId="bb573b86-6a01-430f-ba3c-43c2b2970490" providerId="ADAL" clId="{3E21A8EF-DAED-4234-B2C4-C12B20509581}" dt="2024-07-15T07:09:26.690" v="1848" actId="14100"/>
          <ac:spMkLst>
            <pc:docMk/>
            <pc:sldMk cId="1876922367" sldId="349"/>
            <ac:spMk id="3" creationId="{2B7EB485-91C2-460D-59CA-2C705F21B8FA}"/>
          </ac:spMkLst>
        </pc:spChg>
      </pc:sldChg>
      <pc:sldChg chg="new del">
        <pc:chgData name="Stephanie Bradley" userId="bb573b86-6a01-430f-ba3c-43c2b2970490" providerId="ADAL" clId="{3E21A8EF-DAED-4234-B2C4-C12B20509581}" dt="2024-07-15T07:17:29.888" v="1898" actId="680"/>
        <pc:sldMkLst>
          <pc:docMk/>
          <pc:sldMk cId="2617581791" sldId="350"/>
        </pc:sldMkLst>
      </pc:sldChg>
      <pc:sldChg chg="addSp delSp modSp new del mod setBg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3758948361" sldId="350"/>
        </pc:sldMkLst>
        <pc:spChg chg="mod">
          <ac:chgData name="Stephanie Bradley" userId="bb573b86-6a01-430f-ba3c-43c2b2970490" providerId="ADAL" clId="{3E21A8EF-DAED-4234-B2C4-C12B20509581}" dt="2024-07-15T07:20:04.685" v="1996" actId="26606"/>
          <ac:spMkLst>
            <pc:docMk/>
            <pc:sldMk cId="3758948361" sldId="350"/>
            <ac:spMk id="2" creationId="{F88F27E8-7933-4ABA-C36B-7964E24F7354}"/>
          </ac:spMkLst>
        </pc:spChg>
        <pc:spChg chg="del">
          <ac:chgData name="Stephanie Bradley" userId="bb573b86-6a01-430f-ba3c-43c2b2970490" providerId="ADAL" clId="{3E21A8EF-DAED-4234-B2C4-C12B20509581}" dt="2024-07-15T07:18:28.114" v="1978" actId="931"/>
          <ac:spMkLst>
            <pc:docMk/>
            <pc:sldMk cId="3758948361" sldId="350"/>
            <ac:spMk id="3" creationId="{C87F00D7-C401-6FE6-8E44-864C15CAF7AA}"/>
          </ac:spMkLst>
        </pc:spChg>
        <pc:spChg chg="add del mod">
          <ac:chgData name="Stephanie Bradley" userId="bb573b86-6a01-430f-ba3c-43c2b2970490" providerId="ADAL" clId="{3E21A8EF-DAED-4234-B2C4-C12B20509581}" dt="2024-07-15T07:20:32.710" v="1998"/>
          <ac:spMkLst>
            <pc:docMk/>
            <pc:sldMk cId="3758948361" sldId="350"/>
            <ac:spMk id="9" creationId="{D467B344-354C-F1FE-C88C-5FD54D768851}"/>
          </ac:spMkLst>
        </pc:spChg>
        <pc:spChg chg="add del">
          <ac:chgData name="Stephanie Bradley" userId="bb573b86-6a01-430f-ba3c-43c2b2970490" providerId="ADAL" clId="{3E21A8EF-DAED-4234-B2C4-C12B20509581}" dt="2024-07-15T07:20:04.685" v="1996" actId="26606"/>
          <ac:spMkLst>
            <pc:docMk/>
            <pc:sldMk cId="3758948361" sldId="350"/>
            <ac:spMk id="12" creationId="{022BDE4A-8A20-4A69-9C5A-581C82036A4D}"/>
          </ac:spMkLst>
        </pc:spChg>
        <pc:spChg chg="add del">
          <ac:chgData name="Stephanie Bradley" userId="bb573b86-6a01-430f-ba3c-43c2b2970490" providerId="ADAL" clId="{3E21A8EF-DAED-4234-B2C4-C12B20509581}" dt="2024-07-15T07:20:04.669" v="1995" actId="26606"/>
          <ac:spMkLst>
            <pc:docMk/>
            <pc:sldMk cId="3758948361" sldId="350"/>
            <ac:spMk id="17" creationId="{D4771268-CB57-404A-9271-370EB28F6090}"/>
          </ac:spMkLst>
        </pc:spChg>
        <pc:spChg chg="add">
          <ac:chgData name="Stephanie Bradley" userId="bb573b86-6a01-430f-ba3c-43c2b2970490" providerId="ADAL" clId="{3E21A8EF-DAED-4234-B2C4-C12B20509581}" dt="2024-07-15T07:20:04.685" v="1996" actId="26606"/>
          <ac:spMkLst>
            <pc:docMk/>
            <pc:sldMk cId="3758948361" sldId="350"/>
            <ac:spMk id="19" creationId="{A4AC5506-6312-4701-8D3C-40187889A947}"/>
          </ac:spMkLst>
        </pc:spChg>
        <pc:picChg chg="add del mod ord">
          <ac:chgData name="Stephanie Bradley" userId="bb573b86-6a01-430f-ba3c-43c2b2970490" providerId="ADAL" clId="{3E21A8EF-DAED-4234-B2C4-C12B20509581}" dt="2024-07-15T07:20:29.901" v="1997" actId="478"/>
          <ac:picMkLst>
            <pc:docMk/>
            <pc:sldMk cId="3758948361" sldId="350"/>
            <ac:picMk id="5" creationId="{49452410-F1C0-F146-7636-DD8218D9923C}"/>
          </ac:picMkLst>
        </pc:picChg>
        <pc:picChg chg="add del mod">
          <ac:chgData name="Stephanie Bradley" userId="bb573b86-6a01-430f-ba3c-43c2b2970490" providerId="ADAL" clId="{3E21A8EF-DAED-4234-B2C4-C12B20509581}" dt="2024-07-15T07:19:42.373" v="1987" actId="478"/>
          <ac:picMkLst>
            <pc:docMk/>
            <pc:sldMk cId="3758948361" sldId="350"/>
            <ac:picMk id="7" creationId="{9FCAF74B-0F61-6D34-AF83-52B81E8084B2}"/>
          </ac:picMkLst>
        </pc:picChg>
        <pc:picChg chg="add mod">
          <ac:chgData name="Stephanie Bradley" userId="bb573b86-6a01-430f-ba3c-43c2b2970490" providerId="ADAL" clId="{3E21A8EF-DAED-4234-B2C4-C12B20509581}" dt="2024-07-15T07:20:44.309" v="2003" actId="14100"/>
          <ac:picMkLst>
            <pc:docMk/>
            <pc:sldMk cId="3758948361" sldId="350"/>
            <ac:picMk id="11" creationId="{4E0615EA-9729-6501-00F8-CF12E6ED2C96}"/>
          </ac:picMkLst>
        </pc:picChg>
      </pc:sldChg>
      <pc:sldChg chg="addSp delSp modSp new del mod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1405271196" sldId="351"/>
        </pc:sldMkLst>
        <pc:spChg chg="mod">
          <ac:chgData name="Stephanie Bradley" userId="bb573b86-6a01-430f-ba3c-43c2b2970490" providerId="ADAL" clId="{3E21A8EF-DAED-4234-B2C4-C12B20509581}" dt="2024-07-15T07:22:07.181" v="2028" actId="113"/>
          <ac:spMkLst>
            <pc:docMk/>
            <pc:sldMk cId="1405271196" sldId="351"/>
            <ac:spMk id="2" creationId="{3FA1BA78-D5E4-15C2-8E11-DB7AC885FEB4}"/>
          </ac:spMkLst>
        </pc:spChg>
        <pc:spChg chg="del">
          <ac:chgData name="Stephanie Bradley" userId="bb573b86-6a01-430f-ba3c-43c2b2970490" providerId="ADAL" clId="{3E21A8EF-DAED-4234-B2C4-C12B20509581}" dt="2024-07-15T07:21:53.209" v="2005"/>
          <ac:spMkLst>
            <pc:docMk/>
            <pc:sldMk cId="1405271196" sldId="351"/>
            <ac:spMk id="3" creationId="{181C8CED-23BB-A8AC-ECBA-EB0888C38953}"/>
          </ac:spMkLst>
        </pc:spChg>
        <pc:spChg chg="add mod">
          <ac:chgData name="Stephanie Bradley" userId="bb573b86-6a01-430f-ba3c-43c2b2970490" providerId="ADAL" clId="{3E21A8EF-DAED-4234-B2C4-C12B20509581}" dt="2024-07-15T07:24:03.036" v="2150" actId="20577"/>
          <ac:spMkLst>
            <pc:docMk/>
            <pc:sldMk cId="1405271196" sldId="351"/>
            <ac:spMk id="7" creationId="{E688BB40-A280-1BFE-554F-8E2ECC0144C7}"/>
          </ac:spMkLst>
        </pc:spChg>
        <pc:picChg chg="add del mod">
          <ac:chgData name="Stephanie Bradley" userId="bb573b86-6a01-430f-ba3c-43c2b2970490" providerId="ADAL" clId="{3E21A8EF-DAED-4234-B2C4-C12B20509581}" dt="2024-07-15T07:22:37.914" v="2032" actId="478"/>
          <ac:picMkLst>
            <pc:docMk/>
            <pc:sldMk cId="1405271196" sldId="351"/>
            <ac:picMk id="5" creationId="{2243D197-CFBB-342B-0DC9-F40EBB9C321C}"/>
          </ac:picMkLst>
        </pc:picChg>
      </pc:sldChg>
      <pc:sldChg chg="add del">
        <pc:chgData name="Stephanie Bradley" userId="bb573b86-6a01-430f-ba3c-43c2b2970490" providerId="ADAL" clId="{3E21A8EF-DAED-4234-B2C4-C12B20509581}" dt="2024-07-15T17:48:26.277" v="2167" actId="2696"/>
        <pc:sldMkLst>
          <pc:docMk/>
          <pc:sldMk cId="2436652700" sldId="352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07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341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88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891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9249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179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714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xfordlearnersdictionaries.com/definition/english/identity?q=identity" TargetMode="Externa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5.xml"/><Relationship Id="rId4" Type="http://schemas.openxmlformats.org/officeDocument/2006/relationships/customXml" Target="../ink/ink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928916482/how-permanent-is-your-personality-flash-cards/?i=2waqte&amp;x=1qq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play/33841/395/985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sz="2400" dirty="0"/>
            </a:br>
            <a:r>
              <a:rPr lang="en-GB" sz="2400" dirty="0"/>
              <a:t>8</a:t>
            </a:r>
            <a:r>
              <a:rPr lang="en-GB" sz="2400" baseline="30000" dirty="0"/>
              <a:t>th</a:t>
            </a:r>
            <a:r>
              <a:rPr lang="en-GB" sz="2400" dirty="0"/>
              <a:t> July – 13</a:t>
            </a:r>
            <a:r>
              <a:rPr lang="en-GB" sz="2400" baseline="30000" dirty="0"/>
              <a:t>th</a:t>
            </a:r>
            <a:r>
              <a:rPr lang="en-GB" sz="2400" dirty="0"/>
              <a:t> September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WEEK 2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10PSE</a:t>
            </a:r>
            <a:r>
              <a:rPr lang="en-GB" b="1" dirty="0"/>
              <a:t>  </a:t>
            </a:r>
            <a:br>
              <a:rPr lang="en-GB" b="1" dirty="0"/>
            </a:br>
            <a:br>
              <a:rPr lang="en-GB" dirty="0"/>
            </a:br>
            <a:r>
              <a:rPr lang="en-GB" dirty="0"/>
              <a:t>- </a:t>
            </a:r>
            <a:r>
              <a:rPr lang="en-GB" dirty="0" err="1"/>
              <a:t>Skillful</a:t>
            </a:r>
            <a:r>
              <a:rPr lang="en-GB" dirty="0"/>
              <a:t> 3 -  Unit 1 – Identity</a:t>
            </a:r>
            <a:br>
              <a:rPr lang="en-GB" dirty="0"/>
            </a:br>
            <a:r>
              <a:rPr lang="en-GB" dirty="0"/>
              <a:t>- Assessment – essay</a:t>
            </a:r>
            <a:br>
              <a:rPr lang="en-GB" dirty="0"/>
            </a:br>
            <a:r>
              <a:rPr lang="en-GB" dirty="0"/>
              <a:t>- Preparation for presentations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Speaking &amp; Listening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Vocabulary: Identity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4AB6-1E9F-02B4-962C-21A2E7FAE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was your weekend?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DCBD5-2A17-AC9C-0DB3-20B2F49B5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were the highlights?</a:t>
            </a:r>
          </a:p>
        </p:txBody>
      </p:sp>
    </p:spTree>
    <p:extLst>
      <p:ext uri="{BB962C8B-B14F-4D97-AF65-F5344CB8AC3E}">
        <p14:creationId xmlns:p14="http://schemas.microsoft.com/office/powerpoint/2010/main" val="338631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EBBC6-2F82-380B-B5DA-BC3F3801C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Useful Phrases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73E98-63B5-FC89-FB62-B710366A6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179512"/>
            <a:ext cx="3868737" cy="719213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Help!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A32E9D-F30B-B352-31B8-1CE183B8E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957893"/>
            <a:ext cx="3868737" cy="4231771"/>
          </a:xfrm>
        </p:spPr>
        <p:txBody>
          <a:bodyPr/>
          <a:lstStyle/>
          <a:p>
            <a:r>
              <a:rPr lang="en-GB" dirty="0"/>
              <a:t>I’m sorry, I don’t understand.</a:t>
            </a:r>
          </a:p>
          <a:p>
            <a:r>
              <a:rPr lang="en-GB" dirty="0"/>
              <a:t>Please can you repeat that?</a:t>
            </a:r>
          </a:p>
          <a:p>
            <a:r>
              <a:rPr lang="en-GB" dirty="0"/>
              <a:t>What does ---- mean?</a:t>
            </a:r>
          </a:p>
          <a:p>
            <a:r>
              <a:rPr lang="en-GB" dirty="0"/>
              <a:t>What did you mean?</a:t>
            </a:r>
          </a:p>
          <a:p>
            <a:r>
              <a:rPr lang="en-GB" dirty="0"/>
              <a:t>Just a moment, please… I’m looking for the word …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D24913-A798-FDB1-E844-C1D55DED7A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179513"/>
            <a:ext cx="3887788" cy="778380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Asking for more information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47958D-2734-5E8D-34DB-5A735847B6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081605"/>
            <a:ext cx="3887788" cy="4108058"/>
          </a:xfrm>
        </p:spPr>
        <p:txBody>
          <a:bodyPr/>
          <a:lstStyle/>
          <a:p>
            <a:r>
              <a:rPr lang="en-GB" dirty="0"/>
              <a:t>Can you tell me about…?</a:t>
            </a:r>
          </a:p>
          <a:p>
            <a:r>
              <a:rPr lang="en-GB" dirty="0"/>
              <a:t>Have you (ever)…?</a:t>
            </a:r>
          </a:p>
          <a:p>
            <a:r>
              <a:rPr lang="en-GB" dirty="0"/>
              <a:t>When/where/what/ was…?</a:t>
            </a:r>
          </a:p>
          <a:p>
            <a:r>
              <a:rPr lang="en-GB" dirty="0"/>
              <a:t>Why/How did you..?</a:t>
            </a:r>
          </a:p>
          <a:p>
            <a:r>
              <a:rPr lang="en-GB" dirty="0"/>
              <a:t>Do you like…?</a:t>
            </a:r>
          </a:p>
          <a:p>
            <a:r>
              <a:rPr lang="en-GB" dirty="0"/>
              <a:t>What is/are …?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16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A215A-7F7E-66DE-6692-AFB59E6C2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Talking about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DB019-B0D5-F849-8006-3D1BDB3A9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9554"/>
            <a:ext cx="7886700" cy="5047410"/>
          </a:xfrm>
        </p:spPr>
        <p:txBody>
          <a:bodyPr/>
          <a:lstStyle/>
          <a:p>
            <a:r>
              <a:rPr lang="en-GB" dirty="0"/>
              <a:t>How do you describe yourself?</a:t>
            </a:r>
          </a:p>
          <a:p>
            <a:endParaRPr lang="en-GB" sz="1600" dirty="0"/>
          </a:p>
          <a:p>
            <a:r>
              <a:rPr lang="en-GB" dirty="0"/>
              <a:t>Gender?</a:t>
            </a:r>
          </a:p>
          <a:p>
            <a:r>
              <a:rPr lang="en-GB" dirty="0"/>
              <a:t>Nationality?</a:t>
            </a:r>
          </a:p>
          <a:p>
            <a:r>
              <a:rPr lang="en-GB" dirty="0"/>
              <a:t>Ethnicity?</a:t>
            </a:r>
          </a:p>
          <a:p>
            <a:r>
              <a:rPr lang="en-GB" dirty="0"/>
              <a:t>Age?</a:t>
            </a:r>
          </a:p>
          <a:p>
            <a:r>
              <a:rPr lang="en-GB" dirty="0"/>
              <a:t>Region/hometown?</a:t>
            </a:r>
          </a:p>
          <a:p>
            <a:r>
              <a:rPr lang="en-GB" dirty="0"/>
              <a:t>Work/studies?</a:t>
            </a:r>
          </a:p>
          <a:p>
            <a:r>
              <a:rPr lang="en-GB" dirty="0"/>
              <a:t>Family/ancestry/background?</a:t>
            </a:r>
          </a:p>
          <a:p>
            <a:r>
              <a:rPr lang="en-GB" dirty="0"/>
              <a:t>Personality/looks?</a:t>
            </a:r>
          </a:p>
        </p:txBody>
      </p:sp>
    </p:spTree>
    <p:extLst>
      <p:ext uri="{BB962C8B-B14F-4D97-AF65-F5344CB8AC3E}">
        <p14:creationId xmlns:p14="http://schemas.microsoft.com/office/powerpoint/2010/main" val="275815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F3299-A1D5-1723-3B45-28021E7A0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Useful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9E8B5-B71A-AE22-CEF6-ABD8824F0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I’m a ______year old _______.</a:t>
            </a:r>
          </a:p>
          <a:p>
            <a:r>
              <a:rPr lang="en-GB" dirty="0"/>
              <a:t>I’m (nationality), from (province/region/city)</a:t>
            </a:r>
          </a:p>
          <a:p>
            <a:r>
              <a:rPr lang="en-GB" dirty="0"/>
              <a:t>I’m a (young/old/age) _____ (what you do)</a:t>
            </a:r>
          </a:p>
          <a:p>
            <a:r>
              <a:rPr lang="en-GB" dirty="0"/>
              <a:t>I’m a (ethnicity) from (place)</a:t>
            </a:r>
          </a:p>
          <a:p>
            <a:endParaRPr lang="en-GB" dirty="0"/>
          </a:p>
          <a:p>
            <a:r>
              <a:rPr lang="en-GB" dirty="0"/>
              <a:t>Male/female/non-binary</a:t>
            </a:r>
          </a:p>
          <a:p>
            <a:r>
              <a:rPr lang="en-GB" dirty="0"/>
              <a:t>Professionals/craftsmen/agriculturists</a:t>
            </a:r>
          </a:p>
          <a:p>
            <a:r>
              <a:rPr lang="en-GB" dirty="0"/>
              <a:t>Blond/dark.  Slim/well built.  Confident/Quiet.</a:t>
            </a:r>
          </a:p>
        </p:txBody>
      </p:sp>
    </p:spTree>
    <p:extLst>
      <p:ext uri="{BB962C8B-B14F-4D97-AF65-F5344CB8AC3E}">
        <p14:creationId xmlns:p14="http://schemas.microsoft.com/office/powerpoint/2010/main" val="3270272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11B73-B247-C372-C2D2-F9C604CDA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2060"/>
                </a:solidFill>
              </a:rPr>
              <a:t>Skillful</a:t>
            </a:r>
            <a:r>
              <a:rPr lang="en-GB" b="1" dirty="0">
                <a:solidFill>
                  <a:srgbClr val="002060"/>
                </a:solidFill>
              </a:rPr>
              <a:t> 3 – Speaking &amp; Listening E-Book Unit 1 – Identity, pp. 8-9.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23B99-FB26-E6F3-AF03-A6BC25011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an </a:t>
            </a:r>
            <a:r>
              <a:rPr lang="en-GB" dirty="0">
                <a:solidFill>
                  <a:srgbClr val="002060"/>
                </a:solidFill>
              </a:rPr>
              <a:t>infographic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u="sng" dirty="0"/>
              <a:t>Word Family</a:t>
            </a:r>
            <a:r>
              <a:rPr lang="en-GB" dirty="0"/>
              <a:t>:</a:t>
            </a:r>
          </a:p>
          <a:p>
            <a:r>
              <a:rPr lang="en-GB" dirty="0"/>
              <a:t>Noun- </a:t>
            </a:r>
            <a:r>
              <a:rPr lang="en-GB" b="1" dirty="0">
                <a:solidFill>
                  <a:srgbClr val="002060"/>
                </a:solidFill>
              </a:rPr>
              <a:t>Identity </a:t>
            </a:r>
            <a:r>
              <a:rPr lang="en-GB" dirty="0">
                <a:solidFill>
                  <a:srgbClr val="002060"/>
                </a:solidFill>
              </a:rPr>
              <a:t>(e.g. my identity)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GB" dirty="0"/>
              <a:t>Verb-</a:t>
            </a:r>
            <a:r>
              <a:rPr lang="en-GB" b="1" dirty="0">
                <a:solidFill>
                  <a:srgbClr val="002060"/>
                </a:solidFill>
              </a:rPr>
              <a:t> to identify </a:t>
            </a:r>
            <a:r>
              <a:rPr lang="en-GB" dirty="0">
                <a:solidFill>
                  <a:srgbClr val="002060"/>
                </a:solidFill>
              </a:rPr>
              <a:t>(to identify someone)</a:t>
            </a:r>
          </a:p>
          <a:p>
            <a:r>
              <a:rPr lang="en-GB" dirty="0"/>
              <a:t>General term – </a:t>
            </a:r>
            <a:r>
              <a:rPr lang="en-GB" b="1" dirty="0">
                <a:solidFill>
                  <a:srgbClr val="002060"/>
                </a:solidFill>
              </a:rPr>
              <a:t>identification </a:t>
            </a:r>
            <a:r>
              <a:rPr lang="en-GB" dirty="0">
                <a:solidFill>
                  <a:srgbClr val="002060"/>
                </a:solidFill>
              </a:rPr>
              <a:t>(e.g. a passport is a form of identification)</a:t>
            </a:r>
          </a:p>
        </p:txBody>
      </p:sp>
    </p:spTree>
    <p:extLst>
      <p:ext uri="{BB962C8B-B14F-4D97-AF65-F5344CB8AC3E}">
        <p14:creationId xmlns:p14="http://schemas.microsoft.com/office/powerpoint/2010/main" val="286721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B27EF-670C-2BCF-53A6-DA6167762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Talk about an Infographic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80CE5-8FE9-09E7-A5A4-AA7C30075D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Page 8</a:t>
            </a:r>
          </a:p>
          <a:p>
            <a:pPr marL="0" indent="0">
              <a:buNone/>
            </a:pPr>
            <a:r>
              <a:rPr lang="en-GB" dirty="0"/>
              <a:t>Read and think.</a:t>
            </a:r>
          </a:p>
          <a:p>
            <a:pPr marL="0" indent="0">
              <a:buNone/>
            </a:pPr>
            <a:r>
              <a:rPr lang="en-GB" dirty="0"/>
              <a:t>When it’s your turn, give your opinion.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610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6EC8F-E4CC-4649-69C7-DA40DB490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Prepare to Listen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041AF-F998-365C-EFEA-7FDC14444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86774"/>
            <a:ext cx="7886700" cy="4990189"/>
          </a:xfrm>
        </p:spPr>
        <p:txBody>
          <a:bodyPr/>
          <a:lstStyle/>
          <a:p>
            <a:r>
              <a:rPr lang="en-GB" dirty="0"/>
              <a:t>Listen for </a:t>
            </a:r>
            <a:r>
              <a:rPr lang="en-GB" b="1" dirty="0">
                <a:solidFill>
                  <a:srgbClr val="002060"/>
                </a:solidFill>
              </a:rPr>
              <a:t>Key Words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What do the words on p8 mean?</a:t>
            </a:r>
          </a:p>
          <a:p>
            <a:r>
              <a:rPr lang="en-GB" dirty="0">
                <a:solidFill>
                  <a:srgbClr val="002060"/>
                </a:solidFill>
              </a:rPr>
              <a:t>Match them with a definition.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Practise the pronunciation</a:t>
            </a:r>
          </a:p>
          <a:p>
            <a:r>
              <a:rPr lang="en-GB" dirty="0">
                <a:solidFill>
                  <a:srgbClr val="002060"/>
                </a:solidFill>
              </a:rPr>
              <a:t>Listen to the words in the e dictionary:</a:t>
            </a:r>
          </a:p>
          <a:p>
            <a:r>
              <a:rPr lang="en-US" dirty="0">
                <a:hlinkClick r:id="rId2"/>
              </a:rPr>
              <a:t>identity noun - Definition, pictures, pronunciation and usage notes | Oxford Advanced Learner's Dictionary at OxfordLearnersDictionaries.com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1154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68A4A-6998-D902-CE7B-70E02DBA2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Keeping Traditions Alive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69E48-84DB-8FF2-7552-6F1C5EF0E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going to watch a video.</a:t>
            </a:r>
          </a:p>
          <a:p>
            <a:endParaRPr lang="en-GB" dirty="0"/>
          </a:p>
          <a:p>
            <a:r>
              <a:rPr lang="en-GB" dirty="0"/>
              <a:t>Read the questions on page 9.</a:t>
            </a:r>
          </a:p>
          <a:p>
            <a:r>
              <a:rPr lang="en-GB" b="1" dirty="0">
                <a:solidFill>
                  <a:srgbClr val="002060"/>
                </a:solidFill>
              </a:rPr>
              <a:t>Answer in your book.</a:t>
            </a:r>
          </a:p>
          <a:p>
            <a:endParaRPr lang="en-GB" dirty="0"/>
          </a:p>
          <a:p>
            <a:r>
              <a:rPr lang="en-GB" dirty="0"/>
              <a:t>Watch the video and choose the best answer </a:t>
            </a:r>
            <a:r>
              <a:rPr lang="en-GB" b="1" dirty="0">
                <a:solidFill>
                  <a:srgbClr val="002060"/>
                </a:solidFill>
              </a:rPr>
              <a:t>a</a:t>
            </a:r>
            <a:r>
              <a:rPr lang="en-GB" dirty="0"/>
              <a:t> or </a:t>
            </a:r>
            <a:r>
              <a:rPr lang="en-GB" b="1" dirty="0">
                <a:solidFill>
                  <a:srgbClr val="002060"/>
                </a:solidFill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000364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69297-2165-99C4-49D0-DE7F90ECE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Events and Festivals in China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E7019-F398-F9F5-EACF-DE3AA6FF3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are the major events in China each year?</a:t>
            </a:r>
          </a:p>
          <a:p>
            <a:endParaRPr lang="en-GB" dirty="0"/>
          </a:p>
          <a:p>
            <a:r>
              <a:rPr lang="en-GB" dirty="0"/>
              <a:t>Are there any ethnic festivals in your region?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047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0F3B0-2CED-B7DC-6478-EC841EAB2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Discuss Ethnic Customs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D017F-4BA9-04EB-221D-CA8D81E4C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E-book page 9</a:t>
            </a:r>
          </a:p>
          <a:p>
            <a:endParaRPr lang="en-GB" dirty="0"/>
          </a:p>
          <a:p>
            <a:r>
              <a:rPr lang="en-GB" dirty="0"/>
              <a:t>Read and think about the questions.</a:t>
            </a:r>
          </a:p>
          <a:p>
            <a:endParaRPr lang="en-GB" dirty="0"/>
          </a:p>
          <a:p>
            <a:r>
              <a:rPr lang="en-GB" dirty="0"/>
              <a:t>When it is your turn, give your opinion.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533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8361B-A684-FF4E-D954-7D7D6A938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5E521-94E6-2EED-B7B7-60D4FD460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 Book p10</a:t>
            </a:r>
          </a:p>
          <a:p>
            <a:r>
              <a:rPr lang="en-GB" dirty="0"/>
              <a:t>What is the definition of each new word?</a:t>
            </a:r>
          </a:p>
          <a:p>
            <a:r>
              <a:rPr lang="en-GB" dirty="0"/>
              <a:t>Use the words in the sentences</a:t>
            </a:r>
          </a:p>
          <a:p>
            <a:r>
              <a:rPr lang="en-GB" dirty="0"/>
              <a:t>Add any new words to your Vocabulary Folder in Teams.</a:t>
            </a:r>
          </a:p>
        </p:txBody>
      </p:sp>
    </p:spTree>
    <p:extLst>
      <p:ext uri="{BB962C8B-B14F-4D97-AF65-F5344CB8AC3E}">
        <p14:creationId xmlns:p14="http://schemas.microsoft.com/office/powerpoint/2010/main" val="36453164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TWO/ONE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Listening &amp; Speaking Practice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Talking about Personality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New Vocabulary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2F038-C000-C2F2-D2FC-51B2B60BC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Join the </a:t>
            </a:r>
            <a:r>
              <a:rPr lang="en-GB" b="1" dirty="0" err="1">
                <a:solidFill>
                  <a:schemeClr val="accent1"/>
                </a:solidFill>
              </a:rPr>
              <a:t>Skillful</a:t>
            </a:r>
            <a:r>
              <a:rPr lang="en-GB" b="1" dirty="0">
                <a:solidFill>
                  <a:schemeClr val="accent1"/>
                </a:solidFill>
              </a:rPr>
              <a:t> 3 R&amp;W class</a:t>
            </a:r>
          </a:p>
        </p:txBody>
      </p:sp>
      <p:pic>
        <p:nvPicPr>
          <p:cNvPr id="5" name="Content Placeholder 4" descr="A white tablet with a screen on it&#10;&#10;Description automatically generated">
            <a:extLst>
              <a:ext uri="{FF2B5EF4-FFF2-40B4-BE49-F238E27FC236}">
                <a16:creationId xmlns:a16="http://schemas.microsoft.com/office/drawing/2014/main" id="{3AF8F909-889D-38D5-95DE-AD36801F76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650" y="1979399"/>
            <a:ext cx="7886700" cy="4043790"/>
          </a:xfrm>
        </p:spPr>
      </p:pic>
    </p:spTree>
    <p:extLst>
      <p:ext uri="{BB962C8B-B14F-4D97-AF65-F5344CB8AC3E}">
        <p14:creationId xmlns:p14="http://schemas.microsoft.com/office/powerpoint/2010/main" val="4003977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3B81A-2002-7762-95F9-1E941AE39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What are you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933F3-5893-18ED-03C2-8319E3948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This is different to ‘What do you look like?’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Find 3 adjectives to describe your personality.</a:t>
            </a:r>
          </a:p>
          <a:p>
            <a:endParaRPr lang="en-GB" dirty="0"/>
          </a:p>
          <a:p>
            <a:r>
              <a:rPr lang="en-GB" dirty="0"/>
              <a:t>Tell the group about yourself, giving examples.</a:t>
            </a:r>
          </a:p>
        </p:txBody>
      </p:sp>
    </p:spTree>
    <p:extLst>
      <p:ext uri="{BB962C8B-B14F-4D97-AF65-F5344CB8AC3E}">
        <p14:creationId xmlns:p14="http://schemas.microsoft.com/office/powerpoint/2010/main" val="406725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0DF99-5FBA-695B-021F-757E0061A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How Permanent is Your Personality?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48FD3-1DB4-DBAF-C124-25A02F29F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Quizlet to learn some new words.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282E3E"/>
                </a:solidFill>
                <a:effectLst/>
                <a:highlight>
                  <a:srgbClr val="FFFFFF"/>
                </a:highlight>
                <a:latin typeface="hurme_no2-webfont"/>
                <a:hlinkClick r:id="rId3"/>
              </a:rPr>
              <a:t>https://quizlet.com/gb/928916482/how-permanent-is-your-personality-flash-cards/?i=2waqte&amp;x=1qqt</a:t>
            </a:r>
            <a:r>
              <a:rPr lang="en-GB" b="0" i="0" dirty="0">
                <a:solidFill>
                  <a:srgbClr val="282E3E"/>
                </a:solidFill>
                <a:effectLst/>
                <a:highlight>
                  <a:srgbClr val="FFFFFF"/>
                </a:highlight>
                <a:latin typeface="hurme_no2-webfont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474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EB23A-A285-8B16-5FC4-2B47D6FBB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Read. R&amp;W book page 15-16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B485-91C2-460D-59CA-2C705F21B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Skim the text.</a:t>
            </a:r>
          </a:p>
          <a:p>
            <a:endParaRPr lang="en-GB" dirty="0"/>
          </a:p>
          <a:p>
            <a:pPr>
              <a:buFontTx/>
              <a:buChar char="-"/>
            </a:pPr>
            <a:r>
              <a:rPr lang="en-GB" dirty="0"/>
              <a:t>What is it about?</a:t>
            </a:r>
          </a:p>
          <a:p>
            <a:pPr>
              <a:buFontTx/>
              <a:buChar char="-"/>
            </a:pPr>
            <a:r>
              <a:rPr lang="en-GB" dirty="0"/>
              <a:t>Is it formal or informal language ?</a:t>
            </a:r>
          </a:p>
          <a:p>
            <a:pPr>
              <a:buFontTx/>
              <a:buChar char="-"/>
            </a:pPr>
            <a:r>
              <a:rPr lang="en-GB" dirty="0"/>
              <a:t>Is the topic interesting to you?</a:t>
            </a:r>
          </a:p>
        </p:txBody>
      </p:sp>
    </p:spTree>
    <p:extLst>
      <p:ext uri="{BB962C8B-B14F-4D97-AF65-F5344CB8AC3E}">
        <p14:creationId xmlns:p14="http://schemas.microsoft.com/office/powerpoint/2010/main" val="114412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EB23A-A285-8B16-5FC4-2B47D6FBB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Read. R&amp;W book page 15-16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B485-91C2-460D-59CA-2C705F21B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31132"/>
            <a:ext cx="7886700" cy="5145831"/>
          </a:xfrm>
        </p:spPr>
        <p:txBody>
          <a:bodyPr/>
          <a:lstStyle/>
          <a:p>
            <a:r>
              <a:rPr lang="en-GB" dirty="0"/>
              <a:t>Scan the text.</a:t>
            </a:r>
          </a:p>
          <a:p>
            <a:endParaRPr lang="en-GB" dirty="0"/>
          </a:p>
          <a:p>
            <a:pPr>
              <a:buFontTx/>
              <a:buChar char="-"/>
            </a:pPr>
            <a:r>
              <a:rPr lang="en-GB" dirty="0"/>
              <a:t>What does conscientiousness mean?</a:t>
            </a:r>
          </a:p>
          <a:p>
            <a:pPr>
              <a:buFontTx/>
              <a:buChar char="-"/>
            </a:pPr>
            <a:r>
              <a:rPr lang="en-GB" dirty="0"/>
              <a:t>What does perseverance mean ?</a:t>
            </a:r>
          </a:p>
          <a:p>
            <a:pPr>
              <a:buFontTx/>
              <a:buChar char="-"/>
            </a:pPr>
            <a:r>
              <a:rPr lang="en-GB" dirty="0"/>
              <a:t>What is a glossary?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According to the text, what does new evidence suggest?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What is your opinion?</a:t>
            </a:r>
          </a:p>
        </p:txBody>
      </p:sp>
    </p:spTree>
    <p:extLst>
      <p:ext uri="{BB962C8B-B14F-4D97-AF65-F5344CB8AC3E}">
        <p14:creationId xmlns:p14="http://schemas.microsoft.com/office/powerpoint/2010/main" val="187692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8361B-A684-FF4E-D954-7D7D6A938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New Vocabulary - Personality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5E521-94E6-2EED-B7B7-60D4FD460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</a:t>
            </a:r>
            <a:r>
              <a:rPr lang="en-GB" dirty="0" err="1"/>
              <a:t>Wordwall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https://wordwall.net/play/33841/395/985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38876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BD786-DC99-2CD9-EFBE-6CA972B37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39B3B-49E1-AB56-DEAE-6AD8623C8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92D9A2-FC53-DCDF-DE33-52E872B5A1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794998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5339</TotalTime>
  <Words>718</Words>
  <Application>Microsoft Office PowerPoint</Application>
  <PresentationFormat>On-screen Show (4:3)</PresentationFormat>
  <Paragraphs>152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24</vt:i4>
      </vt:variant>
    </vt:vector>
  </HeadingPairs>
  <TitlesOfParts>
    <vt:vector size="46" baseType="lpstr">
      <vt:lpstr>hurme_no2-webfont</vt:lpstr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  WEEK 2  10PSE    - Skillful 3 -  Unit 1 – Identity - Assessment – essay - Preparation for presentations </vt:lpstr>
      <vt:lpstr>  WEEK Two   Day One   Session One</vt:lpstr>
      <vt:lpstr>How was your weekend?</vt:lpstr>
      <vt:lpstr>Useful Phrases</vt:lpstr>
      <vt:lpstr>Talking about Identity</vt:lpstr>
      <vt:lpstr>Useful Language</vt:lpstr>
      <vt:lpstr>Skillful 3 – Speaking &amp; Listening E-Book Unit 1 – Identity, pp. 8-9.</vt:lpstr>
      <vt:lpstr>Talk about an Infographic</vt:lpstr>
      <vt:lpstr>Prepare to Listen</vt:lpstr>
      <vt:lpstr>Keeping Traditions Alive</vt:lpstr>
      <vt:lpstr>Events and Festivals in China</vt:lpstr>
      <vt:lpstr>Discuss Ethnic Customs</vt:lpstr>
      <vt:lpstr>New Vocabulary</vt:lpstr>
      <vt:lpstr>Lunch break</vt:lpstr>
      <vt:lpstr>  WEEK TWO/ONE   Day One   Session Two</vt:lpstr>
      <vt:lpstr>Join the Skillful 3 R&amp;W class</vt:lpstr>
      <vt:lpstr>What are you like?</vt:lpstr>
      <vt:lpstr>How Permanent is Your Personality?</vt:lpstr>
      <vt:lpstr>Read. R&amp;W book page 15-16</vt:lpstr>
      <vt:lpstr>Read. R&amp;W book page 15-16</vt:lpstr>
      <vt:lpstr>New Vocabulary - Personality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25</cp:revision>
  <dcterms:created xsi:type="dcterms:W3CDTF">2021-03-10T12:10:47Z</dcterms:created>
  <dcterms:modified xsi:type="dcterms:W3CDTF">2024-07-15T20:06:46Z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