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71846-38EC-4D50-88DD-2CDB1154C15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B9796-DEBE-418E-92D2-216ED34DE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05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95F96D8-ADD7-4952-9493-3575D3D262A2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3502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FINAL ASSIGNMENT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86200"/>
            <a:ext cx="6400800" cy="194733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RECORDING OF PRACTICE</a:t>
            </a:r>
          </a:p>
          <a:p>
            <a:r>
              <a:rPr lang="en-GB" dirty="0">
                <a:solidFill>
                  <a:schemeClr val="tx1"/>
                </a:solidFill>
              </a:rPr>
              <a:t>WRITTEN EVIDENCE : REFLECTIVE PIECE</a:t>
            </a:r>
          </a:p>
          <a:p>
            <a:r>
              <a:rPr lang="en-GB" dirty="0">
                <a:solidFill>
                  <a:schemeClr val="tx1"/>
                </a:solidFill>
              </a:rPr>
              <a:t>WRITTEN EVIDENCE OF CONTACT</a:t>
            </a:r>
          </a:p>
        </p:txBody>
      </p:sp>
    </p:spTree>
    <p:extLst>
      <p:ext uri="{BB962C8B-B14F-4D97-AF65-F5344CB8AC3E}">
        <p14:creationId xmlns:p14="http://schemas.microsoft.com/office/powerpoint/2010/main" val="2536306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solidFill>
                  <a:schemeClr val="bg1"/>
                </a:solidFill>
                <a:latin typeface="Arial" panose="020B0604020202020204" pitchFamily="34" charset="0"/>
              </a:rPr>
              <a:t>Scene Setting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Opening round (‘Check in’ for students to ‘park’ any issues from outside)</a:t>
            </a:r>
          </a:p>
          <a:p>
            <a:pPr algn="just" eaLnBrk="1" hangingPunct="1"/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9840416" y="2780928"/>
            <a:ext cx="0" cy="100811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67" y="2493433"/>
            <a:ext cx="9770533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307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 </a:t>
            </a:r>
          </a:p>
          <a:p>
            <a:endParaRPr lang="en-GB" altLang="en-US" dirty="0"/>
          </a:p>
        </p:txBody>
      </p:sp>
      <p:sp>
        <p:nvSpPr>
          <p:cNvPr id="7171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Opening round……. DISCUSSION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12" y="795864"/>
            <a:ext cx="8128000" cy="369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000601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 rot="10800000" flipV="1">
            <a:off x="2209800" y="188913"/>
            <a:ext cx="7772400" cy="1028700"/>
          </a:xfrm>
        </p:spPr>
        <p:txBody>
          <a:bodyPr>
            <a:normAutofit fontScale="90000"/>
          </a:bodyPr>
          <a:lstStyle/>
          <a:p>
            <a:r>
              <a:rPr lang="en-GB" altLang="en-US">
                <a:solidFill>
                  <a:schemeClr val="bg1"/>
                </a:solidFill>
              </a:rPr>
              <a:t>Next assignment: Assignment Three!!!!!!!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2351088" y="1989138"/>
            <a:ext cx="7772400" cy="4114800"/>
          </a:xfrm>
        </p:spPr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Video</a:t>
            </a:r>
          </a:p>
          <a:p>
            <a:endParaRPr lang="en-GB" altLang="en-US">
              <a:solidFill>
                <a:schemeClr val="bg1"/>
              </a:solidFill>
            </a:endParaRPr>
          </a:p>
          <a:p>
            <a:endParaRPr lang="en-GB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Reflective Piece</a:t>
            </a:r>
          </a:p>
          <a:p>
            <a:endParaRPr lang="en-GB" altLang="en-US">
              <a:solidFill>
                <a:schemeClr val="bg1"/>
              </a:solidFill>
            </a:endParaRPr>
          </a:p>
          <a:p>
            <a:endParaRPr lang="en-GB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Contract</a:t>
            </a:r>
          </a:p>
        </p:txBody>
      </p:sp>
      <p:pic>
        <p:nvPicPr>
          <p:cNvPr id="819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1992314"/>
            <a:ext cx="316865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588" y="3786188"/>
            <a:ext cx="19796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50" y="5233989"/>
            <a:ext cx="28575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903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Establish and maintain a secure frame for therapeutic work.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Negotiate an appropriate therapeutic contract using all available information.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Communicate the scope and limits of confidentiality clearly and ethically to clients.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Set and maintain appropriate professional boundaries.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Establish and sustain a therapeutic alliance.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359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</a:t>
            </a:r>
            <a:r>
              <a:rPr lang="en-GB" i="1" dirty="0"/>
              <a:t> </a:t>
            </a:r>
            <a:r>
              <a:rPr lang="en-GB" dirty="0"/>
              <a:t>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“This assignment is set as a DVD recording demonstrating your professional skills in a counselling skill session and will consider the importance of confidentiality and appropriate contract and boundaries”   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DETAILS:  Classroom Assimilated.   DVD. To be submitted electronically. Contract and reflective piece to be submitted by Turnitin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DATE: </a:t>
            </a:r>
            <a:r>
              <a:rPr lang="en-GB" b="1" dirty="0">
                <a:solidFill>
                  <a:schemeClr val="tx1"/>
                </a:solidFill>
              </a:rPr>
              <a:t>BEFORE 11.59 PM ON 7</a:t>
            </a:r>
            <a:r>
              <a:rPr lang="en-GB" b="1" baseline="30000" dirty="0">
                <a:solidFill>
                  <a:schemeClr val="tx1"/>
                </a:solidFill>
              </a:rPr>
              <a:t>TH</a:t>
            </a:r>
            <a:r>
              <a:rPr lang="en-GB" b="1" dirty="0">
                <a:solidFill>
                  <a:schemeClr val="tx1"/>
                </a:solidFill>
              </a:rPr>
              <a:t> MAY 2019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23615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A twenty minute video recording of your practice within triad work</a:t>
            </a:r>
          </a:p>
          <a:p>
            <a:pPr marL="457200" indent="-457200">
              <a:buFont typeface="Wingdings 3" panose="05040102010807070707" pitchFamily="18" charset="2"/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Written evidence of your contract with your ‘client’</a:t>
            </a:r>
          </a:p>
          <a:p>
            <a:pPr marL="457200" indent="-457200">
              <a:buFont typeface="Wingdings 3" panose="05040102010807070707" pitchFamily="18" charset="2"/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A reflective account of your work (1000 words) to be handed to Module Tutor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AutoNum type="arabicParenR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96098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71</TotalTime>
  <Words>213</Words>
  <Application>Microsoft Office PowerPoint</Application>
  <PresentationFormat>Widescreen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Times New Roman</vt:lpstr>
      <vt:lpstr>Wingdings 3</vt:lpstr>
      <vt:lpstr>Slice</vt:lpstr>
      <vt:lpstr>FINAL ASSIGNMENT</vt:lpstr>
      <vt:lpstr>Scene Setting</vt:lpstr>
      <vt:lpstr>Opening round……. DISCUSSION</vt:lpstr>
      <vt:lpstr>Next assignment: Assignment Three!!!!!!!</vt:lpstr>
      <vt:lpstr>LEARNING OUTCOMES</vt:lpstr>
      <vt:lpstr>What do I have to do?</vt:lpstr>
      <vt:lpstr>What do I have to do?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ASSIGNMENT</dc:title>
  <dc:creator>Beverly Cole</dc:creator>
  <cp:lastModifiedBy>Beverly Cole</cp:lastModifiedBy>
  <cp:revision>5</cp:revision>
  <dcterms:created xsi:type="dcterms:W3CDTF">2018-03-13T10:50:46Z</dcterms:created>
  <dcterms:modified xsi:type="dcterms:W3CDTF">2019-03-19T18:54:15Z</dcterms:modified>
</cp:coreProperties>
</file>