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8"/>
  </p:notesMasterIdLst>
  <p:sldIdLst>
    <p:sldId id="256" r:id="rId5"/>
    <p:sldId id="260" r:id="rId6"/>
    <p:sldId id="405" r:id="rId7"/>
    <p:sldId id="505" r:id="rId8"/>
    <p:sldId id="506" r:id="rId9"/>
    <p:sldId id="382" r:id="rId10"/>
    <p:sldId id="383" r:id="rId11"/>
    <p:sldId id="384" r:id="rId12"/>
    <p:sldId id="385" r:id="rId13"/>
    <p:sldId id="387" r:id="rId14"/>
    <p:sldId id="388" r:id="rId15"/>
    <p:sldId id="389" r:id="rId16"/>
    <p:sldId id="390" r:id="rId17"/>
    <p:sldId id="391" r:id="rId18"/>
    <p:sldId id="392" r:id="rId19"/>
    <p:sldId id="507" r:id="rId20"/>
    <p:sldId id="508" r:id="rId21"/>
    <p:sldId id="510" r:id="rId22"/>
    <p:sldId id="509" r:id="rId23"/>
    <p:sldId id="511" r:id="rId24"/>
    <p:sldId id="514" r:id="rId25"/>
    <p:sldId id="393" r:id="rId26"/>
    <p:sldId id="512" r:id="rId27"/>
    <p:sldId id="394" r:id="rId28"/>
    <p:sldId id="395" r:id="rId29"/>
    <p:sldId id="396" r:id="rId30"/>
    <p:sldId id="409" r:id="rId31"/>
    <p:sldId id="410" r:id="rId32"/>
    <p:sldId id="411" r:id="rId33"/>
    <p:sldId id="412" r:id="rId34"/>
    <p:sldId id="413" r:id="rId35"/>
    <p:sldId id="414" r:id="rId36"/>
    <p:sldId id="415" r:id="rId37"/>
    <p:sldId id="417" r:id="rId38"/>
    <p:sldId id="423" r:id="rId39"/>
    <p:sldId id="419" r:id="rId40"/>
    <p:sldId id="426" r:id="rId41"/>
    <p:sldId id="424" r:id="rId42"/>
    <p:sldId id="427" r:id="rId43"/>
    <p:sldId id="425" r:id="rId44"/>
    <p:sldId id="421" r:id="rId45"/>
    <p:sldId id="428" r:id="rId46"/>
    <p:sldId id="429" r:id="rId47"/>
    <p:sldId id="513" r:id="rId48"/>
    <p:sldId id="431" r:id="rId49"/>
    <p:sldId id="432" r:id="rId50"/>
    <p:sldId id="435" r:id="rId51"/>
    <p:sldId id="436" r:id="rId52"/>
    <p:sldId id="434" r:id="rId53"/>
    <p:sldId id="438" r:id="rId54"/>
    <p:sldId id="441" r:id="rId55"/>
    <p:sldId id="439" r:id="rId56"/>
    <p:sldId id="478" r:id="rId57"/>
    <p:sldId id="443" r:id="rId58"/>
    <p:sldId id="444" r:id="rId59"/>
    <p:sldId id="447" r:id="rId60"/>
    <p:sldId id="449" r:id="rId61"/>
    <p:sldId id="450" r:id="rId62"/>
    <p:sldId id="451" r:id="rId63"/>
    <p:sldId id="454" r:id="rId64"/>
    <p:sldId id="457" r:id="rId65"/>
    <p:sldId id="459" r:id="rId66"/>
    <p:sldId id="458" r:id="rId67"/>
    <p:sldId id="460" r:id="rId68"/>
    <p:sldId id="461" r:id="rId69"/>
    <p:sldId id="462" r:id="rId70"/>
    <p:sldId id="465" r:id="rId71"/>
    <p:sldId id="468" r:id="rId72"/>
    <p:sldId id="469" r:id="rId73"/>
    <p:sldId id="470" r:id="rId74"/>
    <p:sldId id="515" r:id="rId75"/>
    <p:sldId id="521" r:id="rId76"/>
    <p:sldId id="522" r:id="rId77"/>
    <p:sldId id="516" r:id="rId78"/>
    <p:sldId id="517" r:id="rId79"/>
    <p:sldId id="518" r:id="rId80"/>
    <p:sldId id="519" r:id="rId81"/>
    <p:sldId id="520" r:id="rId82"/>
    <p:sldId id="523" r:id="rId83"/>
    <p:sldId id="524" r:id="rId84"/>
    <p:sldId id="525" r:id="rId85"/>
    <p:sldId id="526" r:id="rId86"/>
    <p:sldId id="527" r:id="rId8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940ABB-CD96-4F90-AA13-BFEA0B8F6EFD}" v="434" dt="2021-02-22T21:16:09.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1" autoAdjust="0"/>
  </p:normalViewPr>
  <p:slideViewPr>
    <p:cSldViewPr snapToGrid="0">
      <p:cViewPr>
        <p:scale>
          <a:sx n="100" d="100"/>
          <a:sy n="100" d="100"/>
        </p:scale>
        <p:origin x="852"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presProps" Target="pres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viewProps" Target="view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C4940ABB-CD96-4F90-AA13-BFEA0B8F6EFD}"/>
    <pc:docChg chg="undo custSel addSld delSld modSld sldOrd">
      <pc:chgData name="David Williams (SOAC)" userId="d9705ef0-be3d-4927-aab1-9879255c8c5d" providerId="ADAL" clId="{C4940ABB-CD96-4F90-AA13-BFEA0B8F6EFD}" dt="2021-02-22T21:16:32.193" v="2363" actId="20577"/>
      <pc:docMkLst>
        <pc:docMk/>
      </pc:docMkLst>
      <pc:sldChg chg="del">
        <pc:chgData name="David Williams (SOAC)" userId="d9705ef0-be3d-4927-aab1-9879255c8c5d" providerId="ADAL" clId="{C4940ABB-CD96-4F90-AA13-BFEA0B8F6EFD}" dt="2021-02-22T21:16:11.182" v="2352" actId="47"/>
        <pc:sldMkLst>
          <pc:docMk/>
          <pc:sldMk cId="3389638468" sldId="257"/>
        </pc:sldMkLst>
      </pc:sldChg>
      <pc:sldChg chg="del">
        <pc:chgData name="David Williams (SOAC)" userId="d9705ef0-be3d-4927-aab1-9879255c8c5d" providerId="ADAL" clId="{C4940ABB-CD96-4F90-AA13-BFEA0B8F6EFD}" dt="2021-02-21T16:32:22.132" v="0" actId="47"/>
        <pc:sldMkLst>
          <pc:docMk/>
          <pc:sldMk cId="1796456923" sldId="258"/>
        </pc:sldMkLst>
      </pc:sldChg>
      <pc:sldChg chg="del">
        <pc:chgData name="David Williams (SOAC)" userId="d9705ef0-be3d-4927-aab1-9879255c8c5d" providerId="ADAL" clId="{C4940ABB-CD96-4F90-AA13-BFEA0B8F6EFD}" dt="2021-02-21T16:32:22.132" v="0" actId="47"/>
        <pc:sldMkLst>
          <pc:docMk/>
          <pc:sldMk cId="2477160465" sldId="301"/>
        </pc:sldMkLst>
      </pc:sldChg>
      <pc:sldChg chg="del">
        <pc:chgData name="David Williams (SOAC)" userId="d9705ef0-be3d-4927-aab1-9879255c8c5d" providerId="ADAL" clId="{C4940ABB-CD96-4F90-AA13-BFEA0B8F6EFD}" dt="2021-02-21T16:32:22.132" v="0" actId="47"/>
        <pc:sldMkLst>
          <pc:docMk/>
          <pc:sldMk cId="2644419157" sldId="302"/>
        </pc:sldMkLst>
      </pc:sldChg>
      <pc:sldChg chg="del">
        <pc:chgData name="David Williams (SOAC)" userId="d9705ef0-be3d-4927-aab1-9879255c8c5d" providerId="ADAL" clId="{C4940ABB-CD96-4F90-AA13-BFEA0B8F6EFD}" dt="2021-02-21T16:32:22.132" v="0" actId="47"/>
        <pc:sldMkLst>
          <pc:docMk/>
          <pc:sldMk cId="1958122568" sldId="303"/>
        </pc:sldMkLst>
      </pc:sldChg>
      <pc:sldChg chg="del">
        <pc:chgData name="David Williams (SOAC)" userId="d9705ef0-be3d-4927-aab1-9879255c8c5d" providerId="ADAL" clId="{C4940ABB-CD96-4F90-AA13-BFEA0B8F6EFD}" dt="2021-02-21T16:32:22.132" v="0" actId="47"/>
        <pc:sldMkLst>
          <pc:docMk/>
          <pc:sldMk cId="1710083154" sldId="304"/>
        </pc:sldMkLst>
      </pc:sldChg>
      <pc:sldChg chg="del">
        <pc:chgData name="David Williams (SOAC)" userId="d9705ef0-be3d-4927-aab1-9879255c8c5d" providerId="ADAL" clId="{C4940ABB-CD96-4F90-AA13-BFEA0B8F6EFD}" dt="2021-02-21T16:32:22.132" v="0" actId="47"/>
        <pc:sldMkLst>
          <pc:docMk/>
          <pc:sldMk cId="1849903360" sldId="305"/>
        </pc:sldMkLst>
      </pc:sldChg>
      <pc:sldChg chg="del">
        <pc:chgData name="David Williams (SOAC)" userId="d9705ef0-be3d-4927-aab1-9879255c8c5d" providerId="ADAL" clId="{C4940ABB-CD96-4F90-AA13-BFEA0B8F6EFD}" dt="2021-02-21T16:32:22.132" v="0" actId="47"/>
        <pc:sldMkLst>
          <pc:docMk/>
          <pc:sldMk cId="3288924073" sldId="306"/>
        </pc:sldMkLst>
      </pc:sldChg>
      <pc:sldChg chg="del">
        <pc:chgData name="David Williams (SOAC)" userId="d9705ef0-be3d-4927-aab1-9879255c8c5d" providerId="ADAL" clId="{C4940ABB-CD96-4F90-AA13-BFEA0B8F6EFD}" dt="2021-02-21T16:32:22.132" v="0" actId="47"/>
        <pc:sldMkLst>
          <pc:docMk/>
          <pc:sldMk cId="3876056970" sldId="307"/>
        </pc:sldMkLst>
      </pc:sldChg>
      <pc:sldChg chg="del">
        <pc:chgData name="David Williams (SOAC)" userId="d9705ef0-be3d-4927-aab1-9879255c8c5d" providerId="ADAL" clId="{C4940ABB-CD96-4F90-AA13-BFEA0B8F6EFD}" dt="2021-02-21T16:32:22.132" v="0" actId="47"/>
        <pc:sldMkLst>
          <pc:docMk/>
          <pc:sldMk cId="3134996087" sldId="308"/>
        </pc:sldMkLst>
      </pc:sldChg>
      <pc:sldChg chg="del">
        <pc:chgData name="David Williams (SOAC)" userId="d9705ef0-be3d-4927-aab1-9879255c8c5d" providerId="ADAL" clId="{C4940ABB-CD96-4F90-AA13-BFEA0B8F6EFD}" dt="2021-02-21T16:32:22.132" v="0" actId="47"/>
        <pc:sldMkLst>
          <pc:docMk/>
          <pc:sldMk cId="1970258457" sldId="309"/>
        </pc:sldMkLst>
      </pc:sldChg>
      <pc:sldChg chg="del">
        <pc:chgData name="David Williams (SOAC)" userId="d9705ef0-be3d-4927-aab1-9879255c8c5d" providerId="ADAL" clId="{C4940ABB-CD96-4F90-AA13-BFEA0B8F6EFD}" dt="2021-02-21T16:32:22.132" v="0" actId="47"/>
        <pc:sldMkLst>
          <pc:docMk/>
          <pc:sldMk cId="308294849" sldId="310"/>
        </pc:sldMkLst>
      </pc:sldChg>
      <pc:sldChg chg="del">
        <pc:chgData name="David Williams (SOAC)" userId="d9705ef0-be3d-4927-aab1-9879255c8c5d" providerId="ADAL" clId="{C4940ABB-CD96-4F90-AA13-BFEA0B8F6EFD}" dt="2021-02-21T16:32:22.132" v="0" actId="47"/>
        <pc:sldMkLst>
          <pc:docMk/>
          <pc:sldMk cId="1087453954" sldId="311"/>
        </pc:sldMkLst>
      </pc:sldChg>
      <pc:sldChg chg="del">
        <pc:chgData name="David Williams (SOAC)" userId="d9705ef0-be3d-4927-aab1-9879255c8c5d" providerId="ADAL" clId="{C4940ABB-CD96-4F90-AA13-BFEA0B8F6EFD}" dt="2021-02-21T16:32:22.132" v="0" actId="47"/>
        <pc:sldMkLst>
          <pc:docMk/>
          <pc:sldMk cId="1930078545" sldId="312"/>
        </pc:sldMkLst>
      </pc:sldChg>
      <pc:sldChg chg="del">
        <pc:chgData name="David Williams (SOAC)" userId="d9705ef0-be3d-4927-aab1-9879255c8c5d" providerId="ADAL" clId="{C4940ABB-CD96-4F90-AA13-BFEA0B8F6EFD}" dt="2021-02-21T16:32:22.132" v="0" actId="47"/>
        <pc:sldMkLst>
          <pc:docMk/>
          <pc:sldMk cId="1598434123" sldId="313"/>
        </pc:sldMkLst>
      </pc:sldChg>
      <pc:sldChg chg="del">
        <pc:chgData name="David Williams (SOAC)" userId="d9705ef0-be3d-4927-aab1-9879255c8c5d" providerId="ADAL" clId="{C4940ABB-CD96-4F90-AA13-BFEA0B8F6EFD}" dt="2021-02-21T16:32:22.132" v="0" actId="47"/>
        <pc:sldMkLst>
          <pc:docMk/>
          <pc:sldMk cId="1910785246" sldId="314"/>
        </pc:sldMkLst>
      </pc:sldChg>
      <pc:sldChg chg="del">
        <pc:chgData name="David Williams (SOAC)" userId="d9705ef0-be3d-4927-aab1-9879255c8c5d" providerId="ADAL" clId="{C4940ABB-CD96-4F90-AA13-BFEA0B8F6EFD}" dt="2021-02-21T16:32:22.132" v="0" actId="47"/>
        <pc:sldMkLst>
          <pc:docMk/>
          <pc:sldMk cId="928533490" sldId="315"/>
        </pc:sldMkLst>
      </pc:sldChg>
      <pc:sldChg chg="del">
        <pc:chgData name="David Williams (SOAC)" userId="d9705ef0-be3d-4927-aab1-9879255c8c5d" providerId="ADAL" clId="{C4940ABB-CD96-4F90-AA13-BFEA0B8F6EFD}" dt="2021-02-21T16:32:22.132" v="0" actId="47"/>
        <pc:sldMkLst>
          <pc:docMk/>
          <pc:sldMk cId="3984519209" sldId="316"/>
        </pc:sldMkLst>
      </pc:sldChg>
      <pc:sldChg chg="del">
        <pc:chgData name="David Williams (SOAC)" userId="d9705ef0-be3d-4927-aab1-9879255c8c5d" providerId="ADAL" clId="{C4940ABB-CD96-4F90-AA13-BFEA0B8F6EFD}" dt="2021-02-21T16:32:22.132" v="0" actId="47"/>
        <pc:sldMkLst>
          <pc:docMk/>
          <pc:sldMk cId="2836228008" sldId="317"/>
        </pc:sldMkLst>
      </pc:sldChg>
      <pc:sldChg chg="del">
        <pc:chgData name="David Williams (SOAC)" userId="d9705ef0-be3d-4927-aab1-9879255c8c5d" providerId="ADAL" clId="{C4940ABB-CD96-4F90-AA13-BFEA0B8F6EFD}" dt="2021-02-21T16:32:22.132" v="0" actId="47"/>
        <pc:sldMkLst>
          <pc:docMk/>
          <pc:sldMk cId="755507984" sldId="318"/>
        </pc:sldMkLst>
      </pc:sldChg>
      <pc:sldChg chg="del">
        <pc:chgData name="David Williams (SOAC)" userId="d9705ef0-be3d-4927-aab1-9879255c8c5d" providerId="ADAL" clId="{C4940ABB-CD96-4F90-AA13-BFEA0B8F6EFD}" dt="2021-02-21T16:32:22.132" v="0" actId="47"/>
        <pc:sldMkLst>
          <pc:docMk/>
          <pc:sldMk cId="643304140" sldId="319"/>
        </pc:sldMkLst>
      </pc:sldChg>
      <pc:sldChg chg="del">
        <pc:chgData name="David Williams (SOAC)" userId="d9705ef0-be3d-4927-aab1-9879255c8c5d" providerId="ADAL" clId="{C4940ABB-CD96-4F90-AA13-BFEA0B8F6EFD}" dt="2021-02-21T16:32:22.132" v="0" actId="47"/>
        <pc:sldMkLst>
          <pc:docMk/>
          <pc:sldMk cId="2477788907" sldId="320"/>
        </pc:sldMkLst>
      </pc:sldChg>
      <pc:sldChg chg="del">
        <pc:chgData name="David Williams (SOAC)" userId="d9705ef0-be3d-4927-aab1-9879255c8c5d" providerId="ADAL" clId="{C4940ABB-CD96-4F90-AA13-BFEA0B8F6EFD}" dt="2021-02-21T16:32:22.132" v="0" actId="47"/>
        <pc:sldMkLst>
          <pc:docMk/>
          <pc:sldMk cId="2605170956" sldId="321"/>
        </pc:sldMkLst>
      </pc:sldChg>
      <pc:sldChg chg="del">
        <pc:chgData name="David Williams (SOAC)" userId="d9705ef0-be3d-4927-aab1-9879255c8c5d" providerId="ADAL" clId="{C4940ABB-CD96-4F90-AA13-BFEA0B8F6EFD}" dt="2021-02-21T16:32:22.132" v="0" actId="47"/>
        <pc:sldMkLst>
          <pc:docMk/>
          <pc:sldMk cId="867732008" sldId="322"/>
        </pc:sldMkLst>
      </pc:sldChg>
      <pc:sldChg chg="del">
        <pc:chgData name="David Williams (SOAC)" userId="d9705ef0-be3d-4927-aab1-9879255c8c5d" providerId="ADAL" clId="{C4940ABB-CD96-4F90-AA13-BFEA0B8F6EFD}" dt="2021-02-21T16:32:22.132" v="0" actId="47"/>
        <pc:sldMkLst>
          <pc:docMk/>
          <pc:sldMk cId="2187611680" sldId="323"/>
        </pc:sldMkLst>
      </pc:sldChg>
      <pc:sldChg chg="del">
        <pc:chgData name="David Williams (SOAC)" userId="d9705ef0-be3d-4927-aab1-9879255c8c5d" providerId="ADAL" clId="{C4940ABB-CD96-4F90-AA13-BFEA0B8F6EFD}" dt="2021-02-21T16:32:22.132" v="0" actId="47"/>
        <pc:sldMkLst>
          <pc:docMk/>
          <pc:sldMk cId="2271260438" sldId="324"/>
        </pc:sldMkLst>
      </pc:sldChg>
      <pc:sldChg chg="del">
        <pc:chgData name="David Williams (SOAC)" userId="d9705ef0-be3d-4927-aab1-9879255c8c5d" providerId="ADAL" clId="{C4940ABB-CD96-4F90-AA13-BFEA0B8F6EFD}" dt="2021-02-21T16:32:22.132" v="0" actId="47"/>
        <pc:sldMkLst>
          <pc:docMk/>
          <pc:sldMk cId="3745132674" sldId="346"/>
        </pc:sldMkLst>
      </pc:sldChg>
      <pc:sldChg chg="del">
        <pc:chgData name="David Williams (SOAC)" userId="d9705ef0-be3d-4927-aab1-9879255c8c5d" providerId="ADAL" clId="{C4940ABB-CD96-4F90-AA13-BFEA0B8F6EFD}" dt="2021-02-21T16:32:22.132" v="0" actId="47"/>
        <pc:sldMkLst>
          <pc:docMk/>
          <pc:sldMk cId="3747135526" sldId="347"/>
        </pc:sldMkLst>
      </pc:sldChg>
      <pc:sldChg chg="del">
        <pc:chgData name="David Williams (SOAC)" userId="d9705ef0-be3d-4927-aab1-9879255c8c5d" providerId="ADAL" clId="{C4940ABB-CD96-4F90-AA13-BFEA0B8F6EFD}" dt="2021-02-21T16:32:22.132" v="0" actId="47"/>
        <pc:sldMkLst>
          <pc:docMk/>
          <pc:sldMk cId="2215998112" sldId="348"/>
        </pc:sldMkLst>
      </pc:sldChg>
      <pc:sldChg chg="del">
        <pc:chgData name="David Williams (SOAC)" userId="d9705ef0-be3d-4927-aab1-9879255c8c5d" providerId="ADAL" clId="{C4940ABB-CD96-4F90-AA13-BFEA0B8F6EFD}" dt="2021-02-21T16:32:22.132" v="0" actId="47"/>
        <pc:sldMkLst>
          <pc:docMk/>
          <pc:sldMk cId="1631988998" sldId="349"/>
        </pc:sldMkLst>
      </pc:sldChg>
      <pc:sldChg chg="del">
        <pc:chgData name="David Williams (SOAC)" userId="d9705ef0-be3d-4927-aab1-9879255c8c5d" providerId="ADAL" clId="{C4940ABB-CD96-4F90-AA13-BFEA0B8F6EFD}" dt="2021-02-21T16:32:22.132" v="0" actId="47"/>
        <pc:sldMkLst>
          <pc:docMk/>
          <pc:sldMk cId="174288718" sldId="350"/>
        </pc:sldMkLst>
      </pc:sldChg>
      <pc:sldChg chg="del">
        <pc:chgData name="David Williams (SOAC)" userId="d9705ef0-be3d-4927-aab1-9879255c8c5d" providerId="ADAL" clId="{C4940ABB-CD96-4F90-AA13-BFEA0B8F6EFD}" dt="2021-02-21T16:32:22.132" v="0" actId="47"/>
        <pc:sldMkLst>
          <pc:docMk/>
          <pc:sldMk cId="695346359" sldId="351"/>
        </pc:sldMkLst>
      </pc:sldChg>
      <pc:sldChg chg="del">
        <pc:chgData name="David Williams (SOAC)" userId="d9705ef0-be3d-4927-aab1-9879255c8c5d" providerId="ADAL" clId="{C4940ABB-CD96-4F90-AA13-BFEA0B8F6EFD}" dt="2021-02-21T16:32:22.132" v="0" actId="47"/>
        <pc:sldMkLst>
          <pc:docMk/>
          <pc:sldMk cId="2355497638" sldId="352"/>
        </pc:sldMkLst>
      </pc:sldChg>
      <pc:sldChg chg="del">
        <pc:chgData name="David Williams (SOAC)" userId="d9705ef0-be3d-4927-aab1-9879255c8c5d" providerId="ADAL" clId="{C4940ABB-CD96-4F90-AA13-BFEA0B8F6EFD}" dt="2021-02-21T16:32:22.132" v="0" actId="47"/>
        <pc:sldMkLst>
          <pc:docMk/>
          <pc:sldMk cId="2137589517" sldId="353"/>
        </pc:sldMkLst>
      </pc:sldChg>
      <pc:sldChg chg="del">
        <pc:chgData name="David Williams (SOAC)" userId="d9705ef0-be3d-4927-aab1-9879255c8c5d" providerId="ADAL" clId="{C4940ABB-CD96-4F90-AA13-BFEA0B8F6EFD}" dt="2021-02-21T16:32:22.132" v="0" actId="47"/>
        <pc:sldMkLst>
          <pc:docMk/>
          <pc:sldMk cId="1078384676" sldId="354"/>
        </pc:sldMkLst>
      </pc:sldChg>
      <pc:sldChg chg="del">
        <pc:chgData name="David Williams (SOAC)" userId="d9705ef0-be3d-4927-aab1-9879255c8c5d" providerId="ADAL" clId="{C4940ABB-CD96-4F90-AA13-BFEA0B8F6EFD}" dt="2021-02-21T16:32:22.132" v="0" actId="47"/>
        <pc:sldMkLst>
          <pc:docMk/>
          <pc:sldMk cId="418169204" sldId="355"/>
        </pc:sldMkLst>
      </pc:sldChg>
      <pc:sldChg chg="del">
        <pc:chgData name="David Williams (SOAC)" userId="d9705ef0-be3d-4927-aab1-9879255c8c5d" providerId="ADAL" clId="{C4940ABB-CD96-4F90-AA13-BFEA0B8F6EFD}" dt="2021-02-21T16:32:22.132" v="0" actId="47"/>
        <pc:sldMkLst>
          <pc:docMk/>
          <pc:sldMk cId="340932613" sldId="356"/>
        </pc:sldMkLst>
      </pc:sldChg>
      <pc:sldChg chg="del">
        <pc:chgData name="David Williams (SOAC)" userId="d9705ef0-be3d-4927-aab1-9879255c8c5d" providerId="ADAL" clId="{C4940ABB-CD96-4F90-AA13-BFEA0B8F6EFD}" dt="2021-02-21T16:32:22.132" v="0" actId="47"/>
        <pc:sldMkLst>
          <pc:docMk/>
          <pc:sldMk cId="3618854964" sldId="357"/>
        </pc:sldMkLst>
      </pc:sldChg>
      <pc:sldChg chg="del">
        <pc:chgData name="David Williams (SOAC)" userId="d9705ef0-be3d-4927-aab1-9879255c8c5d" providerId="ADAL" clId="{C4940ABB-CD96-4F90-AA13-BFEA0B8F6EFD}" dt="2021-02-21T16:32:22.132" v="0" actId="47"/>
        <pc:sldMkLst>
          <pc:docMk/>
          <pc:sldMk cId="419105300" sldId="358"/>
        </pc:sldMkLst>
      </pc:sldChg>
      <pc:sldChg chg="del">
        <pc:chgData name="David Williams (SOAC)" userId="d9705ef0-be3d-4927-aab1-9879255c8c5d" providerId="ADAL" clId="{C4940ABB-CD96-4F90-AA13-BFEA0B8F6EFD}" dt="2021-02-21T16:32:22.132" v="0" actId="47"/>
        <pc:sldMkLst>
          <pc:docMk/>
          <pc:sldMk cId="3339894420" sldId="359"/>
        </pc:sldMkLst>
      </pc:sldChg>
      <pc:sldChg chg="del">
        <pc:chgData name="David Williams (SOAC)" userId="d9705ef0-be3d-4927-aab1-9879255c8c5d" providerId="ADAL" clId="{C4940ABB-CD96-4F90-AA13-BFEA0B8F6EFD}" dt="2021-02-21T16:32:22.132" v="0" actId="47"/>
        <pc:sldMkLst>
          <pc:docMk/>
          <pc:sldMk cId="2265158431" sldId="360"/>
        </pc:sldMkLst>
      </pc:sldChg>
      <pc:sldChg chg="del">
        <pc:chgData name="David Williams (SOAC)" userId="d9705ef0-be3d-4927-aab1-9879255c8c5d" providerId="ADAL" clId="{C4940ABB-CD96-4F90-AA13-BFEA0B8F6EFD}" dt="2021-02-21T16:32:22.132" v="0" actId="47"/>
        <pc:sldMkLst>
          <pc:docMk/>
          <pc:sldMk cId="3887111945" sldId="361"/>
        </pc:sldMkLst>
      </pc:sldChg>
      <pc:sldChg chg="del">
        <pc:chgData name="David Williams (SOAC)" userId="d9705ef0-be3d-4927-aab1-9879255c8c5d" providerId="ADAL" clId="{C4940ABB-CD96-4F90-AA13-BFEA0B8F6EFD}" dt="2021-02-21T16:32:22.132" v="0" actId="47"/>
        <pc:sldMkLst>
          <pc:docMk/>
          <pc:sldMk cId="1475943387" sldId="362"/>
        </pc:sldMkLst>
      </pc:sldChg>
      <pc:sldChg chg="del">
        <pc:chgData name="David Williams (SOAC)" userId="d9705ef0-be3d-4927-aab1-9879255c8c5d" providerId="ADAL" clId="{C4940ABB-CD96-4F90-AA13-BFEA0B8F6EFD}" dt="2021-02-21T16:32:22.132" v="0" actId="47"/>
        <pc:sldMkLst>
          <pc:docMk/>
          <pc:sldMk cId="3870867651" sldId="363"/>
        </pc:sldMkLst>
      </pc:sldChg>
      <pc:sldChg chg="del">
        <pc:chgData name="David Williams (SOAC)" userId="d9705ef0-be3d-4927-aab1-9879255c8c5d" providerId="ADAL" clId="{C4940ABB-CD96-4F90-AA13-BFEA0B8F6EFD}" dt="2021-02-21T16:32:22.132" v="0" actId="47"/>
        <pc:sldMkLst>
          <pc:docMk/>
          <pc:sldMk cId="2119669144" sldId="364"/>
        </pc:sldMkLst>
      </pc:sldChg>
      <pc:sldChg chg="del">
        <pc:chgData name="David Williams (SOAC)" userId="d9705ef0-be3d-4927-aab1-9879255c8c5d" providerId="ADAL" clId="{C4940ABB-CD96-4F90-AA13-BFEA0B8F6EFD}" dt="2021-02-21T16:32:22.132" v="0" actId="47"/>
        <pc:sldMkLst>
          <pc:docMk/>
          <pc:sldMk cId="974900957" sldId="365"/>
        </pc:sldMkLst>
      </pc:sldChg>
      <pc:sldChg chg="del">
        <pc:chgData name="David Williams (SOAC)" userId="d9705ef0-be3d-4927-aab1-9879255c8c5d" providerId="ADAL" clId="{C4940ABB-CD96-4F90-AA13-BFEA0B8F6EFD}" dt="2021-02-21T16:32:22.132" v="0" actId="47"/>
        <pc:sldMkLst>
          <pc:docMk/>
          <pc:sldMk cId="509581491" sldId="366"/>
        </pc:sldMkLst>
      </pc:sldChg>
      <pc:sldChg chg="del">
        <pc:chgData name="David Williams (SOAC)" userId="d9705ef0-be3d-4927-aab1-9879255c8c5d" providerId="ADAL" clId="{C4940ABB-CD96-4F90-AA13-BFEA0B8F6EFD}" dt="2021-02-21T16:32:22.132" v="0" actId="47"/>
        <pc:sldMkLst>
          <pc:docMk/>
          <pc:sldMk cId="740206164" sldId="367"/>
        </pc:sldMkLst>
      </pc:sldChg>
      <pc:sldChg chg="del">
        <pc:chgData name="David Williams (SOAC)" userId="d9705ef0-be3d-4927-aab1-9879255c8c5d" providerId="ADAL" clId="{C4940ABB-CD96-4F90-AA13-BFEA0B8F6EFD}" dt="2021-02-21T16:32:22.132" v="0" actId="47"/>
        <pc:sldMkLst>
          <pc:docMk/>
          <pc:sldMk cId="2627640413" sldId="368"/>
        </pc:sldMkLst>
      </pc:sldChg>
      <pc:sldChg chg="del">
        <pc:chgData name="David Williams (SOAC)" userId="d9705ef0-be3d-4927-aab1-9879255c8c5d" providerId="ADAL" clId="{C4940ABB-CD96-4F90-AA13-BFEA0B8F6EFD}" dt="2021-02-21T16:32:22.132" v="0" actId="47"/>
        <pc:sldMkLst>
          <pc:docMk/>
          <pc:sldMk cId="2343185906" sldId="369"/>
        </pc:sldMkLst>
      </pc:sldChg>
      <pc:sldChg chg="del">
        <pc:chgData name="David Williams (SOAC)" userId="d9705ef0-be3d-4927-aab1-9879255c8c5d" providerId="ADAL" clId="{C4940ABB-CD96-4F90-AA13-BFEA0B8F6EFD}" dt="2021-02-21T16:32:22.132" v="0" actId="47"/>
        <pc:sldMkLst>
          <pc:docMk/>
          <pc:sldMk cId="547196309" sldId="370"/>
        </pc:sldMkLst>
      </pc:sldChg>
      <pc:sldChg chg="del">
        <pc:chgData name="David Williams (SOAC)" userId="d9705ef0-be3d-4927-aab1-9879255c8c5d" providerId="ADAL" clId="{C4940ABB-CD96-4F90-AA13-BFEA0B8F6EFD}" dt="2021-02-21T16:32:22.132" v="0" actId="47"/>
        <pc:sldMkLst>
          <pc:docMk/>
          <pc:sldMk cId="3443409936" sldId="371"/>
        </pc:sldMkLst>
      </pc:sldChg>
      <pc:sldChg chg="del">
        <pc:chgData name="David Williams (SOAC)" userId="d9705ef0-be3d-4927-aab1-9879255c8c5d" providerId="ADAL" clId="{C4940ABB-CD96-4F90-AA13-BFEA0B8F6EFD}" dt="2021-02-21T16:32:22.132" v="0" actId="47"/>
        <pc:sldMkLst>
          <pc:docMk/>
          <pc:sldMk cId="4013636997" sldId="372"/>
        </pc:sldMkLst>
      </pc:sldChg>
      <pc:sldChg chg="del">
        <pc:chgData name="David Williams (SOAC)" userId="d9705ef0-be3d-4927-aab1-9879255c8c5d" providerId="ADAL" clId="{C4940ABB-CD96-4F90-AA13-BFEA0B8F6EFD}" dt="2021-02-21T16:32:22.132" v="0" actId="47"/>
        <pc:sldMkLst>
          <pc:docMk/>
          <pc:sldMk cId="2610008122" sldId="373"/>
        </pc:sldMkLst>
      </pc:sldChg>
      <pc:sldChg chg="del">
        <pc:chgData name="David Williams (SOAC)" userId="d9705ef0-be3d-4927-aab1-9879255c8c5d" providerId="ADAL" clId="{C4940ABB-CD96-4F90-AA13-BFEA0B8F6EFD}" dt="2021-02-21T16:32:22.132" v="0" actId="47"/>
        <pc:sldMkLst>
          <pc:docMk/>
          <pc:sldMk cId="3332749926" sldId="374"/>
        </pc:sldMkLst>
      </pc:sldChg>
      <pc:sldChg chg="del">
        <pc:chgData name="David Williams (SOAC)" userId="d9705ef0-be3d-4927-aab1-9879255c8c5d" providerId="ADAL" clId="{C4940ABB-CD96-4F90-AA13-BFEA0B8F6EFD}" dt="2021-02-21T16:32:22.132" v="0" actId="47"/>
        <pc:sldMkLst>
          <pc:docMk/>
          <pc:sldMk cId="1845800103" sldId="375"/>
        </pc:sldMkLst>
      </pc:sldChg>
      <pc:sldChg chg="del">
        <pc:chgData name="David Williams (SOAC)" userId="d9705ef0-be3d-4927-aab1-9879255c8c5d" providerId="ADAL" clId="{C4940ABB-CD96-4F90-AA13-BFEA0B8F6EFD}" dt="2021-02-21T16:32:22.132" v="0" actId="47"/>
        <pc:sldMkLst>
          <pc:docMk/>
          <pc:sldMk cId="4217699565" sldId="376"/>
        </pc:sldMkLst>
      </pc:sldChg>
      <pc:sldChg chg="del">
        <pc:chgData name="David Williams (SOAC)" userId="d9705ef0-be3d-4927-aab1-9879255c8c5d" providerId="ADAL" clId="{C4940ABB-CD96-4F90-AA13-BFEA0B8F6EFD}" dt="2021-02-21T16:32:22.132" v="0" actId="47"/>
        <pc:sldMkLst>
          <pc:docMk/>
          <pc:sldMk cId="3244178154" sldId="377"/>
        </pc:sldMkLst>
      </pc:sldChg>
      <pc:sldChg chg="del">
        <pc:chgData name="David Williams (SOAC)" userId="d9705ef0-be3d-4927-aab1-9879255c8c5d" providerId="ADAL" clId="{C4940ABB-CD96-4F90-AA13-BFEA0B8F6EFD}" dt="2021-02-21T16:32:22.132" v="0" actId="47"/>
        <pc:sldMkLst>
          <pc:docMk/>
          <pc:sldMk cId="2114883330" sldId="378"/>
        </pc:sldMkLst>
      </pc:sldChg>
      <pc:sldChg chg="del">
        <pc:chgData name="David Williams (SOAC)" userId="d9705ef0-be3d-4927-aab1-9879255c8c5d" providerId="ADAL" clId="{C4940ABB-CD96-4F90-AA13-BFEA0B8F6EFD}" dt="2021-02-21T16:32:22.132" v="0" actId="47"/>
        <pc:sldMkLst>
          <pc:docMk/>
          <pc:sldMk cId="4095464659" sldId="379"/>
        </pc:sldMkLst>
      </pc:sldChg>
      <pc:sldChg chg="del">
        <pc:chgData name="David Williams (SOAC)" userId="d9705ef0-be3d-4927-aab1-9879255c8c5d" providerId="ADAL" clId="{C4940ABB-CD96-4F90-AA13-BFEA0B8F6EFD}" dt="2021-02-21T16:32:22.132" v="0" actId="47"/>
        <pc:sldMkLst>
          <pc:docMk/>
          <pc:sldMk cId="1399374923" sldId="380"/>
        </pc:sldMkLst>
      </pc:sldChg>
      <pc:sldChg chg="del">
        <pc:chgData name="David Williams (SOAC)" userId="d9705ef0-be3d-4927-aab1-9879255c8c5d" providerId="ADAL" clId="{C4940ABB-CD96-4F90-AA13-BFEA0B8F6EFD}" dt="2021-02-21T16:32:22.132" v="0" actId="47"/>
        <pc:sldMkLst>
          <pc:docMk/>
          <pc:sldMk cId="1078688099" sldId="381"/>
        </pc:sldMkLst>
      </pc:sldChg>
      <pc:sldChg chg="addSp delSp modSp mod">
        <pc:chgData name="David Williams (SOAC)" userId="d9705ef0-be3d-4927-aab1-9879255c8c5d" providerId="ADAL" clId="{C4940ABB-CD96-4F90-AA13-BFEA0B8F6EFD}" dt="2021-02-22T20:12:40.501" v="1922" actId="14100"/>
        <pc:sldMkLst>
          <pc:docMk/>
          <pc:sldMk cId="12433029" sldId="382"/>
        </pc:sldMkLst>
        <pc:spChg chg="mod">
          <ac:chgData name="David Williams (SOAC)" userId="d9705ef0-be3d-4927-aab1-9879255c8c5d" providerId="ADAL" clId="{C4940ABB-CD96-4F90-AA13-BFEA0B8F6EFD}" dt="2021-02-22T14:41:47.124" v="142" actId="27636"/>
          <ac:spMkLst>
            <pc:docMk/>
            <pc:sldMk cId="12433029" sldId="382"/>
            <ac:spMk id="3" creationId="{00000000-0000-0000-0000-000000000000}"/>
          </ac:spMkLst>
        </pc:spChg>
        <pc:picChg chg="add del mod">
          <ac:chgData name="David Williams (SOAC)" userId="d9705ef0-be3d-4927-aab1-9879255c8c5d" providerId="ADAL" clId="{C4940ABB-CD96-4F90-AA13-BFEA0B8F6EFD}" dt="2021-02-22T14:41:08.529" v="123" actId="478"/>
          <ac:picMkLst>
            <pc:docMk/>
            <pc:sldMk cId="12433029" sldId="382"/>
            <ac:picMk id="5" creationId="{C958C0A9-58C5-4694-B487-22D36AD8D8D1}"/>
          </ac:picMkLst>
        </pc:picChg>
        <pc:picChg chg="add mod">
          <ac:chgData name="David Williams (SOAC)" userId="d9705ef0-be3d-4927-aab1-9879255c8c5d" providerId="ADAL" clId="{C4940ABB-CD96-4F90-AA13-BFEA0B8F6EFD}" dt="2021-02-22T20:12:40.501" v="1922" actId="14100"/>
          <ac:picMkLst>
            <pc:docMk/>
            <pc:sldMk cId="12433029" sldId="382"/>
            <ac:picMk id="6" creationId="{908CBB8A-AE75-41B1-91DF-35FA5FC9C179}"/>
          </ac:picMkLst>
        </pc:picChg>
      </pc:sldChg>
      <pc:sldChg chg="addSp modSp mod">
        <pc:chgData name="David Williams (SOAC)" userId="d9705ef0-be3d-4927-aab1-9879255c8c5d" providerId="ADAL" clId="{C4940ABB-CD96-4F90-AA13-BFEA0B8F6EFD}" dt="2021-02-22T14:36:58.036" v="44" actId="20577"/>
        <pc:sldMkLst>
          <pc:docMk/>
          <pc:sldMk cId="342191477" sldId="383"/>
        </pc:sldMkLst>
        <pc:spChg chg="mod">
          <ac:chgData name="David Williams (SOAC)" userId="d9705ef0-be3d-4927-aab1-9879255c8c5d" providerId="ADAL" clId="{C4940ABB-CD96-4F90-AA13-BFEA0B8F6EFD}" dt="2021-02-22T14:36:58.036" v="44" actId="20577"/>
          <ac:spMkLst>
            <pc:docMk/>
            <pc:sldMk cId="342191477" sldId="383"/>
            <ac:spMk id="2" creationId="{00000000-0000-0000-0000-000000000000}"/>
          </ac:spMkLst>
        </pc:spChg>
        <pc:spChg chg="mod">
          <ac:chgData name="David Williams (SOAC)" userId="d9705ef0-be3d-4927-aab1-9879255c8c5d" providerId="ADAL" clId="{C4940ABB-CD96-4F90-AA13-BFEA0B8F6EFD}" dt="2021-02-21T18:37:50.392" v="19" actId="27636"/>
          <ac:spMkLst>
            <pc:docMk/>
            <pc:sldMk cId="342191477" sldId="383"/>
            <ac:spMk id="3" creationId="{00000000-0000-0000-0000-000000000000}"/>
          </ac:spMkLst>
        </pc:spChg>
        <pc:picChg chg="add mod modCrop">
          <ac:chgData name="David Williams (SOAC)" userId="d9705ef0-be3d-4927-aab1-9879255c8c5d" providerId="ADAL" clId="{C4940ABB-CD96-4F90-AA13-BFEA0B8F6EFD}" dt="2021-02-22T14:36:50.783" v="30" actId="14100"/>
          <ac:picMkLst>
            <pc:docMk/>
            <pc:sldMk cId="342191477" sldId="383"/>
            <ac:picMk id="4" creationId="{21707931-D625-41A5-8A92-5865E4C0796E}"/>
          </ac:picMkLst>
        </pc:picChg>
      </pc:sldChg>
      <pc:sldChg chg="addSp modSp mod">
        <pc:chgData name="David Williams (SOAC)" userId="d9705ef0-be3d-4927-aab1-9879255c8c5d" providerId="ADAL" clId="{C4940ABB-CD96-4F90-AA13-BFEA0B8F6EFD}" dt="2021-02-22T20:12:10.396" v="1913" actId="14100"/>
        <pc:sldMkLst>
          <pc:docMk/>
          <pc:sldMk cId="594882533" sldId="384"/>
        </pc:sldMkLst>
        <pc:spChg chg="mod">
          <ac:chgData name="David Williams (SOAC)" userId="d9705ef0-be3d-4927-aab1-9879255c8c5d" providerId="ADAL" clId="{C4940ABB-CD96-4F90-AA13-BFEA0B8F6EFD}" dt="2021-02-22T14:38:15.760" v="82" actId="20577"/>
          <ac:spMkLst>
            <pc:docMk/>
            <pc:sldMk cId="594882533" sldId="384"/>
            <ac:spMk id="2" creationId="{00000000-0000-0000-0000-000000000000}"/>
          </ac:spMkLst>
        </pc:spChg>
        <pc:spChg chg="mod">
          <ac:chgData name="David Williams (SOAC)" userId="d9705ef0-be3d-4927-aab1-9879255c8c5d" providerId="ADAL" clId="{C4940ABB-CD96-4F90-AA13-BFEA0B8F6EFD}" dt="2021-02-21T18:37:40.853" v="15" actId="14100"/>
          <ac:spMkLst>
            <pc:docMk/>
            <pc:sldMk cId="594882533" sldId="384"/>
            <ac:spMk id="3" creationId="{00000000-0000-0000-0000-000000000000}"/>
          </ac:spMkLst>
        </pc:spChg>
        <pc:picChg chg="add mod modCrop">
          <ac:chgData name="David Williams (SOAC)" userId="d9705ef0-be3d-4927-aab1-9879255c8c5d" providerId="ADAL" clId="{C4940ABB-CD96-4F90-AA13-BFEA0B8F6EFD}" dt="2021-02-22T20:12:10.396" v="1913" actId="14100"/>
          <ac:picMkLst>
            <pc:docMk/>
            <pc:sldMk cId="594882533" sldId="384"/>
            <ac:picMk id="4" creationId="{2F8AC3A3-067E-4376-87FC-FEAF1C58320C}"/>
          </ac:picMkLst>
        </pc:picChg>
      </pc:sldChg>
      <pc:sldChg chg="addSp modSp mod">
        <pc:chgData name="David Williams (SOAC)" userId="d9705ef0-be3d-4927-aab1-9879255c8c5d" providerId="ADAL" clId="{C4940ABB-CD96-4F90-AA13-BFEA0B8F6EFD}" dt="2021-02-22T20:11:09.923" v="1891" actId="14100"/>
        <pc:sldMkLst>
          <pc:docMk/>
          <pc:sldMk cId="2926917062" sldId="385"/>
        </pc:sldMkLst>
        <pc:spChg chg="mod">
          <ac:chgData name="David Williams (SOAC)" userId="d9705ef0-be3d-4927-aab1-9879255c8c5d" providerId="ADAL" clId="{C4940ABB-CD96-4F90-AA13-BFEA0B8F6EFD}" dt="2021-02-22T14:38:56.574" v="106" actId="20577"/>
          <ac:spMkLst>
            <pc:docMk/>
            <pc:sldMk cId="2926917062" sldId="385"/>
            <ac:spMk id="2" creationId="{00000000-0000-0000-0000-000000000000}"/>
          </ac:spMkLst>
        </pc:spChg>
        <pc:spChg chg="mod">
          <ac:chgData name="David Williams (SOAC)" userId="d9705ef0-be3d-4927-aab1-9879255c8c5d" providerId="ADAL" clId="{C4940ABB-CD96-4F90-AA13-BFEA0B8F6EFD}" dt="2021-02-22T14:38:49.253" v="91" actId="27636"/>
          <ac:spMkLst>
            <pc:docMk/>
            <pc:sldMk cId="2926917062" sldId="385"/>
            <ac:spMk id="3" creationId="{00000000-0000-0000-0000-000000000000}"/>
          </ac:spMkLst>
        </pc:spChg>
        <pc:picChg chg="add mod">
          <ac:chgData name="David Williams (SOAC)" userId="d9705ef0-be3d-4927-aab1-9879255c8c5d" providerId="ADAL" clId="{C4940ABB-CD96-4F90-AA13-BFEA0B8F6EFD}" dt="2021-02-22T20:11:09.923" v="1891" actId="14100"/>
          <ac:picMkLst>
            <pc:docMk/>
            <pc:sldMk cId="2926917062" sldId="385"/>
            <ac:picMk id="4" creationId="{7EA89A44-09B4-4D8E-94EC-D2C50A1236FE}"/>
          </ac:picMkLst>
        </pc:picChg>
      </pc:sldChg>
      <pc:sldChg chg="modSp del mod">
        <pc:chgData name="David Williams (SOAC)" userId="d9705ef0-be3d-4927-aab1-9879255c8c5d" providerId="ADAL" clId="{C4940ABB-CD96-4F90-AA13-BFEA0B8F6EFD}" dt="2021-02-22T14:50:38.443" v="156" actId="47"/>
        <pc:sldMkLst>
          <pc:docMk/>
          <pc:sldMk cId="3479129176" sldId="386"/>
        </pc:sldMkLst>
        <pc:spChg chg="mod">
          <ac:chgData name="David Williams (SOAC)" userId="d9705ef0-be3d-4927-aab1-9879255c8c5d" providerId="ADAL" clId="{C4940ABB-CD96-4F90-AA13-BFEA0B8F6EFD}" dt="2021-02-22T14:50:32.262" v="155" actId="14100"/>
          <ac:spMkLst>
            <pc:docMk/>
            <pc:sldMk cId="3479129176" sldId="386"/>
            <ac:spMk id="3" creationId="{00000000-0000-0000-0000-000000000000}"/>
          </ac:spMkLst>
        </pc:spChg>
      </pc:sldChg>
      <pc:sldChg chg="addSp modSp mod">
        <pc:chgData name="David Williams (SOAC)" userId="d9705ef0-be3d-4927-aab1-9879255c8c5d" providerId="ADAL" clId="{C4940ABB-CD96-4F90-AA13-BFEA0B8F6EFD}" dt="2021-02-22T14:53:07.932" v="173" actId="27636"/>
        <pc:sldMkLst>
          <pc:docMk/>
          <pc:sldMk cId="157246703" sldId="387"/>
        </pc:sldMkLst>
        <pc:spChg chg="mod">
          <ac:chgData name="David Williams (SOAC)" userId="d9705ef0-be3d-4927-aab1-9879255c8c5d" providerId="ADAL" clId="{C4940ABB-CD96-4F90-AA13-BFEA0B8F6EFD}" dt="2021-02-22T14:51:22.982" v="165" actId="1076"/>
          <ac:spMkLst>
            <pc:docMk/>
            <pc:sldMk cId="157246703" sldId="387"/>
            <ac:spMk id="2" creationId="{00000000-0000-0000-0000-000000000000}"/>
          </ac:spMkLst>
        </pc:spChg>
        <pc:spChg chg="mod">
          <ac:chgData name="David Williams (SOAC)" userId="d9705ef0-be3d-4927-aab1-9879255c8c5d" providerId="ADAL" clId="{C4940ABB-CD96-4F90-AA13-BFEA0B8F6EFD}" dt="2021-02-22T14:53:07.932" v="173" actId="27636"/>
          <ac:spMkLst>
            <pc:docMk/>
            <pc:sldMk cId="157246703" sldId="387"/>
            <ac:spMk id="3" creationId="{00000000-0000-0000-0000-000000000000}"/>
          </ac:spMkLst>
        </pc:spChg>
        <pc:picChg chg="add mod">
          <ac:chgData name="David Williams (SOAC)" userId="d9705ef0-be3d-4927-aab1-9879255c8c5d" providerId="ADAL" clId="{C4940ABB-CD96-4F90-AA13-BFEA0B8F6EFD}" dt="2021-02-22T14:52:52.253" v="170" actId="14100"/>
          <ac:picMkLst>
            <pc:docMk/>
            <pc:sldMk cId="157246703" sldId="387"/>
            <ac:picMk id="1026" creationId="{2B765E86-0BF9-4659-B5CE-4CD60EB12233}"/>
          </ac:picMkLst>
        </pc:picChg>
      </pc:sldChg>
      <pc:sldChg chg="addSp modSp mod">
        <pc:chgData name="David Williams (SOAC)" userId="d9705ef0-be3d-4927-aab1-9879255c8c5d" providerId="ADAL" clId="{C4940ABB-CD96-4F90-AA13-BFEA0B8F6EFD}" dt="2021-02-22T14:57:42.830" v="207" actId="14100"/>
        <pc:sldMkLst>
          <pc:docMk/>
          <pc:sldMk cId="3036952225" sldId="388"/>
        </pc:sldMkLst>
        <pc:spChg chg="mod">
          <ac:chgData name="David Williams (SOAC)" userId="d9705ef0-be3d-4927-aab1-9879255c8c5d" providerId="ADAL" clId="{C4940ABB-CD96-4F90-AA13-BFEA0B8F6EFD}" dt="2021-02-22T14:57:42.830" v="207" actId="14100"/>
          <ac:spMkLst>
            <pc:docMk/>
            <pc:sldMk cId="3036952225" sldId="388"/>
            <ac:spMk id="2" creationId="{00000000-0000-0000-0000-000000000000}"/>
          </ac:spMkLst>
        </pc:spChg>
        <pc:spChg chg="mod">
          <ac:chgData name="David Williams (SOAC)" userId="d9705ef0-be3d-4927-aab1-9879255c8c5d" providerId="ADAL" clId="{C4940ABB-CD96-4F90-AA13-BFEA0B8F6EFD}" dt="2021-02-22T14:53:54.973" v="184" actId="27636"/>
          <ac:spMkLst>
            <pc:docMk/>
            <pc:sldMk cId="3036952225" sldId="388"/>
            <ac:spMk id="3" creationId="{00000000-0000-0000-0000-000000000000}"/>
          </ac:spMkLst>
        </pc:spChg>
        <pc:picChg chg="add mod">
          <ac:chgData name="David Williams (SOAC)" userId="d9705ef0-be3d-4927-aab1-9879255c8c5d" providerId="ADAL" clId="{C4940ABB-CD96-4F90-AA13-BFEA0B8F6EFD}" dt="2021-02-22T14:55:15.541" v="195" actId="1076"/>
          <ac:picMkLst>
            <pc:docMk/>
            <pc:sldMk cId="3036952225" sldId="388"/>
            <ac:picMk id="2050" creationId="{83B808ED-65A8-4087-B121-87DFDE05D65B}"/>
          </ac:picMkLst>
        </pc:picChg>
      </pc:sldChg>
      <pc:sldChg chg="addSp modSp mod">
        <pc:chgData name="David Williams (SOAC)" userId="d9705ef0-be3d-4927-aab1-9879255c8c5d" providerId="ADAL" clId="{C4940ABB-CD96-4F90-AA13-BFEA0B8F6EFD}" dt="2021-02-22T20:11:38.280" v="1906" actId="1038"/>
        <pc:sldMkLst>
          <pc:docMk/>
          <pc:sldMk cId="4226356406" sldId="389"/>
        </pc:sldMkLst>
        <pc:spChg chg="mod">
          <ac:chgData name="David Williams (SOAC)" userId="d9705ef0-be3d-4927-aab1-9879255c8c5d" providerId="ADAL" clId="{C4940ABB-CD96-4F90-AA13-BFEA0B8F6EFD}" dt="2021-02-22T15:21:04.054" v="292" actId="14100"/>
          <ac:spMkLst>
            <pc:docMk/>
            <pc:sldMk cId="4226356406" sldId="389"/>
            <ac:spMk id="3" creationId="{00000000-0000-0000-0000-000000000000}"/>
          </ac:spMkLst>
        </pc:spChg>
        <pc:picChg chg="add mod">
          <ac:chgData name="David Williams (SOAC)" userId="d9705ef0-be3d-4927-aab1-9879255c8c5d" providerId="ADAL" clId="{C4940ABB-CD96-4F90-AA13-BFEA0B8F6EFD}" dt="2021-02-22T20:11:38.280" v="1906" actId="1038"/>
          <ac:picMkLst>
            <pc:docMk/>
            <pc:sldMk cId="4226356406" sldId="389"/>
            <ac:picMk id="4" creationId="{A31A8118-C0FD-4F08-B229-F37860CB93FA}"/>
          </ac:picMkLst>
        </pc:picChg>
      </pc:sldChg>
      <pc:sldChg chg="addSp modSp mod">
        <pc:chgData name="David Williams (SOAC)" userId="d9705ef0-be3d-4927-aab1-9879255c8c5d" providerId="ADAL" clId="{C4940ABB-CD96-4F90-AA13-BFEA0B8F6EFD}" dt="2021-02-22T15:20:43.806" v="286" actId="14100"/>
        <pc:sldMkLst>
          <pc:docMk/>
          <pc:sldMk cId="1069652107" sldId="390"/>
        </pc:sldMkLst>
        <pc:spChg chg="mod">
          <ac:chgData name="David Williams (SOAC)" userId="d9705ef0-be3d-4927-aab1-9879255c8c5d" providerId="ADAL" clId="{C4940ABB-CD96-4F90-AA13-BFEA0B8F6EFD}" dt="2021-02-22T14:57:50.709" v="208" actId="14100"/>
          <ac:spMkLst>
            <pc:docMk/>
            <pc:sldMk cId="1069652107" sldId="390"/>
            <ac:spMk id="2" creationId="{00000000-0000-0000-0000-000000000000}"/>
          </ac:spMkLst>
        </pc:spChg>
        <pc:spChg chg="mod">
          <ac:chgData name="David Williams (SOAC)" userId="d9705ef0-be3d-4927-aab1-9879255c8c5d" providerId="ADAL" clId="{C4940ABB-CD96-4F90-AA13-BFEA0B8F6EFD}" dt="2021-02-22T15:20:43.806" v="286" actId="14100"/>
          <ac:spMkLst>
            <pc:docMk/>
            <pc:sldMk cId="1069652107" sldId="390"/>
            <ac:spMk id="3" creationId="{00000000-0000-0000-0000-000000000000}"/>
          </ac:spMkLst>
        </pc:spChg>
        <pc:picChg chg="add mod modCrop">
          <ac:chgData name="David Williams (SOAC)" userId="d9705ef0-be3d-4927-aab1-9879255c8c5d" providerId="ADAL" clId="{C4940ABB-CD96-4F90-AA13-BFEA0B8F6EFD}" dt="2021-02-22T15:20:24.077" v="279" actId="14100"/>
          <ac:picMkLst>
            <pc:docMk/>
            <pc:sldMk cId="1069652107" sldId="390"/>
            <ac:picMk id="4" creationId="{E9B4B029-3F17-4380-8521-8FEC83593F44}"/>
          </ac:picMkLst>
        </pc:picChg>
      </pc:sldChg>
      <pc:sldChg chg="addSp modSp mod">
        <pc:chgData name="David Williams (SOAC)" userId="d9705ef0-be3d-4927-aab1-9879255c8c5d" providerId="ADAL" clId="{C4940ABB-CD96-4F90-AA13-BFEA0B8F6EFD}" dt="2021-02-22T15:17:50.942" v="243" actId="27636"/>
        <pc:sldMkLst>
          <pc:docMk/>
          <pc:sldMk cId="2173956248" sldId="391"/>
        </pc:sldMkLst>
        <pc:spChg chg="mod">
          <ac:chgData name="David Williams (SOAC)" userId="d9705ef0-be3d-4927-aab1-9879255c8c5d" providerId="ADAL" clId="{C4940ABB-CD96-4F90-AA13-BFEA0B8F6EFD}" dt="2021-02-22T14:59:04.182" v="215" actId="14100"/>
          <ac:spMkLst>
            <pc:docMk/>
            <pc:sldMk cId="2173956248" sldId="391"/>
            <ac:spMk id="2" creationId="{00000000-0000-0000-0000-000000000000}"/>
          </ac:spMkLst>
        </pc:spChg>
        <pc:spChg chg="mod">
          <ac:chgData name="David Williams (SOAC)" userId="d9705ef0-be3d-4927-aab1-9879255c8c5d" providerId="ADAL" clId="{C4940ABB-CD96-4F90-AA13-BFEA0B8F6EFD}" dt="2021-02-22T15:17:50.942" v="243" actId="27636"/>
          <ac:spMkLst>
            <pc:docMk/>
            <pc:sldMk cId="2173956248" sldId="391"/>
            <ac:spMk id="3" creationId="{00000000-0000-0000-0000-000000000000}"/>
          </ac:spMkLst>
        </pc:spChg>
        <pc:picChg chg="add mod">
          <ac:chgData name="David Williams (SOAC)" userId="d9705ef0-be3d-4927-aab1-9879255c8c5d" providerId="ADAL" clId="{C4940ABB-CD96-4F90-AA13-BFEA0B8F6EFD}" dt="2021-02-22T15:17:45.661" v="239" actId="14100"/>
          <ac:picMkLst>
            <pc:docMk/>
            <pc:sldMk cId="2173956248" sldId="391"/>
            <ac:picMk id="4" creationId="{0872888A-DD58-4EB3-B7BE-3288E613105C}"/>
          </ac:picMkLst>
        </pc:picChg>
      </pc:sldChg>
      <pc:sldChg chg="addSp modSp mod">
        <pc:chgData name="David Williams (SOAC)" userId="d9705ef0-be3d-4927-aab1-9879255c8c5d" providerId="ADAL" clId="{C4940ABB-CD96-4F90-AA13-BFEA0B8F6EFD}" dt="2021-02-22T15:20:03.209" v="274" actId="403"/>
        <pc:sldMkLst>
          <pc:docMk/>
          <pc:sldMk cId="763661603" sldId="392"/>
        </pc:sldMkLst>
        <pc:spChg chg="mod">
          <ac:chgData name="David Williams (SOAC)" userId="d9705ef0-be3d-4927-aab1-9879255c8c5d" providerId="ADAL" clId="{C4940ABB-CD96-4F90-AA13-BFEA0B8F6EFD}" dt="2021-02-22T14:59:11.798" v="216" actId="14100"/>
          <ac:spMkLst>
            <pc:docMk/>
            <pc:sldMk cId="763661603" sldId="392"/>
            <ac:spMk id="2" creationId="{00000000-0000-0000-0000-000000000000}"/>
          </ac:spMkLst>
        </pc:spChg>
        <pc:spChg chg="mod">
          <ac:chgData name="David Williams (SOAC)" userId="d9705ef0-be3d-4927-aab1-9879255c8c5d" providerId="ADAL" clId="{C4940ABB-CD96-4F90-AA13-BFEA0B8F6EFD}" dt="2021-02-22T15:20:03.209" v="274" actId="403"/>
          <ac:spMkLst>
            <pc:docMk/>
            <pc:sldMk cId="763661603" sldId="392"/>
            <ac:spMk id="3" creationId="{00000000-0000-0000-0000-000000000000}"/>
          </ac:spMkLst>
        </pc:spChg>
        <pc:picChg chg="add mod modCrop">
          <ac:chgData name="David Williams (SOAC)" userId="d9705ef0-be3d-4927-aab1-9879255c8c5d" providerId="ADAL" clId="{C4940ABB-CD96-4F90-AA13-BFEA0B8F6EFD}" dt="2021-02-22T15:19:44.134" v="263" actId="14100"/>
          <ac:picMkLst>
            <pc:docMk/>
            <pc:sldMk cId="763661603" sldId="392"/>
            <ac:picMk id="4" creationId="{0069F93F-0396-409C-8182-29F3F5670013}"/>
          </ac:picMkLst>
        </pc:picChg>
      </pc:sldChg>
      <pc:sldChg chg="addSp modSp mod">
        <pc:chgData name="David Williams (SOAC)" userId="d9705ef0-be3d-4927-aab1-9879255c8c5d" providerId="ADAL" clId="{C4940ABB-CD96-4F90-AA13-BFEA0B8F6EFD}" dt="2021-02-22T16:39:42.531" v="502" actId="1076"/>
        <pc:sldMkLst>
          <pc:docMk/>
          <pc:sldMk cId="2064921067" sldId="393"/>
        </pc:sldMkLst>
        <pc:spChg chg="mod">
          <ac:chgData name="David Williams (SOAC)" userId="d9705ef0-be3d-4927-aab1-9879255c8c5d" providerId="ADAL" clId="{C4940ABB-CD96-4F90-AA13-BFEA0B8F6EFD}" dt="2021-02-22T15:23:38.637" v="337" actId="14100"/>
          <ac:spMkLst>
            <pc:docMk/>
            <pc:sldMk cId="2064921067" sldId="393"/>
            <ac:spMk id="2" creationId="{00000000-0000-0000-0000-000000000000}"/>
          </ac:spMkLst>
        </pc:spChg>
        <pc:spChg chg="mod">
          <ac:chgData name="David Williams (SOAC)" userId="d9705ef0-be3d-4927-aab1-9879255c8c5d" providerId="ADAL" clId="{C4940ABB-CD96-4F90-AA13-BFEA0B8F6EFD}" dt="2021-02-22T16:39:37.595" v="501" actId="1076"/>
          <ac:spMkLst>
            <pc:docMk/>
            <pc:sldMk cId="2064921067" sldId="393"/>
            <ac:spMk id="3" creationId="{00000000-0000-0000-0000-000000000000}"/>
          </ac:spMkLst>
        </pc:spChg>
        <pc:picChg chg="add mod">
          <ac:chgData name="David Williams (SOAC)" userId="d9705ef0-be3d-4927-aab1-9879255c8c5d" providerId="ADAL" clId="{C4940ABB-CD96-4F90-AA13-BFEA0B8F6EFD}" dt="2021-02-22T16:39:42.531" v="502" actId="1076"/>
          <ac:picMkLst>
            <pc:docMk/>
            <pc:sldMk cId="2064921067" sldId="393"/>
            <ac:picMk id="5" creationId="{8C455C50-56D6-4419-993C-BB39B35333BF}"/>
          </ac:picMkLst>
        </pc:picChg>
      </pc:sldChg>
      <pc:sldChg chg="addSp delSp modSp mod">
        <pc:chgData name="David Williams (SOAC)" userId="d9705ef0-be3d-4927-aab1-9879255c8c5d" providerId="ADAL" clId="{C4940ABB-CD96-4F90-AA13-BFEA0B8F6EFD}" dt="2021-02-22T20:15:36.900" v="1975" actId="14100"/>
        <pc:sldMkLst>
          <pc:docMk/>
          <pc:sldMk cId="2355333275" sldId="394"/>
        </pc:sldMkLst>
        <pc:spChg chg="mod">
          <ac:chgData name="David Williams (SOAC)" userId="d9705ef0-be3d-4927-aab1-9879255c8c5d" providerId="ADAL" clId="{C4940ABB-CD96-4F90-AA13-BFEA0B8F6EFD}" dt="2021-02-22T15:58:34.836" v="479" actId="14100"/>
          <ac:spMkLst>
            <pc:docMk/>
            <pc:sldMk cId="2355333275" sldId="394"/>
            <ac:spMk id="2" creationId="{00000000-0000-0000-0000-000000000000}"/>
          </ac:spMkLst>
        </pc:spChg>
        <pc:spChg chg="mod">
          <ac:chgData name="David Williams (SOAC)" userId="d9705ef0-be3d-4927-aab1-9879255c8c5d" providerId="ADAL" clId="{C4940ABB-CD96-4F90-AA13-BFEA0B8F6EFD}" dt="2021-02-22T20:15:33.380" v="1974" actId="14100"/>
          <ac:spMkLst>
            <pc:docMk/>
            <pc:sldMk cId="2355333275" sldId="394"/>
            <ac:spMk id="3" creationId="{00000000-0000-0000-0000-000000000000}"/>
          </ac:spMkLst>
        </pc:spChg>
        <pc:picChg chg="add del mod">
          <ac:chgData name="David Williams (SOAC)" userId="d9705ef0-be3d-4927-aab1-9879255c8c5d" providerId="ADAL" clId="{C4940ABB-CD96-4F90-AA13-BFEA0B8F6EFD}" dt="2021-02-22T15:56:26.948" v="446" actId="478"/>
          <ac:picMkLst>
            <pc:docMk/>
            <pc:sldMk cId="2355333275" sldId="394"/>
            <ac:picMk id="4" creationId="{8C0AF7FE-0EFE-447A-AD1E-FADD76307CEA}"/>
          </ac:picMkLst>
        </pc:picChg>
        <pc:picChg chg="add mod">
          <ac:chgData name="David Williams (SOAC)" userId="d9705ef0-be3d-4927-aab1-9879255c8c5d" providerId="ADAL" clId="{C4940ABB-CD96-4F90-AA13-BFEA0B8F6EFD}" dt="2021-02-22T20:15:36.900" v="1975" actId="14100"/>
          <ac:picMkLst>
            <pc:docMk/>
            <pc:sldMk cId="2355333275" sldId="394"/>
            <ac:picMk id="4098" creationId="{3A81FD63-E0A2-44DD-B18B-FAF65FAFE004}"/>
          </ac:picMkLst>
        </pc:picChg>
      </pc:sldChg>
      <pc:sldChg chg="addSp modSp mod">
        <pc:chgData name="David Williams (SOAC)" userId="d9705ef0-be3d-4927-aab1-9879255c8c5d" providerId="ADAL" clId="{C4940ABB-CD96-4F90-AA13-BFEA0B8F6EFD}" dt="2021-02-22T15:58:25.187" v="478" actId="14100"/>
        <pc:sldMkLst>
          <pc:docMk/>
          <pc:sldMk cId="2366088621" sldId="395"/>
        </pc:sldMkLst>
        <pc:spChg chg="mod">
          <ac:chgData name="David Williams (SOAC)" userId="d9705ef0-be3d-4927-aab1-9879255c8c5d" providerId="ADAL" clId="{C4940ABB-CD96-4F90-AA13-BFEA0B8F6EFD}" dt="2021-02-22T15:58:25.187" v="478" actId="14100"/>
          <ac:spMkLst>
            <pc:docMk/>
            <pc:sldMk cId="2366088621" sldId="395"/>
            <ac:spMk id="2" creationId="{00000000-0000-0000-0000-000000000000}"/>
          </ac:spMkLst>
        </pc:spChg>
        <pc:spChg chg="mod">
          <ac:chgData name="David Williams (SOAC)" userId="d9705ef0-be3d-4927-aab1-9879255c8c5d" providerId="ADAL" clId="{C4940ABB-CD96-4F90-AA13-BFEA0B8F6EFD}" dt="2021-02-22T15:58:17.404" v="477" actId="27636"/>
          <ac:spMkLst>
            <pc:docMk/>
            <pc:sldMk cId="2366088621" sldId="395"/>
            <ac:spMk id="3" creationId="{00000000-0000-0000-0000-000000000000}"/>
          </ac:spMkLst>
        </pc:spChg>
        <pc:picChg chg="add mod">
          <ac:chgData name="David Williams (SOAC)" userId="d9705ef0-be3d-4927-aab1-9879255c8c5d" providerId="ADAL" clId="{C4940ABB-CD96-4F90-AA13-BFEA0B8F6EFD}" dt="2021-02-22T15:58:14.132" v="475" actId="1076"/>
          <ac:picMkLst>
            <pc:docMk/>
            <pc:sldMk cId="2366088621" sldId="395"/>
            <ac:picMk id="4" creationId="{61AD3DF4-E237-429F-8527-0AAE6EE7C86A}"/>
          </ac:picMkLst>
        </pc:picChg>
      </pc:sldChg>
      <pc:sldChg chg="addSp modSp mod">
        <pc:chgData name="David Williams (SOAC)" userId="d9705ef0-be3d-4927-aab1-9879255c8c5d" providerId="ADAL" clId="{C4940ABB-CD96-4F90-AA13-BFEA0B8F6EFD}" dt="2021-02-22T20:15:11.676" v="1966" actId="122"/>
        <pc:sldMkLst>
          <pc:docMk/>
          <pc:sldMk cId="1191091080" sldId="396"/>
        </pc:sldMkLst>
        <pc:spChg chg="mod">
          <ac:chgData name="David Williams (SOAC)" userId="d9705ef0-be3d-4927-aab1-9879255c8c5d" providerId="ADAL" clId="{C4940ABB-CD96-4F90-AA13-BFEA0B8F6EFD}" dt="2021-02-22T16:39:59.234" v="503" actId="14100"/>
          <ac:spMkLst>
            <pc:docMk/>
            <pc:sldMk cId="1191091080" sldId="396"/>
            <ac:spMk id="2" creationId="{00000000-0000-0000-0000-000000000000}"/>
          </ac:spMkLst>
        </pc:spChg>
        <pc:spChg chg="mod">
          <ac:chgData name="David Williams (SOAC)" userId="d9705ef0-be3d-4927-aab1-9879255c8c5d" providerId="ADAL" clId="{C4940ABB-CD96-4F90-AA13-BFEA0B8F6EFD}" dt="2021-02-22T20:15:11.676" v="1966" actId="122"/>
          <ac:spMkLst>
            <pc:docMk/>
            <pc:sldMk cId="1191091080" sldId="396"/>
            <ac:spMk id="3" creationId="{00000000-0000-0000-0000-000000000000}"/>
          </ac:spMkLst>
        </pc:spChg>
        <pc:picChg chg="add mod modCrop">
          <ac:chgData name="David Williams (SOAC)" userId="d9705ef0-be3d-4927-aab1-9879255c8c5d" providerId="ADAL" clId="{C4940ABB-CD96-4F90-AA13-BFEA0B8F6EFD}" dt="2021-02-22T20:14:57.652" v="1957" actId="14100"/>
          <ac:picMkLst>
            <pc:docMk/>
            <pc:sldMk cId="1191091080" sldId="396"/>
            <ac:picMk id="4" creationId="{42C0844C-F2F1-4848-8204-EDDCC993E492}"/>
          </ac:picMkLst>
        </pc:picChg>
      </pc:sldChg>
      <pc:sldChg chg="del">
        <pc:chgData name="David Williams (SOAC)" userId="d9705ef0-be3d-4927-aab1-9879255c8c5d" providerId="ADAL" clId="{C4940ABB-CD96-4F90-AA13-BFEA0B8F6EFD}" dt="2021-02-22T15:58:48.401" v="480" actId="47"/>
        <pc:sldMkLst>
          <pc:docMk/>
          <pc:sldMk cId="3883856567" sldId="397"/>
        </pc:sldMkLst>
      </pc:sldChg>
      <pc:sldChg chg="del">
        <pc:chgData name="David Williams (SOAC)" userId="d9705ef0-be3d-4927-aab1-9879255c8c5d" providerId="ADAL" clId="{C4940ABB-CD96-4F90-AA13-BFEA0B8F6EFD}" dt="2021-02-22T16:40:57.662" v="511" actId="47"/>
        <pc:sldMkLst>
          <pc:docMk/>
          <pc:sldMk cId="3939657395" sldId="398"/>
        </pc:sldMkLst>
      </pc:sldChg>
      <pc:sldChg chg="modSp del mod">
        <pc:chgData name="David Williams (SOAC)" userId="d9705ef0-be3d-4927-aab1-9879255c8c5d" providerId="ADAL" clId="{C4940ABB-CD96-4F90-AA13-BFEA0B8F6EFD}" dt="2021-02-22T20:10:50.763" v="1887" actId="47"/>
        <pc:sldMkLst>
          <pc:docMk/>
          <pc:sldMk cId="4067896323" sldId="399"/>
        </pc:sldMkLst>
        <pc:spChg chg="mod">
          <ac:chgData name="David Williams (SOAC)" userId="d9705ef0-be3d-4927-aab1-9879255c8c5d" providerId="ADAL" clId="{C4940ABB-CD96-4F90-AA13-BFEA0B8F6EFD}" dt="2021-02-21T16:33:34.956" v="5" actId="21"/>
          <ac:spMkLst>
            <pc:docMk/>
            <pc:sldMk cId="4067896323" sldId="399"/>
            <ac:spMk id="3" creationId="{00000000-0000-0000-0000-000000000000}"/>
          </ac:spMkLst>
        </pc:spChg>
      </pc:sldChg>
      <pc:sldChg chg="del">
        <pc:chgData name="David Williams (SOAC)" userId="d9705ef0-be3d-4927-aab1-9879255c8c5d" providerId="ADAL" clId="{C4940ABB-CD96-4F90-AA13-BFEA0B8F6EFD}" dt="2021-02-21T16:32:22.132" v="0" actId="47"/>
        <pc:sldMkLst>
          <pc:docMk/>
          <pc:sldMk cId="2351052553" sldId="400"/>
        </pc:sldMkLst>
      </pc:sldChg>
      <pc:sldChg chg="del">
        <pc:chgData name="David Williams (SOAC)" userId="d9705ef0-be3d-4927-aab1-9879255c8c5d" providerId="ADAL" clId="{C4940ABB-CD96-4F90-AA13-BFEA0B8F6EFD}" dt="2021-02-21T16:32:22.132" v="0" actId="47"/>
        <pc:sldMkLst>
          <pc:docMk/>
          <pc:sldMk cId="2209444766" sldId="401"/>
        </pc:sldMkLst>
      </pc:sldChg>
      <pc:sldChg chg="del">
        <pc:chgData name="David Williams (SOAC)" userId="d9705ef0-be3d-4927-aab1-9879255c8c5d" providerId="ADAL" clId="{C4940ABB-CD96-4F90-AA13-BFEA0B8F6EFD}" dt="2021-02-21T16:32:22.132" v="0" actId="47"/>
        <pc:sldMkLst>
          <pc:docMk/>
          <pc:sldMk cId="818990668" sldId="402"/>
        </pc:sldMkLst>
      </pc:sldChg>
      <pc:sldChg chg="modSp mod">
        <pc:chgData name="David Williams (SOAC)" userId="d9705ef0-be3d-4927-aab1-9879255c8c5d" providerId="ADAL" clId="{C4940ABB-CD96-4F90-AA13-BFEA0B8F6EFD}" dt="2021-02-22T21:16:32.193" v="2363" actId="20577"/>
        <pc:sldMkLst>
          <pc:docMk/>
          <pc:sldMk cId="1949563876" sldId="405"/>
        </pc:sldMkLst>
        <pc:spChg chg="mod">
          <ac:chgData name="David Williams (SOAC)" userId="d9705ef0-be3d-4927-aab1-9879255c8c5d" providerId="ADAL" clId="{C4940ABB-CD96-4F90-AA13-BFEA0B8F6EFD}" dt="2021-02-22T21:16:32.193" v="2363" actId="20577"/>
          <ac:spMkLst>
            <pc:docMk/>
            <pc:sldMk cId="1949563876" sldId="405"/>
            <ac:spMk id="3" creationId="{D413427D-D21B-42D8-9002-D02A6D4A4779}"/>
          </ac:spMkLst>
        </pc:spChg>
      </pc:sldChg>
      <pc:sldChg chg="addSp modSp mod">
        <pc:chgData name="David Williams (SOAC)" userId="d9705ef0-be3d-4927-aab1-9879255c8c5d" providerId="ADAL" clId="{C4940ABB-CD96-4F90-AA13-BFEA0B8F6EFD}" dt="2021-02-22T20:15:47.685" v="1979" actId="14100"/>
        <pc:sldMkLst>
          <pc:docMk/>
          <pc:sldMk cId="4061865535" sldId="409"/>
        </pc:sldMkLst>
        <pc:spChg chg="mod">
          <ac:chgData name="David Williams (SOAC)" userId="d9705ef0-be3d-4927-aab1-9879255c8c5d" providerId="ADAL" clId="{C4940ABB-CD96-4F90-AA13-BFEA0B8F6EFD}" dt="2021-02-22T16:41:21.075" v="515" actId="1076"/>
          <ac:spMkLst>
            <pc:docMk/>
            <pc:sldMk cId="4061865535" sldId="409"/>
            <ac:spMk id="3" creationId="{00000000-0000-0000-0000-000000000000}"/>
          </ac:spMkLst>
        </pc:spChg>
        <pc:picChg chg="add mod">
          <ac:chgData name="David Williams (SOAC)" userId="d9705ef0-be3d-4927-aab1-9879255c8c5d" providerId="ADAL" clId="{C4940ABB-CD96-4F90-AA13-BFEA0B8F6EFD}" dt="2021-02-22T20:15:47.685" v="1979" actId="14100"/>
          <ac:picMkLst>
            <pc:docMk/>
            <pc:sldMk cId="4061865535" sldId="409"/>
            <ac:picMk id="4" creationId="{DFB9468F-4294-47D1-AC35-0ADE1C5DAD90}"/>
          </ac:picMkLst>
        </pc:picChg>
      </pc:sldChg>
      <pc:sldChg chg="addSp modSp mod">
        <pc:chgData name="David Williams (SOAC)" userId="d9705ef0-be3d-4927-aab1-9879255c8c5d" providerId="ADAL" clId="{C4940ABB-CD96-4F90-AA13-BFEA0B8F6EFD}" dt="2021-02-22T20:16:13.852" v="1991" actId="14100"/>
        <pc:sldMkLst>
          <pc:docMk/>
          <pc:sldMk cId="3993686957" sldId="410"/>
        </pc:sldMkLst>
        <pc:spChg chg="mod">
          <ac:chgData name="David Williams (SOAC)" userId="d9705ef0-be3d-4927-aab1-9879255c8c5d" providerId="ADAL" clId="{C4940ABB-CD96-4F90-AA13-BFEA0B8F6EFD}" dt="2021-02-22T20:16:10.462" v="1990" actId="27636"/>
          <ac:spMkLst>
            <pc:docMk/>
            <pc:sldMk cId="3993686957" sldId="410"/>
            <ac:spMk id="3" creationId="{00000000-0000-0000-0000-000000000000}"/>
          </ac:spMkLst>
        </pc:spChg>
        <pc:picChg chg="add mod modCrop">
          <ac:chgData name="David Williams (SOAC)" userId="d9705ef0-be3d-4927-aab1-9879255c8c5d" providerId="ADAL" clId="{C4940ABB-CD96-4F90-AA13-BFEA0B8F6EFD}" dt="2021-02-22T20:16:13.852" v="1991" actId="14100"/>
          <ac:picMkLst>
            <pc:docMk/>
            <pc:sldMk cId="3993686957" sldId="410"/>
            <ac:picMk id="4" creationId="{070092B8-9EDB-49CD-B19B-E40DF6BD9644}"/>
          </ac:picMkLst>
        </pc:picChg>
      </pc:sldChg>
      <pc:sldChg chg="addSp delSp modSp mod">
        <pc:chgData name="David Williams (SOAC)" userId="d9705ef0-be3d-4927-aab1-9879255c8c5d" providerId="ADAL" clId="{C4940ABB-CD96-4F90-AA13-BFEA0B8F6EFD}" dt="2021-02-22T20:16:32.425" v="2000" actId="122"/>
        <pc:sldMkLst>
          <pc:docMk/>
          <pc:sldMk cId="4095429298" sldId="411"/>
        </pc:sldMkLst>
        <pc:spChg chg="mod">
          <ac:chgData name="David Williams (SOAC)" userId="d9705ef0-be3d-4927-aab1-9879255c8c5d" providerId="ADAL" clId="{C4940ABB-CD96-4F90-AA13-BFEA0B8F6EFD}" dt="2021-02-22T20:16:32.425" v="2000" actId="122"/>
          <ac:spMkLst>
            <pc:docMk/>
            <pc:sldMk cId="4095429298" sldId="411"/>
            <ac:spMk id="3" creationId="{00000000-0000-0000-0000-000000000000}"/>
          </ac:spMkLst>
        </pc:spChg>
        <pc:picChg chg="add del mod">
          <ac:chgData name="David Williams (SOAC)" userId="d9705ef0-be3d-4927-aab1-9879255c8c5d" providerId="ADAL" clId="{C4940ABB-CD96-4F90-AA13-BFEA0B8F6EFD}" dt="2021-02-22T16:44:19.004" v="550" actId="478"/>
          <ac:picMkLst>
            <pc:docMk/>
            <pc:sldMk cId="4095429298" sldId="411"/>
            <ac:picMk id="4" creationId="{150BC831-EF0C-4CEA-A0C6-8FF76B21CA71}"/>
          </ac:picMkLst>
        </pc:picChg>
        <pc:picChg chg="add mod">
          <ac:chgData name="David Williams (SOAC)" userId="d9705ef0-be3d-4927-aab1-9879255c8c5d" providerId="ADAL" clId="{C4940ABB-CD96-4F90-AA13-BFEA0B8F6EFD}" dt="2021-02-22T16:44:55.608" v="555"/>
          <ac:picMkLst>
            <pc:docMk/>
            <pc:sldMk cId="4095429298" sldId="411"/>
            <ac:picMk id="5122" creationId="{5ABD01C9-1153-4489-AE26-723B83690D59}"/>
          </ac:picMkLst>
        </pc:picChg>
      </pc:sldChg>
      <pc:sldChg chg="addSp modSp mod">
        <pc:chgData name="David Williams (SOAC)" userId="d9705ef0-be3d-4927-aab1-9879255c8c5d" providerId="ADAL" clId="{C4940ABB-CD96-4F90-AA13-BFEA0B8F6EFD}" dt="2021-02-22T20:16:47.004" v="2004" actId="14100"/>
        <pc:sldMkLst>
          <pc:docMk/>
          <pc:sldMk cId="634989211" sldId="412"/>
        </pc:sldMkLst>
        <pc:spChg chg="mod">
          <ac:chgData name="David Williams (SOAC)" userId="d9705ef0-be3d-4927-aab1-9879255c8c5d" providerId="ADAL" clId="{C4940ABB-CD96-4F90-AA13-BFEA0B8F6EFD}" dt="2021-02-22T16:47:04.643" v="565" actId="27636"/>
          <ac:spMkLst>
            <pc:docMk/>
            <pc:sldMk cId="634989211" sldId="412"/>
            <ac:spMk id="3" creationId="{00000000-0000-0000-0000-000000000000}"/>
          </ac:spMkLst>
        </pc:spChg>
        <pc:picChg chg="add mod">
          <ac:chgData name="David Williams (SOAC)" userId="d9705ef0-be3d-4927-aab1-9879255c8c5d" providerId="ADAL" clId="{C4940ABB-CD96-4F90-AA13-BFEA0B8F6EFD}" dt="2021-02-22T20:16:47.004" v="2004" actId="14100"/>
          <ac:picMkLst>
            <pc:docMk/>
            <pc:sldMk cId="634989211" sldId="412"/>
            <ac:picMk id="4" creationId="{3962AB6D-DBA5-46B2-B069-7C4D1D89220F}"/>
          </ac:picMkLst>
        </pc:picChg>
      </pc:sldChg>
      <pc:sldChg chg="addSp delSp modSp mod">
        <pc:chgData name="David Williams (SOAC)" userId="d9705ef0-be3d-4927-aab1-9879255c8c5d" providerId="ADAL" clId="{C4940ABB-CD96-4F90-AA13-BFEA0B8F6EFD}" dt="2021-02-22T20:17:04.822" v="2009" actId="14100"/>
        <pc:sldMkLst>
          <pc:docMk/>
          <pc:sldMk cId="1674935645" sldId="413"/>
        </pc:sldMkLst>
        <pc:spChg chg="mod">
          <ac:chgData name="David Williams (SOAC)" userId="d9705ef0-be3d-4927-aab1-9879255c8c5d" providerId="ADAL" clId="{C4940ABB-CD96-4F90-AA13-BFEA0B8F6EFD}" dt="2021-02-22T16:48:13.038" v="576" actId="27636"/>
          <ac:spMkLst>
            <pc:docMk/>
            <pc:sldMk cId="1674935645" sldId="413"/>
            <ac:spMk id="3" creationId="{00000000-0000-0000-0000-000000000000}"/>
          </ac:spMkLst>
        </pc:spChg>
        <pc:picChg chg="add del mod">
          <ac:chgData name="David Williams (SOAC)" userId="d9705ef0-be3d-4927-aab1-9879255c8c5d" providerId="ADAL" clId="{C4940ABB-CD96-4F90-AA13-BFEA0B8F6EFD}" dt="2021-02-22T16:50:00.567" v="581" actId="478"/>
          <ac:picMkLst>
            <pc:docMk/>
            <pc:sldMk cId="1674935645" sldId="413"/>
            <ac:picMk id="4" creationId="{68716615-E2B0-49AF-B407-EF957FC7FF94}"/>
          </ac:picMkLst>
        </pc:picChg>
        <pc:picChg chg="add mod">
          <ac:chgData name="David Williams (SOAC)" userId="d9705ef0-be3d-4927-aab1-9879255c8c5d" providerId="ADAL" clId="{C4940ABB-CD96-4F90-AA13-BFEA0B8F6EFD}" dt="2021-02-22T20:17:04.822" v="2009" actId="14100"/>
          <ac:picMkLst>
            <pc:docMk/>
            <pc:sldMk cId="1674935645" sldId="413"/>
            <ac:picMk id="6" creationId="{037DD6BC-E484-4A76-95F0-CDC8B2C05C3C}"/>
          </ac:picMkLst>
        </pc:picChg>
      </pc:sldChg>
      <pc:sldChg chg="modSp mod">
        <pc:chgData name="David Williams (SOAC)" userId="d9705ef0-be3d-4927-aab1-9879255c8c5d" providerId="ADAL" clId="{C4940ABB-CD96-4F90-AA13-BFEA0B8F6EFD}" dt="2021-02-22T16:52:24.802" v="606" actId="27636"/>
        <pc:sldMkLst>
          <pc:docMk/>
          <pc:sldMk cId="2581149267" sldId="414"/>
        </pc:sldMkLst>
        <pc:spChg chg="mod">
          <ac:chgData name="David Williams (SOAC)" userId="d9705ef0-be3d-4927-aab1-9879255c8c5d" providerId="ADAL" clId="{C4940ABB-CD96-4F90-AA13-BFEA0B8F6EFD}" dt="2021-02-22T16:52:24.802" v="606" actId="27636"/>
          <ac:spMkLst>
            <pc:docMk/>
            <pc:sldMk cId="2581149267" sldId="414"/>
            <ac:spMk id="3" creationId="{00000000-0000-0000-0000-000000000000}"/>
          </ac:spMkLst>
        </pc:spChg>
      </pc:sldChg>
      <pc:sldChg chg="addSp modSp mod">
        <pc:chgData name="David Williams (SOAC)" userId="d9705ef0-be3d-4927-aab1-9879255c8c5d" providerId="ADAL" clId="{C4940ABB-CD96-4F90-AA13-BFEA0B8F6EFD}" dt="2021-02-22T16:54:00.082" v="627" actId="27636"/>
        <pc:sldMkLst>
          <pc:docMk/>
          <pc:sldMk cId="1492287917" sldId="415"/>
        </pc:sldMkLst>
        <pc:spChg chg="mod">
          <ac:chgData name="David Williams (SOAC)" userId="d9705ef0-be3d-4927-aab1-9879255c8c5d" providerId="ADAL" clId="{C4940ABB-CD96-4F90-AA13-BFEA0B8F6EFD}" dt="2021-02-22T16:54:00.082" v="627" actId="27636"/>
          <ac:spMkLst>
            <pc:docMk/>
            <pc:sldMk cId="1492287917" sldId="415"/>
            <ac:spMk id="3" creationId="{00000000-0000-0000-0000-000000000000}"/>
          </ac:spMkLst>
        </pc:spChg>
        <pc:picChg chg="add mod">
          <ac:chgData name="David Williams (SOAC)" userId="d9705ef0-be3d-4927-aab1-9879255c8c5d" providerId="ADAL" clId="{C4940ABB-CD96-4F90-AA13-BFEA0B8F6EFD}" dt="2021-02-22T16:53:56.106" v="625" actId="14100"/>
          <ac:picMkLst>
            <pc:docMk/>
            <pc:sldMk cId="1492287917" sldId="415"/>
            <ac:picMk id="6146" creationId="{73AE2ED5-D023-49E5-BCF5-32E0A8A69474}"/>
          </ac:picMkLst>
        </pc:picChg>
      </pc:sldChg>
      <pc:sldChg chg="del">
        <pc:chgData name="David Williams (SOAC)" userId="d9705ef0-be3d-4927-aab1-9879255c8c5d" providerId="ADAL" clId="{C4940ABB-CD96-4F90-AA13-BFEA0B8F6EFD}" dt="2021-02-22T16:54:10.622" v="628" actId="47"/>
        <pc:sldMkLst>
          <pc:docMk/>
          <pc:sldMk cId="1820941791" sldId="416"/>
        </pc:sldMkLst>
      </pc:sldChg>
      <pc:sldChg chg="addSp modSp mod">
        <pc:chgData name="David Williams (SOAC)" userId="d9705ef0-be3d-4927-aab1-9879255c8c5d" providerId="ADAL" clId="{C4940ABB-CD96-4F90-AA13-BFEA0B8F6EFD}" dt="2021-02-22T17:38:43.031" v="654" actId="122"/>
        <pc:sldMkLst>
          <pc:docMk/>
          <pc:sldMk cId="1289946340" sldId="417"/>
        </pc:sldMkLst>
        <pc:spChg chg="mod">
          <ac:chgData name="David Williams (SOAC)" userId="d9705ef0-be3d-4927-aab1-9879255c8c5d" providerId="ADAL" clId="{C4940ABB-CD96-4F90-AA13-BFEA0B8F6EFD}" dt="2021-02-22T16:54:20.154" v="629" actId="14100"/>
          <ac:spMkLst>
            <pc:docMk/>
            <pc:sldMk cId="1289946340" sldId="417"/>
            <ac:spMk id="2" creationId="{00000000-0000-0000-0000-000000000000}"/>
          </ac:spMkLst>
        </pc:spChg>
        <pc:spChg chg="mod">
          <ac:chgData name="David Williams (SOAC)" userId="d9705ef0-be3d-4927-aab1-9879255c8c5d" providerId="ADAL" clId="{C4940ABB-CD96-4F90-AA13-BFEA0B8F6EFD}" dt="2021-02-22T17:38:43.031" v="654" actId="122"/>
          <ac:spMkLst>
            <pc:docMk/>
            <pc:sldMk cId="1289946340" sldId="417"/>
            <ac:spMk id="3" creationId="{00000000-0000-0000-0000-000000000000}"/>
          </ac:spMkLst>
        </pc:spChg>
        <pc:picChg chg="add mod">
          <ac:chgData name="David Williams (SOAC)" userId="d9705ef0-be3d-4927-aab1-9879255c8c5d" providerId="ADAL" clId="{C4940ABB-CD96-4F90-AA13-BFEA0B8F6EFD}" dt="2021-02-22T17:38:28.793" v="649" actId="1035"/>
          <ac:picMkLst>
            <pc:docMk/>
            <pc:sldMk cId="1289946340" sldId="417"/>
            <ac:picMk id="4" creationId="{B9BDA5FB-C9C9-4A5D-9D57-5916BFE61A35}"/>
          </ac:picMkLst>
        </pc:picChg>
        <pc:picChg chg="add mod modCrop">
          <ac:chgData name="David Williams (SOAC)" userId="d9705ef0-be3d-4927-aab1-9879255c8c5d" providerId="ADAL" clId="{C4940ABB-CD96-4F90-AA13-BFEA0B8F6EFD}" dt="2021-02-22T17:38:11.682" v="642" actId="732"/>
          <ac:picMkLst>
            <pc:docMk/>
            <pc:sldMk cId="1289946340" sldId="417"/>
            <ac:picMk id="5" creationId="{64630437-F2FC-461A-930B-0F1157060DC6}"/>
          </ac:picMkLst>
        </pc:picChg>
      </pc:sldChg>
      <pc:sldChg chg="del">
        <pc:chgData name="David Williams (SOAC)" userId="d9705ef0-be3d-4927-aab1-9879255c8c5d" providerId="ADAL" clId="{C4940ABB-CD96-4F90-AA13-BFEA0B8F6EFD}" dt="2021-02-22T17:40:18.701" v="680" actId="47"/>
        <pc:sldMkLst>
          <pc:docMk/>
          <pc:sldMk cId="3737771366" sldId="418"/>
        </pc:sldMkLst>
      </pc:sldChg>
      <pc:sldChg chg="addSp modSp mod">
        <pc:chgData name="David Williams (SOAC)" userId="d9705ef0-be3d-4927-aab1-9879255c8c5d" providerId="ADAL" clId="{C4940ABB-CD96-4F90-AA13-BFEA0B8F6EFD}" dt="2021-02-22T20:17:22.836" v="2014" actId="1076"/>
        <pc:sldMkLst>
          <pc:docMk/>
          <pc:sldMk cId="2924818215" sldId="419"/>
        </pc:sldMkLst>
        <pc:spChg chg="mod">
          <ac:chgData name="David Williams (SOAC)" userId="d9705ef0-be3d-4927-aab1-9879255c8c5d" providerId="ADAL" clId="{C4940ABB-CD96-4F90-AA13-BFEA0B8F6EFD}" dt="2021-02-22T17:50:00.240" v="688" actId="1076"/>
          <ac:spMkLst>
            <pc:docMk/>
            <pc:sldMk cId="2924818215" sldId="419"/>
            <ac:spMk id="3" creationId="{00000000-0000-0000-0000-000000000000}"/>
          </ac:spMkLst>
        </pc:spChg>
        <pc:picChg chg="add mod">
          <ac:chgData name="David Williams (SOAC)" userId="d9705ef0-be3d-4927-aab1-9879255c8c5d" providerId="ADAL" clId="{C4940ABB-CD96-4F90-AA13-BFEA0B8F6EFD}" dt="2021-02-22T20:17:22.836" v="2014" actId="1076"/>
          <ac:picMkLst>
            <pc:docMk/>
            <pc:sldMk cId="2924818215" sldId="419"/>
            <ac:picMk id="5" creationId="{4CEC4706-6B4B-4B56-ABE1-144A3EA363F3}"/>
          </ac:picMkLst>
        </pc:picChg>
      </pc:sldChg>
      <pc:sldChg chg="del">
        <pc:chgData name="David Williams (SOAC)" userId="d9705ef0-be3d-4927-aab1-9879255c8c5d" providerId="ADAL" clId="{C4940ABB-CD96-4F90-AA13-BFEA0B8F6EFD}" dt="2021-02-22T17:57:55.953" v="803" actId="47"/>
        <pc:sldMkLst>
          <pc:docMk/>
          <pc:sldMk cId="3874995877" sldId="420"/>
        </pc:sldMkLst>
      </pc:sldChg>
      <pc:sldChg chg="addSp modSp mod">
        <pc:chgData name="David Williams (SOAC)" userId="d9705ef0-be3d-4927-aab1-9879255c8c5d" providerId="ADAL" clId="{C4940ABB-CD96-4F90-AA13-BFEA0B8F6EFD}" dt="2021-02-22T18:00:26.824" v="827" actId="14100"/>
        <pc:sldMkLst>
          <pc:docMk/>
          <pc:sldMk cId="3267816586" sldId="421"/>
        </pc:sldMkLst>
        <pc:spChg chg="mod">
          <ac:chgData name="David Williams (SOAC)" userId="d9705ef0-be3d-4927-aab1-9879255c8c5d" providerId="ADAL" clId="{C4940ABB-CD96-4F90-AA13-BFEA0B8F6EFD}" dt="2021-02-22T17:58:32.958" v="814" actId="403"/>
          <ac:spMkLst>
            <pc:docMk/>
            <pc:sldMk cId="3267816586" sldId="421"/>
            <ac:spMk id="3" creationId="{00000000-0000-0000-0000-000000000000}"/>
          </ac:spMkLst>
        </pc:spChg>
        <pc:picChg chg="add mod">
          <ac:chgData name="David Williams (SOAC)" userId="d9705ef0-be3d-4927-aab1-9879255c8c5d" providerId="ADAL" clId="{C4940ABB-CD96-4F90-AA13-BFEA0B8F6EFD}" dt="2021-02-22T18:00:26.824" v="827" actId="14100"/>
          <ac:picMkLst>
            <pc:docMk/>
            <pc:sldMk cId="3267816586" sldId="421"/>
            <ac:picMk id="4" creationId="{987C4F72-457F-4047-AFD6-999F9E0DC8F2}"/>
          </ac:picMkLst>
        </pc:picChg>
      </pc:sldChg>
      <pc:sldChg chg="del">
        <pc:chgData name="David Williams (SOAC)" userId="d9705ef0-be3d-4927-aab1-9879255c8c5d" providerId="ADAL" clId="{C4940ABB-CD96-4F90-AA13-BFEA0B8F6EFD}" dt="2021-02-22T16:54:10.622" v="628" actId="47"/>
        <pc:sldMkLst>
          <pc:docMk/>
          <pc:sldMk cId="2963114404" sldId="422"/>
        </pc:sldMkLst>
      </pc:sldChg>
      <pc:sldChg chg="addSp modSp mod">
        <pc:chgData name="David Williams (SOAC)" userId="d9705ef0-be3d-4927-aab1-9879255c8c5d" providerId="ADAL" clId="{C4940ABB-CD96-4F90-AA13-BFEA0B8F6EFD}" dt="2021-02-22T20:17:14.126" v="2011" actId="14100"/>
        <pc:sldMkLst>
          <pc:docMk/>
          <pc:sldMk cId="3352768251" sldId="423"/>
        </pc:sldMkLst>
        <pc:spChg chg="mod">
          <ac:chgData name="David Williams (SOAC)" userId="d9705ef0-be3d-4927-aab1-9879255c8c5d" providerId="ADAL" clId="{C4940ABB-CD96-4F90-AA13-BFEA0B8F6EFD}" dt="2021-02-22T17:50:22.968" v="694" actId="1076"/>
          <ac:spMkLst>
            <pc:docMk/>
            <pc:sldMk cId="3352768251" sldId="423"/>
            <ac:spMk id="3" creationId="{00000000-0000-0000-0000-000000000000}"/>
          </ac:spMkLst>
        </pc:spChg>
        <pc:picChg chg="add mod modCrop">
          <ac:chgData name="David Williams (SOAC)" userId="d9705ef0-be3d-4927-aab1-9879255c8c5d" providerId="ADAL" clId="{C4940ABB-CD96-4F90-AA13-BFEA0B8F6EFD}" dt="2021-02-22T20:17:14.126" v="2011" actId="14100"/>
          <ac:picMkLst>
            <pc:docMk/>
            <pc:sldMk cId="3352768251" sldId="423"/>
            <ac:picMk id="4" creationId="{3D5E79E1-EFDE-4649-8F50-94259A3AEB42}"/>
          </ac:picMkLst>
        </pc:picChg>
      </pc:sldChg>
      <pc:sldChg chg="addSp modSp mod">
        <pc:chgData name="David Williams (SOAC)" userId="d9705ef0-be3d-4927-aab1-9879255c8c5d" providerId="ADAL" clId="{C4940ABB-CD96-4F90-AA13-BFEA0B8F6EFD}" dt="2021-02-22T17:54:27.358" v="758" actId="14100"/>
        <pc:sldMkLst>
          <pc:docMk/>
          <pc:sldMk cId="3006633658" sldId="424"/>
        </pc:sldMkLst>
        <pc:spChg chg="mod">
          <ac:chgData name="David Williams (SOAC)" userId="d9705ef0-be3d-4927-aab1-9879255c8c5d" providerId="ADAL" clId="{C4940ABB-CD96-4F90-AA13-BFEA0B8F6EFD}" dt="2021-02-22T17:53:02.014" v="729" actId="27636"/>
          <ac:spMkLst>
            <pc:docMk/>
            <pc:sldMk cId="3006633658" sldId="424"/>
            <ac:spMk id="3" creationId="{00000000-0000-0000-0000-000000000000}"/>
          </ac:spMkLst>
        </pc:spChg>
        <pc:picChg chg="add mod">
          <ac:chgData name="David Williams (SOAC)" userId="d9705ef0-be3d-4927-aab1-9879255c8c5d" providerId="ADAL" clId="{C4940ABB-CD96-4F90-AA13-BFEA0B8F6EFD}" dt="2021-02-22T17:54:27.358" v="758" actId="14100"/>
          <ac:picMkLst>
            <pc:docMk/>
            <pc:sldMk cId="3006633658" sldId="424"/>
            <ac:picMk id="7170" creationId="{F3A84C4D-B82C-4621-A90C-D1492BA25E12}"/>
          </ac:picMkLst>
        </pc:picChg>
      </pc:sldChg>
      <pc:sldChg chg="addSp modSp mod">
        <pc:chgData name="David Williams (SOAC)" userId="d9705ef0-be3d-4927-aab1-9879255c8c5d" providerId="ADAL" clId="{C4940ABB-CD96-4F90-AA13-BFEA0B8F6EFD}" dt="2021-02-22T20:17:40.077" v="2019" actId="14100"/>
        <pc:sldMkLst>
          <pc:docMk/>
          <pc:sldMk cId="2859032379" sldId="425"/>
        </pc:sldMkLst>
        <pc:spChg chg="mod">
          <ac:chgData name="David Williams (SOAC)" userId="d9705ef0-be3d-4927-aab1-9879255c8c5d" providerId="ADAL" clId="{C4940ABB-CD96-4F90-AA13-BFEA0B8F6EFD}" dt="2021-02-22T17:57:07.992" v="796" actId="14100"/>
          <ac:spMkLst>
            <pc:docMk/>
            <pc:sldMk cId="2859032379" sldId="425"/>
            <ac:spMk id="3" creationId="{00000000-0000-0000-0000-000000000000}"/>
          </ac:spMkLst>
        </pc:spChg>
        <pc:picChg chg="add mod modCrop">
          <ac:chgData name="David Williams (SOAC)" userId="d9705ef0-be3d-4927-aab1-9879255c8c5d" providerId="ADAL" clId="{C4940ABB-CD96-4F90-AA13-BFEA0B8F6EFD}" dt="2021-02-22T20:17:40.077" v="2019" actId="14100"/>
          <ac:picMkLst>
            <pc:docMk/>
            <pc:sldMk cId="2859032379" sldId="425"/>
            <ac:picMk id="4" creationId="{B5C3D8E5-B065-43CC-BBA4-099162E37020}"/>
          </ac:picMkLst>
        </pc:picChg>
      </pc:sldChg>
      <pc:sldChg chg="addSp modSp mod">
        <pc:chgData name="David Williams (SOAC)" userId="d9705ef0-be3d-4927-aab1-9879255c8c5d" providerId="ADAL" clId="{C4940ABB-CD96-4F90-AA13-BFEA0B8F6EFD}" dt="2021-02-22T17:52:39.641" v="723" actId="14100"/>
        <pc:sldMkLst>
          <pc:docMk/>
          <pc:sldMk cId="3389610901" sldId="426"/>
        </pc:sldMkLst>
        <pc:spChg chg="mod">
          <ac:chgData name="David Williams (SOAC)" userId="d9705ef0-be3d-4927-aab1-9879255c8c5d" providerId="ADAL" clId="{C4940ABB-CD96-4F90-AA13-BFEA0B8F6EFD}" dt="2021-02-22T17:51:05.261" v="702" actId="403"/>
          <ac:spMkLst>
            <pc:docMk/>
            <pc:sldMk cId="3389610901" sldId="426"/>
            <ac:spMk id="3" creationId="{00000000-0000-0000-0000-000000000000}"/>
          </ac:spMkLst>
        </pc:spChg>
        <pc:picChg chg="add mod modCrop">
          <ac:chgData name="David Williams (SOAC)" userId="d9705ef0-be3d-4927-aab1-9879255c8c5d" providerId="ADAL" clId="{C4940ABB-CD96-4F90-AA13-BFEA0B8F6EFD}" dt="2021-02-22T17:52:39.641" v="723" actId="14100"/>
          <ac:picMkLst>
            <pc:docMk/>
            <pc:sldMk cId="3389610901" sldId="426"/>
            <ac:picMk id="4" creationId="{340CF3C8-76D0-4223-820A-29170225777B}"/>
          </ac:picMkLst>
        </pc:picChg>
      </pc:sldChg>
      <pc:sldChg chg="addSp modSp mod">
        <pc:chgData name="David Williams (SOAC)" userId="d9705ef0-be3d-4927-aab1-9879255c8c5d" providerId="ADAL" clId="{C4940ABB-CD96-4F90-AA13-BFEA0B8F6EFD}" dt="2021-02-22T17:56:43.273" v="788" actId="14100"/>
        <pc:sldMkLst>
          <pc:docMk/>
          <pc:sldMk cId="571082586" sldId="427"/>
        </pc:sldMkLst>
        <pc:spChg chg="mod">
          <ac:chgData name="David Williams (SOAC)" userId="d9705ef0-be3d-4927-aab1-9879255c8c5d" providerId="ADAL" clId="{C4940ABB-CD96-4F90-AA13-BFEA0B8F6EFD}" dt="2021-02-22T17:56:29.512" v="784" actId="1076"/>
          <ac:spMkLst>
            <pc:docMk/>
            <pc:sldMk cId="571082586" sldId="427"/>
            <ac:spMk id="3" creationId="{00000000-0000-0000-0000-000000000000}"/>
          </ac:spMkLst>
        </pc:spChg>
        <pc:picChg chg="add mod">
          <ac:chgData name="David Williams (SOAC)" userId="d9705ef0-be3d-4927-aab1-9879255c8c5d" providerId="ADAL" clId="{C4940ABB-CD96-4F90-AA13-BFEA0B8F6EFD}" dt="2021-02-22T17:56:43.273" v="788" actId="14100"/>
          <ac:picMkLst>
            <pc:docMk/>
            <pc:sldMk cId="571082586" sldId="427"/>
            <ac:picMk id="8194" creationId="{9D02AACD-76D4-41B1-A085-06EDAB9F1D35}"/>
          </ac:picMkLst>
        </pc:picChg>
      </pc:sldChg>
      <pc:sldChg chg="addSp modSp mod">
        <pc:chgData name="David Williams (SOAC)" userId="d9705ef0-be3d-4927-aab1-9879255c8c5d" providerId="ADAL" clId="{C4940ABB-CD96-4F90-AA13-BFEA0B8F6EFD}" dt="2021-02-22T18:02:37.584" v="847" actId="14100"/>
        <pc:sldMkLst>
          <pc:docMk/>
          <pc:sldMk cId="1578094339" sldId="428"/>
        </pc:sldMkLst>
        <pc:spChg chg="mod">
          <ac:chgData name="David Williams (SOAC)" userId="d9705ef0-be3d-4927-aab1-9879255c8c5d" providerId="ADAL" clId="{C4940ABB-CD96-4F90-AA13-BFEA0B8F6EFD}" dt="2021-02-22T18:02:37.584" v="847" actId="14100"/>
          <ac:spMkLst>
            <pc:docMk/>
            <pc:sldMk cId="1578094339" sldId="428"/>
            <ac:spMk id="3" creationId="{00000000-0000-0000-0000-000000000000}"/>
          </ac:spMkLst>
        </pc:spChg>
        <pc:picChg chg="add mod modCrop">
          <ac:chgData name="David Williams (SOAC)" userId="d9705ef0-be3d-4927-aab1-9879255c8c5d" providerId="ADAL" clId="{C4940ABB-CD96-4F90-AA13-BFEA0B8F6EFD}" dt="2021-02-22T18:02:25.272" v="844" actId="1076"/>
          <ac:picMkLst>
            <pc:docMk/>
            <pc:sldMk cId="1578094339" sldId="428"/>
            <ac:picMk id="4" creationId="{AC7A0691-ECD3-44C2-8694-A1A8F01D1758}"/>
          </ac:picMkLst>
        </pc:picChg>
      </pc:sldChg>
      <pc:sldChg chg="addSp modSp mod">
        <pc:chgData name="David Williams (SOAC)" userId="d9705ef0-be3d-4927-aab1-9879255c8c5d" providerId="ADAL" clId="{C4940ABB-CD96-4F90-AA13-BFEA0B8F6EFD}" dt="2021-02-22T18:06:05.232" v="871" actId="115"/>
        <pc:sldMkLst>
          <pc:docMk/>
          <pc:sldMk cId="4240985612" sldId="429"/>
        </pc:sldMkLst>
        <pc:spChg chg="mod">
          <ac:chgData name="David Williams (SOAC)" userId="d9705ef0-be3d-4927-aab1-9879255c8c5d" providerId="ADAL" clId="{C4940ABB-CD96-4F90-AA13-BFEA0B8F6EFD}" dt="2021-02-22T18:03:10.471" v="854" actId="403"/>
          <ac:spMkLst>
            <pc:docMk/>
            <pc:sldMk cId="4240985612" sldId="429"/>
            <ac:spMk id="3" creationId="{00000000-0000-0000-0000-000000000000}"/>
          </ac:spMkLst>
        </pc:spChg>
        <pc:spChg chg="add mod">
          <ac:chgData name="David Williams (SOAC)" userId="d9705ef0-be3d-4927-aab1-9879255c8c5d" providerId="ADAL" clId="{C4940ABB-CD96-4F90-AA13-BFEA0B8F6EFD}" dt="2021-02-22T18:06:05.232" v="871" actId="115"/>
          <ac:spMkLst>
            <pc:docMk/>
            <pc:sldMk cId="4240985612" sldId="429"/>
            <ac:spMk id="6" creationId="{6C15E79A-5F92-4B77-9FA4-381EA06455C3}"/>
          </ac:spMkLst>
        </pc:spChg>
        <pc:picChg chg="add mod">
          <ac:chgData name="David Williams (SOAC)" userId="d9705ef0-be3d-4927-aab1-9879255c8c5d" providerId="ADAL" clId="{C4940ABB-CD96-4F90-AA13-BFEA0B8F6EFD}" dt="2021-02-22T18:04:48.505" v="858" actId="14100"/>
          <ac:picMkLst>
            <pc:docMk/>
            <pc:sldMk cId="4240985612" sldId="429"/>
            <ac:picMk id="4" creationId="{E89BF85A-E263-4C93-AC1A-8945E6A454A6}"/>
          </ac:picMkLst>
        </pc:picChg>
      </pc:sldChg>
      <pc:sldChg chg="del">
        <pc:chgData name="David Williams (SOAC)" userId="d9705ef0-be3d-4927-aab1-9879255c8c5d" providerId="ADAL" clId="{C4940ABB-CD96-4F90-AA13-BFEA0B8F6EFD}" dt="2021-02-22T17:58:00.835" v="804" actId="47"/>
        <pc:sldMkLst>
          <pc:docMk/>
          <pc:sldMk cId="11350116" sldId="430"/>
        </pc:sldMkLst>
      </pc:sldChg>
      <pc:sldChg chg="addSp modSp mod">
        <pc:chgData name="David Williams (SOAC)" userId="d9705ef0-be3d-4927-aab1-9879255c8c5d" providerId="ADAL" clId="{C4940ABB-CD96-4F90-AA13-BFEA0B8F6EFD}" dt="2021-02-22T18:22:27.576" v="1021" actId="1076"/>
        <pc:sldMkLst>
          <pc:docMk/>
          <pc:sldMk cId="2270240476" sldId="431"/>
        </pc:sldMkLst>
        <pc:spChg chg="mod">
          <ac:chgData name="David Williams (SOAC)" userId="d9705ef0-be3d-4927-aab1-9879255c8c5d" providerId="ADAL" clId="{C4940ABB-CD96-4F90-AA13-BFEA0B8F6EFD}" dt="2021-02-22T18:22:27.576" v="1021" actId="1076"/>
          <ac:spMkLst>
            <pc:docMk/>
            <pc:sldMk cId="2270240476" sldId="431"/>
            <ac:spMk id="2" creationId="{00000000-0000-0000-0000-000000000000}"/>
          </ac:spMkLst>
        </pc:spChg>
        <pc:spChg chg="mod">
          <ac:chgData name="David Williams (SOAC)" userId="d9705ef0-be3d-4927-aab1-9879255c8c5d" providerId="ADAL" clId="{C4940ABB-CD96-4F90-AA13-BFEA0B8F6EFD}" dt="2021-02-22T18:11:33.761" v="874" actId="14100"/>
          <ac:spMkLst>
            <pc:docMk/>
            <pc:sldMk cId="2270240476" sldId="431"/>
            <ac:spMk id="3" creationId="{00000000-0000-0000-0000-000000000000}"/>
          </ac:spMkLst>
        </pc:spChg>
        <pc:picChg chg="add mod">
          <ac:chgData name="David Williams (SOAC)" userId="d9705ef0-be3d-4927-aab1-9879255c8c5d" providerId="ADAL" clId="{C4940ABB-CD96-4F90-AA13-BFEA0B8F6EFD}" dt="2021-02-22T18:11:50.301" v="880" actId="14100"/>
          <ac:picMkLst>
            <pc:docMk/>
            <pc:sldMk cId="2270240476" sldId="431"/>
            <ac:picMk id="4" creationId="{FB546FC8-850C-4C4F-B0F7-5E15FC2AF46E}"/>
          </ac:picMkLst>
        </pc:picChg>
      </pc:sldChg>
      <pc:sldChg chg="addSp modSp mod">
        <pc:chgData name="David Williams (SOAC)" userId="d9705ef0-be3d-4927-aab1-9879255c8c5d" providerId="ADAL" clId="{C4940ABB-CD96-4F90-AA13-BFEA0B8F6EFD}" dt="2021-02-22T18:15:55.168" v="949"/>
        <pc:sldMkLst>
          <pc:docMk/>
          <pc:sldMk cId="1076799562" sldId="432"/>
        </pc:sldMkLst>
        <pc:spChg chg="mod">
          <ac:chgData name="David Williams (SOAC)" userId="d9705ef0-be3d-4927-aab1-9879255c8c5d" providerId="ADAL" clId="{C4940ABB-CD96-4F90-AA13-BFEA0B8F6EFD}" dt="2021-02-22T18:12:16.697" v="882" actId="6549"/>
          <ac:spMkLst>
            <pc:docMk/>
            <pc:sldMk cId="1076799562" sldId="432"/>
            <ac:spMk id="3" creationId="{00000000-0000-0000-0000-000000000000}"/>
          </ac:spMkLst>
        </pc:spChg>
        <pc:picChg chg="add mod">
          <ac:chgData name="David Williams (SOAC)" userId="d9705ef0-be3d-4927-aab1-9879255c8c5d" providerId="ADAL" clId="{C4940ABB-CD96-4F90-AA13-BFEA0B8F6EFD}" dt="2021-02-22T18:15:55.168" v="949"/>
          <ac:picMkLst>
            <pc:docMk/>
            <pc:sldMk cId="1076799562" sldId="432"/>
            <ac:picMk id="5" creationId="{5E67440C-3628-421C-98B5-6F247291272D}"/>
          </ac:picMkLst>
        </pc:picChg>
      </pc:sldChg>
      <pc:sldChg chg="del">
        <pc:chgData name="David Williams (SOAC)" userId="d9705ef0-be3d-4927-aab1-9879255c8c5d" providerId="ADAL" clId="{C4940ABB-CD96-4F90-AA13-BFEA0B8F6EFD}" dt="2021-02-22T18:18:21.680" v="969" actId="47"/>
        <pc:sldMkLst>
          <pc:docMk/>
          <pc:sldMk cId="1219813448" sldId="433"/>
        </pc:sldMkLst>
      </pc:sldChg>
      <pc:sldChg chg="addSp modSp mod">
        <pc:chgData name="David Williams (SOAC)" userId="d9705ef0-be3d-4927-aab1-9879255c8c5d" providerId="ADAL" clId="{C4940ABB-CD96-4F90-AA13-BFEA0B8F6EFD}" dt="2021-02-22T18:20:46.007" v="1004" actId="1076"/>
        <pc:sldMkLst>
          <pc:docMk/>
          <pc:sldMk cId="1864649177" sldId="434"/>
        </pc:sldMkLst>
        <pc:spChg chg="mod">
          <ac:chgData name="David Williams (SOAC)" userId="d9705ef0-be3d-4927-aab1-9879255c8c5d" providerId="ADAL" clId="{C4940ABB-CD96-4F90-AA13-BFEA0B8F6EFD}" dt="2021-02-22T18:20:46.007" v="1004" actId="1076"/>
          <ac:spMkLst>
            <pc:docMk/>
            <pc:sldMk cId="1864649177" sldId="434"/>
            <ac:spMk id="3" creationId="{00000000-0000-0000-0000-000000000000}"/>
          </ac:spMkLst>
        </pc:spChg>
        <pc:picChg chg="add mod modCrop">
          <ac:chgData name="David Williams (SOAC)" userId="d9705ef0-be3d-4927-aab1-9879255c8c5d" providerId="ADAL" clId="{C4940ABB-CD96-4F90-AA13-BFEA0B8F6EFD}" dt="2021-02-22T18:20:41.414" v="1003" actId="14100"/>
          <ac:picMkLst>
            <pc:docMk/>
            <pc:sldMk cId="1864649177" sldId="434"/>
            <ac:picMk id="4" creationId="{A1BA5ADC-5AFE-4B5A-A5F9-3035BA8AA4F6}"/>
          </ac:picMkLst>
        </pc:picChg>
      </pc:sldChg>
      <pc:sldChg chg="addSp modSp mod setBg">
        <pc:chgData name="David Williams (SOAC)" userId="d9705ef0-be3d-4927-aab1-9879255c8c5d" providerId="ADAL" clId="{C4940ABB-CD96-4F90-AA13-BFEA0B8F6EFD}" dt="2021-02-22T18:18:18.125" v="968" actId="27636"/>
        <pc:sldMkLst>
          <pc:docMk/>
          <pc:sldMk cId="476141174" sldId="435"/>
        </pc:sldMkLst>
        <pc:spChg chg="mod">
          <ac:chgData name="David Williams (SOAC)" userId="d9705ef0-be3d-4927-aab1-9879255c8c5d" providerId="ADAL" clId="{C4940ABB-CD96-4F90-AA13-BFEA0B8F6EFD}" dt="2021-02-22T18:18:06.010" v="963" actId="26606"/>
          <ac:spMkLst>
            <pc:docMk/>
            <pc:sldMk cId="476141174" sldId="435"/>
            <ac:spMk id="2" creationId="{00000000-0000-0000-0000-000000000000}"/>
          </ac:spMkLst>
        </pc:spChg>
        <pc:spChg chg="mod">
          <ac:chgData name="David Williams (SOAC)" userId="d9705ef0-be3d-4927-aab1-9879255c8c5d" providerId="ADAL" clId="{C4940ABB-CD96-4F90-AA13-BFEA0B8F6EFD}" dt="2021-02-22T18:18:18.125" v="968" actId="27636"/>
          <ac:spMkLst>
            <pc:docMk/>
            <pc:sldMk cId="476141174" sldId="435"/>
            <ac:spMk id="3" creationId="{00000000-0000-0000-0000-000000000000}"/>
          </ac:spMkLst>
        </pc:spChg>
        <pc:picChg chg="add">
          <ac:chgData name="David Williams (SOAC)" userId="d9705ef0-be3d-4927-aab1-9879255c8c5d" providerId="ADAL" clId="{C4940ABB-CD96-4F90-AA13-BFEA0B8F6EFD}" dt="2021-02-22T18:18:06.010" v="963" actId="26606"/>
          <ac:picMkLst>
            <pc:docMk/>
            <pc:sldMk cId="476141174" sldId="435"/>
            <ac:picMk id="5" creationId="{CB3317E3-DE6A-477B-8723-3E233462EC51}"/>
          </ac:picMkLst>
        </pc:picChg>
      </pc:sldChg>
      <pc:sldChg chg="addSp modSp mod">
        <pc:chgData name="David Williams (SOAC)" userId="d9705ef0-be3d-4927-aab1-9879255c8c5d" providerId="ADAL" clId="{C4940ABB-CD96-4F90-AA13-BFEA0B8F6EFD}" dt="2021-02-22T18:17:15.141" v="959" actId="14100"/>
        <pc:sldMkLst>
          <pc:docMk/>
          <pc:sldMk cId="2543723177" sldId="436"/>
        </pc:sldMkLst>
        <pc:spChg chg="mod">
          <ac:chgData name="David Williams (SOAC)" userId="d9705ef0-be3d-4927-aab1-9879255c8c5d" providerId="ADAL" clId="{C4940ABB-CD96-4F90-AA13-BFEA0B8F6EFD}" dt="2021-02-22T18:17:01.579" v="955" actId="12"/>
          <ac:spMkLst>
            <pc:docMk/>
            <pc:sldMk cId="2543723177" sldId="436"/>
            <ac:spMk id="3" creationId="{00000000-0000-0000-0000-000000000000}"/>
          </ac:spMkLst>
        </pc:spChg>
        <pc:picChg chg="add mod">
          <ac:chgData name="David Williams (SOAC)" userId="d9705ef0-be3d-4927-aab1-9879255c8c5d" providerId="ADAL" clId="{C4940ABB-CD96-4F90-AA13-BFEA0B8F6EFD}" dt="2021-02-22T18:17:15.141" v="959" actId="14100"/>
          <ac:picMkLst>
            <pc:docMk/>
            <pc:sldMk cId="2543723177" sldId="436"/>
            <ac:picMk id="4" creationId="{801737C7-B1DA-4CDF-B601-D55A55352F2C}"/>
          </ac:picMkLst>
        </pc:picChg>
      </pc:sldChg>
      <pc:sldChg chg="del">
        <pc:chgData name="David Williams (SOAC)" userId="d9705ef0-be3d-4927-aab1-9879255c8c5d" providerId="ADAL" clId="{C4940ABB-CD96-4F90-AA13-BFEA0B8F6EFD}" dt="2021-02-22T18:19:44.154" v="995" actId="47"/>
        <pc:sldMkLst>
          <pc:docMk/>
          <pc:sldMk cId="3099248632" sldId="437"/>
        </pc:sldMkLst>
      </pc:sldChg>
      <pc:sldChg chg="addSp modSp mod">
        <pc:chgData name="David Williams (SOAC)" userId="d9705ef0-be3d-4927-aab1-9879255c8c5d" providerId="ADAL" clId="{C4940ABB-CD96-4F90-AA13-BFEA0B8F6EFD}" dt="2021-02-22T20:18:15.220" v="2027" actId="14100"/>
        <pc:sldMkLst>
          <pc:docMk/>
          <pc:sldMk cId="854745265" sldId="438"/>
        </pc:sldMkLst>
        <pc:spChg chg="mod">
          <ac:chgData name="David Williams (SOAC)" userId="d9705ef0-be3d-4927-aab1-9879255c8c5d" providerId="ADAL" clId="{C4940ABB-CD96-4F90-AA13-BFEA0B8F6EFD}" dt="2021-02-22T18:24:54.389" v="1045" actId="27636"/>
          <ac:spMkLst>
            <pc:docMk/>
            <pc:sldMk cId="854745265" sldId="438"/>
            <ac:spMk id="3" creationId="{00000000-0000-0000-0000-000000000000}"/>
          </ac:spMkLst>
        </pc:spChg>
        <pc:picChg chg="add mod">
          <ac:chgData name="David Williams (SOAC)" userId="d9705ef0-be3d-4927-aab1-9879255c8c5d" providerId="ADAL" clId="{C4940ABB-CD96-4F90-AA13-BFEA0B8F6EFD}" dt="2021-02-22T20:18:15.220" v="2027" actId="14100"/>
          <ac:picMkLst>
            <pc:docMk/>
            <pc:sldMk cId="854745265" sldId="438"/>
            <ac:picMk id="4" creationId="{1315B180-3654-4493-94A3-0D7516F4564A}"/>
          </ac:picMkLst>
        </pc:picChg>
      </pc:sldChg>
      <pc:sldChg chg="addSp modSp mod">
        <pc:chgData name="David Williams (SOAC)" userId="d9705ef0-be3d-4927-aab1-9879255c8c5d" providerId="ADAL" clId="{C4940ABB-CD96-4F90-AA13-BFEA0B8F6EFD}" dt="2021-02-22T18:28:55.104" v="1076" actId="14100"/>
        <pc:sldMkLst>
          <pc:docMk/>
          <pc:sldMk cId="1844627135" sldId="439"/>
        </pc:sldMkLst>
        <pc:spChg chg="mod">
          <ac:chgData name="David Williams (SOAC)" userId="d9705ef0-be3d-4927-aab1-9879255c8c5d" providerId="ADAL" clId="{C4940ABB-CD96-4F90-AA13-BFEA0B8F6EFD}" dt="2021-02-22T18:27:33.315" v="1073" actId="403"/>
          <ac:spMkLst>
            <pc:docMk/>
            <pc:sldMk cId="1844627135" sldId="439"/>
            <ac:spMk id="3" creationId="{00000000-0000-0000-0000-000000000000}"/>
          </ac:spMkLst>
        </pc:spChg>
        <pc:picChg chg="add mod">
          <ac:chgData name="David Williams (SOAC)" userId="d9705ef0-be3d-4927-aab1-9879255c8c5d" providerId="ADAL" clId="{C4940ABB-CD96-4F90-AA13-BFEA0B8F6EFD}" dt="2021-02-22T18:28:55.104" v="1076" actId="14100"/>
          <ac:picMkLst>
            <pc:docMk/>
            <pc:sldMk cId="1844627135" sldId="439"/>
            <ac:picMk id="4" creationId="{4EF421D4-998F-4D97-A267-E0D7B44C47C9}"/>
          </ac:picMkLst>
        </pc:picChg>
      </pc:sldChg>
      <pc:sldChg chg="del">
        <pc:chgData name="David Williams (SOAC)" userId="d9705ef0-be3d-4927-aab1-9879255c8c5d" providerId="ADAL" clId="{C4940ABB-CD96-4F90-AA13-BFEA0B8F6EFD}" dt="2021-02-22T18:24:43.645" v="1039" actId="47"/>
        <pc:sldMkLst>
          <pc:docMk/>
          <pc:sldMk cId="3849066566" sldId="440"/>
        </pc:sldMkLst>
      </pc:sldChg>
      <pc:sldChg chg="addSp modSp mod">
        <pc:chgData name="David Williams (SOAC)" userId="d9705ef0-be3d-4927-aab1-9879255c8c5d" providerId="ADAL" clId="{C4940ABB-CD96-4F90-AA13-BFEA0B8F6EFD}" dt="2021-02-22T18:22:54.680" v="1027" actId="14100"/>
        <pc:sldMkLst>
          <pc:docMk/>
          <pc:sldMk cId="2651017772" sldId="441"/>
        </pc:sldMkLst>
        <pc:graphicFrameChg chg="mod modGraphic">
          <ac:chgData name="David Williams (SOAC)" userId="d9705ef0-be3d-4927-aab1-9879255c8c5d" providerId="ADAL" clId="{C4940ABB-CD96-4F90-AA13-BFEA0B8F6EFD}" dt="2021-02-22T18:22:54.680" v="1027" actId="14100"/>
          <ac:graphicFrameMkLst>
            <pc:docMk/>
            <pc:sldMk cId="2651017772" sldId="441"/>
            <ac:graphicFrameMk id="4" creationId="{00000000-0000-0000-0000-000000000000}"/>
          </ac:graphicFrameMkLst>
        </pc:graphicFrameChg>
        <pc:picChg chg="add mod">
          <ac:chgData name="David Williams (SOAC)" userId="d9705ef0-be3d-4927-aab1-9879255c8c5d" providerId="ADAL" clId="{C4940ABB-CD96-4F90-AA13-BFEA0B8F6EFD}" dt="2021-02-22T18:22:44.389" v="1024" actId="1076"/>
          <ac:picMkLst>
            <pc:docMk/>
            <pc:sldMk cId="2651017772" sldId="441"/>
            <ac:picMk id="2" creationId="{7F63DC58-5D09-444D-864A-ECFA918FF44D}"/>
          </ac:picMkLst>
        </pc:picChg>
      </pc:sldChg>
      <pc:sldChg chg="del">
        <pc:chgData name="David Williams (SOAC)" userId="d9705ef0-be3d-4927-aab1-9879255c8c5d" providerId="ADAL" clId="{C4940ABB-CD96-4F90-AA13-BFEA0B8F6EFD}" dt="2021-02-22T18:22:07.224" v="1018" actId="47"/>
        <pc:sldMkLst>
          <pc:docMk/>
          <pc:sldMk cId="1425870299" sldId="442"/>
        </pc:sldMkLst>
      </pc:sldChg>
      <pc:sldChg chg="addSp delSp modSp mod">
        <pc:chgData name="David Williams (SOAC)" userId="d9705ef0-be3d-4927-aab1-9879255c8c5d" providerId="ADAL" clId="{C4940ABB-CD96-4F90-AA13-BFEA0B8F6EFD}" dt="2021-02-22T21:12:30.521" v="2311" actId="27636"/>
        <pc:sldMkLst>
          <pc:docMk/>
          <pc:sldMk cId="3311307512" sldId="443"/>
        </pc:sldMkLst>
        <pc:spChg chg="mod">
          <ac:chgData name="David Williams (SOAC)" userId="d9705ef0-be3d-4927-aab1-9879255c8c5d" providerId="ADAL" clId="{C4940ABB-CD96-4F90-AA13-BFEA0B8F6EFD}" dt="2021-02-22T21:12:30.521" v="2311" actId="27636"/>
          <ac:spMkLst>
            <pc:docMk/>
            <pc:sldMk cId="3311307512" sldId="443"/>
            <ac:spMk id="3" creationId="{00000000-0000-0000-0000-000000000000}"/>
          </ac:spMkLst>
        </pc:spChg>
        <pc:spChg chg="add del mod">
          <ac:chgData name="David Williams (SOAC)" userId="d9705ef0-be3d-4927-aab1-9879255c8c5d" providerId="ADAL" clId="{C4940ABB-CD96-4F90-AA13-BFEA0B8F6EFD}" dt="2021-02-22T20:08:54.264" v="1863"/>
          <ac:spMkLst>
            <pc:docMk/>
            <pc:sldMk cId="3311307512" sldId="443"/>
            <ac:spMk id="4" creationId="{D7DF6441-54DF-44AB-BB9A-3FAF4B3A855A}"/>
          </ac:spMkLst>
        </pc:spChg>
        <pc:spChg chg="add mod">
          <ac:chgData name="David Williams (SOAC)" userId="d9705ef0-be3d-4927-aab1-9879255c8c5d" providerId="ADAL" clId="{C4940ABB-CD96-4F90-AA13-BFEA0B8F6EFD}" dt="2021-02-22T20:09:07.512" v="1865" actId="21"/>
          <ac:spMkLst>
            <pc:docMk/>
            <pc:sldMk cId="3311307512" sldId="443"/>
            <ac:spMk id="5" creationId="{095C3173-C9A6-4331-8F67-F0F1D8D12123}"/>
          </ac:spMkLst>
        </pc:spChg>
        <pc:picChg chg="add mod modCrop">
          <ac:chgData name="David Williams (SOAC)" userId="d9705ef0-be3d-4927-aab1-9879255c8c5d" providerId="ADAL" clId="{C4940ABB-CD96-4F90-AA13-BFEA0B8F6EFD}" dt="2021-02-22T20:34:58.107" v="2034" actId="14100"/>
          <ac:picMkLst>
            <pc:docMk/>
            <pc:sldMk cId="3311307512" sldId="443"/>
            <ac:picMk id="6" creationId="{917B8B89-0334-4C50-AD83-75BFABC3EB60}"/>
          </ac:picMkLst>
        </pc:picChg>
      </pc:sldChg>
      <pc:sldChg chg="addSp delSp modSp mod">
        <pc:chgData name="David Williams (SOAC)" userId="d9705ef0-be3d-4927-aab1-9879255c8c5d" providerId="ADAL" clId="{C4940ABB-CD96-4F90-AA13-BFEA0B8F6EFD}" dt="2021-02-22T18:38:05.768" v="1199" actId="14100"/>
        <pc:sldMkLst>
          <pc:docMk/>
          <pc:sldMk cId="1878008226" sldId="444"/>
        </pc:sldMkLst>
        <pc:spChg chg="mod">
          <ac:chgData name="David Williams (SOAC)" userId="d9705ef0-be3d-4927-aab1-9879255c8c5d" providerId="ADAL" clId="{C4940ABB-CD96-4F90-AA13-BFEA0B8F6EFD}" dt="2021-02-22T18:33:33.454" v="1133" actId="27636"/>
          <ac:spMkLst>
            <pc:docMk/>
            <pc:sldMk cId="1878008226" sldId="444"/>
            <ac:spMk id="3" creationId="{00000000-0000-0000-0000-000000000000}"/>
          </ac:spMkLst>
        </pc:spChg>
        <pc:spChg chg="add mod">
          <ac:chgData name="David Williams (SOAC)" userId="d9705ef0-be3d-4927-aab1-9879255c8c5d" providerId="ADAL" clId="{C4940ABB-CD96-4F90-AA13-BFEA0B8F6EFD}" dt="2021-02-22T18:33:28.389" v="1131" actId="14100"/>
          <ac:spMkLst>
            <pc:docMk/>
            <pc:sldMk cId="1878008226" sldId="444"/>
            <ac:spMk id="4" creationId="{4B61F447-3EF2-4BF3-915C-5C317C311EB8}"/>
          </ac:spMkLst>
        </pc:spChg>
        <pc:spChg chg="add mod">
          <ac:chgData name="David Williams (SOAC)" userId="d9705ef0-be3d-4927-aab1-9879255c8c5d" providerId="ADAL" clId="{C4940ABB-CD96-4F90-AA13-BFEA0B8F6EFD}" dt="2021-02-22T18:33:00.235" v="1121" actId="27636"/>
          <ac:spMkLst>
            <pc:docMk/>
            <pc:sldMk cId="1878008226" sldId="444"/>
            <ac:spMk id="5" creationId="{B6FC571B-FA2B-4FE9-A7A6-4714AD63E48E}"/>
          </ac:spMkLst>
        </pc:spChg>
        <pc:spChg chg="add mod">
          <ac:chgData name="David Williams (SOAC)" userId="d9705ef0-be3d-4927-aab1-9879255c8c5d" providerId="ADAL" clId="{C4940ABB-CD96-4F90-AA13-BFEA0B8F6EFD}" dt="2021-02-22T18:33:22.611" v="1129" actId="14100"/>
          <ac:spMkLst>
            <pc:docMk/>
            <pc:sldMk cId="1878008226" sldId="444"/>
            <ac:spMk id="7" creationId="{BD97883D-B9F8-413A-807F-C9CF6308046C}"/>
          </ac:spMkLst>
        </pc:spChg>
        <pc:picChg chg="add del mod">
          <ac:chgData name="David Williams (SOAC)" userId="d9705ef0-be3d-4927-aab1-9879255c8c5d" providerId="ADAL" clId="{C4940ABB-CD96-4F90-AA13-BFEA0B8F6EFD}" dt="2021-02-22T18:33:12.155" v="1125" actId="478"/>
          <ac:picMkLst>
            <pc:docMk/>
            <pc:sldMk cId="1878008226" sldId="444"/>
            <ac:picMk id="6" creationId="{AA99612E-07B7-4BC4-B2AA-1CDA201909EA}"/>
          </ac:picMkLst>
        </pc:picChg>
        <pc:picChg chg="add mod modCrop">
          <ac:chgData name="David Williams (SOAC)" userId="d9705ef0-be3d-4927-aab1-9879255c8c5d" providerId="ADAL" clId="{C4940ABB-CD96-4F90-AA13-BFEA0B8F6EFD}" dt="2021-02-22T18:34:21.654" v="1142" actId="14100"/>
          <ac:picMkLst>
            <pc:docMk/>
            <pc:sldMk cId="1878008226" sldId="444"/>
            <ac:picMk id="8" creationId="{84E84C11-76DF-4129-BD46-6862F28C2708}"/>
          </ac:picMkLst>
        </pc:picChg>
        <pc:picChg chg="add mod">
          <ac:chgData name="David Williams (SOAC)" userId="d9705ef0-be3d-4927-aab1-9879255c8c5d" providerId="ADAL" clId="{C4940ABB-CD96-4F90-AA13-BFEA0B8F6EFD}" dt="2021-02-22T18:35:51.382" v="1164" actId="14100"/>
          <ac:picMkLst>
            <pc:docMk/>
            <pc:sldMk cId="1878008226" sldId="444"/>
            <ac:picMk id="9218" creationId="{0233E106-0AA5-4293-BA5B-9CC193489676}"/>
          </ac:picMkLst>
        </pc:picChg>
        <pc:picChg chg="add mod">
          <ac:chgData name="David Williams (SOAC)" userId="d9705ef0-be3d-4927-aab1-9879255c8c5d" providerId="ADAL" clId="{C4940ABB-CD96-4F90-AA13-BFEA0B8F6EFD}" dt="2021-02-22T18:37:12.734" v="1182" actId="14100"/>
          <ac:picMkLst>
            <pc:docMk/>
            <pc:sldMk cId="1878008226" sldId="444"/>
            <ac:picMk id="9220" creationId="{D3845C14-BB03-4746-AE9A-87197929DA86}"/>
          </ac:picMkLst>
        </pc:picChg>
        <pc:picChg chg="add mod">
          <ac:chgData name="David Williams (SOAC)" userId="d9705ef0-be3d-4927-aab1-9879255c8c5d" providerId="ADAL" clId="{C4940ABB-CD96-4F90-AA13-BFEA0B8F6EFD}" dt="2021-02-22T18:38:05.768" v="1199" actId="14100"/>
          <ac:picMkLst>
            <pc:docMk/>
            <pc:sldMk cId="1878008226" sldId="444"/>
            <ac:picMk id="9222" creationId="{C6487F57-D31B-4C7D-A74E-B867FAE41353}"/>
          </ac:picMkLst>
        </pc:picChg>
      </pc:sldChg>
      <pc:sldChg chg="addSp delSp modSp del mod">
        <pc:chgData name="David Williams (SOAC)" userId="d9705ef0-be3d-4927-aab1-9879255c8c5d" providerId="ADAL" clId="{C4940ABB-CD96-4F90-AA13-BFEA0B8F6EFD}" dt="2021-02-22T18:38:14.152" v="1200" actId="47"/>
        <pc:sldMkLst>
          <pc:docMk/>
          <pc:sldMk cId="3353966636" sldId="445"/>
        </pc:sldMkLst>
        <pc:spChg chg="del mod">
          <ac:chgData name="David Williams (SOAC)" userId="d9705ef0-be3d-4927-aab1-9879255c8c5d" providerId="ADAL" clId="{C4940ABB-CD96-4F90-AA13-BFEA0B8F6EFD}" dt="2021-02-22T18:32:45.649" v="1115" actId="21"/>
          <ac:spMkLst>
            <pc:docMk/>
            <pc:sldMk cId="3353966636" sldId="445"/>
            <ac:spMk id="3" creationId="{00000000-0000-0000-0000-000000000000}"/>
          </ac:spMkLst>
        </pc:spChg>
        <pc:spChg chg="add mod">
          <ac:chgData name="David Williams (SOAC)" userId="d9705ef0-be3d-4927-aab1-9879255c8c5d" providerId="ADAL" clId="{C4940ABB-CD96-4F90-AA13-BFEA0B8F6EFD}" dt="2021-02-22T18:32:45.649" v="1115" actId="21"/>
          <ac:spMkLst>
            <pc:docMk/>
            <pc:sldMk cId="3353966636" sldId="445"/>
            <ac:spMk id="5" creationId="{02BA0C69-A12D-41D2-A235-B25A902DDA68}"/>
          </ac:spMkLst>
        </pc:spChg>
      </pc:sldChg>
      <pc:sldChg chg="addSp delSp modSp del mod">
        <pc:chgData name="David Williams (SOAC)" userId="d9705ef0-be3d-4927-aab1-9879255c8c5d" providerId="ADAL" clId="{C4940ABB-CD96-4F90-AA13-BFEA0B8F6EFD}" dt="2021-02-22T18:38:14.152" v="1200" actId="47"/>
        <pc:sldMkLst>
          <pc:docMk/>
          <pc:sldMk cId="3410586110" sldId="446"/>
        </pc:sldMkLst>
        <pc:spChg chg="del mod">
          <ac:chgData name="David Williams (SOAC)" userId="d9705ef0-be3d-4927-aab1-9879255c8c5d" providerId="ADAL" clId="{C4940ABB-CD96-4F90-AA13-BFEA0B8F6EFD}" dt="2021-02-22T18:32:14.329" v="1108" actId="21"/>
          <ac:spMkLst>
            <pc:docMk/>
            <pc:sldMk cId="3410586110" sldId="446"/>
            <ac:spMk id="3" creationId="{00000000-0000-0000-0000-000000000000}"/>
          </ac:spMkLst>
        </pc:spChg>
        <pc:spChg chg="add mod">
          <ac:chgData name="David Williams (SOAC)" userId="d9705ef0-be3d-4927-aab1-9879255c8c5d" providerId="ADAL" clId="{C4940ABB-CD96-4F90-AA13-BFEA0B8F6EFD}" dt="2021-02-22T18:32:14.329" v="1108" actId="21"/>
          <ac:spMkLst>
            <pc:docMk/>
            <pc:sldMk cId="3410586110" sldId="446"/>
            <ac:spMk id="5" creationId="{4F3F4EA3-7A6F-4EA2-A164-4371CD3E9ED0}"/>
          </ac:spMkLst>
        </pc:spChg>
      </pc:sldChg>
      <pc:sldChg chg="addSp delSp modSp mod">
        <pc:chgData name="David Williams (SOAC)" userId="d9705ef0-be3d-4927-aab1-9879255c8c5d" providerId="ADAL" clId="{C4940ABB-CD96-4F90-AA13-BFEA0B8F6EFD}" dt="2021-02-22T20:51:17.282" v="2173" actId="14100"/>
        <pc:sldMkLst>
          <pc:docMk/>
          <pc:sldMk cId="793573461" sldId="447"/>
        </pc:sldMkLst>
        <pc:spChg chg="mod">
          <ac:chgData name="David Williams (SOAC)" userId="d9705ef0-be3d-4927-aab1-9879255c8c5d" providerId="ADAL" clId="{C4940ABB-CD96-4F90-AA13-BFEA0B8F6EFD}" dt="2021-02-22T20:36:42.313" v="2049" actId="122"/>
          <ac:spMkLst>
            <pc:docMk/>
            <pc:sldMk cId="793573461" sldId="447"/>
            <ac:spMk id="3" creationId="{00000000-0000-0000-0000-000000000000}"/>
          </ac:spMkLst>
        </pc:spChg>
        <pc:spChg chg="add mod">
          <ac:chgData name="David Williams (SOAC)" userId="d9705ef0-be3d-4927-aab1-9879255c8c5d" providerId="ADAL" clId="{C4940ABB-CD96-4F90-AA13-BFEA0B8F6EFD}" dt="2021-02-22T20:38:08.266" v="2073" actId="1076"/>
          <ac:spMkLst>
            <pc:docMk/>
            <pc:sldMk cId="793573461" sldId="447"/>
            <ac:spMk id="5" creationId="{9E777AAE-EFFA-4231-B582-67353549917C}"/>
          </ac:spMkLst>
        </pc:spChg>
        <pc:spChg chg="add mod">
          <ac:chgData name="David Williams (SOAC)" userId="d9705ef0-be3d-4927-aab1-9879255c8c5d" providerId="ADAL" clId="{C4940ABB-CD96-4F90-AA13-BFEA0B8F6EFD}" dt="2021-02-22T20:38:01.163" v="2072" actId="14100"/>
          <ac:spMkLst>
            <pc:docMk/>
            <pc:sldMk cId="793573461" sldId="447"/>
            <ac:spMk id="6" creationId="{93EA7DA8-6EDA-4F90-AB49-CA1138EC67E6}"/>
          </ac:spMkLst>
        </pc:spChg>
        <pc:picChg chg="add del">
          <ac:chgData name="David Williams (SOAC)" userId="d9705ef0-be3d-4927-aab1-9879255c8c5d" providerId="ADAL" clId="{C4940ABB-CD96-4F90-AA13-BFEA0B8F6EFD}" dt="2021-02-22T20:36:28.916" v="2045"/>
          <ac:picMkLst>
            <pc:docMk/>
            <pc:sldMk cId="793573461" sldId="447"/>
            <ac:picMk id="4" creationId="{5AF9C4AE-1504-4B53-9CF3-A54591F82FF6}"/>
          </ac:picMkLst>
        </pc:picChg>
        <pc:picChg chg="add mod modCrop">
          <ac:chgData name="David Williams (SOAC)" userId="d9705ef0-be3d-4927-aab1-9879255c8c5d" providerId="ADAL" clId="{C4940ABB-CD96-4F90-AA13-BFEA0B8F6EFD}" dt="2021-02-22T20:50:02.044" v="2156" actId="14100"/>
          <ac:picMkLst>
            <pc:docMk/>
            <pc:sldMk cId="793573461" sldId="447"/>
            <ac:picMk id="7" creationId="{3741FDB0-92D9-4594-8022-264B97256953}"/>
          </ac:picMkLst>
        </pc:picChg>
        <pc:picChg chg="add mod">
          <ac:chgData name="David Williams (SOAC)" userId="d9705ef0-be3d-4927-aab1-9879255c8c5d" providerId="ADAL" clId="{C4940ABB-CD96-4F90-AA13-BFEA0B8F6EFD}" dt="2021-02-22T20:48:26.852" v="2141" actId="1076"/>
          <ac:picMkLst>
            <pc:docMk/>
            <pc:sldMk cId="793573461" sldId="447"/>
            <ac:picMk id="12290" creationId="{B3DAF4A0-2F74-4796-A386-F5EEC8EA506F}"/>
          </ac:picMkLst>
        </pc:picChg>
        <pc:picChg chg="add mod">
          <ac:chgData name="David Williams (SOAC)" userId="d9705ef0-be3d-4927-aab1-9879255c8c5d" providerId="ADAL" clId="{C4940ABB-CD96-4F90-AA13-BFEA0B8F6EFD}" dt="2021-02-22T20:51:17.282" v="2173" actId="14100"/>
          <ac:picMkLst>
            <pc:docMk/>
            <pc:sldMk cId="793573461" sldId="447"/>
            <ac:picMk id="12292" creationId="{5BFBEA9B-7144-455B-8EBC-58CD6DC609C8}"/>
          </ac:picMkLst>
        </pc:picChg>
      </pc:sldChg>
      <pc:sldChg chg="modSp del mod">
        <pc:chgData name="David Williams (SOAC)" userId="d9705ef0-be3d-4927-aab1-9879255c8c5d" providerId="ADAL" clId="{C4940ABB-CD96-4F90-AA13-BFEA0B8F6EFD}" dt="2021-02-22T20:38:14.328" v="2074" actId="47"/>
        <pc:sldMkLst>
          <pc:docMk/>
          <pc:sldMk cId="4066913639" sldId="448"/>
        </pc:sldMkLst>
        <pc:spChg chg="mod">
          <ac:chgData name="David Williams (SOAC)" userId="d9705ef0-be3d-4927-aab1-9879255c8c5d" providerId="ADAL" clId="{C4940ABB-CD96-4F90-AA13-BFEA0B8F6EFD}" dt="2021-02-22T20:36:11.881" v="2043" actId="27636"/>
          <ac:spMkLst>
            <pc:docMk/>
            <pc:sldMk cId="4066913639" sldId="448"/>
            <ac:spMk id="3" creationId="{00000000-0000-0000-0000-000000000000}"/>
          </ac:spMkLst>
        </pc:spChg>
      </pc:sldChg>
      <pc:sldChg chg="addSp modSp mod">
        <pc:chgData name="David Williams (SOAC)" userId="d9705ef0-be3d-4927-aab1-9879255c8c5d" providerId="ADAL" clId="{C4940ABB-CD96-4F90-AA13-BFEA0B8F6EFD}" dt="2021-02-22T20:45:43.749" v="2129" actId="14100"/>
        <pc:sldMkLst>
          <pc:docMk/>
          <pc:sldMk cId="4224024598" sldId="449"/>
        </pc:sldMkLst>
        <pc:spChg chg="mod">
          <ac:chgData name="David Williams (SOAC)" userId="d9705ef0-be3d-4927-aab1-9879255c8c5d" providerId="ADAL" clId="{C4940ABB-CD96-4F90-AA13-BFEA0B8F6EFD}" dt="2021-02-22T20:45:18.266" v="2123" actId="14100"/>
          <ac:spMkLst>
            <pc:docMk/>
            <pc:sldMk cId="4224024598" sldId="449"/>
            <ac:spMk id="3" creationId="{00000000-0000-0000-0000-000000000000}"/>
          </ac:spMkLst>
        </pc:spChg>
        <pc:picChg chg="add mod">
          <ac:chgData name="David Williams (SOAC)" userId="d9705ef0-be3d-4927-aab1-9879255c8c5d" providerId="ADAL" clId="{C4940ABB-CD96-4F90-AA13-BFEA0B8F6EFD}" dt="2021-02-22T20:45:43.749" v="2129" actId="14100"/>
          <ac:picMkLst>
            <pc:docMk/>
            <pc:sldMk cId="4224024598" sldId="449"/>
            <ac:picMk id="4" creationId="{0987F192-4089-4F55-A71A-D33672BDD643}"/>
          </ac:picMkLst>
        </pc:picChg>
      </pc:sldChg>
      <pc:sldChg chg="addSp modSp mod ord">
        <pc:chgData name="David Williams (SOAC)" userId="d9705ef0-be3d-4927-aab1-9879255c8c5d" providerId="ADAL" clId="{C4940ABB-CD96-4F90-AA13-BFEA0B8F6EFD}" dt="2021-02-22T20:44:43.499" v="2117" actId="14100"/>
        <pc:sldMkLst>
          <pc:docMk/>
          <pc:sldMk cId="1346698256" sldId="450"/>
        </pc:sldMkLst>
        <pc:spChg chg="mod">
          <ac:chgData name="David Williams (SOAC)" userId="d9705ef0-be3d-4927-aab1-9879255c8c5d" providerId="ADAL" clId="{C4940ABB-CD96-4F90-AA13-BFEA0B8F6EFD}" dt="2021-02-22T20:43:31.131" v="2105" actId="27636"/>
          <ac:spMkLst>
            <pc:docMk/>
            <pc:sldMk cId="1346698256" sldId="450"/>
            <ac:spMk id="3" creationId="{00000000-0000-0000-0000-000000000000}"/>
          </ac:spMkLst>
        </pc:spChg>
        <pc:picChg chg="add mod">
          <ac:chgData name="David Williams (SOAC)" userId="d9705ef0-be3d-4927-aab1-9879255c8c5d" providerId="ADAL" clId="{C4940ABB-CD96-4F90-AA13-BFEA0B8F6EFD}" dt="2021-02-22T20:43:33.964" v="2106" actId="14100"/>
          <ac:picMkLst>
            <pc:docMk/>
            <pc:sldMk cId="1346698256" sldId="450"/>
            <ac:picMk id="4" creationId="{530B5AB5-9A10-4F45-91D4-0546980A87DC}"/>
          </ac:picMkLst>
        </pc:picChg>
        <pc:picChg chg="add mod ord">
          <ac:chgData name="David Williams (SOAC)" userId="d9705ef0-be3d-4927-aab1-9879255c8c5d" providerId="ADAL" clId="{C4940ABB-CD96-4F90-AA13-BFEA0B8F6EFD}" dt="2021-02-22T20:44:43.499" v="2117" actId="14100"/>
          <ac:picMkLst>
            <pc:docMk/>
            <pc:sldMk cId="1346698256" sldId="450"/>
            <ac:picMk id="5" creationId="{E38A8A4A-36A0-4DB3-AB18-489506BB5B3B}"/>
          </ac:picMkLst>
        </pc:picChg>
        <pc:picChg chg="add mod">
          <ac:chgData name="David Williams (SOAC)" userId="d9705ef0-be3d-4927-aab1-9879255c8c5d" providerId="ADAL" clId="{C4940ABB-CD96-4F90-AA13-BFEA0B8F6EFD}" dt="2021-02-22T20:44:34.475" v="2115" actId="14100"/>
          <ac:picMkLst>
            <pc:docMk/>
            <pc:sldMk cId="1346698256" sldId="450"/>
            <ac:picMk id="6" creationId="{91705D98-2D09-4CE0-9FFD-C522819B4989}"/>
          </ac:picMkLst>
        </pc:picChg>
      </pc:sldChg>
      <pc:sldChg chg="addSp modSp mod ord">
        <pc:chgData name="David Williams (SOAC)" userId="d9705ef0-be3d-4927-aab1-9879255c8c5d" providerId="ADAL" clId="{C4940ABB-CD96-4F90-AA13-BFEA0B8F6EFD}" dt="2021-02-22T20:42:24.299" v="2092" actId="14100"/>
        <pc:sldMkLst>
          <pc:docMk/>
          <pc:sldMk cId="861503147" sldId="451"/>
        </pc:sldMkLst>
        <pc:spChg chg="mod">
          <ac:chgData name="David Williams (SOAC)" userId="d9705ef0-be3d-4927-aab1-9879255c8c5d" providerId="ADAL" clId="{C4940ABB-CD96-4F90-AA13-BFEA0B8F6EFD}" dt="2021-02-22T20:38:59.499" v="2085" actId="14100"/>
          <ac:spMkLst>
            <pc:docMk/>
            <pc:sldMk cId="861503147" sldId="451"/>
            <ac:spMk id="3" creationId="{00000000-0000-0000-0000-000000000000}"/>
          </ac:spMkLst>
        </pc:spChg>
        <pc:picChg chg="add mod">
          <ac:chgData name="David Williams (SOAC)" userId="d9705ef0-be3d-4927-aab1-9879255c8c5d" providerId="ADAL" clId="{C4940ABB-CD96-4F90-AA13-BFEA0B8F6EFD}" dt="2021-02-22T20:42:24.299" v="2092" actId="14100"/>
          <ac:picMkLst>
            <pc:docMk/>
            <pc:sldMk cId="861503147" sldId="451"/>
            <ac:picMk id="4" creationId="{2A06EB2A-BE4F-43FA-AE15-D850252B0933}"/>
          </ac:picMkLst>
        </pc:picChg>
      </pc:sldChg>
      <pc:sldChg chg="modSp del mod ord">
        <pc:chgData name="David Williams (SOAC)" userId="d9705ef0-be3d-4927-aab1-9879255c8c5d" providerId="ADAL" clId="{C4940ABB-CD96-4F90-AA13-BFEA0B8F6EFD}" dt="2021-02-22T20:38:15.805" v="2075" actId="47"/>
        <pc:sldMkLst>
          <pc:docMk/>
          <pc:sldMk cId="1720324913" sldId="452"/>
        </pc:sldMkLst>
        <pc:spChg chg="mod">
          <ac:chgData name="David Williams (SOAC)" userId="d9705ef0-be3d-4927-aab1-9879255c8c5d" providerId="ADAL" clId="{C4940ABB-CD96-4F90-AA13-BFEA0B8F6EFD}" dt="2021-02-22T20:37:27.844" v="2062" actId="27636"/>
          <ac:spMkLst>
            <pc:docMk/>
            <pc:sldMk cId="1720324913" sldId="452"/>
            <ac:spMk id="3" creationId="{00000000-0000-0000-0000-000000000000}"/>
          </ac:spMkLst>
        </pc:spChg>
      </pc:sldChg>
      <pc:sldChg chg="addSp delSp modSp del mod">
        <pc:chgData name="David Williams (SOAC)" userId="d9705ef0-be3d-4927-aab1-9879255c8c5d" providerId="ADAL" clId="{C4940ABB-CD96-4F90-AA13-BFEA0B8F6EFD}" dt="2021-02-22T19:23:41.570" v="1609" actId="47"/>
        <pc:sldMkLst>
          <pc:docMk/>
          <pc:sldMk cId="424108964" sldId="453"/>
        </pc:sldMkLst>
        <pc:spChg chg="del mod">
          <ac:chgData name="David Williams (SOAC)" userId="d9705ef0-be3d-4927-aab1-9879255c8c5d" providerId="ADAL" clId="{C4940ABB-CD96-4F90-AA13-BFEA0B8F6EFD}" dt="2021-02-22T18:31:33.950" v="1095" actId="21"/>
          <ac:spMkLst>
            <pc:docMk/>
            <pc:sldMk cId="424108964" sldId="453"/>
            <ac:spMk id="3" creationId="{00000000-0000-0000-0000-000000000000}"/>
          </ac:spMkLst>
        </pc:spChg>
        <pc:spChg chg="add mod">
          <ac:chgData name="David Williams (SOAC)" userId="d9705ef0-be3d-4927-aab1-9879255c8c5d" providerId="ADAL" clId="{C4940ABB-CD96-4F90-AA13-BFEA0B8F6EFD}" dt="2021-02-22T18:31:33.950" v="1095" actId="21"/>
          <ac:spMkLst>
            <pc:docMk/>
            <pc:sldMk cId="424108964" sldId="453"/>
            <ac:spMk id="5" creationId="{17D43D12-EB36-49A7-B2AD-D1CFA936CC8E}"/>
          </ac:spMkLst>
        </pc:spChg>
      </pc:sldChg>
      <pc:sldChg chg="addSp delSp modSp mod ord">
        <pc:chgData name="David Williams (SOAC)" userId="d9705ef0-be3d-4927-aab1-9879255c8c5d" providerId="ADAL" clId="{C4940ABB-CD96-4F90-AA13-BFEA0B8F6EFD}" dt="2021-02-22T20:54:25.305" v="2188" actId="14100"/>
        <pc:sldMkLst>
          <pc:docMk/>
          <pc:sldMk cId="4243772385" sldId="454"/>
        </pc:sldMkLst>
        <pc:spChg chg="mod">
          <ac:chgData name="David Williams (SOAC)" userId="d9705ef0-be3d-4927-aab1-9879255c8c5d" providerId="ADAL" clId="{C4940ABB-CD96-4F90-AA13-BFEA0B8F6EFD}" dt="2021-02-22T20:51:57.339" v="2179" actId="1076"/>
          <ac:spMkLst>
            <pc:docMk/>
            <pc:sldMk cId="4243772385" sldId="454"/>
            <ac:spMk id="3" creationId="{00000000-0000-0000-0000-000000000000}"/>
          </ac:spMkLst>
        </pc:spChg>
        <pc:picChg chg="add del">
          <ac:chgData name="David Williams (SOAC)" userId="d9705ef0-be3d-4927-aab1-9879255c8c5d" providerId="ADAL" clId="{C4940ABB-CD96-4F90-AA13-BFEA0B8F6EFD}" dt="2021-02-22T20:53:26.924" v="2181"/>
          <ac:picMkLst>
            <pc:docMk/>
            <pc:sldMk cId="4243772385" sldId="454"/>
            <ac:picMk id="13314" creationId="{283CC6CD-40D5-4F06-AC03-D5F53E32E79A}"/>
          </ac:picMkLst>
        </pc:picChg>
        <pc:picChg chg="add mod">
          <ac:chgData name="David Williams (SOAC)" userId="d9705ef0-be3d-4927-aab1-9879255c8c5d" providerId="ADAL" clId="{C4940ABB-CD96-4F90-AA13-BFEA0B8F6EFD}" dt="2021-02-22T20:54:25.305" v="2188" actId="14100"/>
          <ac:picMkLst>
            <pc:docMk/>
            <pc:sldMk cId="4243772385" sldId="454"/>
            <ac:picMk id="13316" creationId="{8ECED8AC-92C9-4C84-A98E-46A198BBFD2B}"/>
          </ac:picMkLst>
        </pc:picChg>
      </pc:sldChg>
      <pc:sldChg chg="del ord">
        <pc:chgData name="David Williams (SOAC)" userId="d9705ef0-be3d-4927-aab1-9879255c8c5d" providerId="ADAL" clId="{C4940ABB-CD96-4F90-AA13-BFEA0B8F6EFD}" dt="2021-02-22T18:55:07.405" v="1248" actId="47"/>
        <pc:sldMkLst>
          <pc:docMk/>
          <pc:sldMk cId="2122288179" sldId="455"/>
        </pc:sldMkLst>
      </pc:sldChg>
      <pc:sldChg chg="del ord">
        <pc:chgData name="David Williams (SOAC)" userId="d9705ef0-be3d-4927-aab1-9879255c8c5d" providerId="ADAL" clId="{C4940ABB-CD96-4F90-AA13-BFEA0B8F6EFD}" dt="2021-02-22T18:55:07.405" v="1248" actId="47"/>
        <pc:sldMkLst>
          <pc:docMk/>
          <pc:sldMk cId="3579256492" sldId="456"/>
        </pc:sldMkLst>
      </pc:sldChg>
      <pc:sldChg chg="addSp modSp mod">
        <pc:chgData name="David Williams (SOAC)" userId="d9705ef0-be3d-4927-aab1-9879255c8c5d" providerId="ADAL" clId="{C4940ABB-CD96-4F90-AA13-BFEA0B8F6EFD}" dt="2021-02-22T20:57:44.522" v="2217" actId="14100"/>
        <pc:sldMkLst>
          <pc:docMk/>
          <pc:sldMk cId="2492124032" sldId="457"/>
        </pc:sldMkLst>
        <pc:spChg chg="mod">
          <ac:chgData name="David Williams (SOAC)" userId="d9705ef0-be3d-4927-aab1-9879255c8c5d" providerId="ADAL" clId="{C4940ABB-CD96-4F90-AA13-BFEA0B8F6EFD}" dt="2021-02-22T20:55:36.683" v="2203" actId="14100"/>
          <ac:spMkLst>
            <pc:docMk/>
            <pc:sldMk cId="2492124032" sldId="457"/>
            <ac:spMk id="3" creationId="{00000000-0000-0000-0000-000000000000}"/>
          </ac:spMkLst>
        </pc:spChg>
        <pc:picChg chg="add mod">
          <ac:chgData name="David Williams (SOAC)" userId="d9705ef0-be3d-4927-aab1-9879255c8c5d" providerId="ADAL" clId="{C4940ABB-CD96-4F90-AA13-BFEA0B8F6EFD}" dt="2021-02-22T20:57:44.522" v="2217" actId="14100"/>
          <ac:picMkLst>
            <pc:docMk/>
            <pc:sldMk cId="2492124032" sldId="457"/>
            <ac:picMk id="4" creationId="{294FE9BE-F0C6-4163-847A-56BB4C9B1848}"/>
          </ac:picMkLst>
        </pc:picChg>
      </pc:sldChg>
      <pc:sldChg chg="addSp modSp mod">
        <pc:chgData name="David Williams (SOAC)" userId="d9705ef0-be3d-4927-aab1-9879255c8c5d" providerId="ADAL" clId="{C4940ABB-CD96-4F90-AA13-BFEA0B8F6EFD}" dt="2021-02-22T21:05:57.739" v="2266" actId="14100"/>
        <pc:sldMkLst>
          <pc:docMk/>
          <pc:sldMk cId="2079363064" sldId="458"/>
        </pc:sldMkLst>
        <pc:spChg chg="mod">
          <ac:chgData name="David Williams (SOAC)" userId="d9705ef0-be3d-4927-aab1-9879255c8c5d" providerId="ADAL" clId="{C4940ABB-CD96-4F90-AA13-BFEA0B8F6EFD}" dt="2021-02-22T21:02:03.384" v="2256" actId="27636"/>
          <ac:spMkLst>
            <pc:docMk/>
            <pc:sldMk cId="2079363064" sldId="458"/>
            <ac:spMk id="3" creationId="{00000000-0000-0000-0000-000000000000}"/>
          </ac:spMkLst>
        </pc:spChg>
        <pc:picChg chg="add mod">
          <ac:chgData name="David Williams (SOAC)" userId="d9705ef0-be3d-4927-aab1-9879255c8c5d" providerId="ADAL" clId="{C4940ABB-CD96-4F90-AA13-BFEA0B8F6EFD}" dt="2021-02-22T21:05:57.739" v="2266" actId="14100"/>
          <ac:picMkLst>
            <pc:docMk/>
            <pc:sldMk cId="2079363064" sldId="458"/>
            <ac:picMk id="4" creationId="{A6B4B684-5259-4425-B127-0DC62B57E499}"/>
          </ac:picMkLst>
        </pc:picChg>
      </pc:sldChg>
      <pc:sldChg chg="addSp modSp mod">
        <pc:chgData name="David Williams (SOAC)" userId="d9705ef0-be3d-4927-aab1-9879255c8c5d" providerId="ADAL" clId="{C4940ABB-CD96-4F90-AA13-BFEA0B8F6EFD}" dt="2021-02-22T21:01:19.242" v="2243" actId="14100"/>
        <pc:sldMkLst>
          <pc:docMk/>
          <pc:sldMk cId="2059131549" sldId="459"/>
        </pc:sldMkLst>
        <pc:spChg chg="mod">
          <ac:chgData name="David Williams (SOAC)" userId="d9705ef0-be3d-4927-aab1-9879255c8c5d" providerId="ADAL" clId="{C4940ABB-CD96-4F90-AA13-BFEA0B8F6EFD}" dt="2021-02-22T20:58:04.187" v="2224" actId="27636"/>
          <ac:spMkLst>
            <pc:docMk/>
            <pc:sldMk cId="2059131549" sldId="459"/>
            <ac:spMk id="3" creationId="{00000000-0000-0000-0000-000000000000}"/>
          </ac:spMkLst>
        </pc:spChg>
        <pc:picChg chg="add mod">
          <ac:chgData name="David Williams (SOAC)" userId="d9705ef0-be3d-4927-aab1-9879255c8c5d" providerId="ADAL" clId="{C4940ABB-CD96-4F90-AA13-BFEA0B8F6EFD}" dt="2021-02-22T21:01:19.242" v="2243" actId="14100"/>
          <ac:picMkLst>
            <pc:docMk/>
            <pc:sldMk cId="2059131549" sldId="459"/>
            <ac:picMk id="14338" creationId="{AC3DAEB8-7320-43C8-8DA5-7504EE24F7C7}"/>
          </ac:picMkLst>
        </pc:picChg>
      </pc:sldChg>
      <pc:sldChg chg="addSp modSp mod">
        <pc:chgData name="David Williams (SOAC)" userId="d9705ef0-be3d-4927-aab1-9879255c8c5d" providerId="ADAL" clId="{C4940ABB-CD96-4F90-AA13-BFEA0B8F6EFD}" dt="2021-02-22T21:09:59.051" v="2284" actId="27636"/>
        <pc:sldMkLst>
          <pc:docMk/>
          <pc:sldMk cId="2119222818" sldId="460"/>
        </pc:sldMkLst>
        <pc:spChg chg="mod">
          <ac:chgData name="David Williams (SOAC)" userId="d9705ef0-be3d-4927-aab1-9879255c8c5d" providerId="ADAL" clId="{C4940ABB-CD96-4F90-AA13-BFEA0B8F6EFD}" dt="2021-02-22T21:09:59.051" v="2284" actId="27636"/>
          <ac:spMkLst>
            <pc:docMk/>
            <pc:sldMk cId="2119222818" sldId="460"/>
            <ac:spMk id="3" creationId="{00000000-0000-0000-0000-000000000000}"/>
          </ac:spMkLst>
        </pc:spChg>
        <pc:picChg chg="add mod">
          <ac:chgData name="David Williams (SOAC)" userId="d9705ef0-be3d-4927-aab1-9879255c8c5d" providerId="ADAL" clId="{C4940ABB-CD96-4F90-AA13-BFEA0B8F6EFD}" dt="2021-02-22T21:09:56.372" v="2282" actId="14100"/>
          <ac:picMkLst>
            <pc:docMk/>
            <pc:sldMk cId="2119222818" sldId="460"/>
            <ac:picMk id="4" creationId="{63595E7E-AF7D-40C9-A4DD-00FE0761B6D7}"/>
          </ac:picMkLst>
        </pc:picChg>
      </pc:sldChg>
      <pc:sldChg chg="addSp modSp mod">
        <pc:chgData name="David Williams (SOAC)" userId="d9705ef0-be3d-4927-aab1-9879255c8c5d" providerId="ADAL" clId="{C4940ABB-CD96-4F90-AA13-BFEA0B8F6EFD}" dt="2021-02-22T21:11:44.921" v="2303" actId="14100"/>
        <pc:sldMkLst>
          <pc:docMk/>
          <pc:sldMk cId="9815139" sldId="461"/>
        </pc:sldMkLst>
        <pc:spChg chg="mod">
          <ac:chgData name="David Williams (SOAC)" userId="d9705ef0-be3d-4927-aab1-9879255c8c5d" providerId="ADAL" clId="{C4940ABB-CD96-4F90-AA13-BFEA0B8F6EFD}" dt="2021-02-22T21:10:28.577" v="2292" actId="1076"/>
          <ac:spMkLst>
            <pc:docMk/>
            <pc:sldMk cId="9815139" sldId="461"/>
            <ac:spMk id="3" creationId="{00000000-0000-0000-0000-000000000000}"/>
          </ac:spMkLst>
        </pc:spChg>
        <pc:grpChg chg="add mod">
          <ac:chgData name="David Williams (SOAC)" userId="d9705ef0-be3d-4927-aab1-9879255c8c5d" providerId="ADAL" clId="{C4940ABB-CD96-4F90-AA13-BFEA0B8F6EFD}" dt="2021-02-22T21:11:44.921" v="2303" actId="14100"/>
          <ac:grpSpMkLst>
            <pc:docMk/>
            <pc:sldMk cId="9815139" sldId="461"/>
            <ac:grpSpMk id="6" creationId="{D640951A-6941-4B2F-A35F-09444C64C5C3}"/>
          </ac:grpSpMkLst>
        </pc:grpChg>
        <pc:picChg chg="add mod modCrop">
          <ac:chgData name="David Williams (SOAC)" userId="d9705ef0-be3d-4927-aab1-9879255c8c5d" providerId="ADAL" clId="{C4940ABB-CD96-4F90-AA13-BFEA0B8F6EFD}" dt="2021-02-22T21:11:37.639" v="2301" actId="164"/>
          <ac:picMkLst>
            <pc:docMk/>
            <pc:sldMk cId="9815139" sldId="461"/>
            <ac:picMk id="4" creationId="{53FF710F-3A85-42A6-8751-382328D0FA02}"/>
          </ac:picMkLst>
        </pc:picChg>
        <pc:picChg chg="add mod modCrop">
          <ac:chgData name="David Williams (SOAC)" userId="d9705ef0-be3d-4927-aab1-9879255c8c5d" providerId="ADAL" clId="{C4940ABB-CD96-4F90-AA13-BFEA0B8F6EFD}" dt="2021-02-22T21:11:37.639" v="2301" actId="164"/>
          <ac:picMkLst>
            <pc:docMk/>
            <pc:sldMk cId="9815139" sldId="461"/>
            <ac:picMk id="5" creationId="{314D930C-AA18-4E8B-AC4B-24455F4BC869}"/>
          </ac:picMkLst>
        </pc:picChg>
      </pc:sldChg>
      <pc:sldChg chg="addSp modSp mod">
        <pc:chgData name="David Williams (SOAC)" userId="d9705ef0-be3d-4927-aab1-9879255c8c5d" providerId="ADAL" clId="{C4940ABB-CD96-4F90-AA13-BFEA0B8F6EFD}" dt="2021-02-22T21:14:25.191" v="2340" actId="113"/>
        <pc:sldMkLst>
          <pc:docMk/>
          <pc:sldMk cId="562057972" sldId="462"/>
        </pc:sldMkLst>
        <pc:spChg chg="mod">
          <ac:chgData name="David Williams (SOAC)" userId="d9705ef0-be3d-4927-aab1-9879255c8c5d" providerId="ADAL" clId="{C4940ABB-CD96-4F90-AA13-BFEA0B8F6EFD}" dt="2021-02-22T21:14:25.191" v="2340" actId="113"/>
          <ac:spMkLst>
            <pc:docMk/>
            <pc:sldMk cId="562057972" sldId="462"/>
            <ac:spMk id="3" creationId="{00000000-0000-0000-0000-000000000000}"/>
          </ac:spMkLst>
        </pc:spChg>
        <pc:picChg chg="add mod">
          <ac:chgData name="David Williams (SOAC)" userId="d9705ef0-be3d-4927-aab1-9879255c8c5d" providerId="ADAL" clId="{C4940ABB-CD96-4F90-AA13-BFEA0B8F6EFD}" dt="2021-02-22T21:14:16.226" v="2336" actId="14100"/>
          <ac:picMkLst>
            <pc:docMk/>
            <pc:sldMk cId="562057972" sldId="462"/>
            <ac:picMk id="15362" creationId="{C89E373C-385D-4E16-9EE4-9CF91FA9B029}"/>
          </ac:picMkLst>
        </pc:picChg>
      </pc:sldChg>
      <pc:sldChg chg="modSp del mod">
        <pc:chgData name="David Williams (SOAC)" userId="d9705ef0-be3d-4927-aab1-9879255c8c5d" providerId="ADAL" clId="{C4940ABB-CD96-4F90-AA13-BFEA0B8F6EFD}" dt="2021-02-22T21:12:46.191" v="2313" actId="47"/>
        <pc:sldMkLst>
          <pc:docMk/>
          <pc:sldMk cId="1846203267" sldId="463"/>
        </pc:sldMkLst>
        <pc:spChg chg="mod">
          <ac:chgData name="David Williams (SOAC)" userId="d9705ef0-be3d-4927-aab1-9879255c8c5d" providerId="ADAL" clId="{C4940ABB-CD96-4F90-AA13-BFEA0B8F6EFD}" dt="2021-02-22T21:12:43.581" v="2312" actId="21"/>
          <ac:spMkLst>
            <pc:docMk/>
            <pc:sldMk cId="1846203267" sldId="463"/>
            <ac:spMk id="3" creationId="{00000000-0000-0000-0000-000000000000}"/>
          </ac:spMkLst>
        </pc:spChg>
      </pc:sldChg>
      <pc:sldChg chg="modSp del mod">
        <pc:chgData name="David Williams (SOAC)" userId="d9705ef0-be3d-4927-aab1-9879255c8c5d" providerId="ADAL" clId="{C4940ABB-CD96-4F90-AA13-BFEA0B8F6EFD}" dt="2021-02-22T21:12:09.356" v="2305" actId="47"/>
        <pc:sldMkLst>
          <pc:docMk/>
          <pc:sldMk cId="4207882217" sldId="464"/>
        </pc:sldMkLst>
        <pc:spChg chg="mod">
          <ac:chgData name="David Williams (SOAC)" userId="d9705ef0-be3d-4927-aab1-9879255c8c5d" providerId="ADAL" clId="{C4940ABB-CD96-4F90-AA13-BFEA0B8F6EFD}" dt="2021-02-22T21:12:07.550" v="2304" actId="21"/>
          <ac:spMkLst>
            <pc:docMk/>
            <pc:sldMk cId="4207882217" sldId="464"/>
            <ac:spMk id="3" creationId="{00000000-0000-0000-0000-000000000000}"/>
          </ac:spMkLst>
        </pc:spChg>
      </pc:sldChg>
      <pc:sldChg chg="addSp modSp mod">
        <pc:chgData name="David Williams (SOAC)" userId="d9705ef0-be3d-4927-aab1-9879255c8c5d" providerId="ADAL" clId="{C4940ABB-CD96-4F90-AA13-BFEA0B8F6EFD}" dt="2021-02-22T19:23:29.462" v="1607" actId="14100"/>
        <pc:sldMkLst>
          <pc:docMk/>
          <pc:sldMk cId="2099611841" sldId="465"/>
        </pc:sldMkLst>
        <pc:spChg chg="mod">
          <ac:chgData name="David Williams (SOAC)" userId="d9705ef0-be3d-4927-aab1-9879255c8c5d" providerId="ADAL" clId="{C4940ABB-CD96-4F90-AA13-BFEA0B8F6EFD}" dt="2021-02-22T19:22:57.926" v="1602" actId="27636"/>
          <ac:spMkLst>
            <pc:docMk/>
            <pc:sldMk cId="2099611841" sldId="465"/>
            <ac:spMk id="3" creationId="{00000000-0000-0000-0000-000000000000}"/>
          </ac:spMkLst>
        </pc:spChg>
        <pc:picChg chg="add mod">
          <ac:chgData name="David Williams (SOAC)" userId="d9705ef0-be3d-4927-aab1-9879255c8c5d" providerId="ADAL" clId="{C4940ABB-CD96-4F90-AA13-BFEA0B8F6EFD}" dt="2021-02-22T19:23:29.462" v="1607" actId="14100"/>
          <ac:picMkLst>
            <pc:docMk/>
            <pc:sldMk cId="2099611841" sldId="465"/>
            <ac:picMk id="4" creationId="{E3881B13-CFF1-468D-B2CB-4D175179329E}"/>
          </ac:picMkLst>
        </pc:picChg>
      </pc:sldChg>
      <pc:sldChg chg="modSp del mod">
        <pc:chgData name="David Williams (SOAC)" userId="d9705ef0-be3d-4927-aab1-9879255c8c5d" providerId="ADAL" clId="{C4940ABB-CD96-4F90-AA13-BFEA0B8F6EFD}" dt="2021-02-22T18:21:48.509" v="1016" actId="47"/>
        <pc:sldMkLst>
          <pc:docMk/>
          <pc:sldMk cId="4043906989" sldId="466"/>
        </pc:sldMkLst>
        <pc:spChg chg="mod">
          <ac:chgData name="David Williams (SOAC)" userId="d9705ef0-be3d-4927-aab1-9879255c8c5d" providerId="ADAL" clId="{C4940ABB-CD96-4F90-AA13-BFEA0B8F6EFD}" dt="2021-02-22T18:21:39.959" v="1015" actId="1076"/>
          <ac:spMkLst>
            <pc:docMk/>
            <pc:sldMk cId="4043906989" sldId="466"/>
            <ac:spMk id="2" creationId="{00000000-0000-0000-0000-000000000000}"/>
          </ac:spMkLst>
        </pc:spChg>
      </pc:sldChg>
      <pc:sldChg chg="modSp del mod">
        <pc:chgData name="David Williams (SOAC)" userId="d9705ef0-be3d-4927-aab1-9879255c8c5d" providerId="ADAL" clId="{C4940ABB-CD96-4F90-AA13-BFEA0B8F6EFD}" dt="2021-02-22T19:23:37.223" v="1608" actId="47"/>
        <pc:sldMkLst>
          <pc:docMk/>
          <pc:sldMk cId="600786124" sldId="467"/>
        </pc:sldMkLst>
        <pc:spChg chg="mod">
          <ac:chgData name="David Williams (SOAC)" userId="d9705ef0-be3d-4927-aab1-9879255c8c5d" providerId="ADAL" clId="{C4940ABB-CD96-4F90-AA13-BFEA0B8F6EFD}" dt="2021-02-22T19:22:31.707" v="1589" actId="21"/>
          <ac:spMkLst>
            <pc:docMk/>
            <pc:sldMk cId="600786124" sldId="467"/>
            <ac:spMk id="3" creationId="{00000000-0000-0000-0000-000000000000}"/>
          </ac:spMkLst>
        </pc:spChg>
      </pc:sldChg>
      <pc:sldChg chg="addSp modSp mod">
        <pc:chgData name="David Williams (SOAC)" userId="d9705ef0-be3d-4927-aab1-9879255c8c5d" providerId="ADAL" clId="{C4940ABB-CD96-4F90-AA13-BFEA0B8F6EFD}" dt="2021-02-22T20:08:08.467" v="1857" actId="14100"/>
        <pc:sldMkLst>
          <pc:docMk/>
          <pc:sldMk cId="2289731639" sldId="468"/>
        </pc:sldMkLst>
        <pc:spChg chg="mod">
          <ac:chgData name="David Williams (SOAC)" userId="d9705ef0-be3d-4927-aab1-9879255c8c5d" providerId="ADAL" clId="{C4940ABB-CD96-4F90-AA13-BFEA0B8F6EFD}" dt="2021-02-22T20:07:25.145" v="1851" actId="122"/>
          <ac:spMkLst>
            <pc:docMk/>
            <pc:sldMk cId="2289731639" sldId="468"/>
            <ac:spMk id="3" creationId="{00000000-0000-0000-0000-000000000000}"/>
          </ac:spMkLst>
        </pc:spChg>
        <pc:picChg chg="add mod modCrop">
          <ac:chgData name="David Williams (SOAC)" userId="d9705ef0-be3d-4927-aab1-9879255c8c5d" providerId="ADAL" clId="{C4940ABB-CD96-4F90-AA13-BFEA0B8F6EFD}" dt="2021-02-22T20:08:08.467" v="1857" actId="14100"/>
          <ac:picMkLst>
            <pc:docMk/>
            <pc:sldMk cId="2289731639" sldId="468"/>
            <ac:picMk id="4" creationId="{D26034D3-661D-4D36-98DC-E52D36B9FD06}"/>
          </ac:picMkLst>
        </pc:picChg>
      </pc:sldChg>
      <pc:sldChg chg="addSp modSp mod">
        <pc:chgData name="David Williams (SOAC)" userId="d9705ef0-be3d-4927-aab1-9879255c8c5d" providerId="ADAL" clId="{C4940ABB-CD96-4F90-AA13-BFEA0B8F6EFD}" dt="2021-02-22T20:06:54.669" v="1836" actId="14100"/>
        <pc:sldMkLst>
          <pc:docMk/>
          <pc:sldMk cId="684470060" sldId="469"/>
        </pc:sldMkLst>
        <pc:spChg chg="mod">
          <ac:chgData name="David Williams (SOAC)" userId="d9705ef0-be3d-4927-aab1-9879255c8c5d" providerId="ADAL" clId="{C4940ABB-CD96-4F90-AA13-BFEA0B8F6EFD}" dt="2021-02-22T20:06:34.524" v="1830" actId="14100"/>
          <ac:spMkLst>
            <pc:docMk/>
            <pc:sldMk cId="684470060" sldId="469"/>
            <ac:spMk id="3" creationId="{00000000-0000-0000-0000-000000000000}"/>
          </ac:spMkLst>
        </pc:spChg>
        <pc:picChg chg="add mod">
          <ac:chgData name="David Williams (SOAC)" userId="d9705ef0-be3d-4927-aab1-9879255c8c5d" providerId="ADAL" clId="{C4940ABB-CD96-4F90-AA13-BFEA0B8F6EFD}" dt="2021-02-22T20:06:54.669" v="1836" actId="14100"/>
          <ac:picMkLst>
            <pc:docMk/>
            <pc:sldMk cId="684470060" sldId="469"/>
            <ac:picMk id="4" creationId="{D718478A-CA30-4408-AAB6-45FF28EEFBB4}"/>
          </ac:picMkLst>
        </pc:picChg>
      </pc:sldChg>
      <pc:sldChg chg="addSp modSp mod">
        <pc:chgData name="David Williams (SOAC)" userId="d9705ef0-be3d-4927-aab1-9879255c8c5d" providerId="ADAL" clId="{C4940ABB-CD96-4F90-AA13-BFEA0B8F6EFD}" dt="2021-02-22T19:26:27.302" v="1635" actId="14100"/>
        <pc:sldMkLst>
          <pc:docMk/>
          <pc:sldMk cId="3942684424" sldId="470"/>
        </pc:sldMkLst>
        <pc:spChg chg="mod">
          <ac:chgData name="David Williams (SOAC)" userId="d9705ef0-be3d-4927-aab1-9879255c8c5d" providerId="ADAL" clId="{C4940ABB-CD96-4F90-AA13-BFEA0B8F6EFD}" dt="2021-02-22T19:25:56.755" v="1629" actId="403"/>
          <ac:spMkLst>
            <pc:docMk/>
            <pc:sldMk cId="3942684424" sldId="470"/>
            <ac:spMk id="3" creationId="{00000000-0000-0000-0000-000000000000}"/>
          </ac:spMkLst>
        </pc:spChg>
        <pc:picChg chg="add mod">
          <ac:chgData name="David Williams (SOAC)" userId="d9705ef0-be3d-4927-aab1-9879255c8c5d" providerId="ADAL" clId="{C4940ABB-CD96-4F90-AA13-BFEA0B8F6EFD}" dt="2021-02-22T19:26:27.302" v="1635" actId="14100"/>
          <ac:picMkLst>
            <pc:docMk/>
            <pc:sldMk cId="3942684424" sldId="470"/>
            <ac:picMk id="4" creationId="{669B7690-6FAA-4F88-91BD-6127551E94A9}"/>
          </ac:picMkLst>
        </pc:picChg>
      </pc:sldChg>
      <pc:sldChg chg="del">
        <pc:chgData name="David Williams (SOAC)" userId="d9705ef0-be3d-4927-aab1-9879255c8c5d" providerId="ADAL" clId="{C4940ABB-CD96-4F90-AA13-BFEA0B8F6EFD}" dt="2021-02-22T18:40:17.446" v="1209" actId="47"/>
        <pc:sldMkLst>
          <pc:docMk/>
          <pc:sldMk cId="3415349317" sldId="471"/>
        </pc:sldMkLst>
      </pc:sldChg>
      <pc:sldChg chg="del">
        <pc:chgData name="David Williams (SOAC)" userId="d9705ef0-be3d-4927-aab1-9879255c8c5d" providerId="ADAL" clId="{C4940ABB-CD96-4F90-AA13-BFEA0B8F6EFD}" dt="2021-02-22T18:21:52.721" v="1017" actId="47"/>
        <pc:sldMkLst>
          <pc:docMk/>
          <pc:sldMk cId="2372413608" sldId="474"/>
        </pc:sldMkLst>
      </pc:sldChg>
      <pc:sldChg chg="del">
        <pc:chgData name="David Williams (SOAC)" userId="d9705ef0-be3d-4927-aab1-9879255c8c5d" providerId="ADAL" clId="{C4940ABB-CD96-4F90-AA13-BFEA0B8F6EFD}" dt="2021-02-22T18:40:17.446" v="1209" actId="47"/>
        <pc:sldMkLst>
          <pc:docMk/>
          <pc:sldMk cId="118217441" sldId="475"/>
        </pc:sldMkLst>
      </pc:sldChg>
      <pc:sldChg chg="del">
        <pc:chgData name="David Williams (SOAC)" userId="d9705ef0-be3d-4927-aab1-9879255c8c5d" providerId="ADAL" clId="{C4940ABB-CD96-4F90-AA13-BFEA0B8F6EFD}" dt="2021-02-22T18:40:17.446" v="1209" actId="47"/>
        <pc:sldMkLst>
          <pc:docMk/>
          <pc:sldMk cId="2773152413" sldId="476"/>
        </pc:sldMkLst>
      </pc:sldChg>
      <pc:sldChg chg="del">
        <pc:chgData name="David Williams (SOAC)" userId="d9705ef0-be3d-4927-aab1-9879255c8c5d" providerId="ADAL" clId="{C4940ABB-CD96-4F90-AA13-BFEA0B8F6EFD}" dt="2021-02-22T18:40:17.446" v="1209" actId="47"/>
        <pc:sldMkLst>
          <pc:docMk/>
          <pc:sldMk cId="3494026121" sldId="477"/>
        </pc:sldMkLst>
      </pc:sldChg>
      <pc:sldChg chg="addSp modSp mod ord">
        <pc:chgData name="David Williams (SOAC)" userId="d9705ef0-be3d-4927-aab1-9879255c8c5d" providerId="ADAL" clId="{C4940ABB-CD96-4F90-AA13-BFEA0B8F6EFD}" dt="2021-02-22T20:10:24.844" v="1885" actId="14100"/>
        <pc:sldMkLst>
          <pc:docMk/>
          <pc:sldMk cId="1098997528" sldId="478"/>
        </pc:sldMkLst>
        <pc:spChg chg="mod">
          <ac:chgData name="David Williams (SOAC)" userId="d9705ef0-be3d-4927-aab1-9879255c8c5d" providerId="ADAL" clId="{C4940ABB-CD96-4F90-AA13-BFEA0B8F6EFD}" dt="2021-02-22T20:10:14.056" v="1881" actId="27636"/>
          <ac:spMkLst>
            <pc:docMk/>
            <pc:sldMk cId="1098997528" sldId="478"/>
            <ac:spMk id="3" creationId="{00000000-0000-0000-0000-000000000000}"/>
          </ac:spMkLst>
        </pc:spChg>
        <pc:picChg chg="add mod">
          <ac:chgData name="David Williams (SOAC)" userId="d9705ef0-be3d-4927-aab1-9879255c8c5d" providerId="ADAL" clId="{C4940ABB-CD96-4F90-AA13-BFEA0B8F6EFD}" dt="2021-02-22T20:10:24.844" v="1885" actId="14100"/>
          <ac:picMkLst>
            <pc:docMk/>
            <pc:sldMk cId="1098997528" sldId="478"/>
            <ac:picMk id="4" creationId="{3B9C8632-F659-4F34-A68B-D2F69A594A40}"/>
          </ac:picMkLst>
        </pc:picChg>
      </pc:sldChg>
      <pc:sldChg chg="del">
        <pc:chgData name="David Williams (SOAC)" userId="d9705ef0-be3d-4927-aab1-9879255c8c5d" providerId="ADAL" clId="{C4940ABB-CD96-4F90-AA13-BFEA0B8F6EFD}" dt="2021-02-22T18:40:17.446" v="1209" actId="47"/>
        <pc:sldMkLst>
          <pc:docMk/>
          <pc:sldMk cId="3348331364" sldId="479"/>
        </pc:sldMkLst>
      </pc:sldChg>
      <pc:sldChg chg="del">
        <pc:chgData name="David Williams (SOAC)" userId="d9705ef0-be3d-4927-aab1-9879255c8c5d" providerId="ADAL" clId="{C4940ABB-CD96-4F90-AA13-BFEA0B8F6EFD}" dt="2021-02-22T18:40:17.446" v="1209" actId="47"/>
        <pc:sldMkLst>
          <pc:docMk/>
          <pc:sldMk cId="3628234585" sldId="480"/>
        </pc:sldMkLst>
      </pc:sldChg>
      <pc:sldChg chg="del">
        <pc:chgData name="David Williams (SOAC)" userId="d9705ef0-be3d-4927-aab1-9879255c8c5d" providerId="ADAL" clId="{C4940ABB-CD96-4F90-AA13-BFEA0B8F6EFD}" dt="2021-02-22T18:40:17.446" v="1209" actId="47"/>
        <pc:sldMkLst>
          <pc:docMk/>
          <pc:sldMk cId="1294352592" sldId="481"/>
        </pc:sldMkLst>
      </pc:sldChg>
      <pc:sldChg chg="del">
        <pc:chgData name="David Williams (SOAC)" userId="d9705ef0-be3d-4927-aab1-9879255c8c5d" providerId="ADAL" clId="{C4940ABB-CD96-4F90-AA13-BFEA0B8F6EFD}" dt="2021-02-22T18:40:17.446" v="1209" actId="47"/>
        <pc:sldMkLst>
          <pc:docMk/>
          <pc:sldMk cId="3699966825" sldId="482"/>
        </pc:sldMkLst>
      </pc:sldChg>
      <pc:sldChg chg="del">
        <pc:chgData name="David Williams (SOAC)" userId="d9705ef0-be3d-4927-aab1-9879255c8c5d" providerId="ADAL" clId="{C4940ABB-CD96-4F90-AA13-BFEA0B8F6EFD}" dt="2021-02-22T18:40:17.446" v="1209" actId="47"/>
        <pc:sldMkLst>
          <pc:docMk/>
          <pc:sldMk cId="587625647" sldId="483"/>
        </pc:sldMkLst>
      </pc:sldChg>
      <pc:sldChg chg="del">
        <pc:chgData name="David Williams (SOAC)" userId="d9705ef0-be3d-4927-aab1-9879255c8c5d" providerId="ADAL" clId="{C4940ABB-CD96-4F90-AA13-BFEA0B8F6EFD}" dt="2021-02-22T18:40:17.446" v="1209" actId="47"/>
        <pc:sldMkLst>
          <pc:docMk/>
          <pc:sldMk cId="1876983828" sldId="484"/>
        </pc:sldMkLst>
      </pc:sldChg>
      <pc:sldChg chg="del">
        <pc:chgData name="David Williams (SOAC)" userId="d9705ef0-be3d-4927-aab1-9879255c8c5d" providerId="ADAL" clId="{C4940ABB-CD96-4F90-AA13-BFEA0B8F6EFD}" dt="2021-02-22T18:40:17.446" v="1209" actId="47"/>
        <pc:sldMkLst>
          <pc:docMk/>
          <pc:sldMk cId="1480007742" sldId="485"/>
        </pc:sldMkLst>
      </pc:sldChg>
      <pc:sldChg chg="del">
        <pc:chgData name="David Williams (SOAC)" userId="d9705ef0-be3d-4927-aab1-9879255c8c5d" providerId="ADAL" clId="{C4940ABB-CD96-4F90-AA13-BFEA0B8F6EFD}" dt="2021-02-22T18:40:17.446" v="1209" actId="47"/>
        <pc:sldMkLst>
          <pc:docMk/>
          <pc:sldMk cId="3241092021" sldId="486"/>
        </pc:sldMkLst>
      </pc:sldChg>
      <pc:sldChg chg="del">
        <pc:chgData name="David Williams (SOAC)" userId="d9705ef0-be3d-4927-aab1-9879255c8c5d" providerId="ADAL" clId="{C4940ABB-CD96-4F90-AA13-BFEA0B8F6EFD}" dt="2021-02-22T18:40:17.446" v="1209" actId="47"/>
        <pc:sldMkLst>
          <pc:docMk/>
          <pc:sldMk cId="1602995228" sldId="487"/>
        </pc:sldMkLst>
      </pc:sldChg>
      <pc:sldChg chg="del">
        <pc:chgData name="David Williams (SOAC)" userId="d9705ef0-be3d-4927-aab1-9879255c8c5d" providerId="ADAL" clId="{C4940ABB-CD96-4F90-AA13-BFEA0B8F6EFD}" dt="2021-02-22T18:40:17.446" v="1209" actId="47"/>
        <pc:sldMkLst>
          <pc:docMk/>
          <pc:sldMk cId="1187211440" sldId="488"/>
        </pc:sldMkLst>
      </pc:sldChg>
      <pc:sldChg chg="del">
        <pc:chgData name="David Williams (SOAC)" userId="d9705ef0-be3d-4927-aab1-9879255c8c5d" providerId="ADAL" clId="{C4940ABB-CD96-4F90-AA13-BFEA0B8F6EFD}" dt="2021-02-22T18:40:17.446" v="1209" actId="47"/>
        <pc:sldMkLst>
          <pc:docMk/>
          <pc:sldMk cId="858912859" sldId="489"/>
        </pc:sldMkLst>
      </pc:sldChg>
      <pc:sldChg chg="del">
        <pc:chgData name="David Williams (SOAC)" userId="d9705ef0-be3d-4927-aab1-9879255c8c5d" providerId="ADAL" clId="{C4940ABB-CD96-4F90-AA13-BFEA0B8F6EFD}" dt="2021-02-22T18:40:17.446" v="1209" actId="47"/>
        <pc:sldMkLst>
          <pc:docMk/>
          <pc:sldMk cId="4271118522" sldId="490"/>
        </pc:sldMkLst>
      </pc:sldChg>
      <pc:sldChg chg="del">
        <pc:chgData name="David Williams (SOAC)" userId="d9705ef0-be3d-4927-aab1-9879255c8c5d" providerId="ADAL" clId="{C4940ABB-CD96-4F90-AA13-BFEA0B8F6EFD}" dt="2021-02-22T18:40:17.446" v="1209" actId="47"/>
        <pc:sldMkLst>
          <pc:docMk/>
          <pc:sldMk cId="3498558414" sldId="491"/>
        </pc:sldMkLst>
      </pc:sldChg>
      <pc:sldChg chg="del">
        <pc:chgData name="David Williams (SOAC)" userId="d9705ef0-be3d-4927-aab1-9879255c8c5d" providerId="ADAL" clId="{C4940ABB-CD96-4F90-AA13-BFEA0B8F6EFD}" dt="2021-02-22T18:40:17.446" v="1209" actId="47"/>
        <pc:sldMkLst>
          <pc:docMk/>
          <pc:sldMk cId="4170325437" sldId="492"/>
        </pc:sldMkLst>
      </pc:sldChg>
      <pc:sldChg chg="del">
        <pc:chgData name="David Williams (SOAC)" userId="d9705ef0-be3d-4927-aab1-9879255c8c5d" providerId="ADAL" clId="{C4940ABB-CD96-4F90-AA13-BFEA0B8F6EFD}" dt="2021-02-22T18:40:17.446" v="1209" actId="47"/>
        <pc:sldMkLst>
          <pc:docMk/>
          <pc:sldMk cId="1618585112" sldId="493"/>
        </pc:sldMkLst>
      </pc:sldChg>
      <pc:sldChg chg="del">
        <pc:chgData name="David Williams (SOAC)" userId="d9705ef0-be3d-4927-aab1-9879255c8c5d" providerId="ADAL" clId="{C4940ABB-CD96-4F90-AA13-BFEA0B8F6EFD}" dt="2021-02-22T18:40:17.446" v="1209" actId="47"/>
        <pc:sldMkLst>
          <pc:docMk/>
          <pc:sldMk cId="1475077432" sldId="494"/>
        </pc:sldMkLst>
      </pc:sldChg>
      <pc:sldChg chg="del">
        <pc:chgData name="David Williams (SOAC)" userId="d9705ef0-be3d-4927-aab1-9879255c8c5d" providerId="ADAL" clId="{C4940ABB-CD96-4F90-AA13-BFEA0B8F6EFD}" dt="2021-02-22T18:40:17.446" v="1209" actId="47"/>
        <pc:sldMkLst>
          <pc:docMk/>
          <pc:sldMk cId="663885926" sldId="495"/>
        </pc:sldMkLst>
      </pc:sldChg>
      <pc:sldChg chg="del">
        <pc:chgData name="David Williams (SOAC)" userId="d9705ef0-be3d-4927-aab1-9879255c8c5d" providerId="ADAL" clId="{C4940ABB-CD96-4F90-AA13-BFEA0B8F6EFD}" dt="2021-02-22T18:40:17.446" v="1209" actId="47"/>
        <pc:sldMkLst>
          <pc:docMk/>
          <pc:sldMk cId="3870454312" sldId="496"/>
        </pc:sldMkLst>
      </pc:sldChg>
      <pc:sldChg chg="del">
        <pc:chgData name="David Williams (SOAC)" userId="d9705ef0-be3d-4927-aab1-9879255c8c5d" providerId="ADAL" clId="{C4940ABB-CD96-4F90-AA13-BFEA0B8F6EFD}" dt="2021-02-22T18:40:17.446" v="1209" actId="47"/>
        <pc:sldMkLst>
          <pc:docMk/>
          <pc:sldMk cId="3681747512" sldId="497"/>
        </pc:sldMkLst>
      </pc:sldChg>
      <pc:sldChg chg="del">
        <pc:chgData name="David Williams (SOAC)" userId="d9705ef0-be3d-4927-aab1-9879255c8c5d" providerId="ADAL" clId="{C4940ABB-CD96-4F90-AA13-BFEA0B8F6EFD}" dt="2021-02-22T18:40:17.446" v="1209" actId="47"/>
        <pc:sldMkLst>
          <pc:docMk/>
          <pc:sldMk cId="1021624681" sldId="498"/>
        </pc:sldMkLst>
      </pc:sldChg>
      <pc:sldChg chg="del">
        <pc:chgData name="David Williams (SOAC)" userId="d9705ef0-be3d-4927-aab1-9879255c8c5d" providerId="ADAL" clId="{C4940ABB-CD96-4F90-AA13-BFEA0B8F6EFD}" dt="2021-02-22T18:40:17.446" v="1209" actId="47"/>
        <pc:sldMkLst>
          <pc:docMk/>
          <pc:sldMk cId="202566900" sldId="499"/>
        </pc:sldMkLst>
      </pc:sldChg>
      <pc:sldChg chg="del">
        <pc:chgData name="David Williams (SOAC)" userId="d9705ef0-be3d-4927-aab1-9879255c8c5d" providerId="ADAL" clId="{C4940ABB-CD96-4F90-AA13-BFEA0B8F6EFD}" dt="2021-02-22T18:40:17.446" v="1209" actId="47"/>
        <pc:sldMkLst>
          <pc:docMk/>
          <pc:sldMk cId="3277468865" sldId="500"/>
        </pc:sldMkLst>
      </pc:sldChg>
      <pc:sldChg chg="del">
        <pc:chgData name="David Williams (SOAC)" userId="d9705ef0-be3d-4927-aab1-9879255c8c5d" providerId="ADAL" clId="{C4940ABB-CD96-4F90-AA13-BFEA0B8F6EFD}" dt="2021-02-21T16:33:01.526" v="1" actId="47"/>
        <pc:sldMkLst>
          <pc:docMk/>
          <pc:sldMk cId="1688657482" sldId="503"/>
        </pc:sldMkLst>
      </pc:sldChg>
      <pc:sldChg chg="del">
        <pc:chgData name="David Williams (SOAC)" userId="d9705ef0-be3d-4927-aab1-9879255c8c5d" providerId="ADAL" clId="{C4940ABB-CD96-4F90-AA13-BFEA0B8F6EFD}" dt="2021-02-22T18:40:17.446" v="1209" actId="47"/>
        <pc:sldMkLst>
          <pc:docMk/>
          <pc:sldMk cId="3277930170" sldId="504"/>
        </pc:sldMkLst>
      </pc:sldChg>
      <pc:sldChg chg="modSp add mod ord">
        <pc:chgData name="David Williams (SOAC)" userId="d9705ef0-be3d-4927-aab1-9879255c8c5d" providerId="ADAL" clId="{C4940ABB-CD96-4F90-AA13-BFEA0B8F6EFD}" dt="2021-02-21T16:33:45.022" v="6"/>
        <pc:sldMkLst>
          <pc:docMk/>
          <pc:sldMk cId="567395938" sldId="505"/>
        </pc:sldMkLst>
        <pc:spChg chg="mod">
          <ac:chgData name="David Williams (SOAC)" userId="d9705ef0-be3d-4927-aab1-9879255c8c5d" providerId="ADAL" clId="{C4940ABB-CD96-4F90-AA13-BFEA0B8F6EFD}" dt="2021-02-21T16:33:45.022" v="6"/>
          <ac:spMkLst>
            <pc:docMk/>
            <pc:sldMk cId="567395938" sldId="505"/>
            <ac:spMk id="2" creationId="{C1356D87-8E03-45C3-9ACD-92353DE97DCC}"/>
          </ac:spMkLst>
        </pc:spChg>
      </pc:sldChg>
      <pc:sldChg chg="del">
        <pc:chgData name="David Williams (SOAC)" userId="d9705ef0-be3d-4927-aab1-9879255c8c5d" providerId="ADAL" clId="{C4940ABB-CD96-4F90-AA13-BFEA0B8F6EFD}" dt="2021-02-21T16:33:01.526" v="1" actId="47"/>
        <pc:sldMkLst>
          <pc:docMk/>
          <pc:sldMk cId="1773822317" sldId="505"/>
        </pc:sldMkLst>
      </pc:sldChg>
      <pc:sldChg chg="del">
        <pc:chgData name="David Williams (SOAC)" userId="d9705ef0-be3d-4927-aab1-9879255c8c5d" providerId="ADAL" clId="{C4940ABB-CD96-4F90-AA13-BFEA0B8F6EFD}" dt="2021-02-21T16:33:01.526" v="1" actId="47"/>
        <pc:sldMkLst>
          <pc:docMk/>
          <pc:sldMk cId="760087935" sldId="506"/>
        </pc:sldMkLst>
      </pc:sldChg>
      <pc:sldChg chg="modSp add mod ord">
        <pc:chgData name="David Williams (SOAC)" userId="d9705ef0-be3d-4927-aab1-9879255c8c5d" providerId="ADAL" clId="{C4940ABB-CD96-4F90-AA13-BFEA0B8F6EFD}" dt="2021-02-22T20:12:24.955" v="1917" actId="14100"/>
        <pc:sldMkLst>
          <pc:docMk/>
          <pc:sldMk cId="2584935990" sldId="506"/>
        </pc:sldMkLst>
        <pc:spChg chg="mod">
          <ac:chgData name="David Williams (SOAC)" userId="d9705ef0-be3d-4927-aab1-9879255c8c5d" providerId="ADAL" clId="{C4940ABB-CD96-4F90-AA13-BFEA0B8F6EFD}" dt="2021-02-22T14:41:58.504" v="146" actId="6549"/>
          <ac:spMkLst>
            <pc:docMk/>
            <pc:sldMk cId="2584935990" sldId="506"/>
            <ac:spMk id="3" creationId="{00000000-0000-0000-0000-000000000000}"/>
          </ac:spMkLst>
        </pc:spChg>
        <pc:picChg chg="mod">
          <ac:chgData name="David Williams (SOAC)" userId="d9705ef0-be3d-4927-aab1-9879255c8c5d" providerId="ADAL" clId="{C4940ABB-CD96-4F90-AA13-BFEA0B8F6EFD}" dt="2021-02-22T20:12:24.955" v="1917" actId="14100"/>
          <ac:picMkLst>
            <pc:docMk/>
            <pc:sldMk cId="2584935990" sldId="506"/>
            <ac:picMk id="5" creationId="{C958C0A9-58C5-4694-B487-22D36AD8D8D1}"/>
          </ac:picMkLst>
        </pc:picChg>
      </pc:sldChg>
      <pc:sldChg chg="addSp delSp modSp add mod">
        <pc:chgData name="David Williams (SOAC)" userId="d9705ef0-be3d-4927-aab1-9879255c8c5d" providerId="ADAL" clId="{C4940ABB-CD96-4F90-AA13-BFEA0B8F6EFD}" dt="2021-02-22T20:13:32.245" v="1935" actId="14100"/>
        <pc:sldMkLst>
          <pc:docMk/>
          <pc:sldMk cId="718009043" sldId="507"/>
        </pc:sldMkLst>
        <pc:spChg chg="del mod">
          <ac:chgData name="David Williams (SOAC)" userId="d9705ef0-be3d-4927-aab1-9879255c8c5d" providerId="ADAL" clId="{C4940ABB-CD96-4F90-AA13-BFEA0B8F6EFD}" dt="2021-02-22T15:25:26.869" v="343" actId="478"/>
          <ac:spMkLst>
            <pc:docMk/>
            <pc:sldMk cId="718009043" sldId="507"/>
            <ac:spMk id="3" creationId="{00000000-0000-0000-0000-000000000000}"/>
          </ac:spMkLst>
        </pc:spChg>
        <pc:picChg chg="del">
          <ac:chgData name="David Williams (SOAC)" userId="d9705ef0-be3d-4927-aab1-9879255c8c5d" providerId="ADAL" clId="{C4940ABB-CD96-4F90-AA13-BFEA0B8F6EFD}" dt="2021-02-22T15:25:20.605" v="341" actId="478"/>
          <ac:picMkLst>
            <pc:docMk/>
            <pc:sldMk cId="718009043" sldId="507"/>
            <ac:picMk id="4" creationId="{0069F93F-0396-409C-8182-29F3F5670013}"/>
          </ac:picMkLst>
        </pc:picChg>
        <pc:picChg chg="add mod">
          <ac:chgData name="David Williams (SOAC)" userId="d9705ef0-be3d-4927-aab1-9879255c8c5d" providerId="ADAL" clId="{C4940ABB-CD96-4F90-AA13-BFEA0B8F6EFD}" dt="2021-02-22T20:13:32.245" v="1935" actId="14100"/>
          <ac:picMkLst>
            <pc:docMk/>
            <pc:sldMk cId="718009043" sldId="507"/>
            <ac:picMk id="5" creationId="{FA5743C8-22C4-48F0-AF7D-127A78A2C24B}"/>
          </ac:picMkLst>
        </pc:picChg>
      </pc:sldChg>
      <pc:sldChg chg="del">
        <pc:chgData name="David Williams (SOAC)" userId="d9705ef0-be3d-4927-aab1-9879255c8c5d" providerId="ADAL" clId="{C4940ABB-CD96-4F90-AA13-BFEA0B8F6EFD}" dt="2021-02-21T16:33:01.526" v="1" actId="47"/>
        <pc:sldMkLst>
          <pc:docMk/>
          <pc:sldMk cId="1327657150" sldId="507"/>
        </pc:sldMkLst>
      </pc:sldChg>
      <pc:sldChg chg="addSp delSp modSp add mod">
        <pc:chgData name="David Williams (SOAC)" userId="d9705ef0-be3d-4927-aab1-9879255c8c5d" providerId="ADAL" clId="{C4940ABB-CD96-4F90-AA13-BFEA0B8F6EFD}" dt="2021-02-22T20:13:17.268" v="1931" actId="14100"/>
        <pc:sldMkLst>
          <pc:docMk/>
          <pc:sldMk cId="2464590545" sldId="508"/>
        </pc:sldMkLst>
        <pc:picChg chg="add del mod">
          <ac:chgData name="David Williams (SOAC)" userId="d9705ef0-be3d-4927-aab1-9879255c8c5d" providerId="ADAL" clId="{C4940ABB-CD96-4F90-AA13-BFEA0B8F6EFD}" dt="2021-02-22T15:27:24.111" v="355" actId="478"/>
          <ac:picMkLst>
            <pc:docMk/>
            <pc:sldMk cId="2464590545" sldId="508"/>
            <ac:picMk id="3" creationId="{92F91BD4-0192-4197-A28E-1CD4745E7134}"/>
          </ac:picMkLst>
        </pc:picChg>
        <pc:picChg chg="add del mod">
          <ac:chgData name="David Williams (SOAC)" userId="d9705ef0-be3d-4927-aab1-9879255c8c5d" providerId="ADAL" clId="{C4940ABB-CD96-4F90-AA13-BFEA0B8F6EFD}" dt="2021-02-22T15:27:48.706" v="359" actId="478"/>
          <ac:picMkLst>
            <pc:docMk/>
            <pc:sldMk cId="2464590545" sldId="508"/>
            <ac:picMk id="4" creationId="{742C20D0-0604-4537-B399-F58A96FFD769}"/>
          </ac:picMkLst>
        </pc:picChg>
        <pc:picChg chg="del">
          <ac:chgData name="David Williams (SOAC)" userId="d9705ef0-be3d-4927-aab1-9879255c8c5d" providerId="ADAL" clId="{C4940ABB-CD96-4F90-AA13-BFEA0B8F6EFD}" dt="2021-02-22T15:26:16.018" v="348" actId="478"/>
          <ac:picMkLst>
            <pc:docMk/>
            <pc:sldMk cId="2464590545" sldId="508"/>
            <ac:picMk id="5" creationId="{FA5743C8-22C4-48F0-AF7D-127A78A2C24B}"/>
          </ac:picMkLst>
        </pc:picChg>
        <pc:picChg chg="add mod">
          <ac:chgData name="David Williams (SOAC)" userId="d9705ef0-be3d-4927-aab1-9879255c8c5d" providerId="ADAL" clId="{C4940ABB-CD96-4F90-AA13-BFEA0B8F6EFD}" dt="2021-02-22T20:13:17.268" v="1931" actId="14100"/>
          <ac:picMkLst>
            <pc:docMk/>
            <pc:sldMk cId="2464590545" sldId="508"/>
            <ac:picMk id="6" creationId="{AEEA3B7E-63FC-474B-99B5-C74D7A27742A}"/>
          </ac:picMkLst>
        </pc:picChg>
      </pc:sldChg>
      <pc:sldChg chg="del">
        <pc:chgData name="David Williams (SOAC)" userId="d9705ef0-be3d-4927-aab1-9879255c8c5d" providerId="ADAL" clId="{C4940ABB-CD96-4F90-AA13-BFEA0B8F6EFD}" dt="2021-02-21T16:33:01.526" v="1" actId="47"/>
        <pc:sldMkLst>
          <pc:docMk/>
          <pc:sldMk cId="3067466204" sldId="509"/>
        </pc:sldMkLst>
      </pc:sldChg>
      <pc:sldChg chg="addSp delSp modSp add mod">
        <pc:chgData name="David Williams (SOAC)" userId="d9705ef0-be3d-4927-aab1-9879255c8c5d" providerId="ADAL" clId="{C4940ABB-CD96-4F90-AA13-BFEA0B8F6EFD}" dt="2021-02-22T20:14:01.332" v="1944" actId="1076"/>
        <pc:sldMkLst>
          <pc:docMk/>
          <pc:sldMk cId="3812830022" sldId="509"/>
        </pc:sldMkLst>
        <pc:spChg chg="add mod">
          <ac:chgData name="David Williams (SOAC)" userId="d9705ef0-be3d-4927-aab1-9879255c8c5d" providerId="ADAL" clId="{C4940ABB-CD96-4F90-AA13-BFEA0B8F6EFD}" dt="2021-02-22T20:14:01.332" v="1944" actId="1076"/>
          <ac:spMkLst>
            <pc:docMk/>
            <pc:sldMk cId="3812830022" sldId="509"/>
            <ac:spMk id="5" creationId="{940C9B5D-C1B3-47C4-ADC8-223BBECDFB12}"/>
          </ac:spMkLst>
        </pc:spChg>
        <pc:picChg chg="del">
          <ac:chgData name="David Williams (SOAC)" userId="d9705ef0-be3d-4927-aab1-9879255c8c5d" providerId="ADAL" clId="{C4940ABB-CD96-4F90-AA13-BFEA0B8F6EFD}" dt="2021-02-22T15:28:26.930" v="369" actId="478"/>
          <ac:picMkLst>
            <pc:docMk/>
            <pc:sldMk cId="3812830022" sldId="509"/>
            <ac:picMk id="3" creationId="{92F91BD4-0192-4197-A28E-1CD4745E7134}"/>
          </ac:picMkLst>
        </pc:picChg>
        <pc:picChg chg="add mod">
          <ac:chgData name="David Williams (SOAC)" userId="d9705ef0-be3d-4927-aab1-9879255c8c5d" providerId="ADAL" clId="{C4940ABB-CD96-4F90-AA13-BFEA0B8F6EFD}" dt="2021-02-22T20:13:49.508" v="1940" actId="14100"/>
          <ac:picMkLst>
            <pc:docMk/>
            <pc:sldMk cId="3812830022" sldId="509"/>
            <ac:picMk id="4" creationId="{0A51B74D-DC47-49AE-8350-7EAF19300CF1}"/>
          </ac:picMkLst>
        </pc:picChg>
      </pc:sldChg>
      <pc:sldChg chg="del">
        <pc:chgData name="David Williams (SOAC)" userId="d9705ef0-be3d-4927-aab1-9879255c8c5d" providerId="ADAL" clId="{C4940ABB-CD96-4F90-AA13-BFEA0B8F6EFD}" dt="2021-02-21T16:33:01.526" v="1" actId="47"/>
        <pc:sldMkLst>
          <pc:docMk/>
          <pc:sldMk cId="2235010049" sldId="510"/>
        </pc:sldMkLst>
      </pc:sldChg>
      <pc:sldChg chg="addSp delSp modSp add mod">
        <pc:chgData name="David Williams (SOAC)" userId="d9705ef0-be3d-4927-aab1-9879255c8c5d" providerId="ADAL" clId="{C4940ABB-CD96-4F90-AA13-BFEA0B8F6EFD}" dt="2021-02-22T20:13:03.844" v="1927" actId="14100"/>
        <pc:sldMkLst>
          <pc:docMk/>
          <pc:sldMk cId="3926519107" sldId="510"/>
        </pc:sldMkLst>
        <pc:spChg chg="add mod">
          <ac:chgData name="David Williams (SOAC)" userId="d9705ef0-be3d-4927-aab1-9879255c8c5d" providerId="ADAL" clId="{C4940ABB-CD96-4F90-AA13-BFEA0B8F6EFD}" dt="2021-02-22T20:12:56.844" v="1925" actId="1076"/>
          <ac:spMkLst>
            <pc:docMk/>
            <pc:sldMk cId="3926519107" sldId="510"/>
            <ac:spMk id="5" creationId="{0E8FDD44-84F9-4F7D-B7B9-FDD8349C8E1C}"/>
          </ac:spMkLst>
        </pc:spChg>
        <pc:picChg chg="del">
          <ac:chgData name="David Williams (SOAC)" userId="d9705ef0-be3d-4927-aab1-9879255c8c5d" providerId="ADAL" clId="{C4940ABB-CD96-4F90-AA13-BFEA0B8F6EFD}" dt="2021-02-22T15:28:09.387" v="364" actId="478"/>
          <ac:picMkLst>
            <pc:docMk/>
            <pc:sldMk cId="3926519107" sldId="510"/>
            <ac:picMk id="3" creationId="{92F91BD4-0192-4197-A28E-1CD4745E7134}"/>
          </ac:picMkLst>
        </pc:picChg>
        <pc:picChg chg="add mod">
          <ac:chgData name="David Williams (SOAC)" userId="d9705ef0-be3d-4927-aab1-9879255c8c5d" providerId="ADAL" clId="{C4940ABB-CD96-4F90-AA13-BFEA0B8F6EFD}" dt="2021-02-22T20:13:03.844" v="1927" actId="14100"/>
          <ac:picMkLst>
            <pc:docMk/>
            <pc:sldMk cId="3926519107" sldId="510"/>
            <ac:picMk id="4" creationId="{8E5BD3A9-F95A-4714-905C-CB10B14275CA}"/>
          </ac:picMkLst>
        </pc:picChg>
      </pc:sldChg>
      <pc:sldChg chg="addSp delSp modSp add mod">
        <pc:chgData name="David Williams (SOAC)" userId="d9705ef0-be3d-4927-aab1-9879255c8c5d" providerId="ADAL" clId="{C4940ABB-CD96-4F90-AA13-BFEA0B8F6EFD}" dt="2021-02-22T20:14:19.101" v="1948" actId="14100"/>
        <pc:sldMkLst>
          <pc:docMk/>
          <pc:sldMk cId="1372246799" sldId="511"/>
        </pc:sldMkLst>
        <pc:spChg chg="add mod">
          <ac:chgData name="David Williams (SOAC)" userId="d9705ef0-be3d-4927-aab1-9879255c8c5d" providerId="ADAL" clId="{C4940ABB-CD96-4F90-AA13-BFEA0B8F6EFD}" dt="2021-02-22T15:32:21.940" v="411" actId="1076"/>
          <ac:spMkLst>
            <pc:docMk/>
            <pc:sldMk cId="1372246799" sldId="511"/>
            <ac:spMk id="5" creationId="{45DA58D4-2A9F-4FEB-A7DF-84875437EF27}"/>
          </ac:spMkLst>
        </pc:spChg>
        <pc:picChg chg="del">
          <ac:chgData name="David Williams (SOAC)" userId="d9705ef0-be3d-4927-aab1-9879255c8c5d" providerId="ADAL" clId="{C4940ABB-CD96-4F90-AA13-BFEA0B8F6EFD}" dt="2021-02-22T15:31:25.587" v="395" actId="478"/>
          <ac:picMkLst>
            <pc:docMk/>
            <pc:sldMk cId="1372246799" sldId="511"/>
            <ac:picMk id="4" creationId="{0A51B74D-DC47-49AE-8350-7EAF19300CF1}"/>
          </ac:picMkLst>
        </pc:picChg>
        <pc:picChg chg="add mod">
          <ac:chgData name="David Williams (SOAC)" userId="d9705ef0-be3d-4927-aab1-9879255c8c5d" providerId="ADAL" clId="{C4940ABB-CD96-4F90-AA13-BFEA0B8F6EFD}" dt="2021-02-22T20:14:19.101" v="1948" actId="14100"/>
          <ac:picMkLst>
            <pc:docMk/>
            <pc:sldMk cId="1372246799" sldId="511"/>
            <ac:picMk id="3074" creationId="{352FCAD9-FF16-4016-8FBD-9B1CC522DB2F}"/>
          </ac:picMkLst>
        </pc:picChg>
      </pc:sldChg>
      <pc:sldChg chg="del">
        <pc:chgData name="David Williams (SOAC)" userId="d9705ef0-be3d-4927-aab1-9879255c8c5d" providerId="ADAL" clId="{C4940ABB-CD96-4F90-AA13-BFEA0B8F6EFD}" dt="2021-02-21T16:33:01.526" v="1" actId="47"/>
        <pc:sldMkLst>
          <pc:docMk/>
          <pc:sldMk cId="2692638409" sldId="511"/>
        </pc:sldMkLst>
      </pc:sldChg>
      <pc:sldChg chg="del">
        <pc:chgData name="David Williams (SOAC)" userId="d9705ef0-be3d-4927-aab1-9879255c8c5d" providerId="ADAL" clId="{C4940ABB-CD96-4F90-AA13-BFEA0B8F6EFD}" dt="2021-02-21T16:33:01.526" v="1" actId="47"/>
        <pc:sldMkLst>
          <pc:docMk/>
          <pc:sldMk cId="1389355967" sldId="512"/>
        </pc:sldMkLst>
      </pc:sldChg>
      <pc:sldChg chg="addSp delSp modSp add mod">
        <pc:chgData name="David Williams (SOAC)" userId="d9705ef0-be3d-4927-aab1-9879255c8c5d" providerId="ADAL" clId="{C4940ABB-CD96-4F90-AA13-BFEA0B8F6EFD}" dt="2021-02-22T20:14:36.764" v="1952" actId="14100"/>
        <pc:sldMkLst>
          <pc:docMk/>
          <pc:sldMk cId="3729833702" sldId="512"/>
        </pc:sldMkLst>
        <pc:spChg chg="mod">
          <ac:chgData name="David Williams (SOAC)" userId="d9705ef0-be3d-4927-aab1-9879255c8c5d" providerId="ADAL" clId="{C4940ABB-CD96-4F90-AA13-BFEA0B8F6EFD}" dt="2021-02-22T16:38:53.265" v="488" actId="27636"/>
          <ac:spMkLst>
            <pc:docMk/>
            <pc:sldMk cId="3729833702" sldId="512"/>
            <ac:spMk id="3" creationId="{00000000-0000-0000-0000-000000000000}"/>
          </ac:spMkLst>
        </pc:spChg>
        <pc:picChg chg="add mod">
          <ac:chgData name="David Williams (SOAC)" userId="d9705ef0-be3d-4927-aab1-9879255c8c5d" providerId="ADAL" clId="{C4940ABB-CD96-4F90-AA13-BFEA0B8F6EFD}" dt="2021-02-22T20:14:36.764" v="1952" actId="14100"/>
          <ac:picMkLst>
            <pc:docMk/>
            <pc:sldMk cId="3729833702" sldId="512"/>
            <ac:picMk id="4" creationId="{0B5F2A65-4675-48C0-B9E5-4217D7E47E3C}"/>
          </ac:picMkLst>
        </pc:picChg>
        <pc:picChg chg="del">
          <ac:chgData name="David Williams (SOAC)" userId="d9705ef0-be3d-4927-aab1-9879255c8c5d" providerId="ADAL" clId="{C4940ABB-CD96-4F90-AA13-BFEA0B8F6EFD}" dt="2021-02-22T16:38:56.281" v="489" actId="478"/>
          <ac:picMkLst>
            <pc:docMk/>
            <pc:sldMk cId="3729833702" sldId="512"/>
            <ac:picMk id="5" creationId="{8C455C50-56D6-4419-993C-BB39B35333BF}"/>
          </ac:picMkLst>
        </pc:picChg>
      </pc:sldChg>
      <pc:sldChg chg="addSp delSp modSp add mod">
        <pc:chgData name="David Williams (SOAC)" userId="d9705ef0-be3d-4927-aab1-9879255c8c5d" providerId="ADAL" clId="{C4940ABB-CD96-4F90-AA13-BFEA0B8F6EFD}" dt="2021-02-22T18:26:56.560" v="1063" actId="20577"/>
        <pc:sldMkLst>
          <pc:docMk/>
          <pc:sldMk cId="1404261137" sldId="513"/>
        </pc:sldMkLst>
        <pc:spChg chg="mod">
          <ac:chgData name="David Williams (SOAC)" userId="d9705ef0-be3d-4927-aab1-9879255c8c5d" providerId="ADAL" clId="{C4940ABB-CD96-4F90-AA13-BFEA0B8F6EFD}" dt="2021-02-22T18:26:56.560" v="1063" actId="20577"/>
          <ac:spMkLst>
            <pc:docMk/>
            <pc:sldMk cId="1404261137" sldId="513"/>
            <ac:spMk id="2" creationId="{00000000-0000-0000-0000-000000000000}"/>
          </ac:spMkLst>
        </pc:spChg>
        <pc:spChg chg="del">
          <ac:chgData name="David Williams (SOAC)" userId="d9705ef0-be3d-4927-aab1-9879255c8c5d" providerId="ADAL" clId="{C4940ABB-CD96-4F90-AA13-BFEA0B8F6EFD}" dt="2021-02-22T18:25:56.494" v="1053" actId="478"/>
          <ac:spMkLst>
            <pc:docMk/>
            <pc:sldMk cId="1404261137" sldId="513"/>
            <ac:spMk id="3" creationId="{00000000-0000-0000-0000-000000000000}"/>
          </ac:spMkLst>
        </pc:spChg>
        <pc:spChg chg="del">
          <ac:chgData name="David Williams (SOAC)" userId="d9705ef0-be3d-4927-aab1-9879255c8c5d" providerId="ADAL" clId="{C4940ABB-CD96-4F90-AA13-BFEA0B8F6EFD}" dt="2021-02-22T18:25:53.024" v="1052" actId="478"/>
          <ac:spMkLst>
            <pc:docMk/>
            <pc:sldMk cId="1404261137" sldId="513"/>
            <ac:spMk id="6" creationId="{6C15E79A-5F92-4B77-9FA4-381EA06455C3}"/>
          </ac:spMkLst>
        </pc:spChg>
        <pc:spChg chg="add del mod">
          <ac:chgData name="David Williams (SOAC)" userId="d9705ef0-be3d-4927-aab1-9879255c8c5d" providerId="ADAL" clId="{C4940ABB-CD96-4F90-AA13-BFEA0B8F6EFD}" dt="2021-02-22T18:26:33.920" v="1054" actId="478"/>
          <ac:spMkLst>
            <pc:docMk/>
            <pc:sldMk cId="1404261137" sldId="513"/>
            <ac:spMk id="7" creationId="{1C0DFBE5-F64A-4CA3-AB67-466677F17E26}"/>
          </ac:spMkLst>
        </pc:spChg>
        <pc:picChg chg="del">
          <ac:chgData name="David Williams (SOAC)" userId="d9705ef0-be3d-4927-aab1-9879255c8c5d" providerId="ADAL" clId="{C4940ABB-CD96-4F90-AA13-BFEA0B8F6EFD}" dt="2021-02-22T18:25:53.024" v="1052" actId="478"/>
          <ac:picMkLst>
            <pc:docMk/>
            <pc:sldMk cId="1404261137" sldId="513"/>
            <ac:picMk id="4" creationId="{E89BF85A-E263-4C93-AC1A-8945E6A454A6}"/>
          </ac:picMkLst>
        </pc:picChg>
        <pc:picChg chg="add mod">
          <ac:chgData name="David Williams (SOAC)" userId="d9705ef0-be3d-4927-aab1-9879255c8c5d" providerId="ADAL" clId="{C4940ABB-CD96-4F90-AA13-BFEA0B8F6EFD}" dt="2021-02-22T18:26:46.660" v="1058" actId="14100"/>
          <ac:picMkLst>
            <pc:docMk/>
            <pc:sldMk cId="1404261137" sldId="513"/>
            <ac:picMk id="8" creationId="{4D9E4144-B51B-4F34-9CC2-1F16D30ACC5C}"/>
          </ac:picMkLst>
        </pc:picChg>
      </pc:sldChg>
      <pc:sldChg chg="del">
        <pc:chgData name="David Williams (SOAC)" userId="d9705ef0-be3d-4927-aab1-9879255c8c5d" providerId="ADAL" clId="{C4940ABB-CD96-4F90-AA13-BFEA0B8F6EFD}" dt="2021-02-21T16:33:01.526" v="1" actId="47"/>
        <pc:sldMkLst>
          <pc:docMk/>
          <pc:sldMk cId="3601732978" sldId="513"/>
        </pc:sldMkLst>
      </pc:sldChg>
      <pc:sldChg chg="del">
        <pc:chgData name="David Williams (SOAC)" userId="d9705ef0-be3d-4927-aab1-9879255c8c5d" providerId="ADAL" clId="{C4940ABB-CD96-4F90-AA13-BFEA0B8F6EFD}" dt="2021-02-21T16:33:01.526" v="1" actId="47"/>
        <pc:sldMkLst>
          <pc:docMk/>
          <pc:sldMk cId="2422824276" sldId="514"/>
        </pc:sldMkLst>
      </pc:sldChg>
      <pc:sldChg chg="addSp delSp modSp add mod">
        <pc:chgData name="David Williams (SOAC)" userId="d9705ef0-be3d-4927-aab1-9879255c8c5d" providerId="ADAL" clId="{C4940ABB-CD96-4F90-AA13-BFEA0B8F6EFD}" dt="2021-02-22T18:54:40.470" v="1247" actId="14100"/>
        <pc:sldMkLst>
          <pc:docMk/>
          <pc:sldMk cId="2468200564" sldId="514"/>
        </pc:sldMkLst>
        <pc:spChg chg="mod ord">
          <ac:chgData name="David Williams (SOAC)" userId="d9705ef0-be3d-4927-aab1-9879255c8c5d" providerId="ADAL" clId="{C4940ABB-CD96-4F90-AA13-BFEA0B8F6EFD}" dt="2021-02-22T18:54:40.470" v="1247" actId="14100"/>
          <ac:spMkLst>
            <pc:docMk/>
            <pc:sldMk cId="2468200564" sldId="514"/>
            <ac:spMk id="5" creationId="{45DA58D4-2A9F-4FEB-A7DF-84875437EF27}"/>
          </ac:spMkLst>
        </pc:spChg>
        <pc:picChg chg="add mod">
          <ac:chgData name="David Williams (SOAC)" userId="d9705ef0-be3d-4927-aab1-9879255c8c5d" providerId="ADAL" clId="{C4940ABB-CD96-4F90-AA13-BFEA0B8F6EFD}" dt="2021-02-22T18:54:02.070" v="1217" actId="14100"/>
          <ac:picMkLst>
            <pc:docMk/>
            <pc:sldMk cId="2468200564" sldId="514"/>
            <ac:picMk id="3" creationId="{3F880585-701C-4609-BC29-5DD058BFAA81}"/>
          </ac:picMkLst>
        </pc:picChg>
        <pc:picChg chg="del">
          <ac:chgData name="David Williams (SOAC)" userId="d9705ef0-be3d-4927-aab1-9879255c8c5d" providerId="ADAL" clId="{C4940ABB-CD96-4F90-AA13-BFEA0B8F6EFD}" dt="2021-02-22T18:53:43.958" v="1213" actId="478"/>
          <ac:picMkLst>
            <pc:docMk/>
            <pc:sldMk cId="2468200564" sldId="514"/>
            <ac:picMk id="3074" creationId="{352FCAD9-FF16-4016-8FBD-9B1CC522DB2F}"/>
          </ac:picMkLst>
        </pc:picChg>
      </pc:sldChg>
      <pc:sldChg chg="addSp delSp modSp add mod">
        <pc:chgData name="David Williams (SOAC)" userId="d9705ef0-be3d-4927-aab1-9879255c8c5d" providerId="ADAL" clId="{C4940ABB-CD96-4F90-AA13-BFEA0B8F6EFD}" dt="2021-02-22T19:26:45.347" v="1638" actId="14100"/>
        <pc:sldMkLst>
          <pc:docMk/>
          <pc:sldMk cId="740317868" sldId="515"/>
        </pc:sldMkLst>
        <pc:spChg chg="mod">
          <ac:chgData name="David Williams (SOAC)" userId="d9705ef0-be3d-4927-aab1-9879255c8c5d" providerId="ADAL" clId="{C4940ABB-CD96-4F90-AA13-BFEA0B8F6EFD}" dt="2021-02-22T18:57:01.686" v="1308" actId="20577"/>
          <ac:spMkLst>
            <pc:docMk/>
            <pc:sldMk cId="740317868" sldId="515"/>
            <ac:spMk id="2" creationId="{00000000-0000-0000-0000-000000000000}"/>
          </ac:spMkLst>
        </pc:spChg>
        <pc:spChg chg="del">
          <ac:chgData name="David Williams (SOAC)" userId="d9705ef0-be3d-4927-aab1-9879255c8c5d" providerId="ADAL" clId="{C4940ABB-CD96-4F90-AA13-BFEA0B8F6EFD}" dt="2021-02-22T18:56:24.410" v="1273" actId="478"/>
          <ac:spMkLst>
            <pc:docMk/>
            <pc:sldMk cId="740317868" sldId="515"/>
            <ac:spMk id="3" creationId="{00000000-0000-0000-0000-000000000000}"/>
          </ac:spMkLst>
        </pc:spChg>
        <pc:spChg chg="add del mod">
          <ac:chgData name="David Williams (SOAC)" userId="d9705ef0-be3d-4927-aab1-9879255c8c5d" providerId="ADAL" clId="{C4940ABB-CD96-4F90-AA13-BFEA0B8F6EFD}" dt="2021-02-22T18:56:28.910" v="1274" actId="478"/>
          <ac:spMkLst>
            <pc:docMk/>
            <pc:sldMk cId="740317868" sldId="515"/>
            <ac:spMk id="5" creationId="{00C1D22A-AB24-4486-BA48-3C9C0B1CE598}"/>
          </ac:spMkLst>
        </pc:spChg>
        <pc:picChg chg="add mod">
          <ac:chgData name="David Williams (SOAC)" userId="d9705ef0-be3d-4927-aab1-9879255c8c5d" providerId="ADAL" clId="{C4940ABB-CD96-4F90-AA13-BFEA0B8F6EFD}" dt="2021-02-22T19:26:45.347" v="1638" actId="14100"/>
          <ac:picMkLst>
            <pc:docMk/>
            <pc:sldMk cId="740317868" sldId="515"/>
            <ac:picMk id="6" creationId="{6E8AAF2F-D8F6-4E4B-B83F-3C99106B63B0}"/>
          </ac:picMkLst>
        </pc:picChg>
      </pc:sldChg>
      <pc:sldChg chg="del">
        <pc:chgData name="David Williams (SOAC)" userId="d9705ef0-be3d-4927-aab1-9879255c8c5d" providerId="ADAL" clId="{C4940ABB-CD96-4F90-AA13-BFEA0B8F6EFD}" dt="2021-02-21T16:33:01.526" v="1" actId="47"/>
        <pc:sldMkLst>
          <pc:docMk/>
          <pc:sldMk cId="1206267206" sldId="515"/>
        </pc:sldMkLst>
      </pc:sldChg>
      <pc:sldChg chg="del">
        <pc:chgData name="David Williams (SOAC)" userId="d9705ef0-be3d-4927-aab1-9879255c8c5d" providerId="ADAL" clId="{C4940ABB-CD96-4F90-AA13-BFEA0B8F6EFD}" dt="2021-02-21T16:33:01.526" v="1" actId="47"/>
        <pc:sldMkLst>
          <pc:docMk/>
          <pc:sldMk cId="1708976430" sldId="516"/>
        </pc:sldMkLst>
      </pc:sldChg>
      <pc:sldChg chg="addSp delSp modSp add mod">
        <pc:chgData name="David Williams (SOAC)" userId="d9705ef0-be3d-4927-aab1-9879255c8c5d" providerId="ADAL" clId="{C4940ABB-CD96-4F90-AA13-BFEA0B8F6EFD}" dt="2021-02-22T21:15:04.968" v="2351" actId="15"/>
        <pc:sldMkLst>
          <pc:docMk/>
          <pc:sldMk cId="2333992084" sldId="516"/>
        </pc:sldMkLst>
        <pc:spChg chg="mod">
          <ac:chgData name="David Williams (SOAC)" userId="d9705ef0-be3d-4927-aab1-9879255c8c5d" providerId="ADAL" clId="{C4940ABB-CD96-4F90-AA13-BFEA0B8F6EFD}" dt="2021-02-22T18:57:25.216" v="1328" actId="27636"/>
          <ac:spMkLst>
            <pc:docMk/>
            <pc:sldMk cId="2333992084" sldId="516"/>
            <ac:spMk id="2" creationId="{00000000-0000-0000-0000-000000000000}"/>
          </ac:spMkLst>
        </pc:spChg>
        <pc:spChg chg="add mod">
          <ac:chgData name="David Williams (SOAC)" userId="d9705ef0-be3d-4927-aab1-9879255c8c5d" providerId="ADAL" clId="{C4940ABB-CD96-4F90-AA13-BFEA0B8F6EFD}" dt="2021-02-22T21:15:04.968" v="2351" actId="15"/>
          <ac:spMkLst>
            <pc:docMk/>
            <pc:sldMk cId="2333992084" sldId="516"/>
            <ac:spMk id="7" creationId="{C641B518-5AEF-4140-B495-FBB16DE6F490}"/>
          </ac:spMkLst>
        </pc:spChg>
        <pc:picChg chg="del">
          <ac:chgData name="David Williams (SOAC)" userId="d9705ef0-be3d-4927-aab1-9879255c8c5d" providerId="ADAL" clId="{C4940ABB-CD96-4F90-AA13-BFEA0B8F6EFD}" dt="2021-02-22T18:57:28.571" v="1329" actId="478"/>
          <ac:picMkLst>
            <pc:docMk/>
            <pc:sldMk cId="2333992084" sldId="516"/>
            <ac:picMk id="6" creationId="{6E8AAF2F-D8F6-4E4B-B83F-3C99106B63B0}"/>
          </ac:picMkLst>
        </pc:picChg>
        <pc:picChg chg="add mod">
          <ac:chgData name="David Williams (SOAC)" userId="d9705ef0-be3d-4927-aab1-9879255c8c5d" providerId="ADAL" clId="{C4940ABB-CD96-4F90-AA13-BFEA0B8F6EFD}" dt="2021-02-22T18:58:29.116" v="1331" actId="1076"/>
          <ac:picMkLst>
            <pc:docMk/>
            <pc:sldMk cId="2333992084" sldId="516"/>
            <ac:picMk id="10242" creationId="{638FFF4C-89E7-470C-B957-CE5BEB81F97D}"/>
          </ac:picMkLst>
        </pc:picChg>
      </pc:sldChg>
      <pc:sldChg chg="addSp delSp modSp add mod">
        <pc:chgData name="David Williams (SOAC)" userId="d9705ef0-be3d-4927-aab1-9879255c8c5d" providerId="ADAL" clId="{C4940ABB-CD96-4F90-AA13-BFEA0B8F6EFD}" dt="2021-02-22T19:06:25.269" v="1426" actId="14100"/>
        <pc:sldMkLst>
          <pc:docMk/>
          <pc:sldMk cId="589874428" sldId="517"/>
        </pc:sldMkLst>
        <pc:spChg chg="mod">
          <ac:chgData name="David Williams (SOAC)" userId="d9705ef0-be3d-4927-aab1-9879255c8c5d" providerId="ADAL" clId="{C4940ABB-CD96-4F90-AA13-BFEA0B8F6EFD}" dt="2021-02-22T19:02:44.186" v="1370" actId="14100"/>
          <ac:spMkLst>
            <pc:docMk/>
            <pc:sldMk cId="589874428" sldId="517"/>
            <ac:spMk id="7" creationId="{C641B518-5AEF-4140-B495-FBB16DE6F490}"/>
          </ac:spMkLst>
        </pc:spChg>
        <pc:spChg chg="add del">
          <ac:chgData name="David Williams (SOAC)" userId="d9705ef0-be3d-4927-aab1-9879255c8c5d" providerId="ADAL" clId="{C4940ABB-CD96-4F90-AA13-BFEA0B8F6EFD}" dt="2021-02-22T19:02:37.836" v="1368" actId="22"/>
          <ac:spMkLst>
            <pc:docMk/>
            <pc:sldMk cId="589874428" sldId="517"/>
            <ac:spMk id="8" creationId="{17C360D6-3418-4D7A-A94B-19BF5E4D7B30}"/>
          </ac:spMkLst>
        </pc:spChg>
        <pc:spChg chg="add mod">
          <ac:chgData name="David Williams (SOAC)" userId="d9705ef0-be3d-4927-aab1-9879255c8c5d" providerId="ADAL" clId="{C4940ABB-CD96-4F90-AA13-BFEA0B8F6EFD}" dt="2021-02-22T19:03:38.531" v="1385" actId="14100"/>
          <ac:spMkLst>
            <pc:docMk/>
            <pc:sldMk cId="589874428" sldId="517"/>
            <ac:spMk id="9" creationId="{8EB4B0CE-A1C5-4E28-BEA0-F491336D1BD8}"/>
          </ac:spMkLst>
        </pc:spChg>
        <pc:spChg chg="add mod">
          <ac:chgData name="David Williams (SOAC)" userId="d9705ef0-be3d-4927-aab1-9879255c8c5d" providerId="ADAL" clId="{C4940ABB-CD96-4F90-AA13-BFEA0B8F6EFD}" dt="2021-02-22T19:06:04.383" v="1421" actId="1076"/>
          <ac:spMkLst>
            <pc:docMk/>
            <pc:sldMk cId="589874428" sldId="517"/>
            <ac:spMk id="12" creationId="{50C71266-C675-4EBF-80F5-D0FB933955CF}"/>
          </ac:spMkLst>
        </pc:spChg>
        <pc:spChg chg="add mod">
          <ac:chgData name="David Williams (SOAC)" userId="d9705ef0-be3d-4927-aab1-9879255c8c5d" providerId="ADAL" clId="{C4940ABB-CD96-4F90-AA13-BFEA0B8F6EFD}" dt="2021-02-22T19:06:00.807" v="1420" actId="1076"/>
          <ac:spMkLst>
            <pc:docMk/>
            <pc:sldMk cId="589874428" sldId="517"/>
            <ac:spMk id="15" creationId="{480550AD-EDE8-46B2-888A-337FE2E90691}"/>
          </ac:spMkLst>
        </pc:spChg>
        <pc:picChg chg="add mod">
          <ac:chgData name="David Williams (SOAC)" userId="d9705ef0-be3d-4927-aab1-9879255c8c5d" providerId="ADAL" clId="{C4940ABB-CD96-4F90-AA13-BFEA0B8F6EFD}" dt="2021-02-22T19:02:49.046" v="1372" actId="1076"/>
          <ac:picMkLst>
            <pc:docMk/>
            <pc:sldMk cId="589874428" sldId="517"/>
            <ac:picMk id="3" creationId="{7F1D80FF-747C-403E-AD49-04460A9D57F2}"/>
          </ac:picMkLst>
        </pc:picChg>
        <pc:picChg chg="add mod">
          <ac:chgData name="David Williams (SOAC)" userId="d9705ef0-be3d-4927-aab1-9879255c8c5d" providerId="ADAL" clId="{C4940ABB-CD96-4F90-AA13-BFEA0B8F6EFD}" dt="2021-02-22T19:03:43.814" v="1386" actId="1076"/>
          <ac:picMkLst>
            <pc:docMk/>
            <pc:sldMk cId="589874428" sldId="517"/>
            <ac:picMk id="6" creationId="{088B8B1B-7F80-40F2-B5DF-334E9D309B76}"/>
          </ac:picMkLst>
        </pc:picChg>
        <pc:picChg chg="add mod">
          <ac:chgData name="David Williams (SOAC)" userId="d9705ef0-be3d-4927-aab1-9879255c8c5d" providerId="ADAL" clId="{C4940ABB-CD96-4F90-AA13-BFEA0B8F6EFD}" dt="2021-02-22T19:06:08.126" v="1422" actId="1076"/>
          <ac:picMkLst>
            <pc:docMk/>
            <pc:sldMk cId="589874428" sldId="517"/>
            <ac:picMk id="11" creationId="{273F055E-33BF-4D01-8ABB-DA1CD7978C33}"/>
          </ac:picMkLst>
        </pc:picChg>
        <pc:picChg chg="add mod">
          <ac:chgData name="David Williams (SOAC)" userId="d9705ef0-be3d-4927-aab1-9879255c8c5d" providerId="ADAL" clId="{C4940ABB-CD96-4F90-AA13-BFEA0B8F6EFD}" dt="2021-02-22T19:06:25.269" v="1426" actId="14100"/>
          <ac:picMkLst>
            <pc:docMk/>
            <pc:sldMk cId="589874428" sldId="517"/>
            <ac:picMk id="14" creationId="{3222A7AE-0D49-43E0-AFE5-C65BFD15132C}"/>
          </ac:picMkLst>
        </pc:picChg>
        <pc:picChg chg="del">
          <ac:chgData name="David Williams (SOAC)" userId="d9705ef0-be3d-4927-aab1-9879255c8c5d" providerId="ADAL" clId="{C4940ABB-CD96-4F90-AA13-BFEA0B8F6EFD}" dt="2021-02-22T19:01:25.312" v="1353" actId="478"/>
          <ac:picMkLst>
            <pc:docMk/>
            <pc:sldMk cId="589874428" sldId="517"/>
            <ac:picMk id="10242" creationId="{638FFF4C-89E7-470C-B957-CE5BEB81F97D}"/>
          </ac:picMkLst>
        </pc:picChg>
      </pc:sldChg>
      <pc:sldChg chg="del">
        <pc:chgData name="David Williams (SOAC)" userId="d9705ef0-be3d-4927-aab1-9879255c8c5d" providerId="ADAL" clId="{C4940ABB-CD96-4F90-AA13-BFEA0B8F6EFD}" dt="2021-02-21T16:33:01.526" v="1" actId="47"/>
        <pc:sldMkLst>
          <pc:docMk/>
          <pc:sldMk cId="2527836057" sldId="517"/>
        </pc:sldMkLst>
      </pc:sldChg>
      <pc:sldChg chg="addSp delSp modSp add mod ord">
        <pc:chgData name="David Williams (SOAC)" userId="d9705ef0-be3d-4927-aab1-9879255c8c5d" providerId="ADAL" clId="{C4940ABB-CD96-4F90-AA13-BFEA0B8F6EFD}" dt="2021-02-22T19:08:02.776" v="1438" actId="14100"/>
        <pc:sldMkLst>
          <pc:docMk/>
          <pc:sldMk cId="3452923467" sldId="518"/>
        </pc:sldMkLst>
        <pc:spChg chg="del">
          <ac:chgData name="David Williams (SOAC)" userId="d9705ef0-be3d-4927-aab1-9879255c8c5d" providerId="ADAL" clId="{C4940ABB-CD96-4F90-AA13-BFEA0B8F6EFD}" dt="2021-02-22T19:07:26.989" v="1431" actId="478"/>
          <ac:spMkLst>
            <pc:docMk/>
            <pc:sldMk cId="3452923467" sldId="518"/>
            <ac:spMk id="7" creationId="{C641B518-5AEF-4140-B495-FBB16DE6F490}"/>
          </ac:spMkLst>
        </pc:spChg>
        <pc:picChg chg="add mod modCrop">
          <ac:chgData name="David Williams (SOAC)" userId="d9705ef0-be3d-4927-aab1-9879255c8c5d" providerId="ADAL" clId="{C4940ABB-CD96-4F90-AA13-BFEA0B8F6EFD}" dt="2021-02-22T19:08:02.776" v="1438" actId="14100"/>
          <ac:picMkLst>
            <pc:docMk/>
            <pc:sldMk cId="3452923467" sldId="518"/>
            <ac:picMk id="3" creationId="{3891FD7B-56D2-4AB0-91A2-651D490D24E6}"/>
          </ac:picMkLst>
        </pc:picChg>
        <pc:picChg chg="del">
          <ac:chgData name="David Williams (SOAC)" userId="d9705ef0-be3d-4927-aab1-9879255c8c5d" providerId="ADAL" clId="{C4940ABB-CD96-4F90-AA13-BFEA0B8F6EFD}" dt="2021-02-22T19:07:24.463" v="1430" actId="478"/>
          <ac:picMkLst>
            <pc:docMk/>
            <pc:sldMk cId="3452923467" sldId="518"/>
            <ac:picMk id="10242" creationId="{638FFF4C-89E7-470C-B957-CE5BEB81F97D}"/>
          </ac:picMkLst>
        </pc:picChg>
      </pc:sldChg>
      <pc:sldChg chg="del">
        <pc:chgData name="David Williams (SOAC)" userId="d9705ef0-be3d-4927-aab1-9879255c8c5d" providerId="ADAL" clId="{C4940ABB-CD96-4F90-AA13-BFEA0B8F6EFD}" dt="2021-02-21T16:33:01.526" v="1" actId="47"/>
        <pc:sldMkLst>
          <pc:docMk/>
          <pc:sldMk cId="4061436504" sldId="518"/>
        </pc:sldMkLst>
      </pc:sldChg>
      <pc:sldChg chg="addSp delSp modSp add del mod ord">
        <pc:chgData name="David Williams (SOAC)" userId="d9705ef0-be3d-4927-aab1-9879255c8c5d" providerId="ADAL" clId="{C4940ABB-CD96-4F90-AA13-BFEA0B8F6EFD}" dt="2021-02-22T19:10:17.219" v="1449" actId="2696"/>
        <pc:sldMkLst>
          <pc:docMk/>
          <pc:sldMk cId="221014000" sldId="519"/>
        </pc:sldMkLst>
        <pc:spChg chg="del">
          <ac:chgData name="David Williams (SOAC)" userId="d9705ef0-be3d-4927-aab1-9879255c8c5d" providerId="ADAL" clId="{C4940ABB-CD96-4F90-AA13-BFEA0B8F6EFD}" dt="2021-02-22T19:08:54.831" v="1442" actId="478"/>
          <ac:spMkLst>
            <pc:docMk/>
            <pc:sldMk cId="221014000" sldId="519"/>
            <ac:spMk id="7" creationId="{C641B518-5AEF-4140-B495-FBB16DE6F490}"/>
          </ac:spMkLst>
        </pc:spChg>
        <pc:picChg chg="add mod">
          <ac:chgData name="David Williams (SOAC)" userId="d9705ef0-be3d-4927-aab1-9879255c8c5d" providerId="ADAL" clId="{C4940ABB-CD96-4F90-AA13-BFEA0B8F6EFD}" dt="2021-02-22T19:09:07.262" v="1447" actId="14100"/>
          <ac:picMkLst>
            <pc:docMk/>
            <pc:sldMk cId="221014000" sldId="519"/>
            <ac:picMk id="3" creationId="{BA5F9C33-B0E6-45EC-BCA9-86D7A4EBBE25}"/>
          </ac:picMkLst>
        </pc:picChg>
        <pc:picChg chg="del">
          <ac:chgData name="David Williams (SOAC)" userId="d9705ef0-be3d-4927-aab1-9879255c8c5d" providerId="ADAL" clId="{C4940ABB-CD96-4F90-AA13-BFEA0B8F6EFD}" dt="2021-02-22T19:08:56.941" v="1443" actId="478"/>
          <ac:picMkLst>
            <pc:docMk/>
            <pc:sldMk cId="221014000" sldId="519"/>
            <ac:picMk id="10242" creationId="{638FFF4C-89E7-470C-B957-CE5BEB81F97D}"/>
          </ac:picMkLst>
        </pc:picChg>
      </pc:sldChg>
      <pc:sldChg chg="del">
        <pc:chgData name="David Williams (SOAC)" userId="d9705ef0-be3d-4927-aab1-9879255c8c5d" providerId="ADAL" clId="{C4940ABB-CD96-4F90-AA13-BFEA0B8F6EFD}" dt="2021-02-21T16:33:01.526" v="1" actId="47"/>
        <pc:sldMkLst>
          <pc:docMk/>
          <pc:sldMk cId="4208346434" sldId="519"/>
        </pc:sldMkLst>
      </pc:sldChg>
      <pc:sldChg chg="del">
        <pc:chgData name="David Williams (SOAC)" userId="d9705ef0-be3d-4927-aab1-9879255c8c5d" providerId="ADAL" clId="{C4940ABB-CD96-4F90-AA13-BFEA0B8F6EFD}" dt="2021-02-21T16:33:01.526" v="1" actId="47"/>
        <pc:sldMkLst>
          <pc:docMk/>
          <pc:sldMk cId="1373846594" sldId="520"/>
        </pc:sldMkLst>
      </pc:sldChg>
      <pc:sldChg chg="addSp delSp modSp add mod">
        <pc:chgData name="David Williams (SOAC)" userId="d9705ef0-be3d-4927-aab1-9879255c8c5d" providerId="ADAL" clId="{C4940ABB-CD96-4F90-AA13-BFEA0B8F6EFD}" dt="2021-02-22T19:27:41.190" v="1648" actId="14100"/>
        <pc:sldMkLst>
          <pc:docMk/>
          <pc:sldMk cId="1885044427" sldId="520"/>
        </pc:sldMkLst>
        <pc:spChg chg="mod">
          <ac:chgData name="David Williams (SOAC)" userId="d9705ef0-be3d-4927-aab1-9879255c8c5d" providerId="ADAL" clId="{C4940ABB-CD96-4F90-AA13-BFEA0B8F6EFD}" dt="2021-02-22T19:10:32.553" v="1473" actId="27636"/>
          <ac:spMkLst>
            <pc:docMk/>
            <pc:sldMk cId="1885044427" sldId="520"/>
            <ac:spMk id="2" creationId="{00000000-0000-0000-0000-000000000000}"/>
          </ac:spMkLst>
        </pc:spChg>
        <pc:picChg chg="del">
          <ac:chgData name="David Williams (SOAC)" userId="d9705ef0-be3d-4927-aab1-9879255c8c5d" providerId="ADAL" clId="{C4940ABB-CD96-4F90-AA13-BFEA0B8F6EFD}" dt="2021-02-22T19:10:36.912" v="1474" actId="478"/>
          <ac:picMkLst>
            <pc:docMk/>
            <pc:sldMk cId="1885044427" sldId="520"/>
            <ac:picMk id="3" creationId="{BA5F9C33-B0E6-45EC-BCA9-86D7A4EBBE25}"/>
          </ac:picMkLst>
        </pc:picChg>
        <pc:picChg chg="add mod">
          <ac:chgData name="David Williams (SOAC)" userId="d9705ef0-be3d-4927-aab1-9879255c8c5d" providerId="ADAL" clId="{C4940ABB-CD96-4F90-AA13-BFEA0B8F6EFD}" dt="2021-02-22T19:27:34.037" v="1646" actId="14100"/>
          <ac:picMkLst>
            <pc:docMk/>
            <pc:sldMk cId="1885044427" sldId="520"/>
            <ac:picMk id="4" creationId="{427D231A-B2F9-4B2E-8409-FE6247E9EBB7}"/>
          </ac:picMkLst>
        </pc:picChg>
        <pc:picChg chg="add mod">
          <ac:chgData name="David Williams (SOAC)" userId="d9705ef0-be3d-4927-aab1-9879255c8c5d" providerId="ADAL" clId="{C4940ABB-CD96-4F90-AA13-BFEA0B8F6EFD}" dt="2021-02-22T19:27:41.190" v="1648" actId="14100"/>
          <ac:picMkLst>
            <pc:docMk/>
            <pc:sldMk cId="1885044427" sldId="520"/>
            <ac:picMk id="11266" creationId="{A34AC883-3EAD-4C9D-B7D4-C661D6476D48}"/>
          </ac:picMkLst>
        </pc:picChg>
      </pc:sldChg>
      <pc:sldChg chg="del">
        <pc:chgData name="David Williams (SOAC)" userId="d9705ef0-be3d-4927-aab1-9879255c8c5d" providerId="ADAL" clId="{C4940ABB-CD96-4F90-AA13-BFEA0B8F6EFD}" dt="2021-02-21T16:33:01.526" v="1" actId="47"/>
        <pc:sldMkLst>
          <pc:docMk/>
          <pc:sldMk cId="3207474097" sldId="521"/>
        </pc:sldMkLst>
      </pc:sldChg>
      <pc:sldChg chg="addSp delSp modSp add mod">
        <pc:chgData name="David Williams (SOAC)" userId="d9705ef0-be3d-4927-aab1-9879255c8c5d" providerId="ADAL" clId="{C4940ABB-CD96-4F90-AA13-BFEA0B8F6EFD}" dt="2021-02-22T19:26:57.525" v="1641" actId="14100"/>
        <pc:sldMkLst>
          <pc:docMk/>
          <pc:sldMk cId="3370021126" sldId="521"/>
        </pc:sldMkLst>
        <pc:spChg chg="mod">
          <ac:chgData name="David Williams (SOAC)" userId="d9705ef0-be3d-4927-aab1-9879255c8c5d" providerId="ADAL" clId="{C4940ABB-CD96-4F90-AA13-BFEA0B8F6EFD}" dt="2021-02-22T19:12:49.573" v="1501" actId="27636"/>
          <ac:spMkLst>
            <pc:docMk/>
            <pc:sldMk cId="3370021126" sldId="521"/>
            <ac:spMk id="2" creationId="{00000000-0000-0000-0000-000000000000}"/>
          </ac:spMkLst>
        </pc:spChg>
        <pc:picChg chg="add mod">
          <ac:chgData name="David Williams (SOAC)" userId="d9705ef0-be3d-4927-aab1-9879255c8c5d" providerId="ADAL" clId="{C4940ABB-CD96-4F90-AA13-BFEA0B8F6EFD}" dt="2021-02-22T19:26:51.822" v="1639" actId="14100"/>
          <ac:picMkLst>
            <pc:docMk/>
            <pc:sldMk cId="3370021126" sldId="521"/>
            <ac:picMk id="3" creationId="{2020C886-504D-4BDE-8356-303E7FB8AC3D}"/>
          </ac:picMkLst>
        </pc:picChg>
        <pc:picChg chg="add mod">
          <ac:chgData name="David Williams (SOAC)" userId="d9705ef0-be3d-4927-aab1-9879255c8c5d" providerId="ADAL" clId="{C4940ABB-CD96-4F90-AA13-BFEA0B8F6EFD}" dt="2021-02-22T19:26:57.525" v="1641" actId="14100"/>
          <ac:picMkLst>
            <pc:docMk/>
            <pc:sldMk cId="3370021126" sldId="521"/>
            <ac:picMk id="4" creationId="{EA513ED2-D294-4F42-B803-2CAF1C5CB4DD}"/>
          </ac:picMkLst>
        </pc:picChg>
        <pc:picChg chg="del">
          <ac:chgData name="David Williams (SOAC)" userId="d9705ef0-be3d-4927-aab1-9879255c8c5d" providerId="ADAL" clId="{C4940ABB-CD96-4F90-AA13-BFEA0B8F6EFD}" dt="2021-02-22T19:12:55.669" v="1502" actId="478"/>
          <ac:picMkLst>
            <pc:docMk/>
            <pc:sldMk cId="3370021126" sldId="521"/>
            <ac:picMk id="6" creationId="{6E8AAF2F-D8F6-4E4B-B83F-3C99106B63B0}"/>
          </ac:picMkLst>
        </pc:picChg>
      </pc:sldChg>
      <pc:sldChg chg="addSp delSp modSp add mod">
        <pc:chgData name="David Williams (SOAC)" userId="d9705ef0-be3d-4927-aab1-9879255c8c5d" providerId="ADAL" clId="{C4940ABB-CD96-4F90-AA13-BFEA0B8F6EFD}" dt="2021-02-22T19:21:55.080" v="1588" actId="20577"/>
        <pc:sldMkLst>
          <pc:docMk/>
          <pc:sldMk cId="521377800" sldId="522"/>
        </pc:sldMkLst>
        <pc:spChg chg="mod">
          <ac:chgData name="David Williams (SOAC)" userId="d9705ef0-be3d-4927-aab1-9879255c8c5d" providerId="ADAL" clId="{C4940ABB-CD96-4F90-AA13-BFEA0B8F6EFD}" dt="2021-02-22T19:21:55.080" v="1588" actId="20577"/>
          <ac:spMkLst>
            <pc:docMk/>
            <pc:sldMk cId="521377800" sldId="522"/>
            <ac:spMk id="2" creationId="{00000000-0000-0000-0000-000000000000}"/>
          </ac:spMkLst>
        </pc:spChg>
        <pc:picChg chg="del">
          <ac:chgData name="David Williams (SOAC)" userId="d9705ef0-be3d-4927-aab1-9879255c8c5d" providerId="ADAL" clId="{C4940ABB-CD96-4F90-AA13-BFEA0B8F6EFD}" dt="2021-02-22T19:15:33.053" v="1523" actId="478"/>
          <ac:picMkLst>
            <pc:docMk/>
            <pc:sldMk cId="521377800" sldId="522"/>
            <ac:picMk id="3" creationId="{2020C886-504D-4BDE-8356-303E7FB8AC3D}"/>
          </ac:picMkLst>
        </pc:picChg>
        <pc:picChg chg="del">
          <ac:chgData name="David Williams (SOAC)" userId="d9705ef0-be3d-4927-aab1-9879255c8c5d" providerId="ADAL" clId="{C4940ABB-CD96-4F90-AA13-BFEA0B8F6EFD}" dt="2021-02-22T19:17:11.243" v="1533" actId="478"/>
          <ac:picMkLst>
            <pc:docMk/>
            <pc:sldMk cId="521377800" sldId="522"/>
            <ac:picMk id="4" creationId="{EA513ED2-D294-4F42-B803-2CAF1C5CB4DD}"/>
          </ac:picMkLst>
        </pc:picChg>
        <pc:picChg chg="add mod modCrop">
          <ac:chgData name="David Williams (SOAC)" userId="d9705ef0-be3d-4927-aab1-9879255c8c5d" providerId="ADAL" clId="{C4940ABB-CD96-4F90-AA13-BFEA0B8F6EFD}" dt="2021-02-22T19:17:54.134" v="1542" actId="14100"/>
          <ac:picMkLst>
            <pc:docMk/>
            <pc:sldMk cId="521377800" sldId="522"/>
            <ac:picMk id="5" creationId="{F00124FB-1AA7-4819-8BF1-50281DD0FC2B}"/>
          </ac:picMkLst>
        </pc:picChg>
        <pc:picChg chg="add mod modCrop">
          <ac:chgData name="David Williams (SOAC)" userId="d9705ef0-be3d-4927-aab1-9879255c8c5d" providerId="ADAL" clId="{C4940ABB-CD96-4F90-AA13-BFEA0B8F6EFD}" dt="2021-02-22T19:18:21.254" v="1546" actId="14100"/>
          <ac:picMkLst>
            <pc:docMk/>
            <pc:sldMk cId="521377800" sldId="522"/>
            <ac:picMk id="6" creationId="{D4529D47-B2D9-42B1-9263-D6A87E860D90}"/>
          </ac:picMkLst>
        </pc:picChg>
        <pc:picChg chg="add mod ord modCrop">
          <ac:chgData name="David Williams (SOAC)" userId="d9705ef0-be3d-4927-aab1-9879255c8c5d" providerId="ADAL" clId="{C4940ABB-CD96-4F90-AA13-BFEA0B8F6EFD}" dt="2021-02-22T19:21:30.886" v="1566" actId="1076"/>
          <ac:picMkLst>
            <pc:docMk/>
            <pc:sldMk cId="521377800" sldId="522"/>
            <ac:picMk id="7" creationId="{9F0A56BA-DBF5-4AE0-8914-449DDA1825B2}"/>
          </ac:picMkLst>
        </pc:picChg>
        <pc:picChg chg="add mod modCrop">
          <ac:chgData name="David Williams (SOAC)" userId="d9705ef0-be3d-4927-aab1-9879255c8c5d" providerId="ADAL" clId="{C4940ABB-CD96-4F90-AA13-BFEA0B8F6EFD}" dt="2021-02-22T19:21:15.901" v="1563" actId="14100"/>
          <ac:picMkLst>
            <pc:docMk/>
            <pc:sldMk cId="521377800" sldId="522"/>
            <ac:picMk id="8" creationId="{FBC51BEA-4EFB-41F8-8A63-F1FD843D8DFB}"/>
          </ac:picMkLst>
        </pc:picChg>
      </pc:sldChg>
      <pc:sldChg chg="del">
        <pc:chgData name="David Williams (SOAC)" userId="d9705ef0-be3d-4927-aab1-9879255c8c5d" providerId="ADAL" clId="{C4940ABB-CD96-4F90-AA13-BFEA0B8F6EFD}" dt="2021-02-21T16:33:01.526" v="1" actId="47"/>
        <pc:sldMkLst>
          <pc:docMk/>
          <pc:sldMk cId="1155918268" sldId="522"/>
        </pc:sldMkLst>
      </pc:sldChg>
      <pc:sldChg chg="addSp delSp modSp add mod">
        <pc:chgData name="David Williams (SOAC)" userId="d9705ef0-be3d-4927-aab1-9879255c8c5d" providerId="ADAL" clId="{C4940ABB-CD96-4F90-AA13-BFEA0B8F6EFD}" dt="2021-02-22T19:51:52.198" v="1685" actId="1076"/>
        <pc:sldMkLst>
          <pc:docMk/>
          <pc:sldMk cId="1435278103" sldId="523"/>
        </pc:sldMkLst>
        <pc:spChg chg="mod">
          <ac:chgData name="David Williams (SOAC)" userId="d9705ef0-be3d-4927-aab1-9879255c8c5d" providerId="ADAL" clId="{C4940ABB-CD96-4F90-AA13-BFEA0B8F6EFD}" dt="2021-02-22T19:50:38.668" v="1676" actId="20577"/>
          <ac:spMkLst>
            <pc:docMk/>
            <pc:sldMk cId="1435278103" sldId="523"/>
            <ac:spMk id="2" creationId="{00000000-0000-0000-0000-000000000000}"/>
          </ac:spMkLst>
        </pc:spChg>
        <pc:picChg chg="add mod">
          <ac:chgData name="David Williams (SOAC)" userId="d9705ef0-be3d-4927-aab1-9879255c8c5d" providerId="ADAL" clId="{C4940ABB-CD96-4F90-AA13-BFEA0B8F6EFD}" dt="2021-02-22T19:51:47.693" v="1684" actId="1076"/>
          <ac:picMkLst>
            <pc:docMk/>
            <pc:sldMk cId="1435278103" sldId="523"/>
            <ac:picMk id="3" creationId="{E1D4AFAE-DA69-4CCF-98E2-089DBB87BC6C}"/>
          </ac:picMkLst>
        </pc:picChg>
        <pc:picChg chg="del">
          <ac:chgData name="David Williams (SOAC)" userId="d9705ef0-be3d-4927-aab1-9879255c8c5d" providerId="ADAL" clId="{C4940ABB-CD96-4F90-AA13-BFEA0B8F6EFD}" dt="2021-02-22T19:49:37.056" v="1650" actId="478"/>
          <ac:picMkLst>
            <pc:docMk/>
            <pc:sldMk cId="1435278103" sldId="523"/>
            <ac:picMk id="4" creationId="{427D231A-B2F9-4B2E-8409-FE6247E9EBB7}"/>
          </ac:picMkLst>
        </pc:picChg>
        <pc:picChg chg="add mod">
          <ac:chgData name="David Williams (SOAC)" userId="d9705ef0-be3d-4927-aab1-9879255c8c5d" providerId="ADAL" clId="{C4940ABB-CD96-4F90-AA13-BFEA0B8F6EFD}" dt="2021-02-22T19:51:52.198" v="1685" actId="1076"/>
          <ac:picMkLst>
            <pc:docMk/>
            <pc:sldMk cId="1435278103" sldId="523"/>
            <ac:picMk id="5" creationId="{B3F2B016-4830-4F28-B5FE-94247160F5D3}"/>
          </ac:picMkLst>
        </pc:picChg>
        <pc:picChg chg="add mod modCrop">
          <ac:chgData name="David Williams (SOAC)" userId="d9705ef0-be3d-4927-aab1-9879255c8c5d" providerId="ADAL" clId="{C4940ABB-CD96-4F90-AA13-BFEA0B8F6EFD}" dt="2021-02-22T19:51:43.973" v="1683" actId="14100"/>
          <ac:picMkLst>
            <pc:docMk/>
            <pc:sldMk cId="1435278103" sldId="523"/>
            <ac:picMk id="6" creationId="{0CE100EF-E7F9-4B72-A767-EE48A82A367C}"/>
          </ac:picMkLst>
        </pc:picChg>
        <pc:picChg chg="del">
          <ac:chgData name="David Williams (SOAC)" userId="d9705ef0-be3d-4927-aab1-9879255c8c5d" providerId="ADAL" clId="{C4940ABB-CD96-4F90-AA13-BFEA0B8F6EFD}" dt="2021-02-22T19:50:25.202" v="1658" actId="478"/>
          <ac:picMkLst>
            <pc:docMk/>
            <pc:sldMk cId="1435278103" sldId="523"/>
            <ac:picMk id="11266" creationId="{A34AC883-3EAD-4C9D-B7D4-C661D6476D48}"/>
          </ac:picMkLst>
        </pc:picChg>
      </pc:sldChg>
      <pc:sldChg chg="del">
        <pc:chgData name="David Williams (SOAC)" userId="d9705ef0-be3d-4927-aab1-9879255c8c5d" providerId="ADAL" clId="{C4940ABB-CD96-4F90-AA13-BFEA0B8F6EFD}" dt="2021-02-21T16:33:01.526" v="1" actId="47"/>
        <pc:sldMkLst>
          <pc:docMk/>
          <pc:sldMk cId="2805267149" sldId="523"/>
        </pc:sldMkLst>
      </pc:sldChg>
      <pc:sldChg chg="del">
        <pc:chgData name="David Williams (SOAC)" userId="d9705ef0-be3d-4927-aab1-9879255c8c5d" providerId="ADAL" clId="{C4940ABB-CD96-4F90-AA13-BFEA0B8F6EFD}" dt="2021-02-21T16:33:01.526" v="1" actId="47"/>
        <pc:sldMkLst>
          <pc:docMk/>
          <pc:sldMk cId="1841466643" sldId="524"/>
        </pc:sldMkLst>
      </pc:sldChg>
      <pc:sldChg chg="addSp delSp modSp add mod ord">
        <pc:chgData name="David Williams (SOAC)" userId="d9705ef0-be3d-4927-aab1-9879255c8c5d" providerId="ADAL" clId="{C4940ABB-CD96-4F90-AA13-BFEA0B8F6EFD}" dt="2021-02-22T19:56:45.388" v="1714" actId="14100"/>
        <pc:sldMkLst>
          <pc:docMk/>
          <pc:sldMk cId="3832821162" sldId="524"/>
        </pc:sldMkLst>
        <pc:spChg chg="mod">
          <ac:chgData name="David Williams (SOAC)" userId="d9705ef0-be3d-4927-aab1-9879255c8c5d" providerId="ADAL" clId="{C4940ABB-CD96-4F90-AA13-BFEA0B8F6EFD}" dt="2021-02-22T19:56:14.524" v="1707" actId="20577"/>
          <ac:spMkLst>
            <pc:docMk/>
            <pc:sldMk cId="3832821162" sldId="524"/>
            <ac:spMk id="2" creationId="{00000000-0000-0000-0000-000000000000}"/>
          </ac:spMkLst>
        </pc:spChg>
        <pc:picChg chg="add del mod">
          <ac:chgData name="David Williams (SOAC)" userId="d9705ef0-be3d-4927-aab1-9879255c8c5d" providerId="ADAL" clId="{C4940ABB-CD96-4F90-AA13-BFEA0B8F6EFD}" dt="2021-02-22T19:53:33.050" v="1695" actId="478"/>
          <ac:picMkLst>
            <pc:docMk/>
            <pc:sldMk cId="3832821162" sldId="524"/>
            <ac:picMk id="3" creationId="{D0E02911-B45E-4AD1-AFA4-CF0E151939E2}"/>
          </ac:picMkLst>
        </pc:picChg>
        <pc:picChg chg="del">
          <ac:chgData name="David Williams (SOAC)" userId="d9705ef0-be3d-4927-aab1-9879255c8c5d" providerId="ADAL" clId="{C4940ABB-CD96-4F90-AA13-BFEA0B8F6EFD}" dt="2021-02-22T19:52:53.679" v="1689" actId="478"/>
          <ac:picMkLst>
            <pc:docMk/>
            <pc:sldMk cId="3832821162" sldId="524"/>
            <ac:picMk id="4" creationId="{427D231A-B2F9-4B2E-8409-FE6247E9EBB7}"/>
          </ac:picMkLst>
        </pc:picChg>
        <pc:picChg chg="add del mod">
          <ac:chgData name="David Williams (SOAC)" userId="d9705ef0-be3d-4927-aab1-9879255c8c5d" providerId="ADAL" clId="{C4940ABB-CD96-4F90-AA13-BFEA0B8F6EFD}" dt="2021-02-22T19:53:39.380" v="1698" actId="478"/>
          <ac:picMkLst>
            <pc:docMk/>
            <pc:sldMk cId="3832821162" sldId="524"/>
            <ac:picMk id="5" creationId="{CDDBED91-2A97-4AD7-9847-4D5F59D01CD6}"/>
          </ac:picMkLst>
        </pc:picChg>
        <pc:picChg chg="add mod">
          <ac:chgData name="David Williams (SOAC)" userId="d9705ef0-be3d-4927-aab1-9879255c8c5d" providerId="ADAL" clId="{C4940ABB-CD96-4F90-AA13-BFEA0B8F6EFD}" dt="2021-02-22T19:56:45.388" v="1714" actId="14100"/>
          <ac:picMkLst>
            <pc:docMk/>
            <pc:sldMk cId="3832821162" sldId="524"/>
            <ac:picMk id="6" creationId="{74AA6274-7CE4-40E4-A823-EC87F7D3975E}"/>
          </ac:picMkLst>
        </pc:picChg>
        <pc:picChg chg="del">
          <ac:chgData name="David Williams (SOAC)" userId="d9705ef0-be3d-4927-aab1-9879255c8c5d" providerId="ADAL" clId="{C4940ABB-CD96-4F90-AA13-BFEA0B8F6EFD}" dt="2021-02-22T19:56:10.166" v="1699" actId="478"/>
          <ac:picMkLst>
            <pc:docMk/>
            <pc:sldMk cId="3832821162" sldId="524"/>
            <ac:picMk id="11266" creationId="{A34AC883-3EAD-4C9D-B7D4-C661D6476D48}"/>
          </ac:picMkLst>
        </pc:picChg>
      </pc:sldChg>
      <pc:sldChg chg="del">
        <pc:chgData name="David Williams (SOAC)" userId="d9705ef0-be3d-4927-aab1-9879255c8c5d" providerId="ADAL" clId="{C4940ABB-CD96-4F90-AA13-BFEA0B8F6EFD}" dt="2021-02-21T16:33:01.526" v="1" actId="47"/>
        <pc:sldMkLst>
          <pc:docMk/>
          <pc:sldMk cId="398126278" sldId="525"/>
        </pc:sldMkLst>
      </pc:sldChg>
      <pc:sldChg chg="addSp delSp modSp add mod">
        <pc:chgData name="David Williams (SOAC)" userId="d9705ef0-be3d-4927-aab1-9879255c8c5d" providerId="ADAL" clId="{C4940ABB-CD96-4F90-AA13-BFEA0B8F6EFD}" dt="2021-02-22T20:00:05.569" v="1736" actId="14100"/>
        <pc:sldMkLst>
          <pc:docMk/>
          <pc:sldMk cId="3757820349" sldId="525"/>
        </pc:sldMkLst>
        <pc:spChg chg="add mod">
          <ac:chgData name="David Williams (SOAC)" userId="d9705ef0-be3d-4927-aab1-9879255c8c5d" providerId="ADAL" clId="{C4940ABB-CD96-4F90-AA13-BFEA0B8F6EFD}" dt="2021-02-22T20:00:05.569" v="1736" actId="14100"/>
          <ac:spMkLst>
            <pc:docMk/>
            <pc:sldMk cId="3757820349" sldId="525"/>
            <ac:spMk id="7" creationId="{40A73D2F-66E5-410D-8F03-7861EA3EFD7E}"/>
          </ac:spMkLst>
        </pc:spChg>
        <pc:picChg chg="add mod">
          <ac:chgData name="David Williams (SOAC)" userId="d9705ef0-be3d-4927-aab1-9879255c8c5d" providerId="ADAL" clId="{C4940ABB-CD96-4F90-AA13-BFEA0B8F6EFD}" dt="2021-02-22T19:57:40.628" v="1720" actId="14100"/>
          <ac:picMkLst>
            <pc:docMk/>
            <pc:sldMk cId="3757820349" sldId="525"/>
            <ac:picMk id="3" creationId="{1376A4DF-1A93-4814-8775-CF2E01A1AB27}"/>
          </ac:picMkLst>
        </pc:picChg>
        <pc:picChg chg="add mod">
          <ac:chgData name="David Williams (SOAC)" userId="d9705ef0-be3d-4927-aab1-9879255c8c5d" providerId="ADAL" clId="{C4940ABB-CD96-4F90-AA13-BFEA0B8F6EFD}" dt="2021-02-22T19:58:16.877" v="1725" actId="14100"/>
          <ac:picMkLst>
            <pc:docMk/>
            <pc:sldMk cId="3757820349" sldId="525"/>
            <ac:picMk id="4" creationId="{42142386-3396-423A-86AE-1861064116DB}"/>
          </ac:picMkLst>
        </pc:picChg>
        <pc:picChg chg="del">
          <ac:chgData name="David Williams (SOAC)" userId="d9705ef0-be3d-4927-aab1-9879255c8c5d" providerId="ADAL" clId="{C4940ABB-CD96-4F90-AA13-BFEA0B8F6EFD}" dt="2021-02-22T19:57:26.564" v="1716" actId="478"/>
          <ac:picMkLst>
            <pc:docMk/>
            <pc:sldMk cId="3757820349" sldId="525"/>
            <ac:picMk id="6" creationId="{74AA6274-7CE4-40E4-A823-EC87F7D3975E}"/>
          </ac:picMkLst>
        </pc:picChg>
      </pc:sldChg>
      <pc:sldChg chg="addSp delSp modSp add mod">
        <pc:chgData name="David Williams (SOAC)" userId="d9705ef0-be3d-4927-aab1-9879255c8c5d" providerId="ADAL" clId="{C4940ABB-CD96-4F90-AA13-BFEA0B8F6EFD}" dt="2021-02-22T20:04:10.954" v="1786" actId="20577"/>
        <pc:sldMkLst>
          <pc:docMk/>
          <pc:sldMk cId="296605337" sldId="526"/>
        </pc:sldMkLst>
        <pc:spChg chg="mod">
          <ac:chgData name="David Williams (SOAC)" userId="d9705ef0-be3d-4927-aab1-9879255c8c5d" providerId="ADAL" clId="{C4940ABB-CD96-4F90-AA13-BFEA0B8F6EFD}" dt="2021-02-22T20:00:26.364" v="1758" actId="20577"/>
          <ac:spMkLst>
            <pc:docMk/>
            <pc:sldMk cId="296605337" sldId="526"/>
            <ac:spMk id="2" creationId="{00000000-0000-0000-0000-000000000000}"/>
          </ac:spMkLst>
        </pc:spChg>
        <pc:spChg chg="del mod">
          <ac:chgData name="David Williams (SOAC)" userId="d9705ef0-be3d-4927-aab1-9879255c8c5d" providerId="ADAL" clId="{C4940ABB-CD96-4F90-AA13-BFEA0B8F6EFD}" dt="2021-02-22T20:01:50.060" v="1763"/>
          <ac:spMkLst>
            <pc:docMk/>
            <pc:sldMk cId="296605337" sldId="526"/>
            <ac:spMk id="7" creationId="{40A73D2F-66E5-410D-8F03-7861EA3EFD7E}"/>
          </ac:spMkLst>
        </pc:spChg>
        <pc:spChg chg="add mod">
          <ac:chgData name="David Williams (SOAC)" userId="d9705ef0-be3d-4927-aab1-9879255c8c5d" providerId="ADAL" clId="{C4940ABB-CD96-4F90-AA13-BFEA0B8F6EFD}" dt="2021-02-22T20:04:10.954" v="1786" actId="20577"/>
          <ac:spMkLst>
            <pc:docMk/>
            <pc:sldMk cId="296605337" sldId="526"/>
            <ac:spMk id="9" creationId="{E42A96D3-F9E2-4C5E-875F-E5E96E78E439}"/>
          </ac:spMkLst>
        </pc:spChg>
        <pc:picChg chg="del">
          <ac:chgData name="David Williams (SOAC)" userId="d9705ef0-be3d-4927-aab1-9879255c8c5d" providerId="ADAL" clId="{C4940ABB-CD96-4F90-AA13-BFEA0B8F6EFD}" dt="2021-02-22T20:00:32.693" v="1760" actId="478"/>
          <ac:picMkLst>
            <pc:docMk/>
            <pc:sldMk cId="296605337" sldId="526"/>
            <ac:picMk id="3" creationId="{1376A4DF-1A93-4814-8775-CF2E01A1AB27}"/>
          </ac:picMkLst>
        </pc:picChg>
        <pc:picChg chg="del">
          <ac:chgData name="David Williams (SOAC)" userId="d9705ef0-be3d-4927-aab1-9879255c8c5d" providerId="ADAL" clId="{C4940ABB-CD96-4F90-AA13-BFEA0B8F6EFD}" dt="2021-02-22T20:00:31.951" v="1759" actId="478"/>
          <ac:picMkLst>
            <pc:docMk/>
            <pc:sldMk cId="296605337" sldId="526"/>
            <ac:picMk id="4" creationId="{42142386-3396-423A-86AE-1861064116DB}"/>
          </ac:picMkLst>
        </pc:picChg>
        <pc:picChg chg="add del mod">
          <ac:chgData name="David Williams (SOAC)" userId="d9705ef0-be3d-4927-aab1-9879255c8c5d" providerId="ADAL" clId="{C4940ABB-CD96-4F90-AA13-BFEA0B8F6EFD}" dt="2021-02-22T20:02:11.896" v="1771"/>
          <ac:picMkLst>
            <pc:docMk/>
            <pc:sldMk cId="296605337" sldId="526"/>
            <ac:picMk id="5" creationId="{85A7D50A-166E-45C1-8E65-1139BAA59556}"/>
          </ac:picMkLst>
        </pc:picChg>
        <pc:picChg chg="add mod">
          <ac:chgData name="David Williams (SOAC)" userId="d9705ef0-be3d-4927-aab1-9879255c8c5d" providerId="ADAL" clId="{C4940ABB-CD96-4F90-AA13-BFEA0B8F6EFD}" dt="2021-02-22T20:02:45.044" v="1775" actId="14100"/>
          <ac:picMkLst>
            <pc:docMk/>
            <pc:sldMk cId="296605337" sldId="526"/>
            <ac:picMk id="6" creationId="{04DD388D-3E4C-49CB-A1CE-BDC385E9305C}"/>
          </ac:picMkLst>
        </pc:picChg>
      </pc:sldChg>
      <pc:sldChg chg="del">
        <pc:chgData name="David Williams (SOAC)" userId="d9705ef0-be3d-4927-aab1-9879255c8c5d" providerId="ADAL" clId="{C4940ABB-CD96-4F90-AA13-BFEA0B8F6EFD}" dt="2021-02-21T16:33:01.526" v="1" actId="47"/>
        <pc:sldMkLst>
          <pc:docMk/>
          <pc:sldMk cId="3246582204" sldId="526"/>
        </pc:sldMkLst>
      </pc:sldChg>
      <pc:sldChg chg="addSp delSp modSp add mod">
        <pc:chgData name="David Williams (SOAC)" userId="d9705ef0-be3d-4927-aab1-9879255c8c5d" providerId="ADAL" clId="{C4940ABB-CD96-4F90-AA13-BFEA0B8F6EFD}" dt="2021-02-22T20:05:41.440" v="1829" actId="14100"/>
        <pc:sldMkLst>
          <pc:docMk/>
          <pc:sldMk cId="597565633" sldId="527"/>
        </pc:sldMkLst>
        <pc:spChg chg="mod">
          <ac:chgData name="David Williams (SOAC)" userId="d9705ef0-be3d-4927-aab1-9879255c8c5d" providerId="ADAL" clId="{C4940ABB-CD96-4F90-AA13-BFEA0B8F6EFD}" dt="2021-02-22T20:04:41.476" v="1812" actId="20577"/>
          <ac:spMkLst>
            <pc:docMk/>
            <pc:sldMk cId="597565633" sldId="527"/>
            <ac:spMk id="2" creationId="{00000000-0000-0000-0000-000000000000}"/>
          </ac:spMkLst>
        </pc:spChg>
        <pc:spChg chg="add mod">
          <ac:chgData name="David Williams (SOAC)" userId="d9705ef0-be3d-4927-aab1-9879255c8c5d" providerId="ADAL" clId="{C4940ABB-CD96-4F90-AA13-BFEA0B8F6EFD}" dt="2021-02-22T20:05:41.440" v="1829" actId="14100"/>
          <ac:spMkLst>
            <pc:docMk/>
            <pc:sldMk cId="597565633" sldId="527"/>
            <ac:spMk id="7" creationId="{43549145-F5E7-428E-882D-B6B2F69DBFB6}"/>
          </ac:spMkLst>
        </pc:spChg>
        <pc:spChg chg="del mod">
          <ac:chgData name="David Williams (SOAC)" userId="d9705ef0-be3d-4927-aab1-9879255c8c5d" providerId="ADAL" clId="{C4940ABB-CD96-4F90-AA13-BFEA0B8F6EFD}" dt="2021-02-22T20:04:55.399" v="1815"/>
          <ac:spMkLst>
            <pc:docMk/>
            <pc:sldMk cId="597565633" sldId="527"/>
            <ac:spMk id="9" creationId="{E42A96D3-F9E2-4C5E-875F-E5E96E78E439}"/>
          </ac:spMkLst>
        </pc:spChg>
        <pc:picChg chg="add del mod">
          <ac:chgData name="David Williams (SOAC)" userId="d9705ef0-be3d-4927-aab1-9879255c8c5d" providerId="ADAL" clId="{C4940ABB-CD96-4F90-AA13-BFEA0B8F6EFD}" dt="2021-02-22T20:05:03.031" v="1819" actId="478"/>
          <ac:picMkLst>
            <pc:docMk/>
            <pc:sldMk cId="597565633" sldId="527"/>
            <ac:picMk id="4" creationId="{C8E33984-6F28-4AB9-8882-907708D29EC3}"/>
          </ac:picMkLst>
        </pc:picChg>
        <pc:picChg chg="add mod">
          <ac:chgData name="David Williams (SOAC)" userId="d9705ef0-be3d-4927-aab1-9879255c8c5d" providerId="ADAL" clId="{C4940ABB-CD96-4F90-AA13-BFEA0B8F6EFD}" dt="2021-02-22T20:05:31.064" v="1825" actId="14100"/>
          <ac:picMkLst>
            <pc:docMk/>
            <pc:sldMk cId="597565633" sldId="527"/>
            <ac:picMk id="5" creationId="{4E04FCD3-EE0B-47A7-9C87-DB0B46248664}"/>
          </ac:picMkLst>
        </pc:picChg>
        <pc:picChg chg="del">
          <ac:chgData name="David Williams (SOAC)" userId="d9705ef0-be3d-4927-aab1-9879255c8c5d" providerId="ADAL" clId="{C4940ABB-CD96-4F90-AA13-BFEA0B8F6EFD}" dt="2021-02-22T20:04:04.920" v="1784" actId="478"/>
          <ac:picMkLst>
            <pc:docMk/>
            <pc:sldMk cId="597565633" sldId="527"/>
            <ac:picMk id="6" creationId="{04DD388D-3E4C-49CB-A1CE-BDC385E9305C}"/>
          </ac:picMkLst>
        </pc:picChg>
      </pc:sldChg>
      <pc:sldChg chg="del">
        <pc:chgData name="David Williams (SOAC)" userId="d9705ef0-be3d-4927-aab1-9879255c8c5d" providerId="ADAL" clId="{C4940ABB-CD96-4F90-AA13-BFEA0B8F6EFD}" dt="2021-02-21T16:33:01.526" v="1" actId="47"/>
        <pc:sldMkLst>
          <pc:docMk/>
          <pc:sldMk cId="736721768" sldId="527"/>
        </pc:sldMkLst>
      </pc:sldChg>
      <pc:sldChg chg="del">
        <pc:chgData name="David Williams (SOAC)" userId="d9705ef0-be3d-4927-aab1-9879255c8c5d" providerId="ADAL" clId="{C4940ABB-CD96-4F90-AA13-BFEA0B8F6EFD}" dt="2021-02-21T16:33:01.526" v="1" actId="47"/>
        <pc:sldMkLst>
          <pc:docMk/>
          <pc:sldMk cId="2303431258" sldId="528"/>
        </pc:sldMkLst>
      </pc:sldChg>
      <pc:sldChg chg="del">
        <pc:chgData name="David Williams (SOAC)" userId="d9705ef0-be3d-4927-aab1-9879255c8c5d" providerId="ADAL" clId="{C4940ABB-CD96-4F90-AA13-BFEA0B8F6EFD}" dt="2021-02-21T16:33:01.526" v="1" actId="47"/>
        <pc:sldMkLst>
          <pc:docMk/>
          <pc:sldMk cId="1974361886" sldId="529"/>
        </pc:sldMkLst>
      </pc:sldChg>
      <pc:sldChg chg="del">
        <pc:chgData name="David Williams (SOAC)" userId="d9705ef0-be3d-4927-aab1-9879255c8c5d" providerId="ADAL" clId="{C4940ABB-CD96-4F90-AA13-BFEA0B8F6EFD}" dt="2021-02-21T16:33:01.526" v="1" actId="47"/>
        <pc:sldMkLst>
          <pc:docMk/>
          <pc:sldMk cId="2615009462" sldId="530"/>
        </pc:sldMkLst>
      </pc:sldChg>
      <pc:sldChg chg="del">
        <pc:chgData name="David Williams (SOAC)" userId="d9705ef0-be3d-4927-aab1-9879255c8c5d" providerId="ADAL" clId="{C4940ABB-CD96-4F90-AA13-BFEA0B8F6EFD}" dt="2021-02-21T16:33:01.526" v="1" actId="47"/>
        <pc:sldMkLst>
          <pc:docMk/>
          <pc:sldMk cId="1761837963" sldId="531"/>
        </pc:sldMkLst>
      </pc:sldChg>
      <pc:sldChg chg="del">
        <pc:chgData name="David Williams (SOAC)" userId="d9705ef0-be3d-4927-aab1-9879255c8c5d" providerId="ADAL" clId="{C4940ABB-CD96-4F90-AA13-BFEA0B8F6EFD}" dt="2021-02-21T16:33:01.526" v="1" actId="47"/>
        <pc:sldMkLst>
          <pc:docMk/>
          <pc:sldMk cId="807811245" sldId="532"/>
        </pc:sldMkLst>
      </pc:sldChg>
      <pc:sldChg chg="del">
        <pc:chgData name="David Williams (SOAC)" userId="d9705ef0-be3d-4927-aab1-9879255c8c5d" providerId="ADAL" clId="{C4940ABB-CD96-4F90-AA13-BFEA0B8F6EFD}" dt="2021-02-21T16:33:01.526" v="1" actId="47"/>
        <pc:sldMkLst>
          <pc:docMk/>
          <pc:sldMk cId="714137207" sldId="533"/>
        </pc:sldMkLst>
      </pc:sldChg>
      <pc:sldChg chg="del">
        <pc:chgData name="David Williams (SOAC)" userId="d9705ef0-be3d-4927-aab1-9879255c8c5d" providerId="ADAL" clId="{C4940ABB-CD96-4F90-AA13-BFEA0B8F6EFD}" dt="2021-02-21T16:33:01.526" v="1" actId="47"/>
        <pc:sldMkLst>
          <pc:docMk/>
          <pc:sldMk cId="491745262" sldId="534"/>
        </pc:sldMkLst>
      </pc:sldChg>
      <pc:sldChg chg="del">
        <pc:chgData name="David Williams (SOAC)" userId="d9705ef0-be3d-4927-aab1-9879255c8c5d" providerId="ADAL" clId="{C4940ABB-CD96-4F90-AA13-BFEA0B8F6EFD}" dt="2021-02-21T16:33:01.526" v="1" actId="47"/>
        <pc:sldMkLst>
          <pc:docMk/>
          <pc:sldMk cId="2323451530" sldId="535"/>
        </pc:sldMkLst>
      </pc:sldChg>
      <pc:sldChg chg="del">
        <pc:chgData name="David Williams (SOAC)" userId="d9705ef0-be3d-4927-aab1-9879255c8c5d" providerId="ADAL" clId="{C4940ABB-CD96-4F90-AA13-BFEA0B8F6EFD}" dt="2021-02-21T16:33:01.526" v="1" actId="47"/>
        <pc:sldMkLst>
          <pc:docMk/>
          <pc:sldMk cId="2442323964" sldId="536"/>
        </pc:sldMkLst>
      </pc:sldChg>
      <pc:sldChg chg="del">
        <pc:chgData name="David Williams (SOAC)" userId="d9705ef0-be3d-4927-aab1-9879255c8c5d" providerId="ADAL" clId="{C4940ABB-CD96-4F90-AA13-BFEA0B8F6EFD}" dt="2021-02-21T16:33:01.526" v="1" actId="47"/>
        <pc:sldMkLst>
          <pc:docMk/>
          <pc:sldMk cId="4283802735" sldId="537"/>
        </pc:sldMkLst>
      </pc:sldChg>
      <pc:sldChg chg="del">
        <pc:chgData name="David Williams (SOAC)" userId="d9705ef0-be3d-4927-aab1-9879255c8c5d" providerId="ADAL" clId="{C4940ABB-CD96-4F90-AA13-BFEA0B8F6EFD}" dt="2021-02-21T16:33:01.526" v="1" actId="47"/>
        <pc:sldMkLst>
          <pc:docMk/>
          <pc:sldMk cId="3984926735" sldId="538"/>
        </pc:sldMkLst>
      </pc:sldChg>
      <pc:sldChg chg="del">
        <pc:chgData name="David Williams (SOAC)" userId="d9705ef0-be3d-4927-aab1-9879255c8c5d" providerId="ADAL" clId="{C4940ABB-CD96-4F90-AA13-BFEA0B8F6EFD}" dt="2021-02-21T16:33:01.526" v="1" actId="47"/>
        <pc:sldMkLst>
          <pc:docMk/>
          <pc:sldMk cId="1191661245" sldId="539"/>
        </pc:sldMkLst>
      </pc:sldChg>
      <pc:sldChg chg="del">
        <pc:chgData name="David Williams (SOAC)" userId="d9705ef0-be3d-4927-aab1-9879255c8c5d" providerId="ADAL" clId="{C4940ABB-CD96-4F90-AA13-BFEA0B8F6EFD}" dt="2021-02-21T16:33:01.526" v="1" actId="47"/>
        <pc:sldMkLst>
          <pc:docMk/>
          <pc:sldMk cId="1032769740" sldId="540"/>
        </pc:sldMkLst>
      </pc:sldChg>
      <pc:sldChg chg="del">
        <pc:chgData name="David Williams (SOAC)" userId="d9705ef0-be3d-4927-aab1-9879255c8c5d" providerId="ADAL" clId="{C4940ABB-CD96-4F90-AA13-BFEA0B8F6EFD}" dt="2021-02-21T16:33:01.526" v="1" actId="47"/>
        <pc:sldMkLst>
          <pc:docMk/>
          <pc:sldMk cId="3715875108" sldId="541"/>
        </pc:sldMkLst>
      </pc:sldChg>
      <pc:sldChg chg="del">
        <pc:chgData name="David Williams (SOAC)" userId="d9705ef0-be3d-4927-aab1-9879255c8c5d" providerId="ADAL" clId="{C4940ABB-CD96-4F90-AA13-BFEA0B8F6EFD}" dt="2021-02-21T16:33:01.526" v="1" actId="47"/>
        <pc:sldMkLst>
          <pc:docMk/>
          <pc:sldMk cId="3103609079" sldId="542"/>
        </pc:sldMkLst>
      </pc:sldChg>
      <pc:sldChg chg="del">
        <pc:chgData name="David Williams (SOAC)" userId="d9705ef0-be3d-4927-aab1-9879255c8c5d" providerId="ADAL" clId="{C4940ABB-CD96-4F90-AA13-BFEA0B8F6EFD}" dt="2021-02-21T16:33:01.526" v="1" actId="47"/>
        <pc:sldMkLst>
          <pc:docMk/>
          <pc:sldMk cId="3669728491" sldId="543"/>
        </pc:sldMkLst>
      </pc:sldChg>
      <pc:sldChg chg="del">
        <pc:chgData name="David Williams (SOAC)" userId="d9705ef0-be3d-4927-aab1-9879255c8c5d" providerId="ADAL" clId="{C4940ABB-CD96-4F90-AA13-BFEA0B8F6EFD}" dt="2021-02-21T16:33:01.526" v="1" actId="47"/>
        <pc:sldMkLst>
          <pc:docMk/>
          <pc:sldMk cId="655196571" sldId="54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21/02/2021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21/02/2021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21/02/2021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59.png"/><Relationship Id="rId7" Type="http://schemas.openxmlformats.org/officeDocument/2006/relationships/image" Target="../media/image61.png"/><Relationship Id="rId2" Type="http://schemas.openxmlformats.org/officeDocument/2006/relationships/image" Target="../media/image58.png"/><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60.png"/><Relationship Id="rId4" Type="http://schemas.microsoft.com/office/2007/relationships/hdphoto" Target="../media/hdphoto7.wdp"/></Relationships>
</file>

<file path=ppt/slides/_rels/slide56.xml.rels><?xml version="1.0" encoding="UTF-8" standalone="yes"?>
<Relationships xmlns="http://schemas.openxmlformats.org/package/2006/relationships"><Relationship Id="rId3" Type="http://schemas.microsoft.com/office/2007/relationships/hdphoto" Target="../media/hdphoto10.wdp"/><Relationship Id="rId7" Type="http://schemas.microsoft.com/office/2007/relationships/hdphoto" Target="../media/hdphoto12.wdp"/><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4.png"/><Relationship Id="rId5" Type="http://schemas.microsoft.com/office/2007/relationships/hdphoto" Target="../media/hdphoto11.wdp"/><Relationship Id="rId4" Type="http://schemas.openxmlformats.org/officeDocument/2006/relationships/image" Target="../media/image63.png"/></Relationships>
</file>

<file path=ppt/slides/_rels/slide5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 Id="rId4" Type="http://schemas.microsoft.com/office/2007/relationships/hdphoto" Target="../media/hdphoto14.wdp"/></Relationships>
</file>

<file path=ppt/slides/_rels/slide7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7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 Id="rId5" Type="http://schemas.openxmlformats.org/officeDocument/2006/relationships/image" Target="../media/image91.png"/><Relationship Id="rId4" Type="http://schemas.openxmlformats.org/officeDocument/2006/relationships/image" Target="../media/image90.png"/></Relationships>
</file>

<file path=ppt/slides/_rels/slide7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80.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fontScale="92500"/>
          </a:bodyPr>
          <a:lstStyle/>
          <a:p>
            <a:r>
              <a:rPr lang="en-GB" sz="4400" b="1" dirty="0"/>
              <a:t>Evolutions in IT and Life-cycles</a:t>
            </a:r>
          </a:p>
          <a:p>
            <a:endParaRPr lang="en-GB" b="1" dirty="0"/>
          </a:p>
          <a:p>
            <a:r>
              <a:rPr lang="en-GB" sz="2600" dirty="0"/>
              <a:t>Mr. David A Williams BSc. </a:t>
            </a:r>
            <a:r>
              <a:rPr lang="en-GB" sz="2600"/>
              <a:t>Hons, MSc., PGCert (TfHE), FHEA, ADG FE/HE, MBCS</a:t>
            </a:r>
          </a:p>
          <a:p>
            <a:endParaRPr lang="en-GB" sz="2600" dirty="0"/>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69573" y="1832693"/>
            <a:ext cx="7762461" cy="4935854"/>
          </a:xfrm>
        </p:spPr>
        <p:txBody>
          <a:bodyPr>
            <a:normAutofit/>
          </a:bodyPr>
          <a:lstStyle/>
          <a:p>
            <a:pPr marL="0" indent="0">
              <a:buNone/>
            </a:pPr>
            <a:r>
              <a:rPr lang="en-GB" sz="3200" dirty="0"/>
              <a:t>This lecture will explore </a:t>
            </a:r>
          </a:p>
          <a:p>
            <a:pPr marL="0" indent="0">
              <a:buNone/>
            </a:pPr>
            <a:endParaRPr lang="en-GB" sz="3200" dirty="0"/>
          </a:p>
          <a:p>
            <a:pPr marL="0" indent="0">
              <a:buNone/>
            </a:pPr>
            <a:r>
              <a:rPr lang="en-GB" sz="3200" dirty="0"/>
              <a:t>This will aid the student in choosing an appropriate method and structure for their own </a:t>
            </a:r>
            <a:r>
              <a:rPr lang="en-GB" sz="3200"/>
              <a:t>IT projects</a:t>
            </a:r>
          </a:p>
          <a:p>
            <a:pPr marL="0" indent="0">
              <a:buNone/>
            </a:pPr>
            <a:endParaRPr lang="en-GB" sz="3200" dirty="0"/>
          </a:p>
          <a:p>
            <a:pPr marL="0" indent="0">
              <a:buNone/>
            </a:pPr>
            <a:r>
              <a:rPr lang="en-GB" sz="3200" dirty="0"/>
              <a:t>The Aim of this presrentation is to look at the Design element of the SDLC</a:t>
            </a:r>
          </a:p>
        </p:txBody>
      </p:sp>
      <p:pic>
        <p:nvPicPr>
          <p:cNvPr id="4" name="Picture 3">
            <a:extLst>
              <a:ext uri="{FF2B5EF4-FFF2-40B4-BE49-F238E27FC236}">
                <a16:creationId xmlns:a16="http://schemas.microsoft.com/office/drawing/2014/main" id="{1E7EC844-4223-421D-8DEA-F437F3880EF0}"/>
              </a:ext>
            </a:extLst>
          </p:cNvPr>
          <p:cNvPicPr>
            <a:picLocks noChangeAspect="1"/>
          </p:cNvPicPr>
          <p:nvPr/>
        </p:nvPicPr>
        <p:blipFill>
          <a:blip r:embed="rId2"/>
          <a:stretch>
            <a:fillRect/>
          </a:stretch>
        </p:blipFill>
        <p:spPr>
          <a:xfrm rot="16200000">
            <a:off x="7764350" y="2574502"/>
            <a:ext cx="4395597" cy="3603048"/>
          </a:xfrm>
          <a:prstGeom prst="rect">
            <a:avLst/>
          </a:prstGeom>
        </p:spPr>
      </p:pic>
    </p:spTree>
    <p:extLst>
      <p:ext uri="{BB962C8B-B14F-4D97-AF65-F5344CB8AC3E}">
        <p14:creationId xmlns:p14="http://schemas.microsoft.com/office/powerpoint/2010/main" val="194956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pPr marL="64008" indent="0" algn="ctr">
              <a:buNone/>
            </a:pPr>
            <a:r>
              <a:rPr lang="en-GB" sz="6000" i="1" u="sng" dirty="0">
                <a:latin typeface="Garamond"/>
                <a:ea typeface="Times New Roman"/>
              </a:rPr>
              <a:t>The SDLC Phase 3: Systems Design</a:t>
            </a:r>
            <a:endParaRPr lang="en-GB" sz="6000" dirty="0"/>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6739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rPr>
              <a:t>The SDLC Phase 3: Systems Design</a:t>
            </a:r>
            <a:endParaRPr lang="en-GB" dirty="0"/>
          </a:p>
        </p:txBody>
      </p:sp>
      <p:sp>
        <p:nvSpPr>
          <p:cNvPr id="3" name="Content Placeholder 2"/>
          <p:cNvSpPr>
            <a:spLocks noGrp="1"/>
          </p:cNvSpPr>
          <p:nvPr>
            <p:ph idx="1"/>
          </p:nvPr>
        </p:nvSpPr>
        <p:spPr>
          <a:xfrm>
            <a:off x="349250" y="1792936"/>
            <a:ext cx="11493500" cy="1664393"/>
          </a:xfrm>
        </p:spPr>
        <p:txBody>
          <a:bodyPr>
            <a:normAutofit/>
          </a:bodyPr>
          <a:lstStyle/>
          <a:p>
            <a:pPr marL="64008" indent="0" algn="ctr">
              <a:buNone/>
            </a:pPr>
            <a:r>
              <a:rPr lang="en-GB" sz="3200" dirty="0">
                <a:latin typeface="Times New Roman"/>
                <a:ea typeface="Times New Roman"/>
              </a:rPr>
              <a:t>The aim of analysis is to derive a logical model of the way that the existing system works.  </a:t>
            </a:r>
          </a:p>
          <a:p>
            <a:pPr marL="64008" indent="0">
              <a:buNone/>
            </a:pPr>
            <a:endParaRPr lang="en-GB" sz="3200" dirty="0">
              <a:latin typeface="Times New Roman"/>
              <a:ea typeface="Times New Roman"/>
            </a:endParaRPr>
          </a:p>
          <a:p>
            <a:endParaRPr lang="en-GB" sz="3200" dirty="0"/>
          </a:p>
        </p:txBody>
      </p:sp>
      <p:pic>
        <p:nvPicPr>
          <p:cNvPr id="5" name="Picture 4">
            <a:extLst>
              <a:ext uri="{FF2B5EF4-FFF2-40B4-BE49-F238E27FC236}">
                <a16:creationId xmlns:a16="http://schemas.microsoft.com/office/drawing/2014/main" id="{C958C0A9-58C5-4694-B487-22D36AD8D8D1}"/>
              </a:ext>
            </a:extLst>
          </p:cNvPr>
          <p:cNvPicPr>
            <a:picLocks noChangeAspect="1"/>
          </p:cNvPicPr>
          <p:nvPr/>
        </p:nvPicPr>
        <p:blipFill>
          <a:blip r:embed="rId2"/>
          <a:stretch>
            <a:fillRect/>
          </a:stretch>
        </p:blipFill>
        <p:spPr>
          <a:xfrm>
            <a:off x="0" y="2838450"/>
            <a:ext cx="12192000" cy="4019550"/>
          </a:xfrm>
          <a:prstGeom prst="rect">
            <a:avLst/>
          </a:prstGeom>
        </p:spPr>
      </p:pic>
    </p:spTree>
    <p:extLst>
      <p:ext uri="{BB962C8B-B14F-4D97-AF65-F5344CB8AC3E}">
        <p14:creationId xmlns:p14="http://schemas.microsoft.com/office/powerpoint/2010/main" val="2584935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rPr>
              <a:t>The SDLC Phase 3: Systems Design</a:t>
            </a:r>
            <a:endParaRPr lang="en-GB" dirty="0"/>
          </a:p>
        </p:txBody>
      </p:sp>
      <p:sp>
        <p:nvSpPr>
          <p:cNvPr id="3" name="Content Placeholder 2"/>
          <p:cNvSpPr>
            <a:spLocks noGrp="1"/>
          </p:cNvSpPr>
          <p:nvPr>
            <p:ph idx="1"/>
          </p:nvPr>
        </p:nvSpPr>
        <p:spPr>
          <a:xfrm>
            <a:off x="6677026" y="2122516"/>
            <a:ext cx="5108574" cy="4206240"/>
          </a:xfrm>
        </p:spPr>
        <p:txBody>
          <a:bodyPr>
            <a:normAutofit lnSpcReduction="10000"/>
          </a:bodyPr>
          <a:lstStyle/>
          <a:p>
            <a:pPr marL="64008" indent="0" algn="ctr">
              <a:buNone/>
            </a:pPr>
            <a:r>
              <a:rPr lang="en-GB" sz="3200" dirty="0">
                <a:latin typeface="Times New Roman"/>
                <a:ea typeface="Times New Roman"/>
              </a:rPr>
              <a:t>This is on the assumption that the existing system provides a good guide to </a:t>
            </a:r>
            <a:r>
              <a:rPr lang="en-GB" sz="3200" i="1" dirty="0">
                <a:latin typeface="Times New Roman"/>
                <a:ea typeface="Times New Roman"/>
              </a:rPr>
              <a:t>what</a:t>
            </a:r>
            <a:r>
              <a:rPr lang="en-GB" sz="3200" dirty="0">
                <a:latin typeface="Times New Roman"/>
                <a:ea typeface="Times New Roman"/>
              </a:rPr>
              <a:t> is required of a new system </a:t>
            </a:r>
          </a:p>
          <a:p>
            <a:pPr marL="64008" indent="0" algn="ctr">
              <a:buNone/>
            </a:pPr>
            <a:endParaRPr lang="en-GB" sz="3200" dirty="0">
              <a:latin typeface="Times New Roman"/>
              <a:ea typeface="Times New Roman"/>
            </a:endParaRPr>
          </a:p>
          <a:p>
            <a:pPr marL="64008" indent="0" algn="ctr">
              <a:buNone/>
            </a:pPr>
            <a:r>
              <a:rPr lang="en-GB" sz="3200" dirty="0">
                <a:latin typeface="Times New Roman"/>
                <a:ea typeface="Times New Roman"/>
              </a:rPr>
              <a:t>(as distinct from </a:t>
            </a:r>
            <a:r>
              <a:rPr lang="en-GB" sz="3200" i="1" dirty="0">
                <a:latin typeface="Times New Roman"/>
                <a:ea typeface="Times New Roman"/>
              </a:rPr>
              <a:t>how</a:t>
            </a:r>
            <a:r>
              <a:rPr lang="en-GB" sz="3200" dirty="0">
                <a:latin typeface="Times New Roman"/>
                <a:ea typeface="Times New Roman"/>
              </a:rPr>
              <a:t> the new system is to achieve these requirements).  </a:t>
            </a:r>
          </a:p>
          <a:p>
            <a:pPr marL="64008" indent="0">
              <a:buNone/>
            </a:pPr>
            <a:endParaRPr lang="en-GB" dirty="0">
              <a:latin typeface="Times New Roman"/>
              <a:ea typeface="Times New Roman"/>
            </a:endParaRPr>
          </a:p>
          <a:p>
            <a:endParaRPr lang="en-GB" dirty="0"/>
          </a:p>
        </p:txBody>
      </p:sp>
      <p:pic>
        <p:nvPicPr>
          <p:cNvPr id="6" name="Picture 5">
            <a:extLst>
              <a:ext uri="{FF2B5EF4-FFF2-40B4-BE49-F238E27FC236}">
                <a16:creationId xmlns:a16="http://schemas.microsoft.com/office/drawing/2014/main" id="{908CBB8A-AE75-41B1-91DF-35FA5FC9C179}"/>
              </a:ext>
            </a:extLst>
          </p:cNvPr>
          <p:cNvPicPr>
            <a:picLocks noChangeAspect="1"/>
          </p:cNvPicPr>
          <p:nvPr/>
        </p:nvPicPr>
        <p:blipFill>
          <a:blip r:embed="rId2"/>
          <a:stretch>
            <a:fillRect/>
          </a:stretch>
        </p:blipFill>
        <p:spPr>
          <a:xfrm>
            <a:off x="0" y="1792936"/>
            <a:ext cx="6677026" cy="5065064"/>
          </a:xfrm>
          <a:prstGeom prst="rect">
            <a:avLst/>
          </a:prstGeom>
        </p:spPr>
      </p:pic>
    </p:spTree>
    <p:extLst>
      <p:ext uri="{BB962C8B-B14F-4D97-AF65-F5344CB8AC3E}">
        <p14:creationId xmlns:p14="http://schemas.microsoft.com/office/powerpoint/2010/main" val="1243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Systems Design</a:t>
            </a:r>
          </a:p>
        </p:txBody>
      </p:sp>
      <p:sp>
        <p:nvSpPr>
          <p:cNvPr id="3" name="Content Placeholder 2"/>
          <p:cNvSpPr>
            <a:spLocks noGrp="1"/>
          </p:cNvSpPr>
          <p:nvPr>
            <p:ph idx="1"/>
          </p:nvPr>
        </p:nvSpPr>
        <p:spPr>
          <a:xfrm>
            <a:off x="572655" y="2011680"/>
            <a:ext cx="6779490" cy="4206240"/>
          </a:xfrm>
        </p:spPr>
        <p:txBody>
          <a:bodyPr>
            <a:normAutofit fontScale="92500" lnSpcReduction="10000"/>
          </a:bodyPr>
          <a:lstStyle/>
          <a:p>
            <a:pPr marL="0" indent="0" algn="just">
              <a:spcAft>
                <a:spcPts val="0"/>
              </a:spcAft>
              <a:buNone/>
              <a:tabLst>
                <a:tab pos="228600" algn="l"/>
              </a:tabLst>
            </a:pPr>
            <a:r>
              <a:rPr lang="en-GB" dirty="0">
                <a:latin typeface="Times New Roman"/>
                <a:ea typeface="Times New Roman"/>
              </a:rPr>
              <a:t>Curtis (1998) suggests that certain limitations should be obvious:</a:t>
            </a:r>
          </a:p>
          <a:p>
            <a:pPr marL="342900" indent="-342900" algn="just">
              <a:spcAft>
                <a:spcPts val="0"/>
              </a:spcAft>
              <a:buFont typeface="Wingdings"/>
              <a:buChar char=""/>
              <a:tabLst>
                <a:tab pos="228600" algn="l"/>
              </a:tabLst>
            </a:pPr>
            <a:endParaRPr lang="en-GB" dirty="0">
              <a:latin typeface="Times New Roman"/>
              <a:ea typeface="Times New Roman"/>
            </a:endParaRPr>
          </a:p>
          <a:p>
            <a:pPr marL="342900" indent="-342900" algn="just">
              <a:spcAft>
                <a:spcPts val="0"/>
              </a:spcAft>
              <a:buFont typeface="Wingdings"/>
              <a:buChar char=""/>
              <a:tabLst>
                <a:tab pos="228600" algn="l"/>
              </a:tabLst>
            </a:pPr>
            <a:r>
              <a:rPr lang="en-GB" dirty="0">
                <a:latin typeface="Times New Roman"/>
                <a:ea typeface="Times New Roman"/>
              </a:rPr>
              <a:t>There may be requirements of the new system that are not being satisfied by the current system – these need to be taken into account.</a:t>
            </a:r>
          </a:p>
          <a:p>
            <a:pPr marL="64008" indent="0" algn="just">
              <a:spcAft>
                <a:spcPts val="0"/>
              </a:spcAft>
              <a:buNone/>
            </a:pPr>
            <a:endParaRPr lang="en-GB" dirty="0">
              <a:latin typeface="Times New Roman"/>
              <a:ea typeface="Times New Roman"/>
            </a:endParaRPr>
          </a:p>
          <a:p>
            <a:pPr marL="342900" indent="-342900" algn="just">
              <a:spcAft>
                <a:spcPts val="0"/>
              </a:spcAft>
              <a:buFont typeface="Wingdings"/>
              <a:buChar char=""/>
              <a:tabLst>
                <a:tab pos="228600" algn="l"/>
              </a:tabLst>
            </a:pPr>
            <a:r>
              <a:rPr lang="en-GB" dirty="0">
                <a:latin typeface="Times New Roman"/>
                <a:ea typeface="Times New Roman"/>
              </a:rPr>
              <a:t>Inefficiencies in the existing system may become translated into the logical model; ideally the model should reveal the logic of an efficient system and so should be amended.</a:t>
            </a:r>
          </a:p>
          <a:p>
            <a:pPr marL="64008" indent="0" algn="just">
              <a:spcAft>
                <a:spcPts val="0"/>
              </a:spcAft>
              <a:buNone/>
            </a:pPr>
            <a:endParaRPr lang="en-GB" dirty="0">
              <a:latin typeface="Times New Roman"/>
              <a:ea typeface="Times New Roman"/>
            </a:endParaRPr>
          </a:p>
          <a:p>
            <a:pPr marL="342900" indent="-342900" algn="just">
              <a:spcAft>
                <a:spcPts val="0"/>
              </a:spcAft>
              <a:buFont typeface="Wingdings"/>
              <a:buChar char=""/>
              <a:tabLst>
                <a:tab pos="228600" algn="l"/>
              </a:tabLst>
            </a:pPr>
            <a:r>
              <a:rPr lang="en-GB" dirty="0">
                <a:latin typeface="Times New Roman"/>
                <a:ea typeface="Times New Roman"/>
              </a:rPr>
              <a:t>It is often the case that physical aspects creep into the logical analysis – these should be removed.</a:t>
            </a:r>
          </a:p>
          <a:p>
            <a:endParaRPr lang="en-GB" dirty="0"/>
          </a:p>
        </p:txBody>
      </p:sp>
      <p:pic>
        <p:nvPicPr>
          <p:cNvPr id="4" name="Picture 3">
            <a:extLst>
              <a:ext uri="{FF2B5EF4-FFF2-40B4-BE49-F238E27FC236}">
                <a16:creationId xmlns:a16="http://schemas.microsoft.com/office/drawing/2014/main" id="{21707931-D625-41A5-8A92-5865E4C0796E}"/>
              </a:ext>
            </a:extLst>
          </p:cNvPr>
          <p:cNvPicPr>
            <a:picLocks noChangeAspect="1"/>
          </p:cNvPicPr>
          <p:nvPr/>
        </p:nvPicPr>
        <p:blipFill rotWithShape="1">
          <a:blip r:embed="rId2"/>
          <a:srcRect l="27728" t="4146" r="25110" b="1736"/>
          <a:stretch/>
        </p:blipFill>
        <p:spPr>
          <a:xfrm>
            <a:off x="7743826" y="2011679"/>
            <a:ext cx="4267200" cy="4696881"/>
          </a:xfrm>
          <a:prstGeom prst="rect">
            <a:avLst/>
          </a:prstGeom>
        </p:spPr>
      </p:pic>
    </p:spTree>
    <p:extLst>
      <p:ext uri="{BB962C8B-B14F-4D97-AF65-F5344CB8AC3E}">
        <p14:creationId xmlns:p14="http://schemas.microsoft.com/office/powerpoint/2010/main" val="342191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System Design</a:t>
            </a:r>
          </a:p>
        </p:txBody>
      </p:sp>
      <p:sp>
        <p:nvSpPr>
          <p:cNvPr id="3" name="Content Placeholder 2"/>
          <p:cNvSpPr>
            <a:spLocks noGrp="1"/>
          </p:cNvSpPr>
          <p:nvPr>
            <p:ph idx="1"/>
          </p:nvPr>
        </p:nvSpPr>
        <p:spPr>
          <a:xfrm>
            <a:off x="4645891" y="2011680"/>
            <a:ext cx="6341108" cy="4206240"/>
          </a:xfrm>
        </p:spPr>
        <p:txBody>
          <a:bodyPr>
            <a:normAutofit/>
          </a:bodyPr>
          <a:lstStyle/>
          <a:p>
            <a:pPr marL="0" indent="0" algn="just">
              <a:spcAft>
                <a:spcPts val="0"/>
              </a:spcAft>
              <a:buNone/>
              <a:tabLst>
                <a:tab pos="228600" algn="l"/>
              </a:tabLst>
            </a:pPr>
            <a:r>
              <a:rPr lang="en-GB" dirty="0"/>
              <a:t>The analyst should now have a logical model of the new system.  </a:t>
            </a:r>
          </a:p>
          <a:p>
            <a:pPr marL="0" indent="0" algn="just">
              <a:spcAft>
                <a:spcPts val="0"/>
              </a:spcAft>
              <a:buNone/>
              <a:tabLst>
                <a:tab pos="228600" algn="l"/>
              </a:tabLst>
            </a:pPr>
            <a:endParaRPr lang="en-GB" dirty="0"/>
          </a:p>
          <a:p>
            <a:pPr marL="0" indent="0" algn="just">
              <a:spcAft>
                <a:spcPts val="0"/>
              </a:spcAft>
              <a:buNone/>
              <a:tabLst>
                <a:tab pos="228600" algn="l"/>
              </a:tabLst>
            </a:pPr>
            <a:r>
              <a:rPr lang="en-GB" dirty="0"/>
              <a:t>Up to this point the analyst has concentrated on the question of </a:t>
            </a:r>
            <a:r>
              <a:rPr lang="en-GB" i="1" dirty="0"/>
              <a:t>what</a:t>
            </a:r>
            <a:r>
              <a:rPr lang="en-GB" dirty="0"/>
              <a:t> is to be done in order to satisfy the data processing and information provision requirements of the organisation.</a:t>
            </a:r>
          </a:p>
          <a:p>
            <a:pPr marL="0" indent="0" algn="just">
              <a:spcAft>
                <a:spcPts val="0"/>
              </a:spcAft>
              <a:buNone/>
              <a:tabLst>
                <a:tab pos="228600" algn="l"/>
              </a:tabLst>
            </a:pPr>
            <a:endParaRPr lang="en-GB" dirty="0"/>
          </a:p>
          <a:p>
            <a:pPr marL="0" indent="0" algn="just">
              <a:spcAft>
                <a:spcPts val="0"/>
              </a:spcAft>
              <a:buNone/>
              <a:tabLst>
                <a:tab pos="228600" algn="l"/>
              </a:tabLst>
            </a:pPr>
            <a:r>
              <a:rPr lang="en-GB" dirty="0"/>
              <a:t>The analyst’s attention is now directed towards the question of </a:t>
            </a:r>
            <a:r>
              <a:rPr lang="en-GB" i="1" dirty="0"/>
              <a:t>how</a:t>
            </a:r>
            <a:r>
              <a:rPr lang="en-GB" dirty="0"/>
              <a:t> to do it. </a:t>
            </a:r>
          </a:p>
        </p:txBody>
      </p:sp>
      <p:pic>
        <p:nvPicPr>
          <p:cNvPr id="4" name="Picture 3">
            <a:extLst>
              <a:ext uri="{FF2B5EF4-FFF2-40B4-BE49-F238E27FC236}">
                <a16:creationId xmlns:a16="http://schemas.microsoft.com/office/drawing/2014/main" id="{2F8AC3A3-067E-4376-87FC-FEAF1C58320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2889" y1="25333" x2="32889" y2="25333"/>
                        <a14:foregroundMark x1="32889" y1="25333" x2="32889" y2="25333"/>
                        <a14:foregroundMark x1="52000" y1="25333" x2="52000" y2="25333"/>
                        <a14:foregroundMark x1="52000" y1="25333" x2="52000" y2="25333"/>
                        <a14:foregroundMark x1="64000" y1="31556" x2="64000" y2="31556"/>
                        <a14:foregroundMark x1="64000" y1="31556" x2="64000" y2="31556"/>
                        <a14:foregroundMark x1="45778" y1="48444" x2="45778" y2="48444"/>
                        <a14:foregroundMark x1="45778" y1="48444" x2="45778" y2="48444"/>
                        <a14:foregroundMark x1="28000" y1="43556" x2="28000" y2="43556"/>
                        <a14:foregroundMark x1="28000" y1="43556" x2="28000" y2="43556"/>
                        <a14:foregroundMark x1="40000" y1="67111" x2="40000" y2="67111"/>
                        <a14:foregroundMark x1="40000" y1="67111" x2="40000" y2="67111"/>
                        <a14:foregroundMark x1="46222" y1="68889" x2="46222" y2="68889"/>
                        <a14:foregroundMark x1="46222" y1="68889" x2="46222" y2="68889"/>
                        <a14:foregroundMark x1="66222" y1="65778" x2="66222" y2="65778"/>
                        <a14:foregroundMark x1="66222" y1="65778" x2="66222" y2="65778"/>
                        <a14:foregroundMark x1="62222" y1="75556" x2="62222" y2="75556"/>
                        <a14:foregroundMark x1="62222" y1="75556" x2="62222" y2="75556"/>
                      </a14:backgroundRemoval>
                    </a14:imgEffect>
                  </a14:imgLayer>
                </a14:imgProps>
              </a:ext>
            </a:extLst>
          </a:blip>
          <a:srcRect l="18654" t="13684" r="13436" b="17865"/>
          <a:stretch/>
        </p:blipFill>
        <p:spPr>
          <a:xfrm>
            <a:off x="-1" y="1926847"/>
            <a:ext cx="4645891" cy="4943830"/>
          </a:xfrm>
          <a:prstGeom prst="rect">
            <a:avLst/>
          </a:prstGeom>
        </p:spPr>
      </p:pic>
    </p:spTree>
    <p:extLst>
      <p:ext uri="{BB962C8B-B14F-4D97-AF65-F5344CB8AC3E}">
        <p14:creationId xmlns:p14="http://schemas.microsoft.com/office/powerpoint/2010/main" val="594882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 design</a:t>
            </a:r>
          </a:p>
        </p:txBody>
      </p:sp>
      <p:sp>
        <p:nvSpPr>
          <p:cNvPr id="3" name="Content Placeholder 2"/>
          <p:cNvSpPr>
            <a:spLocks noGrp="1"/>
          </p:cNvSpPr>
          <p:nvPr>
            <p:ph idx="1"/>
          </p:nvPr>
        </p:nvSpPr>
        <p:spPr>
          <a:xfrm>
            <a:off x="0" y="1874982"/>
            <a:ext cx="4724745" cy="4983018"/>
          </a:xfrm>
        </p:spPr>
        <p:txBody>
          <a:bodyPr>
            <a:normAutofit/>
          </a:bodyPr>
          <a:lstStyle/>
          <a:p>
            <a:pPr marL="64008" indent="0" algn="just">
              <a:spcAft>
                <a:spcPts val="0"/>
              </a:spcAft>
              <a:buNone/>
            </a:pPr>
            <a:r>
              <a:rPr lang="en-GB" sz="2800" dirty="0">
                <a:latin typeface="Times New Roman"/>
                <a:ea typeface="Times New Roman"/>
              </a:rPr>
              <a:t>This is a two step process.  First, the analyst suggests, in outline, two or three different alternatives.  This is termed ‘systems design’.  </a:t>
            </a:r>
          </a:p>
          <a:p>
            <a:pPr marL="64008" indent="0" algn="just">
              <a:spcAft>
                <a:spcPts val="0"/>
              </a:spcAft>
              <a:buNone/>
            </a:pPr>
            <a:endParaRPr lang="en-GB" sz="2800" dirty="0">
              <a:latin typeface="Times New Roman"/>
              <a:ea typeface="Times New Roman"/>
            </a:endParaRPr>
          </a:p>
          <a:p>
            <a:pPr marL="64008" indent="0" algn="just">
              <a:spcAft>
                <a:spcPts val="0"/>
              </a:spcAft>
              <a:buNone/>
            </a:pPr>
            <a:r>
              <a:rPr lang="en-GB" sz="2800" dirty="0">
                <a:latin typeface="Times New Roman"/>
                <a:ea typeface="Times New Roman"/>
              </a:rPr>
              <a:t>One of these alternatives is selected by management.  Second, the ‘detailed design’ of the chosen system is carried out.</a:t>
            </a:r>
          </a:p>
          <a:p>
            <a:pPr marL="64008" indent="0">
              <a:spcAft>
                <a:spcPts val="0"/>
              </a:spcAft>
              <a:buNone/>
            </a:pPr>
            <a:endParaRPr lang="en-GB" sz="2800" b="1" i="1" u="sng" kern="0" dirty="0">
              <a:latin typeface="Garamond"/>
            </a:endParaRPr>
          </a:p>
          <a:p>
            <a:endParaRPr lang="en-GB" sz="2800" dirty="0"/>
          </a:p>
        </p:txBody>
      </p:sp>
      <p:pic>
        <p:nvPicPr>
          <p:cNvPr id="4" name="Picture 3">
            <a:extLst>
              <a:ext uri="{FF2B5EF4-FFF2-40B4-BE49-F238E27FC236}">
                <a16:creationId xmlns:a16="http://schemas.microsoft.com/office/drawing/2014/main" id="{7EA89A44-09B4-4D8E-94EC-D2C50A1236FE}"/>
              </a:ext>
            </a:extLst>
          </p:cNvPr>
          <p:cNvPicPr>
            <a:picLocks noChangeAspect="1"/>
          </p:cNvPicPr>
          <p:nvPr/>
        </p:nvPicPr>
        <p:blipFill>
          <a:blip r:embed="rId2"/>
          <a:stretch>
            <a:fillRect/>
          </a:stretch>
        </p:blipFill>
        <p:spPr>
          <a:xfrm>
            <a:off x="4991100" y="1792936"/>
            <a:ext cx="7200900" cy="5065064"/>
          </a:xfrm>
          <a:prstGeom prst="rect">
            <a:avLst/>
          </a:prstGeom>
        </p:spPr>
      </p:pic>
    </p:spTree>
    <p:extLst>
      <p:ext uri="{BB962C8B-B14F-4D97-AF65-F5344CB8AC3E}">
        <p14:creationId xmlns:p14="http://schemas.microsoft.com/office/powerpoint/2010/main" val="2926917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693" y="455626"/>
            <a:ext cx="9579381"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6096000" y="2078355"/>
            <a:ext cx="5848350" cy="4206240"/>
          </a:xfrm>
        </p:spPr>
        <p:txBody>
          <a:bodyPr>
            <a:normAutofit lnSpcReduction="10000"/>
          </a:bodyPr>
          <a:lstStyle/>
          <a:p>
            <a:pPr marL="64008" indent="0">
              <a:buNone/>
            </a:pPr>
            <a:r>
              <a:rPr lang="en-GB" sz="3600" dirty="0">
                <a:latin typeface="Times New Roman"/>
                <a:ea typeface="Times New Roman"/>
              </a:rPr>
              <a:t>It is important to generate a number of alternative solutions for a system project.  </a:t>
            </a:r>
          </a:p>
          <a:p>
            <a:pPr marL="64008" indent="0">
              <a:buNone/>
            </a:pPr>
            <a:endParaRPr lang="en-GB" sz="3600" dirty="0">
              <a:latin typeface="Times New Roman"/>
              <a:ea typeface="Times New Roman"/>
            </a:endParaRPr>
          </a:p>
          <a:p>
            <a:pPr marL="64008" indent="0">
              <a:buNone/>
            </a:pPr>
            <a:r>
              <a:rPr lang="en-GB" sz="3600" dirty="0">
                <a:latin typeface="Times New Roman"/>
                <a:ea typeface="Times New Roman"/>
              </a:rPr>
              <a:t>Such a step promotes an in-depth consideration of the range of alternatives, together with their benefits and costs.  </a:t>
            </a:r>
            <a:endParaRPr lang="en-GB" sz="3600" dirty="0"/>
          </a:p>
        </p:txBody>
      </p:sp>
      <p:pic>
        <p:nvPicPr>
          <p:cNvPr id="1026" name="Picture 2">
            <a:extLst>
              <a:ext uri="{FF2B5EF4-FFF2-40B4-BE49-F238E27FC236}">
                <a16:creationId xmlns:a16="http://schemas.microsoft.com/office/drawing/2014/main" id="{2B765E86-0BF9-4659-B5CE-4CD60EB122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650" y="2078355"/>
            <a:ext cx="5848350" cy="4324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46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550" y="284176"/>
            <a:ext cx="9486511"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333375" y="2011679"/>
            <a:ext cx="6410325" cy="4703445"/>
          </a:xfrm>
        </p:spPr>
        <p:txBody>
          <a:bodyPr>
            <a:normAutofit fontScale="92500" lnSpcReduction="10000"/>
          </a:bodyPr>
          <a:lstStyle/>
          <a:p>
            <a:pPr marL="64008" indent="0">
              <a:buNone/>
            </a:pPr>
            <a:r>
              <a:rPr lang="en-GB" sz="2800" dirty="0">
                <a:latin typeface="Times New Roman"/>
                <a:ea typeface="Times New Roman"/>
              </a:rPr>
              <a:t>Having previously developed a logical model of the new system (</a:t>
            </a:r>
            <a:r>
              <a:rPr lang="en-GB" sz="2800" i="1" dirty="0">
                <a:latin typeface="Times New Roman"/>
                <a:ea typeface="Times New Roman"/>
              </a:rPr>
              <a:t>what</a:t>
            </a:r>
            <a:r>
              <a:rPr lang="en-GB" sz="2800" dirty="0">
                <a:latin typeface="Times New Roman"/>
                <a:ea typeface="Times New Roman"/>
              </a:rPr>
              <a:t> it will do)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it is now time to evaluate, and present to management, the alternative physical ways/options of implementing the system (</a:t>
            </a:r>
            <a:r>
              <a:rPr lang="en-GB" sz="2800" i="1" dirty="0">
                <a:latin typeface="Times New Roman"/>
                <a:ea typeface="Times New Roman"/>
              </a:rPr>
              <a:t>how</a:t>
            </a:r>
            <a:r>
              <a:rPr lang="en-GB" sz="2800" dirty="0">
                <a:latin typeface="Times New Roman"/>
                <a:ea typeface="Times New Roman"/>
              </a:rPr>
              <a:t> it may be done, in general).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Checklists, brainstorming and creativity are some of the tools brought to bear on this problem.  </a:t>
            </a:r>
          </a:p>
          <a:p>
            <a:endParaRPr lang="en-GB" sz="2800" dirty="0"/>
          </a:p>
        </p:txBody>
      </p:sp>
      <p:pic>
        <p:nvPicPr>
          <p:cNvPr id="2050" name="Picture 2" descr="The Six Step Problem Solving Model">
            <a:extLst>
              <a:ext uri="{FF2B5EF4-FFF2-40B4-BE49-F238E27FC236}">
                <a16:creationId xmlns:a16="http://schemas.microsoft.com/office/drawing/2014/main" id="{83B808ED-65A8-4087-B121-87DFDE05D65B}"/>
              </a:ext>
            </a:extLst>
          </p:cNvPr>
          <p:cNvPicPr>
            <a:picLocks noChangeAspect="1" noChangeArrowheads="1"/>
          </p:cNvPicPr>
          <p:nvPr/>
        </p:nvPicPr>
        <p:blipFill rotWithShape="1">
          <a:blip r:embed="rId2">
            <a:duotone>
              <a:prstClr val="black"/>
              <a:schemeClr val="accent1">
                <a:tint val="45000"/>
                <a:satMod val="400000"/>
              </a:schemeClr>
            </a:duotone>
            <a:extLst>
              <a:ext uri="{28A0092B-C50C-407E-A947-70E740481C1C}">
                <a14:useLocalDpi xmlns:a14="http://schemas.microsoft.com/office/drawing/2010/main" val="0"/>
              </a:ext>
            </a:extLst>
          </a:blip>
          <a:srcRect l="20703" r="20117"/>
          <a:stretch/>
        </p:blipFill>
        <p:spPr bwMode="auto">
          <a:xfrm>
            <a:off x="6743700" y="1990258"/>
            <a:ext cx="5135418" cy="4623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952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6191250" y="2466975"/>
            <a:ext cx="5846401" cy="3861782"/>
          </a:xfrm>
        </p:spPr>
        <p:txBody>
          <a:bodyPr>
            <a:normAutofit/>
          </a:bodyPr>
          <a:lstStyle/>
          <a:p>
            <a:pPr marL="64008" indent="0" algn="ctr">
              <a:buNone/>
            </a:pPr>
            <a:r>
              <a:rPr lang="en-GB" sz="3200" dirty="0">
                <a:latin typeface="Times New Roman"/>
                <a:ea typeface="Times New Roman"/>
              </a:rPr>
              <a:t>A good number of alternatives for analysts to generate are three.  </a:t>
            </a:r>
          </a:p>
          <a:p>
            <a:pPr marL="64008" indent="0" algn="ctr">
              <a:buNone/>
            </a:pPr>
            <a:endParaRPr lang="en-GB" sz="3200" dirty="0">
              <a:latin typeface="Times New Roman"/>
              <a:ea typeface="Times New Roman"/>
            </a:endParaRPr>
          </a:p>
          <a:p>
            <a:pPr marL="64008" indent="0" algn="ctr">
              <a:buNone/>
            </a:pPr>
            <a:r>
              <a:rPr lang="en-GB" sz="3200" dirty="0">
                <a:latin typeface="Times New Roman"/>
                <a:ea typeface="Times New Roman"/>
              </a:rPr>
              <a:t>Three alternatives can neatly represent both ends and the middle of a continuum or spectrum of potential solutions.</a:t>
            </a:r>
          </a:p>
          <a:p>
            <a:pPr algn="ctr"/>
            <a:endParaRPr lang="en-GB" sz="3200" dirty="0"/>
          </a:p>
        </p:txBody>
      </p:sp>
      <p:pic>
        <p:nvPicPr>
          <p:cNvPr id="4" name="Picture 3">
            <a:extLst>
              <a:ext uri="{FF2B5EF4-FFF2-40B4-BE49-F238E27FC236}">
                <a16:creationId xmlns:a16="http://schemas.microsoft.com/office/drawing/2014/main" id="{A31A8118-C0FD-4F08-B229-F37860CB93FA}"/>
              </a:ext>
            </a:extLst>
          </p:cNvPr>
          <p:cNvPicPr>
            <a:picLocks noChangeAspect="1"/>
          </p:cNvPicPr>
          <p:nvPr/>
        </p:nvPicPr>
        <p:blipFill>
          <a:blip r:embed="rId2"/>
          <a:stretch>
            <a:fillRect/>
          </a:stretch>
        </p:blipFill>
        <p:spPr>
          <a:xfrm>
            <a:off x="562" y="1811986"/>
            <a:ext cx="6143063" cy="5065065"/>
          </a:xfrm>
          <a:prstGeom prst="rect">
            <a:avLst/>
          </a:prstGeom>
        </p:spPr>
      </p:pic>
    </p:spTree>
    <p:extLst>
      <p:ext uri="{BB962C8B-B14F-4D97-AF65-F5344CB8AC3E}">
        <p14:creationId xmlns:p14="http://schemas.microsoft.com/office/powerpoint/2010/main" val="4226356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0" y="1943100"/>
            <a:ext cx="6819900" cy="4743450"/>
          </a:xfrm>
        </p:spPr>
        <p:txBody>
          <a:bodyPr>
            <a:normAutofit fontScale="92500" lnSpcReduction="10000"/>
          </a:bodyPr>
          <a:lstStyle/>
          <a:p>
            <a:pPr marL="64008" indent="0">
              <a:buNone/>
            </a:pPr>
            <a:r>
              <a:rPr lang="en-GB" sz="2800" b="1" dirty="0">
                <a:latin typeface="Times New Roman"/>
                <a:ea typeface="Times New Roman"/>
              </a:rPr>
              <a:t>Low-end</a:t>
            </a:r>
            <a:r>
              <a:rPr lang="en-GB" sz="2800" dirty="0">
                <a:latin typeface="Times New Roman"/>
                <a:ea typeface="Times New Roman"/>
              </a:rPr>
              <a:t> solutions are the most conservative in terms of the effort, cost and technology involved in developing a new system.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In fact, low-end solutions may not involve computer technology at all, focusing instead on making paper flows more efficient or reducing the redundancies in current processes.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A low-end strategy provides all the required functionality users demand within a system that is minimally different from the current system.</a:t>
            </a:r>
          </a:p>
        </p:txBody>
      </p:sp>
      <p:pic>
        <p:nvPicPr>
          <p:cNvPr id="4" name="Picture 3">
            <a:extLst>
              <a:ext uri="{FF2B5EF4-FFF2-40B4-BE49-F238E27FC236}">
                <a16:creationId xmlns:a16="http://schemas.microsoft.com/office/drawing/2014/main" id="{E9B4B029-3F17-4380-8521-8FEC83593F44}"/>
              </a:ext>
            </a:extLst>
          </p:cNvPr>
          <p:cNvPicPr>
            <a:picLocks noChangeAspect="1"/>
          </p:cNvPicPr>
          <p:nvPr/>
        </p:nvPicPr>
        <p:blipFill rotWithShape="1">
          <a:blip r:embed="rId2"/>
          <a:srcRect t="12933" b="8776"/>
          <a:stretch/>
        </p:blipFill>
        <p:spPr>
          <a:xfrm>
            <a:off x="6819900" y="1943100"/>
            <a:ext cx="5214634" cy="4743450"/>
          </a:xfrm>
          <a:prstGeom prst="rect">
            <a:avLst/>
          </a:prstGeom>
        </p:spPr>
      </p:pic>
    </p:spTree>
    <p:extLst>
      <p:ext uri="{BB962C8B-B14F-4D97-AF65-F5344CB8AC3E}">
        <p14:creationId xmlns:p14="http://schemas.microsoft.com/office/powerpoint/2010/main" val="1069652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25" y="284176"/>
            <a:ext cx="95341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6200778" y="2011680"/>
            <a:ext cx="5876921" cy="4751070"/>
          </a:xfrm>
        </p:spPr>
        <p:txBody>
          <a:bodyPr>
            <a:normAutofit fontScale="92500" lnSpcReduction="20000"/>
          </a:bodyPr>
          <a:lstStyle/>
          <a:p>
            <a:pPr marL="64008" indent="0">
              <a:buNone/>
            </a:pPr>
            <a:r>
              <a:rPr lang="en-GB" sz="2800" b="1" dirty="0">
                <a:latin typeface="Times New Roman"/>
                <a:ea typeface="Times New Roman"/>
              </a:rPr>
              <a:t>High-end</a:t>
            </a:r>
            <a:r>
              <a:rPr lang="en-GB" sz="2800" dirty="0">
                <a:latin typeface="Times New Roman"/>
                <a:ea typeface="Times New Roman"/>
              </a:rPr>
              <a:t> alternatives go beyond simply solving the problem in question and focus instead on systems that contain many extra features users may desire.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Functionality, not cost, is the primary focus of high-end systems.  </a:t>
            </a:r>
          </a:p>
          <a:p>
            <a:pPr marL="64008" indent="0">
              <a:buNone/>
            </a:pPr>
            <a:endParaRPr lang="en-GB" sz="2800" dirty="0">
              <a:latin typeface="Times New Roman"/>
              <a:ea typeface="Times New Roman"/>
            </a:endParaRPr>
          </a:p>
          <a:p>
            <a:pPr marL="64008" indent="0">
              <a:buNone/>
            </a:pPr>
            <a:r>
              <a:rPr lang="en-GB" sz="2800" dirty="0">
                <a:latin typeface="Times New Roman"/>
                <a:ea typeface="Times New Roman"/>
              </a:rPr>
              <a:t>A high-end alternative will provide all desired features (and possibly more) using advanced technologies, which often allow the system to expand to meet future requirements.</a:t>
            </a:r>
          </a:p>
          <a:p>
            <a:pPr marL="64008" indent="0">
              <a:buNone/>
            </a:pPr>
            <a:endParaRPr lang="en-GB" sz="2800" dirty="0"/>
          </a:p>
        </p:txBody>
      </p:sp>
      <p:pic>
        <p:nvPicPr>
          <p:cNvPr id="4" name="Picture 3">
            <a:extLst>
              <a:ext uri="{FF2B5EF4-FFF2-40B4-BE49-F238E27FC236}">
                <a16:creationId xmlns:a16="http://schemas.microsoft.com/office/drawing/2014/main" id="{0872888A-DD58-4EB3-B7BE-3288E613105C}"/>
              </a:ext>
            </a:extLst>
          </p:cNvPr>
          <p:cNvPicPr>
            <a:picLocks noChangeAspect="1"/>
          </p:cNvPicPr>
          <p:nvPr/>
        </p:nvPicPr>
        <p:blipFill>
          <a:blip r:embed="rId2"/>
          <a:stretch>
            <a:fillRect/>
          </a:stretch>
        </p:blipFill>
        <p:spPr>
          <a:xfrm>
            <a:off x="542925" y="2243137"/>
            <a:ext cx="5448299" cy="3974783"/>
          </a:xfrm>
          <a:prstGeom prst="rect">
            <a:avLst/>
          </a:prstGeom>
        </p:spPr>
      </p:pic>
    </p:spTree>
    <p:extLst>
      <p:ext uri="{BB962C8B-B14F-4D97-AF65-F5344CB8AC3E}">
        <p14:creationId xmlns:p14="http://schemas.microsoft.com/office/powerpoint/2010/main" val="2173956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238124" y="2011680"/>
            <a:ext cx="5648325" cy="4693920"/>
          </a:xfrm>
        </p:spPr>
        <p:txBody>
          <a:bodyPr>
            <a:normAutofit fontScale="92500" lnSpcReduction="10000"/>
          </a:bodyPr>
          <a:lstStyle/>
          <a:p>
            <a:pPr marL="64008" indent="0">
              <a:buNone/>
            </a:pPr>
            <a:r>
              <a:rPr lang="en-GB" sz="3000" dirty="0">
                <a:latin typeface="Times New Roman"/>
                <a:ea typeface="Times New Roman"/>
              </a:rPr>
              <a:t>The third alternative lies </a:t>
            </a:r>
            <a:r>
              <a:rPr lang="en-GB" sz="3000" b="1" dirty="0">
                <a:latin typeface="Times New Roman"/>
                <a:ea typeface="Times New Roman"/>
              </a:rPr>
              <a:t>between the extremes</a:t>
            </a:r>
            <a:r>
              <a:rPr lang="en-GB" sz="3000" dirty="0">
                <a:latin typeface="Times New Roman"/>
                <a:ea typeface="Times New Roman"/>
              </a:rPr>
              <a:t> of the low-end and high-end systems.  </a:t>
            </a:r>
          </a:p>
          <a:p>
            <a:pPr marL="64008" indent="0">
              <a:buNone/>
            </a:pPr>
            <a:endParaRPr lang="en-GB" sz="3000" dirty="0">
              <a:latin typeface="Times New Roman"/>
              <a:ea typeface="Times New Roman"/>
            </a:endParaRPr>
          </a:p>
          <a:p>
            <a:pPr marL="64008" indent="0">
              <a:buNone/>
            </a:pPr>
            <a:r>
              <a:rPr lang="en-GB" sz="3000" dirty="0">
                <a:latin typeface="Times New Roman"/>
                <a:ea typeface="Times New Roman"/>
              </a:rPr>
              <a:t>Such alternatives combine the frugality of low-end alternatives with the focus on the functionality of high-end alternatives.  </a:t>
            </a:r>
          </a:p>
          <a:p>
            <a:pPr marL="64008" indent="0">
              <a:buNone/>
            </a:pPr>
            <a:endParaRPr lang="en-GB" sz="3000" dirty="0">
              <a:latin typeface="Times New Roman"/>
              <a:ea typeface="Times New Roman"/>
            </a:endParaRPr>
          </a:p>
          <a:p>
            <a:pPr marL="64008" indent="0">
              <a:buNone/>
            </a:pPr>
            <a:r>
              <a:rPr lang="en-GB" sz="3000" dirty="0">
                <a:latin typeface="Times New Roman"/>
                <a:ea typeface="Times New Roman"/>
              </a:rPr>
              <a:t>Mid-range alternatives represent compromise solutions.</a:t>
            </a:r>
          </a:p>
          <a:p>
            <a:pPr marL="64008" indent="0">
              <a:buNone/>
            </a:pPr>
            <a:endParaRPr lang="en-GB" sz="2800" dirty="0"/>
          </a:p>
        </p:txBody>
      </p:sp>
      <p:pic>
        <p:nvPicPr>
          <p:cNvPr id="4" name="Picture 3">
            <a:extLst>
              <a:ext uri="{FF2B5EF4-FFF2-40B4-BE49-F238E27FC236}">
                <a16:creationId xmlns:a16="http://schemas.microsoft.com/office/drawing/2014/main" id="{0069F93F-0396-409C-8182-29F3F5670013}"/>
              </a:ext>
            </a:extLst>
          </p:cNvPr>
          <p:cNvPicPr>
            <a:picLocks noChangeAspect="1"/>
          </p:cNvPicPr>
          <p:nvPr/>
        </p:nvPicPr>
        <p:blipFill rotWithShape="1">
          <a:blip r:embed="rId2"/>
          <a:srcRect l="33660" t="7142" r="8497" b="2551"/>
          <a:stretch/>
        </p:blipFill>
        <p:spPr>
          <a:xfrm>
            <a:off x="5981700" y="2011680"/>
            <a:ext cx="5972175" cy="4693920"/>
          </a:xfrm>
          <a:prstGeom prst="rect">
            <a:avLst/>
          </a:prstGeom>
        </p:spPr>
      </p:pic>
    </p:spTree>
    <p:extLst>
      <p:ext uri="{BB962C8B-B14F-4D97-AF65-F5344CB8AC3E}">
        <p14:creationId xmlns:p14="http://schemas.microsoft.com/office/powerpoint/2010/main" val="763661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5" name="Picture 4">
            <a:extLst>
              <a:ext uri="{FF2B5EF4-FFF2-40B4-BE49-F238E27FC236}">
                <a16:creationId xmlns:a16="http://schemas.microsoft.com/office/drawing/2014/main" id="{FA5743C8-22C4-48F0-AF7D-127A78A2C24B}"/>
              </a:ext>
            </a:extLst>
          </p:cNvPr>
          <p:cNvPicPr>
            <a:picLocks noChangeAspect="1"/>
          </p:cNvPicPr>
          <p:nvPr/>
        </p:nvPicPr>
        <p:blipFill>
          <a:blip r:embed="rId2"/>
          <a:stretch>
            <a:fillRect/>
          </a:stretch>
        </p:blipFill>
        <p:spPr>
          <a:xfrm>
            <a:off x="0" y="1792936"/>
            <a:ext cx="12192000" cy="5065064"/>
          </a:xfrm>
          <a:prstGeom prst="rect">
            <a:avLst/>
          </a:prstGeom>
        </p:spPr>
      </p:pic>
    </p:spTree>
    <p:extLst>
      <p:ext uri="{BB962C8B-B14F-4D97-AF65-F5344CB8AC3E}">
        <p14:creationId xmlns:p14="http://schemas.microsoft.com/office/powerpoint/2010/main" val="718009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6" name="Picture 5">
            <a:extLst>
              <a:ext uri="{FF2B5EF4-FFF2-40B4-BE49-F238E27FC236}">
                <a16:creationId xmlns:a16="http://schemas.microsoft.com/office/drawing/2014/main" id="{AEEA3B7E-63FC-474B-99B5-C74D7A27742A}"/>
              </a:ext>
            </a:extLst>
          </p:cNvPr>
          <p:cNvPicPr>
            <a:picLocks noChangeAspect="1"/>
          </p:cNvPicPr>
          <p:nvPr/>
        </p:nvPicPr>
        <p:blipFill>
          <a:blip r:embed="rId2"/>
          <a:stretch>
            <a:fillRect/>
          </a:stretch>
        </p:blipFill>
        <p:spPr>
          <a:xfrm>
            <a:off x="0" y="1792936"/>
            <a:ext cx="12192000" cy="5065064"/>
          </a:xfrm>
          <a:prstGeom prst="rect">
            <a:avLst/>
          </a:prstGeom>
        </p:spPr>
      </p:pic>
    </p:spTree>
    <p:extLst>
      <p:ext uri="{BB962C8B-B14F-4D97-AF65-F5344CB8AC3E}">
        <p14:creationId xmlns:p14="http://schemas.microsoft.com/office/powerpoint/2010/main" val="2464590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4" name="Picture 3">
            <a:extLst>
              <a:ext uri="{FF2B5EF4-FFF2-40B4-BE49-F238E27FC236}">
                <a16:creationId xmlns:a16="http://schemas.microsoft.com/office/drawing/2014/main" id="{8E5BD3A9-F95A-4714-905C-CB10B14275CA}"/>
              </a:ext>
            </a:extLst>
          </p:cNvPr>
          <p:cNvPicPr>
            <a:picLocks noChangeAspect="1"/>
          </p:cNvPicPr>
          <p:nvPr/>
        </p:nvPicPr>
        <p:blipFill>
          <a:blip r:embed="rId2"/>
          <a:stretch>
            <a:fillRect/>
          </a:stretch>
        </p:blipFill>
        <p:spPr>
          <a:xfrm>
            <a:off x="0" y="1771204"/>
            <a:ext cx="12192000" cy="5086796"/>
          </a:xfrm>
          <a:prstGeom prst="rect">
            <a:avLst/>
          </a:prstGeom>
        </p:spPr>
      </p:pic>
      <p:sp>
        <p:nvSpPr>
          <p:cNvPr id="5" name="Star: 5 Points 4">
            <a:extLst>
              <a:ext uri="{FF2B5EF4-FFF2-40B4-BE49-F238E27FC236}">
                <a16:creationId xmlns:a16="http://schemas.microsoft.com/office/drawing/2014/main" id="{0E8FDD44-84F9-4F7D-B7B9-FDD8349C8E1C}"/>
              </a:ext>
            </a:extLst>
          </p:cNvPr>
          <p:cNvSpPr/>
          <p:nvPr/>
        </p:nvSpPr>
        <p:spPr>
          <a:xfrm>
            <a:off x="0" y="1841106"/>
            <a:ext cx="2447925" cy="1198707"/>
          </a:xfrm>
          <a:prstGeom prst="star5">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b="1" dirty="0"/>
              <a:t>Level 0 DFD</a:t>
            </a:r>
          </a:p>
        </p:txBody>
      </p:sp>
    </p:spTree>
    <p:extLst>
      <p:ext uri="{BB962C8B-B14F-4D97-AF65-F5344CB8AC3E}">
        <p14:creationId xmlns:p14="http://schemas.microsoft.com/office/powerpoint/2010/main" val="3926519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4" name="Picture 3">
            <a:extLst>
              <a:ext uri="{FF2B5EF4-FFF2-40B4-BE49-F238E27FC236}">
                <a16:creationId xmlns:a16="http://schemas.microsoft.com/office/drawing/2014/main" id="{0A51B74D-DC47-49AE-8350-7EAF19300CF1}"/>
              </a:ext>
            </a:extLst>
          </p:cNvPr>
          <p:cNvPicPr>
            <a:picLocks noChangeAspect="1"/>
          </p:cNvPicPr>
          <p:nvPr/>
        </p:nvPicPr>
        <p:blipFill>
          <a:blip r:embed="rId2"/>
          <a:stretch>
            <a:fillRect/>
          </a:stretch>
        </p:blipFill>
        <p:spPr>
          <a:xfrm>
            <a:off x="0" y="1792936"/>
            <a:ext cx="12191999" cy="5065063"/>
          </a:xfrm>
          <a:prstGeom prst="rect">
            <a:avLst/>
          </a:prstGeom>
        </p:spPr>
      </p:pic>
      <p:sp>
        <p:nvSpPr>
          <p:cNvPr id="5" name="Star: 5 Points 4">
            <a:extLst>
              <a:ext uri="{FF2B5EF4-FFF2-40B4-BE49-F238E27FC236}">
                <a16:creationId xmlns:a16="http://schemas.microsoft.com/office/drawing/2014/main" id="{940C9B5D-C1B3-47C4-ADC8-223BBECDFB12}"/>
              </a:ext>
            </a:extLst>
          </p:cNvPr>
          <p:cNvSpPr/>
          <p:nvPr/>
        </p:nvSpPr>
        <p:spPr>
          <a:xfrm>
            <a:off x="9772648" y="5564042"/>
            <a:ext cx="2352676" cy="1198707"/>
          </a:xfrm>
          <a:prstGeom prst="star5">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dirty="0"/>
              <a:t>Level 1 DFD</a:t>
            </a:r>
          </a:p>
        </p:txBody>
      </p:sp>
    </p:spTree>
    <p:extLst>
      <p:ext uri="{BB962C8B-B14F-4D97-AF65-F5344CB8AC3E}">
        <p14:creationId xmlns:p14="http://schemas.microsoft.com/office/powerpoint/2010/main" val="3812830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3074" name="Picture 2" descr="Use case diagram for the Video Store System | Download Scientific Diagram">
            <a:extLst>
              <a:ext uri="{FF2B5EF4-FFF2-40B4-BE49-F238E27FC236}">
                <a16:creationId xmlns:a16="http://schemas.microsoft.com/office/drawing/2014/main" id="{352FCAD9-FF16-4016-8FBD-9B1CC522DB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2" y="1792936"/>
            <a:ext cx="12197152" cy="5065064"/>
          </a:xfrm>
          <a:prstGeom prst="rect">
            <a:avLst/>
          </a:prstGeom>
          <a:noFill/>
          <a:extLst>
            <a:ext uri="{909E8E84-426E-40DD-AFC4-6F175D3DCCD1}">
              <a14:hiddenFill xmlns:a14="http://schemas.microsoft.com/office/drawing/2010/main">
                <a:solidFill>
                  <a:srgbClr val="FFFFFF"/>
                </a:solidFill>
              </a14:hiddenFill>
            </a:ext>
          </a:extLst>
        </p:spPr>
      </p:pic>
      <p:sp>
        <p:nvSpPr>
          <p:cNvPr id="5" name="Star: 5 Points 4">
            <a:extLst>
              <a:ext uri="{FF2B5EF4-FFF2-40B4-BE49-F238E27FC236}">
                <a16:creationId xmlns:a16="http://schemas.microsoft.com/office/drawing/2014/main" id="{45DA58D4-2A9F-4FEB-A7DF-84875437EF27}"/>
              </a:ext>
            </a:extLst>
          </p:cNvPr>
          <p:cNvSpPr/>
          <p:nvPr/>
        </p:nvSpPr>
        <p:spPr>
          <a:xfrm>
            <a:off x="228600" y="5375117"/>
            <a:ext cx="2447925" cy="1198707"/>
          </a:xfrm>
          <a:prstGeom prst="star5">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dirty="0"/>
              <a:t>Use</a:t>
            </a:r>
          </a:p>
          <a:p>
            <a:pPr algn="ctr"/>
            <a:r>
              <a:rPr lang="en-GB" dirty="0"/>
              <a:t>Case</a:t>
            </a:r>
          </a:p>
        </p:txBody>
      </p:sp>
    </p:spTree>
    <p:extLst>
      <p:ext uri="{BB962C8B-B14F-4D97-AF65-F5344CB8AC3E}">
        <p14:creationId xmlns:p14="http://schemas.microsoft.com/office/powerpoint/2010/main" val="1372246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125" y="284176"/>
            <a:ext cx="94579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pic>
        <p:nvPicPr>
          <p:cNvPr id="3" name="Picture 2">
            <a:extLst>
              <a:ext uri="{FF2B5EF4-FFF2-40B4-BE49-F238E27FC236}">
                <a16:creationId xmlns:a16="http://schemas.microsoft.com/office/drawing/2014/main" id="{3F880585-701C-4609-BC29-5DD058BFAA81}"/>
              </a:ext>
            </a:extLst>
          </p:cNvPr>
          <p:cNvPicPr>
            <a:picLocks noChangeAspect="1"/>
          </p:cNvPicPr>
          <p:nvPr/>
        </p:nvPicPr>
        <p:blipFill>
          <a:blip r:embed="rId2"/>
          <a:stretch>
            <a:fillRect/>
          </a:stretch>
        </p:blipFill>
        <p:spPr>
          <a:xfrm>
            <a:off x="314325" y="2066924"/>
            <a:ext cx="11610975" cy="4695825"/>
          </a:xfrm>
          <a:prstGeom prst="rect">
            <a:avLst/>
          </a:prstGeom>
        </p:spPr>
      </p:pic>
      <p:sp>
        <p:nvSpPr>
          <p:cNvPr id="5" name="Star: 5 Points 4">
            <a:extLst>
              <a:ext uri="{FF2B5EF4-FFF2-40B4-BE49-F238E27FC236}">
                <a16:creationId xmlns:a16="http://schemas.microsoft.com/office/drawing/2014/main" id="{45DA58D4-2A9F-4FEB-A7DF-84875437EF27}"/>
              </a:ext>
            </a:extLst>
          </p:cNvPr>
          <p:cNvSpPr/>
          <p:nvPr/>
        </p:nvSpPr>
        <p:spPr>
          <a:xfrm>
            <a:off x="457200" y="5270342"/>
            <a:ext cx="2676525" cy="1387633"/>
          </a:xfrm>
          <a:prstGeom prst="star5">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dirty="0"/>
              <a:t>Task Analysis</a:t>
            </a:r>
          </a:p>
        </p:txBody>
      </p:sp>
    </p:spTree>
    <p:extLst>
      <p:ext uri="{BB962C8B-B14F-4D97-AF65-F5344CB8AC3E}">
        <p14:creationId xmlns:p14="http://schemas.microsoft.com/office/powerpoint/2010/main" val="2468200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284176"/>
            <a:ext cx="950440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853881" y="2790825"/>
            <a:ext cx="4470977" cy="3189432"/>
          </a:xfrm>
        </p:spPr>
        <p:txBody>
          <a:bodyPr>
            <a:normAutofit/>
          </a:bodyPr>
          <a:lstStyle/>
          <a:p>
            <a:pPr marL="64008" indent="0" algn="ctr">
              <a:buNone/>
            </a:pPr>
            <a:r>
              <a:rPr lang="en-GB" sz="3200" dirty="0">
                <a:latin typeface="Times New Roman"/>
                <a:ea typeface="Times New Roman"/>
              </a:rPr>
              <a:t>When preparing the alternative designs the analyst will need to make various choices.  </a:t>
            </a:r>
          </a:p>
        </p:txBody>
      </p:sp>
      <p:pic>
        <p:nvPicPr>
          <p:cNvPr id="5" name="Picture 4">
            <a:extLst>
              <a:ext uri="{FF2B5EF4-FFF2-40B4-BE49-F238E27FC236}">
                <a16:creationId xmlns:a16="http://schemas.microsoft.com/office/drawing/2014/main" id="{8C455C50-56D6-4419-993C-BB39B35333BF}"/>
              </a:ext>
            </a:extLst>
          </p:cNvPr>
          <p:cNvPicPr>
            <a:picLocks noChangeAspect="1"/>
          </p:cNvPicPr>
          <p:nvPr/>
        </p:nvPicPr>
        <p:blipFill>
          <a:blip r:embed="rId2">
            <a:grayscl/>
          </a:blip>
          <a:stretch>
            <a:fillRect/>
          </a:stretch>
        </p:blipFill>
        <p:spPr>
          <a:xfrm>
            <a:off x="5450328" y="2233612"/>
            <a:ext cx="6351146" cy="4090988"/>
          </a:xfrm>
          <a:prstGeom prst="rect">
            <a:avLst/>
          </a:prstGeom>
        </p:spPr>
      </p:pic>
    </p:spTree>
    <p:extLst>
      <p:ext uri="{BB962C8B-B14F-4D97-AF65-F5344CB8AC3E}">
        <p14:creationId xmlns:p14="http://schemas.microsoft.com/office/powerpoint/2010/main" val="2064921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284176"/>
            <a:ext cx="950440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4996873" y="2011680"/>
            <a:ext cx="7075054" cy="4740102"/>
          </a:xfrm>
        </p:spPr>
        <p:txBody>
          <a:bodyPr>
            <a:normAutofit/>
          </a:bodyPr>
          <a:lstStyle/>
          <a:p>
            <a:pPr marL="64008" indent="0" algn="ctr">
              <a:buNone/>
            </a:pPr>
            <a:endParaRPr lang="en-GB" sz="3200" dirty="0">
              <a:latin typeface="Times New Roman"/>
              <a:ea typeface="Times New Roman"/>
            </a:endParaRPr>
          </a:p>
          <a:p>
            <a:pPr marL="64008" indent="0" algn="ctr">
              <a:buNone/>
            </a:pPr>
            <a:r>
              <a:rPr lang="en-GB" sz="3200" dirty="0">
                <a:latin typeface="Times New Roman"/>
                <a:ea typeface="Times New Roman"/>
              </a:rPr>
              <a:t>There will be decisions on the extent of computerisation, that is, which processes in the DFD will be computerised and which will be manual, and decisions on the type of system for those processes that are computerised. </a:t>
            </a:r>
          </a:p>
        </p:txBody>
      </p:sp>
      <p:pic>
        <p:nvPicPr>
          <p:cNvPr id="4" name="Picture 3">
            <a:extLst>
              <a:ext uri="{FF2B5EF4-FFF2-40B4-BE49-F238E27FC236}">
                <a16:creationId xmlns:a16="http://schemas.microsoft.com/office/drawing/2014/main" id="{0B5F2A65-4675-48C0-B9E5-4217D7E47E3C}"/>
              </a:ext>
            </a:extLst>
          </p:cNvPr>
          <p:cNvPicPr>
            <a:picLocks noChangeAspect="1"/>
          </p:cNvPicPr>
          <p:nvPr/>
        </p:nvPicPr>
        <p:blipFill>
          <a:blip r:embed="rId2"/>
          <a:stretch>
            <a:fillRect/>
          </a:stretch>
        </p:blipFill>
        <p:spPr>
          <a:xfrm>
            <a:off x="-9271" y="1792936"/>
            <a:ext cx="5219445" cy="5065064"/>
          </a:xfrm>
          <a:prstGeom prst="rect">
            <a:avLst/>
          </a:prstGeom>
        </p:spPr>
      </p:pic>
    </p:spTree>
    <p:extLst>
      <p:ext uri="{BB962C8B-B14F-4D97-AF65-F5344CB8AC3E}">
        <p14:creationId xmlns:p14="http://schemas.microsoft.com/office/powerpoint/2010/main" val="3729833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550" y="284176"/>
            <a:ext cx="9486511"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0" y="1859611"/>
            <a:ext cx="5329382" cy="4998389"/>
          </a:xfrm>
        </p:spPr>
        <p:txBody>
          <a:bodyPr>
            <a:normAutofit lnSpcReduction="10000"/>
          </a:bodyPr>
          <a:lstStyle/>
          <a:p>
            <a:pPr marL="0" indent="0">
              <a:buNone/>
            </a:pPr>
            <a:r>
              <a:rPr lang="en-GB" sz="4000" dirty="0">
                <a:latin typeface="Times New Roman"/>
                <a:ea typeface="Times New Roman"/>
              </a:rPr>
              <a:t>In the latter case, choices are involved over:</a:t>
            </a:r>
          </a:p>
          <a:p>
            <a:pPr marL="588963" lvl="1" indent="-184150">
              <a:tabLst>
                <a:tab pos="360363" algn="l"/>
              </a:tabLst>
            </a:pPr>
            <a:r>
              <a:rPr lang="en-GB" sz="2800" dirty="0"/>
              <a:t>Centralised and distributed systems</a:t>
            </a:r>
          </a:p>
          <a:p>
            <a:pPr marL="588963" lvl="1" indent="-184150">
              <a:tabLst>
                <a:tab pos="360363" algn="l"/>
              </a:tabLst>
            </a:pPr>
            <a:r>
              <a:rPr lang="en-GB" sz="2800" dirty="0"/>
              <a:t>File-based and database systems</a:t>
            </a:r>
          </a:p>
          <a:p>
            <a:pPr marL="588963" lvl="1" indent="-184150">
              <a:tabLst>
                <a:tab pos="360363" algn="l"/>
              </a:tabLst>
            </a:pPr>
            <a:r>
              <a:rPr lang="en-GB" sz="2800" dirty="0"/>
              <a:t>Batch and real-time systems</a:t>
            </a:r>
          </a:p>
          <a:p>
            <a:pPr marL="588963" lvl="1" indent="-184150">
              <a:tabLst>
                <a:tab pos="360363" algn="l"/>
              </a:tabLst>
            </a:pPr>
            <a:r>
              <a:rPr lang="en-GB" sz="2800" dirty="0"/>
              <a:t>Input methods</a:t>
            </a:r>
          </a:p>
          <a:p>
            <a:pPr marL="588963" lvl="1" indent="-184150">
              <a:tabLst>
                <a:tab pos="360363" algn="l"/>
              </a:tabLst>
            </a:pPr>
            <a:r>
              <a:rPr lang="en-GB" sz="2800" dirty="0"/>
              <a:t>Applications packages and specially designed programs</a:t>
            </a:r>
          </a:p>
          <a:p>
            <a:pPr marL="588963" lvl="1" indent="-184150">
              <a:tabLst>
                <a:tab pos="360363" algn="l"/>
              </a:tabLst>
            </a:pPr>
            <a:r>
              <a:rPr lang="en-GB" sz="2800" dirty="0"/>
              <a:t>Hardware.</a:t>
            </a:r>
          </a:p>
          <a:p>
            <a:pPr marL="64008" indent="0">
              <a:buNone/>
            </a:pPr>
            <a:endParaRPr lang="en-GB" sz="1600" dirty="0"/>
          </a:p>
        </p:txBody>
      </p:sp>
      <p:pic>
        <p:nvPicPr>
          <p:cNvPr id="4098" name="Picture 2" descr="Fundamentals of Computer Systems | Computer Science Revision">
            <a:extLst>
              <a:ext uri="{FF2B5EF4-FFF2-40B4-BE49-F238E27FC236}">
                <a16:creationId xmlns:a16="http://schemas.microsoft.com/office/drawing/2014/main" id="{3A81FD63-E0A2-44DD-B18B-FAF65FAFE0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9382" y="1792936"/>
            <a:ext cx="6862618" cy="4998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5333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025" y="284176"/>
            <a:ext cx="9496036"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6562725" y="2011680"/>
            <a:ext cx="5467350" cy="4562144"/>
          </a:xfrm>
        </p:spPr>
        <p:txBody>
          <a:bodyPr>
            <a:normAutofit fontScale="85000" lnSpcReduction="10000"/>
          </a:bodyPr>
          <a:lstStyle/>
          <a:p>
            <a:pPr marL="64008" indent="0">
              <a:buNone/>
            </a:pPr>
            <a:r>
              <a:rPr lang="en-GB" sz="2800" dirty="0">
                <a:latin typeface="Times New Roman"/>
              </a:rPr>
              <a:t>By selecting different combinations of the above choices, the analyst will have generated a number of alternative solutions.  </a:t>
            </a:r>
          </a:p>
          <a:p>
            <a:pPr marL="64008" indent="0">
              <a:buNone/>
            </a:pPr>
            <a:r>
              <a:rPr lang="en-GB" sz="2800" dirty="0">
                <a:latin typeface="Times New Roman"/>
              </a:rPr>
              <a:t>A cost-benefit analysis  of each alternative solution should be performed (tangible and intangible cost/benefits), and the alternative that best meets the needs of the organisation can be selected. </a:t>
            </a:r>
          </a:p>
          <a:p>
            <a:pPr marL="64008" indent="0">
              <a:buNone/>
            </a:pPr>
            <a:r>
              <a:rPr lang="en-GB" sz="2800" dirty="0">
                <a:latin typeface="Times New Roman"/>
              </a:rPr>
              <a:t>Although the systems analyst considers a few alternative solutions, the </a:t>
            </a:r>
            <a:r>
              <a:rPr lang="en-GB" sz="2800" b="1" dirty="0">
                <a:latin typeface="Times New Roman"/>
              </a:rPr>
              <a:t>system proposal</a:t>
            </a:r>
            <a:r>
              <a:rPr lang="en-GB" sz="2800" dirty="0">
                <a:latin typeface="Times New Roman"/>
              </a:rPr>
              <a:t> will recommend only one (but will include the alternatives to provide support for the recommended solution). </a:t>
            </a:r>
            <a:endParaRPr lang="en-GB" sz="2800" b="1" u="sng" dirty="0">
              <a:latin typeface="Times New Roman"/>
            </a:endParaRPr>
          </a:p>
        </p:txBody>
      </p:sp>
      <p:pic>
        <p:nvPicPr>
          <p:cNvPr id="4" name="Picture 3">
            <a:extLst>
              <a:ext uri="{FF2B5EF4-FFF2-40B4-BE49-F238E27FC236}">
                <a16:creationId xmlns:a16="http://schemas.microsoft.com/office/drawing/2014/main" id="{61AD3DF4-E237-429F-8527-0AAE6EE7C86A}"/>
              </a:ext>
            </a:extLst>
          </p:cNvPr>
          <p:cNvPicPr>
            <a:picLocks noChangeAspect="1"/>
          </p:cNvPicPr>
          <p:nvPr/>
        </p:nvPicPr>
        <p:blipFill>
          <a:blip r:embed="rId2"/>
          <a:stretch>
            <a:fillRect/>
          </a:stretch>
        </p:blipFill>
        <p:spPr>
          <a:xfrm>
            <a:off x="238124" y="2011680"/>
            <a:ext cx="6219825" cy="4664869"/>
          </a:xfrm>
          <a:prstGeom prst="rect">
            <a:avLst/>
          </a:prstGeom>
        </p:spPr>
      </p:pic>
    </p:spTree>
    <p:extLst>
      <p:ext uri="{BB962C8B-B14F-4D97-AF65-F5344CB8AC3E}">
        <p14:creationId xmlns:p14="http://schemas.microsoft.com/office/powerpoint/2010/main" val="2366088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550" y="284176"/>
            <a:ext cx="9486511" cy="1508760"/>
          </a:xfrm>
        </p:spPr>
        <p:txBody>
          <a:bodyPr>
            <a:normAutofit fontScale="90000"/>
          </a:bodyPr>
          <a:lstStyle/>
          <a:p>
            <a:r>
              <a:rPr lang="en-GB" b="1" i="1" u="sng" kern="0" dirty="0">
                <a:effectLst/>
                <a:latin typeface="Garamond"/>
              </a:rPr>
              <a:t>Outline Systems Design </a:t>
            </a:r>
            <a:br>
              <a:rPr lang="en-GB" b="1" i="1" u="sng" kern="0" dirty="0">
                <a:effectLst/>
                <a:latin typeface="Garamond"/>
              </a:rPr>
            </a:br>
            <a:r>
              <a:rPr lang="en-GB" b="1" u="sng" dirty="0">
                <a:effectLst/>
                <a:latin typeface="Times New Roman"/>
              </a:rPr>
              <a:t>Generating alternative solutions</a:t>
            </a:r>
            <a:br>
              <a:rPr lang="en-GB" b="1" u="sng" dirty="0">
                <a:effectLst/>
                <a:latin typeface="Times New Roman"/>
              </a:rPr>
            </a:br>
            <a:endParaRPr lang="en-GB" dirty="0"/>
          </a:p>
        </p:txBody>
      </p:sp>
      <p:sp>
        <p:nvSpPr>
          <p:cNvPr id="3" name="Content Placeholder 2"/>
          <p:cNvSpPr>
            <a:spLocks noGrp="1"/>
          </p:cNvSpPr>
          <p:nvPr>
            <p:ph idx="1"/>
          </p:nvPr>
        </p:nvSpPr>
        <p:spPr>
          <a:xfrm>
            <a:off x="1" y="1792935"/>
            <a:ext cx="6762749" cy="5065063"/>
          </a:xfrm>
        </p:spPr>
        <p:txBody>
          <a:bodyPr>
            <a:normAutofit lnSpcReduction="10000"/>
          </a:bodyPr>
          <a:lstStyle/>
          <a:p>
            <a:pPr marL="64008" indent="0" algn="ctr">
              <a:buNone/>
            </a:pPr>
            <a:r>
              <a:rPr lang="en-GB" sz="2800" dirty="0"/>
              <a:t>The suggested systems designs will be presented to management at a structured formal review (backed up by the documentation in the system proposal) together with schedules for implementation.  </a:t>
            </a:r>
          </a:p>
          <a:p>
            <a:pPr marL="64008" indent="0" algn="ctr">
              <a:buNone/>
            </a:pPr>
            <a:r>
              <a:rPr lang="en-GB" sz="2800" dirty="0"/>
              <a:t>One of these alternatives will be chosen by management (probably, but not always the recommended system).  </a:t>
            </a:r>
          </a:p>
          <a:p>
            <a:pPr marL="64008" indent="0" algn="ctr">
              <a:buNone/>
            </a:pPr>
            <a:r>
              <a:rPr lang="en-GB" sz="2800" dirty="0"/>
              <a:t>Management will give the ‘go ahead’ to the analyst to proceed with the chosen system, which may then be used as a blueprint or guide for the subsequent detailed design of the system.</a:t>
            </a:r>
            <a:endParaRPr lang="en-GB" sz="2800" b="1" u="sng" dirty="0"/>
          </a:p>
          <a:p>
            <a:pPr marL="64008" indent="0" algn="ctr">
              <a:buNone/>
            </a:pPr>
            <a:endParaRPr lang="en-GB" sz="2800" dirty="0"/>
          </a:p>
        </p:txBody>
      </p:sp>
      <p:pic>
        <p:nvPicPr>
          <p:cNvPr id="4" name="Picture 3">
            <a:extLst>
              <a:ext uri="{FF2B5EF4-FFF2-40B4-BE49-F238E27FC236}">
                <a16:creationId xmlns:a16="http://schemas.microsoft.com/office/drawing/2014/main" id="{42C0844C-F2F1-4848-8204-EDDCC993E492}"/>
              </a:ext>
            </a:extLst>
          </p:cNvPr>
          <p:cNvPicPr>
            <a:picLocks noChangeAspect="1"/>
          </p:cNvPicPr>
          <p:nvPr/>
        </p:nvPicPr>
        <p:blipFill rotWithShape="1">
          <a:blip r:embed="rId2"/>
          <a:srcRect t="5602"/>
          <a:stretch/>
        </p:blipFill>
        <p:spPr>
          <a:xfrm>
            <a:off x="6851790" y="1792936"/>
            <a:ext cx="5340209" cy="5065064"/>
          </a:xfrm>
          <a:prstGeom prst="rect">
            <a:avLst/>
          </a:prstGeom>
        </p:spPr>
      </p:pic>
    </p:spTree>
    <p:extLst>
      <p:ext uri="{BB962C8B-B14F-4D97-AF65-F5344CB8AC3E}">
        <p14:creationId xmlns:p14="http://schemas.microsoft.com/office/powerpoint/2010/main" val="1191091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Ce</a:t>
            </a:r>
            <a:r>
              <a:rPr lang="en-GB" b="1" i="1" dirty="0">
                <a:effectLst/>
                <a:latin typeface="Garamond"/>
                <a:ea typeface="Times New Roman"/>
                <a:cs typeface="Times New Roman"/>
              </a:rPr>
              <a:t>ntralised  systems</a:t>
            </a:r>
            <a:br>
              <a:rPr lang="en-GB" b="1" u="sng" dirty="0">
                <a:effectLst/>
                <a:latin typeface="Times New Roman"/>
              </a:rPr>
            </a:br>
            <a:endParaRPr lang="en-GB" dirty="0"/>
          </a:p>
        </p:txBody>
      </p:sp>
      <p:sp>
        <p:nvSpPr>
          <p:cNvPr id="3" name="Content Placeholder 2"/>
          <p:cNvSpPr>
            <a:spLocks noGrp="1"/>
          </p:cNvSpPr>
          <p:nvPr>
            <p:ph idx="1"/>
          </p:nvPr>
        </p:nvSpPr>
        <p:spPr>
          <a:xfrm>
            <a:off x="6253017" y="2011680"/>
            <a:ext cx="5703799" cy="4206240"/>
          </a:xfrm>
        </p:spPr>
        <p:txBody>
          <a:bodyPr>
            <a:normAutofit fontScale="92500" lnSpcReduction="10000"/>
          </a:bodyPr>
          <a:lstStyle/>
          <a:p>
            <a:pPr marL="64008" indent="0">
              <a:buNone/>
            </a:pPr>
            <a:r>
              <a:rPr lang="en-GB" dirty="0"/>
              <a:t>The </a:t>
            </a:r>
            <a:r>
              <a:rPr lang="en-GB" u="sng" dirty="0"/>
              <a:t>advantages</a:t>
            </a:r>
            <a:r>
              <a:rPr lang="en-GB" dirty="0"/>
              <a:t> of centralised processing include:</a:t>
            </a:r>
          </a:p>
          <a:p>
            <a:pPr lvl="0"/>
            <a:r>
              <a:rPr lang="en-GB" dirty="0"/>
              <a:t>There is </a:t>
            </a:r>
            <a:r>
              <a:rPr lang="en-GB" b="1" dirty="0"/>
              <a:t>one set of files</a:t>
            </a:r>
            <a:r>
              <a:rPr lang="en-GB" dirty="0"/>
              <a:t>.  Everyone uses the same data and information.</a:t>
            </a:r>
          </a:p>
          <a:p>
            <a:pPr lvl="0"/>
            <a:r>
              <a:rPr lang="en-GB" dirty="0"/>
              <a:t>It gives </a:t>
            </a:r>
            <a:r>
              <a:rPr lang="en-GB" b="1" dirty="0"/>
              <a:t>better security/control</a:t>
            </a:r>
            <a:r>
              <a:rPr lang="en-GB" dirty="0"/>
              <a:t> over data and files.  It is easier to enforce standards.</a:t>
            </a:r>
          </a:p>
          <a:p>
            <a:pPr lvl="0"/>
            <a:r>
              <a:rPr lang="en-GB" b="1" dirty="0"/>
              <a:t>Head office</a:t>
            </a:r>
            <a:r>
              <a:rPr lang="en-GB" dirty="0"/>
              <a:t> is in a better position to know what is going on.</a:t>
            </a:r>
          </a:p>
          <a:p>
            <a:pPr lvl="0"/>
            <a:r>
              <a:rPr lang="en-GB" dirty="0"/>
              <a:t>There may be </a:t>
            </a:r>
            <a:r>
              <a:rPr lang="en-GB" b="1" dirty="0"/>
              <a:t>economies of scale</a:t>
            </a:r>
            <a:r>
              <a:rPr lang="en-GB" dirty="0"/>
              <a:t> available in purchasing computer equipment and supplies.</a:t>
            </a:r>
          </a:p>
          <a:p>
            <a:pPr lvl="0"/>
            <a:r>
              <a:rPr lang="en-GB" b="1" dirty="0"/>
              <a:t>More expert staff</a:t>
            </a:r>
            <a:r>
              <a:rPr lang="en-GB" dirty="0"/>
              <a:t> are likely to be employed at the central location.  Career paths may be more clearly defined.</a:t>
            </a:r>
          </a:p>
          <a:p>
            <a:pPr marL="64008" indent="0">
              <a:buNone/>
            </a:pPr>
            <a:endParaRPr lang="en-GB" dirty="0"/>
          </a:p>
        </p:txBody>
      </p:sp>
      <p:pic>
        <p:nvPicPr>
          <p:cNvPr id="4" name="Picture 3">
            <a:extLst>
              <a:ext uri="{FF2B5EF4-FFF2-40B4-BE49-F238E27FC236}">
                <a16:creationId xmlns:a16="http://schemas.microsoft.com/office/drawing/2014/main" id="{DFB9468F-4294-47D1-AC35-0ADE1C5DAD9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5000" b="92500" l="7500" r="93088">
                        <a14:foregroundMark x1="7794" y1="40625" x2="7794" y2="40625"/>
                        <a14:foregroundMark x1="7794" y1="40625" x2="7794" y2="40625"/>
                        <a14:foregroundMark x1="8971" y1="42917" x2="24265" y2="50625"/>
                        <a14:foregroundMark x1="50588" y1="38333" x2="50588" y2="38333"/>
                        <a14:foregroundMark x1="50588" y1="38333" x2="50588" y2="38333"/>
                        <a14:foregroundMark x1="41324" y1="7500" x2="51176" y2="9583"/>
                        <a14:foregroundMark x1="51176" y1="9583" x2="58088" y2="13750"/>
                        <a14:foregroundMark x1="55294" y1="5000" x2="55294" y2="5000"/>
                        <a14:foregroundMark x1="55294" y1="5000" x2="55294" y2="5000"/>
                        <a14:foregroundMark x1="62647" y1="92708" x2="62647" y2="92708"/>
                        <a14:foregroundMark x1="62647" y1="92708" x2="62647" y2="92708"/>
                        <a14:foregroundMark x1="93088" y1="57292" x2="93088" y2="57292"/>
                        <a14:foregroundMark x1="93088" y1="57292" x2="93088" y2="57292"/>
                        <a14:foregroundMark x1="33824" y1="48542" x2="33824" y2="48542"/>
                        <a14:foregroundMark x1="33824" y1="48542" x2="33824" y2="48542"/>
                        <a14:foregroundMark x1="33824" y1="48333" x2="33824" y2="48333"/>
                        <a14:foregroundMark x1="33824" y1="48333" x2="33824" y2="48333"/>
                        <a14:foregroundMark x1="33382" y1="48333" x2="31471" y2="48333"/>
                      </a14:backgroundRemoval>
                    </a14:imgEffect>
                  </a14:imgLayer>
                </a14:imgProps>
              </a:ext>
            </a:extLst>
          </a:blip>
          <a:stretch>
            <a:fillRect/>
          </a:stretch>
        </p:blipFill>
        <p:spPr>
          <a:xfrm>
            <a:off x="-1" y="1872615"/>
            <a:ext cx="6253017" cy="4784460"/>
          </a:xfrm>
          <a:prstGeom prst="rect">
            <a:avLst/>
          </a:prstGeom>
        </p:spPr>
      </p:pic>
    </p:spTree>
    <p:extLst>
      <p:ext uri="{BB962C8B-B14F-4D97-AF65-F5344CB8AC3E}">
        <p14:creationId xmlns:p14="http://schemas.microsoft.com/office/powerpoint/2010/main" val="4061865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Ce</a:t>
            </a:r>
            <a:r>
              <a:rPr lang="en-GB" b="1" i="1" dirty="0">
                <a:effectLst/>
                <a:latin typeface="Garamond"/>
                <a:ea typeface="Times New Roman"/>
                <a:cs typeface="Times New Roman"/>
              </a:rPr>
              <a:t>ntralised  systems</a:t>
            </a:r>
            <a:br>
              <a:rPr lang="en-GB" b="1" u="sng" dirty="0">
                <a:effectLst/>
                <a:latin typeface="Times New Roman"/>
              </a:rPr>
            </a:br>
            <a:endParaRPr lang="en-GB" dirty="0"/>
          </a:p>
        </p:txBody>
      </p:sp>
      <p:sp>
        <p:nvSpPr>
          <p:cNvPr id="3" name="Content Placeholder 2"/>
          <p:cNvSpPr>
            <a:spLocks noGrp="1"/>
          </p:cNvSpPr>
          <p:nvPr>
            <p:ph idx="1"/>
          </p:nvPr>
        </p:nvSpPr>
        <p:spPr>
          <a:xfrm>
            <a:off x="-1" y="1900843"/>
            <a:ext cx="5763491" cy="4957155"/>
          </a:xfrm>
        </p:spPr>
        <p:txBody>
          <a:bodyPr>
            <a:normAutofit/>
          </a:bodyPr>
          <a:lstStyle/>
          <a:p>
            <a:pPr marL="64008" indent="0">
              <a:buNone/>
            </a:pPr>
            <a:r>
              <a:rPr lang="en-GB" sz="2800" dirty="0"/>
              <a:t>The </a:t>
            </a:r>
            <a:r>
              <a:rPr lang="en-GB" sz="2800" u="sng" dirty="0"/>
              <a:t>disadvantages</a:t>
            </a:r>
            <a:r>
              <a:rPr lang="en-GB" sz="2800" dirty="0"/>
              <a:t> of centralised processing include:</a:t>
            </a:r>
          </a:p>
          <a:p>
            <a:pPr lvl="0"/>
            <a:r>
              <a:rPr lang="en-GB" sz="2800" dirty="0"/>
              <a:t>Local offices might have to </a:t>
            </a:r>
            <a:r>
              <a:rPr lang="en-GB" sz="2800" b="1" dirty="0"/>
              <a:t>wait</a:t>
            </a:r>
            <a:r>
              <a:rPr lang="en-GB" sz="2800" dirty="0"/>
              <a:t> for data to be processed.</a:t>
            </a:r>
          </a:p>
          <a:p>
            <a:pPr lvl="0"/>
            <a:r>
              <a:rPr lang="en-GB" sz="2800" dirty="0"/>
              <a:t>Local offices have to </a:t>
            </a:r>
            <a:r>
              <a:rPr lang="en-GB" sz="2800" b="1" dirty="0"/>
              <a:t>rely</a:t>
            </a:r>
            <a:r>
              <a:rPr lang="en-GB" sz="2800" dirty="0"/>
              <a:t> on head office to provide information they need.</a:t>
            </a:r>
          </a:p>
          <a:p>
            <a:pPr lvl="0"/>
            <a:r>
              <a:rPr lang="en-GB" sz="2800" dirty="0"/>
              <a:t>If the central computer </a:t>
            </a:r>
            <a:r>
              <a:rPr lang="en-GB" sz="2800" b="1" dirty="0"/>
              <a:t>breaks down</a:t>
            </a:r>
            <a:r>
              <a:rPr lang="en-GB" sz="2800" dirty="0"/>
              <a:t>, or the software develops a fault, the entire system goes out of operation.</a:t>
            </a:r>
          </a:p>
          <a:p>
            <a:pPr marL="64008" indent="0">
              <a:buNone/>
            </a:pPr>
            <a:endParaRPr lang="en-GB" sz="2800" dirty="0"/>
          </a:p>
        </p:txBody>
      </p:sp>
      <p:pic>
        <p:nvPicPr>
          <p:cNvPr id="4" name="Picture 3">
            <a:extLst>
              <a:ext uri="{FF2B5EF4-FFF2-40B4-BE49-F238E27FC236}">
                <a16:creationId xmlns:a16="http://schemas.microsoft.com/office/drawing/2014/main" id="{070092B8-9EDB-49CD-B19B-E40DF6BD9644}"/>
              </a:ext>
            </a:extLst>
          </p:cNvPr>
          <p:cNvPicPr>
            <a:picLocks noChangeAspect="1"/>
          </p:cNvPicPr>
          <p:nvPr/>
        </p:nvPicPr>
        <p:blipFill rotWithShape="1">
          <a:blip r:embed="rId2"/>
          <a:srcRect l="12656" t="8280" r="22812" b="16719"/>
          <a:stretch/>
        </p:blipFill>
        <p:spPr>
          <a:xfrm>
            <a:off x="5763490" y="1792936"/>
            <a:ext cx="6428510" cy="5065063"/>
          </a:xfrm>
          <a:prstGeom prst="rect">
            <a:avLst/>
          </a:prstGeom>
        </p:spPr>
      </p:pic>
    </p:spTree>
    <p:extLst>
      <p:ext uri="{BB962C8B-B14F-4D97-AF65-F5344CB8AC3E}">
        <p14:creationId xmlns:p14="http://schemas.microsoft.com/office/powerpoint/2010/main" val="3993686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D</a:t>
            </a:r>
            <a:r>
              <a:rPr lang="en-GB" b="1" i="1" dirty="0">
                <a:effectLst/>
                <a:latin typeface="Garamond"/>
                <a:ea typeface="Times New Roman"/>
                <a:cs typeface="Times New Roman"/>
              </a:rPr>
              <a:t>istributed systems</a:t>
            </a:r>
            <a:br>
              <a:rPr lang="en-GB" b="1" u="sng" dirty="0">
                <a:effectLst/>
                <a:latin typeface="Times New Roman"/>
              </a:rPr>
            </a:br>
            <a:endParaRPr lang="en-GB" dirty="0"/>
          </a:p>
        </p:txBody>
      </p:sp>
      <p:sp>
        <p:nvSpPr>
          <p:cNvPr id="3" name="Content Placeholder 2"/>
          <p:cNvSpPr>
            <a:spLocks noGrp="1"/>
          </p:cNvSpPr>
          <p:nvPr>
            <p:ph idx="1"/>
          </p:nvPr>
        </p:nvSpPr>
        <p:spPr>
          <a:xfrm>
            <a:off x="6502399" y="1792936"/>
            <a:ext cx="5689601" cy="5065064"/>
          </a:xfrm>
        </p:spPr>
        <p:txBody>
          <a:bodyPr>
            <a:normAutofit lnSpcReduction="10000"/>
          </a:bodyPr>
          <a:lstStyle/>
          <a:p>
            <a:pPr marL="64008" indent="0" algn="ctr">
              <a:buNone/>
            </a:pPr>
            <a:r>
              <a:rPr lang="en-GB" sz="2800" dirty="0"/>
              <a:t>A distributed computer system is a decentralised form of processing which does not involve total fragmentation into separate parts. </a:t>
            </a:r>
          </a:p>
          <a:p>
            <a:pPr marL="64008" indent="0" algn="ctr">
              <a:buNone/>
            </a:pPr>
            <a:r>
              <a:rPr lang="en-GB" sz="2800" dirty="0"/>
              <a:t>A typical system might consist of a central computer (mainframe/mini/high specification PC) with networked PC’s as intelligent terminals (i.e. with their own processing capability), with a range of peripheral equipment and with files either held centrally or at dispersed sites.  </a:t>
            </a:r>
          </a:p>
          <a:p>
            <a:pPr marL="64008" indent="0">
              <a:buNone/>
            </a:pPr>
            <a:endParaRPr lang="en-GB" sz="2800" dirty="0"/>
          </a:p>
        </p:txBody>
      </p:sp>
      <p:pic>
        <p:nvPicPr>
          <p:cNvPr id="5122" name="Picture 2" descr="Centralized vs decentralized vs distributed networks + Blockchain | by Torp  Port | Medium">
            <a:extLst>
              <a:ext uri="{FF2B5EF4-FFF2-40B4-BE49-F238E27FC236}">
                <a16:creationId xmlns:a16="http://schemas.microsoft.com/office/drawing/2014/main" id="{5ABD01C9-1153-4489-AE26-723B83690D59}"/>
              </a:ext>
            </a:extLst>
          </p:cNvPr>
          <p:cNvPicPr>
            <a:picLocks noChangeAspect="1" noChangeArrowheads="1"/>
          </p:cNvPicPr>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304800" y="2500313"/>
            <a:ext cx="5930813" cy="348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429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D</a:t>
            </a:r>
            <a:r>
              <a:rPr lang="en-GB" b="1" i="1" dirty="0">
                <a:effectLst/>
                <a:latin typeface="Garamond"/>
                <a:ea typeface="Times New Roman"/>
                <a:cs typeface="Times New Roman"/>
              </a:rPr>
              <a:t>istributed systems</a:t>
            </a:r>
            <a:br>
              <a:rPr lang="en-GB" b="1" u="sng" dirty="0">
                <a:effectLst/>
                <a:latin typeface="Times New Roman"/>
              </a:rPr>
            </a:br>
            <a:endParaRPr lang="en-GB" dirty="0"/>
          </a:p>
        </p:txBody>
      </p:sp>
      <p:sp>
        <p:nvSpPr>
          <p:cNvPr id="3" name="Content Placeholder 2"/>
          <p:cNvSpPr>
            <a:spLocks noGrp="1"/>
          </p:cNvSpPr>
          <p:nvPr>
            <p:ph idx="1"/>
          </p:nvPr>
        </p:nvSpPr>
        <p:spPr>
          <a:xfrm>
            <a:off x="123825" y="1882808"/>
            <a:ext cx="7229475" cy="4975192"/>
          </a:xfrm>
        </p:spPr>
        <p:txBody>
          <a:bodyPr>
            <a:normAutofit fontScale="92500" lnSpcReduction="10000"/>
          </a:bodyPr>
          <a:lstStyle/>
          <a:p>
            <a:pPr marL="64008" indent="0">
              <a:buNone/>
            </a:pPr>
            <a:r>
              <a:rPr lang="en-GB" dirty="0"/>
              <a:t>The key features or characteristics of distributed processing are:</a:t>
            </a:r>
          </a:p>
          <a:p>
            <a:pPr lvl="0"/>
            <a:r>
              <a:rPr lang="en-GB" dirty="0"/>
              <a:t>Computers are distributed or spread over a wide geographical area.</a:t>
            </a:r>
          </a:p>
          <a:p>
            <a:pPr lvl="0"/>
            <a:r>
              <a:rPr lang="en-GB" dirty="0"/>
              <a:t>The central and dispersed computers are linked by a communications network, so a computer can access the information files of other computers in the system. </a:t>
            </a:r>
          </a:p>
          <a:p>
            <a:pPr lvl="0"/>
            <a:r>
              <a:rPr lang="en-GB" dirty="0"/>
              <a:t>The ability for computers within the system to process data jointly or interactively.</a:t>
            </a:r>
          </a:p>
          <a:p>
            <a:pPr lvl="0"/>
            <a:r>
              <a:rPr lang="en-GB" dirty="0"/>
              <a:t>Processing is carried out</a:t>
            </a:r>
            <a:r>
              <a:rPr lang="en-GB" b="1" dirty="0"/>
              <a:t> either</a:t>
            </a:r>
            <a:r>
              <a:rPr lang="en-GB" dirty="0"/>
              <a:t> centrally, or at dispersed locations.</a:t>
            </a:r>
          </a:p>
          <a:p>
            <a:pPr lvl="0"/>
            <a:r>
              <a:rPr lang="en-GB" dirty="0"/>
              <a:t>Files are held/stored </a:t>
            </a:r>
            <a:r>
              <a:rPr lang="en-GB" b="1" dirty="0"/>
              <a:t>either</a:t>
            </a:r>
            <a:r>
              <a:rPr lang="en-GB" dirty="0"/>
              <a:t> centrally or at local sites.</a:t>
            </a:r>
          </a:p>
          <a:p>
            <a:pPr lvl="0"/>
            <a:r>
              <a:rPr lang="en-GB" dirty="0"/>
              <a:t>Authority is decentralised as processing can be performed autonomously by local computers.</a:t>
            </a:r>
          </a:p>
          <a:p>
            <a:pPr lvl="0"/>
            <a:r>
              <a:rPr lang="en-GB" dirty="0"/>
              <a:t>End-users (clients) of computing facilities are given responsibility for, and control over, their own data.</a:t>
            </a:r>
          </a:p>
        </p:txBody>
      </p:sp>
      <p:pic>
        <p:nvPicPr>
          <p:cNvPr id="4" name="Picture 3">
            <a:extLst>
              <a:ext uri="{FF2B5EF4-FFF2-40B4-BE49-F238E27FC236}">
                <a16:creationId xmlns:a16="http://schemas.microsoft.com/office/drawing/2014/main" id="{3962AB6D-DBA5-46B2-B069-7C4D1D89220F}"/>
              </a:ext>
            </a:extLst>
          </p:cNvPr>
          <p:cNvPicPr>
            <a:picLocks noChangeAspect="1"/>
          </p:cNvPicPr>
          <p:nvPr/>
        </p:nvPicPr>
        <p:blipFill>
          <a:blip r:embed="rId2"/>
          <a:stretch>
            <a:fillRect/>
          </a:stretch>
        </p:blipFill>
        <p:spPr>
          <a:xfrm>
            <a:off x="7262957" y="1792936"/>
            <a:ext cx="4929044" cy="5065064"/>
          </a:xfrm>
          <a:prstGeom prst="rect">
            <a:avLst/>
          </a:prstGeom>
        </p:spPr>
      </p:pic>
    </p:spTree>
    <p:extLst>
      <p:ext uri="{BB962C8B-B14F-4D97-AF65-F5344CB8AC3E}">
        <p14:creationId xmlns:p14="http://schemas.microsoft.com/office/powerpoint/2010/main" val="634989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D</a:t>
            </a:r>
            <a:r>
              <a:rPr lang="en-GB" b="1" i="1" dirty="0">
                <a:effectLst/>
                <a:latin typeface="Garamond"/>
                <a:ea typeface="Times New Roman"/>
                <a:cs typeface="Times New Roman"/>
              </a:rPr>
              <a:t>istributed systems</a:t>
            </a:r>
            <a:br>
              <a:rPr lang="en-GB" b="1" u="sng" dirty="0">
                <a:effectLst/>
                <a:latin typeface="Times New Roman"/>
              </a:rPr>
            </a:br>
            <a:endParaRPr lang="en-GB" dirty="0"/>
          </a:p>
        </p:txBody>
      </p:sp>
      <p:sp>
        <p:nvSpPr>
          <p:cNvPr id="3" name="Content Placeholder 2"/>
          <p:cNvSpPr>
            <a:spLocks noGrp="1"/>
          </p:cNvSpPr>
          <p:nvPr>
            <p:ph idx="1"/>
          </p:nvPr>
        </p:nvSpPr>
        <p:spPr>
          <a:xfrm>
            <a:off x="5257799" y="2011680"/>
            <a:ext cx="6838951" cy="4732020"/>
          </a:xfrm>
        </p:spPr>
        <p:txBody>
          <a:bodyPr>
            <a:normAutofit lnSpcReduction="10000"/>
          </a:bodyPr>
          <a:lstStyle/>
          <a:p>
            <a:pPr marL="64008" indent="0">
              <a:buNone/>
            </a:pPr>
            <a:r>
              <a:rPr lang="en-GB" dirty="0"/>
              <a:t>The </a:t>
            </a:r>
            <a:r>
              <a:rPr lang="en-GB" u="sng" dirty="0"/>
              <a:t>advantages</a:t>
            </a:r>
            <a:r>
              <a:rPr lang="en-GB" dirty="0"/>
              <a:t> of distributed systems include: </a:t>
            </a:r>
          </a:p>
          <a:p>
            <a:pPr lvl="0"/>
            <a:r>
              <a:rPr lang="en-GB" dirty="0"/>
              <a:t>Distributed computing consolidates the incredible power made possible by the proliferation of PC’s across an organisation.  Many of these PC’s are used to only a fraction of their processing potential when utilised as stand-alone PC’s.</a:t>
            </a:r>
          </a:p>
          <a:p>
            <a:pPr lvl="0"/>
            <a:r>
              <a:rPr lang="en-GB" dirty="0"/>
              <a:t>There is </a:t>
            </a:r>
            <a:r>
              <a:rPr lang="en-GB" b="1" dirty="0"/>
              <a:t>greater flexibility</a:t>
            </a:r>
            <a:r>
              <a:rPr lang="en-GB" dirty="0"/>
              <a:t> as additional computers can be added to the networks as needed.  It is also possible to tailor the design of local systems to suit the local processing requirements.  In general, distributed system solutions are more user friendly because they utilise the PC as the user interface processor.  </a:t>
            </a:r>
          </a:p>
          <a:p>
            <a:pPr lvl="0"/>
            <a:r>
              <a:rPr lang="en-GB" dirty="0"/>
              <a:t>Distributed computing moves information and services closer to the customers that need them, and promotes user ‘ownership’ and involvement with the system.</a:t>
            </a:r>
          </a:p>
        </p:txBody>
      </p:sp>
      <p:pic>
        <p:nvPicPr>
          <p:cNvPr id="6" name="Picture 5">
            <a:extLst>
              <a:ext uri="{FF2B5EF4-FFF2-40B4-BE49-F238E27FC236}">
                <a16:creationId xmlns:a16="http://schemas.microsoft.com/office/drawing/2014/main" id="{037DD6BC-E484-4A76-95F0-CDC8B2C05C3C}"/>
              </a:ext>
            </a:extLst>
          </p:cNvPr>
          <p:cNvPicPr>
            <a:picLocks noChangeAspect="1"/>
          </p:cNvPicPr>
          <p:nvPr/>
        </p:nvPicPr>
        <p:blipFill>
          <a:blip r:embed="rId2"/>
          <a:stretch>
            <a:fillRect/>
          </a:stretch>
        </p:blipFill>
        <p:spPr>
          <a:xfrm>
            <a:off x="0" y="1792936"/>
            <a:ext cx="5384800" cy="5065064"/>
          </a:xfrm>
          <a:prstGeom prst="rect">
            <a:avLst/>
          </a:prstGeom>
        </p:spPr>
      </p:pic>
    </p:spTree>
    <p:extLst>
      <p:ext uri="{BB962C8B-B14F-4D97-AF65-F5344CB8AC3E}">
        <p14:creationId xmlns:p14="http://schemas.microsoft.com/office/powerpoint/2010/main" val="1674935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D</a:t>
            </a:r>
            <a:r>
              <a:rPr lang="en-GB" b="1" i="1" dirty="0">
                <a:effectLst/>
                <a:latin typeface="Garamond"/>
                <a:ea typeface="Times New Roman"/>
                <a:cs typeface="Times New Roman"/>
              </a:rPr>
              <a:t>istributed systems</a:t>
            </a:r>
            <a:br>
              <a:rPr lang="en-GB" b="1" u="sng" dirty="0">
                <a:effectLst/>
                <a:latin typeface="Times New Roman"/>
              </a:rPr>
            </a:br>
            <a:endParaRPr lang="en-GB" dirty="0"/>
          </a:p>
        </p:txBody>
      </p:sp>
      <p:sp>
        <p:nvSpPr>
          <p:cNvPr id="3" name="Content Placeholder 2"/>
          <p:cNvSpPr>
            <a:spLocks noGrp="1"/>
          </p:cNvSpPr>
          <p:nvPr>
            <p:ph idx="1"/>
          </p:nvPr>
        </p:nvSpPr>
        <p:spPr>
          <a:xfrm>
            <a:off x="104775" y="1876425"/>
            <a:ext cx="11972925" cy="4981575"/>
          </a:xfrm>
        </p:spPr>
        <p:txBody>
          <a:bodyPr>
            <a:normAutofit fontScale="92500" lnSpcReduction="10000"/>
          </a:bodyPr>
          <a:lstStyle/>
          <a:p>
            <a:pPr lvl="0" algn="ctr"/>
            <a:r>
              <a:rPr lang="en-GB" sz="2800" dirty="0"/>
              <a:t>As files can (and invariably are) held/stored locally, the telecommunications </a:t>
            </a:r>
            <a:r>
              <a:rPr lang="en-GB" sz="2800" b="1" dirty="0"/>
              <a:t>transmission costs</a:t>
            </a:r>
            <a:r>
              <a:rPr lang="en-GB" sz="2800" dirty="0"/>
              <a:t> between several sites are reduced, as are the security risks inherent in data transmission.</a:t>
            </a:r>
          </a:p>
          <a:p>
            <a:pPr lvl="0" algn="ctr"/>
            <a:r>
              <a:rPr lang="en-GB" sz="2800" b="1" dirty="0"/>
              <a:t>Speed</a:t>
            </a:r>
            <a:r>
              <a:rPr lang="en-GB" sz="2800" dirty="0"/>
              <a:t> of processing for local branches is enhanced.  However, network data traffic can cause congestion that actually slows performance.</a:t>
            </a:r>
          </a:p>
          <a:p>
            <a:pPr lvl="0" algn="ctr"/>
            <a:r>
              <a:rPr lang="en-GB" sz="2800" dirty="0"/>
              <a:t>The effect of </a:t>
            </a:r>
            <a:r>
              <a:rPr lang="en-GB" sz="2800" b="1" dirty="0"/>
              <a:t>breakdowns </a:t>
            </a:r>
            <a:r>
              <a:rPr lang="en-GB" sz="2800" dirty="0"/>
              <a:t>is</a:t>
            </a:r>
            <a:r>
              <a:rPr lang="en-GB" sz="2800" b="1" dirty="0"/>
              <a:t> minimised</a:t>
            </a:r>
            <a:r>
              <a:rPr lang="en-GB" sz="2800" dirty="0"/>
              <a:t>, because a fault in one computer will not affect other computers in the system.</a:t>
            </a:r>
          </a:p>
          <a:p>
            <a:pPr lvl="0" algn="ctr"/>
            <a:r>
              <a:rPr lang="en-GB" sz="2800" dirty="0"/>
              <a:t>PC’s and network servers are much </a:t>
            </a:r>
            <a:r>
              <a:rPr lang="en-GB" sz="2800" b="1" dirty="0"/>
              <a:t>cheaper</a:t>
            </a:r>
            <a:r>
              <a:rPr lang="en-GB" sz="2800" dirty="0"/>
              <a:t> than mainframes, allowing applications specific machines to be installed.  They do not require expensive environmental control equipment, etc.  However, the total cost of ownership is at least as expensive once the networking complexities are added in.</a:t>
            </a:r>
          </a:p>
          <a:p>
            <a:pPr lvl="0" algn="ctr"/>
            <a:r>
              <a:rPr lang="en-GB" sz="2800" dirty="0"/>
              <a:t>Decentralisation allows for </a:t>
            </a:r>
            <a:r>
              <a:rPr lang="en-GB" sz="2800" b="1" dirty="0"/>
              <a:t>better localised control</a:t>
            </a:r>
            <a:r>
              <a:rPr lang="en-GB" sz="2800" dirty="0"/>
              <a:t> over the physical and procedural aspects of the system, e.g. the scheduling of jobs, etc.</a:t>
            </a:r>
          </a:p>
          <a:p>
            <a:pPr marL="64008" indent="0" algn="ctr">
              <a:buNone/>
            </a:pPr>
            <a:endParaRPr lang="en-GB" sz="2800" dirty="0"/>
          </a:p>
        </p:txBody>
      </p:sp>
    </p:spTree>
    <p:extLst>
      <p:ext uri="{BB962C8B-B14F-4D97-AF65-F5344CB8AC3E}">
        <p14:creationId xmlns:p14="http://schemas.microsoft.com/office/powerpoint/2010/main" val="2581149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effectLst/>
                <a:latin typeface="Times New Roman"/>
              </a:rPr>
            </a:br>
            <a:r>
              <a:rPr lang="en-GB" b="1" i="1" dirty="0">
                <a:effectLst/>
                <a:latin typeface="Garamond"/>
                <a:cs typeface="Times New Roman"/>
              </a:rPr>
              <a:t>D</a:t>
            </a:r>
            <a:r>
              <a:rPr lang="en-GB" b="1" i="1" dirty="0">
                <a:effectLst/>
                <a:latin typeface="Garamond"/>
                <a:ea typeface="Times New Roman"/>
                <a:cs typeface="Times New Roman"/>
              </a:rPr>
              <a:t>istributed systems</a:t>
            </a:r>
            <a:br>
              <a:rPr lang="en-GB" b="1" u="sng" dirty="0">
                <a:effectLst/>
                <a:latin typeface="Times New Roman"/>
              </a:rPr>
            </a:br>
            <a:endParaRPr lang="en-GB" dirty="0"/>
          </a:p>
        </p:txBody>
      </p:sp>
      <p:sp>
        <p:nvSpPr>
          <p:cNvPr id="3" name="Content Placeholder 2"/>
          <p:cNvSpPr>
            <a:spLocks noGrp="1"/>
          </p:cNvSpPr>
          <p:nvPr>
            <p:ph idx="1"/>
          </p:nvPr>
        </p:nvSpPr>
        <p:spPr>
          <a:xfrm>
            <a:off x="193965" y="1874982"/>
            <a:ext cx="7092661" cy="4983018"/>
          </a:xfrm>
        </p:spPr>
        <p:txBody>
          <a:bodyPr>
            <a:normAutofit fontScale="85000" lnSpcReduction="20000"/>
          </a:bodyPr>
          <a:lstStyle/>
          <a:p>
            <a:pPr marL="64008" indent="0">
              <a:buNone/>
            </a:pPr>
            <a:r>
              <a:rPr lang="en-GB" sz="2400" dirty="0"/>
              <a:t>The </a:t>
            </a:r>
            <a:r>
              <a:rPr lang="en-GB" sz="2400" u="sng" dirty="0"/>
              <a:t>disadvantages</a:t>
            </a:r>
            <a:r>
              <a:rPr lang="en-GB" sz="2400" dirty="0"/>
              <a:t> of distributed systems include: </a:t>
            </a:r>
          </a:p>
          <a:p>
            <a:pPr lvl="0"/>
            <a:r>
              <a:rPr lang="en-GB" sz="2400" dirty="0"/>
              <a:t>The may be a </a:t>
            </a:r>
            <a:r>
              <a:rPr lang="en-GB" sz="2400" b="1" dirty="0"/>
              <a:t>duplication</a:t>
            </a:r>
            <a:r>
              <a:rPr lang="en-GB" sz="2400" dirty="0"/>
              <a:t> of data on the files of different computers incurring unnecessary </a:t>
            </a:r>
            <a:r>
              <a:rPr lang="en-GB" sz="2400" b="1" dirty="0"/>
              <a:t>storage costs</a:t>
            </a:r>
            <a:r>
              <a:rPr lang="en-GB" sz="2400" dirty="0"/>
              <a:t>. </a:t>
            </a:r>
          </a:p>
          <a:p>
            <a:pPr lvl="0"/>
            <a:r>
              <a:rPr lang="en-GB" sz="2400" dirty="0"/>
              <a:t>Data </a:t>
            </a:r>
            <a:r>
              <a:rPr lang="en-GB" sz="2400" b="1" dirty="0"/>
              <a:t>integrity</a:t>
            </a:r>
            <a:r>
              <a:rPr lang="en-GB" sz="2400" dirty="0"/>
              <a:t> can be more easily compromised.  Changes to duplicated data, unless happening to all occurrences, can lead to an inconsistent database. </a:t>
            </a:r>
          </a:p>
          <a:p>
            <a:pPr lvl="0"/>
            <a:r>
              <a:rPr lang="en-GB" sz="2400" dirty="0"/>
              <a:t>Data </a:t>
            </a:r>
            <a:r>
              <a:rPr lang="en-GB" sz="2400" b="1" dirty="0"/>
              <a:t>security</a:t>
            </a:r>
            <a:r>
              <a:rPr lang="en-GB" sz="2400" dirty="0"/>
              <a:t> can be more easily compromised. Widespread access to data requires that the need for passwords, secure computer rooms and security training of personnel must be considered. </a:t>
            </a:r>
          </a:p>
          <a:p>
            <a:pPr lvl="0"/>
            <a:r>
              <a:rPr lang="en-GB" sz="2400" dirty="0"/>
              <a:t>The loss of expensive central </a:t>
            </a:r>
            <a:r>
              <a:rPr lang="en-GB" sz="2400" b="1" dirty="0"/>
              <a:t>expertise</a:t>
            </a:r>
            <a:r>
              <a:rPr lang="en-GB" sz="2400" dirty="0"/>
              <a:t>. A distributed network can be more difficult to administer and to maintain with service engineers. This can lead to duplication of staff.</a:t>
            </a:r>
          </a:p>
          <a:p>
            <a:pPr lvl="0"/>
            <a:r>
              <a:rPr lang="en-GB" sz="2400" dirty="0"/>
              <a:t>Lack of </a:t>
            </a:r>
            <a:r>
              <a:rPr lang="en-GB" sz="2400" b="1" dirty="0"/>
              <a:t>standardisation</a:t>
            </a:r>
            <a:r>
              <a:rPr lang="en-GB" sz="2400" dirty="0"/>
              <a:t>. The items of equipment used in the system must be compatible with each other, but diversity (and problems) can creep in.</a:t>
            </a:r>
          </a:p>
          <a:p>
            <a:pPr lvl="0"/>
            <a:r>
              <a:rPr lang="en-GB" sz="2400" dirty="0"/>
              <a:t>Loss of absolute central </a:t>
            </a:r>
            <a:r>
              <a:rPr lang="en-GB" sz="2400" b="1" dirty="0"/>
              <a:t>control</a:t>
            </a:r>
            <a:r>
              <a:rPr lang="en-GB" sz="2400" dirty="0"/>
              <a:t>.</a:t>
            </a:r>
          </a:p>
        </p:txBody>
      </p:sp>
      <p:pic>
        <p:nvPicPr>
          <p:cNvPr id="6146" name="Picture 2" descr="disadvantages of computers">
            <a:extLst>
              <a:ext uri="{FF2B5EF4-FFF2-40B4-BE49-F238E27FC236}">
                <a16:creationId xmlns:a16="http://schemas.microsoft.com/office/drawing/2014/main" id="{73AE2ED5-D023-49E5-BCF5-32E0A8A694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6626" y="1792936"/>
            <a:ext cx="4905374" cy="506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2287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4176"/>
            <a:ext cx="9467461" cy="1508760"/>
          </a:xfrm>
        </p:spPr>
        <p:txBody>
          <a:bodyPr/>
          <a:lstStyle/>
          <a:p>
            <a:r>
              <a:rPr lang="en-GB" i="1" u="sng" dirty="0">
                <a:effectLst/>
                <a:latin typeface="Garamond"/>
                <a:ea typeface="Times New Roman"/>
                <a:cs typeface="Times New Roman"/>
              </a:rPr>
              <a:t>File-based and database systems</a:t>
            </a:r>
            <a:endParaRPr lang="en-GB" dirty="0"/>
          </a:p>
        </p:txBody>
      </p:sp>
      <p:sp>
        <p:nvSpPr>
          <p:cNvPr id="3" name="Content Placeholder 2"/>
          <p:cNvSpPr>
            <a:spLocks noGrp="1"/>
          </p:cNvSpPr>
          <p:nvPr>
            <p:ph idx="1"/>
          </p:nvPr>
        </p:nvSpPr>
        <p:spPr>
          <a:xfrm>
            <a:off x="1" y="3707130"/>
            <a:ext cx="4391768" cy="3150870"/>
          </a:xfrm>
        </p:spPr>
        <p:txBody>
          <a:bodyPr>
            <a:normAutofit/>
          </a:bodyPr>
          <a:lstStyle/>
          <a:p>
            <a:pPr marL="64008" indent="0" algn="ctr">
              <a:buNone/>
            </a:pPr>
            <a:r>
              <a:rPr lang="en-GB" sz="2800" dirty="0">
                <a:latin typeface="Times New Roman"/>
                <a:ea typeface="Times New Roman"/>
              </a:rPr>
              <a:t>The data store serving the programs with data can be designed either as a series of independent files or as an integrated database. </a:t>
            </a:r>
          </a:p>
          <a:p>
            <a:pPr marL="64008" indent="0" algn="ctr">
              <a:buNone/>
            </a:pPr>
            <a:endParaRPr lang="en-GB" sz="2800" dirty="0">
              <a:latin typeface="Times New Roman"/>
              <a:ea typeface="Times New Roman"/>
            </a:endParaRPr>
          </a:p>
          <a:p>
            <a:pPr marL="64008" indent="0" algn="ctr">
              <a:buNone/>
            </a:pPr>
            <a:endParaRPr lang="en-GB" sz="2800" dirty="0"/>
          </a:p>
        </p:txBody>
      </p:sp>
      <p:pic>
        <p:nvPicPr>
          <p:cNvPr id="4" name="Picture 3">
            <a:extLst>
              <a:ext uri="{FF2B5EF4-FFF2-40B4-BE49-F238E27FC236}">
                <a16:creationId xmlns:a16="http://schemas.microsoft.com/office/drawing/2014/main" id="{B9BDA5FB-C9C9-4A5D-9D57-5916BFE61A35}"/>
              </a:ext>
            </a:extLst>
          </p:cNvPr>
          <p:cNvPicPr>
            <a:picLocks noChangeAspect="1"/>
          </p:cNvPicPr>
          <p:nvPr/>
        </p:nvPicPr>
        <p:blipFill>
          <a:blip r:embed="rId2"/>
          <a:stretch>
            <a:fillRect/>
          </a:stretch>
        </p:blipFill>
        <p:spPr>
          <a:xfrm>
            <a:off x="0" y="1811986"/>
            <a:ext cx="4391769" cy="1861055"/>
          </a:xfrm>
          <a:prstGeom prst="rect">
            <a:avLst/>
          </a:prstGeom>
        </p:spPr>
      </p:pic>
      <p:pic>
        <p:nvPicPr>
          <p:cNvPr id="5" name="Picture 4">
            <a:extLst>
              <a:ext uri="{FF2B5EF4-FFF2-40B4-BE49-F238E27FC236}">
                <a16:creationId xmlns:a16="http://schemas.microsoft.com/office/drawing/2014/main" id="{64630437-F2FC-461A-930B-0F1157060DC6}"/>
              </a:ext>
            </a:extLst>
          </p:cNvPr>
          <p:cNvPicPr>
            <a:picLocks noChangeAspect="1"/>
          </p:cNvPicPr>
          <p:nvPr/>
        </p:nvPicPr>
        <p:blipFill rotWithShape="1">
          <a:blip r:embed="rId3"/>
          <a:srcRect t="8788"/>
          <a:stretch/>
        </p:blipFill>
        <p:spPr>
          <a:xfrm>
            <a:off x="4410075" y="1792936"/>
            <a:ext cx="7781925" cy="5065064"/>
          </a:xfrm>
          <a:prstGeom prst="rect">
            <a:avLst/>
          </a:prstGeom>
        </p:spPr>
      </p:pic>
    </p:spTree>
    <p:extLst>
      <p:ext uri="{BB962C8B-B14F-4D97-AF65-F5344CB8AC3E}">
        <p14:creationId xmlns:p14="http://schemas.microsoft.com/office/powerpoint/2010/main" val="1289946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8490410" y="1804051"/>
            <a:ext cx="3701590" cy="5065064"/>
          </a:xfrm>
        </p:spPr>
        <p:txBody>
          <a:bodyPr>
            <a:normAutofit fontScale="92500" lnSpcReduction="10000"/>
          </a:bodyPr>
          <a:lstStyle/>
          <a:p>
            <a:pPr marL="64008" indent="0" algn="ctr">
              <a:buNone/>
            </a:pPr>
            <a:r>
              <a:rPr lang="en-GB" sz="2800" dirty="0">
                <a:latin typeface="Times New Roman"/>
                <a:ea typeface="Times New Roman"/>
              </a:rPr>
              <a:t>The file-based approach stores data in individual files, one for each application.  Conventional files will remain a practical way to store data for some (but not all) applications.  </a:t>
            </a:r>
          </a:p>
          <a:p>
            <a:pPr marL="64008" indent="0" algn="ctr">
              <a:buNone/>
            </a:pPr>
            <a:endParaRPr lang="en-GB" sz="2800" dirty="0">
              <a:latin typeface="Times New Roman"/>
              <a:ea typeface="Times New Roman"/>
            </a:endParaRPr>
          </a:p>
          <a:p>
            <a:pPr marL="64008" indent="0" algn="ctr">
              <a:buNone/>
            </a:pPr>
            <a:r>
              <a:rPr lang="en-GB" sz="2800" dirty="0">
                <a:latin typeface="Times New Roman"/>
                <a:ea typeface="Times New Roman"/>
              </a:rPr>
              <a:t>A file can be designed and built quite rapidly, and any concerns about data availability and security are minimised.</a:t>
            </a:r>
          </a:p>
          <a:p>
            <a:pPr marL="64008" indent="0" algn="ctr">
              <a:buNone/>
            </a:pPr>
            <a:endParaRPr lang="en-GB" sz="2800" dirty="0"/>
          </a:p>
        </p:txBody>
      </p:sp>
      <p:pic>
        <p:nvPicPr>
          <p:cNvPr id="4" name="Picture 3">
            <a:extLst>
              <a:ext uri="{FF2B5EF4-FFF2-40B4-BE49-F238E27FC236}">
                <a16:creationId xmlns:a16="http://schemas.microsoft.com/office/drawing/2014/main" id="{3D5E79E1-EFDE-4649-8F50-94259A3AEB42}"/>
              </a:ext>
            </a:extLst>
          </p:cNvPr>
          <p:cNvPicPr>
            <a:picLocks noChangeAspect="1"/>
          </p:cNvPicPr>
          <p:nvPr/>
        </p:nvPicPr>
        <p:blipFill rotWithShape="1">
          <a:blip r:embed="rId2"/>
          <a:srcRect l="2135" r="2665" b="5755"/>
          <a:stretch/>
        </p:blipFill>
        <p:spPr>
          <a:xfrm>
            <a:off x="0" y="1817384"/>
            <a:ext cx="8639175" cy="5065064"/>
          </a:xfrm>
          <a:prstGeom prst="rect">
            <a:avLst/>
          </a:prstGeom>
        </p:spPr>
      </p:pic>
    </p:spTree>
    <p:extLst>
      <p:ext uri="{BB962C8B-B14F-4D97-AF65-F5344CB8AC3E}">
        <p14:creationId xmlns:p14="http://schemas.microsoft.com/office/powerpoint/2010/main" val="33527682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6828"/>
            <a:ext cx="5209309" cy="5065064"/>
          </a:xfrm>
        </p:spPr>
        <p:txBody>
          <a:bodyPr>
            <a:normAutofit lnSpcReduction="10000"/>
          </a:bodyPr>
          <a:lstStyle/>
          <a:p>
            <a:pPr marL="64008" indent="0">
              <a:spcAft>
                <a:spcPts val="0"/>
              </a:spcAft>
              <a:buNone/>
            </a:pPr>
            <a:r>
              <a:rPr lang="en-GB" sz="2800" dirty="0">
                <a:latin typeface="Times New Roman"/>
                <a:ea typeface="Times New Roman"/>
              </a:rPr>
              <a:t>The following features suggest that a </a:t>
            </a:r>
            <a:r>
              <a:rPr lang="en-GB" sz="2800" b="1" dirty="0">
                <a:latin typeface="Times New Roman"/>
                <a:ea typeface="Times New Roman"/>
              </a:rPr>
              <a:t>file-based</a:t>
            </a:r>
            <a:r>
              <a:rPr lang="en-GB" sz="2800" dirty="0">
                <a:latin typeface="Times New Roman"/>
                <a:ea typeface="Times New Roman"/>
              </a:rPr>
              <a:t> system may be suitable:</a:t>
            </a:r>
          </a:p>
          <a:p>
            <a:pPr marL="342900" indent="-342900">
              <a:spcAft>
                <a:spcPts val="0"/>
              </a:spcAft>
              <a:buFont typeface="Wingdings"/>
              <a:buChar char=""/>
              <a:tabLst>
                <a:tab pos="457200" algn="l"/>
              </a:tabLst>
            </a:pPr>
            <a:r>
              <a:rPr lang="en-GB" sz="2800" dirty="0">
                <a:latin typeface="Times New Roman"/>
                <a:ea typeface="Times New Roman"/>
              </a:rPr>
              <a:t>There is little or no common data usage between different applications.</a:t>
            </a:r>
          </a:p>
          <a:p>
            <a:pPr marL="342900" indent="-342900">
              <a:spcAft>
                <a:spcPts val="0"/>
              </a:spcAft>
              <a:buFont typeface="Wingdings"/>
              <a:buChar char=""/>
              <a:tabLst>
                <a:tab pos="457200" algn="l"/>
              </a:tabLst>
            </a:pPr>
            <a:r>
              <a:rPr lang="en-GB" sz="2800" dirty="0">
                <a:latin typeface="Times New Roman"/>
                <a:ea typeface="Times New Roman"/>
              </a:rPr>
              <a:t>There is a need for fast transaction processing.</a:t>
            </a:r>
          </a:p>
          <a:p>
            <a:pPr marL="342900" indent="-342900">
              <a:spcAft>
                <a:spcPts val="0"/>
              </a:spcAft>
              <a:buFont typeface="Wingdings"/>
              <a:buChar char=""/>
              <a:tabLst>
                <a:tab pos="457200" algn="l"/>
              </a:tabLst>
            </a:pPr>
            <a:r>
              <a:rPr lang="en-GB" sz="2800" dirty="0">
                <a:latin typeface="Times New Roman"/>
                <a:ea typeface="Times New Roman"/>
              </a:rPr>
              <a:t>Sophisticated flexible enquiry facilities are not required – reports are standard and unchanging.</a:t>
            </a:r>
          </a:p>
          <a:p>
            <a:pPr marL="64008" indent="0">
              <a:buNone/>
            </a:pPr>
            <a:endParaRPr lang="en-GB" sz="2800" dirty="0"/>
          </a:p>
        </p:txBody>
      </p:sp>
      <p:pic>
        <p:nvPicPr>
          <p:cNvPr id="5" name="Picture 4">
            <a:extLst>
              <a:ext uri="{FF2B5EF4-FFF2-40B4-BE49-F238E27FC236}">
                <a16:creationId xmlns:a16="http://schemas.microsoft.com/office/drawing/2014/main" id="{4CEC4706-6B4B-4B56-ABE1-144A3EA363F3}"/>
              </a:ext>
            </a:extLst>
          </p:cNvPr>
          <p:cNvPicPr>
            <a:picLocks noChangeAspect="1"/>
          </p:cNvPicPr>
          <p:nvPr/>
        </p:nvPicPr>
        <p:blipFill>
          <a:blip r:embed="rId2"/>
          <a:stretch>
            <a:fillRect/>
          </a:stretch>
        </p:blipFill>
        <p:spPr>
          <a:xfrm>
            <a:off x="4828651" y="1792936"/>
            <a:ext cx="7363349" cy="5065064"/>
          </a:xfrm>
          <a:prstGeom prst="rect">
            <a:avLst/>
          </a:prstGeom>
        </p:spPr>
      </p:pic>
    </p:spTree>
    <p:extLst>
      <p:ext uri="{BB962C8B-B14F-4D97-AF65-F5344CB8AC3E}">
        <p14:creationId xmlns:p14="http://schemas.microsoft.com/office/powerpoint/2010/main" val="29248182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3571874" y="1792936"/>
            <a:ext cx="8620125" cy="5065064"/>
          </a:xfrm>
        </p:spPr>
        <p:txBody>
          <a:bodyPr>
            <a:normAutofit lnSpcReduction="10000"/>
          </a:bodyPr>
          <a:lstStyle/>
          <a:p>
            <a:pPr marL="64008" indent="0">
              <a:spcAft>
                <a:spcPts val="0"/>
              </a:spcAft>
              <a:buNone/>
            </a:pPr>
            <a:r>
              <a:rPr lang="en-GB" sz="2400" dirty="0">
                <a:latin typeface="Times New Roman"/>
                <a:ea typeface="Times New Roman"/>
              </a:rPr>
              <a:t>However, the </a:t>
            </a:r>
            <a:r>
              <a:rPr lang="en-GB" sz="2400" b="1" u="sng" dirty="0">
                <a:latin typeface="Times New Roman"/>
                <a:ea typeface="Times New Roman"/>
              </a:rPr>
              <a:t>disadvantages</a:t>
            </a:r>
            <a:r>
              <a:rPr lang="en-GB" sz="2400" dirty="0">
                <a:latin typeface="Times New Roman"/>
                <a:ea typeface="Times New Roman"/>
              </a:rPr>
              <a:t> associated with the file-based approach include:</a:t>
            </a:r>
          </a:p>
          <a:p>
            <a:pPr marL="457200" indent="-457200">
              <a:tabLst>
                <a:tab pos="228600" algn="l"/>
              </a:tabLst>
            </a:pPr>
            <a:r>
              <a:rPr lang="en-GB" sz="2400" dirty="0">
                <a:latin typeface="Times New Roman"/>
                <a:ea typeface="Times New Roman"/>
              </a:rPr>
              <a:t>Files are tied to applications, not to the objects or entities to which those files refer (relations are ignored unless needed within an application).</a:t>
            </a:r>
          </a:p>
          <a:p>
            <a:pPr marL="457200" indent="-457200">
              <a:tabLst>
                <a:tab pos="228600" algn="l"/>
              </a:tabLst>
            </a:pPr>
            <a:r>
              <a:rPr lang="en-GB" sz="2400" dirty="0">
                <a:latin typeface="Times New Roman"/>
                <a:ea typeface="Times New Roman"/>
              </a:rPr>
              <a:t>The lack of potential for files to evolve (they tend to be designed for the immediate needs of each application and developed in a piecemeal fashion). </a:t>
            </a:r>
          </a:p>
          <a:p>
            <a:pPr marL="0" indent="0">
              <a:buNone/>
            </a:pPr>
            <a:r>
              <a:rPr lang="en-GB" sz="2400" dirty="0">
                <a:latin typeface="Times New Roman"/>
                <a:ea typeface="Times New Roman"/>
              </a:rPr>
              <a:t>The retrieval of data for new applications is difficult where the required data is spread over several files. The data may also be difficult to retrieve if it is not stored in a manner convenient for this new application.  For example, the payroll programs will need to ‘know’ how the employee file is organised in order to access records.  It makes a great deal of difference if the file is ordered sequentially by employee# or organised with an employee# index</a:t>
            </a:r>
            <a:endParaRPr lang="en-GB" sz="2400" dirty="0"/>
          </a:p>
        </p:txBody>
      </p:sp>
      <p:pic>
        <p:nvPicPr>
          <p:cNvPr id="4" name="Picture 3">
            <a:extLst>
              <a:ext uri="{FF2B5EF4-FFF2-40B4-BE49-F238E27FC236}">
                <a16:creationId xmlns:a16="http://schemas.microsoft.com/office/drawing/2014/main" id="{340CF3C8-76D0-4223-820A-29170225777B}"/>
              </a:ext>
            </a:extLst>
          </p:cNvPr>
          <p:cNvPicPr>
            <a:picLocks noChangeAspect="1"/>
          </p:cNvPicPr>
          <p:nvPr/>
        </p:nvPicPr>
        <p:blipFill rotWithShape="1">
          <a:blip r:embed="rId2"/>
          <a:srcRect l="23873" r="5377"/>
          <a:stretch/>
        </p:blipFill>
        <p:spPr>
          <a:xfrm>
            <a:off x="1" y="1821511"/>
            <a:ext cx="3571874" cy="5036490"/>
          </a:xfrm>
          <a:prstGeom prst="rect">
            <a:avLst/>
          </a:prstGeom>
        </p:spPr>
      </p:pic>
    </p:spTree>
    <p:extLst>
      <p:ext uri="{BB962C8B-B14F-4D97-AF65-F5344CB8AC3E}">
        <p14:creationId xmlns:p14="http://schemas.microsoft.com/office/powerpoint/2010/main" val="33896109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8804"/>
            <a:ext cx="6772275" cy="4989195"/>
          </a:xfrm>
        </p:spPr>
        <p:txBody>
          <a:bodyPr>
            <a:normAutofit fontScale="92500"/>
          </a:bodyPr>
          <a:lstStyle/>
          <a:p>
            <a:pPr marL="457200" indent="-457200">
              <a:tabLst>
                <a:tab pos="228600" algn="l"/>
              </a:tabLst>
            </a:pPr>
            <a:r>
              <a:rPr lang="en-GB" sz="2800" dirty="0">
                <a:latin typeface="Times New Roman"/>
                <a:ea typeface="Times New Roman"/>
              </a:rPr>
              <a:t>The same data may be repeated on many files (e.g. </a:t>
            </a:r>
            <a:r>
              <a:rPr lang="en-GB" sz="2800" i="1" dirty="0">
                <a:latin typeface="Times New Roman"/>
                <a:ea typeface="Times New Roman"/>
              </a:rPr>
              <a:t>employee address</a:t>
            </a:r>
            <a:r>
              <a:rPr lang="en-GB" sz="2800" dirty="0">
                <a:latin typeface="Times New Roman"/>
                <a:ea typeface="Times New Roman"/>
              </a:rPr>
              <a:t>) and/or the same data may be held under different names (e.g. </a:t>
            </a:r>
            <a:r>
              <a:rPr lang="en-GB" sz="2800" i="1" dirty="0">
                <a:latin typeface="Times New Roman"/>
                <a:ea typeface="Times New Roman"/>
              </a:rPr>
              <a:t>employee name</a:t>
            </a:r>
            <a:r>
              <a:rPr lang="en-GB" sz="2800" dirty="0">
                <a:latin typeface="Times New Roman"/>
                <a:ea typeface="Times New Roman"/>
              </a:rPr>
              <a:t> and </a:t>
            </a:r>
            <a:r>
              <a:rPr lang="en-GB" sz="2800" i="1" dirty="0">
                <a:latin typeface="Times New Roman"/>
                <a:ea typeface="Times New Roman"/>
              </a:rPr>
              <a:t>staff name</a:t>
            </a:r>
            <a:r>
              <a:rPr lang="en-GB" sz="2800" dirty="0">
                <a:latin typeface="Times New Roman"/>
                <a:ea typeface="Times New Roman"/>
              </a:rPr>
              <a:t>), and/or the physical characteristics of storage of the same data on different files may be different.</a:t>
            </a:r>
          </a:p>
          <a:p>
            <a:pPr marL="457200" indent="-457200">
              <a:tabLst>
                <a:tab pos="228600" algn="l"/>
              </a:tabLst>
            </a:pPr>
            <a:r>
              <a:rPr lang="en-GB" sz="2800" dirty="0">
                <a:latin typeface="Times New Roman"/>
                <a:ea typeface="Times New Roman"/>
              </a:rPr>
              <a:t>There are data integrity concerns because a change in one file will also require modification of the same data in other files – can lead to inconsistencies. </a:t>
            </a:r>
          </a:p>
          <a:p>
            <a:pPr marL="457200" indent="-457200">
              <a:tabLst>
                <a:tab pos="228600" algn="l"/>
              </a:tabLst>
            </a:pPr>
            <a:r>
              <a:rPr lang="en-GB" sz="2800" dirty="0">
                <a:latin typeface="Times New Roman"/>
                <a:ea typeface="Times New Roman"/>
              </a:rPr>
              <a:t>Up-dating files is more time consuming.</a:t>
            </a:r>
          </a:p>
          <a:p>
            <a:pPr marL="457200" indent="-457200">
              <a:tabLst>
                <a:tab pos="228600" algn="l"/>
              </a:tabLst>
            </a:pPr>
            <a:r>
              <a:rPr lang="en-GB" sz="2800" dirty="0">
                <a:latin typeface="Times New Roman"/>
                <a:ea typeface="Times New Roman"/>
              </a:rPr>
              <a:t>The responsibility for data is dispersed.</a:t>
            </a:r>
          </a:p>
          <a:p>
            <a:pPr marL="64008" indent="0">
              <a:buNone/>
            </a:pPr>
            <a:endParaRPr lang="en-GB" sz="2800" dirty="0"/>
          </a:p>
        </p:txBody>
      </p:sp>
      <p:pic>
        <p:nvPicPr>
          <p:cNvPr id="7170" name="Picture 2" descr="Advantages and Disadvantages of Digital Marketing - Muzawed">
            <a:extLst>
              <a:ext uri="{FF2B5EF4-FFF2-40B4-BE49-F238E27FC236}">
                <a16:creationId xmlns:a16="http://schemas.microsoft.com/office/drawing/2014/main" id="{F3A84C4D-B82C-4621-A90C-D1492BA25E12}"/>
              </a:ext>
            </a:extLst>
          </p:cNvPr>
          <p:cNvPicPr>
            <a:picLocks noChangeAspect="1" noChangeArrowheads="1"/>
          </p:cNvPicPr>
          <p:nvPr/>
        </p:nvPicPr>
        <p:blipFill>
          <a:blip r:embed="rId2">
            <a:duotone>
              <a:prstClr val="black"/>
              <a:srgbClr val="FF0000">
                <a:tint val="45000"/>
                <a:satMod val="400000"/>
              </a:srgbClr>
            </a:duotone>
            <a:extLst>
              <a:ext uri="{BEBA8EAE-BF5A-486C-A8C5-ECC9F3942E4B}">
                <a14:imgProps xmlns:a14="http://schemas.microsoft.com/office/drawing/2010/main">
                  <a14:imgLayer r:embed="rId3">
                    <a14:imgEffect>
                      <a14:backgroundRemoval t="1000" b="98167" l="167" r="98000">
                        <a14:foregroundMark x1="11833" y1="18833" x2="11833" y2="18833"/>
                        <a14:foregroundMark x1="11833" y1="18833" x2="11833" y2="18833"/>
                        <a14:foregroundMark x1="11833" y1="18833" x2="11833" y2="18833"/>
                        <a14:foregroundMark x1="11833" y1="18833" x2="11833" y2="18833"/>
                        <a14:foregroundMark x1="11833" y1="18833" x2="11833" y2="18833"/>
                        <a14:foregroundMark x1="333" y1="49833" x2="333" y2="49833"/>
                        <a14:foregroundMark x1="333" y1="49833" x2="333" y2="49833"/>
                        <a14:foregroundMark x1="333" y1="49833" x2="333" y2="49833"/>
                        <a14:foregroundMark x1="58000" y1="90500" x2="58000" y2="90500"/>
                        <a14:foregroundMark x1="58000" y1="90500" x2="58000" y2="90500"/>
                        <a14:foregroundMark x1="75833" y1="90333" x2="75833" y2="90333"/>
                        <a14:foregroundMark x1="75833" y1="90333" x2="75833" y2="90333"/>
                        <a14:foregroundMark x1="48667" y1="98333" x2="48667" y2="98333"/>
                        <a14:foregroundMark x1="48667" y1="98333" x2="48667" y2="98333"/>
                        <a14:foregroundMark x1="23333" y1="38500" x2="23333" y2="38500"/>
                        <a14:foregroundMark x1="23333" y1="38500" x2="23333" y2="38500"/>
                        <a14:foregroundMark x1="23333" y1="38500" x2="23333" y2="38500"/>
                        <a14:foregroundMark x1="51167" y1="1000" x2="51167" y2="1000"/>
                        <a14:foregroundMark x1="51167" y1="1000" x2="51167" y2="1000"/>
                        <a14:foregroundMark x1="98000" y1="45500" x2="98000" y2="45500"/>
                        <a14:foregroundMark x1="98000" y1="45500" x2="98000" y2="45500"/>
                        <a14:foregroundMark x1="98000" y1="45500" x2="98000" y2="45500"/>
                        <a14:foregroundMark x1="98000" y1="45500" x2="98000" y2="45500"/>
                      </a14:backgroundRemoval>
                    </a14:imgEffect>
                  </a14:imgLayer>
                </a14:imgProps>
              </a:ext>
              <a:ext uri="{28A0092B-C50C-407E-A947-70E740481C1C}">
                <a14:useLocalDpi xmlns:a14="http://schemas.microsoft.com/office/drawing/2010/main" val="0"/>
              </a:ext>
            </a:extLst>
          </a:blip>
          <a:srcRect/>
          <a:stretch>
            <a:fillRect/>
          </a:stretch>
        </p:blipFill>
        <p:spPr bwMode="auto">
          <a:xfrm>
            <a:off x="6772275" y="1868804"/>
            <a:ext cx="5340061" cy="4989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633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6012873" y="1794779"/>
            <a:ext cx="6179127" cy="5065064"/>
          </a:xfrm>
        </p:spPr>
        <p:txBody>
          <a:bodyPr>
            <a:normAutofit fontScale="92500"/>
          </a:bodyPr>
          <a:lstStyle/>
          <a:p>
            <a:pPr marL="64008" indent="0">
              <a:buNone/>
            </a:pPr>
            <a:r>
              <a:rPr lang="en-GB" dirty="0">
                <a:latin typeface="Times New Roman"/>
                <a:ea typeface="Times New Roman"/>
              </a:rPr>
              <a:t>A central feature of the database approach is the recognition that data is an important resource of an organisation, a valuable asset that requires careful planning and management.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The database is a store of data, which may be used for many applications within the organisation.  It must be designed to service these and future needs.  In particular, it must allow extraction of information for management information requirements in as flexible a manner as is needed for management decision making.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For this reason, the (relational) database is at the heart of a comprehensive and evolving management information system.</a:t>
            </a:r>
            <a:endParaRPr lang="en-GB" dirty="0"/>
          </a:p>
        </p:txBody>
      </p:sp>
      <p:pic>
        <p:nvPicPr>
          <p:cNvPr id="8194" name="Picture 2" descr="Executive Perspective: Database Directions | Transforming Data with  Intelligence">
            <a:extLst>
              <a:ext uri="{FF2B5EF4-FFF2-40B4-BE49-F238E27FC236}">
                <a16:creationId xmlns:a16="http://schemas.microsoft.com/office/drawing/2014/main" id="{9D02AACD-76D4-41B1-A085-06EDAB9F1D35}"/>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a:off x="0" y="1792936"/>
            <a:ext cx="6096000" cy="506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0825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 y="1792936"/>
            <a:ext cx="4901937" cy="5065064"/>
          </a:xfrm>
        </p:spPr>
        <p:txBody>
          <a:bodyPr>
            <a:normAutofit lnSpcReduction="10000"/>
          </a:bodyPr>
          <a:lstStyle/>
          <a:p>
            <a:pPr marL="64008" indent="0">
              <a:spcAft>
                <a:spcPts val="0"/>
              </a:spcAft>
              <a:buNone/>
            </a:pPr>
            <a:r>
              <a:rPr lang="en-GB" dirty="0">
                <a:latin typeface="Times New Roman"/>
                <a:ea typeface="Times New Roman"/>
              </a:rPr>
              <a:t>The following features suggest that a </a:t>
            </a:r>
            <a:r>
              <a:rPr lang="en-GB" b="1" dirty="0">
                <a:latin typeface="Times New Roman"/>
                <a:ea typeface="Times New Roman"/>
              </a:rPr>
              <a:t>database</a:t>
            </a:r>
            <a:r>
              <a:rPr lang="en-GB" dirty="0">
                <a:latin typeface="Times New Roman"/>
                <a:ea typeface="Times New Roman"/>
              </a:rPr>
              <a:t> system is more appropriate:</a:t>
            </a:r>
          </a:p>
          <a:p>
            <a:pPr marL="64008" indent="0">
              <a:spcAft>
                <a:spcPts val="0"/>
              </a:spcAft>
              <a:buNone/>
            </a:pPr>
            <a:endParaRPr lang="en-GB" dirty="0">
              <a:latin typeface="Times New Roman"/>
              <a:ea typeface="Times New Roman"/>
            </a:endParaRPr>
          </a:p>
          <a:p>
            <a:pPr marL="342900" indent="-342900">
              <a:spcAft>
                <a:spcPts val="0"/>
              </a:spcAft>
              <a:buFont typeface="Wingdings"/>
              <a:buChar char=""/>
              <a:tabLst>
                <a:tab pos="457200" algn="l"/>
              </a:tabLst>
            </a:pPr>
            <a:r>
              <a:rPr lang="en-GB" dirty="0">
                <a:latin typeface="Times New Roman"/>
                <a:ea typeface="Times New Roman"/>
              </a:rPr>
              <a:t>The same data is commonly shared by several applications.</a:t>
            </a:r>
          </a:p>
          <a:p>
            <a:pPr marL="342900" indent="-342900">
              <a:spcAft>
                <a:spcPts val="0"/>
              </a:spcAft>
              <a:buFont typeface="Wingdings"/>
              <a:buChar char=""/>
              <a:tabLst>
                <a:tab pos="457200" algn="l"/>
              </a:tabLst>
            </a:pPr>
            <a:r>
              <a:rPr lang="en-GB" dirty="0">
                <a:latin typeface="Times New Roman"/>
                <a:ea typeface="Times New Roman"/>
              </a:rPr>
              <a:t>Data in one part of the organisation is related to, and integrated with, data in other parts.</a:t>
            </a:r>
          </a:p>
          <a:p>
            <a:pPr marL="342900" indent="-342900">
              <a:spcAft>
                <a:spcPts val="0"/>
              </a:spcAft>
              <a:buFont typeface="Wingdings"/>
              <a:buChar char=""/>
              <a:tabLst>
                <a:tab pos="457200" algn="l"/>
              </a:tabLst>
            </a:pPr>
            <a:r>
              <a:rPr lang="en-GB" dirty="0">
                <a:latin typeface="Times New Roman"/>
                <a:ea typeface="Times New Roman"/>
              </a:rPr>
              <a:t>The data structure for the organisation is stable.</a:t>
            </a:r>
          </a:p>
          <a:p>
            <a:pPr marL="342900" indent="-342900">
              <a:spcAft>
                <a:spcPts val="0"/>
              </a:spcAft>
              <a:buFont typeface="Wingdings"/>
              <a:buChar char=""/>
              <a:tabLst>
                <a:tab pos="457200" algn="l"/>
              </a:tabLst>
            </a:pPr>
            <a:r>
              <a:rPr lang="en-GB" dirty="0">
                <a:latin typeface="Times New Roman"/>
                <a:ea typeface="Times New Roman"/>
              </a:rPr>
              <a:t>The applications (procedures and programs) for which the data is to be used are likely to change over time.</a:t>
            </a:r>
          </a:p>
          <a:p>
            <a:pPr marL="342900" indent="-342900">
              <a:spcAft>
                <a:spcPts val="0"/>
              </a:spcAft>
              <a:buFont typeface="Wingdings"/>
              <a:buChar char=""/>
              <a:tabLst>
                <a:tab pos="457200" algn="l"/>
              </a:tabLst>
            </a:pPr>
            <a:r>
              <a:rPr lang="en-GB" dirty="0">
                <a:latin typeface="Times New Roman"/>
                <a:ea typeface="Times New Roman"/>
              </a:rPr>
              <a:t>There is a need for flexible enquiry and reporting facilities.</a:t>
            </a:r>
          </a:p>
          <a:p>
            <a:pPr marL="64008" indent="0">
              <a:buNone/>
            </a:pPr>
            <a:endParaRPr lang="en-GB" dirty="0"/>
          </a:p>
        </p:txBody>
      </p:sp>
      <p:pic>
        <p:nvPicPr>
          <p:cNvPr id="4" name="Picture 3">
            <a:extLst>
              <a:ext uri="{FF2B5EF4-FFF2-40B4-BE49-F238E27FC236}">
                <a16:creationId xmlns:a16="http://schemas.microsoft.com/office/drawing/2014/main" id="{B5C3D8E5-B065-43CC-BBA4-099162E37020}"/>
              </a:ext>
            </a:extLst>
          </p:cNvPr>
          <p:cNvPicPr>
            <a:picLocks noChangeAspect="1"/>
          </p:cNvPicPr>
          <p:nvPr/>
        </p:nvPicPr>
        <p:blipFill rotWithShape="1">
          <a:blip r:embed="rId2"/>
          <a:srcRect l="3580" r="4214" b="2084"/>
          <a:stretch/>
        </p:blipFill>
        <p:spPr>
          <a:xfrm>
            <a:off x="4802909" y="1792936"/>
            <a:ext cx="7389092" cy="5065064"/>
          </a:xfrm>
          <a:prstGeom prst="rect">
            <a:avLst/>
          </a:prstGeom>
        </p:spPr>
      </p:pic>
    </p:spTree>
    <p:extLst>
      <p:ext uri="{BB962C8B-B14F-4D97-AF65-F5344CB8AC3E}">
        <p14:creationId xmlns:p14="http://schemas.microsoft.com/office/powerpoint/2010/main" val="2859032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4181474" y="1792936"/>
            <a:ext cx="8010525" cy="5065064"/>
          </a:xfrm>
        </p:spPr>
        <p:txBody>
          <a:bodyPr>
            <a:normAutofit fontScale="92500" lnSpcReduction="10000"/>
          </a:bodyPr>
          <a:lstStyle/>
          <a:p>
            <a:pPr marL="64008" indent="0">
              <a:spcAft>
                <a:spcPts val="0"/>
              </a:spcAft>
              <a:buNone/>
            </a:pPr>
            <a:r>
              <a:rPr lang="en-GB" sz="2400" b="1" dirty="0">
                <a:latin typeface="Times New Roman"/>
                <a:ea typeface="Times New Roman"/>
              </a:rPr>
              <a:t>Database </a:t>
            </a:r>
            <a:r>
              <a:rPr lang="en-GB" sz="2400" dirty="0">
                <a:latin typeface="Times New Roman"/>
                <a:ea typeface="Times New Roman"/>
              </a:rPr>
              <a:t>systems, if appropriate, offer substantial </a:t>
            </a:r>
            <a:r>
              <a:rPr lang="en-GB" sz="2400" b="1" u="sng" dirty="0">
                <a:latin typeface="Times New Roman"/>
                <a:ea typeface="Times New Roman"/>
              </a:rPr>
              <a:t>advantages</a:t>
            </a:r>
            <a:r>
              <a:rPr lang="en-GB" sz="2400" dirty="0">
                <a:latin typeface="Times New Roman"/>
                <a:ea typeface="Times New Roman"/>
              </a:rPr>
              <a:t> over file-based systems in the same circumstances:</a:t>
            </a:r>
          </a:p>
          <a:p>
            <a:pPr marL="342900" indent="-342900">
              <a:spcAft>
                <a:spcPts val="0"/>
              </a:spcAft>
              <a:buFont typeface="Wingdings"/>
              <a:buChar char=""/>
              <a:tabLst>
                <a:tab pos="228600" algn="l"/>
              </a:tabLst>
            </a:pPr>
            <a:r>
              <a:rPr lang="en-GB" sz="2400" dirty="0">
                <a:latin typeface="Times New Roman"/>
                <a:ea typeface="Times New Roman"/>
              </a:rPr>
              <a:t>Independence of data and programs is possible.  The DBMS maintains the same view of the data to the accessing program no matter how the data may be physically reorganised on the disk. </a:t>
            </a:r>
          </a:p>
          <a:p>
            <a:pPr marL="342900" indent="-342900">
              <a:spcAft>
                <a:spcPts val="0"/>
              </a:spcAft>
              <a:buFont typeface="Wingdings"/>
              <a:buChar char=""/>
              <a:tabLst>
                <a:tab pos="228600" algn="l"/>
              </a:tabLst>
            </a:pPr>
            <a:r>
              <a:rPr lang="en-GB" sz="2400" dirty="0">
                <a:latin typeface="Times New Roman"/>
                <a:ea typeface="Times New Roman"/>
              </a:rPr>
              <a:t>Data redundancy is minimised and data consistency is maintained. Application programmer productivity is enhanced.</a:t>
            </a:r>
          </a:p>
          <a:p>
            <a:pPr marL="342900" indent="-342900">
              <a:spcAft>
                <a:spcPts val="0"/>
              </a:spcAft>
              <a:buFont typeface="Wingdings"/>
              <a:buChar char=""/>
              <a:tabLst>
                <a:tab pos="228600" algn="l"/>
              </a:tabLst>
            </a:pPr>
            <a:r>
              <a:rPr lang="en-GB" sz="2400" dirty="0">
                <a:latin typeface="Times New Roman"/>
                <a:ea typeface="Times New Roman"/>
              </a:rPr>
              <a:t>Control over data is centralised, leading to better data management.</a:t>
            </a:r>
          </a:p>
          <a:p>
            <a:pPr marL="342900" indent="-342900">
              <a:spcAft>
                <a:spcPts val="0"/>
              </a:spcAft>
              <a:buFont typeface="Wingdings"/>
              <a:buChar char=""/>
              <a:tabLst>
                <a:tab pos="228600" algn="l"/>
              </a:tabLst>
            </a:pPr>
            <a:r>
              <a:rPr lang="en-GB" sz="2400" dirty="0">
                <a:latin typeface="Times New Roman"/>
                <a:ea typeface="Times New Roman"/>
              </a:rPr>
              <a:t>Data can be shared easily between different applications (but it can authorise different user access to different parts of the database).</a:t>
            </a:r>
          </a:p>
          <a:p>
            <a:pPr marL="342900" indent="-342900">
              <a:spcAft>
                <a:spcPts val="0"/>
              </a:spcAft>
              <a:buFont typeface="Wingdings"/>
              <a:buChar char=""/>
              <a:tabLst>
                <a:tab pos="228600" algn="l"/>
              </a:tabLst>
            </a:pPr>
            <a:r>
              <a:rPr lang="en-GB" sz="2400" dirty="0">
                <a:latin typeface="Times New Roman"/>
                <a:ea typeface="Times New Roman"/>
              </a:rPr>
              <a:t>The physical details of data storage are hidden from users, who are presented with tailor-made logical views of relevant data.</a:t>
            </a:r>
          </a:p>
          <a:p>
            <a:pPr marL="64008" indent="0">
              <a:buNone/>
            </a:pPr>
            <a:endParaRPr lang="en-GB" sz="2400" dirty="0"/>
          </a:p>
        </p:txBody>
      </p:sp>
      <p:pic>
        <p:nvPicPr>
          <p:cNvPr id="4" name="Picture 3">
            <a:extLst>
              <a:ext uri="{FF2B5EF4-FFF2-40B4-BE49-F238E27FC236}">
                <a16:creationId xmlns:a16="http://schemas.microsoft.com/office/drawing/2014/main" id="{987C4F72-457F-4047-AFD6-999F9E0DC8F2}"/>
              </a:ext>
            </a:extLst>
          </p:cNvPr>
          <p:cNvPicPr>
            <a:picLocks noChangeAspect="1"/>
          </p:cNvPicPr>
          <p:nvPr/>
        </p:nvPicPr>
        <p:blipFill>
          <a:blip r:embed="rId2"/>
          <a:stretch>
            <a:fillRect/>
          </a:stretch>
        </p:blipFill>
        <p:spPr>
          <a:xfrm>
            <a:off x="12294" y="1821510"/>
            <a:ext cx="4167368" cy="5036489"/>
          </a:xfrm>
          <a:prstGeom prst="rect">
            <a:avLst/>
          </a:prstGeom>
        </p:spPr>
      </p:pic>
    </p:spTree>
    <p:extLst>
      <p:ext uri="{BB962C8B-B14F-4D97-AF65-F5344CB8AC3E}">
        <p14:creationId xmlns:p14="http://schemas.microsoft.com/office/powerpoint/2010/main" val="3267816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09537" y="1907185"/>
            <a:ext cx="6143624" cy="4950815"/>
          </a:xfrm>
        </p:spPr>
        <p:txBody>
          <a:bodyPr>
            <a:normAutofit/>
          </a:bodyPr>
          <a:lstStyle/>
          <a:p>
            <a:pPr marL="64008" indent="0">
              <a:spcAft>
                <a:spcPts val="0"/>
              </a:spcAft>
              <a:buNone/>
            </a:pPr>
            <a:r>
              <a:rPr lang="en-GB" sz="3200" dirty="0">
                <a:latin typeface="Times New Roman"/>
                <a:ea typeface="Times New Roman"/>
              </a:rPr>
              <a:t>Difficulties and </a:t>
            </a:r>
            <a:r>
              <a:rPr lang="en-GB" sz="3200" b="1" u="sng" dirty="0">
                <a:latin typeface="Times New Roman"/>
                <a:ea typeface="Times New Roman"/>
              </a:rPr>
              <a:t>disadvantages</a:t>
            </a:r>
            <a:r>
              <a:rPr lang="en-GB" sz="3200" dirty="0">
                <a:latin typeface="Times New Roman"/>
                <a:ea typeface="Times New Roman"/>
              </a:rPr>
              <a:t> of </a:t>
            </a:r>
            <a:r>
              <a:rPr lang="en-GB" sz="3200" b="1" dirty="0">
                <a:latin typeface="Times New Roman"/>
                <a:ea typeface="Times New Roman"/>
              </a:rPr>
              <a:t>database</a:t>
            </a:r>
            <a:r>
              <a:rPr lang="en-GB" sz="3200" dirty="0">
                <a:latin typeface="Times New Roman"/>
                <a:ea typeface="Times New Roman"/>
              </a:rPr>
              <a:t> systems include:</a:t>
            </a:r>
          </a:p>
          <a:p>
            <a:pPr marL="342900" indent="-342900">
              <a:spcAft>
                <a:spcPts val="0"/>
              </a:spcAft>
              <a:buFont typeface="Arial"/>
              <a:buChar char="✘"/>
              <a:tabLst>
                <a:tab pos="228600" algn="l"/>
              </a:tabLst>
            </a:pPr>
            <a:r>
              <a:rPr lang="en-GB" sz="3200" dirty="0">
                <a:latin typeface="Times New Roman"/>
                <a:ea typeface="Times New Roman"/>
              </a:rPr>
              <a:t>The need for integrated initial design (difficult) rather than piecemeal design of files to meet problems as they arise (easy).</a:t>
            </a:r>
          </a:p>
          <a:p>
            <a:pPr marL="342900" indent="-342900">
              <a:spcAft>
                <a:spcPts val="0"/>
              </a:spcAft>
              <a:buFont typeface="Arial"/>
              <a:buChar char="✘"/>
              <a:tabLst>
                <a:tab pos="228600" algn="l"/>
              </a:tabLst>
            </a:pPr>
            <a:r>
              <a:rPr lang="en-GB" sz="3200" dirty="0">
                <a:latin typeface="Times New Roman"/>
                <a:ea typeface="Times New Roman"/>
              </a:rPr>
              <a:t>Slow processing speed.</a:t>
            </a:r>
          </a:p>
          <a:p>
            <a:pPr marL="342900" indent="-342900">
              <a:spcAft>
                <a:spcPts val="0"/>
              </a:spcAft>
              <a:buFont typeface="Arial"/>
              <a:buChar char="✘"/>
              <a:tabLst>
                <a:tab pos="228600" algn="l"/>
              </a:tabLst>
            </a:pPr>
            <a:r>
              <a:rPr lang="en-GB" sz="3200" dirty="0">
                <a:latin typeface="Times New Roman"/>
                <a:ea typeface="Times New Roman"/>
              </a:rPr>
              <a:t>The need to purchase costly database management software and extensive disk storage.</a:t>
            </a:r>
          </a:p>
        </p:txBody>
      </p:sp>
      <p:pic>
        <p:nvPicPr>
          <p:cNvPr id="4" name="Picture 3">
            <a:extLst>
              <a:ext uri="{FF2B5EF4-FFF2-40B4-BE49-F238E27FC236}">
                <a16:creationId xmlns:a16="http://schemas.microsoft.com/office/drawing/2014/main" id="{AC7A0691-ECD3-44C2-8694-A1A8F01D1758}"/>
              </a:ext>
            </a:extLst>
          </p:cNvPr>
          <p:cNvPicPr>
            <a:picLocks noChangeAspect="1"/>
          </p:cNvPicPr>
          <p:nvPr/>
        </p:nvPicPr>
        <p:blipFill rotWithShape="1">
          <a:blip r:embed="rId2"/>
          <a:srcRect l="34922" t="20781" r="31641" b="20469"/>
          <a:stretch/>
        </p:blipFill>
        <p:spPr>
          <a:xfrm>
            <a:off x="6157912" y="1907185"/>
            <a:ext cx="5924551" cy="4836565"/>
          </a:xfrm>
          <a:prstGeom prst="rect">
            <a:avLst/>
          </a:prstGeom>
        </p:spPr>
      </p:pic>
    </p:spTree>
    <p:extLst>
      <p:ext uri="{BB962C8B-B14F-4D97-AF65-F5344CB8AC3E}">
        <p14:creationId xmlns:p14="http://schemas.microsoft.com/office/powerpoint/2010/main" val="1578094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5848351" y="1792936"/>
            <a:ext cx="6343650" cy="5065064"/>
          </a:xfrm>
        </p:spPr>
        <p:txBody>
          <a:bodyPr>
            <a:normAutofit/>
          </a:bodyPr>
          <a:lstStyle/>
          <a:p>
            <a:pPr marL="64008" indent="0">
              <a:buNone/>
            </a:pPr>
            <a:r>
              <a:rPr lang="en-GB" sz="2800" dirty="0">
                <a:latin typeface="Times New Roman"/>
                <a:ea typeface="Times New Roman"/>
              </a:rPr>
              <a:t>Over time, disk technology has become cheaper and faster which partially explains the drift towards databases.  </a:t>
            </a:r>
          </a:p>
          <a:p>
            <a:pPr marL="64008" indent="0">
              <a:buNone/>
            </a:pPr>
            <a:r>
              <a:rPr lang="en-GB" sz="2800" dirty="0">
                <a:latin typeface="Times New Roman"/>
                <a:ea typeface="Times New Roman"/>
              </a:rPr>
              <a:t>It is common to use file-based systems for financial accounting/bookkeeping purposes, where heavy transaction processing occurs.  </a:t>
            </a:r>
          </a:p>
          <a:p>
            <a:pPr marL="64008" indent="0">
              <a:buNone/>
            </a:pPr>
            <a:r>
              <a:rPr lang="en-GB" sz="2800" dirty="0">
                <a:latin typeface="Times New Roman"/>
                <a:ea typeface="Times New Roman"/>
              </a:rPr>
              <a:t>However, the flexible requirements of internal management accounting and the provision of information for tactical and operational management decisions are best served by database systems.</a:t>
            </a:r>
            <a:endParaRPr lang="en-GB" sz="2800" dirty="0"/>
          </a:p>
        </p:txBody>
      </p:sp>
      <p:pic>
        <p:nvPicPr>
          <p:cNvPr id="4" name="Picture 3">
            <a:extLst>
              <a:ext uri="{FF2B5EF4-FFF2-40B4-BE49-F238E27FC236}">
                <a16:creationId xmlns:a16="http://schemas.microsoft.com/office/drawing/2014/main" id="{E89BF85A-E263-4C93-AC1A-8945E6A454A6}"/>
              </a:ext>
            </a:extLst>
          </p:cNvPr>
          <p:cNvPicPr>
            <a:picLocks noChangeAspect="1"/>
          </p:cNvPicPr>
          <p:nvPr/>
        </p:nvPicPr>
        <p:blipFill>
          <a:blip r:embed="rId2"/>
          <a:stretch>
            <a:fillRect/>
          </a:stretch>
        </p:blipFill>
        <p:spPr>
          <a:xfrm>
            <a:off x="114299" y="1947862"/>
            <a:ext cx="5648325" cy="3916641"/>
          </a:xfrm>
          <a:prstGeom prst="rect">
            <a:avLst/>
          </a:prstGeom>
        </p:spPr>
      </p:pic>
      <p:sp>
        <p:nvSpPr>
          <p:cNvPr id="6" name="TextBox 5">
            <a:extLst>
              <a:ext uri="{FF2B5EF4-FFF2-40B4-BE49-F238E27FC236}">
                <a16:creationId xmlns:a16="http://schemas.microsoft.com/office/drawing/2014/main" id="{6C15E79A-5F92-4B77-9FA4-381EA06455C3}"/>
              </a:ext>
            </a:extLst>
          </p:cNvPr>
          <p:cNvSpPr txBox="1"/>
          <p:nvPr/>
        </p:nvSpPr>
        <p:spPr>
          <a:xfrm>
            <a:off x="341746" y="5864503"/>
            <a:ext cx="5190836" cy="830997"/>
          </a:xfrm>
          <a:prstGeom prst="rect">
            <a:avLst/>
          </a:prstGeom>
          <a:noFill/>
        </p:spPr>
        <p:txBody>
          <a:bodyPr wrap="square">
            <a:spAutoFit/>
          </a:bodyPr>
          <a:lstStyle/>
          <a:p>
            <a:pPr algn="ctr"/>
            <a:r>
              <a:rPr lang="en-GB" sz="2400" i="1" u="sng" dirty="0"/>
              <a:t>Picture Of An IBM Hard Drive Being Loaded Onto An Airplane In 1956</a:t>
            </a:r>
          </a:p>
        </p:txBody>
      </p:sp>
    </p:spTree>
    <p:extLst>
      <p:ext uri="{BB962C8B-B14F-4D97-AF65-F5344CB8AC3E}">
        <p14:creationId xmlns:p14="http://schemas.microsoft.com/office/powerpoint/2010/main" val="42409856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 ERD</a:t>
            </a:r>
            <a:endParaRPr lang="en-GB" dirty="0"/>
          </a:p>
        </p:txBody>
      </p:sp>
      <p:pic>
        <p:nvPicPr>
          <p:cNvPr id="8" name="Picture 7">
            <a:extLst>
              <a:ext uri="{FF2B5EF4-FFF2-40B4-BE49-F238E27FC236}">
                <a16:creationId xmlns:a16="http://schemas.microsoft.com/office/drawing/2014/main" id="{4D9E4144-B51B-4F34-9CC2-1F16D30ACC5C}"/>
              </a:ext>
            </a:extLst>
          </p:cNvPr>
          <p:cNvPicPr>
            <a:picLocks noChangeAspect="1"/>
          </p:cNvPicPr>
          <p:nvPr/>
        </p:nvPicPr>
        <p:blipFill>
          <a:blip r:embed="rId2"/>
          <a:stretch>
            <a:fillRect/>
          </a:stretch>
        </p:blipFill>
        <p:spPr>
          <a:xfrm>
            <a:off x="0" y="1776122"/>
            <a:ext cx="12192000" cy="5088388"/>
          </a:xfrm>
          <a:prstGeom prst="rect">
            <a:avLst/>
          </a:prstGeom>
        </p:spPr>
      </p:pic>
    </p:spTree>
    <p:extLst>
      <p:ext uri="{BB962C8B-B14F-4D97-AF65-F5344CB8AC3E}">
        <p14:creationId xmlns:p14="http://schemas.microsoft.com/office/powerpoint/2010/main" val="14042611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919" y="261851"/>
            <a:ext cx="8874142" cy="1508760"/>
          </a:xfrm>
        </p:spPr>
        <p:txBody>
          <a:bodyPr/>
          <a:lstStyle/>
          <a:p>
            <a:r>
              <a:rPr lang="en-GB" i="1" u="sng" dirty="0">
                <a:latin typeface="Garamond"/>
                <a:ea typeface="Times New Roman"/>
              </a:rPr>
              <a:t>Batch and real-time systems</a:t>
            </a:r>
            <a:endParaRPr lang="en-GB" dirty="0"/>
          </a:p>
        </p:txBody>
      </p:sp>
      <p:sp>
        <p:nvSpPr>
          <p:cNvPr id="3" name="Content Placeholder 2"/>
          <p:cNvSpPr>
            <a:spLocks noGrp="1"/>
          </p:cNvSpPr>
          <p:nvPr>
            <p:ph idx="1"/>
          </p:nvPr>
        </p:nvSpPr>
        <p:spPr>
          <a:xfrm>
            <a:off x="1202919" y="2011680"/>
            <a:ext cx="9784080" cy="482138"/>
          </a:xfrm>
        </p:spPr>
        <p:txBody>
          <a:bodyPr>
            <a:normAutofit/>
          </a:bodyPr>
          <a:lstStyle/>
          <a:p>
            <a:pPr marL="64008" indent="0">
              <a:spcAft>
                <a:spcPts val="0"/>
              </a:spcAft>
              <a:buNone/>
            </a:pPr>
            <a:r>
              <a:rPr lang="en-GB" i="1" dirty="0">
                <a:latin typeface="Garamond"/>
                <a:ea typeface="Times New Roman"/>
              </a:rPr>
              <a:t> </a:t>
            </a:r>
            <a:r>
              <a:rPr lang="en-GB" dirty="0">
                <a:latin typeface="Times New Roman"/>
                <a:ea typeface="Times New Roman"/>
              </a:rPr>
              <a:t>Another choice to be made by the analyst is between batch and real-time systems. </a:t>
            </a:r>
          </a:p>
          <a:p>
            <a:pPr marL="64008" indent="0" algn="just">
              <a:spcAft>
                <a:spcPts val="0"/>
              </a:spcAft>
              <a:buNone/>
            </a:pPr>
            <a:endParaRPr lang="en-GB" dirty="0">
              <a:latin typeface="Times New Roman"/>
              <a:ea typeface="Times New Roman"/>
            </a:endParaRPr>
          </a:p>
          <a:p>
            <a:pPr marL="64008" indent="0">
              <a:buNone/>
            </a:pPr>
            <a:endParaRPr lang="en-GB" dirty="0"/>
          </a:p>
        </p:txBody>
      </p:sp>
      <p:pic>
        <p:nvPicPr>
          <p:cNvPr id="4" name="Picture 3">
            <a:extLst>
              <a:ext uri="{FF2B5EF4-FFF2-40B4-BE49-F238E27FC236}">
                <a16:creationId xmlns:a16="http://schemas.microsoft.com/office/drawing/2014/main" id="{FB546FC8-850C-4C4F-B0F7-5E15FC2AF46E}"/>
              </a:ext>
            </a:extLst>
          </p:cNvPr>
          <p:cNvPicPr>
            <a:picLocks noChangeAspect="1"/>
          </p:cNvPicPr>
          <p:nvPr/>
        </p:nvPicPr>
        <p:blipFill>
          <a:blip r:embed="rId2"/>
          <a:stretch>
            <a:fillRect/>
          </a:stretch>
        </p:blipFill>
        <p:spPr>
          <a:xfrm>
            <a:off x="133350" y="2493818"/>
            <a:ext cx="11830050" cy="4268932"/>
          </a:xfrm>
          <a:prstGeom prst="rect">
            <a:avLst/>
          </a:prstGeom>
        </p:spPr>
      </p:pic>
    </p:spTree>
    <p:extLst>
      <p:ext uri="{BB962C8B-B14F-4D97-AF65-F5344CB8AC3E}">
        <p14:creationId xmlns:p14="http://schemas.microsoft.com/office/powerpoint/2010/main" val="22702404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Batch processing</a:t>
            </a:r>
            <a:endParaRPr lang="en-GB" dirty="0"/>
          </a:p>
        </p:txBody>
      </p:sp>
      <p:sp>
        <p:nvSpPr>
          <p:cNvPr id="3" name="Content Placeholder 2"/>
          <p:cNvSpPr>
            <a:spLocks noGrp="1"/>
          </p:cNvSpPr>
          <p:nvPr>
            <p:ph idx="1"/>
          </p:nvPr>
        </p:nvSpPr>
        <p:spPr/>
        <p:txBody>
          <a:bodyPr>
            <a:normAutofit/>
          </a:bodyPr>
          <a:lstStyle/>
          <a:p>
            <a:pPr marL="64008" indent="0" algn="ctr">
              <a:buNone/>
            </a:pPr>
            <a:r>
              <a:rPr lang="en-GB" b="1" dirty="0">
                <a:latin typeface="Times New Roman"/>
                <a:ea typeface="Times New Roman"/>
              </a:rPr>
              <a:t>Batch</a:t>
            </a:r>
            <a:r>
              <a:rPr lang="en-GB" dirty="0">
                <a:latin typeface="Times New Roman"/>
                <a:ea typeface="Times New Roman"/>
              </a:rPr>
              <a:t> systems collect information on transactions in batches before it is processed at times of lower transaction rates (such as overnight) or at times of low system workload.  </a:t>
            </a:r>
          </a:p>
          <a:p>
            <a:pPr marL="64008" indent="0" algn="ctr">
              <a:buNone/>
            </a:pPr>
            <a:r>
              <a:rPr lang="en-GB" dirty="0">
                <a:latin typeface="Times New Roman"/>
                <a:ea typeface="Times New Roman"/>
              </a:rPr>
              <a:t>Factors that lend towards batch systems include when the inputs arrive in batches (e.g. mail) or perhaps outputs are generated in natural batches (e.g. invoices).  </a:t>
            </a:r>
            <a:endParaRPr lang="en-GB" dirty="0"/>
          </a:p>
        </p:txBody>
      </p:sp>
      <p:pic>
        <p:nvPicPr>
          <p:cNvPr id="5" name="Picture 4">
            <a:extLst>
              <a:ext uri="{FF2B5EF4-FFF2-40B4-BE49-F238E27FC236}">
                <a16:creationId xmlns:a16="http://schemas.microsoft.com/office/drawing/2014/main" id="{5E67440C-3628-421C-98B5-6F247291272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735" b="96018" l="527" r="98243">
                        <a14:foregroundMark x1="81195" y1="90708" x2="81195" y2="90708"/>
                        <a14:foregroundMark x1="86292" y1="96018" x2="90334" y2="92035"/>
                        <a14:foregroundMark x1="90334" y1="92035" x2="92794" y2="85841"/>
                        <a14:foregroundMark x1="95255" y1="96460" x2="95255" y2="96460"/>
                        <a14:foregroundMark x1="95255" y1="96460" x2="95255" y2="96460"/>
                        <a14:foregroundMark x1="98418" y1="74779" x2="98418" y2="74779"/>
                        <a14:foregroundMark x1="98418" y1="74779" x2="98418" y2="74779"/>
                        <a14:foregroundMark x1="65554" y1="86283" x2="65554" y2="86283"/>
                        <a14:foregroundMark x1="65554" y1="86283" x2="65554" y2="86283"/>
                        <a14:foregroundMark x1="65554" y1="85841" x2="65554" y2="85841"/>
                        <a14:foregroundMark x1="65729" y1="82743" x2="65729" y2="79204"/>
                        <a14:foregroundMark x1="65202" y1="74779" x2="63972" y2="74779"/>
                        <a14:foregroundMark x1="60105" y1="69912" x2="45870" y2="68584"/>
                        <a14:foregroundMark x1="45870" y1="68584" x2="43585" y2="83628"/>
                        <a14:foregroundMark x1="43585" y1="83628" x2="49385" y2="92478"/>
                        <a14:foregroundMark x1="49385" y1="92478" x2="53954" y2="92478"/>
                        <a14:foregroundMark x1="53954" y1="92478" x2="63269" y2="88938"/>
                        <a14:foregroundMark x1="63269" y1="88938" x2="63445" y2="88053"/>
                        <a14:foregroundMark x1="76977" y1="59735" x2="76977" y2="59735"/>
                        <a14:foregroundMark x1="76977" y1="59735" x2="76977" y2="59735"/>
                        <a14:foregroundMark x1="77504" y1="58850" x2="77504" y2="58850"/>
                        <a14:foregroundMark x1="77856" y1="58850" x2="78032" y2="58850"/>
                        <a14:foregroundMark x1="78207" y1="58850" x2="78383" y2="58850"/>
                        <a14:foregroundMark x1="78559" y1="58407" x2="78559" y2="58407"/>
                        <a14:foregroundMark x1="78559" y1="58407" x2="78559" y2="58407"/>
                        <a14:foregroundMark x1="5448" y1="70354" x2="5448" y2="70354"/>
                        <a14:foregroundMark x1="5448" y1="70354" x2="5448" y2="70354"/>
                        <a14:foregroundMark x1="5975" y1="69469" x2="8612" y2="81858"/>
                        <a14:foregroundMark x1="8612" y1="81858" x2="8787" y2="80088"/>
                        <a14:foregroundMark x1="8612" y1="79204" x2="8084" y2="80531"/>
                        <a14:foregroundMark x1="7381" y1="81416" x2="8612" y2="89381"/>
                        <a14:foregroundMark x1="8787" y1="86726" x2="14236" y2="87168"/>
                        <a14:foregroundMark x1="12127" y1="59292" x2="9315" y2="54425"/>
                        <a14:foregroundMark x1="10193" y1="53540" x2="7030" y2="57080"/>
                        <a14:foregroundMark x1="11599" y1="61504" x2="11951" y2="61947"/>
                        <a14:foregroundMark x1="11775" y1="63274" x2="11599" y2="66372"/>
                        <a14:foregroundMark x1="11775" y1="66372" x2="11599" y2="71681"/>
                        <a14:foregroundMark x1="11775" y1="71681" x2="11072" y2="75221"/>
                        <a14:foregroundMark x1="7381" y1="69912" x2="7909" y2="63274"/>
                        <a14:foregroundMark x1="8260" y1="61062" x2="10545" y2="60177"/>
                        <a14:foregroundMark x1="10545" y1="60177" x2="8787" y2="61947"/>
                        <a14:foregroundMark x1="8612" y1="62389" x2="6854" y2="63274"/>
                        <a14:foregroundMark x1="1406" y1="61504" x2="527" y2="64159"/>
                        <a14:foregroundMark x1="527" y1="63717" x2="1933" y2="63274"/>
                        <a14:foregroundMark x1="2636" y1="62832" x2="3339" y2="71681"/>
                        <a14:foregroundMark x1="3866" y1="72124" x2="7030" y2="84071"/>
                        <a14:foregroundMark x1="7030" y1="84071" x2="7206" y2="84071"/>
                        <a14:foregroundMark x1="19156" y1="36283" x2="46046" y2="23894"/>
                        <a14:foregroundMark x1="46046" y1="23894" x2="56591" y2="26991"/>
                        <a14:foregroundMark x1="43937" y1="36283" x2="43937" y2="36283"/>
                        <a14:foregroundMark x1="44112" y1="36283" x2="44464" y2="36283"/>
                        <a14:foregroundMark x1="49033" y1="30973" x2="37786" y2="30088"/>
                        <a14:foregroundMark x1="37786" y1="30088" x2="48682" y2="28319"/>
                        <a14:foregroundMark x1="56063" y1="20354" x2="28471" y2="18584"/>
                        <a14:foregroundMark x1="47452" y1="74779" x2="56063" y2="73894"/>
                        <a14:foregroundMark x1="56063" y1="73894" x2="61511" y2="73894"/>
                        <a14:foregroundMark x1="18453" y1="37168" x2="18453" y2="37168"/>
                        <a14:foregroundMark x1="18453" y1="37168" x2="18453" y2="37168"/>
                        <a14:backgroundMark x1="176" y1="99558" x2="176" y2="99558"/>
                        <a14:backgroundMark x1="176" y1="99558" x2="176" y2="99558"/>
                      </a14:backgroundRemoval>
                    </a14:imgEffect>
                  </a14:imgLayer>
                </a14:imgProps>
              </a:ext>
            </a:extLst>
          </a:blip>
          <a:stretch>
            <a:fillRect/>
          </a:stretch>
        </p:blipFill>
        <p:spPr>
          <a:xfrm>
            <a:off x="0" y="3886200"/>
            <a:ext cx="12192000" cy="2971800"/>
          </a:xfrm>
          <a:prstGeom prst="rect">
            <a:avLst/>
          </a:prstGeom>
        </p:spPr>
      </p:pic>
    </p:spTree>
    <p:extLst>
      <p:ext uri="{BB962C8B-B14F-4D97-AF65-F5344CB8AC3E}">
        <p14:creationId xmlns:p14="http://schemas.microsoft.com/office/powerpoint/2010/main" val="1076799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9784080" cy="1508760"/>
          </a:xfrm>
        </p:spPr>
        <p:txBody>
          <a:bodyPr>
            <a:normAutofit/>
          </a:bodyPr>
          <a:lstStyle/>
          <a:p>
            <a:r>
              <a:rPr lang="en-GB" i="1" u="sng" dirty="0">
                <a:latin typeface="Garamond"/>
                <a:ea typeface="Times New Roman"/>
              </a:rPr>
              <a:t>Batch processing</a:t>
            </a:r>
            <a:endParaRPr lang="en-GB" dirty="0"/>
          </a:p>
        </p:txBody>
      </p:sp>
      <p:pic>
        <p:nvPicPr>
          <p:cNvPr id="5" name="Picture 4" descr="Antique cash register keys">
            <a:extLst>
              <a:ext uri="{FF2B5EF4-FFF2-40B4-BE49-F238E27FC236}">
                <a16:creationId xmlns:a16="http://schemas.microsoft.com/office/drawing/2014/main" id="{CB3317E3-DE6A-477B-8723-3E233462EC51}"/>
              </a:ext>
            </a:extLst>
          </p:cNvPr>
          <p:cNvPicPr>
            <a:picLocks noChangeAspect="1"/>
          </p:cNvPicPr>
          <p:nvPr/>
        </p:nvPicPr>
        <p:blipFill rotWithShape="1">
          <a:blip r:embed="rId2"/>
          <a:srcRect l="19648" r="23009" b="-1"/>
          <a:stretch/>
        </p:blipFill>
        <p:spPr>
          <a:xfrm>
            <a:off x="483" y="1822028"/>
            <a:ext cx="4342417" cy="5035972"/>
          </a:xfrm>
          <a:prstGeom prst="rect">
            <a:avLst/>
          </a:prstGeom>
        </p:spPr>
      </p:pic>
      <p:sp>
        <p:nvSpPr>
          <p:cNvPr id="3" name="Content Placeholder 2"/>
          <p:cNvSpPr>
            <a:spLocks noGrp="1"/>
          </p:cNvSpPr>
          <p:nvPr>
            <p:ph idx="1"/>
          </p:nvPr>
        </p:nvSpPr>
        <p:spPr>
          <a:xfrm>
            <a:off x="4342900" y="1822028"/>
            <a:ext cx="7848617" cy="5035972"/>
          </a:xfrm>
        </p:spPr>
        <p:txBody>
          <a:bodyPr>
            <a:normAutofit lnSpcReduction="10000"/>
          </a:bodyPr>
          <a:lstStyle/>
          <a:p>
            <a:pPr marL="64008" indent="0">
              <a:buNone/>
            </a:pPr>
            <a:r>
              <a:rPr lang="en-GB" sz="2800">
                <a:latin typeface="Times New Roman"/>
                <a:ea typeface="Times New Roman"/>
              </a:rPr>
              <a:t>Transactions such as orders or payroll time cards for example, may be accumulated and stored in a batch until the time when, because of some reporting cycle, it is efficient or necessary to process them. </a:t>
            </a:r>
          </a:p>
          <a:p>
            <a:pPr marL="64008" indent="0">
              <a:buNone/>
            </a:pPr>
            <a:r>
              <a:rPr lang="en-GB" sz="2800">
                <a:latin typeface="Times New Roman"/>
                <a:ea typeface="Times New Roman"/>
              </a:rPr>
              <a:t>This was the only method of processing until the early 1960’s and it is still used today in older systems or some systems with massive volumes of transactions. </a:t>
            </a:r>
          </a:p>
          <a:p>
            <a:pPr marL="64008" indent="0">
              <a:buNone/>
            </a:pPr>
            <a:r>
              <a:rPr lang="en-GB" sz="2800">
                <a:latin typeface="Times New Roman"/>
                <a:ea typeface="Times New Roman"/>
              </a:rPr>
              <a:t>Transactions are accumulated in a transaction file, which contains all the transactions for a particular time period.  Periodically this file is used to update a master file, which contains permanent information on entities.  </a:t>
            </a:r>
            <a:endParaRPr lang="en-GB" sz="2800"/>
          </a:p>
        </p:txBody>
      </p:sp>
    </p:spTree>
    <p:extLst>
      <p:ext uri="{BB962C8B-B14F-4D97-AF65-F5344CB8AC3E}">
        <p14:creationId xmlns:p14="http://schemas.microsoft.com/office/powerpoint/2010/main" val="4761411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Batch processing</a:t>
            </a:r>
            <a:endParaRPr lang="en-GB" dirty="0"/>
          </a:p>
        </p:txBody>
      </p:sp>
      <p:sp>
        <p:nvSpPr>
          <p:cNvPr id="3" name="Content Placeholder 2"/>
          <p:cNvSpPr>
            <a:spLocks noGrp="1"/>
          </p:cNvSpPr>
          <p:nvPr>
            <p:ph idx="1"/>
          </p:nvPr>
        </p:nvSpPr>
        <p:spPr>
          <a:xfrm>
            <a:off x="0" y="1792936"/>
            <a:ext cx="4692073" cy="5065064"/>
          </a:xfrm>
        </p:spPr>
        <p:txBody>
          <a:bodyPr>
            <a:normAutofit/>
          </a:bodyPr>
          <a:lstStyle/>
          <a:p>
            <a:pPr marL="64008" indent="0">
              <a:buNone/>
            </a:pPr>
            <a:r>
              <a:rPr lang="en-GB" dirty="0">
                <a:latin typeface="Times New Roman"/>
                <a:ea typeface="Times New Roman"/>
              </a:rPr>
              <a:t>An example is a payroll master file with employee earnings and deduction data.  </a:t>
            </a:r>
          </a:p>
          <a:p>
            <a:pPr marL="64008" indent="0">
              <a:buNone/>
            </a:pPr>
            <a:endParaRPr lang="en-GB" dirty="0">
              <a:latin typeface="Times New Roman"/>
              <a:ea typeface="Times New Roman"/>
            </a:endParaRPr>
          </a:p>
          <a:p>
            <a:pPr marL="406908" indent="-342900">
              <a:buFont typeface="Wingdings" panose="05000000000000000000" pitchFamily="2" charset="2"/>
              <a:buChar char="v"/>
            </a:pPr>
            <a:r>
              <a:rPr lang="en-GB" dirty="0">
                <a:latin typeface="Times New Roman"/>
                <a:ea typeface="Times New Roman"/>
              </a:rPr>
              <a:t>It is updated with weekly time-card transactions.  </a:t>
            </a:r>
          </a:p>
          <a:p>
            <a:pPr marL="406908" indent="-342900">
              <a:buFont typeface="Wingdings" panose="05000000000000000000" pitchFamily="2" charset="2"/>
              <a:buChar char="v"/>
            </a:pPr>
            <a:endParaRPr lang="en-GB" dirty="0">
              <a:latin typeface="Times New Roman"/>
              <a:ea typeface="Times New Roman"/>
            </a:endParaRPr>
          </a:p>
          <a:p>
            <a:pPr marL="406908" indent="-342900">
              <a:buFont typeface="Wingdings" panose="05000000000000000000" pitchFamily="2" charset="2"/>
              <a:buChar char="v"/>
            </a:pPr>
            <a:r>
              <a:rPr lang="en-GB" dirty="0">
                <a:latin typeface="Times New Roman"/>
                <a:ea typeface="Times New Roman"/>
              </a:rPr>
              <a:t>Adding the transaction data to the master file creates a new master file. </a:t>
            </a:r>
          </a:p>
          <a:p>
            <a:pPr marL="406908" indent="-342900">
              <a:buFont typeface="Wingdings" panose="05000000000000000000" pitchFamily="2" charset="2"/>
              <a:buChar char="v"/>
            </a:pPr>
            <a:endParaRPr lang="en-GB" dirty="0">
              <a:latin typeface="Times New Roman"/>
              <a:ea typeface="Times New Roman"/>
            </a:endParaRPr>
          </a:p>
          <a:p>
            <a:pPr marL="406908" indent="-342900">
              <a:buFont typeface="Wingdings" panose="05000000000000000000" pitchFamily="2" charset="2"/>
              <a:buChar char="v"/>
            </a:pPr>
            <a:r>
              <a:rPr lang="en-GB" dirty="0">
                <a:latin typeface="Times New Roman"/>
                <a:ea typeface="Times New Roman"/>
              </a:rPr>
              <a:t>Batch systems often use tape as a storage medium.</a:t>
            </a:r>
          </a:p>
          <a:p>
            <a:pPr marL="64008" indent="0">
              <a:buNone/>
            </a:pPr>
            <a:endParaRPr lang="en-GB" dirty="0"/>
          </a:p>
        </p:txBody>
      </p:sp>
      <p:pic>
        <p:nvPicPr>
          <p:cNvPr id="4" name="Picture 3">
            <a:extLst>
              <a:ext uri="{FF2B5EF4-FFF2-40B4-BE49-F238E27FC236}">
                <a16:creationId xmlns:a16="http://schemas.microsoft.com/office/drawing/2014/main" id="{801737C7-B1DA-4CDF-B601-D55A55352F2C}"/>
              </a:ext>
            </a:extLst>
          </p:cNvPr>
          <p:cNvPicPr>
            <a:picLocks noChangeAspect="1"/>
          </p:cNvPicPr>
          <p:nvPr/>
        </p:nvPicPr>
        <p:blipFill>
          <a:blip r:embed="rId2"/>
          <a:stretch>
            <a:fillRect/>
          </a:stretch>
        </p:blipFill>
        <p:spPr>
          <a:xfrm>
            <a:off x="4660898" y="1788318"/>
            <a:ext cx="7531101" cy="5069681"/>
          </a:xfrm>
          <a:prstGeom prst="rect">
            <a:avLst/>
          </a:prstGeom>
        </p:spPr>
      </p:pic>
    </p:spTree>
    <p:extLst>
      <p:ext uri="{BB962C8B-B14F-4D97-AF65-F5344CB8AC3E}">
        <p14:creationId xmlns:p14="http://schemas.microsoft.com/office/powerpoint/2010/main" val="25437231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Real-time Processing</a:t>
            </a:r>
            <a:endParaRPr lang="en-GB" dirty="0"/>
          </a:p>
        </p:txBody>
      </p:sp>
      <p:sp>
        <p:nvSpPr>
          <p:cNvPr id="3" name="Content Placeholder 2"/>
          <p:cNvSpPr>
            <a:spLocks noGrp="1"/>
          </p:cNvSpPr>
          <p:nvPr>
            <p:ph idx="1"/>
          </p:nvPr>
        </p:nvSpPr>
        <p:spPr>
          <a:xfrm>
            <a:off x="0" y="4506362"/>
            <a:ext cx="12192000" cy="2351638"/>
          </a:xfrm>
        </p:spPr>
        <p:txBody>
          <a:bodyPr>
            <a:normAutofit fontScale="92500" lnSpcReduction="10000"/>
          </a:bodyPr>
          <a:lstStyle/>
          <a:p>
            <a:pPr marL="64008" indent="0" algn="ctr">
              <a:buNone/>
            </a:pPr>
            <a:r>
              <a:rPr lang="en-GB" sz="2800" b="1" dirty="0">
                <a:latin typeface="Times New Roman"/>
                <a:ea typeface="Times New Roman"/>
              </a:rPr>
              <a:t>Real-time</a:t>
            </a:r>
            <a:r>
              <a:rPr lang="en-GB" sz="2800" dirty="0">
                <a:latin typeface="Times New Roman"/>
                <a:ea typeface="Times New Roman"/>
              </a:rPr>
              <a:t> (or </a:t>
            </a:r>
            <a:r>
              <a:rPr lang="en-GB" sz="2800" b="1" dirty="0">
                <a:latin typeface="Times New Roman"/>
                <a:ea typeface="Times New Roman"/>
              </a:rPr>
              <a:t>on-line</a:t>
            </a:r>
            <a:r>
              <a:rPr lang="en-GB" sz="2800" dirty="0">
                <a:latin typeface="Times New Roman"/>
                <a:ea typeface="Times New Roman"/>
              </a:rPr>
              <a:t>) systems process data instantaneously on collection. </a:t>
            </a:r>
          </a:p>
          <a:p>
            <a:pPr marL="64008" indent="0" algn="ctr">
              <a:buNone/>
            </a:pPr>
            <a:r>
              <a:rPr lang="en-GB" sz="2800" dirty="0">
                <a:latin typeface="Times New Roman"/>
                <a:ea typeface="Times New Roman"/>
              </a:rPr>
              <a:t>The user enters transactions into a device that is directly connected to the computer system and the system stores the data on disk to allow immediate access to specific items: the master file is updated continually and so information accessed from the system is up-to-date.</a:t>
            </a:r>
          </a:p>
          <a:p>
            <a:pPr marL="64008" indent="0" algn="ctr">
              <a:buNone/>
            </a:pPr>
            <a:r>
              <a:rPr lang="en-GB" sz="2800" dirty="0">
                <a:latin typeface="Times New Roman"/>
                <a:ea typeface="Times New Roman"/>
              </a:rPr>
              <a:t>A typical real-time application is an airline reservation system.</a:t>
            </a:r>
          </a:p>
        </p:txBody>
      </p:sp>
      <p:pic>
        <p:nvPicPr>
          <p:cNvPr id="4" name="Picture 3">
            <a:extLst>
              <a:ext uri="{FF2B5EF4-FFF2-40B4-BE49-F238E27FC236}">
                <a16:creationId xmlns:a16="http://schemas.microsoft.com/office/drawing/2014/main" id="{A1BA5ADC-5AFE-4B5A-A5F9-3035BA8AA4F6}"/>
              </a:ext>
            </a:extLst>
          </p:cNvPr>
          <p:cNvPicPr>
            <a:picLocks noChangeAspect="1"/>
          </p:cNvPicPr>
          <p:nvPr/>
        </p:nvPicPr>
        <p:blipFill rotWithShape="1">
          <a:blip r:embed="rId2"/>
          <a:srcRect l="5615" t="2725" r="4150" b="7761"/>
          <a:stretch/>
        </p:blipFill>
        <p:spPr>
          <a:xfrm>
            <a:off x="0" y="1789663"/>
            <a:ext cx="12192000" cy="2687087"/>
          </a:xfrm>
          <a:prstGeom prst="rect">
            <a:avLst/>
          </a:prstGeom>
        </p:spPr>
      </p:pic>
    </p:spTree>
    <p:extLst>
      <p:ext uri="{BB962C8B-B14F-4D97-AF65-F5344CB8AC3E}">
        <p14:creationId xmlns:p14="http://schemas.microsoft.com/office/powerpoint/2010/main" val="18646491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Real-time Processing</a:t>
            </a:r>
            <a:endParaRPr lang="en-GB" dirty="0"/>
          </a:p>
        </p:txBody>
      </p:sp>
      <p:sp>
        <p:nvSpPr>
          <p:cNvPr id="3" name="Content Placeholder 2"/>
          <p:cNvSpPr>
            <a:spLocks noGrp="1"/>
          </p:cNvSpPr>
          <p:nvPr>
            <p:ph idx="1"/>
          </p:nvPr>
        </p:nvSpPr>
        <p:spPr>
          <a:xfrm>
            <a:off x="7278254" y="2011680"/>
            <a:ext cx="4812145" cy="4333702"/>
          </a:xfrm>
        </p:spPr>
        <p:txBody>
          <a:bodyPr>
            <a:normAutofit/>
          </a:bodyPr>
          <a:lstStyle/>
          <a:p>
            <a:pPr marL="64008" indent="0" algn="ctr">
              <a:buNone/>
            </a:pPr>
            <a:r>
              <a:rPr lang="en-GB" sz="2800" dirty="0"/>
              <a:t>Some organisations utilise both types of processing system.  </a:t>
            </a:r>
          </a:p>
          <a:p>
            <a:pPr marL="64008" indent="0" algn="ctr">
              <a:buNone/>
            </a:pPr>
            <a:r>
              <a:rPr lang="en-GB" sz="2800" dirty="0"/>
              <a:t>For example, some supermarkets store loyalty card transaction data on a local server in the supermarket in real time, which is then uploaded by a batch system (when the store is closed), to head office. </a:t>
            </a:r>
          </a:p>
          <a:p>
            <a:pPr marL="64008" indent="0" algn="ctr">
              <a:buNone/>
            </a:pPr>
            <a:endParaRPr lang="en-GB" sz="2800" dirty="0"/>
          </a:p>
        </p:txBody>
      </p:sp>
      <p:pic>
        <p:nvPicPr>
          <p:cNvPr id="4" name="Picture 3">
            <a:extLst>
              <a:ext uri="{FF2B5EF4-FFF2-40B4-BE49-F238E27FC236}">
                <a16:creationId xmlns:a16="http://schemas.microsoft.com/office/drawing/2014/main" id="{1315B180-3654-4493-94A3-0D7516F4564A}"/>
              </a:ext>
            </a:extLst>
          </p:cNvPr>
          <p:cNvPicPr>
            <a:picLocks noChangeAspect="1"/>
          </p:cNvPicPr>
          <p:nvPr/>
        </p:nvPicPr>
        <p:blipFill>
          <a:blip r:embed="rId2"/>
          <a:stretch>
            <a:fillRect/>
          </a:stretch>
        </p:blipFill>
        <p:spPr>
          <a:xfrm>
            <a:off x="0" y="1792937"/>
            <a:ext cx="7275117" cy="5065064"/>
          </a:xfrm>
          <a:prstGeom prst="rect">
            <a:avLst/>
          </a:prstGeom>
        </p:spPr>
      </p:pic>
    </p:spTree>
    <p:extLst>
      <p:ext uri="{BB962C8B-B14F-4D97-AF65-F5344CB8AC3E}">
        <p14:creationId xmlns:p14="http://schemas.microsoft.com/office/powerpoint/2010/main" val="8547452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888314899"/>
              </p:ext>
            </p:extLst>
          </p:nvPr>
        </p:nvGraphicFramePr>
        <p:xfrm>
          <a:off x="0" y="1819275"/>
          <a:ext cx="12192000" cy="5047300"/>
        </p:xfrm>
        <a:graphic>
          <a:graphicData uri="http://schemas.openxmlformats.org/drawingml/2006/table">
            <a:tbl>
              <a:tblPr>
                <a:tableStyleId>{D7AC3CCA-C797-4891-BE02-D94E43425B78}</a:tableStyleId>
              </a:tblPr>
              <a:tblGrid>
                <a:gridCol w="2986847">
                  <a:extLst>
                    <a:ext uri="{9D8B030D-6E8A-4147-A177-3AD203B41FA5}">
                      <a16:colId xmlns:a16="http://schemas.microsoft.com/office/drawing/2014/main" val="20000"/>
                    </a:ext>
                  </a:extLst>
                </a:gridCol>
                <a:gridCol w="4601861">
                  <a:extLst>
                    <a:ext uri="{9D8B030D-6E8A-4147-A177-3AD203B41FA5}">
                      <a16:colId xmlns:a16="http://schemas.microsoft.com/office/drawing/2014/main" val="20001"/>
                    </a:ext>
                  </a:extLst>
                </a:gridCol>
                <a:gridCol w="4603292">
                  <a:extLst>
                    <a:ext uri="{9D8B030D-6E8A-4147-A177-3AD203B41FA5}">
                      <a16:colId xmlns:a16="http://schemas.microsoft.com/office/drawing/2014/main" val="20002"/>
                    </a:ext>
                  </a:extLst>
                </a:gridCol>
              </a:tblGrid>
              <a:tr h="239553">
                <a:tc gridSpan="3">
                  <a:txBody>
                    <a:bodyPr/>
                    <a:lstStyle/>
                    <a:p>
                      <a:pPr algn="ctr">
                        <a:spcAft>
                          <a:spcPts val="0"/>
                        </a:spcAft>
                      </a:pPr>
                      <a:r>
                        <a:rPr lang="en-GB" sz="1600" b="1">
                          <a:effectLst/>
                        </a:rPr>
                        <a:t>A comparison of batch and real-time data processing </a:t>
                      </a:r>
                      <a:r>
                        <a:rPr lang="en-GB" sz="1000" b="1">
                          <a:effectLst/>
                        </a:rPr>
                        <a:t>(Chaffey1999)</a:t>
                      </a:r>
                      <a:endParaRPr lang="en-GB" sz="1600" b="1">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39553">
                <a:tc>
                  <a:txBody>
                    <a:bodyPr/>
                    <a:lstStyle/>
                    <a:p>
                      <a:pPr algn="ctr">
                        <a:spcAft>
                          <a:spcPts val="0"/>
                        </a:spcAft>
                      </a:pPr>
                      <a:r>
                        <a:rPr lang="en-GB" sz="1600" b="1">
                          <a:effectLst/>
                        </a:rPr>
                        <a:t>Factor</a:t>
                      </a:r>
                      <a:endParaRPr lang="en-GB" sz="1600" b="1">
                        <a:effectLst/>
                        <a:latin typeface="Times New Roman"/>
                        <a:ea typeface="Times New Roman"/>
                      </a:endParaRPr>
                    </a:p>
                  </a:txBody>
                  <a:tcPr marL="68580" marR="68580" marT="0" marB="0"/>
                </a:tc>
                <a:tc>
                  <a:txBody>
                    <a:bodyPr/>
                    <a:lstStyle/>
                    <a:p>
                      <a:pPr algn="ctr">
                        <a:spcAft>
                          <a:spcPts val="0"/>
                        </a:spcAft>
                      </a:pPr>
                      <a:r>
                        <a:rPr lang="en-GB" sz="1600" b="1">
                          <a:effectLst/>
                        </a:rPr>
                        <a:t>Batch</a:t>
                      </a:r>
                      <a:endParaRPr lang="en-GB" sz="1600" b="1">
                        <a:effectLst/>
                        <a:latin typeface="Times New Roman"/>
                        <a:ea typeface="Times New Roman"/>
                      </a:endParaRPr>
                    </a:p>
                  </a:txBody>
                  <a:tcPr marL="68580" marR="68580" marT="0" marB="0"/>
                </a:tc>
                <a:tc>
                  <a:txBody>
                    <a:bodyPr/>
                    <a:lstStyle/>
                    <a:p>
                      <a:pPr algn="ctr">
                        <a:spcAft>
                          <a:spcPts val="0"/>
                        </a:spcAft>
                      </a:pPr>
                      <a:r>
                        <a:rPr lang="en-GB" sz="1600" b="1">
                          <a:effectLst/>
                        </a:rPr>
                        <a:t>Real-time</a:t>
                      </a:r>
                      <a:endParaRPr lang="en-GB" sz="1600" b="1">
                        <a:effectLst/>
                        <a:latin typeface="Times New Roman"/>
                        <a:ea typeface="Times New Roman"/>
                      </a:endParaRPr>
                    </a:p>
                  </a:txBody>
                  <a:tcPr marL="68580" marR="68580" marT="0" marB="0"/>
                </a:tc>
                <a:extLst>
                  <a:ext uri="{0D108BD9-81ED-4DB2-BD59-A6C34878D82A}">
                    <a16:rowId xmlns:a16="http://schemas.microsoft.com/office/drawing/2014/main" val="10001"/>
                  </a:ext>
                </a:extLst>
              </a:tr>
              <a:tr h="718658">
                <a:tc>
                  <a:txBody>
                    <a:bodyPr/>
                    <a:lstStyle/>
                    <a:p>
                      <a:pPr algn="l">
                        <a:spcAft>
                          <a:spcPts val="0"/>
                        </a:spcAft>
                      </a:pPr>
                      <a:r>
                        <a:rPr lang="en-GB" sz="1600" b="1">
                          <a:effectLst/>
                        </a:rPr>
                        <a:t>Speed of delivery to information user</a:t>
                      </a:r>
                      <a:endParaRPr lang="en-GB" sz="1600" b="1">
                        <a:effectLst/>
                        <a:latin typeface="Times New Roman"/>
                        <a:ea typeface="Times New Roman"/>
                      </a:endParaRPr>
                    </a:p>
                  </a:txBody>
                  <a:tcPr marL="68580" marR="68580" marT="0" marB="0"/>
                </a:tc>
                <a:tc>
                  <a:txBody>
                    <a:bodyPr/>
                    <a:lstStyle/>
                    <a:p>
                      <a:pPr algn="l">
                        <a:spcAft>
                          <a:spcPts val="0"/>
                        </a:spcAft>
                      </a:pPr>
                      <a:r>
                        <a:rPr lang="en-GB" sz="1600" b="1">
                          <a:effectLst/>
                        </a:rPr>
                        <a:t>Slower – depends on how frequently batch process is run – daily, weekly or monthly</a:t>
                      </a:r>
                      <a:endParaRPr lang="en-GB" sz="1600" b="1">
                        <a:effectLst/>
                        <a:latin typeface="Times New Roman"/>
                        <a:ea typeface="Times New Roman"/>
                      </a:endParaRPr>
                    </a:p>
                  </a:txBody>
                  <a:tcPr marL="68580" marR="68580" marT="0" marB="0"/>
                </a:tc>
                <a:tc>
                  <a:txBody>
                    <a:bodyPr/>
                    <a:lstStyle/>
                    <a:p>
                      <a:pPr algn="l">
                        <a:spcAft>
                          <a:spcPts val="0"/>
                        </a:spcAft>
                      </a:pPr>
                      <a:r>
                        <a:rPr lang="en-GB" sz="1600" b="1">
                          <a:effectLst/>
                        </a:rPr>
                        <a:t>Faster – effectively delivered immediately</a:t>
                      </a:r>
                      <a:endParaRPr lang="en-GB" sz="1600" b="1">
                        <a:effectLst/>
                        <a:latin typeface="Times New Roman"/>
                        <a:ea typeface="Times New Roman"/>
                      </a:endParaRPr>
                    </a:p>
                  </a:txBody>
                  <a:tcPr marL="68580" marR="68580" marT="0" marB="0"/>
                </a:tc>
                <a:extLst>
                  <a:ext uri="{0D108BD9-81ED-4DB2-BD59-A6C34878D82A}">
                    <a16:rowId xmlns:a16="http://schemas.microsoft.com/office/drawing/2014/main" val="10002"/>
                  </a:ext>
                </a:extLst>
              </a:tr>
              <a:tr h="958211">
                <a:tc>
                  <a:txBody>
                    <a:bodyPr/>
                    <a:lstStyle/>
                    <a:p>
                      <a:pPr algn="l">
                        <a:spcAft>
                          <a:spcPts val="0"/>
                        </a:spcAft>
                      </a:pPr>
                      <a:r>
                        <a:rPr lang="en-GB" sz="1600" b="1">
                          <a:effectLst/>
                        </a:rPr>
                        <a:t>Ability to deal with failure</a:t>
                      </a:r>
                      <a:endParaRPr lang="en-GB" sz="1600" b="1">
                        <a:effectLst/>
                        <a:latin typeface="Times New Roman"/>
                        <a:ea typeface="Times New Roman"/>
                      </a:endParaRPr>
                    </a:p>
                  </a:txBody>
                  <a:tcPr marL="68580" marR="68580" marT="0" marB="0"/>
                </a:tc>
                <a:tc>
                  <a:txBody>
                    <a:bodyPr/>
                    <a:lstStyle/>
                    <a:p>
                      <a:pPr algn="l">
                        <a:spcAft>
                          <a:spcPts val="0"/>
                        </a:spcAft>
                      </a:pPr>
                      <a:r>
                        <a:rPr lang="en-GB" sz="1600" b="1" dirty="0">
                          <a:effectLst/>
                        </a:rPr>
                        <a:t>Better – if a batch process fails overnight there is usually sufficient time to solve the problem and rerun the batch</a:t>
                      </a:r>
                      <a:endParaRPr lang="en-GB" sz="1600" b="1" dirty="0">
                        <a:effectLst/>
                        <a:latin typeface="Times New Roman"/>
                        <a:ea typeface="Times New Roman"/>
                      </a:endParaRPr>
                    </a:p>
                  </a:txBody>
                  <a:tcPr marL="68580" marR="68580" marT="0" marB="0"/>
                </a:tc>
                <a:tc>
                  <a:txBody>
                    <a:bodyPr/>
                    <a:lstStyle/>
                    <a:p>
                      <a:pPr algn="l">
                        <a:spcAft>
                          <a:spcPts val="0"/>
                        </a:spcAft>
                      </a:pPr>
                      <a:r>
                        <a:rPr lang="en-GB" sz="1600" b="1">
                          <a:effectLst/>
                        </a:rPr>
                        <a:t>Worse – when a real-time system is offline there is major customer disruption and orders may be lost</a:t>
                      </a:r>
                      <a:endParaRPr lang="en-GB" sz="1600" b="1">
                        <a:effectLst/>
                        <a:latin typeface="Times New Roman"/>
                        <a:ea typeface="Times New Roman"/>
                      </a:endParaRPr>
                    </a:p>
                  </a:txBody>
                  <a:tcPr marL="68580" marR="68580" marT="0" marB="0"/>
                </a:tc>
                <a:extLst>
                  <a:ext uri="{0D108BD9-81ED-4DB2-BD59-A6C34878D82A}">
                    <a16:rowId xmlns:a16="http://schemas.microsoft.com/office/drawing/2014/main" val="10003"/>
                  </a:ext>
                </a:extLst>
              </a:tr>
              <a:tr h="678294">
                <a:tc>
                  <a:txBody>
                    <a:bodyPr/>
                    <a:lstStyle/>
                    <a:p>
                      <a:pPr algn="l">
                        <a:spcAft>
                          <a:spcPts val="0"/>
                        </a:spcAft>
                      </a:pPr>
                      <a:r>
                        <a:rPr lang="en-GB" sz="1600" b="1">
                          <a:effectLst/>
                        </a:rPr>
                        <a:t>Data validation</a:t>
                      </a:r>
                      <a:endParaRPr lang="en-GB" sz="1600" b="1">
                        <a:effectLst/>
                        <a:latin typeface="Times New Roman"/>
                        <a:ea typeface="Times New Roman"/>
                      </a:endParaRPr>
                    </a:p>
                  </a:txBody>
                  <a:tcPr marL="68580" marR="68580" marT="0" marB="0"/>
                </a:tc>
                <a:tc>
                  <a:txBody>
                    <a:bodyPr/>
                    <a:lstStyle/>
                    <a:p>
                      <a:pPr algn="l">
                        <a:spcAft>
                          <a:spcPts val="0"/>
                        </a:spcAft>
                      </a:pPr>
                      <a:r>
                        <a:rPr lang="en-GB" sz="1600" b="1" dirty="0">
                          <a:effectLst/>
                        </a:rPr>
                        <a:t>Worse – validation can occur, but it is time consuming to correct errors</a:t>
                      </a:r>
                      <a:endParaRPr lang="en-GB" sz="1600" b="1" dirty="0">
                        <a:effectLst/>
                        <a:latin typeface="Times New Roman"/>
                        <a:ea typeface="Times New Roman"/>
                      </a:endParaRPr>
                    </a:p>
                  </a:txBody>
                  <a:tcPr marL="68580" marR="68580" marT="0" marB="0"/>
                </a:tc>
                <a:tc>
                  <a:txBody>
                    <a:bodyPr/>
                    <a:lstStyle/>
                    <a:p>
                      <a:pPr algn="l">
                        <a:spcAft>
                          <a:spcPts val="0"/>
                        </a:spcAft>
                      </a:pPr>
                      <a:r>
                        <a:rPr lang="en-GB" sz="1600" b="1">
                          <a:effectLst/>
                        </a:rPr>
                        <a:t>Better – validation errors are notified and corrected immediately</a:t>
                      </a:r>
                      <a:endParaRPr lang="en-GB" sz="1600" b="1">
                        <a:effectLst/>
                        <a:latin typeface="Times New Roman"/>
                        <a:ea typeface="Times New Roman"/>
                      </a:endParaRPr>
                    </a:p>
                  </a:txBody>
                  <a:tcPr marL="68580" marR="68580" marT="0" marB="0"/>
                </a:tc>
                <a:extLst>
                  <a:ext uri="{0D108BD9-81ED-4DB2-BD59-A6C34878D82A}">
                    <a16:rowId xmlns:a16="http://schemas.microsoft.com/office/drawing/2014/main" val="10004"/>
                  </a:ext>
                </a:extLst>
              </a:tr>
              <a:tr h="1187016">
                <a:tc>
                  <a:txBody>
                    <a:bodyPr/>
                    <a:lstStyle/>
                    <a:p>
                      <a:pPr algn="l">
                        <a:spcAft>
                          <a:spcPts val="0"/>
                        </a:spcAft>
                      </a:pPr>
                      <a:r>
                        <a:rPr lang="en-GB" sz="1600" b="1">
                          <a:effectLst/>
                        </a:rPr>
                        <a:t>Cost</a:t>
                      </a:r>
                      <a:endParaRPr lang="en-GB" sz="1600" b="1">
                        <a:effectLst/>
                        <a:latin typeface="Times New Roman"/>
                        <a:ea typeface="Times New Roman"/>
                      </a:endParaRPr>
                    </a:p>
                  </a:txBody>
                  <a:tcPr marL="68580" marR="68580" marT="0" marB="0"/>
                </a:tc>
                <a:tc>
                  <a:txBody>
                    <a:bodyPr/>
                    <a:lstStyle/>
                    <a:p>
                      <a:pPr algn="l">
                        <a:spcAft>
                          <a:spcPts val="0"/>
                        </a:spcAft>
                      </a:pPr>
                      <a:r>
                        <a:rPr lang="en-GB" sz="1600" b="1">
                          <a:effectLst/>
                        </a:rPr>
                        <a:t>Better – performance is less critical so cheaper hardware can be purchased</a:t>
                      </a:r>
                      <a:endParaRPr lang="en-GB" sz="1600" b="1">
                        <a:effectLst/>
                        <a:latin typeface="Times New Roman"/>
                        <a:ea typeface="Times New Roman"/>
                      </a:endParaRPr>
                    </a:p>
                  </a:txBody>
                  <a:tcPr marL="68580" marR="68580" marT="0" marB="0"/>
                </a:tc>
                <a:tc>
                  <a:txBody>
                    <a:bodyPr/>
                    <a:lstStyle/>
                    <a:p>
                      <a:pPr algn="l">
                        <a:spcAft>
                          <a:spcPts val="0"/>
                        </a:spcAft>
                      </a:pPr>
                      <a:r>
                        <a:rPr lang="en-GB" sz="1600" b="1">
                          <a:effectLst/>
                        </a:rPr>
                        <a:t>Worse – high specification databases and communications infrastructure are necessary to achieve the required number of transactions per second</a:t>
                      </a:r>
                      <a:endParaRPr lang="en-GB" sz="1600" b="1">
                        <a:effectLst/>
                        <a:latin typeface="Times New Roman"/>
                        <a:ea typeface="Times New Roman"/>
                      </a:endParaRPr>
                    </a:p>
                  </a:txBody>
                  <a:tcPr marL="68580" marR="68580" marT="0" marB="0"/>
                </a:tc>
                <a:extLst>
                  <a:ext uri="{0D108BD9-81ED-4DB2-BD59-A6C34878D82A}">
                    <a16:rowId xmlns:a16="http://schemas.microsoft.com/office/drawing/2014/main" val="10005"/>
                  </a:ext>
                </a:extLst>
              </a:tr>
              <a:tr h="1017441">
                <a:tc>
                  <a:txBody>
                    <a:bodyPr/>
                    <a:lstStyle/>
                    <a:p>
                      <a:pPr algn="l">
                        <a:spcAft>
                          <a:spcPts val="0"/>
                        </a:spcAft>
                      </a:pPr>
                      <a:r>
                        <a:rPr lang="en-GB" sz="1600" b="1">
                          <a:effectLst/>
                        </a:rPr>
                        <a:t>Disruption to users when data processing needs to be performed</a:t>
                      </a:r>
                      <a:endParaRPr lang="en-GB" sz="1600" b="1">
                        <a:effectLst/>
                        <a:latin typeface="Times New Roman"/>
                        <a:ea typeface="Times New Roman"/>
                      </a:endParaRPr>
                    </a:p>
                  </a:txBody>
                  <a:tcPr marL="68580" marR="68580" marT="0" marB="0"/>
                </a:tc>
                <a:tc>
                  <a:txBody>
                    <a:bodyPr/>
                    <a:lstStyle/>
                    <a:p>
                      <a:pPr algn="l">
                        <a:spcAft>
                          <a:spcPts val="0"/>
                        </a:spcAft>
                      </a:pPr>
                      <a:r>
                        <a:rPr lang="en-GB" sz="1600" b="1">
                          <a:effectLst/>
                        </a:rPr>
                        <a:t>Better – can occur in slack periods such as at weekends or overnight</a:t>
                      </a:r>
                      <a:endParaRPr lang="en-GB" sz="1600" b="1">
                        <a:effectLst/>
                        <a:latin typeface="Times New Roman"/>
                        <a:ea typeface="Times New Roman"/>
                      </a:endParaRPr>
                    </a:p>
                  </a:txBody>
                  <a:tcPr marL="68580" marR="68580" marT="0" marB="0"/>
                </a:tc>
                <a:tc>
                  <a:txBody>
                    <a:bodyPr/>
                    <a:lstStyle/>
                    <a:p>
                      <a:pPr algn="l">
                        <a:spcAft>
                          <a:spcPts val="0"/>
                        </a:spcAft>
                      </a:pPr>
                      <a:r>
                        <a:rPr lang="en-GB" sz="1600" b="1" dirty="0">
                          <a:effectLst/>
                        </a:rPr>
                        <a:t>Worse – can disrupt customers if time-consuming calculations occur as each record is processed</a:t>
                      </a:r>
                      <a:endParaRPr lang="en-GB" sz="1600" b="1" dirty="0">
                        <a:effectLst/>
                        <a:latin typeface="Times New Roman"/>
                        <a:ea typeface="Times New Roman"/>
                      </a:endParaRPr>
                    </a:p>
                  </a:txBody>
                  <a:tcPr marL="68580" marR="68580" marT="0" marB="0"/>
                </a:tc>
                <a:extLst>
                  <a:ext uri="{0D108BD9-81ED-4DB2-BD59-A6C34878D82A}">
                    <a16:rowId xmlns:a16="http://schemas.microsoft.com/office/drawing/2014/main" val="10006"/>
                  </a:ext>
                </a:extLst>
              </a:tr>
            </a:tbl>
          </a:graphicData>
        </a:graphic>
      </p:graphicFrame>
      <p:pic>
        <p:nvPicPr>
          <p:cNvPr id="2" name="Picture 1">
            <a:extLst>
              <a:ext uri="{FF2B5EF4-FFF2-40B4-BE49-F238E27FC236}">
                <a16:creationId xmlns:a16="http://schemas.microsoft.com/office/drawing/2014/main" id="{7F63DC58-5D09-444D-864A-ECFA918FF44D}"/>
              </a:ext>
            </a:extLst>
          </p:cNvPr>
          <p:cNvPicPr>
            <a:picLocks noChangeAspect="1"/>
          </p:cNvPicPr>
          <p:nvPr/>
        </p:nvPicPr>
        <p:blipFill>
          <a:blip r:embed="rId2"/>
          <a:stretch>
            <a:fillRect/>
          </a:stretch>
        </p:blipFill>
        <p:spPr>
          <a:xfrm>
            <a:off x="1322438" y="171003"/>
            <a:ext cx="9089924" cy="1505843"/>
          </a:xfrm>
          <a:prstGeom prst="rect">
            <a:avLst/>
          </a:prstGeom>
        </p:spPr>
      </p:pic>
    </p:spTree>
    <p:extLst>
      <p:ext uri="{BB962C8B-B14F-4D97-AF65-F5344CB8AC3E}">
        <p14:creationId xmlns:p14="http://schemas.microsoft.com/office/powerpoint/2010/main" val="26510177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latin typeface="Garamond"/>
                <a:ea typeface="Times New Roman"/>
              </a:rPr>
              <a:t>Real-time Processing</a:t>
            </a:r>
            <a:endParaRPr lang="en-GB" dirty="0"/>
          </a:p>
        </p:txBody>
      </p:sp>
      <p:sp>
        <p:nvSpPr>
          <p:cNvPr id="3" name="Content Placeholder 2"/>
          <p:cNvSpPr>
            <a:spLocks noGrp="1"/>
          </p:cNvSpPr>
          <p:nvPr>
            <p:ph idx="1"/>
          </p:nvPr>
        </p:nvSpPr>
        <p:spPr>
          <a:xfrm>
            <a:off x="0" y="1792936"/>
            <a:ext cx="4302531" cy="5065064"/>
          </a:xfrm>
        </p:spPr>
        <p:txBody>
          <a:bodyPr>
            <a:normAutofit fontScale="92500" lnSpcReduction="10000"/>
          </a:bodyPr>
          <a:lstStyle/>
          <a:p>
            <a:pPr marL="64008" indent="0">
              <a:buNone/>
            </a:pPr>
            <a:r>
              <a:rPr lang="en-GB" sz="3200" dirty="0">
                <a:latin typeface="Times New Roman"/>
                <a:ea typeface="Times New Roman"/>
              </a:rPr>
              <a:t>Batch systems are still widely used, since they are appropriate for data processing before analysis.  </a:t>
            </a:r>
          </a:p>
          <a:p>
            <a:pPr marL="64008" indent="0">
              <a:buNone/>
            </a:pPr>
            <a:endParaRPr lang="en-GB" sz="3200" dirty="0">
              <a:latin typeface="Times New Roman"/>
              <a:ea typeface="Times New Roman"/>
            </a:endParaRPr>
          </a:p>
          <a:p>
            <a:pPr marL="64008" indent="0">
              <a:buNone/>
            </a:pPr>
            <a:r>
              <a:rPr lang="en-GB" sz="3200" dirty="0">
                <a:latin typeface="Times New Roman"/>
                <a:ea typeface="Times New Roman"/>
              </a:rPr>
              <a:t>For example, batch processing is used in data warehousing when transferring data from the operational system to the warehouse.</a:t>
            </a:r>
          </a:p>
          <a:p>
            <a:pPr marL="64008" indent="0">
              <a:buNone/>
            </a:pPr>
            <a:endParaRPr lang="en-GB" sz="3200" dirty="0"/>
          </a:p>
        </p:txBody>
      </p:sp>
      <p:pic>
        <p:nvPicPr>
          <p:cNvPr id="4" name="Picture 3">
            <a:extLst>
              <a:ext uri="{FF2B5EF4-FFF2-40B4-BE49-F238E27FC236}">
                <a16:creationId xmlns:a16="http://schemas.microsoft.com/office/drawing/2014/main" id="{4EF421D4-998F-4D97-A267-E0D7B44C47C9}"/>
              </a:ext>
            </a:extLst>
          </p:cNvPr>
          <p:cNvPicPr>
            <a:picLocks noChangeAspect="1"/>
          </p:cNvPicPr>
          <p:nvPr/>
        </p:nvPicPr>
        <p:blipFill>
          <a:blip r:embed="rId2"/>
          <a:stretch>
            <a:fillRect/>
          </a:stretch>
        </p:blipFill>
        <p:spPr>
          <a:xfrm>
            <a:off x="4302531" y="1792936"/>
            <a:ext cx="7889469" cy="5087602"/>
          </a:xfrm>
          <a:prstGeom prst="rect">
            <a:avLst/>
          </a:prstGeom>
        </p:spPr>
      </p:pic>
    </p:spTree>
    <p:extLst>
      <p:ext uri="{BB962C8B-B14F-4D97-AF65-F5344CB8AC3E}">
        <p14:creationId xmlns:p14="http://schemas.microsoft.com/office/powerpoint/2010/main" val="18446271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rPr>
              <a:t>Computer hardware</a:t>
            </a:r>
            <a:endParaRPr lang="en-GB" dirty="0"/>
          </a:p>
        </p:txBody>
      </p:sp>
      <p:sp>
        <p:nvSpPr>
          <p:cNvPr id="3" name="Content Placeholder 2"/>
          <p:cNvSpPr>
            <a:spLocks noGrp="1"/>
          </p:cNvSpPr>
          <p:nvPr>
            <p:ph idx="1"/>
          </p:nvPr>
        </p:nvSpPr>
        <p:spPr>
          <a:xfrm>
            <a:off x="5264726" y="2011680"/>
            <a:ext cx="6927273" cy="4846320"/>
          </a:xfrm>
        </p:spPr>
        <p:txBody>
          <a:bodyPr>
            <a:normAutofit fontScale="92500"/>
          </a:bodyPr>
          <a:lstStyle/>
          <a:p>
            <a:pPr marL="64008" indent="0">
              <a:spcAft>
                <a:spcPts val="0"/>
              </a:spcAft>
              <a:buNone/>
            </a:pPr>
            <a:r>
              <a:rPr lang="en-GB" dirty="0">
                <a:latin typeface="Times New Roman"/>
                <a:ea typeface="Times New Roman"/>
              </a:rPr>
              <a:t>Computer </a:t>
            </a:r>
            <a:r>
              <a:rPr lang="en-GB" b="1" dirty="0">
                <a:latin typeface="Times New Roman"/>
                <a:ea typeface="Times New Roman"/>
              </a:rPr>
              <a:t>hardware</a:t>
            </a:r>
            <a:r>
              <a:rPr lang="en-GB" dirty="0">
                <a:latin typeface="Times New Roman"/>
                <a:ea typeface="Times New Roman"/>
              </a:rPr>
              <a:t> describes the physical components of a computer system. Different designs will have different hardware requirements. The main elements of a computer system are: </a:t>
            </a:r>
          </a:p>
          <a:p>
            <a:pPr marL="342900" indent="-342900">
              <a:spcAft>
                <a:spcPts val="0"/>
              </a:spcAft>
              <a:buFont typeface="Wingdings"/>
              <a:buChar char=""/>
              <a:tabLst>
                <a:tab pos="228600" algn="l"/>
              </a:tabLst>
            </a:pPr>
            <a:r>
              <a:rPr lang="en-GB" i="1" dirty="0">
                <a:latin typeface="Times New Roman"/>
                <a:ea typeface="Times New Roman"/>
              </a:rPr>
              <a:t>Input devices</a:t>
            </a:r>
            <a:r>
              <a:rPr lang="en-GB" dirty="0">
                <a:latin typeface="Times New Roman"/>
                <a:ea typeface="Times New Roman"/>
              </a:rPr>
              <a:t>, used to capture or enter data into the computer.</a:t>
            </a:r>
          </a:p>
          <a:p>
            <a:pPr marL="342900" indent="-342900">
              <a:spcAft>
                <a:spcPts val="0"/>
              </a:spcAft>
              <a:buFont typeface="Wingdings"/>
              <a:buChar char=""/>
              <a:tabLst>
                <a:tab pos="228600" algn="l"/>
              </a:tabLst>
            </a:pPr>
            <a:r>
              <a:rPr lang="en-GB" dirty="0">
                <a:latin typeface="Times New Roman"/>
                <a:ea typeface="Times New Roman"/>
              </a:rPr>
              <a:t>The </a:t>
            </a:r>
            <a:r>
              <a:rPr lang="en-GB" i="1" dirty="0">
                <a:latin typeface="Times New Roman"/>
                <a:ea typeface="Times New Roman"/>
              </a:rPr>
              <a:t>central processing unit (CPU)</a:t>
            </a:r>
            <a:r>
              <a:rPr lang="en-GB" dirty="0">
                <a:latin typeface="Times New Roman"/>
                <a:ea typeface="Times New Roman"/>
              </a:rPr>
              <a:t> that performs processing by carrying out instructions given in the form of computer programs.</a:t>
            </a:r>
          </a:p>
          <a:p>
            <a:pPr marL="342900" indent="-342900">
              <a:spcAft>
                <a:spcPts val="0"/>
              </a:spcAft>
              <a:buFont typeface="Wingdings"/>
              <a:buChar char=""/>
              <a:tabLst>
                <a:tab pos="228600" algn="l"/>
              </a:tabLst>
            </a:pPr>
            <a:r>
              <a:rPr lang="en-GB" i="1" dirty="0">
                <a:latin typeface="Times New Roman"/>
                <a:ea typeface="Times New Roman"/>
              </a:rPr>
              <a:t>Primary storage</a:t>
            </a:r>
            <a:r>
              <a:rPr lang="en-GB" dirty="0">
                <a:latin typeface="Times New Roman"/>
                <a:ea typeface="Times New Roman"/>
              </a:rPr>
              <a:t> or memory that is a temporary means of storing data and instructions.</a:t>
            </a:r>
          </a:p>
          <a:p>
            <a:pPr marL="342900" indent="-342900">
              <a:spcAft>
                <a:spcPts val="0"/>
              </a:spcAft>
              <a:buFont typeface="Wingdings"/>
              <a:buChar char=""/>
              <a:tabLst>
                <a:tab pos="228600" algn="l"/>
              </a:tabLst>
            </a:pPr>
            <a:r>
              <a:rPr lang="en-GB" i="1" dirty="0">
                <a:latin typeface="Times New Roman"/>
                <a:ea typeface="Times New Roman"/>
              </a:rPr>
              <a:t>Storage devices </a:t>
            </a:r>
            <a:r>
              <a:rPr lang="en-GB" dirty="0">
                <a:latin typeface="Times New Roman"/>
                <a:ea typeface="Times New Roman"/>
              </a:rPr>
              <a:t>that provide a means of storing data and programs until they are required.</a:t>
            </a:r>
          </a:p>
          <a:p>
            <a:pPr marL="342900" indent="-342900">
              <a:spcAft>
                <a:spcPts val="0"/>
              </a:spcAft>
              <a:buFont typeface="Wingdings"/>
              <a:buChar char=""/>
              <a:tabLst>
                <a:tab pos="228600" algn="l"/>
              </a:tabLst>
            </a:pPr>
            <a:r>
              <a:rPr lang="en-GB" i="1" dirty="0">
                <a:latin typeface="Times New Roman"/>
                <a:ea typeface="Times New Roman"/>
              </a:rPr>
              <a:t>Output devices </a:t>
            </a:r>
            <a:r>
              <a:rPr lang="en-GB" dirty="0">
                <a:latin typeface="Times New Roman"/>
                <a:ea typeface="Times New Roman"/>
              </a:rPr>
              <a:t>that translate the results of processing – output – into a human readable form.</a:t>
            </a:r>
          </a:p>
          <a:p>
            <a:pPr marL="64008" indent="0">
              <a:buNone/>
            </a:pPr>
            <a:endParaRPr lang="en-GB" dirty="0"/>
          </a:p>
        </p:txBody>
      </p:sp>
      <p:pic>
        <p:nvPicPr>
          <p:cNvPr id="4" name="Picture 3">
            <a:extLst>
              <a:ext uri="{FF2B5EF4-FFF2-40B4-BE49-F238E27FC236}">
                <a16:creationId xmlns:a16="http://schemas.microsoft.com/office/drawing/2014/main" id="{3B9C8632-F659-4F34-A68B-D2F69A594A40}"/>
              </a:ext>
            </a:extLst>
          </p:cNvPr>
          <p:cNvPicPr>
            <a:picLocks noChangeAspect="1"/>
          </p:cNvPicPr>
          <p:nvPr/>
        </p:nvPicPr>
        <p:blipFill>
          <a:blip r:embed="rId2"/>
          <a:stretch>
            <a:fillRect/>
          </a:stretch>
        </p:blipFill>
        <p:spPr>
          <a:xfrm>
            <a:off x="0" y="1792936"/>
            <a:ext cx="5178330" cy="5065064"/>
          </a:xfrm>
          <a:prstGeom prst="rect">
            <a:avLst/>
          </a:prstGeom>
        </p:spPr>
      </p:pic>
    </p:spTree>
    <p:extLst>
      <p:ext uri="{BB962C8B-B14F-4D97-AF65-F5344CB8AC3E}">
        <p14:creationId xmlns:p14="http://schemas.microsoft.com/office/powerpoint/2010/main" val="10989975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0" y="1814222"/>
            <a:ext cx="6317673" cy="5065064"/>
          </a:xfrm>
        </p:spPr>
        <p:txBody>
          <a:bodyPr>
            <a:normAutofit fontScale="92500" lnSpcReduction="10000"/>
          </a:bodyPr>
          <a:lstStyle/>
          <a:p>
            <a:pPr marL="64008" indent="0">
              <a:buNone/>
            </a:pPr>
            <a:r>
              <a:rPr lang="en-GB" dirty="0">
                <a:latin typeface="Times New Roman"/>
                <a:ea typeface="Times New Roman"/>
              </a:rPr>
              <a:t>Computers process data in times measured in billionths of a second.  Compared with these internal speeds, getting data in and out of a computer is very slow.  </a:t>
            </a:r>
          </a:p>
          <a:p>
            <a:pPr marL="64008" indent="0">
              <a:buNone/>
            </a:pPr>
            <a:r>
              <a:rPr lang="en-GB" dirty="0">
                <a:latin typeface="Times New Roman"/>
                <a:ea typeface="Times New Roman"/>
              </a:rPr>
              <a:t>Data input is a labour-intensive process, and therefore expensive.  </a:t>
            </a:r>
          </a:p>
          <a:p>
            <a:pPr marL="64008" indent="0">
              <a:buNone/>
            </a:pPr>
            <a:r>
              <a:rPr lang="en-GB" dirty="0">
                <a:latin typeface="Times New Roman"/>
                <a:ea typeface="Times New Roman"/>
              </a:rPr>
              <a:t>The process of inputting data can be achieved through a variety of data capture techniques.</a:t>
            </a:r>
          </a:p>
          <a:p>
            <a:pPr marL="64008" indent="0">
              <a:buNone/>
            </a:pPr>
            <a:r>
              <a:rPr lang="en-GB" dirty="0">
                <a:latin typeface="Times New Roman"/>
                <a:ea typeface="Times New Roman"/>
              </a:rPr>
              <a:t>The input method selected will be intimately connected with the decisions on batch and real-time processing.  </a:t>
            </a:r>
          </a:p>
          <a:p>
            <a:pPr marL="64008" indent="0">
              <a:buNone/>
            </a:pPr>
            <a:r>
              <a:rPr lang="en-GB" dirty="0">
                <a:latin typeface="Times New Roman"/>
                <a:ea typeface="Times New Roman"/>
              </a:rPr>
              <a:t>Those methods associated with fast, high volume repetitive input are generally processed in batch</a:t>
            </a:r>
          </a:p>
          <a:p>
            <a:pPr marL="64008" indent="0">
              <a:buNone/>
            </a:pPr>
            <a:r>
              <a:rPr lang="en-GB" dirty="0">
                <a:latin typeface="Times New Roman"/>
                <a:ea typeface="Times New Roman"/>
              </a:rPr>
              <a:t>The input method selected will be intimately connected with the decisions on batch and real-time processing.  </a:t>
            </a:r>
          </a:p>
          <a:p>
            <a:pPr marL="64008" indent="0">
              <a:buNone/>
            </a:pPr>
            <a:r>
              <a:rPr lang="en-GB" dirty="0">
                <a:latin typeface="Times New Roman"/>
                <a:ea typeface="Times New Roman"/>
              </a:rPr>
              <a:t>Those methods associated with fast, high volume repetitive input are generally processed in batch.</a:t>
            </a:r>
          </a:p>
          <a:p>
            <a:pPr marL="64008" indent="0">
              <a:buNone/>
            </a:pPr>
            <a:endParaRPr lang="en-GB" dirty="0">
              <a:latin typeface="Times New Roman"/>
              <a:ea typeface="Times New Roman"/>
            </a:endParaRPr>
          </a:p>
          <a:p>
            <a:pPr marL="64008" indent="0">
              <a:buNone/>
            </a:pPr>
            <a:endParaRPr lang="en-GB" dirty="0"/>
          </a:p>
        </p:txBody>
      </p:sp>
      <p:sp>
        <p:nvSpPr>
          <p:cNvPr id="5" name="Content Placeholder 2">
            <a:extLst>
              <a:ext uri="{FF2B5EF4-FFF2-40B4-BE49-F238E27FC236}">
                <a16:creationId xmlns:a16="http://schemas.microsoft.com/office/drawing/2014/main" id="{095C3173-C9A6-4331-8F67-F0F1D8D12123}"/>
              </a:ext>
            </a:extLst>
          </p:cNvPr>
          <p:cNvSpPr txBox="1">
            <a:spLocks/>
          </p:cNvSpPr>
          <p:nvPr/>
        </p:nvSpPr>
        <p:spPr>
          <a:xfrm>
            <a:off x="1355319" y="2164080"/>
            <a:ext cx="9784080" cy="420624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buFont typeface="Wingdings" pitchFamily="2" charset="2"/>
              <a:buNone/>
            </a:pPr>
            <a:r>
              <a:rPr lang="en-GB" b="1" dirty="0">
                <a:latin typeface="Times New Roman"/>
                <a:ea typeface="Times New Roman"/>
              </a:rPr>
              <a:t>.</a:t>
            </a:r>
            <a:endParaRPr lang="en-GB" dirty="0"/>
          </a:p>
        </p:txBody>
      </p:sp>
      <p:pic>
        <p:nvPicPr>
          <p:cNvPr id="6" name="Picture 5">
            <a:extLst>
              <a:ext uri="{FF2B5EF4-FFF2-40B4-BE49-F238E27FC236}">
                <a16:creationId xmlns:a16="http://schemas.microsoft.com/office/drawing/2014/main" id="{917B8B89-0334-4C50-AD83-75BFABC3EB60}"/>
              </a:ext>
            </a:extLst>
          </p:cNvPr>
          <p:cNvPicPr>
            <a:picLocks noChangeAspect="1"/>
          </p:cNvPicPr>
          <p:nvPr/>
        </p:nvPicPr>
        <p:blipFill rotWithShape="1">
          <a:blip r:embed="rId2"/>
          <a:srcRect b="4154"/>
          <a:stretch/>
        </p:blipFill>
        <p:spPr>
          <a:xfrm>
            <a:off x="6329817" y="1814222"/>
            <a:ext cx="5862183" cy="5065064"/>
          </a:xfrm>
          <a:prstGeom prst="rect">
            <a:avLst/>
          </a:prstGeom>
        </p:spPr>
      </p:pic>
    </p:spTree>
    <p:extLst>
      <p:ext uri="{BB962C8B-B14F-4D97-AF65-F5344CB8AC3E}">
        <p14:creationId xmlns:p14="http://schemas.microsoft.com/office/powerpoint/2010/main" val="33113075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1" y="3105150"/>
            <a:ext cx="3140364" cy="3752850"/>
          </a:xfrm>
        </p:spPr>
        <p:txBody>
          <a:bodyPr>
            <a:normAutofit fontScale="92500"/>
          </a:bodyPr>
          <a:lstStyle/>
          <a:p>
            <a:pPr marL="64008" indent="0">
              <a:buNone/>
            </a:pPr>
            <a:r>
              <a:rPr lang="en-GB" b="1" dirty="0">
                <a:latin typeface="Times New Roman"/>
                <a:ea typeface="Times New Roman"/>
              </a:rPr>
              <a:t>Keyboard/keypad</a:t>
            </a:r>
            <a:r>
              <a:rPr lang="en-GB" dirty="0">
                <a:latin typeface="Times New Roman"/>
                <a:ea typeface="Times New Roman"/>
              </a:rPr>
              <a:t>.  The keyboard, derived from the basic QWERTY typewriter keyboard, remains the most common input device.  </a:t>
            </a:r>
          </a:p>
          <a:p>
            <a:pPr marL="292608" lvl="1" indent="0">
              <a:buNone/>
            </a:pPr>
            <a:r>
              <a:rPr lang="en-GB" dirty="0">
                <a:latin typeface="Times New Roman"/>
                <a:ea typeface="Times New Roman"/>
              </a:rPr>
              <a:t>More recently, ‘natural’ keyboards have appeared that have the keys arranged so that users can locate them more quickly and easily, and are more comfortable for prolonged use.</a:t>
            </a:r>
          </a:p>
          <a:p>
            <a:pPr marL="64008" indent="0">
              <a:buNone/>
            </a:pPr>
            <a:endParaRPr lang="en-GB" dirty="0"/>
          </a:p>
        </p:txBody>
      </p:sp>
      <p:sp>
        <p:nvSpPr>
          <p:cNvPr id="4" name="Content Placeholder 2">
            <a:extLst>
              <a:ext uri="{FF2B5EF4-FFF2-40B4-BE49-F238E27FC236}">
                <a16:creationId xmlns:a16="http://schemas.microsoft.com/office/drawing/2014/main" id="{4B61F447-3EF2-4BF3-915C-5C317C311EB8}"/>
              </a:ext>
            </a:extLst>
          </p:cNvPr>
          <p:cNvSpPr txBox="1">
            <a:spLocks/>
          </p:cNvSpPr>
          <p:nvPr/>
        </p:nvSpPr>
        <p:spPr>
          <a:xfrm>
            <a:off x="3398982" y="1870505"/>
            <a:ext cx="2790825" cy="3449639"/>
          </a:xfrm>
          <a:prstGeom prst="rect">
            <a:avLst/>
          </a:prstGeom>
        </p:spPr>
        <p:txBody>
          <a:bodyPr vert="horz" lIns="91440" tIns="45720" rIns="91440" bIns="45720" rtlCol="0">
            <a:normAutofit fontScale="92500" lnSpcReduction="2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buFont typeface="Wingdings" pitchFamily="2" charset="2"/>
              <a:buNone/>
            </a:pPr>
            <a:r>
              <a:rPr lang="en-GB" b="1" dirty="0">
                <a:latin typeface="Times New Roman"/>
                <a:ea typeface="Times New Roman"/>
              </a:rPr>
              <a:t>Graphics tablet</a:t>
            </a:r>
            <a:r>
              <a:rPr lang="en-GB" dirty="0">
                <a:latin typeface="Times New Roman"/>
                <a:ea typeface="Times New Roman"/>
              </a:rPr>
              <a:t>.  A graphics tablet is used in the same way as a writing pad.  </a:t>
            </a:r>
          </a:p>
          <a:p>
            <a:pPr marL="292608" lvl="1" indent="0">
              <a:buFont typeface="Wingdings" pitchFamily="2" charset="2"/>
              <a:buNone/>
            </a:pPr>
            <a:r>
              <a:rPr lang="en-GB" dirty="0">
                <a:latin typeface="Times New Roman"/>
                <a:ea typeface="Times New Roman"/>
              </a:rPr>
              <a:t>A stylus is used to draw images on a rigid pad located near the computer.  As the user draws with the stylus, the image is duplicated on the computer’s display.   They are most often used for professional graphics applications.</a:t>
            </a:r>
          </a:p>
          <a:p>
            <a:pPr marL="64008" indent="0">
              <a:buFont typeface="Wingdings" pitchFamily="2" charset="2"/>
              <a:buNone/>
            </a:pPr>
            <a:endParaRPr lang="en-GB" dirty="0"/>
          </a:p>
        </p:txBody>
      </p:sp>
      <p:sp>
        <p:nvSpPr>
          <p:cNvPr id="5" name="Content Placeholder 2">
            <a:extLst>
              <a:ext uri="{FF2B5EF4-FFF2-40B4-BE49-F238E27FC236}">
                <a16:creationId xmlns:a16="http://schemas.microsoft.com/office/drawing/2014/main" id="{B6FC571B-FA2B-4FE9-A7A6-4714AD63E48E}"/>
              </a:ext>
            </a:extLst>
          </p:cNvPr>
          <p:cNvSpPr txBox="1">
            <a:spLocks/>
          </p:cNvSpPr>
          <p:nvPr/>
        </p:nvSpPr>
        <p:spPr>
          <a:xfrm>
            <a:off x="6334125" y="3656134"/>
            <a:ext cx="2790825" cy="3328019"/>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buFont typeface="Wingdings" pitchFamily="2" charset="2"/>
              <a:buNone/>
            </a:pPr>
            <a:r>
              <a:rPr lang="en-GB" b="1" dirty="0">
                <a:latin typeface="Times New Roman"/>
                <a:ea typeface="Times New Roman"/>
              </a:rPr>
              <a:t>Mouse</a:t>
            </a:r>
            <a:r>
              <a:rPr lang="en-GB" dirty="0">
                <a:latin typeface="Times New Roman"/>
                <a:ea typeface="Times New Roman"/>
              </a:rPr>
              <a:t>.  Computers featuring a graphical user interface (GUI) often require the use of a mouse or other pointing device.  </a:t>
            </a:r>
          </a:p>
          <a:p>
            <a:pPr marL="292608" lvl="1" indent="0">
              <a:buFont typeface="Wingdings" pitchFamily="2" charset="2"/>
              <a:buNone/>
            </a:pPr>
            <a:r>
              <a:rPr lang="en-GB" dirty="0">
                <a:latin typeface="Times New Roman"/>
                <a:ea typeface="Times New Roman"/>
              </a:rPr>
              <a:t>Clicking one of the buttons on the mouse makes selections, such as from icons or menu items. </a:t>
            </a:r>
          </a:p>
          <a:p>
            <a:pPr marL="64008" indent="0">
              <a:buFont typeface="Wingdings" pitchFamily="2" charset="2"/>
              <a:buNone/>
            </a:pPr>
            <a:endParaRPr lang="en-GB" dirty="0"/>
          </a:p>
        </p:txBody>
      </p:sp>
      <p:sp>
        <p:nvSpPr>
          <p:cNvPr id="7" name="Content Placeholder 2">
            <a:extLst>
              <a:ext uri="{FF2B5EF4-FFF2-40B4-BE49-F238E27FC236}">
                <a16:creationId xmlns:a16="http://schemas.microsoft.com/office/drawing/2014/main" id="{BD97883D-B9F8-413A-807F-C9CF6308046C}"/>
              </a:ext>
            </a:extLst>
          </p:cNvPr>
          <p:cNvSpPr txBox="1">
            <a:spLocks/>
          </p:cNvSpPr>
          <p:nvPr/>
        </p:nvSpPr>
        <p:spPr>
          <a:xfrm>
            <a:off x="9010650" y="1870505"/>
            <a:ext cx="3181349" cy="276817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buFont typeface="Wingdings" pitchFamily="2" charset="2"/>
              <a:buNone/>
            </a:pPr>
            <a:r>
              <a:rPr lang="en-GB" b="1" dirty="0">
                <a:latin typeface="Times New Roman"/>
                <a:ea typeface="Times New Roman"/>
              </a:rPr>
              <a:t>Light pen</a:t>
            </a:r>
            <a:r>
              <a:rPr lang="en-GB" dirty="0">
                <a:latin typeface="Times New Roman"/>
                <a:ea typeface="Times New Roman"/>
              </a:rPr>
              <a:t>. A light pen is a pointing device that can be used to control applications by pointing to items on the screen.  </a:t>
            </a:r>
          </a:p>
          <a:p>
            <a:pPr marL="292608" lvl="1" indent="0">
              <a:buFont typeface="Wingdings" pitchFamily="2" charset="2"/>
              <a:buNone/>
            </a:pPr>
            <a:r>
              <a:rPr lang="en-GB" dirty="0">
                <a:latin typeface="Times New Roman"/>
                <a:ea typeface="Times New Roman"/>
              </a:rPr>
              <a:t>Users often find light pens uncomfortable to use, and their use has declined.</a:t>
            </a:r>
          </a:p>
          <a:p>
            <a:pPr marL="64008" indent="0">
              <a:buFont typeface="Wingdings" pitchFamily="2" charset="2"/>
              <a:buNone/>
            </a:pPr>
            <a:endParaRPr lang="en-GB" dirty="0"/>
          </a:p>
        </p:txBody>
      </p:sp>
      <p:pic>
        <p:nvPicPr>
          <p:cNvPr id="8" name="Picture 7">
            <a:extLst>
              <a:ext uri="{FF2B5EF4-FFF2-40B4-BE49-F238E27FC236}">
                <a16:creationId xmlns:a16="http://schemas.microsoft.com/office/drawing/2014/main" id="{84E84C11-76DF-4129-BD46-6862F28C2708}"/>
              </a:ext>
            </a:extLst>
          </p:cNvPr>
          <p:cNvPicPr>
            <a:picLocks noChangeAspect="1"/>
          </p:cNvPicPr>
          <p:nvPr/>
        </p:nvPicPr>
        <p:blipFill rotWithShape="1">
          <a:blip r:embed="rId2"/>
          <a:srcRect l="2558" t="15660" r="3488" b="5061"/>
          <a:stretch/>
        </p:blipFill>
        <p:spPr>
          <a:xfrm>
            <a:off x="64509" y="1886335"/>
            <a:ext cx="3075856" cy="1215804"/>
          </a:xfrm>
          <a:prstGeom prst="rect">
            <a:avLst/>
          </a:prstGeom>
        </p:spPr>
      </p:pic>
      <p:pic>
        <p:nvPicPr>
          <p:cNvPr id="9218" name="Picture 2" descr="computer mouse PNG image with transparent background | TOPpng">
            <a:extLst>
              <a:ext uri="{FF2B5EF4-FFF2-40B4-BE49-F238E27FC236}">
                <a16:creationId xmlns:a16="http://schemas.microsoft.com/office/drawing/2014/main" id="{0233E106-0AA5-4293-BA5B-9CC19348967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895" b="89988" l="10000" r="95357">
                        <a14:foregroundMark x1="86190" y1="37253" x2="86190" y2="37253"/>
                        <a14:foregroundMark x1="86190" y1="37253" x2="86190" y2="37253"/>
                        <a14:foregroundMark x1="95357" y1="38882" x2="95357" y2="38882"/>
                        <a14:foregroundMark x1="94643" y1="38882" x2="94643" y2="38882"/>
                        <a14:foregroundMark x1="94643" y1="38882" x2="94643" y2="38882"/>
                        <a14:foregroundMark x1="94643" y1="38882" x2="94405" y2="39348"/>
                        <a14:foregroundMark x1="94167" y1="39581" x2="93810" y2="40163"/>
                        <a14:foregroundMark x1="48571" y1="50407" x2="48571" y2="50407"/>
                        <a14:foregroundMark x1="48571" y1="50407" x2="48571" y2="50407"/>
                        <a14:foregroundMark x1="48571" y1="50407" x2="47976" y2="50640"/>
                        <a14:foregroundMark x1="49048" y1="50407" x2="53214" y2="49825"/>
                        <a14:foregroundMark x1="54524" y1="50407" x2="54524" y2="50407"/>
                        <a14:foregroundMark x1="54524" y1="50291" x2="54524" y2="50291"/>
                        <a14:foregroundMark x1="54405" y1="49825" x2="53810" y2="49825"/>
                        <a14:foregroundMark x1="53810" y1="49825" x2="49881" y2="49243"/>
                      </a14:backgroundRemoval>
                    </a14:imgEffect>
                  </a14:imgLayer>
                </a14:imgProps>
              </a:ext>
              <a:ext uri="{28A0092B-C50C-407E-A947-70E740481C1C}">
                <a14:useLocalDpi xmlns:a14="http://schemas.microsoft.com/office/drawing/2010/main" val="0"/>
              </a:ext>
            </a:extLst>
          </a:blip>
          <a:srcRect l="59504" t="32323" r="2677" b="39664"/>
          <a:stretch/>
        </p:blipFill>
        <p:spPr bwMode="auto">
          <a:xfrm>
            <a:off x="6189807" y="1850753"/>
            <a:ext cx="2935143" cy="165906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Pen clipart light pen, Pen light pen Transparent FREE for download on  WebStockReview 2021">
            <a:extLst>
              <a:ext uri="{FF2B5EF4-FFF2-40B4-BE49-F238E27FC236}">
                <a16:creationId xmlns:a16="http://schemas.microsoft.com/office/drawing/2014/main" id="{D3845C14-BB03-4746-AE9A-87197929DA86}"/>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6000" b="97000" l="4000" r="94000">
                        <a14:foregroundMark x1="9000" y1="85500" x2="8667" y2="59000"/>
                        <a14:foregroundMark x1="8667" y1="59000" x2="11000" y2="54500"/>
                        <a14:foregroundMark x1="5000" y1="73000" x2="5000" y2="73000"/>
                        <a14:foregroundMark x1="4667" y1="73000" x2="4667" y2="73000"/>
                        <a14:foregroundMark x1="4667" y1="73000" x2="4667" y2="73000"/>
                        <a14:foregroundMark x1="4333" y1="73000" x2="4333" y2="73000"/>
                        <a14:foregroundMark x1="56667" y1="90500" x2="56667" y2="90500"/>
                        <a14:foregroundMark x1="56667" y1="90500" x2="56667" y2="90500"/>
                        <a14:foregroundMark x1="53000" y1="97000" x2="94333" y2="26500"/>
                        <a14:foregroundMark x1="54667" y1="7000" x2="54667" y2="7000"/>
                        <a14:foregroundMark x1="55333" y1="7000" x2="55333" y2="7000"/>
                        <a14:foregroundMark x1="70667" y1="6000" x2="70667" y2="6000"/>
                        <a14:foregroundMark x1="70667" y1="6000" x2="70667" y2="6000"/>
                        <a14:foregroundMark x1="85333" y1="9500" x2="85333" y2="9500"/>
                        <a14:foregroundMark x1="85333" y1="9500" x2="85333" y2="9500"/>
                      </a14:backgroundRemoval>
                    </a14:imgEffect>
                  </a14:imgLayer>
                </a14:imgProps>
              </a:ext>
              <a:ext uri="{28A0092B-C50C-407E-A947-70E740481C1C}">
                <a14:useLocalDpi xmlns:a14="http://schemas.microsoft.com/office/drawing/2010/main" val="0"/>
              </a:ext>
            </a:extLst>
          </a:blip>
          <a:srcRect/>
          <a:stretch>
            <a:fillRect/>
          </a:stretch>
        </p:blipFill>
        <p:spPr bwMode="auto">
          <a:xfrm>
            <a:off x="9088293" y="4367643"/>
            <a:ext cx="2857500" cy="2319484"/>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Paper Digital Writing &amp; Graphics Tablets Light pen Digital notepad Trust  Wizz Digital Writing Pad Black Stylus, pencil transparent background PNG  clipart | HiClipart">
            <a:extLst>
              <a:ext uri="{FF2B5EF4-FFF2-40B4-BE49-F238E27FC236}">
                <a16:creationId xmlns:a16="http://schemas.microsoft.com/office/drawing/2014/main" id="{C6487F57-D31B-4C7D-A74E-B867FAE41353}"/>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7424" b="89520" l="8667" r="91667">
                        <a14:foregroundMark x1="73000" y1="7860" x2="73000" y2="7860"/>
                        <a14:foregroundMark x1="73000" y1="7860" x2="73000" y2="7860"/>
                        <a14:foregroundMark x1="91667" y1="45415" x2="91667" y2="45415"/>
                        <a14:foregroundMark x1="91667" y1="45415" x2="91667" y2="45415"/>
                        <a14:foregroundMark x1="44667" y1="89520" x2="44667" y2="89520"/>
                        <a14:foregroundMark x1="44667" y1="89520" x2="44667" y2="89520"/>
                        <a14:foregroundMark x1="8667" y1="60262" x2="8667" y2="60262"/>
                        <a14:foregroundMark x1="8667" y1="60262" x2="8667" y2="60262"/>
                      </a14:backgroundRemoval>
                    </a14:imgEffect>
                  </a14:imgLayer>
                </a14:imgProps>
              </a:ext>
              <a:ext uri="{28A0092B-C50C-407E-A947-70E740481C1C}">
                <a14:useLocalDpi xmlns:a14="http://schemas.microsoft.com/office/drawing/2010/main" val="0"/>
              </a:ext>
            </a:extLst>
          </a:blip>
          <a:srcRect/>
          <a:stretch>
            <a:fillRect/>
          </a:stretch>
        </p:blipFill>
        <p:spPr bwMode="auto">
          <a:xfrm>
            <a:off x="3193761" y="4830618"/>
            <a:ext cx="3140364" cy="2027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00822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0" y="3638550"/>
            <a:ext cx="3950106" cy="3219449"/>
          </a:xfrm>
        </p:spPr>
        <p:txBody>
          <a:bodyPr>
            <a:normAutofit/>
          </a:bodyPr>
          <a:lstStyle/>
          <a:p>
            <a:pPr marL="64008" indent="0" algn="ctr">
              <a:buNone/>
            </a:pPr>
            <a:r>
              <a:rPr lang="en-GB" b="1" dirty="0">
                <a:latin typeface="Times New Roman"/>
                <a:ea typeface="Times New Roman"/>
              </a:rPr>
              <a:t>Trackball</a:t>
            </a:r>
            <a:r>
              <a:rPr lang="en-GB" dirty="0">
                <a:latin typeface="Times New Roman"/>
                <a:ea typeface="Times New Roman"/>
              </a:rPr>
              <a:t>. A trackball is a pointing device that is controlled by rotating a small ball with the fingertips or palm of the hand.  </a:t>
            </a:r>
          </a:p>
          <a:p>
            <a:pPr marL="64008" indent="0" algn="ctr">
              <a:buNone/>
            </a:pPr>
            <a:r>
              <a:rPr lang="en-GB" dirty="0">
                <a:latin typeface="Times New Roman"/>
                <a:ea typeface="Times New Roman"/>
              </a:rPr>
              <a:t>Since, unlike the mouse, the trackball does not need to be used on a flat surface, it is often used as the pointing device attached to a personal computer.</a:t>
            </a:r>
          </a:p>
          <a:p>
            <a:pPr marL="64008" indent="0" algn="ctr">
              <a:buNone/>
            </a:pPr>
            <a:endParaRPr lang="en-GB" dirty="0"/>
          </a:p>
        </p:txBody>
      </p:sp>
      <p:sp>
        <p:nvSpPr>
          <p:cNvPr id="5" name="Content Placeholder 2">
            <a:extLst>
              <a:ext uri="{FF2B5EF4-FFF2-40B4-BE49-F238E27FC236}">
                <a16:creationId xmlns:a16="http://schemas.microsoft.com/office/drawing/2014/main" id="{9E777AAE-EFFA-4231-B582-67353549917C}"/>
              </a:ext>
            </a:extLst>
          </p:cNvPr>
          <p:cNvSpPr txBox="1">
            <a:spLocks/>
          </p:cNvSpPr>
          <p:nvPr/>
        </p:nvSpPr>
        <p:spPr>
          <a:xfrm>
            <a:off x="3950106" y="1792936"/>
            <a:ext cx="3950107" cy="405368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lgn="ctr">
              <a:buFont typeface="Wingdings" pitchFamily="2" charset="2"/>
              <a:buNone/>
            </a:pPr>
            <a:r>
              <a:rPr lang="en-GB" b="1" dirty="0">
                <a:latin typeface="Times New Roman"/>
                <a:ea typeface="Times New Roman"/>
              </a:rPr>
              <a:t>Joystick/joypad</a:t>
            </a:r>
            <a:r>
              <a:rPr lang="en-GB" dirty="0">
                <a:latin typeface="Times New Roman"/>
                <a:ea typeface="Times New Roman"/>
              </a:rPr>
              <a:t>.  The joystick is commonly used for leisure activities, such as playing computer games.  </a:t>
            </a:r>
          </a:p>
          <a:p>
            <a:pPr marL="64008" indent="0" algn="ctr">
              <a:buFont typeface="Wingdings" pitchFamily="2" charset="2"/>
              <a:buNone/>
            </a:pPr>
            <a:r>
              <a:rPr lang="en-GB" dirty="0">
                <a:latin typeface="Times New Roman"/>
                <a:ea typeface="Times New Roman"/>
              </a:rPr>
              <a:t>However, it is also used as a pointing device that is particularly suited to certain graphics applications, simulators and to control external devices such as robotic arms.  </a:t>
            </a:r>
          </a:p>
          <a:p>
            <a:pPr marL="64008" indent="0" algn="ctr">
              <a:buFont typeface="Wingdings" pitchFamily="2" charset="2"/>
              <a:buNone/>
            </a:pPr>
            <a:endParaRPr lang="en-GB" dirty="0"/>
          </a:p>
        </p:txBody>
      </p:sp>
      <p:sp>
        <p:nvSpPr>
          <p:cNvPr id="6" name="Content Placeholder 2">
            <a:extLst>
              <a:ext uri="{FF2B5EF4-FFF2-40B4-BE49-F238E27FC236}">
                <a16:creationId xmlns:a16="http://schemas.microsoft.com/office/drawing/2014/main" id="{93EA7DA8-6EDA-4F90-AB49-CA1138EC67E6}"/>
              </a:ext>
            </a:extLst>
          </p:cNvPr>
          <p:cNvSpPr txBox="1">
            <a:spLocks/>
          </p:cNvSpPr>
          <p:nvPr/>
        </p:nvSpPr>
        <p:spPr>
          <a:xfrm>
            <a:off x="8002993" y="3556000"/>
            <a:ext cx="4086227" cy="3301998"/>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64008" indent="0" algn="ctr">
              <a:buFont typeface="Wingdings" pitchFamily="2" charset="2"/>
              <a:buNone/>
            </a:pPr>
            <a:r>
              <a:rPr lang="en-GB" b="1" dirty="0">
                <a:latin typeface="Times New Roman"/>
                <a:ea typeface="Times New Roman"/>
              </a:rPr>
              <a:t>Touch screen</a:t>
            </a:r>
            <a:r>
              <a:rPr lang="en-GB" dirty="0">
                <a:latin typeface="Times New Roman"/>
                <a:ea typeface="Times New Roman"/>
              </a:rPr>
              <a:t>.  The touch screen is a transparent, pressure-sensitive covering that is attached to the screen of the monitor or VDU (visual display unit).</a:t>
            </a:r>
          </a:p>
          <a:p>
            <a:pPr marL="64008" indent="0" algn="ctr">
              <a:buFont typeface="Wingdings" pitchFamily="2" charset="2"/>
              <a:buNone/>
            </a:pPr>
            <a:r>
              <a:rPr lang="en-GB" dirty="0">
                <a:latin typeface="Times New Roman"/>
                <a:ea typeface="Times New Roman"/>
              </a:rPr>
              <a:t>Users make selections by pressing on the screen.  Although touch screens are simple to use, they are comparatively expensive and require special software to operate.  </a:t>
            </a:r>
            <a:endParaRPr lang="en-GB" dirty="0"/>
          </a:p>
        </p:txBody>
      </p:sp>
      <p:pic>
        <p:nvPicPr>
          <p:cNvPr id="12290" name="Picture 2" descr="Trackball PNG and Trackball Transparent Clipart Free Download. - CleanPNG /  KissPNG">
            <a:extLst>
              <a:ext uri="{FF2B5EF4-FFF2-40B4-BE49-F238E27FC236}">
                <a16:creationId xmlns:a16="http://schemas.microsoft.com/office/drawing/2014/main" id="{B3DAF4A0-2F74-4796-A386-F5EEC8EA506F}"/>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24303" t="23377" r="17310" b="27272"/>
          <a:stretch/>
        </p:blipFill>
        <p:spPr bwMode="auto">
          <a:xfrm>
            <a:off x="572654" y="1921014"/>
            <a:ext cx="3094182" cy="17175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741FDB0-92D9-4594-8022-264B97256953}"/>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backgroundMark x1="33333" y1="66000" x2="33333" y2="66000"/>
                        <a14:backgroundMark x1="33333" y1="66000" x2="33333" y2="66000"/>
                        <a14:backgroundMark x1="24000" y1="64667" x2="24000" y2="64667"/>
                        <a14:backgroundMark x1="24000" y1="64667" x2="24000" y2="64667"/>
                        <a14:backgroundMark x1="22222" y1="65111" x2="22222" y2="65111"/>
                        <a14:backgroundMark x1="22222" y1="65111" x2="22222" y2="65111"/>
                      </a14:backgroundRemoval>
                    </a14:imgEffect>
                  </a14:imgLayer>
                </a14:imgProps>
              </a:ext>
            </a:extLst>
          </a:blip>
          <a:srcRect l="14192" t="14111" r="10422" b="14958"/>
          <a:stretch/>
        </p:blipFill>
        <p:spPr>
          <a:xfrm>
            <a:off x="4233376" y="4964545"/>
            <a:ext cx="3294259" cy="1764146"/>
          </a:xfrm>
          <a:prstGeom prst="rect">
            <a:avLst/>
          </a:prstGeom>
        </p:spPr>
      </p:pic>
      <p:pic>
        <p:nvPicPr>
          <p:cNvPr id="12292" name="Picture 4" descr="Tablet Free Download Png - Touch Screen Transparent Background - Free  Transparent PNG Clipart Images Download">
            <a:extLst>
              <a:ext uri="{FF2B5EF4-FFF2-40B4-BE49-F238E27FC236}">
                <a16:creationId xmlns:a16="http://schemas.microsoft.com/office/drawing/2014/main" id="{5BFBEA9B-7144-455B-8EBC-58CD6DC609C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609" b="89858" l="2857" r="96548">
                        <a14:foregroundMark x1="32738" y1="10854" x2="32738" y2="10854"/>
                        <a14:foregroundMark x1="32738" y1="10854" x2="32738" y2="10854"/>
                        <a14:foregroundMark x1="62381" y1="11566" x2="62381" y2="11566"/>
                        <a14:foregroundMark x1="62381" y1="11566" x2="62381" y2="11566"/>
                        <a14:foregroundMark x1="96548" y1="29004" x2="96548" y2="29004"/>
                        <a14:foregroundMark x1="96548" y1="29004" x2="96548" y2="29004"/>
                        <a14:foregroundMark x1="6786" y1="82740" x2="6786" y2="82740"/>
                        <a14:foregroundMark x1="6786" y1="82740" x2="6786" y2="82740"/>
                        <a14:foregroundMark x1="2857" y1="88968" x2="2857" y2="88968"/>
                        <a14:foregroundMark x1="2857" y1="88968" x2="2857" y2="88968"/>
                      </a14:backgroundRemoval>
                    </a14:imgEffect>
                  </a14:imgLayer>
                </a14:imgProps>
              </a:ext>
              <a:ext uri="{28A0092B-C50C-407E-A947-70E740481C1C}">
                <a14:useLocalDpi xmlns:a14="http://schemas.microsoft.com/office/drawing/2010/main" val="0"/>
              </a:ext>
            </a:extLst>
          </a:blip>
          <a:srcRect/>
          <a:stretch>
            <a:fillRect/>
          </a:stretch>
        </p:blipFill>
        <p:spPr bwMode="auto">
          <a:xfrm>
            <a:off x="8001338" y="1852143"/>
            <a:ext cx="3950107" cy="1786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5734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0" y="1792936"/>
            <a:ext cx="12192000" cy="5065064"/>
          </a:xfrm>
        </p:spPr>
        <p:txBody>
          <a:bodyPr>
            <a:normAutofit/>
          </a:bodyPr>
          <a:lstStyle/>
          <a:p>
            <a:pPr marL="0" indent="0">
              <a:spcAft>
                <a:spcPts val="0"/>
              </a:spcAft>
              <a:buNone/>
              <a:tabLst>
                <a:tab pos="228600" algn="l"/>
              </a:tabLst>
            </a:pPr>
            <a:r>
              <a:rPr lang="en-GB" sz="2800" b="1" dirty="0">
                <a:latin typeface="Times New Roman"/>
                <a:ea typeface="Times New Roman"/>
              </a:rPr>
              <a:t>Document reading methods </a:t>
            </a:r>
            <a:r>
              <a:rPr lang="en-GB" sz="2800" dirty="0">
                <a:latin typeface="Times New Roman"/>
                <a:ea typeface="Times New Roman"/>
              </a:rPr>
              <a:t>save time and money and reduce errors</a:t>
            </a:r>
            <a:r>
              <a:rPr lang="en-GB" sz="2800" b="1" dirty="0">
                <a:latin typeface="Times New Roman"/>
                <a:ea typeface="Times New Roman"/>
              </a:rPr>
              <a:t>:</a:t>
            </a:r>
            <a:endParaRPr lang="en-GB" sz="2800" dirty="0">
              <a:latin typeface="Times New Roman"/>
              <a:ea typeface="Times New Roman"/>
            </a:endParaRPr>
          </a:p>
          <a:p>
            <a:pPr marL="342900" indent="-342900">
              <a:spcAft>
                <a:spcPts val="0"/>
              </a:spcAft>
              <a:buFont typeface="Wingdings"/>
              <a:buChar char=""/>
              <a:tabLst>
                <a:tab pos="228600" algn="l"/>
              </a:tabLst>
            </a:pPr>
            <a:r>
              <a:rPr lang="en-GB" sz="2800" b="1" dirty="0">
                <a:latin typeface="Times New Roman"/>
                <a:ea typeface="Times New Roman"/>
              </a:rPr>
              <a:t>Optical scanner.</a:t>
            </a:r>
            <a:r>
              <a:rPr lang="en-GB" sz="2800" dirty="0">
                <a:latin typeface="Times New Roman"/>
                <a:ea typeface="Times New Roman"/>
              </a:rPr>
              <a:t>  The optical scanner can be used to capture graphics and text from printed documents. A scanner works by digitising an image and the resulting matrix of bits is called a bit map.</a:t>
            </a:r>
          </a:p>
          <a:p>
            <a:pPr marL="342900" indent="-342900">
              <a:spcAft>
                <a:spcPts val="0"/>
              </a:spcAft>
              <a:buFont typeface="Wingdings"/>
              <a:buChar char=""/>
              <a:tabLst>
                <a:tab pos="228600" algn="l"/>
              </a:tabLst>
            </a:pPr>
            <a:r>
              <a:rPr lang="en-GB" sz="2800" b="1" dirty="0">
                <a:latin typeface="Times New Roman"/>
                <a:ea typeface="Times New Roman"/>
              </a:rPr>
              <a:t>Optical character recognition</a:t>
            </a:r>
            <a:r>
              <a:rPr lang="en-GB" sz="2800" dirty="0">
                <a:latin typeface="Times New Roman"/>
                <a:ea typeface="Times New Roman"/>
              </a:rPr>
              <a:t> </a:t>
            </a:r>
            <a:r>
              <a:rPr lang="en-GB" sz="2800" b="1" dirty="0">
                <a:latin typeface="Times New Roman"/>
                <a:ea typeface="Times New Roman"/>
              </a:rPr>
              <a:t>(OCR).  </a:t>
            </a:r>
            <a:r>
              <a:rPr lang="en-GB" sz="2800" dirty="0">
                <a:latin typeface="Times New Roman"/>
                <a:ea typeface="Times New Roman"/>
              </a:rPr>
              <a:t>To edit text read by an optical scanner, you need optical character recognition (OCR).</a:t>
            </a:r>
            <a:r>
              <a:rPr lang="en-GB" sz="2800" b="1" dirty="0">
                <a:latin typeface="Times New Roman"/>
                <a:ea typeface="Times New Roman"/>
              </a:rPr>
              <a:t>  </a:t>
            </a:r>
            <a:r>
              <a:rPr lang="en-GB" sz="2800" dirty="0">
                <a:latin typeface="Times New Roman"/>
                <a:ea typeface="Times New Roman"/>
              </a:rPr>
              <a:t>OCR involves using software that attempts to recognise individual characters.</a:t>
            </a:r>
          </a:p>
          <a:p>
            <a:pPr marL="64008" indent="0">
              <a:buNone/>
            </a:pPr>
            <a:endParaRPr lang="en-GB" sz="2800" dirty="0"/>
          </a:p>
        </p:txBody>
      </p:sp>
      <p:pic>
        <p:nvPicPr>
          <p:cNvPr id="4" name="Picture 3">
            <a:extLst>
              <a:ext uri="{FF2B5EF4-FFF2-40B4-BE49-F238E27FC236}">
                <a16:creationId xmlns:a16="http://schemas.microsoft.com/office/drawing/2014/main" id="{0987F192-4089-4F55-A71A-D33672BDD643}"/>
              </a:ext>
            </a:extLst>
          </p:cNvPr>
          <p:cNvPicPr>
            <a:picLocks noChangeAspect="1"/>
          </p:cNvPicPr>
          <p:nvPr/>
        </p:nvPicPr>
        <p:blipFill>
          <a:blip r:embed="rId2"/>
          <a:stretch>
            <a:fillRect/>
          </a:stretch>
        </p:blipFill>
        <p:spPr>
          <a:xfrm>
            <a:off x="0" y="4848225"/>
            <a:ext cx="12192000" cy="2009775"/>
          </a:xfrm>
          <a:prstGeom prst="rect">
            <a:avLst/>
          </a:prstGeom>
        </p:spPr>
      </p:pic>
    </p:spTree>
    <p:extLst>
      <p:ext uri="{BB962C8B-B14F-4D97-AF65-F5344CB8AC3E}">
        <p14:creationId xmlns:p14="http://schemas.microsoft.com/office/powerpoint/2010/main" val="42240245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8A8A4A-36A0-4DB3-AB18-489506BB5B3B}"/>
              </a:ext>
            </a:extLst>
          </p:cNvPr>
          <p:cNvPicPr>
            <a:picLocks noChangeAspect="1"/>
          </p:cNvPicPr>
          <p:nvPr/>
        </p:nvPicPr>
        <p:blipFill>
          <a:blip r:embed="rId2"/>
          <a:stretch>
            <a:fillRect/>
          </a:stretch>
        </p:blipFill>
        <p:spPr>
          <a:xfrm>
            <a:off x="-1" y="1819014"/>
            <a:ext cx="5172075" cy="2009716"/>
          </a:xfrm>
          <a:prstGeom prst="rect">
            <a:avLst/>
          </a:prstGeom>
        </p:spPr>
      </p:pic>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5172075" y="1833272"/>
            <a:ext cx="7019925" cy="5024728"/>
          </a:xfrm>
        </p:spPr>
        <p:txBody>
          <a:bodyPr>
            <a:normAutofit lnSpcReduction="10000"/>
          </a:bodyPr>
          <a:lstStyle/>
          <a:p>
            <a:pPr marL="342900" indent="-342900">
              <a:spcAft>
                <a:spcPts val="0"/>
              </a:spcAft>
              <a:buFont typeface="Wingdings"/>
              <a:buChar char=""/>
              <a:tabLst>
                <a:tab pos="228600" algn="l"/>
              </a:tabLst>
            </a:pPr>
            <a:r>
              <a:rPr lang="en-GB" sz="2400" b="1" dirty="0">
                <a:latin typeface="Times New Roman"/>
                <a:ea typeface="Times New Roman"/>
              </a:rPr>
              <a:t>Optical mark reading (OMR)</a:t>
            </a:r>
            <a:r>
              <a:rPr lang="en-GB" sz="2400" dirty="0">
                <a:latin typeface="Times New Roman"/>
                <a:ea typeface="Times New Roman"/>
              </a:rPr>
              <a:t> involves the marking of a pre-printed form with a ballpoint pen or typed line or cross in an appropriate box.  The card is then read by an OMR device which senses the mark in each box using an electric current and translates it into machine code.  Applications in which OMR is used include National Lottery entry forms and GCSE answer sheets for multiple choice questions.</a:t>
            </a:r>
          </a:p>
          <a:p>
            <a:pPr marL="0" indent="0">
              <a:spcAft>
                <a:spcPts val="0"/>
              </a:spcAft>
              <a:buNone/>
              <a:tabLst>
                <a:tab pos="228600" algn="l"/>
              </a:tabLst>
            </a:pPr>
            <a:endParaRPr lang="en-GB" sz="2400" dirty="0">
              <a:latin typeface="Times New Roman"/>
              <a:ea typeface="Times New Roman"/>
            </a:endParaRPr>
          </a:p>
          <a:p>
            <a:pPr marL="342900" indent="-342900">
              <a:spcAft>
                <a:spcPts val="0"/>
              </a:spcAft>
              <a:buFont typeface="Wingdings"/>
              <a:buChar char=""/>
              <a:tabLst>
                <a:tab pos="228600" algn="l"/>
              </a:tabLst>
            </a:pPr>
            <a:r>
              <a:rPr lang="en-GB" sz="2400" b="1" dirty="0">
                <a:latin typeface="Times New Roman"/>
                <a:ea typeface="Times New Roman"/>
              </a:rPr>
              <a:t>Magnetic ink character recognition (MICR) </a:t>
            </a:r>
            <a:r>
              <a:rPr lang="en-GB" sz="2400" dirty="0">
                <a:latin typeface="Times New Roman"/>
                <a:ea typeface="Times New Roman"/>
              </a:rPr>
              <a:t>is the recognition by the machine of special formatted characters printed in magnetic ink (such as those on a cheque).  The main advantage of MICR is its accuracy, but MICR documents are expensive to produce and so has limited application in practice.</a:t>
            </a:r>
          </a:p>
          <a:p>
            <a:pPr marL="64008" indent="0">
              <a:buNone/>
            </a:pPr>
            <a:endParaRPr lang="en-GB" sz="2400" dirty="0"/>
          </a:p>
        </p:txBody>
      </p:sp>
      <p:pic>
        <p:nvPicPr>
          <p:cNvPr id="4" name="Picture 3">
            <a:extLst>
              <a:ext uri="{FF2B5EF4-FFF2-40B4-BE49-F238E27FC236}">
                <a16:creationId xmlns:a16="http://schemas.microsoft.com/office/drawing/2014/main" id="{530B5AB5-9A10-4F45-91D4-0546980A87DC}"/>
              </a:ext>
            </a:extLst>
          </p:cNvPr>
          <p:cNvPicPr>
            <a:picLocks noChangeAspect="1"/>
          </p:cNvPicPr>
          <p:nvPr/>
        </p:nvPicPr>
        <p:blipFill>
          <a:blip r:embed="rId3"/>
          <a:stretch>
            <a:fillRect/>
          </a:stretch>
        </p:blipFill>
        <p:spPr>
          <a:xfrm>
            <a:off x="0" y="3429000"/>
            <a:ext cx="5172075" cy="1333500"/>
          </a:xfrm>
          <a:prstGeom prst="rect">
            <a:avLst/>
          </a:prstGeom>
        </p:spPr>
      </p:pic>
      <p:pic>
        <p:nvPicPr>
          <p:cNvPr id="6" name="Picture 5">
            <a:extLst>
              <a:ext uri="{FF2B5EF4-FFF2-40B4-BE49-F238E27FC236}">
                <a16:creationId xmlns:a16="http://schemas.microsoft.com/office/drawing/2014/main" id="{91705D98-2D09-4CE0-9FFD-C522819B4989}"/>
              </a:ext>
            </a:extLst>
          </p:cNvPr>
          <p:cNvPicPr>
            <a:picLocks noChangeAspect="1"/>
          </p:cNvPicPr>
          <p:nvPr/>
        </p:nvPicPr>
        <p:blipFill>
          <a:blip r:embed="rId4"/>
          <a:stretch>
            <a:fillRect/>
          </a:stretch>
        </p:blipFill>
        <p:spPr>
          <a:xfrm>
            <a:off x="-2" y="4762500"/>
            <a:ext cx="5172075" cy="2109758"/>
          </a:xfrm>
          <a:prstGeom prst="rect">
            <a:avLst/>
          </a:prstGeom>
        </p:spPr>
      </p:pic>
    </p:spTree>
    <p:extLst>
      <p:ext uri="{BB962C8B-B14F-4D97-AF65-F5344CB8AC3E}">
        <p14:creationId xmlns:p14="http://schemas.microsoft.com/office/powerpoint/2010/main" val="13466982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1" y="1792936"/>
            <a:ext cx="7269018" cy="5065064"/>
          </a:xfrm>
        </p:spPr>
        <p:txBody>
          <a:bodyPr>
            <a:normAutofit/>
          </a:bodyPr>
          <a:lstStyle/>
          <a:p>
            <a:pPr marL="64008" indent="0">
              <a:buNone/>
            </a:pPr>
            <a:r>
              <a:rPr lang="en-GB" b="1" dirty="0">
                <a:latin typeface="Times New Roman"/>
                <a:ea typeface="Times New Roman"/>
              </a:rPr>
              <a:t>Bar-code reader</a:t>
            </a:r>
            <a:r>
              <a:rPr lang="en-GB" dirty="0">
                <a:latin typeface="Times New Roman"/>
                <a:ea typeface="Times New Roman"/>
              </a:rPr>
              <a:t>.  Bar codes are groups of marks, which, by their spacing and thickness, indicate specific digits or values.  A bar-code reader measures the intensity of a light beam reflected from the printed bar code to identify the digits making up a unique identification number. </a:t>
            </a:r>
          </a:p>
          <a:p>
            <a:pPr marL="64008" indent="0">
              <a:buNone/>
            </a:pPr>
            <a:r>
              <a:rPr lang="en-GB" dirty="0">
                <a:latin typeface="Times New Roman"/>
                <a:ea typeface="Times New Roman"/>
              </a:rPr>
              <a:t>Perhaps the most common example of the use of a bar-code reader in industry is the supermarket checkout or electronic point of sale (EPOS).  </a:t>
            </a:r>
          </a:p>
          <a:p>
            <a:pPr marL="64008" indent="0">
              <a:buNone/>
            </a:pPr>
            <a:r>
              <a:rPr lang="en-GB" dirty="0">
                <a:latin typeface="Times New Roman"/>
                <a:ea typeface="Times New Roman"/>
              </a:rPr>
              <a:t>The reader may be built in to the POS or a hand held scanner may be used.  However, many other types of organisation use bar-code readers, for example, monitoring stock levels in manufacturing and reading hospital identity bracelets.</a:t>
            </a:r>
          </a:p>
          <a:p>
            <a:pPr marL="64008" indent="0">
              <a:buNone/>
            </a:pPr>
            <a:endParaRPr lang="en-GB" dirty="0"/>
          </a:p>
        </p:txBody>
      </p:sp>
      <p:pic>
        <p:nvPicPr>
          <p:cNvPr id="4" name="Picture 3">
            <a:extLst>
              <a:ext uri="{FF2B5EF4-FFF2-40B4-BE49-F238E27FC236}">
                <a16:creationId xmlns:a16="http://schemas.microsoft.com/office/drawing/2014/main" id="{2A06EB2A-BE4F-43FA-AE15-D850252B0933}"/>
              </a:ext>
            </a:extLst>
          </p:cNvPr>
          <p:cNvPicPr>
            <a:picLocks noChangeAspect="1"/>
          </p:cNvPicPr>
          <p:nvPr/>
        </p:nvPicPr>
        <p:blipFill>
          <a:blip r:embed="rId2"/>
          <a:stretch>
            <a:fillRect/>
          </a:stretch>
        </p:blipFill>
        <p:spPr>
          <a:xfrm>
            <a:off x="7269019" y="1792936"/>
            <a:ext cx="4922981" cy="5065064"/>
          </a:xfrm>
          <a:prstGeom prst="rect">
            <a:avLst/>
          </a:prstGeom>
        </p:spPr>
      </p:pic>
    </p:spTree>
    <p:extLst>
      <p:ext uri="{BB962C8B-B14F-4D97-AF65-F5344CB8AC3E}">
        <p14:creationId xmlns:p14="http://schemas.microsoft.com/office/powerpoint/2010/main" val="8615031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5756446" y="1956262"/>
            <a:ext cx="6130754" cy="4617562"/>
          </a:xfrm>
        </p:spPr>
        <p:txBody>
          <a:bodyPr>
            <a:normAutofit/>
          </a:bodyPr>
          <a:lstStyle/>
          <a:p>
            <a:pPr marL="0" indent="0">
              <a:spcAft>
                <a:spcPts val="0"/>
              </a:spcAft>
              <a:buNone/>
              <a:tabLst>
                <a:tab pos="228600" algn="l"/>
              </a:tabLst>
            </a:pPr>
            <a:r>
              <a:rPr lang="en-GB" b="1" dirty="0">
                <a:latin typeface="Times New Roman"/>
                <a:ea typeface="Times New Roman"/>
              </a:rPr>
              <a:t>Microphone/sound card</a:t>
            </a:r>
            <a:r>
              <a:rPr lang="en-GB" dirty="0">
                <a:latin typeface="Times New Roman"/>
                <a:ea typeface="Times New Roman"/>
              </a:rPr>
              <a:t>.  A sound card can be used to capture sound, music and speech from a variety of sources.  Sound can be captured at a very high quality</a:t>
            </a:r>
          </a:p>
          <a:p>
            <a:pPr marL="342900" indent="-342900">
              <a:spcAft>
                <a:spcPts val="0"/>
              </a:spcAft>
              <a:buFont typeface="Wingdings"/>
              <a:buChar char=""/>
              <a:tabLst>
                <a:tab pos="228600" algn="l"/>
              </a:tabLst>
            </a:pPr>
            <a:r>
              <a:rPr lang="en-GB" dirty="0">
                <a:latin typeface="Times New Roman"/>
                <a:ea typeface="Times New Roman"/>
              </a:rPr>
              <a:t>A </a:t>
            </a:r>
            <a:r>
              <a:rPr lang="en-GB" b="1" dirty="0">
                <a:latin typeface="Times New Roman"/>
                <a:ea typeface="Times New Roman"/>
              </a:rPr>
              <a:t>microphone</a:t>
            </a:r>
            <a:r>
              <a:rPr lang="en-GB" dirty="0">
                <a:latin typeface="Times New Roman"/>
                <a:ea typeface="Times New Roman"/>
              </a:rPr>
              <a:t> can be used to record speech, allowing users to create voice annotations/voiceovers that can be inserted into data files, for example, using Lotus </a:t>
            </a:r>
            <a:r>
              <a:rPr lang="en-GB" dirty="0" err="1">
                <a:latin typeface="Times New Roman"/>
                <a:ea typeface="Times New Roman"/>
              </a:rPr>
              <a:t>Screencam</a:t>
            </a:r>
            <a:r>
              <a:rPr lang="en-GB" dirty="0">
                <a:latin typeface="Times New Roman"/>
                <a:ea typeface="Times New Roman"/>
              </a:rPr>
              <a:t> software.</a:t>
            </a:r>
          </a:p>
          <a:p>
            <a:pPr marL="342900" indent="-342900">
              <a:spcAft>
                <a:spcPts val="0"/>
              </a:spcAft>
              <a:buFont typeface="Wingdings"/>
              <a:buChar char=""/>
              <a:tabLst>
                <a:tab pos="228600" algn="l"/>
              </a:tabLst>
            </a:pPr>
            <a:r>
              <a:rPr lang="en-GB" b="1" dirty="0">
                <a:latin typeface="Times New Roman"/>
                <a:ea typeface="Times New Roman"/>
              </a:rPr>
              <a:t>Voice recognition</a:t>
            </a:r>
            <a:r>
              <a:rPr lang="en-GB" dirty="0">
                <a:latin typeface="Times New Roman"/>
                <a:ea typeface="Times New Roman"/>
              </a:rPr>
              <a:t> software allows a user to dictate text directly into a </a:t>
            </a:r>
            <a:r>
              <a:rPr lang="en-GB" dirty="0" err="1">
                <a:latin typeface="Times New Roman"/>
                <a:ea typeface="Times New Roman"/>
              </a:rPr>
              <a:t>wordprocessing</a:t>
            </a:r>
            <a:r>
              <a:rPr lang="en-GB" dirty="0">
                <a:latin typeface="Times New Roman"/>
                <a:ea typeface="Times New Roman"/>
              </a:rPr>
              <a:t> document</a:t>
            </a:r>
          </a:p>
          <a:p>
            <a:pPr marL="64008" indent="0">
              <a:buNone/>
            </a:pPr>
            <a:endParaRPr lang="en-GB" dirty="0"/>
          </a:p>
        </p:txBody>
      </p:sp>
      <p:pic>
        <p:nvPicPr>
          <p:cNvPr id="13316" name="Picture 4" descr="Flow chart of the interpretation/dictation process with and without... |  Download Scientific Diagram">
            <a:extLst>
              <a:ext uri="{FF2B5EF4-FFF2-40B4-BE49-F238E27FC236}">
                <a16:creationId xmlns:a16="http://schemas.microsoft.com/office/drawing/2014/main" id="{8ECED8AC-92C9-4C84-A98E-46A198BBFD2B}"/>
              </a:ext>
            </a:extLst>
          </p:cNvPr>
          <p:cNvPicPr>
            <a:picLocks noChangeAspect="1" noChangeArrowheads="1"/>
          </p:cNvPicPr>
          <p:nvPr/>
        </p:nvPicPr>
        <p:blipFill>
          <a:blip r:embed="rId2">
            <a:duotone>
              <a:prstClr val="black"/>
              <a:schemeClr val="tx1">
                <a:lumMod val="95000"/>
                <a:tint val="45000"/>
                <a:satMod val="400000"/>
              </a:schemeClr>
            </a:duotone>
            <a:extLst>
              <a:ext uri="{28A0092B-C50C-407E-A947-70E740481C1C}">
                <a14:useLocalDpi xmlns:a14="http://schemas.microsoft.com/office/drawing/2010/main" val="0"/>
              </a:ext>
            </a:extLst>
          </a:blip>
          <a:srcRect/>
          <a:stretch>
            <a:fillRect/>
          </a:stretch>
        </p:blipFill>
        <p:spPr bwMode="auto">
          <a:xfrm>
            <a:off x="200891" y="1956262"/>
            <a:ext cx="5555555" cy="4786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77238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117069" y="1897380"/>
            <a:ext cx="5112156" cy="4206240"/>
          </a:xfrm>
        </p:spPr>
        <p:txBody>
          <a:bodyPr>
            <a:normAutofit/>
          </a:bodyPr>
          <a:lstStyle/>
          <a:p>
            <a:pPr marL="64008" indent="0">
              <a:buNone/>
            </a:pPr>
            <a:r>
              <a:rPr lang="en-GB" sz="3200" b="1" dirty="0">
                <a:latin typeface="Times New Roman"/>
                <a:ea typeface="Times New Roman"/>
              </a:rPr>
              <a:t>Sensing devices</a:t>
            </a:r>
            <a:r>
              <a:rPr lang="en-GB" sz="3200" dirty="0">
                <a:latin typeface="Times New Roman"/>
                <a:ea typeface="Times New Roman"/>
              </a:rPr>
              <a:t> include </a:t>
            </a:r>
          </a:p>
          <a:p>
            <a:pPr marL="406908" indent="-342900"/>
            <a:r>
              <a:rPr lang="en-GB" sz="3200" dirty="0">
                <a:latin typeface="Times New Roman"/>
                <a:ea typeface="Times New Roman"/>
              </a:rPr>
              <a:t>motion detectors</a:t>
            </a:r>
          </a:p>
          <a:p>
            <a:pPr marL="406908" indent="-342900"/>
            <a:r>
              <a:rPr lang="en-GB" sz="3200" dirty="0">
                <a:latin typeface="Times New Roman"/>
                <a:ea typeface="Times New Roman"/>
              </a:rPr>
              <a:t>light sensors, </a:t>
            </a:r>
          </a:p>
          <a:p>
            <a:pPr marL="406908" indent="-342900"/>
            <a:r>
              <a:rPr lang="en-GB" sz="3200" dirty="0">
                <a:latin typeface="Times New Roman"/>
                <a:ea typeface="Times New Roman"/>
              </a:rPr>
              <a:t>infra-red sensors </a:t>
            </a:r>
          </a:p>
          <a:p>
            <a:pPr marL="64008" indent="0">
              <a:buNone/>
            </a:pPr>
            <a:r>
              <a:rPr lang="en-GB" sz="3200" dirty="0">
                <a:latin typeface="Times New Roman"/>
                <a:ea typeface="Times New Roman"/>
              </a:rPr>
              <a:t>commonly used in manufacturing</a:t>
            </a:r>
            <a:endParaRPr lang="en-GB" sz="3200" dirty="0"/>
          </a:p>
        </p:txBody>
      </p:sp>
      <p:pic>
        <p:nvPicPr>
          <p:cNvPr id="4" name="Picture 3">
            <a:extLst>
              <a:ext uri="{FF2B5EF4-FFF2-40B4-BE49-F238E27FC236}">
                <a16:creationId xmlns:a16="http://schemas.microsoft.com/office/drawing/2014/main" id="{294FE9BE-F0C6-4163-847A-56BB4C9B1848}"/>
              </a:ext>
            </a:extLst>
          </p:cNvPr>
          <p:cNvPicPr>
            <a:picLocks noChangeAspect="1"/>
          </p:cNvPicPr>
          <p:nvPr/>
        </p:nvPicPr>
        <p:blipFill>
          <a:blip r:embed="rId2"/>
          <a:stretch>
            <a:fillRect/>
          </a:stretch>
        </p:blipFill>
        <p:spPr>
          <a:xfrm>
            <a:off x="4406630" y="1822120"/>
            <a:ext cx="7785370" cy="5035880"/>
          </a:xfrm>
          <a:prstGeom prst="rect">
            <a:avLst/>
          </a:prstGeom>
        </p:spPr>
      </p:pic>
    </p:spTree>
    <p:extLst>
      <p:ext uri="{BB962C8B-B14F-4D97-AF65-F5344CB8AC3E}">
        <p14:creationId xmlns:p14="http://schemas.microsoft.com/office/powerpoint/2010/main" val="24921240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6741267" y="2011680"/>
            <a:ext cx="5450733" cy="4846320"/>
          </a:xfrm>
        </p:spPr>
        <p:txBody>
          <a:bodyPr>
            <a:normAutofit/>
          </a:bodyPr>
          <a:lstStyle/>
          <a:p>
            <a:pPr marL="64008" indent="0">
              <a:spcAft>
                <a:spcPts val="0"/>
              </a:spcAft>
              <a:buNone/>
            </a:pPr>
            <a:r>
              <a:rPr lang="en-GB" sz="2800" b="1" u="sng" kern="0" dirty="0">
                <a:latin typeface="Times New Roman"/>
              </a:rPr>
              <a:t>Selecting input devices</a:t>
            </a:r>
            <a:endParaRPr lang="en-GB" sz="2800" b="1" i="1" u="sng" kern="0" dirty="0">
              <a:latin typeface="Garamond"/>
            </a:endParaRPr>
          </a:p>
          <a:p>
            <a:pPr marL="64008" indent="0">
              <a:spcAft>
                <a:spcPts val="0"/>
              </a:spcAft>
              <a:buNone/>
            </a:pPr>
            <a:endParaRPr lang="en-GB" sz="2800" dirty="0">
              <a:latin typeface="Times New Roman"/>
              <a:ea typeface="Times New Roman"/>
            </a:endParaRPr>
          </a:p>
          <a:p>
            <a:pPr marL="64008" indent="0">
              <a:spcAft>
                <a:spcPts val="0"/>
              </a:spcAft>
              <a:buNone/>
            </a:pPr>
            <a:r>
              <a:rPr lang="en-GB" sz="2800" dirty="0">
                <a:latin typeface="Times New Roman"/>
                <a:ea typeface="Times New Roman"/>
              </a:rPr>
              <a:t>It is important to select an appropriate means of data entry in order to ensure that any computerised system works as efficiently as possible.  </a:t>
            </a:r>
          </a:p>
          <a:p>
            <a:pPr marL="64008" indent="0">
              <a:spcAft>
                <a:spcPts val="0"/>
              </a:spcAft>
              <a:buNone/>
            </a:pPr>
            <a:endParaRPr lang="en-GB" sz="2800" dirty="0">
              <a:latin typeface="Times New Roman"/>
              <a:ea typeface="Times New Roman"/>
            </a:endParaRPr>
          </a:p>
          <a:p>
            <a:pPr marL="64008" indent="0">
              <a:spcAft>
                <a:spcPts val="0"/>
              </a:spcAft>
              <a:buNone/>
            </a:pPr>
            <a:r>
              <a:rPr lang="en-GB" sz="2800" dirty="0">
                <a:latin typeface="Times New Roman"/>
                <a:ea typeface="Times New Roman"/>
              </a:rPr>
              <a:t>The selection of an input device is normally based on three criteria:</a:t>
            </a:r>
          </a:p>
          <a:p>
            <a:pPr marL="64008" indent="0">
              <a:buNone/>
            </a:pPr>
            <a:endParaRPr lang="en-GB" sz="2800" dirty="0"/>
          </a:p>
        </p:txBody>
      </p:sp>
      <p:pic>
        <p:nvPicPr>
          <p:cNvPr id="14338" name="Picture 2" descr="Strategic Call Center Consulting Top 10 Mistakes in Technology Selection  Process">
            <a:extLst>
              <a:ext uri="{FF2B5EF4-FFF2-40B4-BE49-F238E27FC236}">
                <a16:creationId xmlns:a16="http://schemas.microsoft.com/office/drawing/2014/main" id="{AC3DAEB8-7320-43C8-8DA5-7504EE24F7C7}"/>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9000" b="96000" l="2400" r="97600">
                        <a14:foregroundMark x1="8400" y1="41000" x2="8400" y2="41000"/>
                        <a14:foregroundMark x1="6800" y1="52500" x2="6800" y2="52500"/>
                        <a14:foregroundMark x1="2800" y1="53000" x2="2800" y2="53000"/>
                        <a14:foregroundMark x1="84800" y1="95500" x2="84800" y2="95500"/>
                        <a14:foregroundMark x1="97600" y1="96000" x2="97600" y2="96000"/>
                        <a14:foregroundMark x1="75200" y1="9000" x2="75200" y2="9000"/>
                        <a14:backgroundMark x1="76000" y1="11500" x2="76000" y2="11500"/>
                        <a14:backgroundMark x1="30800" y1="49000" x2="30800" y2="49000"/>
                      </a14:backgroundRemoval>
                    </a14:imgEffect>
                  </a14:imgLayer>
                </a14:imgProps>
              </a:ext>
              <a:ext uri="{28A0092B-C50C-407E-A947-70E740481C1C}">
                <a14:useLocalDpi xmlns:a14="http://schemas.microsoft.com/office/drawing/2010/main" val="0"/>
              </a:ext>
            </a:extLst>
          </a:blip>
          <a:srcRect b="14268"/>
          <a:stretch/>
        </p:blipFill>
        <p:spPr bwMode="auto">
          <a:xfrm>
            <a:off x="-82193" y="1792936"/>
            <a:ext cx="7161087" cy="506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1315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0" y="1792936"/>
            <a:ext cx="4911047" cy="5065064"/>
          </a:xfrm>
        </p:spPr>
        <p:txBody>
          <a:bodyPr>
            <a:normAutofit/>
          </a:bodyPr>
          <a:lstStyle/>
          <a:p>
            <a:pPr marL="342900" indent="-342900">
              <a:spcAft>
                <a:spcPts val="0"/>
              </a:spcAft>
              <a:buFont typeface="+mj-lt"/>
              <a:buAutoNum type="arabicPeriod"/>
              <a:tabLst>
                <a:tab pos="228600" algn="l"/>
              </a:tabLst>
            </a:pPr>
            <a:r>
              <a:rPr lang="en-GB" sz="3200" b="1" dirty="0">
                <a:latin typeface="Times New Roman"/>
                <a:ea typeface="Times New Roman"/>
              </a:rPr>
              <a:t>Volume</a:t>
            </a:r>
            <a:endParaRPr lang="en-GB" sz="3200" dirty="0">
              <a:latin typeface="Times New Roman"/>
              <a:ea typeface="Times New Roman"/>
            </a:endParaRPr>
          </a:p>
          <a:p>
            <a:pPr marL="0" indent="0">
              <a:spcAft>
                <a:spcPts val="0"/>
              </a:spcAft>
              <a:buNone/>
            </a:pPr>
            <a:r>
              <a:rPr lang="en-GB" sz="3200" dirty="0">
                <a:latin typeface="Times New Roman"/>
                <a:ea typeface="Times New Roman"/>
              </a:rPr>
              <a:t>Some input devices are unsuitable for dealing with large volumes of data.  </a:t>
            </a:r>
          </a:p>
          <a:p>
            <a:pPr marL="0" indent="0">
              <a:spcAft>
                <a:spcPts val="0"/>
              </a:spcAft>
              <a:buNone/>
            </a:pPr>
            <a:r>
              <a:rPr lang="en-GB" sz="3200" dirty="0">
                <a:latin typeface="Times New Roman"/>
                <a:ea typeface="Times New Roman"/>
              </a:rPr>
              <a:t>An electricity company, for example, would be unlikely to use manual data entry methods to record the details of payments made by customers.  </a:t>
            </a:r>
            <a:endParaRPr lang="en-GB" sz="3200" dirty="0"/>
          </a:p>
        </p:txBody>
      </p:sp>
      <p:pic>
        <p:nvPicPr>
          <p:cNvPr id="4" name="Picture 3">
            <a:extLst>
              <a:ext uri="{FF2B5EF4-FFF2-40B4-BE49-F238E27FC236}">
                <a16:creationId xmlns:a16="http://schemas.microsoft.com/office/drawing/2014/main" id="{A6B4B684-5259-4425-B127-0DC62B57E499}"/>
              </a:ext>
            </a:extLst>
          </p:cNvPr>
          <p:cNvPicPr>
            <a:picLocks noChangeAspect="1"/>
          </p:cNvPicPr>
          <p:nvPr/>
        </p:nvPicPr>
        <p:blipFill>
          <a:blip r:embed="rId2"/>
          <a:stretch>
            <a:fillRect/>
          </a:stretch>
        </p:blipFill>
        <p:spPr>
          <a:xfrm>
            <a:off x="4929884" y="1813484"/>
            <a:ext cx="7262116" cy="5044516"/>
          </a:xfrm>
          <a:prstGeom prst="rect">
            <a:avLst/>
          </a:prstGeom>
        </p:spPr>
      </p:pic>
    </p:spTree>
    <p:extLst>
      <p:ext uri="{BB962C8B-B14F-4D97-AF65-F5344CB8AC3E}">
        <p14:creationId xmlns:p14="http://schemas.microsoft.com/office/powerpoint/2010/main" val="20793630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6955604" y="1888390"/>
            <a:ext cx="5137081" cy="4969610"/>
          </a:xfrm>
        </p:spPr>
        <p:txBody>
          <a:bodyPr>
            <a:normAutofit/>
          </a:bodyPr>
          <a:lstStyle/>
          <a:p>
            <a:pPr marL="0" indent="0">
              <a:spcAft>
                <a:spcPts val="0"/>
              </a:spcAft>
              <a:buNone/>
              <a:tabLst>
                <a:tab pos="228600" algn="l"/>
              </a:tabLst>
            </a:pPr>
            <a:r>
              <a:rPr lang="en-GB" sz="3200" b="1" dirty="0">
                <a:latin typeface="Times New Roman"/>
                <a:ea typeface="Times New Roman"/>
              </a:rPr>
              <a:t>2. Speed</a:t>
            </a:r>
            <a:endParaRPr lang="en-GB" sz="3200" dirty="0">
              <a:latin typeface="Times New Roman"/>
              <a:ea typeface="Times New Roman"/>
            </a:endParaRPr>
          </a:p>
          <a:p>
            <a:pPr marL="0" indent="0">
              <a:spcAft>
                <a:spcPts val="0"/>
              </a:spcAft>
              <a:buNone/>
            </a:pPr>
            <a:r>
              <a:rPr lang="en-GB" sz="3200" dirty="0">
                <a:latin typeface="Times New Roman"/>
                <a:ea typeface="Times New Roman"/>
              </a:rPr>
              <a:t>If large volumes of data need to be entered, speed and accuracy may be an important consideration for many business applications.  </a:t>
            </a:r>
          </a:p>
          <a:p>
            <a:pPr marL="0" indent="0">
              <a:spcAft>
                <a:spcPts val="0"/>
              </a:spcAft>
              <a:buNone/>
            </a:pPr>
            <a:endParaRPr lang="en-GB" sz="3200" dirty="0">
              <a:latin typeface="Times New Roman"/>
              <a:ea typeface="Times New Roman"/>
            </a:endParaRPr>
          </a:p>
          <a:p>
            <a:pPr marL="0" indent="0">
              <a:spcAft>
                <a:spcPts val="0"/>
              </a:spcAft>
              <a:buNone/>
            </a:pPr>
            <a:r>
              <a:rPr lang="en-GB" sz="3200" dirty="0">
                <a:latin typeface="Times New Roman"/>
                <a:ea typeface="Times New Roman"/>
              </a:rPr>
              <a:t>It would be unrealistic, for example, to enter text using only the mouse.</a:t>
            </a:r>
          </a:p>
          <a:p>
            <a:pPr marL="64008" indent="0">
              <a:buNone/>
            </a:pPr>
            <a:endParaRPr lang="en-GB" sz="3200" dirty="0"/>
          </a:p>
        </p:txBody>
      </p:sp>
      <p:pic>
        <p:nvPicPr>
          <p:cNvPr id="4" name="Picture 3">
            <a:extLst>
              <a:ext uri="{FF2B5EF4-FFF2-40B4-BE49-F238E27FC236}">
                <a16:creationId xmlns:a16="http://schemas.microsoft.com/office/drawing/2014/main" id="{63595E7E-AF7D-40C9-A4DD-00FE0761B6D7}"/>
              </a:ext>
            </a:extLst>
          </p:cNvPr>
          <p:cNvPicPr>
            <a:picLocks noChangeAspect="1"/>
          </p:cNvPicPr>
          <p:nvPr/>
        </p:nvPicPr>
        <p:blipFill>
          <a:blip r:embed="rId2"/>
          <a:stretch>
            <a:fillRect/>
          </a:stretch>
        </p:blipFill>
        <p:spPr>
          <a:xfrm>
            <a:off x="0" y="1823758"/>
            <a:ext cx="6955604" cy="5060414"/>
          </a:xfrm>
          <a:prstGeom prst="rect">
            <a:avLst/>
          </a:prstGeom>
        </p:spPr>
      </p:pic>
    </p:spTree>
    <p:extLst>
      <p:ext uri="{BB962C8B-B14F-4D97-AF65-F5344CB8AC3E}">
        <p14:creationId xmlns:p14="http://schemas.microsoft.com/office/powerpoint/2010/main" val="211922281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0" y="1867842"/>
            <a:ext cx="5924764" cy="4990158"/>
          </a:xfrm>
        </p:spPr>
        <p:txBody>
          <a:bodyPr>
            <a:normAutofit/>
          </a:bodyPr>
          <a:lstStyle/>
          <a:p>
            <a:pPr marL="0" indent="0">
              <a:spcAft>
                <a:spcPts val="0"/>
              </a:spcAft>
              <a:buNone/>
              <a:tabLst>
                <a:tab pos="228600" algn="l"/>
              </a:tabLst>
            </a:pPr>
            <a:r>
              <a:rPr lang="en-GB" b="1" dirty="0">
                <a:latin typeface="Times New Roman"/>
                <a:ea typeface="Times New Roman"/>
              </a:rPr>
              <a:t>3. Accuracy</a:t>
            </a:r>
            <a:endParaRPr lang="en-GB" dirty="0">
              <a:latin typeface="Times New Roman"/>
              <a:ea typeface="Times New Roman"/>
            </a:endParaRPr>
          </a:p>
          <a:p>
            <a:pPr marL="0" indent="0">
              <a:spcAft>
                <a:spcPts val="0"/>
              </a:spcAft>
              <a:buNone/>
            </a:pPr>
            <a:r>
              <a:rPr lang="en-GB" dirty="0">
                <a:latin typeface="Times New Roman"/>
                <a:ea typeface="Times New Roman"/>
              </a:rPr>
              <a:t>In some business applications, it is essential to ensure that data entry is completely accurate.  In engineering for example, sensing devices are often required to measure components with an accuracy of plus or minus 0.01 cm. </a:t>
            </a:r>
          </a:p>
          <a:p>
            <a:pPr marL="0" indent="0">
              <a:spcAft>
                <a:spcPts val="0"/>
              </a:spcAft>
              <a:buNone/>
            </a:pPr>
            <a:r>
              <a:rPr lang="en-GB" dirty="0">
                <a:latin typeface="Times New Roman"/>
                <a:ea typeface="Times New Roman"/>
              </a:rPr>
              <a:t> Obviously, if there are any errors in the data recorded, this may mean that components need to be scrapped.  The acceptable error rate will vary according to the input device being used and the business application.  </a:t>
            </a:r>
          </a:p>
          <a:p>
            <a:pPr marL="0" indent="0">
              <a:spcAft>
                <a:spcPts val="0"/>
              </a:spcAft>
              <a:buNone/>
            </a:pPr>
            <a:r>
              <a:rPr lang="en-GB" dirty="0">
                <a:latin typeface="Times New Roman"/>
                <a:ea typeface="Times New Roman"/>
              </a:rPr>
              <a:t>OCR, for example, is generally considered a comparatively unreliable means of entering data as it has an error rate of 5-10%.</a:t>
            </a:r>
          </a:p>
          <a:p>
            <a:pPr marL="64008" indent="0">
              <a:buNone/>
            </a:pPr>
            <a:endParaRPr lang="en-GB" dirty="0"/>
          </a:p>
        </p:txBody>
      </p:sp>
      <p:grpSp>
        <p:nvGrpSpPr>
          <p:cNvPr id="6" name="Group 5">
            <a:extLst>
              <a:ext uri="{FF2B5EF4-FFF2-40B4-BE49-F238E27FC236}">
                <a16:creationId xmlns:a16="http://schemas.microsoft.com/office/drawing/2014/main" id="{D640951A-6941-4B2F-A35F-09444C64C5C3}"/>
              </a:ext>
            </a:extLst>
          </p:cNvPr>
          <p:cNvGrpSpPr/>
          <p:nvPr/>
        </p:nvGrpSpPr>
        <p:grpSpPr>
          <a:xfrm>
            <a:off x="6096000" y="1984240"/>
            <a:ext cx="5924764" cy="4356739"/>
            <a:chOff x="7481660" y="2114496"/>
            <a:chExt cx="2534011" cy="2378681"/>
          </a:xfrm>
        </p:grpSpPr>
        <p:pic>
          <p:nvPicPr>
            <p:cNvPr id="4" name="Picture 3">
              <a:extLst>
                <a:ext uri="{FF2B5EF4-FFF2-40B4-BE49-F238E27FC236}">
                  <a16:creationId xmlns:a16="http://schemas.microsoft.com/office/drawing/2014/main" id="{53FF710F-3A85-42A6-8751-382328D0FA02}"/>
                </a:ext>
              </a:extLst>
            </p:cNvPr>
            <p:cNvPicPr>
              <a:picLocks noChangeAspect="1"/>
            </p:cNvPicPr>
            <p:nvPr/>
          </p:nvPicPr>
          <p:blipFill rotWithShape="1">
            <a:blip r:embed="rId2"/>
            <a:srcRect r="33985"/>
            <a:stretch/>
          </p:blipFill>
          <p:spPr>
            <a:xfrm>
              <a:off x="7481660" y="2114496"/>
              <a:ext cx="2534011" cy="1190625"/>
            </a:xfrm>
            <a:prstGeom prst="rect">
              <a:avLst/>
            </a:prstGeom>
          </p:spPr>
        </p:pic>
        <p:pic>
          <p:nvPicPr>
            <p:cNvPr id="5" name="Picture 4">
              <a:extLst>
                <a:ext uri="{FF2B5EF4-FFF2-40B4-BE49-F238E27FC236}">
                  <a16:creationId xmlns:a16="http://schemas.microsoft.com/office/drawing/2014/main" id="{314D930C-AA18-4E8B-AC4B-24455F4BC869}"/>
                </a:ext>
              </a:extLst>
            </p:cNvPr>
            <p:cNvPicPr>
              <a:picLocks noChangeAspect="1"/>
            </p:cNvPicPr>
            <p:nvPr/>
          </p:nvPicPr>
          <p:blipFill rotWithShape="1">
            <a:blip r:embed="rId2"/>
            <a:srcRect l="68379"/>
            <a:stretch/>
          </p:blipFill>
          <p:spPr>
            <a:xfrm>
              <a:off x="8172463" y="3302552"/>
              <a:ext cx="1213795" cy="1190625"/>
            </a:xfrm>
            <a:prstGeom prst="rect">
              <a:avLst/>
            </a:prstGeom>
          </p:spPr>
        </p:pic>
      </p:grpSp>
    </p:spTree>
    <p:extLst>
      <p:ext uri="{BB962C8B-B14F-4D97-AF65-F5344CB8AC3E}">
        <p14:creationId xmlns:p14="http://schemas.microsoft.com/office/powerpoint/2010/main" val="98151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latin typeface="Garamond"/>
                <a:ea typeface="Times New Roman"/>
                <a:cs typeface="Times New Roman"/>
              </a:rPr>
              <a:t>Input methods/data capture</a:t>
            </a:r>
            <a:endParaRPr lang="en-GB" dirty="0"/>
          </a:p>
        </p:txBody>
      </p:sp>
      <p:sp>
        <p:nvSpPr>
          <p:cNvPr id="3" name="Content Placeholder 2"/>
          <p:cNvSpPr>
            <a:spLocks noGrp="1"/>
          </p:cNvSpPr>
          <p:nvPr>
            <p:ph idx="1"/>
          </p:nvPr>
        </p:nvSpPr>
        <p:spPr>
          <a:xfrm>
            <a:off x="5286374" y="1792936"/>
            <a:ext cx="6905625" cy="5065064"/>
          </a:xfrm>
        </p:spPr>
        <p:txBody>
          <a:bodyPr>
            <a:normAutofit fontScale="92500" lnSpcReduction="10000"/>
          </a:bodyPr>
          <a:lstStyle/>
          <a:p>
            <a:pPr marL="0" indent="0">
              <a:spcAft>
                <a:spcPts val="0"/>
              </a:spcAft>
              <a:buNone/>
            </a:pPr>
            <a:r>
              <a:rPr lang="en-GB" sz="3600" b="1" i="1" u="sng" dirty="0">
                <a:latin typeface="Garamond"/>
                <a:ea typeface="Times New Roman"/>
              </a:rPr>
              <a:t>Other criteria</a:t>
            </a:r>
            <a:endParaRPr lang="en-GB" sz="3600" b="1" dirty="0">
              <a:latin typeface="Times New Roman"/>
              <a:ea typeface="Times New Roman"/>
            </a:endParaRPr>
          </a:p>
          <a:p>
            <a:pPr marL="342900" indent="-342900">
              <a:spcAft>
                <a:spcPts val="0"/>
              </a:spcAft>
              <a:buFont typeface="Wingdings"/>
              <a:buChar char=""/>
              <a:tabLst>
                <a:tab pos="228600" algn="l"/>
              </a:tabLst>
            </a:pPr>
            <a:r>
              <a:rPr lang="en-GB" sz="2800" b="1" dirty="0">
                <a:latin typeface="Times New Roman"/>
                <a:ea typeface="Times New Roman"/>
              </a:rPr>
              <a:t>Complexity of data</a:t>
            </a:r>
            <a:r>
              <a:rPr lang="en-GB" sz="2800" dirty="0">
                <a:latin typeface="Times New Roman"/>
                <a:ea typeface="Times New Roman"/>
              </a:rPr>
              <a:t>.  Some methods are unsuitable for entering data of a complex nature, as it may need to be altered before it is entered.  A secretary may need to interpret shorthand notes, for example.</a:t>
            </a:r>
          </a:p>
          <a:p>
            <a:pPr marL="342900" indent="-342900">
              <a:spcAft>
                <a:spcPts val="0"/>
              </a:spcAft>
              <a:buFont typeface="Wingdings"/>
              <a:buChar char=""/>
              <a:tabLst>
                <a:tab pos="228600" algn="l"/>
              </a:tabLst>
            </a:pPr>
            <a:r>
              <a:rPr lang="en-GB" sz="2800" dirty="0">
                <a:latin typeface="Times New Roman"/>
                <a:ea typeface="Times New Roman"/>
              </a:rPr>
              <a:t>Initial</a:t>
            </a:r>
            <a:r>
              <a:rPr lang="en-GB" sz="2800" b="1" dirty="0">
                <a:latin typeface="Times New Roman"/>
                <a:ea typeface="Times New Roman"/>
              </a:rPr>
              <a:t> costs</a:t>
            </a:r>
            <a:r>
              <a:rPr lang="en-GB" sz="2800" dirty="0">
                <a:latin typeface="Times New Roman"/>
                <a:ea typeface="Times New Roman"/>
              </a:rPr>
              <a:t> and operating costs of the chosen method.</a:t>
            </a:r>
          </a:p>
          <a:p>
            <a:pPr marL="342900" indent="-342900">
              <a:spcAft>
                <a:spcPts val="0"/>
              </a:spcAft>
              <a:buFont typeface="Wingdings"/>
              <a:buChar char=""/>
              <a:tabLst>
                <a:tab pos="228600" algn="l"/>
              </a:tabLst>
            </a:pPr>
            <a:r>
              <a:rPr lang="en-GB" sz="2800" dirty="0"/>
              <a:t>Frequency of data entry. Some types of data input may be carried out on an infrequent or ad hoc basis.  In these cases, the acquisition of new or specialised equipment may not be justifiable.</a:t>
            </a:r>
          </a:p>
          <a:p>
            <a:pPr marL="64008" indent="0">
              <a:buNone/>
            </a:pPr>
            <a:endParaRPr lang="en-GB" sz="2800" dirty="0"/>
          </a:p>
        </p:txBody>
      </p:sp>
      <p:pic>
        <p:nvPicPr>
          <p:cNvPr id="15362" name="Picture 2" descr="SMSF Investment Strategy Considerations | JBS Financial Strategists">
            <a:extLst>
              <a:ext uri="{FF2B5EF4-FFF2-40B4-BE49-F238E27FC236}">
                <a16:creationId xmlns:a16="http://schemas.microsoft.com/office/drawing/2014/main" id="{C89E373C-385D-4E16-9EE4-9CF91FA9B0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859610"/>
            <a:ext cx="5673919" cy="4998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5797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latin typeface="Garamond"/>
                <a:ea typeface="Times New Roman"/>
                <a:cs typeface="Times New Roman"/>
              </a:rPr>
              <a:t>Applications packages and specially designed programs</a:t>
            </a:r>
            <a:endParaRPr lang="en-GB" dirty="0"/>
          </a:p>
        </p:txBody>
      </p:sp>
      <p:sp>
        <p:nvSpPr>
          <p:cNvPr id="3" name="Content Placeholder 2"/>
          <p:cNvSpPr>
            <a:spLocks noGrp="1"/>
          </p:cNvSpPr>
          <p:nvPr>
            <p:ph idx="1"/>
          </p:nvPr>
        </p:nvSpPr>
        <p:spPr>
          <a:xfrm>
            <a:off x="1" y="1792936"/>
            <a:ext cx="7195126" cy="5065064"/>
          </a:xfrm>
        </p:spPr>
        <p:txBody>
          <a:bodyPr>
            <a:normAutofit fontScale="92500"/>
          </a:bodyPr>
          <a:lstStyle/>
          <a:p>
            <a:pPr marL="64008" indent="0">
              <a:buNone/>
            </a:pPr>
            <a:r>
              <a:rPr lang="en-GB" sz="2400" dirty="0">
                <a:latin typeface="Times New Roman"/>
                <a:ea typeface="Times New Roman"/>
              </a:rPr>
              <a:t>It may be possible to purchase an applications package rather than writing special programs for the system.  </a:t>
            </a:r>
          </a:p>
          <a:p>
            <a:pPr marL="64008" indent="0">
              <a:buNone/>
            </a:pPr>
            <a:endParaRPr lang="en-GB" sz="2400" dirty="0">
              <a:latin typeface="Times New Roman"/>
              <a:ea typeface="Times New Roman"/>
            </a:endParaRPr>
          </a:p>
          <a:p>
            <a:pPr marL="64008" indent="0">
              <a:buNone/>
            </a:pPr>
            <a:r>
              <a:rPr lang="en-GB" sz="2400" dirty="0">
                <a:latin typeface="Times New Roman"/>
                <a:ea typeface="Times New Roman"/>
              </a:rPr>
              <a:t>Packages are written by a third party and sold to many customers, so the cost of this alternative is considerably cheaper than designing, coding and testing programs from scratch. Packages also have the advantage that they are quick to implement, can be demonstrated in action prior to purchase, and generally have good documentation.  </a:t>
            </a:r>
          </a:p>
          <a:p>
            <a:pPr marL="64008" indent="0">
              <a:buNone/>
            </a:pPr>
            <a:endParaRPr lang="en-GB" sz="2400" dirty="0">
              <a:latin typeface="Times New Roman"/>
              <a:ea typeface="Times New Roman"/>
            </a:endParaRPr>
          </a:p>
          <a:p>
            <a:pPr marL="64008" indent="0">
              <a:buNone/>
            </a:pPr>
            <a:r>
              <a:rPr lang="en-GB" sz="2400" dirty="0">
                <a:latin typeface="Times New Roman"/>
                <a:ea typeface="Times New Roman"/>
              </a:rPr>
              <a:t>They will also have been tried and tested by many previous purchasers.  These can be consulted on the quality of the package and the support given by the software house or dealer selling it.</a:t>
            </a:r>
          </a:p>
          <a:p>
            <a:pPr marL="64008" indent="0">
              <a:buNone/>
            </a:pPr>
            <a:endParaRPr lang="en-GB" sz="2400" dirty="0"/>
          </a:p>
        </p:txBody>
      </p:sp>
      <p:pic>
        <p:nvPicPr>
          <p:cNvPr id="4" name="Picture 3">
            <a:extLst>
              <a:ext uri="{FF2B5EF4-FFF2-40B4-BE49-F238E27FC236}">
                <a16:creationId xmlns:a16="http://schemas.microsoft.com/office/drawing/2014/main" id="{E3881B13-CFF1-468D-B2CB-4D175179329E}"/>
              </a:ext>
            </a:extLst>
          </p:cNvPr>
          <p:cNvPicPr>
            <a:picLocks noChangeAspect="1"/>
          </p:cNvPicPr>
          <p:nvPr/>
        </p:nvPicPr>
        <p:blipFill>
          <a:blip r:embed="rId2"/>
          <a:stretch>
            <a:fillRect/>
          </a:stretch>
        </p:blipFill>
        <p:spPr>
          <a:xfrm>
            <a:off x="7232341" y="1792936"/>
            <a:ext cx="4959660" cy="5065064"/>
          </a:xfrm>
          <a:prstGeom prst="rect">
            <a:avLst/>
          </a:prstGeom>
        </p:spPr>
      </p:pic>
    </p:spTree>
    <p:extLst>
      <p:ext uri="{BB962C8B-B14F-4D97-AF65-F5344CB8AC3E}">
        <p14:creationId xmlns:p14="http://schemas.microsoft.com/office/powerpoint/2010/main" val="209961184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latin typeface="Garamond"/>
                <a:ea typeface="Times New Roman"/>
                <a:cs typeface="Times New Roman"/>
              </a:rPr>
              <a:t>Applications packages and specially designed programs</a:t>
            </a:r>
            <a:endParaRPr lang="en-GB" dirty="0"/>
          </a:p>
        </p:txBody>
      </p:sp>
      <p:sp>
        <p:nvSpPr>
          <p:cNvPr id="3" name="Content Placeholder 2"/>
          <p:cNvSpPr>
            <a:spLocks noGrp="1"/>
          </p:cNvSpPr>
          <p:nvPr>
            <p:ph idx="1"/>
          </p:nvPr>
        </p:nvSpPr>
        <p:spPr>
          <a:xfrm>
            <a:off x="6257925" y="1792936"/>
            <a:ext cx="5934075" cy="4874564"/>
          </a:xfrm>
        </p:spPr>
        <p:txBody>
          <a:bodyPr>
            <a:normAutofit fontScale="85000" lnSpcReduction="10000"/>
          </a:bodyPr>
          <a:lstStyle/>
          <a:p>
            <a:pPr marL="64008" indent="0" algn="ctr">
              <a:buNone/>
            </a:pPr>
            <a:r>
              <a:rPr lang="en-GB" sz="3200" dirty="0">
                <a:latin typeface="Times New Roman"/>
                <a:ea typeface="Times New Roman"/>
              </a:rPr>
              <a:t>However, packages will not integrate with existing software that has been specially written for the organisation.  The package may also not suit precisely the data processing and information needs.  </a:t>
            </a:r>
          </a:p>
          <a:p>
            <a:pPr marL="64008" indent="0" algn="ctr">
              <a:buNone/>
            </a:pPr>
            <a:r>
              <a:rPr lang="en-GB" sz="3200" dirty="0">
                <a:latin typeface="Times New Roman"/>
                <a:ea typeface="Times New Roman"/>
              </a:rPr>
              <a:t>The software house selling the package will attempt to introduce as much flexibility as possible into it thus accommodating as wide a market as possible.  </a:t>
            </a:r>
          </a:p>
          <a:p>
            <a:pPr marL="64008" indent="0" algn="ctr">
              <a:buNone/>
            </a:pPr>
            <a:r>
              <a:rPr lang="en-GB" sz="3200" dirty="0">
                <a:latin typeface="Times New Roman"/>
                <a:ea typeface="Times New Roman"/>
              </a:rPr>
              <a:t>However, this may introduce unwanted inefficiency into the program.</a:t>
            </a:r>
            <a:endParaRPr lang="en-GB" sz="3200" b="1" u="sng" dirty="0">
              <a:latin typeface="Times New Roman"/>
              <a:ea typeface="Times New Roman"/>
            </a:endParaRPr>
          </a:p>
          <a:p>
            <a:pPr marL="64008" indent="0">
              <a:buNone/>
            </a:pPr>
            <a:endParaRPr lang="en-GB" sz="3200" dirty="0"/>
          </a:p>
        </p:txBody>
      </p:sp>
      <p:pic>
        <p:nvPicPr>
          <p:cNvPr id="4" name="Picture 3">
            <a:extLst>
              <a:ext uri="{FF2B5EF4-FFF2-40B4-BE49-F238E27FC236}">
                <a16:creationId xmlns:a16="http://schemas.microsoft.com/office/drawing/2014/main" id="{D26034D3-661D-4D36-98DC-E52D36B9FD06}"/>
              </a:ext>
            </a:extLst>
          </p:cNvPr>
          <p:cNvPicPr>
            <a:picLocks noChangeAspect="1"/>
          </p:cNvPicPr>
          <p:nvPr/>
        </p:nvPicPr>
        <p:blipFill rotWithShape="1">
          <a:blip r:embed="rId2"/>
          <a:srcRect b="9167"/>
          <a:stretch/>
        </p:blipFill>
        <p:spPr>
          <a:xfrm>
            <a:off x="-1" y="1825321"/>
            <a:ext cx="6372225" cy="5032679"/>
          </a:xfrm>
          <a:prstGeom prst="rect">
            <a:avLst/>
          </a:prstGeom>
        </p:spPr>
      </p:pic>
    </p:spTree>
    <p:extLst>
      <p:ext uri="{BB962C8B-B14F-4D97-AF65-F5344CB8AC3E}">
        <p14:creationId xmlns:p14="http://schemas.microsoft.com/office/powerpoint/2010/main" val="22897316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latin typeface="Garamond"/>
                <a:ea typeface="Times New Roman"/>
                <a:cs typeface="Times New Roman"/>
              </a:rPr>
              <a:t>Applications packages and specially designed programs</a:t>
            </a:r>
            <a:endParaRPr lang="en-GB" dirty="0"/>
          </a:p>
        </p:txBody>
      </p:sp>
      <p:sp>
        <p:nvSpPr>
          <p:cNvPr id="3" name="Content Placeholder 2"/>
          <p:cNvSpPr>
            <a:spLocks noGrp="1"/>
          </p:cNvSpPr>
          <p:nvPr>
            <p:ph idx="1"/>
          </p:nvPr>
        </p:nvSpPr>
        <p:spPr>
          <a:xfrm>
            <a:off x="1" y="1792936"/>
            <a:ext cx="5467350" cy="5065064"/>
          </a:xfrm>
        </p:spPr>
        <p:txBody>
          <a:bodyPr>
            <a:normAutofit/>
          </a:bodyPr>
          <a:lstStyle/>
          <a:p>
            <a:pPr marL="64008" indent="0">
              <a:buNone/>
            </a:pPr>
            <a:r>
              <a:rPr lang="en-GB" dirty="0">
                <a:latin typeface="Times New Roman"/>
                <a:ea typeface="Times New Roman"/>
              </a:rPr>
              <a:t>The analyst is more likely to recommend a package if: </a:t>
            </a:r>
            <a:endParaRPr lang="en-GB" b="1" u="sng" dirty="0">
              <a:latin typeface="Times New Roman"/>
              <a:ea typeface="Times New Roman"/>
            </a:endParaRPr>
          </a:p>
          <a:p>
            <a:pPr marL="342900" indent="-342900">
              <a:buFont typeface="Wingdings"/>
              <a:buChar char=""/>
              <a:tabLst>
                <a:tab pos="457200" algn="l"/>
              </a:tabLst>
            </a:pPr>
            <a:r>
              <a:rPr lang="en-GB" dirty="0">
                <a:latin typeface="Times New Roman"/>
                <a:ea typeface="Times New Roman"/>
              </a:rPr>
              <a:t>Cost is a major consideration.</a:t>
            </a:r>
            <a:endParaRPr lang="en-GB" b="1" u="sng" dirty="0">
              <a:latin typeface="Times New Roman"/>
              <a:ea typeface="Times New Roman"/>
            </a:endParaRPr>
          </a:p>
          <a:p>
            <a:pPr marL="342900" indent="-342900">
              <a:buFont typeface="Wingdings"/>
              <a:buChar char=""/>
              <a:tabLst>
                <a:tab pos="457200" algn="l"/>
              </a:tabLst>
            </a:pPr>
            <a:r>
              <a:rPr lang="en-GB" dirty="0">
                <a:latin typeface="Times New Roman"/>
                <a:ea typeface="Times New Roman"/>
              </a:rPr>
              <a:t>The system needs to be implemented quickly.</a:t>
            </a:r>
            <a:endParaRPr lang="en-GB" b="1" u="sng" dirty="0">
              <a:latin typeface="Times New Roman"/>
              <a:ea typeface="Times New Roman"/>
            </a:endParaRPr>
          </a:p>
          <a:p>
            <a:pPr marL="342900" indent="-342900">
              <a:buFont typeface="Wingdings"/>
              <a:buChar char=""/>
              <a:tabLst>
                <a:tab pos="457200" algn="l"/>
              </a:tabLst>
            </a:pPr>
            <a:r>
              <a:rPr lang="en-GB" dirty="0">
                <a:latin typeface="Times New Roman"/>
                <a:ea typeface="Times New Roman"/>
              </a:rPr>
              <a:t>The data processing and information requirements are standard ones for the type of business function to be computerised.</a:t>
            </a:r>
            <a:endParaRPr lang="en-GB" b="1" u="sng" dirty="0">
              <a:latin typeface="Times New Roman"/>
              <a:ea typeface="Times New Roman"/>
            </a:endParaRPr>
          </a:p>
          <a:p>
            <a:pPr marL="342900" indent="-342900">
              <a:buFont typeface="Wingdings"/>
              <a:buChar char=""/>
              <a:tabLst>
                <a:tab pos="457200" algn="l"/>
              </a:tabLst>
            </a:pPr>
            <a:r>
              <a:rPr lang="en-GB" dirty="0">
                <a:latin typeface="Times New Roman"/>
                <a:ea typeface="Times New Roman"/>
              </a:rPr>
              <a:t>The organisation does not have a mature computer centre that can write and maintain software.</a:t>
            </a:r>
            <a:endParaRPr lang="en-GB" b="1" u="sng" dirty="0">
              <a:latin typeface="Times New Roman"/>
              <a:ea typeface="Times New Roman"/>
            </a:endParaRPr>
          </a:p>
          <a:p>
            <a:pPr marL="342900" indent="-342900">
              <a:buFont typeface="Wingdings"/>
              <a:buChar char=""/>
              <a:tabLst>
                <a:tab pos="457200" algn="l"/>
              </a:tabLst>
            </a:pPr>
            <a:r>
              <a:rPr lang="en-GB" dirty="0">
                <a:latin typeface="Times New Roman"/>
                <a:ea typeface="Times New Roman"/>
              </a:rPr>
              <a:t>Well-established packages from reputable companies exist.</a:t>
            </a:r>
            <a:endParaRPr lang="en-GB" b="1" u="sng" dirty="0">
              <a:latin typeface="Times New Roman"/>
              <a:ea typeface="Times New Roman"/>
            </a:endParaRPr>
          </a:p>
          <a:p>
            <a:pPr marL="64008" indent="0">
              <a:buNone/>
            </a:pPr>
            <a:endParaRPr lang="en-GB" dirty="0"/>
          </a:p>
        </p:txBody>
      </p:sp>
      <p:pic>
        <p:nvPicPr>
          <p:cNvPr id="4" name="Picture 3">
            <a:extLst>
              <a:ext uri="{FF2B5EF4-FFF2-40B4-BE49-F238E27FC236}">
                <a16:creationId xmlns:a16="http://schemas.microsoft.com/office/drawing/2014/main" id="{D718478A-CA30-4408-AAB6-45FF28EEFBB4}"/>
              </a:ext>
            </a:extLst>
          </p:cNvPr>
          <p:cNvPicPr>
            <a:picLocks noChangeAspect="1"/>
          </p:cNvPicPr>
          <p:nvPr/>
        </p:nvPicPr>
        <p:blipFill>
          <a:blip r:embed="rId2"/>
          <a:stretch>
            <a:fillRect/>
          </a:stretch>
        </p:blipFill>
        <p:spPr>
          <a:xfrm>
            <a:off x="5467351" y="1792936"/>
            <a:ext cx="6724647" cy="5065064"/>
          </a:xfrm>
          <a:prstGeom prst="rect">
            <a:avLst/>
          </a:prstGeom>
        </p:spPr>
      </p:pic>
    </p:spTree>
    <p:extLst>
      <p:ext uri="{BB962C8B-B14F-4D97-AF65-F5344CB8AC3E}">
        <p14:creationId xmlns:p14="http://schemas.microsoft.com/office/powerpoint/2010/main" val="6844700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latin typeface="Garamond"/>
                <a:ea typeface="Times New Roman"/>
                <a:cs typeface="Times New Roman"/>
              </a:rPr>
              <a:t>Applications packages and specially designed programs</a:t>
            </a:r>
            <a:endParaRPr lang="en-GB" dirty="0"/>
          </a:p>
        </p:txBody>
      </p:sp>
      <p:sp>
        <p:nvSpPr>
          <p:cNvPr id="3" name="Content Placeholder 2"/>
          <p:cNvSpPr>
            <a:spLocks noGrp="1"/>
          </p:cNvSpPr>
          <p:nvPr>
            <p:ph idx="1"/>
          </p:nvPr>
        </p:nvSpPr>
        <p:spPr>
          <a:xfrm>
            <a:off x="0" y="1792936"/>
            <a:ext cx="12191999" cy="4424984"/>
          </a:xfrm>
        </p:spPr>
        <p:txBody>
          <a:bodyPr>
            <a:normAutofit/>
          </a:bodyPr>
          <a:lstStyle/>
          <a:p>
            <a:pPr marL="64008" indent="0" algn="ctr">
              <a:buNone/>
            </a:pPr>
            <a:r>
              <a:rPr lang="en-GB" sz="2800" dirty="0">
                <a:latin typeface="Times New Roman"/>
                <a:ea typeface="Times New Roman"/>
              </a:rPr>
              <a:t>Some business functions are more amenable to packages than others.  </a:t>
            </a:r>
          </a:p>
          <a:p>
            <a:pPr marL="64008" indent="0" algn="ctr">
              <a:buNone/>
            </a:pPr>
            <a:r>
              <a:rPr lang="en-GB" sz="2800" dirty="0">
                <a:latin typeface="Times New Roman"/>
                <a:ea typeface="Times New Roman"/>
              </a:rPr>
              <a:t>For instance, all businesses have standard accounting activities – sales, general and purchase-ledger processing, and payroll-  It is common to buy packages for these.  </a:t>
            </a:r>
          </a:p>
          <a:p>
            <a:pPr marL="64008" indent="0">
              <a:buNone/>
            </a:pPr>
            <a:endParaRPr lang="en-GB" sz="2800" dirty="0"/>
          </a:p>
        </p:txBody>
      </p:sp>
      <p:pic>
        <p:nvPicPr>
          <p:cNvPr id="4" name="Picture 3">
            <a:extLst>
              <a:ext uri="{FF2B5EF4-FFF2-40B4-BE49-F238E27FC236}">
                <a16:creationId xmlns:a16="http://schemas.microsoft.com/office/drawing/2014/main" id="{669B7690-6FAA-4F88-91BD-6127551E94A9}"/>
              </a:ext>
            </a:extLst>
          </p:cNvPr>
          <p:cNvPicPr>
            <a:picLocks noChangeAspect="1"/>
          </p:cNvPicPr>
          <p:nvPr/>
        </p:nvPicPr>
        <p:blipFill>
          <a:blip r:embed="rId2"/>
          <a:stretch>
            <a:fillRect/>
          </a:stretch>
        </p:blipFill>
        <p:spPr>
          <a:xfrm>
            <a:off x="-1" y="3301696"/>
            <a:ext cx="12192001" cy="3570578"/>
          </a:xfrm>
          <a:prstGeom prst="rect">
            <a:avLst/>
          </a:prstGeom>
        </p:spPr>
      </p:pic>
    </p:spTree>
    <p:extLst>
      <p:ext uri="{BB962C8B-B14F-4D97-AF65-F5344CB8AC3E}">
        <p14:creationId xmlns:p14="http://schemas.microsoft.com/office/powerpoint/2010/main" val="39426844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a:effectLst/>
                <a:latin typeface="Garamond"/>
                <a:ea typeface="Times New Roman"/>
                <a:cs typeface="Times New Roman"/>
              </a:rPr>
              <a:t>wire frames/storyboards</a:t>
            </a:r>
            <a:endParaRPr lang="en-GB" dirty="0"/>
          </a:p>
        </p:txBody>
      </p:sp>
      <p:pic>
        <p:nvPicPr>
          <p:cNvPr id="6" name="Picture 5">
            <a:extLst>
              <a:ext uri="{FF2B5EF4-FFF2-40B4-BE49-F238E27FC236}">
                <a16:creationId xmlns:a16="http://schemas.microsoft.com/office/drawing/2014/main" id="{6E8AAF2F-D8F6-4E4B-B83F-3C99106B63B0}"/>
              </a:ext>
            </a:extLst>
          </p:cNvPr>
          <p:cNvPicPr>
            <a:picLocks noChangeAspect="1"/>
          </p:cNvPicPr>
          <p:nvPr/>
        </p:nvPicPr>
        <p:blipFill>
          <a:blip r:embed="rId2"/>
          <a:stretch>
            <a:fillRect/>
          </a:stretch>
        </p:blipFill>
        <p:spPr>
          <a:xfrm>
            <a:off x="0" y="1742979"/>
            <a:ext cx="12192000" cy="5115021"/>
          </a:xfrm>
          <a:prstGeom prst="rect">
            <a:avLst/>
          </a:prstGeom>
        </p:spPr>
      </p:pic>
    </p:spTree>
    <p:extLst>
      <p:ext uri="{BB962C8B-B14F-4D97-AF65-F5344CB8AC3E}">
        <p14:creationId xmlns:p14="http://schemas.microsoft.com/office/powerpoint/2010/main" val="74031786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a:effectLst/>
                <a:latin typeface="Garamond"/>
                <a:ea typeface="Times New Roman"/>
                <a:cs typeface="Times New Roman"/>
              </a:rPr>
              <a:t>flow charts</a:t>
            </a:r>
            <a:endParaRPr lang="en-GB" dirty="0"/>
          </a:p>
        </p:txBody>
      </p:sp>
      <p:pic>
        <p:nvPicPr>
          <p:cNvPr id="3" name="Picture 2">
            <a:extLst>
              <a:ext uri="{FF2B5EF4-FFF2-40B4-BE49-F238E27FC236}">
                <a16:creationId xmlns:a16="http://schemas.microsoft.com/office/drawing/2014/main" id="{2020C886-504D-4BDE-8356-303E7FB8AC3D}"/>
              </a:ext>
            </a:extLst>
          </p:cNvPr>
          <p:cNvPicPr>
            <a:picLocks noChangeAspect="1"/>
          </p:cNvPicPr>
          <p:nvPr/>
        </p:nvPicPr>
        <p:blipFill>
          <a:blip r:embed="rId2"/>
          <a:stretch>
            <a:fillRect/>
          </a:stretch>
        </p:blipFill>
        <p:spPr>
          <a:xfrm>
            <a:off x="0" y="1815958"/>
            <a:ext cx="5543551" cy="5065064"/>
          </a:xfrm>
          <a:prstGeom prst="rect">
            <a:avLst/>
          </a:prstGeom>
        </p:spPr>
      </p:pic>
      <p:pic>
        <p:nvPicPr>
          <p:cNvPr id="4" name="Picture 3">
            <a:extLst>
              <a:ext uri="{FF2B5EF4-FFF2-40B4-BE49-F238E27FC236}">
                <a16:creationId xmlns:a16="http://schemas.microsoft.com/office/drawing/2014/main" id="{EA513ED2-D294-4F42-B803-2CAF1C5CB4DD}"/>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5543550" y="1821511"/>
            <a:ext cx="6648449" cy="5032517"/>
          </a:xfrm>
          <a:prstGeom prst="rect">
            <a:avLst/>
          </a:prstGeom>
        </p:spPr>
      </p:pic>
    </p:spTree>
    <p:extLst>
      <p:ext uri="{BB962C8B-B14F-4D97-AF65-F5344CB8AC3E}">
        <p14:creationId xmlns:p14="http://schemas.microsoft.com/office/powerpoint/2010/main" val="337002112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a:effectLst/>
                <a:latin typeface="Garamond"/>
                <a:ea typeface="Times New Roman"/>
                <a:cs typeface="Times New Roman"/>
              </a:rPr>
              <a:t>Business Process Model</a:t>
            </a:r>
            <a:endParaRPr lang="en-GB" dirty="0"/>
          </a:p>
        </p:txBody>
      </p:sp>
      <p:pic>
        <p:nvPicPr>
          <p:cNvPr id="5" name="Picture 4">
            <a:extLst>
              <a:ext uri="{FF2B5EF4-FFF2-40B4-BE49-F238E27FC236}">
                <a16:creationId xmlns:a16="http://schemas.microsoft.com/office/drawing/2014/main" id="{F00124FB-1AA7-4819-8BF1-50281DD0FC2B}"/>
              </a:ext>
            </a:extLst>
          </p:cNvPr>
          <p:cNvPicPr>
            <a:picLocks noChangeAspect="1"/>
          </p:cNvPicPr>
          <p:nvPr/>
        </p:nvPicPr>
        <p:blipFill rotWithShape="1">
          <a:blip r:embed="rId2"/>
          <a:srcRect l="1237" t="2243" r="12423" b="3031"/>
          <a:stretch/>
        </p:blipFill>
        <p:spPr>
          <a:xfrm>
            <a:off x="0" y="1811324"/>
            <a:ext cx="3552825" cy="5046676"/>
          </a:xfrm>
          <a:prstGeom prst="rect">
            <a:avLst/>
          </a:prstGeom>
        </p:spPr>
      </p:pic>
      <p:pic>
        <p:nvPicPr>
          <p:cNvPr id="6" name="Picture 5">
            <a:extLst>
              <a:ext uri="{FF2B5EF4-FFF2-40B4-BE49-F238E27FC236}">
                <a16:creationId xmlns:a16="http://schemas.microsoft.com/office/drawing/2014/main" id="{D4529D47-B2D9-42B1-9263-D6A87E860D90}"/>
              </a:ext>
            </a:extLst>
          </p:cNvPr>
          <p:cNvPicPr>
            <a:picLocks noChangeAspect="1"/>
          </p:cNvPicPr>
          <p:nvPr/>
        </p:nvPicPr>
        <p:blipFill rotWithShape="1">
          <a:blip r:embed="rId3"/>
          <a:srcRect l="1291" r="-1" b="5611"/>
          <a:stretch/>
        </p:blipFill>
        <p:spPr>
          <a:xfrm>
            <a:off x="3486150" y="1792936"/>
            <a:ext cx="6905625" cy="5065064"/>
          </a:xfrm>
          <a:prstGeom prst="rect">
            <a:avLst/>
          </a:prstGeom>
        </p:spPr>
      </p:pic>
      <p:pic>
        <p:nvPicPr>
          <p:cNvPr id="8" name="Picture 7">
            <a:extLst>
              <a:ext uri="{FF2B5EF4-FFF2-40B4-BE49-F238E27FC236}">
                <a16:creationId xmlns:a16="http://schemas.microsoft.com/office/drawing/2014/main" id="{FBC51BEA-4EFB-41F8-8A63-F1FD843D8DFB}"/>
              </a:ext>
            </a:extLst>
          </p:cNvPr>
          <p:cNvPicPr>
            <a:picLocks noChangeAspect="1"/>
          </p:cNvPicPr>
          <p:nvPr/>
        </p:nvPicPr>
        <p:blipFill rotWithShape="1">
          <a:blip r:embed="rId4"/>
          <a:srcRect l="31025" t="-625" r="34733" b="11562"/>
          <a:stretch/>
        </p:blipFill>
        <p:spPr>
          <a:xfrm>
            <a:off x="10315575" y="1707210"/>
            <a:ext cx="1876425" cy="5150789"/>
          </a:xfrm>
          <a:prstGeom prst="rect">
            <a:avLst/>
          </a:prstGeom>
        </p:spPr>
      </p:pic>
      <p:pic>
        <p:nvPicPr>
          <p:cNvPr id="7" name="Picture 6">
            <a:extLst>
              <a:ext uri="{FF2B5EF4-FFF2-40B4-BE49-F238E27FC236}">
                <a16:creationId xmlns:a16="http://schemas.microsoft.com/office/drawing/2014/main" id="{9F0A56BA-DBF5-4AE0-8914-449DDA1825B2}"/>
              </a:ext>
            </a:extLst>
          </p:cNvPr>
          <p:cNvPicPr>
            <a:picLocks noChangeAspect="1"/>
          </p:cNvPicPr>
          <p:nvPr/>
        </p:nvPicPr>
        <p:blipFill rotWithShape="1">
          <a:blip r:embed="rId4"/>
          <a:srcRect l="84243" t="54063" r="818" b="27031"/>
          <a:stretch/>
        </p:blipFill>
        <p:spPr>
          <a:xfrm>
            <a:off x="10391775" y="2714625"/>
            <a:ext cx="877561" cy="904875"/>
          </a:xfrm>
          <a:prstGeom prst="rect">
            <a:avLst/>
          </a:prstGeom>
        </p:spPr>
      </p:pic>
    </p:spTree>
    <p:extLst>
      <p:ext uri="{BB962C8B-B14F-4D97-AF65-F5344CB8AC3E}">
        <p14:creationId xmlns:p14="http://schemas.microsoft.com/office/powerpoint/2010/main" val="5213778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use case</a:t>
            </a:r>
            <a:endParaRPr lang="en-GB" dirty="0"/>
          </a:p>
        </p:txBody>
      </p:sp>
      <p:pic>
        <p:nvPicPr>
          <p:cNvPr id="10242" name="Picture 2">
            <a:extLst>
              <a:ext uri="{FF2B5EF4-FFF2-40B4-BE49-F238E27FC236}">
                <a16:creationId xmlns:a16="http://schemas.microsoft.com/office/drawing/2014/main" id="{638FFF4C-89E7-470C-B957-CE5BEB81F9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3225" y="2152650"/>
            <a:ext cx="5143500" cy="4572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41B518-5AEF-4140-B495-FBB16DE6F490}"/>
              </a:ext>
            </a:extLst>
          </p:cNvPr>
          <p:cNvSpPr txBox="1"/>
          <p:nvPr/>
        </p:nvSpPr>
        <p:spPr>
          <a:xfrm>
            <a:off x="396297" y="2152650"/>
            <a:ext cx="6234546" cy="4401205"/>
          </a:xfrm>
          <a:prstGeom prst="rect">
            <a:avLst/>
          </a:prstGeom>
          <a:noFill/>
        </p:spPr>
        <p:txBody>
          <a:bodyPr wrap="square">
            <a:spAutoFit/>
          </a:bodyPr>
          <a:lstStyle/>
          <a:p>
            <a:r>
              <a:rPr lang="en-GB" sz="4000" dirty="0"/>
              <a:t>Use Case Diagram objects</a:t>
            </a:r>
          </a:p>
          <a:p>
            <a:r>
              <a:rPr lang="en-GB" sz="4000" dirty="0"/>
              <a:t>Use case diagrams consist of 4 objects.</a:t>
            </a:r>
          </a:p>
          <a:p>
            <a:pPr marL="1371600" lvl="2" indent="-457200">
              <a:buFont typeface="Arial" panose="020B0604020202020204" pitchFamily="34" charset="0"/>
              <a:buChar char="•"/>
            </a:pPr>
            <a:r>
              <a:rPr lang="en-GB" sz="4000" dirty="0"/>
              <a:t>Actor</a:t>
            </a:r>
          </a:p>
          <a:p>
            <a:pPr marL="1371600" lvl="2" indent="-457200">
              <a:buFont typeface="Arial" panose="020B0604020202020204" pitchFamily="34" charset="0"/>
              <a:buChar char="•"/>
            </a:pPr>
            <a:r>
              <a:rPr lang="en-GB" sz="4000" dirty="0"/>
              <a:t>Use case</a:t>
            </a:r>
          </a:p>
          <a:p>
            <a:pPr marL="1371600" lvl="2" indent="-457200">
              <a:buFont typeface="Arial" panose="020B0604020202020204" pitchFamily="34" charset="0"/>
              <a:buChar char="•"/>
            </a:pPr>
            <a:r>
              <a:rPr lang="en-GB" sz="4000" dirty="0"/>
              <a:t>System</a:t>
            </a:r>
          </a:p>
          <a:p>
            <a:pPr marL="1371600" lvl="2" indent="-457200">
              <a:buFont typeface="Arial" panose="020B0604020202020204" pitchFamily="34" charset="0"/>
              <a:buChar char="•"/>
            </a:pPr>
            <a:r>
              <a:rPr lang="en-GB" sz="4000" dirty="0"/>
              <a:t>Package</a:t>
            </a:r>
          </a:p>
        </p:txBody>
      </p:sp>
    </p:spTree>
    <p:extLst>
      <p:ext uri="{BB962C8B-B14F-4D97-AF65-F5344CB8AC3E}">
        <p14:creationId xmlns:p14="http://schemas.microsoft.com/office/powerpoint/2010/main" val="23339920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use case</a:t>
            </a:r>
            <a:endParaRPr lang="en-GB" dirty="0"/>
          </a:p>
        </p:txBody>
      </p:sp>
      <p:sp>
        <p:nvSpPr>
          <p:cNvPr id="7" name="TextBox 6">
            <a:extLst>
              <a:ext uri="{FF2B5EF4-FFF2-40B4-BE49-F238E27FC236}">
                <a16:creationId xmlns:a16="http://schemas.microsoft.com/office/drawing/2014/main" id="{C641B518-5AEF-4140-B495-FBB16DE6F490}"/>
              </a:ext>
            </a:extLst>
          </p:cNvPr>
          <p:cNvSpPr txBox="1"/>
          <p:nvPr/>
        </p:nvSpPr>
        <p:spPr>
          <a:xfrm>
            <a:off x="1" y="1892517"/>
            <a:ext cx="2669166" cy="3170099"/>
          </a:xfrm>
          <a:prstGeom prst="rect">
            <a:avLst/>
          </a:prstGeom>
          <a:noFill/>
        </p:spPr>
        <p:txBody>
          <a:bodyPr wrap="square">
            <a:spAutoFit/>
          </a:bodyPr>
          <a:lstStyle/>
          <a:p>
            <a:pPr algn="ctr"/>
            <a:r>
              <a:rPr lang="en-GB" sz="2000" dirty="0"/>
              <a:t>Actor</a:t>
            </a:r>
          </a:p>
          <a:p>
            <a:pPr algn="ctr"/>
            <a:r>
              <a:rPr lang="en-GB" sz="2000" dirty="0"/>
              <a:t>Actor in a use case diagram is any entity that performs a role in one given system. This could be a person, organisation or an external system and usually drawn like skeleton shown below.</a:t>
            </a:r>
          </a:p>
        </p:txBody>
      </p:sp>
      <p:pic>
        <p:nvPicPr>
          <p:cNvPr id="3" name="Picture 2">
            <a:extLst>
              <a:ext uri="{FF2B5EF4-FFF2-40B4-BE49-F238E27FC236}">
                <a16:creationId xmlns:a16="http://schemas.microsoft.com/office/drawing/2014/main" id="{7F1D80FF-747C-403E-AD49-04460A9D57F2}"/>
              </a:ext>
            </a:extLst>
          </p:cNvPr>
          <p:cNvPicPr>
            <a:picLocks noChangeAspect="1"/>
          </p:cNvPicPr>
          <p:nvPr/>
        </p:nvPicPr>
        <p:blipFill>
          <a:blip r:embed="rId2"/>
          <a:stretch>
            <a:fillRect/>
          </a:stretch>
        </p:blipFill>
        <p:spPr>
          <a:xfrm>
            <a:off x="275337" y="5162197"/>
            <a:ext cx="1855163" cy="1629839"/>
          </a:xfrm>
          <a:prstGeom prst="rect">
            <a:avLst/>
          </a:prstGeom>
        </p:spPr>
      </p:pic>
      <p:sp>
        <p:nvSpPr>
          <p:cNvPr id="9" name="TextBox 8">
            <a:extLst>
              <a:ext uri="{FF2B5EF4-FFF2-40B4-BE49-F238E27FC236}">
                <a16:creationId xmlns:a16="http://schemas.microsoft.com/office/drawing/2014/main" id="{8EB4B0CE-A1C5-4E28-BEA0-F491336D1BD8}"/>
              </a:ext>
            </a:extLst>
          </p:cNvPr>
          <p:cNvSpPr txBox="1"/>
          <p:nvPr/>
        </p:nvSpPr>
        <p:spPr>
          <a:xfrm>
            <a:off x="2819400" y="3837259"/>
            <a:ext cx="2800350" cy="3046988"/>
          </a:xfrm>
          <a:prstGeom prst="rect">
            <a:avLst/>
          </a:prstGeom>
          <a:noFill/>
        </p:spPr>
        <p:txBody>
          <a:bodyPr wrap="square">
            <a:spAutoFit/>
          </a:bodyPr>
          <a:lstStyle/>
          <a:p>
            <a:pPr algn="ctr"/>
            <a:r>
              <a:rPr lang="en-GB" sz="2400" dirty="0"/>
              <a:t>Use Case</a:t>
            </a:r>
          </a:p>
          <a:p>
            <a:pPr algn="ctr"/>
            <a:r>
              <a:rPr lang="en-GB" sz="2400" dirty="0"/>
              <a:t>A use case represents a function or an action within the system. It’s drawn as an oval and named with the function.</a:t>
            </a:r>
          </a:p>
        </p:txBody>
      </p:sp>
      <p:pic>
        <p:nvPicPr>
          <p:cNvPr id="6" name="Picture 5">
            <a:extLst>
              <a:ext uri="{FF2B5EF4-FFF2-40B4-BE49-F238E27FC236}">
                <a16:creationId xmlns:a16="http://schemas.microsoft.com/office/drawing/2014/main" id="{088B8B1B-7F80-40F2-B5DF-334E9D309B76}"/>
              </a:ext>
            </a:extLst>
          </p:cNvPr>
          <p:cNvPicPr>
            <a:picLocks noChangeAspect="1"/>
          </p:cNvPicPr>
          <p:nvPr/>
        </p:nvPicPr>
        <p:blipFill>
          <a:blip r:embed="rId3"/>
          <a:stretch>
            <a:fillRect/>
          </a:stretch>
        </p:blipFill>
        <p:spPr>
          <a:xfrm>
            <a:off x="3119437" y="2034047"/>
            <a:ext cx="2200275" cy="1562100"/>
          </a:xfrm>
          <a:prstGeom prst="rect">
            <a:avLst/>
          </a:prstGeom>
        </p:spPr>
      </p:pic>
      <p:sp>
        <p:nvSpPr>
          <p:cNvPr id="12" name="TextBox 11">
            <a:extLst>
              <a:ext uri="{FF2B5EF4-FFF2-40B4-BE49-F238E27FC236}">
                <a16:creationId xmlns:a16="http://schemas.microsoft.com/office/drawing/2014/main" id="{50C71266-C675-4EBF-80F5-D0FB933955CF}"/>
              </a:ext>
            </a:extLst>
          </p:cNvPr>
          <p:cNvSpPr txBox="1"/>
          <p:nvPr/>
        </p:nvSpPr>
        <p:spPr>
          <a:xfrm>
            <a:off x="5910584" y="1792936"/>
            <a:ext cx="2944671" cy="2554545"/>
          </a:xfrm>
          <a:prstGeom prst="rect">
            <a:avLst/>
          </a:prstGeom>
          <a:noFill/>
        </p:spPr>
        <p:txBody>
          <a:bodyPr wrap="square">
            <a:spAutoFit/>
          </a:bodyPr>
          <a:lstStyle/>
          <a:p>
            <a:pPr algn="ctr"/>
            <a:r>
              <a:rPr lang="en-GB" sz="2000" dirty="0"/>
              <a:t>System</a:t>
            </a:r>
          </a:p>
          <a:p>
            <a:pPr algn="ctr"/>
            <a:r>
              <a:rPr lang="en-GB" sz="2000" dirty="0"/>
              <a:t>The system is used to define the scope of the use case and drawn as a rectangle. </a:t>
            </a:r>
          </a:p>
          <a:p>
            <a:pPr algn="ctr"/>
            <a:r>
              <a:rPr lang="en-GB" sz="2000" dirty="0"/>
              <a:t>This an optional element but useful when you’re visualising large systems..</a:t>
            </a:r>
          </a:p>
        </p:txBody>
      </p:sp>
      <p:pic>
        <p:nvPicPr>
          <p:cNvPr id="11" name="Picture 10">
            <a:extLst>
              <a:ext uri="{FF2B5EF4-FFF2-40B4-BE49-F238E27FC236}">
                <a16:creationId xmlns:a16="http://schemas.microsoft.com/office/drawing/2014/main" id="{273F055E-33BF-4D01-8ABB-DA1CD7978C33}"/>
              </a:ext>
            </a:extLst>
          </p:cNvPr>
          <p:cNvPicPr>
            <a:picLocks noChangeAspect="1"/>
          </p:cNvPicPr>
          <p:nvPr/>
        </p:nvPicPr>
        <p:blipFill>
          <a:blip r:embed="rId4"/>
          <a:stretch>
            <a:fillRect/>
          </a:stretch>
        </p:blipFill>
        <p:spPr>
          <a:xfrm>
            <a:off x="6014341" y="4569583"/>
            <a:ext cx="2625800" cy="2222453"/>
          </a:xfrm>
          <a:prstGeom prst="rect">
            <a:avLst/>
          </a:prstGeom>
        </p:spPr>
      </p:pic>
      <p:sp>
        <p:nvSpPr>
          <p:cNvPr id="15" name="TextBox 14">
            <a:extLst>
              <a:ext uri="{FF2B5EF4-FFF2-40B4-BE49-F238E27FC236}">
                <a16:creationId xmlns:a16="http://schemas.microsoft.com/office/drawing/2014/main" id="{480550AD-EDE8-46B2-888A-337FE2E90691}"/>
              </a:ext>
            </a:extLst>
          </p:cNvPr>
          <p:cNvSpPr txBox="1"/>
          <p:nvPr/>
        </p:nvSpPr>
        <p:spPr>
          <a:xfrm>
            <a:off x="8964924" y="3652715"/>
            <a:ext cx="3043854" cy="3139321"/>
          </a:xfrm>
          <a:prstGeom prst="rect">
            <a:avLst/>
          </a:prstGeom>
          <a:noFill/>
        </p:spPr>
        <p:txBody>
          <a:bodyPr wrap="square">
            <a:spAutoFit/>
          </a:bodyPr>
          <a:lstStyle/>
          <a:p>
            <a:pPr algn="ctr"/>
            <a:r>
              <a:rPr lang="en-GB" sz="2200" dirty="0"/>
              <a:t>Package</a:t>
            </a:r>
          </a:p>
          <a:p>
            <a:pPr algn="ctr"/>
            <a:r>
              <a:rPr lang="en-GB" sz="2200" dirty="0"/>
              <a:t>The package is another optional element that is extremely useful in complex diagrams. Similar to class diagrams, packages are used to group together use cases. </a:t>
            </a:r>
          </a:p>
        </p:txBody>
      </p:sp>
      <p:pic>
        <p:nvPicPr>
          <p:cNvPr id="14" name="Picture 13">
            <a:extLst>
              <a:ext uri="{FF2B5EF4-FFF2-40B4-BE49-F238E27FC236}">
                <a16:creationId xmlns:a16="http://schemas.microsoft.com/office/drawing/2014/main" id="{3222A7AE-0D49-43E0-AFE5-C65BFD15132C}"/>
              </a:ext>
            </a:extLst>
          </p:cNvPr>
          <p:cNvPicPr>
            <a:picLocks noChangeAspect="1"/>
          </p:cNvPicPr>
          <p:nvPr/>
        </p:nvPicPr>
        <p:blipFill>
          <a:blip r:embed="rId5"/>
          <a:stretch>
            <a:fillRect/>
          </a:stretch>
        </p:blipFill>
        <p:spPr>
          <a:xfrm>
            <a:off x="8765164" y="1919410"/>
            <a:ext cx="3331508" cy="1766803"/>
          </a:xfrm>
          <a:prstGeom prst="rect">
            <a:avLst/>
          </a:prstGeom>
        </p:spPr>
      </p:pic>
    </p:spTree>
    <p:extLst>
      <p:ext uri="{BB962C8B-B14F-4D97-AF65-F5344CB8AC3E}">
        <p14:creationId xmlns:p14="http://schemas.microsoft.com/office/powerpoint/2010/main" val="58987442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use case</a:t>
            </a:r>
            <a:endParaRPr lang="en-GB" dirty="0"/>
          </a:p>
        </p:txBody>
      </p:sp>
      <p:pic>
        <p:nvPicPr>
          <p:cNvPr id="3" name="Picture 2">
            <a:extLst>
              <a:ext uri="{FF2B5EF4-FFF2-40B4-BE49-F238E27FC236}">
                <a16:creationId xmlns:a16="http://schemas.microsoft.com/office/drawing/2014/main" id="{3891FD7B-56D2-4AB0-91A2-651D490D24E6}"/>
              </a:ext>
            </a:extLst>
          </p:cNvPr>
          <p:cNvPicPr>
            <a:picLocks noChangeAspect="1"/>
          </p:cNvPicPr>
          <p:nvPr/>
        </p:nvPicPr>
        <p:blipFill rotWithShape="1">
          <a:blip r:embed="rId2"/>
          <a:srcRect l="5176" r="5412" b="52079"/>
          <a:stretch/>
        </p:blipFill>
        <p:spPr>
          <a:xfrm>
            <a:off x="133349" y="1947863"/>
            <a:ext cx="11811001" cy="4625961"/>
          </a:xfrm>
          <a:prstGeom prst="rect">
            <a:avLst/>
          </a:prstGeom>
        </p:spPr>
      </p:pic>
    </p:spTree>
    <p:extLst>
      <p:ext uri="{BB962C8B-B14F-4D97-AF65-F5344CB8AC3E}">
        <p14:creationId xmlns:p14="http://schemas.microsoft.com/office/powerpoint/2010/main" val="34529234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use case</a:t>
            </a:r>
            <a:endParaRPr lang="en-GB" dirty="0"/>
          </a:p>
        </p:txBody>
      </p:sp>
      <p:pic>
        <p:nvPicPr>
          <p:cNvPr id="3" name="Picture 2">
            <a:extLst>
              <a:ext uri="{FF2B5EF4-FFF2-40B4-BE49-F238E27FC236}">
                <a16:creationId xmlns:a16="http://schemas.microsoft.com/office/drawing/2014/main" id="{BA5F9C33-B0E6-45EC-BCA9-86D7A4EBBE25}"/>
              </a:ext>
            </a:extLst>
          </p:cNvPr>
          <p:cNvPicPr>
            <a:picLocks noChangeAspect="1"/>
          </p:cNvPicPr>
          <p:nvPr/>
        </p:nvPicPr>
        <p:blipFill>
          <a:blip r:embed="rId2"/>
          <a:stretch>
            <a:fillRect/>
          </a:stretch>
        </p:blipFill>
        <p:spPr>
          <a:xfrm>
            <a:off x="182165" y="2107911"/>
            <a:ext cx="11752660" cy="4381500"/>
          </a:xfrm>
          <a:prstGeom prst="rect">
            <a:avLst/>
          </a:prstGeom>
        </p:spPr>
      </p:pic>
    </p:spTree>
    <p:extLst>
      <p:ext uri="{BB962C8B-B14F-4D97-AF65-F5344CB8AC3E}">
        <p14:creationId xmlns:p14="http://schemas.microsoft.com/office/powerpoint/2010/main" val="2210140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activity diagrams</a:t>
            </a:r>
            <a:endParaRPr lang="en-GB" dirty="0"/>
          </a:p>
        </p:txBody>
      </p:sp>
      <p:pic>
        <p:nvPicPr>
          <p:cNvPr id="4" name="Picture 3">
            <a:extLst>
              <a:ext uri="{FF2B5EF4-FFF2-40B4-BE49-F238E27FC236}">
                <a16:creationId xmlns:a16="http://schemas.microsoft.com/office/drawing/2014/main" id="{427D231A-B2F9-4B2E-8409-FE6247E9EBB7}"/>
              </a:ext>
            </a:extLst>
          </p:cNvPr>
          <p:cNvPicPr>
            <a:picLocks noChangeAspect="1"/>
          </p:cNvPicPr>
          <p:nvPr/>
        </p:nvPicPr>
        <p:blipFill>
          <a:blip r:embed="rId2"/>
          <a:stretch>
            <a:fillRect/>
          </a:stretch>
        </p:blipFill>
        <p:spPr>
          <a:xfrm>
            <a:off x="-1" y="1781360"/>
            <a:ext cx="4810125" cy="5076640"/>
          </a:xfrm>
          <a:prstGeom prst="rect">
            <a:avLst/>
          </a:prstGeom>
        </p:spPr>
      </p:pic>
      <p:pic>
        <p:nvPicPr>
          <p:cNvPr id="11266" name="Picture 2">
            <a:extLst>
              <a:ext uri="{FF2B5EF4-FFF2-40B4-BE49-F238E27FC236}">
                <a16:creationId xmlns:a16="http://schemas.microsoft.com/office/drawing/2014/main" id="{A34AC883-3EAD-4C9D-B7D4-C661D6476D48}"/>
              </a:ext>
            </a:extLst>
          </p:cNvPr>
          <p:cNvPicPr>
            <a:picLocks noChangeAspect="1" noChangeArrowheads="1"/>
          </p:cNvPicPr>
          <p:nvPr/>
        </p:nvPicPr>
        <p:blipFill>
          <a:blip r:embed="rId3">
            <a:duotone>
              <a:prstClr val="black"/>
              <a:srgbClr val="FFFF00">
                <a:tint val="45000"/>
                <a:satMod val="400000"/>
              </a:srgbClr>
            </a:duotone>
            <a:extLst>
              <a:ext uri="{28A0092B-C50C-407E-A947-70E740481C1C}">
                <a14:useLocalDpi xmlns:a14="http://schemas.microsoft.com/office/drawing/2010/main" val="0"/>
              </a:ext>
            </a:extLst>
          </a:blip>
          <a:srcRect/>
          <a:stretch>
            <a:fillRect/>
          </a:stretch>
        </p:blipFill>
        <p:spPr bwMode="auto">
          <a:xfrm>
            <a:off x="4686300" y="1792936"/>
            <a:ext cx="7505700" cy="506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504442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a:t>
            </a:r>
            <a:r>
              <a:rPr lang="en-GB" b="1" i="1" dirty="0">
                <a:latin typeface="Garamond"/>
                <a:ea typeface="Times New Roman"/>
                <a:cs typeface="Times New Roman"/>
              </a:rPr>
              <a:t>class diagrams</a:t>
            </a:r>
            <a:endParaRPr lang="en-GB" dirty="0"/>
          </a:p>
        </p:txBody>
      </p:sp>
      <p:pic>
        <p:nvPicPr>
          <p:cNvPr id="3" name="Picture 2">
            <a:extLst>
              <a:ext uri="{FF2B5EF4-FFF2-40B4-BE49-F238E27FC236}">
                <a16:creationId xmlns:a16="http://schemas.microsoft.com/office/drawing/2014/main" id="{E1D4AFAE-DA69-4CCF-98E2-089DBB87BC6C}"/>
              </a:ext>
            </a:extLst>
          </p:cNvPr>
          <p:cNvPicPr>
            <a:picLocks noChangeAspect="1"/>
          </p:cNvPicPr>
          <p:nvPr/>
        </p:nvPicPr>
        <p:blipFill>
          <a:blip r:embed="rId2"/>
          <a:stretch>
            <a:fillRect/>
          </a:stretch>
        </p:blipFill>
        <p:spPr>
          <a:xfrm>
            <a:off x="261937" y="1947862"/>
            <a:ext cx="3529013" cy="1743075"/>
          </a:xfrm>
          <a:prstGeom prst="rect">
            <a:avLst/>
          </a:prstGeom>
        </p:spPr>
      </p:pic>
      <p:pic>
        <p:nvPicPr>
          <p:cNvPr id="5" name="Picture 4">
            <a:extLst>
              <a:ext uri="{FF2B5EF4-FFF2-40B4-BE49-F238E27FC236}">
                <a16:creationId xmlns:a16="http://schemas.microsoft.com/office/drawing/2014/main" id="{B3F2B016-4830-4F28-B5FE-94247160F5D3}"/>
              </a:ext>
            </a:extLst>
          </p:cNvPr>
          <p:cNvPicPr>
            <a:picLocks noChangeAspect="1"/>
          </p:cNvPicPr>
          <p:nvPr/>
        </p:nvPicPr>
        <p:blipFill>
          <a:blip r:embed="rId3"/>
          <a:stretch>
            <a:fillRect/>
          </a:stretch>
        </p:blipFill>
        <p:spPr>
          <a:xfrm>
            <a:off x="261937" y="3845863"/>
            <a:ext cx="3552764" cy="2727961"/>
          </a:xfrm>
          <a:prstGeom prst="rect">
            <a:avLst/>
          </a:prstGeom>
        </p:spPr>
      </p:pic>
      <p:pic>
        <p:nvPicPr>
          <p:cNvPr id="6" name="Picture 5">
            <a:extLst>
              <a:ext uri="{FF2B5EF4-FFF2-40B4-BE49-F238E27FC236}">
                <a16:creationId xmlns:a16="http://schemas.microsoft.com/office/drawing/2014/main" id="{0CE100EF-E7F9-4B72-A767-EE48A82A367C}"/>
              </a:ext>
            </a:extLst>
          </p:cNvPr>
          <p:cNvPicPr>
            <a:picLocks noChangeAspect="1"/>
          </p:cNvPicPr>
          <p:nvPr/>
        </p:nvPicPr>
        <p:blipFill rotWithShape="1">
          <a:blip r:embed="rId4"/>
          <a:srcRect l="4297" t="16667" r="3711" b="16493"/>
          <a:stretch/>
        </p:blipFill>
        <p:spPr>
          <a:xfrm>
            <a:off x="4152900" y="1947862"/>
            <a:ext cx="7677150" cy="4625962"/>
          </a:xfrm>
          <a:prstGeom prst="rect">
            <a:avLst/>
          </a:prstGeom>
        </p:spPr>
      </p:pic>
    </p:spTree>
    <p:extLst>
      <p:ext uri="{BB962C8B-B14F-4D97-AF65-F5344CB8AC3E}">
        <p14:creationId xmlns:p14="http://schemas.microsoft.com/office/powerpoint/2010/main" val="14352781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sequence diagrams</a:t>
            </a:r>
            <a:endParaRPr lang="en-GB" dirty="0"/>
          </a:p>
        </p:txBody>
      </p:sp>
      <p:pic>
        <p:nvPicPr>
          <p:cNvPr id="6" name="Picture 5">
            <a:extLst>
              <a:ext uri="{FF2B5EF4-FFF2-40B4-BE49-F238E27FC236}">
                <a16:creationId xmlns:a16="http://schemas.microsoft.com/office/drawing/2014/main" id="{74AA6274-7CE4-40E4-A823-EC87F7D3975E}"/>
              </a:ext>
            </a:extLst>
          </p:cNvPr>
          <p:cNvPicPr>
            <a:picLocks noChangeAspect="1"/>
          </p:cNvPicPr>
          <p:nvPr/>
        </p:nvPicPr>
        <p:blipFill>
          <a:blip r:embed="rId2"/>
          <a:stretch>
            <a:fillRect/>
          </a:stretch>
        </p:blipFill>
        <p:spPr>
          <a:xfrm>
            <a:off x="0" y="1792936"/>
            <a:ext cx="12192000" cy="4884089"/>
          </a:xfrm>
          <a:prstGeom prst="rect">
            <a:avLst/>
          </a:prstGeom>
        </p:spPr>
      </p:pic>
    </p:spTree>
    <p:extLst>
      <p:ext uri="{BB962C8B-B14F-4D97-AF65-F5344CB8AC3E}">
        <p14:creationId xmlns:p14="http://schemas.microsoft.com/office/powerpoint/2010/main" val="38328211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err="1">
                <a:effectLst/>
                <a:latin typeface="Garamond"/>
                <a:ea typeface="Times New Roman"/>
                <a:cs typeface="Times New Roman"/>
              </a:rPr>
              <a:t>uml</a:t>
            </a:r>
            <a:r>
              <a:rPr lang="en-GB" b="1" i="1" dirty="0">
                <a:effectLst/>
                <a:latin typeface="Garamond"/>
                <a:ea typeface="Times New Roman"/>
                <a:cs typeface="Times New Roman"/>
              </a:rPr>
              <a:t> – sequence diagrams</a:t>
            </a:r>
            <a:endParaRPr lang="en-GB" dirty="0"/>
          </a:p>
        </p:txBody>
      </p:sp>
      <p:pic>
        <p:nvPicPr>
          <p:cNvPr id="3" name="Picture 2">
            <a:extLst>
              <a:ext uri="{FF2B5EF4-FFF2-40B4-BE49-F238E27FC236}">
                <a16:creationId xmlns:a16="http://schemas.microsoft.com/office/drawing/2014/main" id="{1376A4DF-1A93-4814-8775-CF2E01A1AB27}"/>
              </a:ext>
            </a:extLst>
          </p:cNvPr>
          <p:cNvPicPr>
            <a:picLocks noChangeAspect="1"/>
          </p:cNvPicPr>
          <p:nvPr/>
        </p:nvPicPr>
        <p:blipFill>
          <a:blip r:embed="rId2"/>
          <a:stretch>
            <a:fillRect/>
          </a:stretch>
        </p:blipFill>
        <p:spPr>
          <a:xfrm>
            <a:off x="4314825" y="1792936"/>
            <a:ext cx="7877175" cy="5061085"/>
          </a:xfrm>
          <a:prstGeom prst="rect">
            <a:avLst/>
          </a:prstGeom>
        </p:spPr>
      </p:pic>
      <p:pic>
        <p:nvPicPr>
          <p:cNvPr id="4" name="Picture 3">
            <a:extLst>
              <a:ext uri="{FF2B5EF4-FFF2-40B4-BE49-F238E27FC236}">
                <a16:creationId xmlns:a16="http://schemas.microsoft.com/office/drawing/2014/main" id="{42142386-3396-423A-86AE-1861064116DB}"/>
              </a:ext>
            </a:extLst>
          </p:cNvPr>
          <p:cNvPicPr>
            <a:picLocks noChangeAspect="1"/>
          </p:cNvPicPr>
          <p:nvPr/>
        </p:nvPicPr>
        <p:blipFill>
          <a:blip r:embed="rId3"/>
          <a:stretch>
            <a:fillRect/>
          </a:stretch>
        </p:blipFill>
        <p:spPr>
          <a:xfrm>
            <a:off x="-1" y="4352052"/>
            <a:ext cx="4314825" cy="2505947"/>
          </a:xfrm>
          <a:prstGeom prst="rect">
            <a:avLst/>
          </a:prstGeom>
        </p:spPr>
      </p:pic>
      <p:sp>
        <p:nvSpPr>
          <p:cNvPr id="7" name="TextBox 6">
            <a:extLst>
              <a:ext uri="{FF2B5EF4-FFF2-40B4-BE49-F238E27FC236}">
                <a16:creationId xmlns:a16="http://schemas.microsoft.com/office/drawing/2014/main" id="{40A73D2F-66E5-410D-8F03-7861EA3EFD7E}"/>
              </a:ext>
            </a:extLst>
          </p:cNvPr>
          <p:cNvSpPr txBox="1"/>
          <p:nvPr/>
        </p:nvSpPr>
        <p:spPr>
          <a:xfrm>
            <a:off x="1" y="1905782"/>
            <a:ext cx="4314824" cy="2462213"/>
          </a:xfrm>
          <a:prstGeom prst="rect">
            <a:avLst/>
          </a:prstGeom>
          <a:noFill/>
        </p:spPr>
        <p:txBody>
          <a:bodyPr wrap="square">
            <a:spAutoFit/>
          </a:bodyPr>
          <a:lstStyle/>
          <a:p>
            <a:pPr algn="ctr"/>
            <a:r>
              <a:rPr lang="en-GB" sz="2200" dirty="0"/>
              <a:t>The Robustness Analysis involves analysing the narrative text of use cases, identifying a first-guess set of objects that participate in those use cases and classifying the objects based on the roles they play.</a:t>
            </a:r>
          </a:p>
        </p:txBody>
      </p:sp>
    </p:spTree>
    <p:extLst>
      <p:ext uri="{BB962C8B-B14F-4D97-AF65-F5344CB8AC3E}">
        <p14:creationId xmlns:p14="http://schemas.microsoft.com/office/powerpoint/2010/main" val="375782034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a:effectLst/>
                <a:latin typeface="Garamond"/>
                <a:ea typeface="Times New Roman"/>
                <a:cs typeface="Times New Roman"/>
              </a:rPr>
              <a:t>Entity relationship</a:t>
            </a:r>
            <a:endParaRPr lang="en-GB" dirty="0"/>
          </a:p>
        </p:txBody>
      </p:sp>
      <p:pic>
        <p:nvPicPr>
          <p:cNvPr id="6" name="Picture 5">
            <a:extLst>
              <a:ext uri="{FF2B5EF4-FFF2-40B4-BE49-F238E27FC236}">
                <a16:creationId xmlns:a16="http://schemas.microsoft.com/office/drawing/2014/main" id="{04DD388D-3E4C-49CB-A1CE-BDC385E9305C}"/>
              </a:ext>
            </a:extLst>
          </p:cNvPr>
          <p:cNvPicPr>
            <a:picLocks noChangeAspect="1"/>
          </p:cNvPicPr>
          <p:nvPr/>
        </p:nvPicPr>
        <p:blipFill>
          <a:blip r:embed="rId2"/>
          <a:stretch>
            <a:fillRect/>
          </a:stretch>
        </p:blipFill>
        <p:spPr>
          <a:xfrm>
            <a:off x="0" y="3590925"/>
            <a:ext cx="12192000" cy="3267075"/>
          </a:xfrm>
          <a:prstGeom prst="rect">
            <a:avLst/>
          </a:prstGeom>
        </p:spPr>
      </p:pic>
      <p:sp>
        <p:nvSpPr>
          <p:cNvPr id="9" name="TextBox 8">
            <a:extLst>
              <a:ext uri="{FF2B5EF4-FFF2-40B4-BE49-F238E27FC236}">
                <a16:creationId xmlns:a16="http://schemas.microsoft.com/office/drawing/2014/main" id="{E42A96D3-F9E2-4C5E-875F-E5E96E78E439}"/>
              </a:ext>
            </a:extLst>
          </p:cNvPr>
          <p:cNvSpPr txBox="1"/>
          <p:nvPr/>
        </p:nvSpPr>
        <p:spPr>
          <a:xfrm>
            <a:off x="0" y="1836599"/>
            <a:ext cx="12192000" cy="1569660"/>
          </a:xfrm>
          <a:prstGeom prst="rect">
            <a:avLst/>
          </a:prstGeom>
          <a:noFill/>
        </p:spPr>
        <p:txBody>
          <a:bodyPr wrap="square">
            <a:spAutoFit/>
          </a:bodyPr>
          <a:lstStyle/>
          <a:p>
            <a:pPr algn="ctr"/>
            <a:r>
              <a:rPr lang="en-GB" sz="2400" dirty="0"/>
              <a:t>Entity Relationship Diagram, also known as ERD, ER Diagram or ER model, is a type of structural diagram for use in database design. An ERD contains different symbols and connectors that visualise two important information: The major entities within the system scope, and the inter-relationships among these entities.</a:t>
            </a:r>
          </a:p>
        </p:txBody>
      </p:sp>
    </p:spTree>
    <p:extLst>
      <p:ext uri="{BB962C8B-B14F-4D97-AF65-F5344CB8AC3E}">
        <p14:creationId xmlns:p14="http://schemas.microsoft.com/office/powerpoint/2010/main" val="29660533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effectLst/>
                <a:latin typeface="Garamond"/>
                <a:ea typeface="Times New Roman"/>
                <a:cs typeface="Times New Roman"/>
              </a:rPr>
              <a:t>Diagrams for design- </a:t>
            </a:r>
            <a:br>
              <a:rPr lang="en-GB" b="1" i="1" dirty="0">
                <a:effectLst/>
                <a:latin typeface="Garamond"/>
                <a:ea typeface="Times New Roman"/>
                <a:cs typeface="Times New Roman"/>
              </a:rPr>
            </a:br>
            <a:r>
              <a:rPr lang="en-GB" b="1" i="1" dirty="0">
                <a:effectLst/>
                <a:latin typeface="Garamond"/>
                <a:ea typeface="Times New Roman"/>
                <a:cs typeface="Times New Roman"/>
              </a:rPr>
              <a:t>Hardware/networking </a:t>
            </a:r>
            <a:endParaRPr lang="en-GB" dirty="0"/>
          </a:p>
        </p:txBody>
      </p:sp>
      <p:sp>
        <p:nvSpPr>
          <p:cNvPr id="7" name="TextBox 6">
            <a:extLst>
              <a:ext uri="{FF2B5EF4-FFF2-40B4-BE49-F238E27FC236}">
                <a16:creationId xmlns:a16="http://schemas.microsoft.com/office/drawing/2014/main" id="{43549145-F5E7-428E-882D-B6B2F69DBFB6}"/>
              </a:ext>
            </a:extLst>
          </p:cNvPr>
          <p:cNvSpPr txBox="1"/>
          <p:nvPr/>
        </p:nvSpPr>
        <p:spPr>
          <a:xfrm>
            <a:off x="8327571" y="1944546"/>
            <a:ext cx="3864429" cy="4893647"/>
          </a:xfrm>
          <a:prstGeom prst="rect">
            <a:avLst/>
          </a:prstGeom>
          <a:noFill/>
        </p:spPr>
        <p:txBody>
          <a:bodyPr wrap="square">
            <a:spAutoFit/>
          </a:bodyPr>
          <a:lstStyle/>
          <a:p>
            <a:r>
              <a:rPr lang="en-GB" sz="2400" dirty="0"/>
              <a:t>A network diagram is a visual representation of network architecture. It maps out the structure of a network with a variety of different symbols and line connections. </a:t>
            </a:r>
          </a:p>
          <a:p>
            <a:endParaRPr lang="en-GB" sz="2400" dirty="0"/>
          </a:p>
          <a:p>
            <a:r>
              <a:rPr lang="en-GB" sz="2400" dirty="0"/>
              <a:t>It is the ideal way to share the layout of a network because the visual presentation makes it easier for users to understand how items are connected.</a:t>
            </a:r>
          </a:p>
        </p:txBody>
      </p:sp>
      <p:pic>
        <p:nvPicPr>
          <p:cNvPr id="5" name="Picture 4">
            <a:extLst>
              <a:ext uri="{FF2B5EF4-FFF2-40B4-BE49-F238E27FC236}">
                <a16:creationId xmlns:a16="http://schemas.microsoft.com/office/drawing/2014/main" id="{4E04FCD3-EE0B-47A7-9C87-DB0B46248664}"/>
              </a:ext>
            </a:extLst>
          </p:cNvPr>
          <p:cNvPicPr>
            <a:picLocks noChangeAspect="1"/>
          </p:cNvPicPr>
          <p:nvPr/>
        </p:nvPicPr>
        <p:blipFill>
          <a:blip r:embed="rId2"/>
          <a:stretch>
            <a:fillRect/>
          </a:stretch>
        </p:blipFill>
        <p:spPr>
          <a:xfrm>
            <a:off x="0" y="1792936"/>
            <a:ext cx="8327571" cy="5065064"/>
          </a:xfrm>
          <a:prstGeom prst="rect">
            <a:avLst/>
          </a:prstGeom>
        </p:spPr>
      </p:pic>
    </p:spTree>
    <p:extLst>
      <p:ext uri="{BB962C8B-B14F-4D97-AF65-F5344CB8AC3E}">
        <p14:creationId xmlns:p14="http://schemas.microsoft.com/office/powerpoint/2010/main" val="5975656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schemas.microsoft.com/office/2006/documentManagement/types"/>
    <ds:schemaRef ds:uri="http://purl.org/dc/terms/"/>
    <ds:schemaRef ds:uri="http://schemas.microsoft.com/office/2006/metadata/properties"/>
    <ds:schemaRef ds:uri="http://www.w3.org/XML/1998/namespace"/>
    <ds:schemaRef ds:uri="4f627824-a7cf-4e54-9661-934e5f85792b"/>
    <ds:schemaRef ds:uri="19514574-b5d9-49eb-9678-28308461b4ba"/>
    <ds:schemaRef ds:uri="http://purl.org/dc/elements/1.1/"/>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2211</TotalTime>
  <Words>5398</Words>
  <Application>Microsoft Office PowerPoint</Application>
  <PresentationFormat>Widescreen</PresentationFormat>
  <Paragraphs>375</Paragraphs>
  <Slides>83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83</vt:i4>
      </vt:variant>
    </vt:vector>
  </HeadingPairs>
  <TitlesOfParts>
    <vt:vector size="91" baseType="lpstr">
      <vt:lpstr>Arial</vt:lpstr>
      <vt:lpstr>Arial Rounded MT Bold</vt:lpstr>
      <vt:lpstr>Calibri</vt:lpstr>
      <vt:lpstr>Corbel</vt:lpstr>
      <vt:lpstr>Garamond</vt:lpstr>
      <vt:lpstr>Times New Roman</vt:lpstr>
      <vt:lpstr>Wingdings</vt:lpstr>
      <vt:lpstr>Banded</vt:lpstr>
      <vt:lpstr>ACHA4008: Integrating Project </vt:lpstr>
      <vt:lpstr>Lecture  aims</vt:lpstr>
      <vt:lpstr>Aims</vt:lpstr>
      <vt:lpstr>The SDLC Phase 3: Systems Design</vt:lpstr>
      <vt:lpstr>The SDLC Phase 3: Systems Design</vt:lpstr>
      <vt:lpstr>The SDLC Phase 3: Systems Design</vt:lpstr>
      <vt:lpstr>Systems Design</vt:lpstr>
      <vt:lpstr>System Design</vt:lpstr>
      <vt:lpstr>System design</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Outline Systems Design  Generating alternative solutions </vt:lpstr>
      <vt:lpstr> Centralised  systems </vt:lpstr>
      <vt:lpstr> Centralised  systems </vt:lpstr>
      <vt:lpstr> Distributed systems </vt:lpstr>
      <vt:lpstr> Distributed systems </vt:lpstr>
      <vt:lpstr> Distributed systems </vt:lpstr>
      <vt:lpstr> Distributed systems </vt:lpstr>
      <vt:lpstr> Distributed systems </vt:lpstr>
      <vt:lpstr>File-based and database systems</vt:lpstr>
      <vt:lpstr>The file-based approach</vt:lpstr>
      <vt:lpstr>The file-based approach</vt:lpstr>
      <vt:lpstr>The file-based approach</vt:lpstr>
      <vt:lpstr>The file-based approach</vt:lpstr>
      <vt:lpstr>The database approach</vt:lpstr>
      <vt:lpstr>The database approach</vt:lpstr>
      <vt:lpstr>The database approach</vt:lpstr>
      <vt:lpstr>The database approach</vt:lpstr>
      <vt:lpstr>The database approach</vt:lpstr>
      <vt:lpstr>The database approach- ERD</vt:lpstr>
      <vt:lpstr>Batch and real-time systems</vt:lpstr>
      <vt:lpstr>Batch processing</vt:lpstr>
      <vt:lpstr>Batch processing</vt:lpstr>
      <vt:lpstr>Batch processing</vt:lpstr>
      <vt:lpstr>Real-time Processing</vt:lpstr>
      <vt:lpstr>Real-time Processing</vt:lpstr>
      <vt:lpstr>PowerPoint Presentation</vt:lpstr>
      <vt:lpstr>Real-time Processing</vt:lpstr>
      <vt:lpstr>Computer hardware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Input methods/data capture</vt:lpstr>
      <vt:lpstr>Applications packages and specially designed programs</vt:lpstr>
      <vt:lpstr>Applications packages and specially designed programs</vt:lpstr>
      <vt:lpstr>Applications packages and specially designed programs</vt:lpstr>
      <vt:lpstr>Applications packages and specially designed programs</vt:lpstr>
      <vt:lpstr>Diagrams for design-  wire frames/storyboards</vt:lpstr>
      <vt:lpstr>Diagrams for design-  flow charts</vt:lpstr>
      <vt:lpstr>Diagrams for design-  Business Process Model</vt:lpstr>
      <vt:lpstr>Diagrams for design-  uml – use case</vt:lpstr>
      <vt:lpstr>Diagrams for design-  uml – use case</vt:lpstr>
      <vt:lpstr>Diagrams for design-  uml – use case</vt:lpstr>
      <vt:lpstr>Diagrams for design-  uml – use case</vt:lpstr>
      <vt:lpstr>Diagrams for design-  uml – activity diagrams</vt:lpstr>
      <vt:lpstr>Diagrams for design-  uml – class diagrams</vt:lpstr>
      <vt:lpstr>Diagrams for design-  uml – sequence diagrams</vt:lpstr>
      <vt:lpstr>Diagrams for design-  uml – sequence diagrams</vt:lpstr>
      <vt:lpstr>Diagrams for design-  Entity relationship</vt:lpstr>
      <vt:lpstr>Diagrams for design-  Hardware/networking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8</cp:revision>
  <dcterms:created xsi:type="dcterms:W3CDTF">2021-01-16T10:49:17Z</dcterms:created>
  <dcterms:modified xsi:type="dcterms:W3CDTF">2021-02-22T21:16:37Z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