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1"/>
  </p:notesMasterIdLst>
  <p:handoutMasterIdLst>
    <p:handoutMasterId r:id="rId62"/>
  </p:handoutMasterIdLst>
  <p:sldIdLst>
    <p:sldId id="452" r:id="rId5"/>
    <p:sldId id="453" r:id="rId6"/>
    <p:sldId id="454" r:id="rId7"/>
    <p:sldId id="451" r:id="rId8"/>
    <p:sldId id="988" r:id="rId9"/>
    <p:sldId id="995" r:id="rId10"/>
    <p:sldId id="996" r:id="rId11"/>
    <p:sldId id="997" r:id="rId12"/>
    <p:sldId id="989" r:id="rId13"/>
    <p:sldId id="987" r:id="rId14"/>
    <p:sldId id="990" r:id="rId15"/>
    <p:sldId id="991" r:id="rId16"/>
    <p:sldId id="992" r:id="rId17"/>
    <p:sldId id="993" r:id="rId18"/>
    <p:sldId id="994" r:id="rId19"/>
    <p:sldId id="953" r:id="rId20"/>
    <p:sldId id="998" r:id="rId21"/>
    <p:sldId id="955" r:id="rId22"/>
    <p:sldId id="291" r:id="rId23"/>
    <p:sldId id="929" r:id="rId24"/>
    <p:sldId id="933" r:id="rId25"/>
    <p:sldId id="930" r:id="rId26"/>
    <p:sldId id="931" r:id="rId27"/>
    <p:sldId id="956" r:id="rId28"/>
    <p:sldId id="927" r:id="rId29"/>
    <p:sldId id="925" r:id="rId30"/>
    <p:sldId id="975" r:id="rId31"/>
    <p:sldId id="926" r:id="rId32"/>
    <p:sldId id="936" r:id="rId33"/>
    <p:sldId id="976" r:id="rId34"/>
    <p:sldId id="977" r:id="rId35"/>
    <p:sldId id="937" r:id="rId36"/>
    <p:sldId id="985" r:id="rId37"/>
    <p:sldId id="949" r:id="rId38"/>
    <p:sldId id="938" r:id="rId39"/>
    <p:sldId id="939" r:id="rId40"/>
    <p:sldId id="940" r:id="rId41"/>
    <p:sldId id="978" r:id="rId42"/>
    <p:sldId id="979" r:id="rId43"/>
    <p:sldId id="941" r:id="rId44"/>
    <p:sldId id="986" r:id="rId45"/>
    <p:sldId id="950" r:id="rId46"/>
    <p:sldId id="942" r:id="rId47"/>
    <p:sldId id="980" r:id="rId48"/>
    <p:sldId id="981" r:id="rId49"/>
    <p:sldId id="943" r:id="rId50"/>
    <p:sldId id="945" r:id="rId51"/>
    <p:sldId id="946" r:id="rId52"/>
    <p:sldId id="947" r:id="rId53"/>
    <p:sldId id="972" r:id="rId54"/>
    <p:sldId id="973" r:id="rId55"/>
    <p:sldId id="974" r:id="rId56"/>
    <p:sldId id="971" r:id="rId57"/>
    <p:sldId id="982" r:id="rId58"/>
    <p:sldId id="969" r:id="rId59"/>
    <p:sldId id="970"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8185E6-64DF-4001-AAB0-565A322A73AD}" vWet="4" dt="2023-03-21T15:18:08.223"/>
    <p1510:client id="{ECA09B3B-828F-4395-8BD8-FE536BB7BD4D}" v="54" dt="2023-03-21T15:51:11.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ECA09B3B-828F-4395-8BD8-FE536BB7BD4D}"/>
    <pc:docChg chg="undo redo custSel addSld delSld modSld sldOrd">
      <pc:chgData name="Aishat Bakre" userId="839b68a6-4a2b-45ef-9a5a-14f954bfea5f" providerId="ADAL" clId="{ECA09B3B-828F-4395-8BD8-FE536BB7BD4D}" dt="2023-03-21T15:51:11.029" v="1702" actId="14100"/>
      <pc:docMkLst>
        <pc:docMk/>
      </pc:docMkLst>
      <pc:sldChg chg="del">
        <pc:chgData name="Aishat Bakre" userId="839b68a6-4a2b-45ef-9a5a-14f954bfea5f" providerId="ADAL" clId="{ECA09B3B-828F-4395-8BD8-FE536BB7BD4D}" dt="2023-03-19T15:11:33.743" v="17" actId="2696"/>
        <pc:sldMkLst>
          <pc:docMk/>
          <pc:sldMk cId="736208756" sldId="257"/>
        </pc:sldMkLst>
      </pc:sldChg>
      <pc:sldChg chg="del">
        <pc:chgData name="Aishat Bakre" userId="839b68a6-4a2b-45ef-9a5a-14f954bfea5f" providerId="ADAL" clId="{ECA09B3B-828F-4395-8BD8-FE536BB7BD4D}" dt="2023-03-18T17:01:50.793" v="0" actId="2696"/>
        <pc:sldMkLst>
          <pc:docMk/>
          <pc:sldMk cId="1395684286" sldId="260"/>
        </pc:sldMkLst>
      </pc:sldChg>
      <pc:sldChg chg="del">
        <pc:chgData name="Aishat Bakre" userId="839b68a6-4a2b-45ef-9a5a-14f954bfea5f" providerId="ADAL" clId="{ECA09B3B-828F-4395-8BD8-FE536BB7BD4D}" dt="2023-03-20T10:09:46.233" v="739"/>
        <pc:sldMkLst>
          <pc:docMk/>
          <pc:sldMk cId="2208285899" sldId="296"/>
        </pc:sldMkLst>
      </pc:sldChg>
      <pc:sldChg chg="del">
        <pc:chgData name="Aishat Bakre" userId="839b68a6-4a2b-45ef-9a5a-14f954bfea5f" providerId="ADAL" clId="{ECA09B3B-828F-4395-8BD8-FE536BB7BD4D}" dt="2023-03-19T15:11:37.380" v="18" actId="2696"/>
        <pc:sldMkLst>
          <pc:docMk/>
          <pc:sldMk cId="1797734647" sldId="310"/>
        </pc:sldMkLst>
      </pc:sldChg>
      <pc:sldChg chg="modSp mod">
        <pc:chgData name="Aishat Bakre" userId="839b68a6-4a2b-45ef-9a5a-14f954bfea5f" providerId="ADAL" clId="{ECA09B3B-828F-4395-8BD8-FE536BB7BD4D}" dt="2023-03-20T11:35:32.628" v="1156" actId="12"/>
        <pc:sldMkLst>
          <pc:docMk/>
          <pc:sldMk cId="1460264782" sldId="451"/>
        </pc:sldMkLst>
        <pc:spChg chg="mod">
          <ac:chgData name="Aishat Bakre" userId="839b68a6-4a2b-45ef-9a5a-14f954bfea5f" providerId="ADAL" clId="{ECA09B3B-828F-4395-8BD8-FE536BB7BD4D}" dt="2023-03-20T11:35:32.628" v="1156" actId="12"/>
          <ac:spMkLst>
            <pc:docMk/>
            <pc:sldMk cId="1460264782" sldId="451"/>
            <ac:spMk id="3" creationId="{4B04E91D-47BD-D9CB-4F50-623E3026B562}"/>
          </ac:spMkLst>
        </pc:spChg>
      </pc:sldChg>
      <pc:sldChg chg="modSp mod">
        <pc:chgData name="Aishat Bakre" userId="839b68a6-4a2b-45ef-9a5a-14f954bfea5f" providerId="ADAL" clId="{ECA09B3B-828F-4395-8BD8-FE536BB7BD4D}" dt="2023-03-20T11:33:32.227" v="1111" actId="20577"/>
        <pc:sldMkLst>
          <pc:docMk/>
          <pc:sldMk cId="3942005549" sldId="452"/>
        </pc:sldMkLst>
        <pc:spChg chg="mod">
          <ac:chgData name="Aishat Bakre" userId="839b68a6-4a2b-45ef-9a5a-14f954bfea5f" providerId="ADAL" clId="{ECA09B3B-828F-4395-8BD8-FE536BB7BD4D}" dt="2023-03-20T11:33:32.227" v="1111" actId="20577"/>
          <ac:spMkLst>
            <pc:docMk/>
            <pc:sldMk cId="3942005549" sldId="452"/>
            <ac:spMk id="2" creationId="{00000000-0000-0000-0000-000000000000}"/>
          </ac:spMkLst>
        </pc:spChg>
      </pc:sldChg>
      <pc:sldChg chg="modSp mod">
        <pc:chgData name="Aishat Bakre" userId="839b68a6-4a2b-45ef-9a5a-14f954bfea5f" providerId="ADAL" clId="{ECA09B3B-828F-4395-8BD8-FE536BB7BD4D}" dt="2023-03-20T11:15:19.464" v="1032" actId="20577"/>
        <pc:sldMkLst>
          <pc:docMk/>
          <pc:sldMk cId="1613224168" sldId="925"/>
        </pc:sldMkLst>
        <pc:spChg chg="mod">
          <ac:chgData name="Aishat Bakre" userId="839b68a6-4a2b-45ef-9a5a-14f954bfea5f" providerId="ADAL" clId="{ECA09B3B-828F-4395-8BD8-FE536BB7BD4D}" dt="2023-03-20T11:15:19.464" v="1032" actId="20577"/>
          <ac:spMkLst>
            <pc:docMk/>
            <pc:sldMk cId="1613224168" sldId="925"/>
            <ac:spMk id="3" creationId="{30D38738-5E86-4880-9981-A729DB13476E}"/>
          </ac:spMkLst>
        </pc:spChg>
      </pc:sldChg>
      <pc:sldChg chg="modSp mod">
        <pc:chgData name="Aishat Bakre" userId="839b68a6-4a2b-45ef-9a5a-14f954bfea5f" providerId="ADAL" clId="{ECA09B3B-828F-4395-8BD8-FE536BB7BD4D}" dt="2023-03-20T12:44:33.453" v="1390" actId="255"/>
        <pc:sldMkLst>
          <pc:docMk/>
          <pc:sldMk cId="2357150747" sldId="926"/>
        </pc:sldMkLst>
        <pc:spChg chg="mod">
          <ac:chgData name="Aishat Bakre" userId="839b68a6-4a2b-45ef-9a5a-14f954bfea5f" providerId="ADAL" clId="{ECA09B3B-828F-4395-8BD8-FE536BB7BD4D}" dt="2023-03-20T12:44:33.453" v="1390" actId="255"/>
          <ac:spMkLst>
            <pc:docMk/>
            <pc:sldMk cId="2357150747" sldId="926"/>
            <ac:spMk id="2" creationId="{E0663AB4-423F-4467-A865-639F43276DBF}"/>
          </ac:spMkLst>
        </pc:spChg>
        <pc:spChg chg="mod">
          <ac:chgData name="Aishat Bakre" userId="839b68a6-4a2b-45ef-9a5a-14f954bfea5f" providerId="ADAL" clId="{ECA09B3B-828F-4395-8BD8-FE536BB7BD4D}" dt="2023-03-20T12:44:20.161" v="1381" actId="5793"/>
          <ac:spMkLst>
            <pc:docMk/>
            <pc:sldMk cId="2357150747" sldId="926"/>
            <ac:spMk id="3" creationId="{584A0D91-E59B-47F9-85F1-F88485DA6720}"/>
          </ac:spMkLst>
        </pc:spChg>
      </pc:sldChg>
      <pc:sldChg chg="modSp mod">
        <pc:chgData name="Aishat Bakre" userId="839b68a6-4a2b-45ef-9a5a-14f954bfea5f" providerId="ADAL" clId="{ECA09B3B-828F-4395-8BD8-FE536BB7BD4D}" dt="2023-03-19T16:57:56.368" v="364" actId="20577"/>
        <pc:sldMkLst>
          <pc:docMk/>
          <pc:sldMk cId="2051670778" sldId="927"/>
        </pc:sldMkLst>
        <pc:spChg chg="mod">
          <ac:chgData name="Aishat Bakre" userId="839b68a6-4a2b-45ef-9a5a-14f954bfea5f" providerId="ADAL" clId="{ECA09B3B-828F-4395-8BD8-FE536BB7BD4D}" dt="2023-03-19T16:57:56.368" v="364" actId="20577"/>
          <ac:spMkLst>
            <pc:docMk/>
            <pc:sldMk cId="2051670778" sldId="927"/>
            <ac:spMk id="3" creationId="{820282E9-09D8-424A-A55A-61036C686A9D}"/>
          </ac:spMkLst>
        </pc:spChg>
      </pc:sldChg>
      <pc:sldChg chg="del">
        <pc:chgData name="Aishat Bakre" userId="839b68a6-4a2b-45ef-9a5a-14f954bfea5f" providerId="ADAL" clId="{ECA09B3B-828F-4395-8BD8-FE536BB7BD4D}" dt="2023-03-19T17:00:39.794" v="367" actId="2696"/>
        <pc:sldMkLst>
          <pc:docMk/>
          <pc:sldMk cId="3303612184" sldId="929"/>
        </pc:sldMkLst>
      </pc:sldChg>
      <pc:sldChg chg="del">
        <pc:chgData name="Aishat Bakre" userId="839b68a6-4a2b-45ef-9a5a-14f954bfea5f" providerId="ADAL" clId="{ECA09B3B-828F-4395-8BD8-FE536BB7BD4D}" dt="2023-03-19T17:01:14.125" v="369" actId="2696"/>
        <pc:sldMkLst>
          <pc:docMk/>
          <pc:sldMk cId="991202351" sldId="930"/>
        </pc:sldMkLst>
      </pc:sldChg>
      <pc:sldChg chg="del">
        <pc:chgData name="Aishat Bakre" userId="839b68a6-4a2b-45ef-9a5a-14f954bfea5f" providerId="ADAL" clId="{ECA09B3B-828F-4395-8BD8-FE536BB7BD4D}" dt="2023-03-19T17:01:30.116" v="370" actId="2696"/>
        <pc:sldMkLst>
          <pc:docMk/>
          <pc:sldMk cId="1550104038" sldId="931"/>
        </pc:sldMkLst>
      </pc:sldChg>
      <pc:sldChg chg="del">
        <pc:chgData name="Aishat Bakre" userId="839b68a6-4a2b-45ef-9a5a-14f954bfea5f" providerId="ADAL" clId="{ECA09B3B-828F-4395-8BD8-FE536BB7BD4D}" dt="2023-03-19T17:01:00.529" v="368" actId="2696"/>
        <pc:sldMkLst>
          <pc:docMk/>
          <pc:sldMk cId="1472369881" sldId="933"/>
        </pc:sldMkLst>
      </pc:sldChg>
      <pc:sldChg chg="modSp mod">
        <pc:chgData name="Aishat Bakre" userId="839b68a6-4a2b-45ef-9a5a-14f954bfea5f" providerId="ADAL" clId="{ECA09B3B-828F-4395-8BD8-FE536BB7BD4D}" dt="2023-03-20T09:44:27.248" v="391" actId="20577"/>
        <pc:sldMkLst>
          <pc:docMk/>
          <pc:sldMk cId="2073253746" sldId="936"/>
        </pc:sldMkLst>
        <pc:spChg chg="mod">
          <ac:chgData name="Aishat Bakre" userId="839b68a6-4a2b-45ef-9a5a-14f954bfea5f" providerId="ADAL" clId="{ECA09B3B-828F-4395-8BD8-FE536BB7BD4D}" dt="2023-03-20T09:44:27.248" v="391" actId="20577"/>
          <ac:spMkLst>
            <pc:docMk/>
            <pc:sldMk cId="2073253746" sldId="936"/>
            <ac:spMk id="2" creationId="{F0B5173B-15AF-4114-94A9-A5F56AFC7851}"/>
          </ac:spMkLst>
        </pc:spChg>
      </pc:sldChg>
      <pc:sldChg chg="ord">
        <pc:chgData name="Aishat Bakre" userId="839b68a6-4a2b-45ef-9a5a-14f954bfea5f" providerId="ADAL" clId="{ECA09B3B-828F-4395-8BD8-FE536BB7BD4D}" dt="2023-03-20T09:54:12.457" v="538"/>
        <pc:sldMkLst>
          <pc:docMk/>
          <pc:sldMk cId="1911875443" sldId="937"/>
        </pc:sldMkLst>
      </pc:sldChg>
      <pc:sldChg chg="modSp mod">
        <pc:chgData name="Aishat Bakre" userId="839b68a6-4a2b-45ef-9a5a-14f954bfea5f" providerId="ADAL" clId="{ECA09B3B-828F-4395-8BD8-FE536BB7BD4D}" dt="2023-03-20T09:59:01.556" v="632" actId="255"/>
        <pc:sldMkLst>
          <pc:docMk/>
          <pc:sldMk cId="3785001677" sldId="938"/>
        </pc:sldMkLst>
        <pc:spChg chg="mod">
          <ac:chgData name="Aishat Bakre" userId="839b68a6-4a2b-45ef-9a5a-14f954bfea5f" providerId="ADAL" clId="{ECA09B3B-828F-4395-8BD8-FE536BB7BD4D}" dt="2023-03-20T09:59:01.556" v="632" actId="255"/>
          <ac:spMkLst>
            <pc:docMk/>
            <pc:sldMk cId="3785001677" sldId="938"/>
            <ac:spMk id="2" creationId="{739C583D-0A6F-4F00-BC91-12E986C049A6}"/>
          </ac:spMkLst>
        </pc:spChg>
      </pc:sldChg>
      <pc:sldChg chg="modSp mod">
        <pc:chgData name="Aishat Bakre" userId="839b68a6-4a2b-45ef-9a5a-14f954bfea5f" providerId="ADAL" clId="{ECA09B3B-828F-4395-8BD8-FE536BB7BD4D}" dt="2023-03-20T12:47:39.565" v="1406" actId="20577"/>
        <pc:sldMkLst>
          <pc:docMk/>
          <pc:sldMk cId="2313732938" sldId="940"/>
        </pc:sldMkLst>
        <pc:spChg chg="mod">
          <ac:chgData name="Aishat Bakre" userId="839b68a6-4a2b-45ef-9a5a-14f954bfea5f" providerId="ADAL" clId="{ECA09B3B-828F-4395-8BD8-FE536BB7BD4D}" dt="2023-03-20T10:42:26.829" v="1007" actId="255"/>
          <ac:spMkLst>
            <pc:docMk/>
            <pc:sldMk cId="2313732938" sldId="940"/>
            <ac:spMk id="2" creationId="{721C6511-B362-4FF7-A768-06C895D3C53F}"/>
          </ac:spMkLst>
        </pc:spChg>
        <pc:spChg chg="mod">
          <ac:chgData name="Aishat Bakre" userId="839b68a6-4a2b-45ef-9a5a-14f954bfea5f" providerId="ADAL" clId="{ECA09B3B-828F-4395-8BD8-FE536BB7BD4D}" dt="2023-03-20T12:47:39.565" v="1406" actId="20577"/>
          <ac:spMkLst>
            <pc:docMk/>
            <pc:sldMk cId="2313732938" sldId="940"/>
            <ac:spMk id="3" creationId="{8E870CF5-182C-496F-8BA9-9B5E1DDC1059}"/>
          </ac:spMkLst>
        </pc:spChg>
      </pc:sldChg>
      <pc:sldChg chg="modSp mod ord">
        <pc:chgData name="Aishat Bakre" userId="839b68a6-4a2b-45ef-9a5a-14f954bfea5f" providerId="ADAL" clId="{ECA09B3B-828F-4395-8BD8-FE536BB7BD4D}" dt="2023-03-20T10:05:36.999" v="724" actId="1076"/>
        <pc:sldMkLst>
          <pc:docMk/>
          <pc:sldMk cId="570878087" sldId="941"/>
        </pc:sldMkLst>
        <pc:spChg chg="mod">
          <ac:chgData name="Aishat Bakre" userId="839b68a6-4a2b-45ef-9a5a-14f954bfea5f" providerId="ADAL" clId="{ECA09B3B-828F-4395-8BD8-FE536BB7BD4D}" dt="2023-03-20T10:05:32.870" v="723" actId="122"/>
          <ac:spMkLst>
            <pc:docMk/>
            <pc:sldMk cId="570878087" sldId="941"/>
            <ac:spMk id="2" creationId="{312767AA-5426-421E-9363-4CCE2029E426}"/>
          </ac:spMkLst>
        </pc:spChg>
        <pc:spChg chg="mod">
          <ac:chgData name="Aishat Bakre" userId="839b68a6-4a2b-45ef-9a5a-14f954bfea5f" providerId="ADAL" clId="{ECA09B3B-828F-4395-8BD8-FE536BB7BD4D}" dt="2023-03-20T10:05:36.999" v="724" actId="1076"/>
          <ac:spMkLst>
            <pc:docMk/>
            <pc:sldMk cId="570878087" sldId="941"/>
            <ac:spMk id="3" creationId="{06C4A695-3828-41B5-AEB3-4A47409EB713}"/>
          </ac:spMkLst>
        </pc:spChg>
      </pc:sldChg>
      <pc:sldChg chg="modSp mod">
        <pc:chgData name="Aishat Bakre" userId="839b68a6-4a2b-45ef-9a5a-14f954bfea5f" providerId="ADAL" clId="{ECA09B3B-828F-4395-8BD8-FE536BB7BD4D}" dt="2023-03-20T10:00:03.842" v="634" actId="27636"/>
        <pc:sldMkLst>
          <pc:docMk/>
          <pc:sldMk cId="3136841784" sldId="942"/>
        </pc:sldMkLst>
        <pc:spChg chg="mod">
          <ac:chgData name="Aishat Bakre" userId="839b68a6-4a2b-45ef-9a5a-14f954bfea5f" providerId="ADAL" clId="{ECA09B3B-828F-4395-8BD8-FE536BB7BD4D}" dt="2023-03-19T16:55:33.743" v="362" actId="207"/>
          <ac:spMkLst>
            <pc:docMk/>
            <pc:sldMk cId="3136841784" sldId="942"/>
            <ac:spMk id="2" creationId="{5F7DE86E-583C-44C5-A17F-858AFBF2DB29}"/>
          </ac:spMkLst>
        </pc:spChg>
        <pc:spChg chg="mod">
          <ac:chgData name="Aishat Bakre" userId="839b68a6-4a2b-45ef-9a5a-14f954bfea5f" providerId="ADAL" clId="{ECA09B3B-828F-4395-8BD8-FE536BB7BD4D}" dt="2023-03-20T10:00:03.842" v="634" actId="27636"/>
          <ac:spMkLst>
            <pc:docMk/>
            <pc:sldMk cId="3136841784" sldId="942"/>
            <ac:spMk id="3" creationId="{7CA13D36-5545-4A59-AD02-245D98C16B73}"/>
          </ac:spMkLst>
        </pc:spChg>
      </pc:sldChg>
      <pc:sldChg chg="modSp mod modNotesTx">
        <pc:chgData name="Aishat Bakre" userId="839b68a6-4a2b-45ef-9a5a-14f954bfea5f" providerId="ADAL" clId="{ECA09B3B-828F-4395-8BD8-FE536BB7BD4D}" dt="2023-03-19T16:38:25.804" v="208" actId="20577"/>
        <pc:sldMkLst>
          <pc:docMk/>
          <pc:sldMk cId="2225304214" sldId="943"/>
        </pc:sldMkLst>
        <pc:spChg chg="mod">
          <ac:chgData name="Aishat Bakre" userId="839b68a6-4a2b-45ef-9a5a-14f954bfea5f" providerId="ADAL" clId="{ECA09B3B-828F-4395-8BD8-FE536BB7BD4D}" dt="2023-03-19T16:38:22.769" v="207" actId="207"/>
          <ac:spMkLst>
            <pc:docMk/>
            <pc:sldMk cId="2225304214" sldId="943"/>
            <ac:spMk id="2" creationId="{4C84BFCB-C638-486F-942B-8E6A6CA435E1}"/>
          </ac:spMkLst>
        </pc:spChg>
        <pc:spChg chg="mod">
          <ac:chgData name="Aishat Bakre" userId="839b68a6-4a2b-45ef-9a5a-14f954bfea5f" providerId="ADAL" clId="{ECA09B3B-828F-4395-8BD8-FE536BB7BD4D}" dt="2023-03-19T16:38:14.118" v="205" actId="207"/>
          <ac:spMkLst>
            <pc:docMk/>
            <pc:sldMk cId="2225304214" sldId="943"/>
            <ac:spMk id="3" creationId="{4DC9A594-05B4-41D7-9DF5-C2F052190797}"/>
          </ac:spMkLst>
        </pc:spChg>
      </pc:sldChg>
      <pc:sldChg chg="modSp mod">
        <pc:chgData name="Aishat Bakre" userId="839b68a6-4a2b-45ef-9a5a-14f954bfea5f" providerId="ADAL" clId="{ECA09B3B-828F-4395-8BD8-FE536BB7BD4D}" dt="2023-03-19T16:38:02.637" v="202" actId="207"/>
        <pc:sldMkLst>
          <pc:docMk/>
          <pc:sldMk cId="1693019878" sldId="945"/>
        </pc:sldMkLst>
        <pc:spChg chg="mod">
          <ac:chgData name="Aishat Bakre" userId="839b68a6-4a2b-45ef-9a5a-14f954bfea5f" providerId="ADAL" clId="{ECA09B3B-828F-4395-8BD8-FE536BB7BD4D}" dt="2023-03-19T16:38:02.637" v="202" actId="207"/>
          <ac:spMkLst>
            <pc:docMk/>
            <pc:sldMk cId="1693019878" sldId="945"/>
            <ac:spMk id="2" creationId="{BF372E13-81BA-4BB9-B8ED-6ACA6D86EB6D}"/>
          </ac:spMkLst>
        </pc:spChg>
        <pc:spChg chg="mod">
          <ac:chgData name="Aishat Bakre" userId="839b68a6-4a2b-45ef-9a5a-14f954bfea5f" providerId="ADAL" clId="{ECA09B3B-828F-4395-8BD8-FE536BB7BD4D}" dt="2023-03-19T16:37:53.897" v="200" actId="2711"/>
          <ac:spMkLst>
            <pc:docMk/>
            <pc:sldMk cId="1693019878" sldId="945"/>
            <ac:spMk id="3" creationId="{610D137E-0FA9-4F9C-B562-7586D790D2C1}"/>
          </ac:spMkLst>
        </pc:spChg>
      </pc:sldChg>
      <pc:sldChg chg="modSp mod">
        <pc:chgData name="Aishat Bakre" userId="839b68a6-4a2b-45ef-9a5a-14f954bfea5f" providerId="ADAL" clId="{ECA09B3B-828F-4395-8BD8-FE536BB7BD4D}" dt="2023-03-19T16:37:20.649" v="195" actId="27636"/>
        <pc:sldMkLst>
          <pc:docMk/>
          <pc:sldMk cId="4129890763" sldId="946"/>
        </pc:sldMkLst>
        <pc:spChg chg="mod">
          <ac:chgData name="Aishat Bakre" userId="839b68a6-4a2b-45ef-9a5a-14f954bfea5f" providerId="ADAL" clId="{ECA09B3B-828F-4395-8BD8-FE536BB7BD4D}" dt="2023-03-19T16:36:56.908" v="190" actId="207"/>
          <ac:spMkLst>
            <pc:docMk/>
            <pc:sldMk cId="4129890763" sldId="946"/>
            <ac:spMk id="2" creationId="{AE2DF56B-19CF-442D-8695-EBD174555B1F}"/>
          </ac:spMkLst>
        </pc:spChg>
        <pc:spChg chg="mod">
          <ac:chgData name="Aishat Bakre" userId="839b68a6-4a2b-45ef-9a5a-14f954bfea5f" providerId="ADAL" clId="{ECA09B3B-828F-4395-8BD8-FE536BB7BD4D}" dt="2023-03-19T16:37:20.649" v="195" actId="27636"/>
          <ac:spMkLst>
            <pc:docMk/>
            <pc:sldMk cId="4129890763" sldId="946"/>
            <ac:spMk id="3" creationId="{3C66CFE5-C32A-4F1B-BC7E-A39454E8A5B7}"/>
          </ac:spMkLst>
        </pc:spChg>
      </pc:sldChg>
      <pc:sldChg chg="modSp mod modNotesTx">
        <pc:chgData name="Aishat Bakre" userId="839b68a6-4a2b-45ef-9a5a-14f954bfea5f" providerId="ADAL" clId="{ECA09B3B-828F-4395-8BD8-FE536BB7BD4D}" dt="2023-03-19T16:41:22.651" v="234" actId="20577"/>
        <pc:sldMkLst>
          <pc:docMk/>
          <pc:sldMk cId="641662149" sldId="947"/>
        </pc:sldMkLst>
        <pc:spChg chg="mod">
          <ac:chgData name="Aishat Bakre" userId="839b68a6-4a2b-45ef-9a5a-14f954bfea5f" providerId="ADAL" clId="{ECA09B3B-828F-4395-8BD8-FE536BB7BD4D}" dt="2023-03-19T16:36:41.924" v="187" actId="207"/>
          <ac:spMkLst>
            <pc:docMk/>
            <pc:sldMk cId="641662149" sldId="947"/>
            <ac:spMk id="2" creationId="{1072A480-E790-48A2-844C-807BE1DC600E}"/>
          </ac:spMkLst>
        </pc:spChg>
        <pc:spChg chg="mod">
          <ac:chgData name="Aishat Bakre" userId="839b68a6-4a2b-45ef-9a5a-14f954bfea5f" providerId="ADAL" clId="{ECA09B3B-828F-4395-8BD8-FE536BB7BD4D}" dt="2023-03-19T16:41:22.651" v="234" actId="20577"/>
          <ac:spMkLst>
            <pc:docMk/>
            <pc:sldMk cId="641662149" sldId="947"/>
            <ac:spMk id="3" creationId="{759989C0-C368-4419-AD9E-173A10BAE810}"/>
          </ac:spMkLst>
        </pc:spChg>
      </pc:sldChg>
      <pc:sldChg chg="modSp mod delDesignElem">
        <pc:chgData name="Aishat Bakre" userId="839b68a6-4a2b-45ef-9a5a-14f954bfea5f" providerId="ADAL" clId="{ECA09B3B-828F-4395-8BD8-FE536BB7BD4D}" dt="2023-03-20T10:41:15.202" v="1006" actId="14100"/>
        <pc:sldMkLst>
          <pc:docMk/>
          <pc:sldMk cId="854176930" sldId="949"/>
        </pc:sldMkLst>
        <pc:spChg chg="mod">
          <ac:chgData name="Aishat Bakre" userId="839b68a6-4a2b-45ef-9a5a-14f954bfea5f" providerId="ADAL" clId="{ECA09B3B-828F-4395-8BD8-FE536BB7BD4D}" dt="2023-03-20T10:41:15.202" v="1006" actId="14100"/>
          <ac:spMkLst>
            <pc:docMk/>
            <pc:sldMk cId="854176930" sldId="949"/>
            <ac:spMk id="2" creationId="{61AD2382-FA83-4FD8-AFEB-4E2A36F567BB}"/>
          </ac:spMkLst>
        </pc:spChg>
        <pc:spChg chg="mod">
          <ac:chgData name="Aishat Bakre" userId="839b68a6-4a2b-45ef-9a5a-14f954bfea5f" providerId="ADAL" clId="{ECA09B3B-828F-4395-8BD8-FE536BB7BD4D}" dt="2023-03-20T10:24:51.829" v="948" actId="14100"/>
          <ac:spMkLst>
            <pc:docMk/>
            <pc:sldMk cId="854176930" sldId="949"/>
            <ac:spMk id="3" creationId="{E6680A96-3667-4737-AA0C-454970A3DD2F}"/>
          </ac:spMkLst>
        </pc:spChg>
      </pc:sldChg>
      <pc:sldChg chg="modSp mod delDesignElem">
        <pc:chgData name="Aishat Bakre" userId="839b68a6-4a2b-45ef-9a5a-14f954bfea5f" providerId="ADAL" clId="{ECA09B3B-828F-4395-8BD8-FE536BB7BD4D}" dt="2023-03-21T13:43:39.789" v="1694" actId="1076"/>
        <pc:sldMkLst>
          <pc:docMk/>
          <pc:sldMk cId="1231442038" sldId="950"/>
        </pc:sldMkLst>
        <pc:spChg chg="mod">
          <ac:chgData name="Aishat Bakre" userId="839b68a6-4a2b-45ef-9a5a-14f954bfea5f" providerId="ADAL" clId="{ECA09B3B-828F-4395-8BD8-FE536BB7BD4D}" dt="2023-03-21T13:43:39.789" v="1694" actId="1076"/>
          <ac:spMkLst>
            <pc:docMk/>
            <pc:sldMk cId="1231442038" sldId="950"/>
            <ac:spMk id="2" creationId="{E9CA712D-4860-4B28-986B-956DB722B3E0}"/>
          </ac:spMkLst>
        </pc:spChg>
        <pc:spChg chg="mod">
          <ac:chgData name="Aishat Bakre" userId="839b68a6-4a2b-45ef-9a5a-14f954bfea5f" providerId="ADAL" clId="{ECA09B3B-828F-4395-8BD8-FE536BB7BD4D}" dt="2023-03-21T13:43:35.981" v="1693" actId="1076"/>
          <ac:spMkLst>
            <pc:docMk/>
            <pc:sldMk cId="1231442038" sldId="950"/>
            <ac:spMk id="3" creationId="{2879E6B3-F530-4951-AE50-7D8750E8C25D}"/>
          </ac:spMkLst>
        </pc:spChg>
      </pc:sldChg>
      <pc:sldChg chg="modSp mod">
        <pc:chgData name="Aishat Bakre" userId="839b68a6-4a2b-45ef-9a5a-14f954bfea5f" providerId="ADAL" clId="{ECA09B3B-828F-4395-8BD8-FE536BB7BD4D}" dt="2023-03-21T12:58:45.097" v="1658" actId="20577"/>
        <pc:sldMkLst>
          <pc:docMk/>
          <pc:sldMk cId="2909100484" sldId="953"/>
        </pc:sldMkLst>
        <pc:spChg chg="mod">
          <ac:chgData name="Aishat Bakre" userId="839b68a6-4a2b-45ef-9a5a-14f954bfea5f" providerId="ADAL" clId="{ECA09B3B-828F-4395-8BD8-FE536BB7BD4D}" dt="2023-03-20T12:40:43.430" v="1374" actId="255"/>
          <ac:spMkLst>
            <pc:docMk/>
            <pc:sldMk cId="2909100484" sldId="953"/>
            <ac:spMk id="2" creationId="{74B945F2-B0AE-47D0-9581-2B4F0CEC5171}"/>
          </ac:spMkLst>
        </pc:spChg>
        <pc:spChg chg="mod">
          <ac:chgData name="Aishat Bakre" userId="839b68a6-4a2b-45ef-9a5a-14f954bfea5f" providerId="ADAL" clId="{ECA09B3B-828F-4395-8BD8-FE536BB7BD4D}" dt="2023-03-21T12:58:45.097" v="1658" actId="20577"/>
          <ac:spMkLst>
            <pc:docMk/>
            <pc:sldMk cId="2909100484" sldId="953"/>
            <ac:spMk id="3" creationId="{C37E4544-DDC7-47FA-B647-16C1EF3E59F0}"/>
          </ac:spMkLst>
        </pc:spChg>
      </pc:sldChg>
      <pc:sldChg chg="modSp mod">
        <pc:chgData name="Aishat Bakre" userId="839b68a6-4a2b-45ef-9a5a-14f954bfea5f" providerId="ADAL" clId="{ECA09B3B-828F-4395-8BD8-FE536BB7BD4D}" dt="2023-03-20T11:34:36.324" v="1139" actId="20577"/>
        <pc:sldMkLst>
          <pc:docMk/>
          <pc:sldMk cId="1398339714" sldId="955"/>
        </pc:sldMkLst>
        <pc:spChg chg="mod">
          <ac:chgData name="Aishat Bakre" userId="839b68a6-4a2b-45ef-9a5a-14f954bfea5f" providerId="ADAL" clId="{ECA09B3B-828F-4395-8BD8-FE536BB7BD4D}" dt="2023-03-20T11:34:36.324" v="1139" actId="20577"/>
          <ac:spMkLst>
            <pc:docMk/>
            <pc:sldMk cId="1398339714" sldId="955"/>
            <ac:spMk id="2" creationId="{CEAD9BDC-2040-F093-557B-F1D1F58B6B16}"/>
          </ac:spMkLst>
        </pc:spChg>
      </pc:sldChg>
      <pc:sldChg chg="modSp mod">
        <pc:chgData name="Aishat Bakre" userId="839b68a6-4a2b-45ef-9a5a-14f954bfea5f" providerId="ADAL" clId="{ECA09B3B-828F-4395-8BD8-FE536BB7BD4D}" dt="2023-03-20T16:49:57.268" v="1600" actId="20577"/>
        <pc:sldMkLst>
          <pc:docMk/>
          <pc:sldMk cId="2615603803" sldId="970"/>
        </pc:sldMkLst>
        <pc:spChg chg="mod">
          <ac:chgData name="Aishat Bakre" userId="839b68a6-4a2b-45ef-9a5a-14f954bfea5f" providerId="ADAL" clId="{ECA09B3B-828F-4395-8BD8-FE536BB7BD4D}" dt="2023-03-20T10:28:57.853" v="998" actId="113"/>
          <ac:spMkLst>
            <pc:docMk/>
            <pc:sldMk cId="2615603803" sldId="970"/>
            <ac:spMk id="2" creationId="{D3507796-4E68-4C73-3A0D-49971E25D682}"/>
          </ac:spMkLst>
        </pc:spChg>
        <pc:spChg chg="mod">
          <ac:chgData name="Aishat Bakre" userId="839b68a6-4a2b-45ef-9a5a-14f954bfea5f" providerId="ADAL" clId="{ECA09B3B-828F-4395-8BD8-FE536BB7BD4D}" dt="2023-03-20T16:49:57.268" v="1600" actId="20577"/>
          <ac:spMkLst>
            <pc:docMk/>
            <pc:sldMk cId="2615603803" sldId="970"/>
            <ac:spMk id="3" creationId="{9E6CDD40-3FFF-294B-0205-583702529741}"/>
          </ac:spMkLst>
        </pc:spChg>
      </pc:sldChg>
      <pc:sldChg chg="modSp mod">
        <pc:chgData name="Aishat Bakre" userId="839b68a6-4a2b-45ef-9a5a-14f954bfea5f" providerId="ADAL" clId="{ECA09B3B-828F-4395-8BD8-FE536BB7BD4D}" dt="2023-03-19T16:37:41.520" v="198" actId="122"/>
        <pc:sldMkLst>
          <pc:docMk/>
          <pc:sldMk cId="3186467277" sldId="971"/>
        </pc:sldMkLst>
        <pc:spChg chg="mod">
          <ac:chgData name="Aishat Bakre" userId="839b68a6-4a2b-45ef-9a5a-14f954bfea5f" providerId="ADAL" clId="{ECA09B3B-828F-4395-8BD8-FE536BB7BD4D}" dt="2023-03-19T16:37:41.520" v="198" actId="122"/>
          <ac:spMkLst>
            <pc:docMk/>
            <pc:sldMk cId="3186467277" sldId="971"/>
            <ac:spMk id="3" creationId="{C62C671F-2300-1D33-889C-FED75A7C8221}"/>
          </ac:spMkLst>
        </pc:spChg>
      </pc:sldChg>
      <pc:sldChg chg="modSp new mod">
        <pc:chgData name="Aishat Bakre" userId="839b68a6-4a2b-45ef-9a5a-14f954bfea5f" providerId="ADAL" clId="{ECA09B3B-828F-4395-8BD8-FE536BB7BD4D}" dt="2023-03-21T13:48:42.257" v="1696" actId="20577"/>
        <pc:sldMkLst>
          <pc:docMk/>
          <pc:sldMk cId="271314155" sldId="972"/>
        </pc:sldMkLst>
        <pc:spChg chg="mod">
          <ac:chgData name="Aishat Bakre" userId="839b68a6-4a2b-45ef-9a5a-14f954bfea5f" providerId="ADAL" clId="{ECA09B3B-828F-4395-8BD8-FE536BB7BD4D}" dt="2023-03-19T16:43:31.308" v="263" actId="20577"/>
          <ac:spMkLst>
            <pc:docMk/>
            <pc:sldMk cId="271314155" sldId="972"/>
            <ac:spMk id="2" creationId="{A94D0E7F-CCBF-2EAC-85A4-429767C8E0AC}"/>
          </ac:spMkLst>
        </pc:spChg>
        <pc:spChg chg="mod">
          <ac:chgData name="Aishat Bakre" userId="839b68a6-4a2b-45ef-9a5a-14f954bfea5f" providerId="ADAL" clId="{ECA09B3B-828F-4395-8BD8-FE536BB7BD4D}" dt="2023-03-21T13:48:42.257" v="1696" actId="20577"/>
          <ac:spMkLst>
            <pc:docMk/>
            <pc:sldMk cId="271314155" sldId="972"/>
            <ac:spMk id="3" creationId="{63FF8F4E-58D2-40B7-50D1-1183688024B5}"/>
          </ac:spMkLst>
        </pc:spChg>
      </pc:sldChg>
      <pc:sldChg chg="new del">
        <pc:chgData name="Aishat Bakre" userId="839b68a6-4a2b-45ef-9a5a-14f954bfea5f" providerId="ADAL" clId="{ECA09B3B-828F-4395-8BD8-FE536BB7BD4D}" dt="2023-03-19T16:39:24.384" v="211" actId="680"/>
        <pc:sldMkLst>
          <pc:docMk/>
          <pc:sldMk cId="2720942700" sldId="972"/>
        </pc:sldMkLst>
      </pc:sldChg>
      <pc:sldChg chg="modSp new mod">
        <pc:chgData name="Aishat Bakre" userId="839b68a6-4a2b-45ef-9a5a-14f954bfea5f" providerId="ADAL" clId="{ECA09B3B-828F-4395-8BD8-FE536BB7BD4D}" dt="2023-03-19T16:47:41.668" v="275" actId="113"/>
        <pc:sldMkLst>
          <pc:docMk/>
          <pc:sldMk cId="3719882288" sldId="973"/>
        </pc:sldMkLst>
        <pc:spChg chg="mod">
          <ac:chgData name="Aishat Bakre" userId="839b68a6-4a2b-45ef-9a5a-14f954bfea5f" providerId="ADAL" clId="{ECA09B3B-828F-4395-8BD8-FE536BB7BD4D}" dt="2023-03-19T16:47:41.668" v="275" actId="113"/>
          <ac:spMkLst>
            <pc:docMk/>
            <pc:sldMk cId="3719882288" sldId="973"/>
            <ac:spMk id="2" creationId="{6D88EA59-B30C-D983-B91C-627CF0595253}"/>
          </ac:spMkLst>
        </pc:spChg>
        <pc:spChg chg="mod">
          <ac:chgData name="Aishat Bakre" userId="839b68a6-4a2b-45ef-9a5a-14f954bfea5f" providerId="ADAL" clId="{ECA09B3B-828F-4395-8BD8-FE536BB7BD4D}" dt="2023-03-19T16:47:26.518" v="274" actId="27636"/>
          <ac:spMkLst>
            <pc:docMk/>
            <pc:sldMk cId="3719882288" sldId="973"/>
            <ac:spMk id="3" creationId="{855A2EF9-6415-B620-A67E-8294D7F077DB}"/>
          </ac:spMkLst>
        </pc:spChg>
      </pc:sldChg>
      <pc:sldChg chg="modSp new mod">
        <pc:chgData name="Aishat Bakre" userId="839b68a6-4a2b-45ef-9a5a-14f954bfea5f" providerId="ADAL" clId="{ECA09B3B-828F-4395-8BD8-FE536BB7BD4D}" dt="2023-03-20T10:11:04.503" v="870" actId="14100"/>
        <pc:sldMkLst>
          <pc:docMk/>
          <pc:sldMk cId="3375591817" sldId="974"/>
        </pc:sldMkLst>
        <pc:spChg chg="mod">
          <ac:chgData name="Aishat Bakre" userId="839b68a6-4a2b-45ef-9a5a-14f954bfea5f" providerId="ADAL" clId="{ECA09B3B-828F-4395-8BD8-FE536BB7BD4D}" dt="2023-03-19T16:48:49.763" v="304" actId="113"/>
          <ac:spMkLst>
            <pc:docMk/>
            <pc:sldMk cId="3375591817" sldId="974"/>
            <ac:spMk id="2" creationId="{3F28257F-F608-542C-90BE-178C34C559F5}"/>
          </ac:spMkLst>
        </pc:spChg>
        <pc:spChg chg="mod">
          <ac:chgData name="Aishat Bakre" userId="839b68a6-4a2b-45ef-9a5a-14f954bfea5f" providerId="ADAL" clId="{ECA09B3B-828F-4395-8BD8-FE536BB7BD4D}" dt="2023-03-20T10:11:04.503" v="870" actId="14100"/>
          <ac:spMkLst>
            <pc:docMk/>
            <pc:sldMk cId="3375591817" sldId="974"/>
            <ac:spMk id="3" creationId="{58D52EC3-0843-3E89-78A6-14F79189B703}"/>
          </ac:spMkLst>
        </pc:spChg>
      </pc:sldChg>
      <pc:sldChg chg="modSp mod">
        <pc:chgData name="Aishat Bakre" userId="839b68a6-4a2b-45ef-9a5a-14f954bfea5f" providerId="ADAL" clId="{ECA09B3B-828F-4395-8BD8-FE536BB7BD4D}" dt="2023-03-20T09:42:44.407" v="371"/>
        <pc:sldMkLst>
          <pc:docMk/>
          <pc:sldMk cId="663953122" sldId="975"/>
        </pc:sldMkLst>
        <pc:spChg chg="mod">
          <ac:chgData name="Aishat Bakre" userId="839b68a6-4a2b-45ef-9a5a-14f954bfea5f" providerId="ADAL" clId="{ECA09B3B-828F-4395-8BD8-FE536BB7BD4D}" dt="2023-03-20T09:42:44.407" v="371"/>
          <ac:spMkLst>
            <pc:docMk/>
            <pc:sldMk cId="663953122" sldId="975"/>
            <ac:spMk id="2" creationId="{CEAD9BDC-2040-F093-557B-F1D1F58B6B16}"/>
          </ac:spMkLst>
        </pc:spChg>
      </pc:sldChg>
      <pc:sldChg chg="modSp new mod ord">
        <pc:chgData name="Aishat Bakre" userId="839b68a6-4a2b-45ef-9a5a-14f954bfea5f" providerId="ADAL" clId="{ECA09B3B-828F-4395-8BD8-FE536BB7BD4D}" dt="2023-03-20T09:54:38.173" v="551"/>
        <pc:sldMkLst>
          <pc:docMk/>
          <pc:sldMk cId="4059987152" sldId="976"/>
        </pc:sldMkLst>
        <pc:spChg chg="mod">
          <ac:chgData name="Aishat Bakre" userId="839b68a6-4a2b-45ef-9a5a-14f954bfea5f" providerId="ADAL" clId="{ECA09B3B-828F-4395-8BD8-FE536BB7BD4D}" dt="2023-03-20T09:49:46.069" v="453" actId="113"/>
          <ac:spMkLst>
            <pc:docMk/>
            <pc:sldMk cId="4059987152" sldId="976"/>
            <ac:spMk id="2" creationId="{1D672936-F039-A47D-2A60-E8DF78F0F936}"/>
          </ac:spMkLst>
        </pc:spChg>
        <pc:spChg chg="mod">
          <ac:chgData name="Aishat Bakre" userId="839b68a6-4a2b-45ef-9a5a-14f954bfea5f" providerId="ADAL" clId="{ECA09B3B-828F-4395-8BD8-FE536BB7BD4D}" dt="2023-03-20T09:54:35.553" v="549" actId="20577"/>
          <ac:spMkLst>
            <pc:docMk/>
            <pc:sldMk cId="4059987152" sldId="976"/>
            <ac:spMk id="3" creationId="{393D2293-F50E-C345-B280-C006C7515114}"/>
          </ac:spMkLst>
        </pc:spChg>
      </pc:sldChg>
      <pc:sldChg chg="modSp new mod ord">
        <pc:chgData name="Aishat Bakre" userId="839b68a6-4a2b-45ef-9a5a-14f954bfea5f" providerId="ADAL" clId="{ECA09B3B-828F-4395-8BD8-FE536BB7BD4D}" dt="2023-03-20T09:51:28.699" v="535"/>
        <pc:sldMkLst>
          <pc:docMk/>
          <pc:sldMk cId="3004906188" sldId="977"/>
        </pc:sldMkLst>
        <pc:spChg chg="mod">
          <ac:chgData name="Aishat Bakre" userId="839b68a6-4a2b-45ef-9a5a-14f954bfea5f" providerId="ADAL" clId="{ECA09B3B-828F-4395-8BD8-FE536BB7BD4D}" dt="2023-03-20T09:51:06.421" v="513" actId="113"/>
          <ac:spMkLst>
            <pc:docMk/>
            <pc:sldMk cId="3004906188" sldId="977"/>
            <ac:spMk id="2" creationId="{68A5D7E0-D5FD-178A-644E-96C6995C1C73}"/>
          </ac:spMkLst>
        </pc:spChg>
        <pc:spChg chg="mod">
          <ac:chgData name="Aishat Bakre" userId="839b68a6-4a2b-45ef-9a5a-14f954bfea5f" providerId="ADAL" clId="{ECA09B3B-828F-4395-8BD8-FE536BB7BD4D}" dt="2023-03-20T09:50:55.809" v="504" actId="27636"/>
          <ac:spMkLst>
            <pc:docMk/>
            <pc:sldMk cId="3004906188" sldId="977"/>
            <ac:spMk id="3" creationId="{53FF0386-CFC0-31E6-360D-03690647BE63}"/>
          </ac:spMkLst>
        </pc:spChg>
      </pc:sldChg>
      <pc:sldChg chg="modSp new mod">
        <pc:chgData name="Aishat Bakre" userId="839b68a6-4a2b-45ef-9a5a-14f954bfea5f" providerId="ADAL" clId="{ECA09B3B-828F-4395-8BD8-FE536BB7BD4D}" dt="2023-03-20T10:43:15.510" v="1009" actId="207"/>
        <pc:sldMkLst>
          <pc:docMk/>
          <pc:sldMk cId="1330034580" sldId="978"/>
        </pc:sldMkLst>
        <pc:spChg chg="mod">
          <ac:chgData name="Aishat Bakre" userId="839b68a6-4a2b-45ef-9a5a-14f954bfea5f" providerId="ADAL" clId="{ECA09B3B-828F-4395-8BD8-FE536BB7BD4D}" dt="2023-03-20T09:55:26.823" v="593" actId="113"/>
          <ac:spMkLst>
            <pc:docMk/>
            <pc:sldMk cId="1330034580" sldId="978"/>
            <ac:spMk id="2" creationId="{9617E6AD-5F23-6E88-E547-D8FF55AE3FD9}"/>
          </ac:spMkLst>
        </pc:spChg>
        <pc:spChg chg="mod">
          <ac:chgData name="Aishat Bakre" userId="839b68a6-4a2b-45ef-9a5a-14f954bfea5f" providerId="ADAL" clId="{ECA09B3B-828F-4395-8BD8-FE536BB7BD4D}" dt="2023-03-20T10:43:15.510" v="1009" actId="207"/>
          <ac:spMkLst>
            <pc:docMk/>
            <pc:sldMk cId="1330034580" sldId="978"/>
            <ac:spMk id="3" creationId="{0C8B8C0D-741B-627C-CEB2-587E1B69CD92}"/>
          </ac:spMkLst>
        </pc:spChg>
      </pc:sldChg>
      <pc:sldChg chg="modSp new mod">
        <pc:chgData name="Aishat Bakre" userId="839b68a6-4a2b-45ef-9a5a-14f954bfea5f" providerId="ADAL" clId="{ECA09B3B-828F-4395-8BD8-FE536BB7BD4D}" dt="2023-03-21T15:17:02.433" v="1699" actId="14100"/>
        <pc:sldMkLst>
          <pc:docMk/>
          <pc:sldMk cId="2614397431" sldId="979"/>
        </pc:sldMkLst>
        <pc:spChg chg="mod">
          <ac:chgData name="Aishat Bakre" userId="839b68a6-4a2b-45ef-9a5a-14f954bfea5f" providerId="ADAL" clId="{ECA09B3B-828F-4395-8BD8-FE536BB7BD4D}" dt="2023-03-20T09:56:00.847" v="605" actId="113"/>
          <ac:spMkLst>
            <pc:docMk/>
            <pc:sldMk cId="2614397431" sldId="979"/>
            <ac:spMk id="2" creationId="{89B925A5-A468-F2A9-2EAE-76D2B739512F}"/>
          </ac:spMkLst>
        </pc:spChg>
        <pc:spChg chg="mod">
          <ac:chgData name="Aishat Bakre" userId="839b68a6-4a2b-45ef-9a5a-14f954bfea5f" providerId="ADAL" clId="{ECA09B3B-828F-4395-8BD8-FE536BB7BD4D}" dt="2023-03-21T15:17:02.433" v="1699" actId="14100"/>
          <ac:spMkLst>
            <pc:docMk/>
            <pc:sldMk cId="2614397431" sldId="979"/>
            <ac:spMk id="3" creationId="{D49C3883-4469-522B-4211-49F1BD23D605}"/>
          </ac:spMkLst>
        </pc:spChg>
      </pc:sldChg>
      <pc:sldChg chg="modSp new mod">
        <pc:chgData name="Aishat Bakre" userId="839b68a6-4a2b-45ef-9a5a-14f954bfea5f" providerId="ADAL" clId="{ECA09B3B-828F-4395-8BD8-FE536BB7BD4D}" dt="2023-03-20T10:04:41.711" v="701" actId="20577"/>
        <pc:sldMkLst>
          <pc:docMk/>
          <pc:sldMk cId="1884848429" sldId="980"/>
        </pc:sldMkLst>
        <pc:spChg chg="mod">
          <ac:chgData name="Aishat Bakre" userId="839b68a6-4a2b-45ef-9a5a-14f954bfea5f" providerId="ADAL" clId="{ECA09B3B-828F-4395-8BD8-FE536BB7BD4D}" dt="2023-03-20T10:02:11.498" v="692" actId="113"/>
          <ac:spMkLst>
            <pc:docMk/>
            <pc:sldMk cId="1884848429" sldId="980"/>
            <ac:spMk id="2" creationId="{48DE4718-B6D3-63C6-DD74-0B6CDB8679AE}"/>
          </ac:spMkLst>
        </pc:spChg>
        <pc:spChg chg="mod">
          <ac:chgData name="Aishat Bakre" userId="839b68a6-4a2b-45ef-9a5a-14f954bfea5f" providerId="ADAL" clId="{ECA09B3B-828F-4395-8BD8-FE536BB7BD4D}" dt="2023-03-20T10:04:41.711" v="701" actId="20577"/>
          <ac:spMkLst>
            <pc:docMk/>
            <pc:sldMk cId="1884848429" sldId="980"/>
            <ac:spMk id="3" creationId="{C783A616-24FD-931E-FC22-2B3BF32A0A44}"/>
          </ac:spMkLst>
        </pc:spChg>
      </pc:sldChg>
      <pc:sldChg chg="modSp new mod">
        <pc:chgData name="Aishat Bakre" userId="839b68a6-4a2b-45ef-9a5a-14f954bfea5f" providerId="ADAL" clId="{ECA09B3B-828F-4395-8BD8-FE536BB7BD4D}" dt="2023-03-21T15:51:11.029" v="1702" actId="14100"/>
        <pc:sldMkLst>
          <pc:docMk/>
          <pc:sldMk cId="1591040303" sldId="981"/>
        </pc:sldMkLst>
        <pc:spChg chg="mod">
          <ac:chgData name="Aishat Bakre" userId="839b68a6-4a2b-45ef-9a5a-14f954bfea5f" providerId="ADAL" clId="{ECA09B3B-828F-4395-8BD8-FE536BB7BD4D}" dt="2023-03-20T10:06:54.840" v="737" actId="113"/>
          <ac:spMkLst>
            <pc:docMk/>
            <pc:sldMk cId="1591040303" sldId="981"/>
            <ac:spMk id="2" creationId="{6DBC2278-A34A-0CE1-15A4-14AD220C93E6}"/>
          </ac:spMkLst>
        </pc:spChg>
        <pc:spChg chg="mod">
          <ac:chgData name="Aishat Bakre" userId="839b68a6-4a2b-45ef-9a5a-14f954bfea5f" providerId="ADAL" clId="{ECA09B3B-828F-4395-8BD8-FE536BB7BD4D}" dt="2023-03-21T15:51:11.029" v="1702" actId="14100"/>
          <ac:spMkLst>
            <pc:docMk/>
            <pc:sldMk cId="1591040303" sldId="981"/>
            <ac:spMk id="3" creationId="{D67AB4FF-5FA8-4823-E5B5-9DE1F6795B05}"/>
          </ac:spMkLst>
        </pc:spChg>
      </pc:sldChg>
      <pc:sldChg chg="modSp new mod">
        <pc:chgData name="Aishat Bakre" userId="839b68a6-4a2b-45ef-9a5a-14f954bfea5f" providerId="ADAL" clId="{ECA09B3B-828F-4395-8BD8-FE536BB7BD4D}" dt="2023-03-20T11:23:28.215" v="1102" actId="20577"/>
        <pc:sldMkLst>
          <pc:docMk/>
          <pc:sldMk cId="2010297016" sldId="982"/>
        </pc:sldMkLst>
        <pc:spChg chg="mod">
          <ac:chgData name="Aishat Bakre" userId="839b68a6-4a2b-45ef-9a5a-14f954bfea5f" providerId="ADAL" clId="{ECA09B3B-828F-4395-8BD8-FE536BB7BD4D}" dt="2023-03-20T10:10:50.192" v="868" actId="113"/>
          <ac:spMkLst>
            <pc:docMk/>
            <pc:sldMk cId="2010297016" sldId="982"/>
            <ac:spMk id="2" creationId="{FF458C73-6541-E00F-0E90-182D3275EC9B}"/>
          </ac:spMkLst>
        </pc:spChg>
        <pc:spChg chg="mod">
          <ac:chgData name="Aishat Bakre" userId="839b68a6-4a2b-45ef-9a5a-14f954bfea5f" providerId="ADAL" clId="{ECA09B3B-828F-4395-8BD8-FE536BB7BD4D}" dt="2023-03-20T11:23:28.215" v="1102" actId="20577"/>
          <ac:spMkLst>
            <pc:docMk/>
            <pc:sldMk cId="2010297016" sldId="982"/>
            <ac:spMk id="3" creationId="{1FFE41D1-056F-7F85-7A92-4AD4C7804FDB}"/>
          </ac:spMkLst>
        </pc:spChg>
      </pc:sldChg>
      <pc:sldChg chg="modSp new del mod ord">
        <pc:chgData name="Aishat Bakre" userId="839b68a6-4a2b-45ef-9a5a-14f954bfea5f" providerId="ADAL" clId="{ECA09B3B-828F-4395-8BD8-FE536BB7BD4D}" dt="2023-03-20T10:26:51.904" v="992" actId="2696"/>
        <pc:sldMkLst>
          <pc:docMk/>
          <pc:sldMk cId="244472676" sldId="983"/>
        </pc:sldMkLst>
        <pc:spChg chg="mod">
          <ac:chgData name="Aishat Bakre" userId="839b68a6-4a2b-45ef-9a5a-14f954bfea5f" providerId="ADAL" clId="{ECA09B3B-828F-4395-8BD8-FE536BB7BD4D}" dt="2023-03-20T10:16:36.984" v="902" actId="113"/>
          <ac:spMkLst>
            <pc:docMk/>
            <pc:sldMk cId="244472676" sldId="983"/>
            <ac:spMk id="2" creationId="{D7919B8D-D170-96E7-5DB1-65A9D2F332C4}"/>
          </ac:spMkLst>
        </pc:spChg>
        <pc:spChg chg="mod">
          <ac:chgData name="Aishat Bakre" userId="839b68a6-4a2b-45ef-9a5a-14f954bfea5f" providerId="ADAL" clId="{ECA09B3B-828F-4395-8BD8-FE536BB7BD4D}" dt="2023-03-20T10:18:36.574" v="913" actId="313"/>
          <ac:spMkLst>
            <pc:docMk/>
            <pc:sldMk cId="244472676" sldId="983"/>
            <ac:spMk id="3" creationId="{E19644CC-2722-4331-71FD-0F7F1665581E}"/>
          </ac:spMkLst>
        </pc:spChg>
      </pc:sldChg>
      <pc:sldChg chg="modSp new del mod">
        <pc:chgData name="Aishat Bakre" userId="839b68a6-4a2b-45ef-9a5a-14f954bfea5f" providerId="ADAL" clId="{ECA09B3B-828F-4395-8BD8-FE536BB7BD4D}" dt="2023-03-20T10:23:22.529" v="934" actId="2696"/>
        <pc:sldMkLst>
          <pc:docMk/>
          <pc:sldMk cId="2181318769" sldId="984"/>
        </pc:sldMkLst>
        <pc:spChg chg="mod">
          <ac:chgData name="Aishat Bakre" userId="839b68a6-4a2b-45ef-9a5a-14f954bfea5f" providerId="ADAL" clId="{ECA09B3B-828F-4395-8BD8-FE536BB7BD4D}" dt="2023-03-20T10:22:54.870" v="931" actId="27636"/>
          <ac:spMkLst>
            <pc:docMk/>
            <pc:sldMk cId="2181318769" sldId="984"/>
            <ac:spMk id="3" creationId="{2E37C84B-C241-3A0C-C184-E20A23C227D3}"/>
          </ac:spMkLst>
        </pc:spChg>
      </pc:sldChg>
      <pc:sldChg chg="modSp mod ord">
        <pc:chgData name="Aishat Bakre" userId="839b68a6-4a2b-45ef-9a5a-14f954bfea5f" providerId="ADAL" clId="{ECA09B3B-828F-4395-8BD8-FE536BB7BD4D}" dt="2023-03-20T12:46:57.769" v="1404" actId="20577"/>
        <pc:sldMkLst>
          <pc:docMk/>
          <pc:sldMk cId="548085889" sldId="985"/>
        </pc:sldMkLst>
        <pc:spChg chg="mod">
          <ac:chgData name="Aishat Bakre" userId="839b68a6-4a2b-45ef-9a5a-14f954bfea5f" providerId="ADAL" clId="{ECA09B3B-828F-4395-8BD8-FE536BB7BD4D}" dt="2023-03-20T10:41:04.729" v="1002" actId="20577"/>
          <ac:spMkLst>
            <pc:docMk/>
            <pc:sldMk cId="548085889" sldId="985"/>
            <ac:spMk id="2" creationId="{61AD2382-FA83-4FD8-AFEB-4E2A36F567BB}"/>
          </ac:spMkLst>
        </pc:spChg>
        <pc:spChg chg="mod">
          <ac:chgData name="Aishat Bakre" userId="839b68a6-4a2b-45ef-9a5a-14f954bfea5f" providerId="ADAL" clId="{ECA09B3B-828F-4395-8BD8-FE536BB7BD4D}" dt="2023-03-20T12:46:57.769" v="1404" actId="20577"/>
          <ac:spMkLst>
            <pc:docMk/>
            <pc:sldMk cId="548085889" sldId="985"/>
            <ac:spMk id="3" creationId="{E6680A96-3667-4737-AA0C-454970A3DD2F}"/>
          </ac:spMkLst>
        </pc:spChg>
      </pc:sldChg>
      <pc:sldChg chg="modSp mod ord">
        <pc:chgData name="Aishat Bakre" userId="839b68a6-4a2b-45ef-9a5a-14f954bfea5f" providerId="ADAL" clId="{ECA09B3B-828F-4395-8BD8-FE536BB7BD4D}" dt="2023-03-20T12:48:59.201" v="1418" actId="20577"/>
        <pc:sldMkLst>
          <pc:docMk/>
          <pc:sldMk cId="3392701205" sldId="986"/>
        </pc:sldMkLst>
        <pc:spChg chg="mod">
          <ac:chgData name="Aishat Bakre" userId="839b68a6-4a2b-45ef-9a5a-14f954bfea5f" providerId="ADAL" clId="{ECA09B3B-828F-4395-8BD8-FE536BB7BD4D}" dt="2023-03-20T10:43:36.865" v="1011" actId="20577"/>
          <ac:spMkLst>
            <pc:docMk/>
            <pc:sldMk cId="3392701205" sldId="986"/>
            <ac:spMk id="2" creationId="{61AD2382-FA83-4FD8-AFEB-4E2A36F567BB}"/>
          </ac:spMkLst>
        </pc:spChg>
        <pc:spChg chg="mod">
          <ac:chgData name="Aishat Bakre" userId="839b68a6-4a2b-45ef-9a5a-14f954bfea5f" providerId="ADAL" clId="{ECA09B3B-828F-4395-8BD8-FE536BB7BD4D}" dt="2023-03-20T12:48:59.201" v="1418" actId="20577"/>
          <ac:spMkLst>
            <pc:docMk/>
            <pc:sldMk cId="3392701205" sldId="986"/>
            <ac:spMk id="3" creationId="{E6680A96-3667-4737-AA0C-454970A3DD2F}"/>
          </ac:spMkLst>
        </pc:spChg>
      </pc:sldChg>
      <pc:sldChg chg="modSp new mod">
        <pc:chgData name="Aishat Bakre" userId="839b68a6-4a2b-45ef-9a5a-14f954bfea5f" providerId="ADAL" clId="{ECA09B3B-828F-4395-8BD8-FE536BB7BD4D}" dt="2023-03-20T12:41:46.531" v="1379" actId="114"/>
        <pc:sldMkLst>
          <pc:docMk/>
          <pc:sldMk cId="4282977009" sldId="987"/>
        </pc:sldMkLst>
        <pc:spChg chg="mod">
          <ac:chgData name="Aishat Bakre" userId="839b68a6-4a2b-45ef-9a5a-14f954bfea5f" providerId="ADAL" clId="{ECA09B3B-828F-4395-8BD8-FE536BB7BD4D}" dt="2023-03-20T11:36:32.097" v="1176" actId="113"/>
          <ac:spMkLst>
            <pc:docMk/>
            <pc:sldMk cId="4282977009" sldId="987"/>
            <ac:spMk id="2" creationId="{B97801D9-CC0B-35F7-8DE7-0A276987FB85}"/>
          </ac:spMkLst>
        </pc:spChg>
        <pc:spChg chg="mod">
          <ac:chgData name="Aishat Bakre" userId="839b68a6-4a2b-45ef-9a5a-14f954bfea5f" providerId="ADAL" clId="{ECA09B3B-828F-4395-8BD8-FE536BB7BD4D}" dt="2023-03-20T12:41:46.531" v="1379" actId="114"/>
          <ac:spMkLst>
            <pc:docMk/>
            <pc:sldMk cId="4282977009" sldId="987"/>
            <ac:spMk id="3" creationId="{B0736038-9D6A-F5B5-30F0-3C90749861A5}"/>
          </ac:spMkLst>
        </pc:spChg>
      </pc:sldChg>
      <pc:sldChg chg="modSp mod">
        <pc:chgData name="Aishat Bakre" userId="839b68a6-4a2b-45ef-9a5a-14f954bfea5f" providerId="ADAL" clId="{ECA09B3B-828F-4395-8BD8-FE536BB7BD4D}" dt="2023-03-20T11:34:30.065" v="1130" actId="20577"/>
        <pc:sldMkLst>
          <pc:docMk/>
          <pc:sldMk cId="4016354629" sldId="988"/>
        </pc:sldMkLst>
        <pc:spChg chg="mod">
          <ac:chgData name="Aishat Bakre" userId="839b68a6-4a2b-45ef-9a5a-14f954bfea5f" providerId="ADAL" clId="{ECA09B3B-828F-4395-8BD8-FE536BB7BD4D}" dt="2023-03-20T11:34:30.065" v="1130" actId="20577"/>
          <ac:spMkLst>
            <pc:docMk/>
            <pc:sldMk cId="4016354629" sldId="988"/>
            <ac:spMk id="2" creationId="{CEAD9BDC-2040-F093-557B-F1D1F58B6B16}"/>
          </ac:spMkLst>
        </pc:spChg>
      </pc:sldChg>
      <pc:sldChg chg="modSp mod">
        <pc:chgData name="Aishat Bakre" userId="839b68a6-4a2b-45ef-9a5a-14f954bfea5f" providerId="ADAL" clId="{ECA09B3B-828F-4395-8BD8-FE536BB7BD4D}" dt="2023-03-20T11:37:34.536" v="1201" actId="1076"/>
        <pc:sldMkLst>
          <pc:docMk/>
          <pc:sldMk cId="4083256967" sldId="989"/>
        </pc:sldMkLst>
        <pc:spChg chg="mod">
          <ac:chgData name="Aishat Bakre" userId="839b68a6-4a2b-45ef-9a5a-14f954bfea5f" providerId="ADAL" clId="{ECA09B3B-828F-4395-8BD8-FE536BB7BD4D}" dt="2023-03-20T11:37:34.536" v="1201" actId="1076"/>
          <ac:spMkLst>
            <pc:docMk/>
            <pc:sldMk cId="4083256967" sldId="989"/>
            <ac:spMk id="2" creationId="{CEAD9BDC-2040-F093-557B-F1D1F58B6B16}"/>
          </ac:spMkLst>
        </pc:spChg>
      </pc:sldChg>
      <pc:sldChg chg="modSp new mod">
        <pc:chgData name="Aishat Bakre" userId="839b68a6-4a2b-45ef-9a5a-14f954bfea5f" providerId="ADAL" clId="{ECA09B3B-828F-4395-8BD8-FE536BB7BD4D}" dt="2023-03-20T12:36:29.671" v="1334" actId="114"/>
        <pc:sldMkLst>
          <pc:docMk/>
          <pc:sldMk cId="3154518149" sldId="990"/>
        </pc:sldMkLst>
        <pc:spChg chg="mod">
          <ac:chgData name="Aishat Bakre" userId="839b68a6-4a2b-45ef-9a5a-14f954bfea5f" providerId="ADAL" clId="{ECA09B3B-828F-4395-8BD8-FE536BB7BD4D}" dt="2023-03-20T11:38:29.771" v="1208"/>
          <ac:spMkLst>
            <pc:docMk/>
            <pc:sldMk cId="3154518149" sldId="990"/>
            <ac:spMk id="2" creationId="{D9E66834-7829-CAA6-F2F5-CB320DBB51F3}"/>
          </ac:spMkLst>
        </pc:spChg>
        <pc:spChg chg="mod">
          <ac:chgData name="Aishat Bakre" userId="839b68a6-4a2b-45ef-9a5a-14f954bfea5f" providerId="ADAL" clId="{ECA09B3B-828F-4395-8BD8-FE536BB7BD4D}" dt="2023-03-20T12:36:29.671" v="1334" actId="114"/>
          <ac:spMkLst>
            <pc:docMk/>
            <pc:sldMk cId="3154518149" sldId="990"/>
            <ac:spMk id="3" creationId="{DF500A62-A7E5-160C-9F9F-F8F2E4CA2BF9}"/>
          </ac:spMkLst>
        </pc:spChg>
      </pc:sldChg>
      <pc:sldChg chg="modSp new mod">
        <pc:chgData name="Aishat Bakre" userId="839b68a6-4a2b-45ef-9a5a-14f954bfea5f" providerId="ADAL" clId="{ECA09B3B-828F-4395-8BD8-FE536BB7BD4D}" dt="2023-03-21T12:56:47.732" v="1608" actId="1076"/>
        <pc:sldMkLst>
          <pc:docMk/>
          <pc:sldMk cId="486864661" sldId="991"/>
        </pc:sldMkLst>
        <pc:spChg chg="mod">
          <ac:chgData name="Aishat Bakre" userId="839b68a6-4a2b-45ef-9a5a-14f954bfea5f" providerId="ADAL" clId="{ECA09B3B-828F-4395-8BD8-FE536BB7BD4D}" dt="2023-03-20T11:40:14.667" v="1228"/>
          <ac:spMkLst>
            <pc:docMk/>
            <pc:sldMk cId="486864661" sldId="991"/>
            <ac:spMk id="2" creationId="{53ACCCAB-4134-175D-3460-6093BA028498}"/>
          </ac:spMkLst>
        </pc:spChg>
        <pc:spChg chg="mod">
          <ac:chgData name="Aishat Bakre" userId="839b68a6-4a2b-45ef-9a5a-14f954bfea5f" providerId="ADAL" clId="{ECA09B3B-828F-4395-8BD8-FE536BB7BD4D}" dt="2023-03-21T12:56:47.732" v="1608" actId="1076"/>
          <ac:spMkLst>
            <pc:docMk/>
            <pc:sldMk cId="486864661" sldId="991"/>
            <ac:spMk id="3" creationId="{FBE65B4A-D091-5A9A-7BA9-C05C2F416851}"/>
          </ac:spMkLst>
        </pc:spChg>
      </pc:sldChg>
      <pc:sldChg chg="modSp new mod">
        <pc:chgData name="Aishat Bakre" userId="839b68a6-4a2b-45ef-9a5a-14f954bfea5f" providerId="ADAL" clId="{ECA09B3B-828F-4395-8BD8-FE536BB7BD4D}" dt="2023-03-20T12:38:40.316" v="1361" actId="20577"/>
        <pc:sldMkLst>
          <pc:docMk/>
          <pc:sldMk cId="593212592" sldId="992"/>
        </pc:sldMkLst>
        <pc:spChg chg="mod">
          <ac:chgData name="Aishat Bakre" userId="839b68a6-4a2b-45ef-9a5a-14f954bfea5f" providerId="ADAL" clId="{ECA09B3B-828F-4395-8BD8-FE536BB7BD4D}" dt="2023-03-20T12:38:20.623" v="1351" actId="122"/>
          <ac:spMkLst>
            <pc:docMk/>
            <pc:sldMk cId="593212592" sldId="992"/>
            <ac:spMk id="2" creationId="{C7AC6E2E-079C-67C1-D91A-CF807B9B3B72}"/>
          </ac:spMkLst>
        </pc:spChg>
        <pc:spChg chg="mod">
          <ac:chgData name="Aishat Bakre" userId="839b68a6-4a2b-45ef-9a5a-14f954bfea5f" providerId="ADAL" clId="{ECA09B3B-828F-4395-8BD8-FE536BB7BD4D}" dt="2023-03-20T12:38:40.316" v="1361" actId="20577"/>
          <ac:spMkLst>
            <pc:docMk/>
            <pc:sldMk cId="593212592" sldId="992"/>
            <ac:spMk id="3" creationId="{72A3536B-DA47-04BD-209E-C3249978CA33}"/>
          </ac:spMkLst>
        </pc:spChg>
      </pc:sldChg>
      <pc:sldChg chg="addSp delSp modSp new mod">
        <pc:chgData name="Aishat Bakre" userId="839b68a6-4a2b-45ef-9a5a-14f954bfea5f" providerId="ADAL" clId="{ECA09B3B-828F-4395-8BD8-FE536BB7BD4D}" dt="2023-03-21T12:58:03.899" v="1656" actId="20577"/>
        <pc:sldMkLst>
          <pc:docMk/>
          <pc:sldMk cId="3443366997" sldId="993"/>
        </pc:sldMkLst>
        <pc:spChg chg="mod">
          <ac:chgData name="Aishat Bakre" userId="839b68a6-4a2b-45ef-9a5a-14f954bfea5f" providerId="ADAL" clId="{ECA09B3B-828F-4395-8BD8-FE536BB7BD4D}" dt="2023-03-21T12:58:03.899" v="1656" actId="20577"/>
          <ac:spMkLst>
            <pc:docMk/>
            <pc:sldMk cId="3443366997" sldId="993"/>
            <ac:spMk id="2" creationId="{D520261C-C6F0-6C6E-79FB-2BBA46EEE2F7}"/>
          </ac:spMkLst>
        </pc:spChg>
        <pc:spChg chg="del">
          <ac:chgData name="Aishat Bakre" userId="839b68a6-4a2b-45ef-9a5a-14f954bfea5f" providerId="ADAL" clId="{ECA09B3B-828F-4395-8BD8-FE536BB7BD4D}" dt="2023-03-20T11:47:54.828" v="1249" actId="22"/>
          <ac:spMkLst>
            <pc:docMk/>
            <pc:sldMk cId="3443366997" sldId="993"/>
            <ac:spMk id="3" creationId="{3C6AEBDE-52E4-4AFC-5759-7796EB0178BF}"/>
          </ac:spMkLst>
        </pc:spChg>
        <pc:picChg chg="add mod ord">
          <ac:chgData name="Aishat Bakre" userId="839b68a6-4a2b-45ef-9a5a-14f954bfea5f" providerId="ADAL" clId="{ECA09B3B-828F-4395-8BD8-FE536BB7BD4D}" dt="2023-03-20T11:48:08.588" v="1259" actId="14100"/>
          <ac:picMkLst>
            <pc:docMk/>
            <pc:sldMk cId="3443366997" sldId="993"/>
            <ac:picMk id="5" creationId="{C2102DA1-E40F-3BB2-9E24-F1122EFB6FA7}"/>
          </ac:picMkLst>
        </pc:picChg>
      </pc:sldChg>
      <pc:sldChg chg="addSp delSp modSp new mod">
        <pc:chgData name="Aishat Bakre" userId="839b68a6-4a2b-45ef-9a5a-14f954bfea5f" providerId="ADAL" clId="{ECA09B3B-828F-4395-8BD8-FE536BB7BD4D}" dt="2023-03-20T11:50:23.153" v="1304" actId="20577"/>
        <pc:sldMkLst>
          <pc:docMk/>
          <pc:sldMk cId="1635495416" sldId="994"/>
        </pc:sldMkLst>
        <pc:spChg chg="mod">
          <ac:chgData name="Aishat Bakre" userId="839b68a6-4a2b-45ef-9a5a-14f954bfea5f" providerId="ADAL" clId="{ECA09B3B-828F-4395-8BD8-FE536BB7BD4D}" dt="2023-03-20T11:50:23.153" v="1304" actId="20577"/>
          <ac:spMkLst>
            <pc:docMk/>
            <pc:sldMk cId="1635495416" sldId="994"/>
            <ac:spMk id="2" creationId="{5DF86BEC-5B00-9C11-E346-D9D243C21473}"/>
          </ac:spMkLst>
        </pc:spChg>
        <pc:spChg chg="del">
          <ac:chgData name="Aishat Bakre" userId="839b68a6-4a2b-45ef-9a5a-14f954bfea5f" providerId="ADAL" clId="{ECA09B3B-828F-4395-8BD8-FE536BB7BD4D}" dt="2023-03-20T11:49:32.856" v="1261" actId="22"/>
          <ac:spMkLst>
            <pc:docMk/>
            <pc:sldMk cId="1635495416" sldId="994"/>
            <ac:spMk id="3" creationId="{457330E0-CB9A-1828-2448-739F1EE7CA75}"/>
          </ac:spMkLst>
        </pc:spChg>
        <pc:picChg chg="add mod ord">
          <ac:chgData name="Aishat Bakre" userId="839b68a6-4a2b-45ef-9a5a-14f954bfea5f" providerId="ADAL" clId="{ECA09B3B-828F-4395-8BD8-FE536BB7BD4D}" dt="2023-03-20T11:49:42.859" v="1263" actId="14100"/>
          <ac:picMkLst>
            <pc:docMk/>
            <pc:sldMk cId="1635495416" sldId="994"/>
            <ac:picMk id="5" creationId="{A44D1E0F-4EF8-AD3A-D65E-7ED0F612DB85}"/>
          </ac:picMkLst>
        </pc:picChg>
      </pc:sldChg>
      <pc:sldChg chg="modSp new mod">
        <pc:chgData name="Aishat Bakre" userId="839b68a6-4a2b-45ef-9a5a-14f954bfea5f" providerId="ADAL" clId="{ECA09B3B-828F-4395-8BD8-FE536BB7BD4D}" dt="2023-03-21T12:54:15.762" v="1604" actId="5793"/>
        <pc:sldMkLst>
          <pc:docMk/>
          <pc:sldMk cId="4247802850" sldId="995"/>
        </pc:sldMkLst>
        <pc:spChg chg="mod">
          <ac:chgData name="Aishat Bakre" userId="839b68a6-4a2b-45ef-9a5a-14f954bfea5f" providerId="ADAL" clId="{ECA09B3B-828F-4395-8BD8-FE536BB7BD4D}" dt="2023-03-20T11:53:16.164" v="1330" actId="113"/>
          <ac:spMkLst>
            <pc:docMk/>
            <pc:sldMk cId="4247802850" sldId="995"/>
            <ac:spMk id="2" creationId="{D0704242-AF44-DDDC-C22D-E2F32B7E68E8}"/>
          </ac:spMkLst>
        </pc:spChg>
        <pc:spChg chg="mod">
          <ac:chgData name="Aishat Bakre" userId="839b68a6-4a2b-45ef-9a5a-14f954bfea5f" providerId="ADAL" clId="{ECA09B3B-828F-4395-8BD8-FE536BB7BD4D}" dt="2023-03-21T12:54:15.762" v="1604" actId="5793"/>
          <ac:spMkLst>
            <pc:docMk/>
            <pc:sldMk cId="4247802850" sldId="995"/>
            <ac:spMk id="3" creationId="{FC605C1A-05E4-3651-D14B-F1D5075FB3D2}"/>
          </ac:spMkLst>
        </pc:spChg>
      </pc:sldChg>
      <pc:sldChg chg="modSp new mod">
        <pc:chgData name="Aishat Bakre" userId="839b68a6-4a2b-45ef-9a5a-14f954bfea5f" providerId="ADAL" clId="{ECA09B3B-828F-4395-8BD8-FE536BB7BD4D}" dt="2023-03-20T14:09:49.767" v="1423"/>
        <pc:sldMkLst>
          <pc:docMk/>
          <pc:sldMk cId="1445348770" sldId="996"/>
        </pc:sldMkLst>
        <pc:spChg chg="mod">
          <ac:chgData name="Aishat Bakre" userId="839b68a6-4a2b-45ef-9a5a-14f954bfea5f" providerId="ADAL" clId="{ECA09B3B-828F-4395-8BD8-FE536BB7BD4D}" dt="2023-03-20T14:09:49.767" v="1423"/>
          <ac:spMkLst>
            <pc:docMk/>
            <pc:sldMk cId="1445348770" sldId="996"/>
            <ac:spMk id="2" creationId="{FF354100-57AC-3447-8DF4-F9AC265D3A80}"/>
          </ac:spMkLst>
        </pc:spChg>
        <pc:spChg chg="mod">
          <ac:chgData name="Aishat Bakre" userId="839b68a6-4a2b-45ef-9a5a-14f954bfea5f" providerId="ADAL" clId="{ECA09B3B-828F-4395-8BD8-FE536BB7BD4D}" dt="2023-03-20T14:09:32.660" v="1422" actId="20577"/>
          <ac:spMkLst>
            <pc:docMk/>
            <pc:sldMk cId="1445348770" sldId="996"/>
            <ac:spMk id="3" creationId="{CA7CA3A2-8DC1-E04F-0457-D9F1171174B1}"/>
          </ac:spMkLst>
        </pc:spChg>
      </pc:sldChg>
      <pc:sldChg chg="modSp new mod">
        <pc:chgData name="Aishat Bakre" userId="839b68a6-4a2b-45ef-9a5a-14f954bfea5f" providerId="ADAL" clId="{ECA09B3B-828F-4395-8BD8-FE536BB7BD4D}" dt="2023-03-21T12:55:44.574" v="1605" actId="20577"/>
        <pc:sldMkLst>
          <pc:docMk/>
          <pc:sldMk cId="2271980340" sldId="997"/>
        </pc:sldMkLst>
        <pc:spChg chg="mod">
          <ac:chgData name="Aishat Bakre" userId="839b68a6-4a2b-45ef-9a5a-14f954bfea5f" providerId="ADAL" clId="{ECA09B3B-828F-4395-8BD8-FE536BB7BD4D}" dt="2023-03-20T15:05:41.219" v="1483" actId="27636"/>
          <ac:spMkLst>
            <pc:docMk/>
            <pc:sldMk cId="2271980340" sldId="997"/>
            <ac:spMk id="2" creationId="{8DD0D5BB-8FDF-3221-0106-35DE9261526B}"/>
          </ac:spMkLst>
        </pc:spChg>
        <pc:spChg chg="mod">
          <ac:chgData name="Aishat Bakre" userId="839b68a6-4a2b-45ef-9a5a-14f954bfea5f" providerId="ADAL" clId="{ECA09B3B-828F-4395-8BD8-FE536BB7BD4D}" dt="2023-03-21T12:55:44.574" v="1605" actId="20577"/>
          <ac:spMkLst>
            <pc:docMk/>
            <pc:sldMk cId="2271980340" sldId="997"/>
            <ac:spMk id="3" creationId="{93F55283-76DC-5028-6A60-291CC1A9C6C6}"/>
          </ac:spMkLst>
        </pc:spChg>
      </pc:sldChg>
      <pc:sldChg chg="modSp new mod">
        <pc:chgData name="Aishat Bakre" userId="839b68a6-4a2b-45ef-9a5a-14f954bfea5f" providerId="ADAL" clId="{ECA09B3B-828F-4395-8BD8-FE536BB7BD4D}" dt="2023-03-20T15:12:58.894" v="1526" actId="20577"/>
        <pc:sldMkLst>
          <pc:docMk/>
          <pc:sldMk cId="2385315607" sldId="998"/>
        </pc:sldMkLst>
        <pc:spChg chg="mod">
          <ac:chgData name="Aishat Bakre" userId="839b68a6-4a2b-45ef-9a5a-14f954bfea5f" providerId="ADAL" clId="{ECA09B3B-828F-4395-8BD8-FE536BB7BD4D}" dt="2023-03-20T15:11:28.206" v="1514" actId="113"/>
          <ac:spMkLst>
            <pc:docMk/>
            <pc:sldMk cId="2385315607" sldId="998"/>
            <ac:spMk id="2" creationId="{D4DF1727-C157-A18D-86C7-A562A495575F}"/>
          </ac:spMkLst>
        </pc:spChg>
        <pc:spChg chg="mod">
          <ac:chgData name="Aishat Bakre" userId="839b68a6-4a2b-45ef-9a5a-14f954bfea5f" providerId="ADAL" clId="{ECA09B3B-828F-4395-8BD8-FE536BB7BD4D}" dt="2023-03-20T15:12:58.894" v="1526" actId="20577"/>
          <ac:spMkLst>
            <pc:docMk/>
            <pc:sldMk cId="2385315607" sldId="998"/>
            <ac:spMk id="3" creationId="{910AC9FA-A1D4-D18A-449C-9C8F5BBC2C5F}"/>
          </ac:spMkLst>
        </pc:spChg>
      </pc:sldChg>
      <pc:sldChg chg="del">
        <pc:chgData name="Aishat Bakre" userId="839b68a6-4a2b-45ef-9a5a-14f954bfea5f" providerId="ADAL" clId="{ECA09B3B-828F-4395-8BD8-FE536BB7BD4D}" dt="2023-03-19T15:11:40.429" v="19" actId="2696"/>
        <pc:sldMkLst>
          <pc:docMk/>
          <pc:sldMk cId="197473447" sldId="138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21/03/2023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20</a:t>
            </a:fld>
            <a:endParaRPr lang="en-GB"/>
          </a:p>
        </p:txBody>
      </p:sp>
    </p:spTree>
    <p:extLst>
      <p:ext uri="{BB962C8B-B14F-4D97-AF65-F5344CB8AC3E}">
        <p14:creationId xmlns:p14="http://schemas.microsoft.com/office/powerpoint/2010/main" val="1183273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https://library.sacredheart.edu/c.php?g=29803&amp;p=185933</a:t>
            </a:r>
          </a:p>
        </p:txBody>
      </p:sp>
      <p:sp>
        <p:nvSpPr>
          <p:cNvPr id="4" name="Slide Number Placeholder 3"/>
          <p:cNvSpPr>
            <a:spLocks noGrp="1"/>
          </p:cNvSpPr>
          <p:nvPr>
            <p:ph type="sldNum" sz="quarter" idx="5"/>
          </p:nvPr>
        </p:nvSpPr>
        <p:spPr/>
        <p:txBody>
          <a:bodyPr/>
          <a:lstStyle/>
          <a:p>
            <a:fld id="{1E44DD5C-AA99-4FF0-A500-F5525681ABE0}" type="slidenum">
              <a:rPr lang="en-GB" smtClean="0"/>
              <a:t>23</a:t>
            </a:fld>
            <a:endParaRPr lang="en-GB"/>
          </a:p>
        </p:txBody>
      </p:sp>
    </p:spTree>
    <p:extLst>
      <p:ext uri="{BB962C8B-B14F-4D97-AF65-F5344CB8AC3E}">
        <p14:creationId xmlns:p14="http://schemas.microsoft.com/office/powerpoint/2010/main" val="812861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26</a:t>
            </a:fld>
            <a:endParaRPr lang="en-GB"/>
          </a:p>
        </p:txBody>
      </p:sp>
    </p:spTree>
    <p:extLst>
      <p:ext uri="{BB962C8B-B14F-4D97-AF65-F5344CB8AC3E}">
        <p14:creationId xmlns:p14="http://schemas.microsoft.com/office/powerpoint/2010/main" val="168501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46</a:t>
            </a:fld>
            <a:endParaRPr lang="en-GB"/>
          </a:p>
        </p:txBody>
      </p:sp>
    </p:spTree>
    <p:extLst>
      <p:ext uri="{BB962C8B-B14F-4D97-AF65-F5344CB8AC3E}">
        <p14:creationId xmlns:p14="http://schemas.microsoft.com/office/powerpoint/2010/main" val="1788770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49</a:t>
            </a:fld>
            <a:endParaRPr lang="en-GB"/>
          </a:p>
        </p:txBody>
      </p:sp>
    </p:spTree>
    <p:extLst>
      <p:ext uri="{BB962C8B-B14F-4D97-AF65-F5344CB8AC3E}">
        <p14:creationId xmlns:p14="http://schemas.microsoft.com/office/powerpoint/2010/main" val="2459844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WP4gDG0q63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LfCGoWtF_tc"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scribbr.com/dissertation/discussion/" TargetMode="External"/><Relationship Id="rId2" Type="http://schemas.openxmlformats.org/officeDocument/2006/relationships/hyperlink" Target="https://www.scribbr.com/dissertation/results/" TargetMode="External"/><Relationship Id="rId1" Type="http://schemas.openxmlformats.org/officeDocument/2006/relationships/slideLayout" Target="../slideLayouts/slideLayout2.xml"/><Relationship Id="rId5" Type="http://schemas.openxmlformats.org/officeDocument/2006/relationships/hyperlink" Target="https://skillslab.tue.nl/pathtoimg.php?id=172#:~:text=An%20example%20of%20a%20Discussion%20%2F%20Conclusion%20section,of%20psychosocial%20intervention%20in%20improving%20quality%20of%20life" TargetMode="External"/><Relationship Id="rId4" Type="http://schemas.openxmlformats.org/officeDocument/2006/relationships/hyperlink" Target="https://www.phrasebank.manchester.ac.uk/discussing-find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r>
              <a:rPr lang="en-GB" sz="3600" b="1" i="1">
                <a:solidFill>
                  <a:schemeClr val="bg1"/>
                </a:solidFill>
              </a:rPr>
              <a:t>Assessment Workshop-</a:t>
            </a:r>
            <a:br>
              <a:rPr lang="en-GB" sz="3600" b="1">
                <a:solidFill>
                  <a:schemeClr val="bg1"/>
                </a:solidFill>
              </a:rPr>
            </a:br>
            <a:r>
              <a:rPr lang="en-GB" sz="3600" b="1" i="1">
                <a:solidFill>
                  <a:schemeClr val="bg1"/>
                </a:solidFill>
              </a:rPr>
              <a:t>How to write the research result &amp; discussion section</a:t>
            </a: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How to Report the qualitative research results</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How to write the research discussion section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Outlined the structure of the discussion section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Identified language for each stage</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Matched language to the correct function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Identified sections of an example discussion section</a:t>
            </a:r>
          </a:p>
          <a:p>
            <a:pPr>
              <a:buFont typeface="Wingdings" panose="05000000000000000000" pitchFamily="2" charset="2"/>
              <a:buChar char="§"/>
            </a:pPr>
            <a:endParaRPr lang="en-GB" sz="240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lstStyle/>
          <a:p>
            <a:r>
              <a:rPr lang="en-GB" b="1" i="1">
                <a:solidFill>
                  <a:schemeClr val="bg1"/>
                </a:solidFill>
                <a:latin typeface="Arial" panose="020B0604020202020204" pitchFamily="34" charset="0"/>
                <a:cs typeface="Arial" panose="020B0604020202020204" pitchFamily="34" charset="0"/>
              </a:rPr>
              <a:t>What does result section means? </a:t>
            </a:r>
          </a:p>
        </p:txBody>
      </p:sp>
    </p:spTree>
    <p:extLst>
      <p:ext uri="{BB962C8B-B14F-4D97-AF65-F5344CB8AC3E}">
        <p14:creationId xmlns:p14="http://schemas.microsoft.com/office/powerpoint/2010/main" val="4016354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04242-AF44-DDDC-C22D-E2F32B7E68E8}"/>
              </a:ext>
            </a:extLst>
          </p:cNvPr>
          <p:cNvSpPr>
            <a:spLocks noGrp="1"/>
          </p:cNvSpPr>
          <p:nvPr>
            <p:ph type="title"/>
          </p:nvPr>
        </p:nvSpPr>
        <p:spPr/>
        <p:txBody>
          <a:bodyPr/>
          <a:lstStyle/>
          <a:p>
            <a:r>
              <a:rPr lang="en-GB" b="1"/>
              <a:t>Result section</a:t>
            </a:r>
          </a:p>
        </p:txBody>
      </p:sp>
      <p:sp>
        <p:nvSpPr>
          <p:cNvPr id="3" name="Content Placeholder 2">
            <a:extLst>
              <a:ext uri="{FF2B5EF4-FFF2-40B4-BE49-F238E27FC236}">
                <a16:creationId xmlns:a16="http://schemas.microsoft.com/office/drawing/2014/main" id="{FC605C1A-05E4-3651-D14B-F1D5075FB3D2}"/>
              </a:ext>
            </a:extLst>
          </p:cNvPr>
          <p:cNvSpPr>
            <a:spLocks noGrp="1"/>
          </p:cNvSpPr>
          <p:nvPr>
            <p:ph idx="1"/>
          </p:nvPr>
        </p:nvSpPr>
        <p:spPr/>
        <p:txBody>
          <a:bodyPr>
            <a:noAutofit/>
          </a:bodyPr>
          <a:lstStyle/>
          <a:p>
            <a:r>
              <a:rPr lang="en-GB" sz="2400"/>
              <a:t>A results section is where you report the main findings of the data collection and analysis you conducted for your thesis or dissertation.</a:t>
            </a:r>
          </a:p>
          <a:p>
            <a:endParaRPr lang="en-GB" sz="2400"/>
          </a:p>
          <a:p>
            <a:r>
              <a:rPr lang="en-GB" sz="2400"/>
              <a:t>You should report all relevant results concisely and objectively, in a logical order.</a:t>
            </a:r>
          </a:p>
          <a:p>
            <a:pPr marL="0" indent="0">
              <a:buNone/>
            </a:pPr>
            <a:endParaRPr lang="en-GB" sz="2400"/>
          </a:p>
          <a:p>
            <a:r>
              <a:rPr lang="en-GB" sz="2400"/>
              <a:t>Don’t include subjective interpretations of why you found these results or what they mean—any evaluation should be saved for the </a:t>
            </a:r>
            <a:r>
              <a:rPr lang="en-GB" sz="2400" b="1" i="1"/>
              <a:t>discussion section</a:t>
            </a:r>
            <a:r>
              <a:rPr lang="en-GB" sz="2400"/>
              <a:t>.</a:t>
            </a:r>
          </a:p>
        </p:txBody>
      </p:sp>
    </p:spTree>
    <p:extLst>
      <p:ext uri="{BB962C8B-B14F-4D97-AF65-F5344CB8AC3E}">
        <p14:creationId xmlns:p14="http://schemas.microsoft.com/office/powerpoint/2010/main" val="4247802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4100-57AC-3447-8DF4-F9AC265D3A80}"/>
              </a:ext>
            </a:extLst>
          </p:cNvPr>
          <p:cNvSpPr>
            <a:spLocks noGrp="1"/>
          </p:cNvSpPr>
          <p:nvPr>
            <p:ph type="title"/>
          </p:nvPr>
        </p:nvSpPr>
        <p:spPr/>
        <p:txBody>
          <a:bodyPr/>
          <a:lstStyle/>
          <a:p>
            <a:r>
              <a:rPr lang="en-GB" b="1"/>
              <a:t>Result section</a:t>
            </a:r>
            <a:endParaRPr lang="en-GB"/>
          </a:p>
        </p:txBody>
      </p:sp>
      <p:sp>
        <p:nvSpPr>
          <p:cNvPr id="3" name="Content Placeholder 2">
            <a:extLst>
              <a:ext uri="{FF2B5EF4-FFF2-40B4-BE49-F238E27FC236}">
                <a16:creationId xmlns:a16="http://schemas.microsoft.com/office/drawing/2014/main" id="{CA7CA3A2-8DC1-E04F-0457-D9F1171174B1}"/>
              </a:ext>
            </a:extLst>
          </p:cNvPr>
          <p:cNvSpPr>
            <a:spLocks noGrp="1"/>
          </p:cNvSpPr>
          <p:nvPr>
            <p:ph idx="1"/>
          </p:nvPr>
        </p:nvSpPr>
        <p:spPr/>
        <p:txBody>
          <a:bodyPr/>
          <a:lstStyle/>
          <a:p>
            <a:r>
              <a:rPr lang="en-GB"/>
              <a:t>When conducting research, it’s important to report the results of your study prior to discussing your interpretations of it.</a:t>
            </a:r>
          </a:p>
          <a:p>
            <a:r>
              <a:rPr lang="en-GB"/>
              <a:t>This gives your reader a clear idea of exactly what you found and keeps the data itself separate from your subjective analysis.</a:t>
            </a:r>
          </a:p>
        </p:txBody>
      </p:sp>
    </p:spTree>
    <p:extLst>
      <p:ext uri="{BB962C8B-B14F-4D97-AF65-F5344CB8AC3E}">
        <p14:creationId xmlns:p14="http://schemas.microsoft.com/office/powerpoint/2010/main" val="144534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D5BB-8FDF-3221-0106-35DE9261526B}"/>
              </a:ext>
            </a:extLst>
          </p:cNvPr>
          <p:cNvSpPr>
            <a:spLocks noGrp="1"/>
          </p:cNvSpPr>
          <p:nvPr>
            <p:ph type="title"/>
          </p:nvPr>
        </p:nvSpPr>
        <p:spPr/>
        <p:txBody>
          <a:bodyPr>
            <a:normAutofit/>
          </a:bodyPr>
          <a:lstStyle/>
          <a:p>
            <a:r>
              <a:rPr lang="en-GB" sz="3600" b="1"/>
              <a:t>Tips to write a good result section</a:t>
            </a:r>
          </a:p>
        </p:txBody>
      </p:sp>
      <p:sp>
        <p:nvSpPr>
          <p:cNvPr id="3" name="Content Placeholder 2">
            <a:extLst>
              <a:ext uri="{FF2B5EF4-FFF2-40B4-BE49-F238E27FC236}">
                <a16:creationId xmlns:a16="http://schemas.microsoft.com/office/drawing/2014/main" id="{93F55283-76DC-5028-6A60-291CC1A9C6C6}"/>
              </a:ext>
            </a:extLst>
          </p:cNvPr>
          <p:cNvSpPr>
            <a:spLocks noGrp="1"/>
          </p:cNvSpPr>
          <p:nvPr>
            <p:ph idx="1"/>
          </p:nvPr>
        </p:nvSpPr>
        <p:spPr>
          <a:xfrm>
            <a:off x="457200" y="1417638"/>
            <a:ext cx="8229600" cy="4243610"/>
          </a:xfrm>
        </p:spPr>
        <p:txBody>
          <a:bodyPr>
            <a:normAutofit fontScale="77500" lnSpcReduction="20000"/>
          </a:bodyPr>
          <a:lstStyle/>
          <a:p>
            <a:r>
              <a:rPr lang="en-GB"/>
              <a:t>Your results should always be written in the past tense.</a:t>
            </a:r>
          </a:p>
          <a:p>
            <a:pPr marL="0" indent="0">
              <a:buNone/>
            </a:pPr>
            <a:endParaRPr lang="en-GB"/>
          </a:p>
          <a:p>
            <a:r>
              <a:rPr lang="en-GB"/>
              <a:t>While the length of this section depends on how much data you collected and analysed, it should be written as concisely as possible.</a:t>
            </a:r>
          </a:p>
          <a:p>
            <a:pPr marL="0" indent="0">
              <a:buNone/>
            </a:pPr>
            <a:endParaRPr lang="en-GB"/>
          </a:p>
          <a:p>
            <a:r>
              <a:rPr lang="en-GB"/>
              <a:t>Only include results that are directly relevant to answering your research questions. Avoid speculative or interpretative words like </a:t>
            </a:r>
            <a:r>
              <a:rPr lang="en-GB" b="1" i="1"/>
              <a:t>“appears” or “implies.”</a:t>
            </a:r>
          </a:p>
          <a:p>
            <a:pPr marL="0" indent="0">
              <a:buNone/>
            </a:pPr>
            <a:endParaRPr lang="en-GB"/>
          </a:p>
          <a:p>
            <a:r>
              <a:rPr lang="en-GB"/>
              <a:t>If you have other results you’d like to include, consider adding them to an appendix.</a:t>
            </a:r>
          </a:p>
        </p:txBody>
      </p:sp>
    </p:spTree>
    <p:extLst>
      <p:ext uri="{BB962C8B-B14F-4D97-AF65-F5344CB8AC3E}">
        <p14:creationId xmlns:p14="http://schemas.microsoft.com/office/powerpoint/2010/main" val="2271980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a:xfrm>
            <a:off x="685800" y="2204864"/>
            <a:ext cx="7772400"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How can a Qualitative research results be reported? </a:t>
            </a:r>
          </a:p>
        </p:txBody>
      </p:sp>
    </p:spTree>
    <p:extLst>
      <p:ext uri="{BB962C8B-B14F-4D97-AF65-F5344CB8AC3E}">
        <p14:creationId xmlns:p14="http://schemas.microsoft.com/office/powerpoint/2010/main" val="4083256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01D9-CC0B-35F7-8DE7-0A276987FB85}"/>
              </a:ext>
            </a:extLst>
          </p:cNvPr>
          <p:cNvSpPr>
            <a:spLocks noGrp="1"/>
          </p:cNvSpPr>
          <p:nvPr>
            <p:ph type="title"/>
          </p:nvPr>
        </p:nvSpPr>
        <p:spPr/>
        <p:txBody>
          <a:bodyPr/>
          <a:lstStyle/>
          <a:p>
            <a:r>
              <a:rPr lang="en-GB" b="1"/>
              <a:t>Qualitative research results</a:t>
            </a:r>
          </a:p>
        </p:txBody>
      </p:sp>
      <p:sp>
        <p:nvSpPr>
          <p:cNvPr id="3" name="Content Placeholder 2">
            <a:extLst>
              <a:ext uri="{FF2B5EF4-FFF2-40B4-BE49-F238E27FC236}">
                <a16:creationId xmlns:a16="http://schemas.microsoft.com/office/drawing/2014/main" id="{B0736038-9D6A-F5B5-30F0-3C90749861A5}"/>
              </a:ext>
            </a:extLst>
          </p:cNvPr>
          <p:cNvSpPr>
            <a:spLocks noGrp="1"/>
          </p:cNvSpPr>
          <p:nvPr>
            <p:ph idx="1"/>
          </p:nvPr>
        </p:nvSpPr>
        <p:spPr/>
        <p:txBody>
          <a:bodyPr/>
          <a:lstStyle/>
          <a:p>
            <a:r>
              <a:rPr lang="en-GB"/>
              <a:t>In qualitative research, your results might not all be directly related to specific hypotheses. </a:t>
            </a:r>
          </a:p>
          <a:p>
            <a:r>
              <a:rPr lang="en-GB"/>
              <a:t>In this case, you can structure your results section around key </a:t>
            </a:r>
            <a:r>
              <a:rPr lang="en-GB" b="1" i="1"/>
              <a:t>themes or topics </a:t>
            </a:r>
            <a:r>
              <a:rPr lang="en-GB"/>
              <a:t>that </a:t>
            </a:r>
            <a:r>
              <a:rPr lang="en-GB" b="1" i="1"/>
              <a:t>emerged</a:t>
            </a:r>
            <a:r>
              <a:rPr lang="en-GB"/>
              <a:t> from your analysis of the data.</a:t>
            </a:r>
          </a:p>
        </p:txBody>
      </p:sp>
    </p:spTree>
    <p:extLst>
      <p:ext uri="{BB962C8B-B14F-4D97-AF65-F5344CB8AC3E}">
        <p14:creationId xmlns:p14="http://schemas.microsoft.com/office/powerpoint/2010/main" val="4282977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6834-7829-CAA6-F2F5-CB320DBB51F3}"/>
              </a:ext>
            </a:extLst>
          </p:cNvPr>
          <p:cNvSpPr>
            <a:spLocks noGrp="1"/>
          </p:cNvSpPr>
          <p:nvPr>
            <p:ph type="title"/>
          </p:nvPr>
        </p:nvSpPr>
        <p:spPr/>
        <p:txBody>
          <a:bodyPr/>
          <a:lstStyle/>
          <a:p>
            <a:r>
              <a:rPr lang="en-GB" b="1"/>
              <a:t>Qualitative research results</a:t>
            </a:r>
            <a:endParaRPr lang="en-GB"/>
          </a:p>
        </p:txBody>
      </p:sp>
      <p:sp>
        <p:nvSpPr>
          <p:cNvPr id="3" name="Content Placeholder 2">
            <a:extLst>
              <a:ext uri="{FF2B5EF4-FFF2-40B4-BE49-F238E27FC236}">
                <a16:creationId xmlns:a16="http://schemas.microsoft.com/office/drawing/2014/main" id="{DF500A62-A7E5-160C-9F9F-F8F2E4CA2BF9}"/>
              </a:ext>
            </a:extLst>
          </p:cNvPr>
          <p:cNvSpPr>
            <a:spLocks noGrp="1"/>
          </p:cNvSpPr>
          <p:nvPr>
            <p:ph idx="1"/>
          </p:nvPr>
        </p:nvSpPr>
        <p:spPr>
          <a:xfrm>
            <a:off x="251520" y="1600201"/>
            <a:ext cx="8712968" cy="3917032"/>
          </a:xfrm>
        </p:spPr>
        <p:txBody>
          <a:bodyPr>
            <a:normAutofit fontScale="92500"/>
          </a:bodyPr>
          <a:lstStyle/>
          <a:p>
            <a:r>
              <a:rPr lang="en-GB"/>
              <a:t>For each </a:t>
            </a:r>
            <a:r>
              <a:rPr lang="en-GB" b="1" i="1"/>
              <a:t>theme</a:t>
            </a:r>
            <a:r>
              <a:rPr lang="en-GB"/>
              <a:t>, start with general observations about what the data showed. That is mention</a:t>
            </a:r>
          </a:p>
          <a:p>
            <a:endParaRPr lang="en-GB"/>
          </a:p>
          <a:p>
            <a:r>
              <a:rPr lang="en-GB"/>
              <a:t>Recurring points of agreement or disagreement</a:t>
            </a:r>
          </a:p>
          <a:p>
            <a:r>
              <a:rPr lang="en-GB"/>
              <a:t>Patterns and trends</a:t>
            </a:r>
          </a:p>
          <a:p>
            <a:r>
              <a:rPr lang="en-GB"/>
              <a:t>Particularly significant extracts from individual responses</a:t>
            </a:r>
          </a:p>
        </p:txBody>
      </p:sp>
    </p:spTree>
    <p:extLst>
      <p:ext uri="{BB962C8B-B14F-4D97-AF65-F5344CB8AC3E}">
        <p14:creationId xmlns:p14="http://schemas.microsoft.com/office/powerpoint/2010/main" val="3154518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CCAB-4134-175D-3460-6093BA028498}"/>
              </a:ext>
            </a:extLst>
          </p:cNvPr>
          <p:cNvSpPr>
            <a:spLocks noGrp="1"/>
          </p:cNvSpPr>
          <p:nvPr>
            <p:ph type="title"/>
          </p:nvPr>
        </p:nvSpPr>
        <p:spPr/>
        <p:txBody>
          <a:bodyPr/>
          <a:lstStyle/>
          <a:p>
            <a:r>
              <a:rPr lang="en-GB" b="1"/>
              <a:t>Qualitative research results</a:t>
            </a:r>
            <a:endParaRPr lang="en-GB"/>
          </a:p>
        </p:txBody>
      </p:sp>
      <p:sp>
        <p:nvSpPr>
          <p:cNvPr id="3" name="Content Placeholder 2">
            <a:extLst>
              <a:ext uri="{FF2B5EF4-FFF2-40B4-BE49-F238E27FC236}">
                <a16:creationId xmlns:a16="http://schemas.microsoft.com/office/drawing/2014/main" id="{FBE65B4A-D091-5A9A-7BA9-C05C2F416851}"/>
              </a:ext>
            </a:extLst>
          </p:cNvPr>
          <p:cNvSpPr>
            <a:spLocks noGrp="1"/>
          </p:cNvSpPr>
          <p:nvPr>
            <p:ph idx="1"/>
          </p:nvPr>
        </p:nvSpPr>
        <p:spPr>
          <a:xfrm>
            <a:off x="457200" y="1844824"/>
            <a:ext cx="8507288" cy="3917032"/>
          </a:xfrm>
        </p:spPr>
        <p:txBody>
          <a:bodyPr/>
          <a:lstStyle/>
          <a:p>
            <a:r>
              <a:rPr lang="en-GB"/>
              <a:t>Next, clarify and support these points with </a:t>
            </a:r>
            <a:r>
              <a:rPr lang="en-GB" b="1" i="1"/>
              <a:t>direct quotations</a:t>
            </a:r>
            <a:r>
              <a:rPr lang="en-GB"/>
              <a:t>. </a:t>
            </a:r>
          </a:p>
          <a:p>
            <a:r>
              <a:rPr lang="en-GB"/>
              <a:t>Be sure to report any relevant </a:t>
            </a:r>
            <a:r>
              <a:rPr lang="en-GB" b="1" i="1"/>
              <a:t>demographic information</a:t>
            </a:r>
            <a:r>
              <a:rPr lang="en-GB"/>
              <a:t> about participants</a:t>
            </a:r>
          </a:p>
        </p:txBody>
      </p:sp>
    </p:spTree>
    <p:extLst>
      <p:ext uri="{BB962C8B-B14F-4D97-AF65-F5344CB8AC3E}">
        <p14:creationId xmlns:p14="http://schemas.microsoft.com/office/powerpoint/2010/main" val="486864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6E2E-079C-67C1-D91A-CF807B9B3B72}"/>
              </a:ext>
            </a:extLst>
          </p:cNvPr>
          <p:cNvSpPr>
            <a:spLocks noGrp="1"/>
          </p:cNvSpPr>
          <p:nvPr>
            <p:ph type="title"/>
          </p:nvPr>
        </p:nvSpPr>
        <p:spPr>
          <a:xfrm>
            <a:off x="323528" y="274638"/>
            <a:ext cx="8712968" cy="1143000"/>
          </a:xfrm>
        </p:spPr>
        <p:txBody>
          <a:bodyPr>
            <a:noAutofit/>
          </a:bodyPr>
          <a:lstStyle/>
          <a:p>
            <a:r>
              <a:rPr lang="en-GB" sz="3200" b="1"/>
              <a:t>Thesis Extract Example Qualitative Result</a:t>
            </a:r>
          </a:p>
        </p:txBody>
      </p:sp>
      <p:sp>
        <p:nvSpPr>
          <p:cNvPr id="3" name="Content Placeholder 2">
            <a:extLst>
              <a:ext uri="{FF2B5EF4-FFF2-40B4-BE49-F238E27FC236}">
                <a16:creationId xmlns:a16="http://schemas.microsoft.com/office/drawing/2014/main" id="{72A3536B-DA47-04BD-209E-C3249978CA33}"/>
              </a:ext>
            </a:extLst>
          </p:cNvPr>
          <p:cNvSpPr>
            <a:spLocks noGrp="1"/>
          </p:cNvSpPr>
          <p:nvPr>
            <p:ph idx="1"/>
          </p:nvPr>
        </p:nvSpPr>
        <p:spPr/>
        <p:txBody>
          <a:bodyPr/>
          <a:lstStyle/>
          <a:p>
            <a:pPr marL="0" indent="0">
              <a:buNone/>
            </a:pPr>
            <a:r>
              <a:rPr lang="en-GB" b="1" i="1"/>
              <a:t>Theme 4. Commonly consumed fish</a:t>
            </a:r>
          </a:p>
          <a:p>
            <a:pPr marL="0" indent="0">
              <a:buNone/>
            </a:pPr>
            <a:r>
              <a:rPr lang="en-GB"/>
              <a:t>This theme reflects the participants commonly consumed fish. These include two subthemes </a:t>
            </a:r>
          </a:p>
          <a:p>
            <a:r>
              <a:rPr lang="en-GB"/>
              <a:t>Oily/Lean fish</a:t>
            </a:r>
          </a:p>
          <a:p>
            <a:r>
              <a:rPr lang="en-GB"/>
              <a:t>Other fish types eaten</a:t>
            </a:r>
          </a:p>
        </p:txBody>
      </p:sp>
    </p:spTree>
    <p:extLst>
      <p:ext uri="{BB962C8B-B14F-4D97-AF65-F5344CB8AC3E}">
        <p14:creationId xmlns:p14="http://schemas.microsoft.com/office/powerpoint/2010/main" val="593212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261C-C6F0-6C6E-79FB-2BBA46EEE2F7}"/>
              </a:ext>
            </a:extLst>
          </p:cNvPr>
          <p:cNvSpPr>
            <a:spLocks noGrp="1"/>
          </p:cNvSpPr>
          <p:nvPr>
            <p:ph type="title"/>
          </p:nvPr>
        </p:nvSpPr>
        <p:spPr/>
        <p:txBody>
          <a:bodyPr>
            <a:noAutofit/>
          </a:bodyPr>
          <a:lstStyle/>
          <a:p>
            <a:r>
              <a:rPr lang="en-GB" sz="3600" b="1"/>
              <a:t>Thesis Extract Example of Qualitative Result section use a thematic map</a:t>
            </a:r>
            <a:endParaRPr lang="en-GB" sz="3600"/>
          </a:p>
        </p:txBody>
      </p:sp>
      <p:pic>
        <p:nvPicPr>
          <p:cNvPr id="5" name="Content Placeholder 4">
            <a:extLst>
              <a:ext uri="{FF2B5EF4-FFF2-40B4-BE49-F238E27FC236}">
                <a16:creationId xmlns:a16="http://schemas.microsoft.com/office/drawing/2014/main" id="{C2102DA1-E40F-3BB2-9E24-F1122EFB6FA7}"/>
              </a:ext>
            </a:extLst>
          </p:cNvPr>
          <p:cNvPicPr>
            <a:picLocks noGrp="1" noChangeAspect="1"/>
          </p:cNvPicPr>
          <p:nvPr>
            <p:ph idx="1"/>
          </p:nvPr>
        </p:nvPicPr>
        <p:blipFill>
          <a:blip r:embed="rId2"/>
          <a:stretch>
            <a:fillRect/>
          </a:stretch>
        </p:blipFill>
        <p:spPr>
          <a:xfrm>
            <a:off x="899592" y="1600200"/>
            <a:ext cx="7632848" cy="3916363"/>
          </a:xfrm>
        </p:spPr>
      </p:pic>
    </p:spTree>
    <p:extLst>
      <p:ext uri="{BB962C8B-B14F-4D97-AF65-F5344CB8AC3E}">
        <p14:creationId xmlns:p14="http://schemas.microsoft.com/office/powerpoint/2010/main" val="3443366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6BEC-5B00-9C11-E346-D9D243C21473}"/>
              </a:ext>
            </a:extLst>
          </p:cNvPr>
          <p:cNvSpPr>
            <a:spLocks noGrp="1"/>
          </p:cNvSpPr>
          <p:nvPr>
            <p:ph type="title"/>
          </p:nvPr>
        </p:nvSpPr>
        <p:spPr/>
        <p:txBody>
          <a:bodyPr>
            <a:normAutofit fontScale="90000"/>
          </a:bodyPr>
          <a:lstStyle/>
          <a:p>
            <a:r>
              <a:rPr lang="en-GB" b="1"/>
              <a:t>Example Qualitative Result Extract </a:t>
            </a:r>
          </a:p>
        </p:txBody>
      </p:sp>
      <p:pic>
        <p:nvPicPr>
          <p:cNvPr id="5" name="Content Placeholder 4">
            <a:extLst>
              <a:ext uri="{FF2B5EF4-FFF2-40B4-BE49-F238E27FC236}">
                <a16:creationId xmlns:a16="http://schemas.microsoft.com/office/drawing/2014/main" id="{A44D1E0F-4EF8-AD3A-D65E-7ED0F612DB85}"/>
              </a:ext>
            </a:extLst>
          </p:cNvPr>
          <p:cNvPicPr>
            <a:picLocks noGrp="1" noChangeAspect="1"/>
          </p:cNvPicPr>
          <p:nvPr>
            <p:ph idx="1"/>
          </p:nvPr>
        </p:nvPicPr>
        <p:blipFill>
          <a:blip r:embed="rId2"/>
          <a:stretch>
            <a:fillRect/>
          </a:stretch>
        </p:blipFill>
        <p:spPr>
          <a:xfrm>
            <a:off x="457200" y="1772816"/>
            <a:ext cx="8229600" cy="3384376"/>
          </a:xfrm>
        </p:spPr>
      </p:pic>
    </p:spTree>
    <p:extLst>
      <p:ext uri="{BB962C8B-B14F-4D97-AF65-F5344CB8AC3E}">
        <p14:creationId xmlns:p14="http://schemas.microsoft.com/office/powerpoint/2010/main" val="1635495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45F2-B0AE-47D0-9581-2B4F0CEC5171}"/>
              </a:ext>
            </a:extLst>
          </p:cNvPr>
          <p:cNvSpPr>
            <a:spLocks noGrp="1"/>
          </p:cNvSpPr>
          <p:nvPr>
            <p:ph type="title"/>
          </p:nvPr>
        </p:nvSpPr>
        <p:spPr/>
        <p:txBody>
          <a:bodyPr>
            <a:normAutofit/>
          </a:bodyPr>
          <a:lstStyle/>
          <a:p>
            <a:r>
              <a:rPr lang="en-GB" sz="3200" b="1"/>
              <a:t>Thesis Extract Example Qualitative Result</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7E4544-DDC7-47FA-B647-16C1EF3E59F0}"/>
              </a:ext>
            </a:extLst>
          </p:cNvPr>
          <p:cNvSpPr>
            <a:spLocks noGrp="1"/>
          </p:cNvSpPr>
          <p:nvPr>
            <p:ph idx="1"/>
          </p:nvPr>
        </p:nvSpPr>
        <p:spPr>
          <a:xfrm>
            <a:off x="765544" y="1556792"/>
            <a:ext cx="7749806" cy="4104456"/>
          </a:xfrm>
        </p:spPr>
        <p:txBody>
          <a:bodyPr>
            <a:normAutofit/>
          </a:bodyPr>
          <a:lstStyle/>
          <a:p>
            <a:pPr marL="0" indent="0">
              <a:buNone/>
            </a:pPr>
            <a:r>
              <a:rPr lang="en-GB" sz="2400" b="1" i="1">
                <a:latin typeface="Arial" panose="020B0604020202020204" pitchFamily="34" charset="0"/>
                <a:cs typeface="Arial" panose="020B0604020202020204" pitchFamily="34" charset="0"/>
              </a:rPr>
              <a:t>Theme 2-Taste </a:t>
            </a:r>
          </a:p>
          <a:p>
            <a:pPr marL="0" indent="0">
              <a:buNone/>
            </a:pPr>
            <a:r>
              <a:rPr lang="en-GB" sz="2400">
                <a:latin typeface="Arial" panose="020B0604020202020204" pitchFamily="34" charset="0"/>
                <a:cs typeface="Arial" panose="020B0604020202020204" pitchFamily="34" charset="0"/>
              </a:rPr>
              <a:t>The participants perceived taste as a very important factor that allows and influence their rate of fish consumption. One of them commented: </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a:t>
            </a:r>
            <a:r>
              <a:rPr lang="en-GB" sz="2000" i="1">
                <a:latin typeface="Arial" panose="020B0604020202020204" pitchFamily="34" charset="0"/>
                <a:cs typeface="Arial" panose="020B0604020202020204" pitchFamily="34" charset="0"/>
              </a:rPr>
              <a:t>The taste is good. That is what we are sure of. The other things are not sure.” P6 FG1 </a:t>
            </a:r>
          </a:p>
          <a:p>
            <a:pPr marL="0" indent="0">
              <a:buNone/>
            </a:pPr>
            <a:r>
              <a:rPr lang="en-GB" sz="2000" i="1">
                <a:latin typeface="Arial" panose="020B0604020202020204" pitchFamily="34" charset="0"/>
                <a:cs typeface="Arial" panose="020B0604020202020204" pitchFamily="34" charset="0"/>
              </a:rPr>
              <a:t>Another participant reiterated that </a:t>
            </a:r>
          </a:p>
          <a:p>
            <a:pPr marL="0" indent="0">
              <a:buNone/>
            </a:pPr>
            <a:r>
              <a:rPr lang="en-GB" sz="2000" i="1">
                <a:latin typeface="Arial" panose="020B0604020202020204" pitchFamily="34" charset="0"/>
                <a:cs typeface="Arial" panose="020B0604020202020204" pitchFamily="34" charset="0"/>
              </a:rPr>
              <a:t>“They are lovely food to eat, and so the taste from fish is very important, that is why I enjoy eating fish</a:t>
            </a:r>
            <a:r>
              <a:rPr lang="en-GB" sz="2000">
                <a:latin typeface="Arial" panose="020B0604020202020204" pitchFamily="34" charset="0"/>
                <a:cs typeface="Arial" panose="020B0604020202020204" pitchFamily="34" charset="0"/>
              </a:rPr>
              <a:t>….” P2 FG1</a:t>
            </a:r>
          </a:p>
        </p:txBody>
      </p:sp>
    </p:spTree>
    <p:extLst>
      <p:ext uri="{BB962C8B-B14F-4D97-AF65-F5344CB8AC3E}">
        <p14:creationId xmlns:p14="http://schemas.microsoft.com/office/powerpoint/2010/main" val="2909100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F1727-C157-A18D-86C7-A562A495575F}"/>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910AC9FA-A1D4-D18A-449C-9C8F5BBC2C5F}"/>
              </a:ext>
            </a:extLst>
          </p:cNvPr>
          <p:cNvSpPr>
            <a:spLocks noGrp="1"/>
          </p:cNvSpPr>
          <p:nvPr>
            <p:ph idx="1"/>
          </p:nvPr>
        </p:nvSpPr>
        <p:spPr/>
        <p:txBody>
          <a:bodyPr>
            <a:normAutofit fontScale="92500"/>
          </a:bodyPr>
          <a:lstStyle/>
          <a:p>
            <a:pPr marL="0" indent="0">
              <a:buNone/>
            </a:pPr>
            <a:r>
              <a:rPr lang="en-GB" sz="2800"/>
              <a:t>Watch the video below</a:t>
            </a:r>
          </a:p>
          <a:p>
            <a:pPr marL="0" indent="0">
              <a:buNone/>
            </a:pPr>
            <a:endParaRPr lang="en-GB" sz="2800"/>
          </a:p>
          <a:p>
            <a:pPr marL="0" indent="0">
              <a:buNone/>
            </a:pPr>
            <a:endParaRPr lang="en-GB" sz="2800"/>
          </a:p>
          <a:p>
            <a:r>
              <a:rPr lang="en-GB" sz="2800">
                <a:hlinkClick r:id="rId2"/>
              </a:rPr>
              <a:t>https://www.youtube.com/watch?v=WP4gDG0q63k</a:t>
            </a:r>
            <a:endParaRPr lang="en-GB" sz="2800"/>
          </a:p>
          <a:p>
            <a:endParaRPr lang="en-GB" sz="2800"/>
          </a:p>
          <a:p>
            <a:pPr algn="ctr"/>
            <a:endParaRPr lang="en-GB" sz="2800" b="1"/>
          </a:p>
          <a:p>
            <a:pPr marL="0" indent="0" algn="ctr">
              <a:buNone/>
            </a:pPr>
            <a:endParaRPr lang="en-GB" sz="2800" b="1"/>
          </a:p>
          <a:p>
            <a:pPr algn="ctr"/>
            <a:r>
              <a:rPr lang="en-GB" sz="2800" b="1"/>
              <a:t>Feedback what you learnt to the whole class</a:t>
            </a:r>
          </a:p>
          <a:p>
            <a:endParaRPr lang="en-GB"/>
          </a:p>
        </p:txBody>
      </p:sp>
    </p:spTree>
    <p:extLst>
      <p:ext uri="{BB962C8B-B14F-4D97-AF65-F5344CB8AC3E}">
        <p14:creationId xmlns:p14="http://schemas.microsoft.com/office/powerpoint/2010/main" val="2385315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lstStyle/>
          <a:p>
            <a:r>
              <a:rPr lang="en-GB" b="1" i="1">
                <a:solidFill>
                  <a:schemeClr val="bg1"/>
                </a:solidFill>
                <a:latin typeface="Arial" panose="020B0604020202020204" pitchFamily="34" charset="0"/>
                <a:cs typeface="Arial" panose="020B0604020202020204" pitchFamily="34" charset="0"/>
              </a:rPr>
              <a:t>What does discussion section means? </a:t>
            </a:r>
          </a:p>
        </p:txBody>
      </p:sp>
    </p:spTree>
    <p:extLst>
      <p:ext uri="{BB962C8B-B14F-4D97-AF65-F5344CB8AC3E}">
        <p14:creationId xmlns:p14="http://schemas.microsoft.com/office/powerpoint/2010/main" val="139833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A6341-8CDF-42BC-85F5-CBA785710428}"/>
              </a:ext>
            </a:extLst>
          </p:cNvPr>
          <p:cNvSpPr>
            <a:spLocks noGrp="1"/>
          </p:cNvSpPr>
          <p:nvPr>
            <p:ph type="title"/>
          </p:nvPr>
        </p:nvSpPr>
        <p:spPr/>
        <p:txBody>
          <a:bodyPr>
            <a:normAutofit/>
          </a:bodyPr>
          <a:lstStyle/>
          <a:p>
            <a:pPr algn="ctr"/>
            <a:r>
              <a:rPr lang="en-GB" sz="3300" b="1">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5A7381F2-C344-4C07-983E-C72D64E694CE}"/>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The discussion section is where you explore the underlying meaning of your research, </a:t>
            </a:r>
          </a:p>
          <a:p>
            <a:r>
              <a:rPr lang="en-GB" sz="2800">
                <a:latin typeface="Arial" panose="020B0604020202020204" pitchFamily="34" charset="0"/>
                <a:cs typeface="Arial" panose="020B0604020202020204" pitchFamily="34" charset="0"/>
              </a:rPr>
              <a:t>Its possible implications in other areas of study, and the possible improvements that can be made in order to further develop the concerns of your research.</a:t>
            </a:r>
          </a:p>
        </p:txBody>
      </p:sp>
    </p:spTree>
    <p:extLst>
      <p:ext uri="{BB962C8B-B14F-4D97-AF65-F5344CB8AC3E}">
        <p14:creationId xmlns:p14="http://schemas.microsoft.com/office/powerpoint/2010/main" val="3496233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D994B-F6F4-4B69-BA05-80FB89AD13DC}"/>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1CAC31D1-0E31-4AB9-B74D-63CB917A8FA1}"/>
              </a:ext>
            </a:extLst>
          </p:cNvPr>
          <p:cNvSpPr>
            <a:spLocks noGrp="1"/>
          </p:cNvSpPr>
          <p:nvPr>
            <p:ph idx="1"/>
          </p:nvPr>
        </p:nvSpPr>
        <p:spPr>
          <a:xfrm>
            <a:off x="755576" y="1844824"/>
            <a:ext cx="7749806" cy="2511942"/>
          </a:xfrm>
        </p:spPr>
        <p:txBody>
          <a:bodyPr>
            <a:noAutofit/>
          </a:bodyPr>
          <a:lstStyle/>
          <a:p>
            <a:pPr marL="257175" indent="-257175">
              <a:buFont typeface="Wingdings" panose="05000000000000000000" pitchFamily="2" charset="2"/>
              <a:buChar char="§"/>
            </a:pPr>
            <a:r>
              <a:rPr lang="en-GB" sz="2800">
                <a:latin typeface="Arial" panose="020B0604020202020204" pitchFamily="34" charset="0"/>
                <a:cs typeface="Arial" panose="020B0604020202020204" pitchFamily="34" charset="0"/>
              </a:rPr>
              <a:t>The purpose of the discussion is to interpret and describe the significance of your findings in light of what was already known about the research problem being investigated, </a:t>
            </a:r>
          </a:p>
          <a:p>
            <a:pPr marL="257175" indent="-257175">
              <a:buFont typeface="Wingdings" panose="05000000000000000000" pitchFamily="2" charset="2"/>
              <a:buChar char="§"/>
            </a:pPr>
            <a:r>
              <a:rPr lang="en-GB" sz="2800">
                <a:latin typeface="Arial" panose="020B0604020202020204" pitchFamily="34" charset="0"/>
                <a:cs typeface="Arial" panose="020B0604020202020204" pitchFamily="34" charset="0"/>
              </a:rPr>
              <a:t>And to explain any new understanding or fresh insights about the problem after you've taken the findings into consideration. </a:t>
            </a:r>
          </a:p>
        </p:txBody>
      </p:sp>
    </p:spTree>
    <p:extLst>
      <p:ext uri="{BB962C8B-B14F-4D97-AF65-F5344CB8AC3E}">
        <p14:creationId xmlns:p14="http://schemas.microsoft.com/office/powerpoint/2010/main" val="2749556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A02B-6FD6-440B-AF9A-6D7060322E07}"/>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F178CB4B-DA50-48F0-AF50-6823DDA5F0E3}"/>
              </a:ext>
            </a:extLst>
          </p:cNvPr>
          <p:cNvSpPr>
            <a:spLocks noGrp="1"/>
          </p:cNvSpPr>
          <p:nvPr>
            <p:ph idx="1"/>
          </p:nvPr>
        </p:nvSpPr>
        <p:spPr/>
        <p:txBody>
          <a:bodyPr>
            <a:normAutofit/>
          </a:bodyPr>
          <a:lstStyle/>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The discussion will always connect to the introduction by way of the research questions or hypotheses you posed and the literature you reviewed, </a:t>
            </a:r>
          </a:p>
          <a:p>
            <a:pPr marL="257175" indent="-257175">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But it does not simply repeat or rearrange the introduction; the discussion should always explain how your study has moved the reader's understanding of the research problem forward from where you left them at the end of the introduction.</a:t>
            </a:r>
          </a:p>
          <a:p>
            <a:endParaRPr lang="en-GB"/>
          </a:p>
        </p:txBody>
      </p:sp>
    </p:spTree>
    <p:extLst>
      <p:ext uri="{BB962C8B-B14F-4D97-AF65-F5344CB8AC3E}">
        <p14:creationId xmlns:p14="http://schemas.microsoft.com/office/powerpoint/2010/main" val="3718577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1421-29CC-4403-8F64-A402F257F564}"/>
              </a:ext>
            </a:extLst>
          </p:cNvPr>
          <p:cNvSpPr>
            <a:spLocks noGrp="1"/>
          </p:cNvSpPr>
          <p:nvPr>
            <p:ph type="title"/>
          </p:nvPr>
        </p:nvSpPr>
        <p:spPr/>
        <p:txBody>
          <a:bodyPr>
            <a:normAutofit/>
          </a:bodyPr>
          <a:lstStyle/>
          <a:p>
            <a:pPr algn="ctr"/>
            <a:r>
              <a:rPr lang="en-GB" sz="32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3E5907F5-6B9E-4CA1-B7F7-274E881C0DA9}"/>
              </a:ext>
            </a:extLst>
          </p:cNvPr>
          <p:cNvSpPr>
            <a:spLocks noGrp="1"/>
          </p:cNvSpPr>
          <p:nvPr>
            <p:ph idx="1"/>
          </p:nvPr>
        </p:nvSpPr>
        <p:spPr/>
        <p:txBody>
          <a:bodyPr>
            <a:normAutofit fontScale="70000" lnSpcReduction="20000"/>
          </a:bodyPr>
          <a:lstStyle/>
          <a:p>
            <a:r>
              <a:rPr lang="en-GB" b="1">
                <a:latin typeface="Arial" panose="020B0604020202020204" pitchFamily="34" charset="0"/>
                <a:cs typeface="Arial" panose="020B0604020202020204" pitchFamily="34" charset="0"/>
              </a:rPr>
              <a:t>Explanation of results</a:t>
            </a:r>
            <a:r>
              <a:rPr lang="en-GB">
                <a:latin typeface="Arial" panose="020B0604020202020204" pitchFamily="34" charset="0"/>
                <a:cs typeface="Arial" panose="020B0604020202020204" pitchFamily="34" charset="0"/>
              </a:rPr>
              <a:t>: </a:t>
            </a:r>
            <a:r>
              <a:rPr lang="en-GB" b="0">
                <a:latin typeface="Arial" panose="020B0604020202020204" pitchFamily="34" charset="0"/>
                <a:cs typeface="Arial" panose="020B0604020202020204" pitchFamily="34" charset="0"/>
              </a:rPr>
              <a:t>comment on whether or not the results were expected and present explanations for the results; go into greater depth when explaining findings that were unexpected or especially profound. If appropriate, note any unusual or unanticipated patterns or trends that emerged from your results and explain their meaning.</a:t>
            </a:r>
          </a:p>
          <a:p>
            <a:r>
              <a:rPr lang="en-GB" b="1">
                <a:latin typeface="Arial" panose="020B0604020202020204" pitchFamily="34" charset="0"/>
                <a:cs typeface="Arial" panose="020B0604020202020204" pitchFamily="34" charset="0"/>
              </a:rPr>
              <a:t>References to previous research</a:t>
            </a:r>
            <a:r>
              <a:rPr lang="en-GB" b="0">
                <a:latin typeface="Arial" panose="020B0604020202020204" pitchFamily="34" charset="0"/>
                <a:cs typeface="Arial" panose="020B0604020202020204" pitchFamily="34" charset="0"/>
              </a:rPr>
              <a:t>: compare your results with the findings from other studies, or use the studies to support a claim. This can include re-visiting key sources already cited in your literature review section, or, save them to cite later in the discussion section if they are more important to compare with your results than being part of the general research you cited to provide context and background information</a:t>
            </a:r>
          </a:p>
        </p:txBody>
      </p:sp>
    </p:spTree>
    <p:extLst>
      <p:ext uri="{BB962C8B-B14F-4D97-AF65-F5344CB8AC3E}">
        <p14:creationId xmlns:p14="http://schemas.microsoft.com/office/powerpoint/2010/main" val="2598358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799F-2626-4026-8828-6E9AD432CE63}"/>
              </a:ext>
            </a:extLst>
          </p:cNvPr>
          <p:cNvSpPr>
            <a:spLocks noGrp="1"/>
          </p:cNvSpPr>
          <p:nvPr>
            <p:ph type="title"/>
          </p:nvPr>
        </p:nvSpPr>
        <p:spPr/>
        <p:txBody>
          <a:bodyPr>
            <a:normAutofit/>
          </a:bodyPr>
          <a:lstStyle/>
          <a:p>
            <a:pPr algn="ctr"/>
            <a:r>
              <a:rPr lang="en-GB" sz="27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2978DB96-CABE-40E9-B04C-2A2C56F73071}"/>
              </a:ext>
            </a:extLst>
          </p:cNvPr>
          <p:cNvSpPr>
            <a:spLocks noGrp="1"/>
          </p:cNvSpPr>
          <p:nvPr>
            <p:ph idx="1"/>
          </p:nvPr>
        </p:nvSpPr>
        <p:spPr/>
        <p:txBody>
          <a:bodyPr>
            <a:normAutofit/>
          </a:bodyPr>
          <a:lstStyle/>
          <a:p>
            <a:pPr>
              <a:buFont typeface="Wingdings" panose="05000000000000000000" pitchFamily="2" charset="2"/>
              <a:buChar char="§"/>
            </a:pPr>
            <a:r>
              <a:rPr lang="en-GB" sz="2400">
                <a:latin typeface="Arial" panose="020B0604020202020204" pitchFamily="34" charset="0"/>
                <a:cs typeface="Arial" panose="020B0604020202020204" pitchFamily="34" charset="0"/>
              </a:rPr>
              <a:t>Describe the patterns, principles, and relationships shown by each major findings and place them in proper perspective. </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The sequencing of providing this information is important; first </a:t>
            </a:r>
            <a:r>
              <a:rPr lang="en-GB" sz="2400" b="1">
                <a:latin typeface="Arial" panose="020B0604020202020204" pitchFamily="34" charset="0"/>
                <a:cs typeface="Arial" panose="020B0604020202020204" pitchFamily="34" charset="0"/>
              </a:rPr>
              <a:t>state the answer</a:t>
            </a:r>
            <a:r>
              <a:rPr lang="en-GB" sz="2400">
                <a:latin typeface="Arial" panose="020B0604020202020204" pitchFamily="34" charset="0"/>
                <a:cs typeface="Arial" panose="020B0604020202020204" pitchFamily="34" charset="0"/>
              </a:rPr>
              <a:t>, then the </a:t>
            </a:r>
            <a:r>
              <a:rPr lang="en-GB" sz="2400" i="1">
                <a:latin typeface="Arial" panose="020B0604020202020204" pitchFamily="34" charset="0"/>
                <a:cs typeface="Arial" panose="020B0604020202020204" pitchFamily="34" charset="0"/>
              </a:rPr>
              <a:t>relevant results</a:t>
            </a:r>
            <a:r>
              <a:rPr lang="en-GB" sz="2400">
                <a:latin typeface="Arial" panose="020B0604020202020204" pitchFamily="34" charset="0"/>
                <a:cs typeface="Arial" panose="020B0604020202020204" pitchFamily="34" charset="0"/>
              </a:rPr>
              <a:t>, then </a:t>
            </a:r>
            <a:r>
              <a:rPr lang="en-GB" sz="2400" b="1">
                <a:latin typeface="Arial" panose="020B0604020202020204" pitchFamily="34" charset="0"/>
                <a:cs typeface="Arial" panose="020B0604020202020204" pitchFamily="34" charset="0"/>
              </a:rPr>
              <a:t>cite the work of others</a:t>
            </a:r>
            <a:r>
              <a:rPr lang="en-GB" sz="2400">
                <a:latin typeface="Arial" panose="020B0604020202020204" pitchFamily="34" charset="0"/>
                <a:cs typeface="Arial" panose="020B0604020202020204" pitchFamily="34" charset="0"/>
              </a:rPr>
              <a:t>.</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The order of interpreting each major finding should be in the same order as they were described in your results section.</a:t>
            </a:r>
          </a:p>
        </p:txBody>
      </p:sp>
    </p:spTree>
    <p:extLst>
      <p:ext uri="{BB962C8B-B14F-4D97-AF65-F5344CB8AC3E}">
        <p14:creationId xmlns:p14="http://schemas.microsoft.com/office/powerpoint/2010/main" val="3797470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normAutofit/>
          </a:bodyPr>
          <a:lstStyle/>
          <a:p>
            <a:r>
              <a:rPr lang="en-GB" sz="4000" b="1" i="1">
                <a:solidFill>
                  <a:schemeClr val="bg1"/>
                </a:solidFill>
                <a:latin typeface="Arial" panose="020B0604020202020204" pitchFamily="34" charset="0"/>
                <a:cs typeface="Arial" panose="020B0604020202020204" pitchFamily="34" charset="0"/>
              </a:rPr>
              <a:t>What’s the difference between results and discussion?</a:t>
            </a:r>
            <a:endParaRPr lang="en-GB" sz="4000" b="1" i="1">
              <a:solidFill>
                <a:schemeClr val="bg1"/>
              </a:solidFill>
            </a:endParaRPr>
          </a:p>
        </p:txBody>
      </p:sp>
    </p:spTree>
    <p:extLst>
      <p:ext uri="{BB962C8B-B14F-4D97-AF65-F5344CB8AC3E}">
        <p14:creationId xmlns:p14="http://schemas.microsoft.com/office/powerpoint/2010/main" val="2906944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307-3C3D-46A3-89FB-B96D8715D2F1}"/>
              </a:ext>
            </a:extLst>
          </p:cNvPr>
          <p:cNvSpPr>
            <a:spLocks noGrp="1"/>
          </p:cNvSpPr>
          <p:nvPr>
            <p:ph type="title"/>
          </p:nvPr>
        </p:nvSpPr>
        <p:spPr>
          <a:xfrm>
            <a:off x="768201" y="404664"/>
            <a:ext cx="7918599" cy="1060598"/>
          </a:xfrm>
        </p:spPr>
        <p:txBody>
          <a:bodyPr>
            <a:noAutofit/>
          </a:bodyPr>
          <a:lstStyle/>
          <a:p>
            <a:r>
              <a:rPr lang="en-GB" sz="3600" b="1">
                <a:latin typeface="Arial" panose="020B0604020202020204" pitchFamily="34" charset="0"/>
                <a:cs typeface="Arial" panose="020B0604020202020204" pitchFamily="34" charset="0"/>
              </a:rPr>
              <a:t>Difference between results and discussion</a:t>
            </a:r>
          </a:p>
        </p:txBody>
      </p:sp>
      <p:sp>
        <p:nvSpPr>
          <p:cNvPr id="3" name="Content Placeholder 2">
            <a:extLst>
              <a:ext uri="{FF2B5EF4-FFF2-40B4-BE49-F238E27FC236}">
                <a16:creationId xmlns:a16="http://schemas.microsoft.com/office/drawing/2014/main" id="{820282E9-09D8-424A-A55A-61036C686A9D}"/>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b="0">
                <a:latin typeface="Arial" panose="020B0604020202020204" pitchFamily="34" charset="0"/>
                <a:cs typeface="Arial" panose="020B0604020202020204" pitchFamily="34" charset="0"/>
              </a:rPr>
              <a:t>The results chapter or section simply and objectively reports what you found, without speculating on why you found these results. </a:t>
            </a:r>
          </a:p>
          <a:p>
            <a:pPr>
              <a:buFont typeface="Wingdings" panose="05000000000000000000" pitchFamily="2" charset="2"/>
              <a:buChar char="§"/>
            </a:pPr>
            <a:r>
              <a:rPr lang="en-GB" b="0">
                <a:latin typeface="Arial" panose="020B0604020202020204" pitchFamily="34" charset="0"/>
                <a:cs typeface="Arial" panose="020B0604020202020204" pitchFamily="34" charset="0"/>
              </a:rPr>
              <a:t>The discussion interprets the meaning of the results, puts them in context, and explains why they matter.</a:t>
            </a:r>
          </a:p>
          <a:p>
            <a:pPr>
              <a:buFont typeface="Wingdings" panose="05000000000000000000" pitchFamily="2" charset="2"/>
              <a:buChar char="§"/>
            </a:pPr>
            <a:endParaRPr lang="en-GB" b="0">
              <a:latin typeface="Arial" panose="020B0604020202020204" pitchFamily="34" charset="0"/>
              <a:cs typeface="Arial" panose="020B0604020202020204" pitchFamily="34" charset="0"/>
            </a:endParaRPr>
          </a:p>
          <a:p>
            <a:pPr>
              <a:buFont typeface="Wingdings" panose="05000000000000000000" pitchFamily="2" charset="2"/>
              <a:buChar char="§"/>
            </a:pPr>
            <a:r>
              <a:rPr lang="en-GB" b="0">
                <a:latin typeface="Arial" panose="020B0604020202020204" pitchFamily="34" charset="0"/>
                <a:cs typeface="Arial" panose="020B0604020202020204" pitchFamily="34" charset="0"/>
              </a:rPr>
              <a:t>In qualitative research, results and discussion are sometimes combined. </a:t>
            </a:r>
          </a:p>
          <a:p>
            <a:pPr>
              <a:buFont typeface="Wingdings" panose="05000000000000000000" pitchFamily="2" charset="2"/>
              <a:buChar char="§"/>
            </a:pPr>
            <a:r>
              <a:rPr lang="en-GB" b="0">
                <a:latin typeface="Arial" panose="020B0604020202020204" pitchFamily="34" charset="0"/>
                <a:cs typeface="Arial" panose="020B0604020202020204" pitchFamily="34" charset="0"/>
              </a:rPr>
              <a:t>But in quantitative research, it is considered important to separate the objective results from your interpretation of them</a:t>
            </a:r>
            <a:r>
              <a:rPr lang="en-GB"/>
              <a:t>.</a:t>
            </a:r>
          </a:p>
        </p:txBody>
      </p:sp>
    </p:spTree>
    <p:extLst>
      <p:ext uri="{BB962C8B-B14F-4D97-AF65-F5344CB8AC3E}">
        <p14:creationId xmlns:p14="http://schemas.microsoft.com/office/powerpoint/2010/main" val="20516707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7E0B-742B-4B33-8208-F863E36001FE}"/>
              </a:ext>
            </a:extLst>
          </p:cNvPr>
          <p:cNvSpPr>
            <a:spLocks noGrp="1"/>
          </p:cNvSpPr>
          <p:nvPr>
            <p:ph type="title"/>
          </p:nvPr>
        </p:nvSpPr>
        <p:spPr/>
        <p:txBody>
          <a:bodyPr/>
          <a:lstStyle/>
          <a:p>
            <a:pPr algn="ctr"/>
            <a:r>
              <a:rPr lang="en-GB" sz="3300" b="1" spc="75">
                <a:solidFill>
                  <a:prstClr val="black"/>
                </a:solidFill>
                <a:latin typeface="Arial" panose="020B0604020202020204" pitchFamily="34" charset="0"/>
                <a:cs typeface="Arial" panose="020B0604020202020204" pitchFamily="34" charset="0"/>
              </a:rPr>
              <a:t>Discussion</a:t>
            </a:r>
            <a:endParaRPr lang="en-GB"/>
          </a:p>
        </p:txBody>
      </p:sp>
      <p:sp>
        <p:nvSpPr>
          <p:cNvPr id="3" name="Content Placeholder 2">
            <a:extLst>
              <a:ext uri="{FF2B5EF4-FFF2-40B4-BE49-F238E27FC236}">
                <a16:creationId xmlns:a16="http://schemas.microsoft.com/office/drawing/2014/main" id="{30D38738-5E86-4880-9981-A729DB13476E}"/>
              </a:ext>
            </a:extLst>
          </p:cNvPr>
          <p:cNvSpPr>
            <a:spLocks noGrp="1"/>
          </p:cNvSpPr>
          <p:nvPr>
            <p:ph idx="1"/>
          </p:nvPr>
        </p:nvSpPr>
        <p:spPr>
          <a:xfrm>
            <a:off x="697097" y="1556792"/>
            <a:ext cx="7749806" cy="4032448"/>
          </a:xfrm>
        </p:spPr>
        <p:txBody>
          <a:bodyPr>
            <a:normAutofit/>
          </a:bodyPr>
          <a:lstStyle/>
          <a:p>
            <a:pPr>
              <a:buFont typeface="Wingdings" panose="05000000000000000000" pitchFamily="2" charset="2"/>
              <a:buChar char="§"/>
            </a:pPr>
            <a:r>
              <a:rPr lang="en-GB" sz="2800">
                <a:latin typeface="Arial" panose="020B0604020202020204" pitchFamily="34" charset="0"/>
                <a:cs typeface="Arial" panose="020B0604020202020204" pitchFamily="34" charset="0"/>
              </a:rPr>
              <a:t>The discussion chapter is where you explore the meaning, importance and relevance of your results.</a:t>
            </a:r>
          </a:p>
          <a:p>
            <a:pPr>
              <a:buFont typeface="Wingdings" panose="05000000000000000000" pitchFamily="2" charset="2"/>
              <a:buChar char="§"/>
            </a:pPr>
            <a:r>
              <a:rPr lang="en-GB" sz="2800">
                <a:latin typeface="Arial" panose="020B0604020202020204" pitchFamily="34" charset="0"/>
                <a:cs typeface="Arial" panose="020B0604020202020204" pitchFamily="34" charset="0"/>
              </a:rPr>
              <a:t>It should focus on explaining and evaluating what you found, showing how it relates to your </a:t>
            </a:r>
            <a:r>
              <a:rPr lang="en-GB" sz="2800" b="1" i="1">
                <a:latin typeface="Arial" panose="020B0604020202020204" pitchFamily="34" charset="0"/>
                <a:cs typeface="Arial" panose="020B0604020202020204" pitchFamily="34" charset="0"/>
              </a:rPr>
              <a:t>literature review</a:t>
            </a:r>
            <a:r>
              <a:rPr lang="en-GB" sz="2800">
                <a:latin typeface="Arial" panose="020B0604020202020204" pitchFamily="34" charset="0"/>
                <a:cs typeface="Arial" panose="020B0604020202020204" pitchFamily="34" charset="0"/>
              </a:rPr>
              <a:t> and </a:t>
            </a:r>
            <a:r>
              <a:rPr lang="en-GB" sz="2800" b="1" i="1">
                <a:latin typeface="Arial" panose="020B0604020202020204" pitchFamily="34" charset="0"/>
                <a:cs typeface="Arial" panose="020B0604020202020204" pitchFamily="34" charset="0"/>
              </a:rPr>
              <a:t>research questions</a:t>
            </a:r>
            <a:r>
              <a:rPr lang="en-GB" sz="2800">
                <a:latin typeface="Arial" panose="020B0604020202020204" pitchFamily="34" charset="0"/>
                <a:cs typeface="Arial" panose="020B0604020202020204" pitchFamily="34" charset="0"/>
              </a:rPr>
              <a:t>, and making an argument in support of your overall conclusion. </a:t>
            </a:r>
          </a:p>
        </p:txBody>
      </p:sp>
    </p:spTree>
    <p:extLst>
      <p:ext uri="{BB962C8B-B14F-4D97-AF65-F5344CB8AC3E}">
        <p14:creationId xmlns:p14="http://schemas.microsoft.com/office/powerpoint/2010/main" val="1613224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normAutofit/>
          </a:bodyPr>
          <a:lstStyle/>
          <a:p>
            <a:r>
              <a:rPr lang="en-GB" sz="4000" b="1" i="1">
                <a:solidFill>
                  <a:schemeClr val="bg1"/>
                </a:solidFill>
                <a:latin typeface="Arial" panose="020B0604020202020204" pitchFamily="34" charset="0"/>
                <a:cs typeface="Arial" panose="020B0604020202020204" pitchFamily="34" charset="0"/>
              </a:rPr>
              <a:t>What are the Four key stages of the discussion section</a:t>
            </a:r>
          </a:p>
        </p:txBody>
      </p:sp>
    </p:spTree>
    <p:extLst>
      <p:ext uri="{BB962C8B-B14F-4D97-AF65-F5344CB8AC3E}">
        <p14:creationId xmlns:p14="http://schemas.microsoft.com/office/powerpoint/2010/main" val="663953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3AB4-423F-4467-A865-639F43276DBF}"/>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 section</a:t>
            </a:r>
            <a:endParaRPr lang="en-GB" sz="4000"/>
          </a:p>
        </p:txBody>
      </p:sp>
      <p:sp>
        <p:nvSpPr>
          <p:cNvPr id="3" name="Content Placeholder 2">
            <a:extLst>
              <a:ext uri="{FF2B5EF4-FFF2-40B4-BE49-F238E27FC236}">
                <a16:creationId xmlns:a16="http://schemas.microsoft.com/office/drawing/2014/main" id="{584A0D91-E59B-47F9-85F1-F88485DA6720}"/>
              </a:ext>
            </a:extLst>
          </p:cNvPr>
          <p:cNvSpPr>
            <a:spLocks noGrp="1"/>
          </p:cNvSpPr>
          <p:nvPr>
            <p:ph idx="1"/>
          </p:nvPr>
        </p:nvSpPr>
        <p:spPr>
          <a:xfrm>
            <a:off x="457200" y="1470484"/>
            <a:ext cx="8229600" cy="3917032"/>
          </a:xfrm>
        </p:spPr>
        <p:txBody>
          <a:bodyPr>
            <a:normAutofit fontScale="85000" lnSpcReduction="20000"/>
          </a:bodyPr>
          <a:lstStyle/>
          <a:p>
            <a:pPr marL="0" indent="0">
              <a:buNone/>
            </a:pPr>
            <a:r>
              <a:rPr lang="en-GB">
                <a:latin typeface="Arial" panose="020B0604020202020204" pitchFamily="34" charset="0"/>
                <a:cs typeface="Arial" panose="020B0604020202020204" pitchFamily="34" charset="0"/>
              </a:rPr>
              <a:t>There are many different ways to write this section, but you can focus your discussion around four key elements:</a:t>
            </a:r>
          </a:p>
          <a:p>
            <a:pPr>
              <a:buFont typeface="Arial" panose="020B0604020202020204" pitchFamily="34" charset="0"/>
              <a:buChar char="•"/>
            </a:pPr>
            <a:endParaRPr lang="en-GB" b="1">
              <a:latin typeface="Arial" panose="020B0604020202020204" pitchFamily="34" charset="0"/>
              <a:cs typeface="Arial" panose="020B0604020202020204" pitchFamily="34" charset="0"/>
            </a:endParaRPr>
          </a:p>
          <a:p>
            <a:pPr>
              <a:buFont typeface="Arial" panose="020B0604020202020204" pitchFamily="34" charset="0"/>
              <a:buChar char="•"/>
            </a:pPr>
            <a:r>
              <a:rPr lang="en-GB" b="1">
                <a:latin typeface="Arial" panose="020B0604020202020204" pitchFamily="34" charset="0"/>
                <a:cs typeface="Arial" panose="020B0604020202020204" pitchFamily="34" charset="0"/>
              </a:rPr>
              <a:t>Summary: </a:t>
            </a:r>
            <a:r>
              <a:rPr lang="en-GB">
                <a:latin typeface="Arial" panose="020B0604020202020204" pitchFamily="34" charset="0"/>
                <a:cs typeface="Arial" panose="020B0604020202020204" pitchFamily="34" charset="0"/>
              </a:rPr>
              <a:t>A brief recap of your key results</a:t>
            </a:r>
          </a:p>
          <a:p>
            <a:pPr>
              <a:buFont typeface="Arial" panose="020B0604020202020204" pitchFamily="34" charset="0"/>
              <a:buChar char="•"/>
            </a:pPr>
            <a:r>
              <a:rPr lang="en-GB" b="1">
                <a:latin typeface="Arial" panose="020B0604020202020204" pitchFamily="34" charset="0"/>
                <a:cs typeface="Arial" panose="020B0604020202020204" pitchFamily="34" charset="0"/>
              </a:rPr>
              <a:t>Interpretations:</a:t>
            </a:r>
            <a:r>
              <a:rPr lang="en-GB" b="0">
                <a:latin typeface="Arial" panose="020B0604020202020204" pitchFamily="34" charset="0"/>
                <a:cs typeface="Arial" panose="020B0604020202020204" pitchFamily="34" charset="0"/>
              </a:rPr>
              <a:t> what do the results mean?</a:t>
            </a:r>
          </a:p>
          <a:p>
            <a:pPr>
              <a:buFont typeface="Arial" panose="020B0604020202020204" pitchFamily="34" charset="0"/>
              <a:buChar char="•"/>
            </a:pPr>
            <a:r>
              <a:rPr lang="en-GB" b="1">
                <a:latin typeface="Arial" panose="020B0604020202020204" pitchFamily="34" charset="0"/>
                <a:cs typeface="Arial" panose="020B0604020202020204" pitchFamily="34" charset="0"/>
              </a:rPr>
              <a:t>Implications</a:t>
            </a:r>
            <a:r>
              <a:rPr lang="en-GB" b="0">
                <a:latin typeface="Arial" panose="020B0604020202020204" pitchFamily="34" charset="0"/>
                <a:cs typeface="Arial" panose="020B0604020202020204" pitchFamily="34" charset="0"/>
              </a:rPr>
              <a:t>: why do the results matter?</a:t>
            </a:r>
          </a:p>
          <a:p>
            <a:pPr>
              <a:buFont typeface="Arial" panose="020B0604020202020204" pitchFamily="34" charset="0"/>
              <a:buChar char="•"/>
            </a:pPr>
            <a:r>
              <a:rPr lang="en-GB" b="1">
                <a:latin typeface="Arial" panose="020B0604020202020204" pitchFamily="34" charset="0"/>
                <a:cs typeface="Arial" panose="020B0604020202020204" pitchFamily="34" charset="0"/>
              </a:rPr>
              <a:t>Limitations</a:t>
            </a:r>
            <a:r>
              <a:rPr lang="en-GB" b="0">
                <a:latin typeface="Arial" panose="020B0604020202020204" pitchFamily="34" charset="0"/>
                <a:cs typeface="Arial" panose="020B0604020202020204" pitchFamily="34" charset="0"/>
              </a:rPr>
              <a:t>: what can’t the results tell us?</a:t>
            </a:r>
          </a:p>
          <a:p>
            <a:pPr>
              <a:buFont typeface="Arial" panose="020B0604020202020204" pitchFamily="34" charset="0"/>
              <a:buChar char="•"/>
            </a:pPr>
            <a:r>
              <a:rPr lang="en-GB" b="1">
                <a:latin typeface="Arial" panose="020B0604020202020204" pitchFamily="34" charset="0"/>
                <a:cs typeface="Arial" panose="020B0604020202020204" pitchFamily="34" charset="0"/>
              </a:rPr>
              <a:t>Recommendations</a:t>
            </a:r>
            <a:r>
              <a:rPr lang="en-GB" b="0">
                <a:latin typeface="Arial" panose="020B0604020202020204" pitchFamily="34" charset="0"/>
                <a:cs typeface="Arial" panose="020B0604020202020204" pitchFamily="34" charset="0"/>
              </a:rPr>
              <a:t>: what practical actions or scientific studies should follow?</a:t>
            </a:r>
          </a:p>
          <a:p>
            <a:endParaRPr lang="en-GB"/>
          </a:p>
        </p:txBody>
      </p:sp>
    </p:spTree>
    <p:extLst>
      <p:ext uri="{BB962C8B-B14F-4D97-AF65-F5344CB8AC3E}">
        <p14:creationId xmlns:p14="http://schemas.microsoft.com/office/powerpoint/2010/main" val="2357150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173B-15AF-4114-94A9-A5F56AFC7851}"/>
              </a:ext>
            </a:extLst>
          </p:cNvPr>
          <p:cNvSpPr>
            <a:spLocks noGrp="1"/>
          </p:cNvSpPr>
          <p:nvPr>
            <p:ph type="title"/>
          </p:nvPr>
        </p:nvSpPr>
        <p:spPr/>
        <p:txBody>
          <a:bodyPr>
            <a:normAutofit/>
          </a:bodyPr>
          <a:lstStyle/>
          <a:p>
            <a:r>
              <a:rPr lang="en-GB" sz="3200" b="1">
                <a:latin typeface="Arial" panose="020B0604020202020204" pitchFamily="34" charset="0"/>
                <a:cs typeface="Arial" panose="020B0604020202020204" pitchFamily="34" charset="0"/>
              </a:rPr>
              <a:t>First paragraph: Summarize your key findings</a:t>
            </a:r>
          </a:p>
        </p:txBody>
      </p:sp>
      <p:sp>
        <p:nvSpPr>
          <p:cNvPr id="3" name="Content Placeholder 2">
            <a:extLst>
              <a:ext uri="{FF2B5EF4-FFF2-40B4-BE49-F238E27FC236}">
                <a16:creationId xmlns:a16="http://schemas.microsoft.com/office/drawing/2014/main" id="{ECB669B8-C95F-4941-8E89-052FCE5AC470}"/>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Start this section by reiterating your research problem and concisely summarizing your major findings. </a:t>
            </a:r>
          </a:p>
          <a:p>
            <a:r>
              <a:rPr lang="en-GB" sz="2800">
                <a:latin typeface="Arial" panose="020B0604020202020204" pitchFamily="34" charset="0"/>
                <a:cs typeface="Arial" panose="020B0604020202020204" pitchFamily="34" charset="0"/>
              </a:rPr>
              <a:t>Don’t just repeat all the data you have already reported – aim for a clear statement of the overall result that directly answers your main research question. </a:t>
            </a:r>
          </a:p>
          <a:p>
            <a:r>
              <a:rPr lang="en-GB" sz="2800">
                <a:latin typeface="Arial" panose="020B0604020202020204" pitchFamily="34" charset="0"/>
                <a:cs typeface="Arial" panose="020B0604020202020204" pitchFamily="34" charset="0"/>
              </a:rPr>
              <a:t>This should be no more than one paragraph.</a:t>
            </a:r>
          </a:p>
        </p:txBody>
      </p:sp>
    </p:spTree>
    <p:extLst>
      <p:ext uri="{BB962C8B-B14F-4D97-AF65-F5344CB8AC3E}">
        <p14:creationId xmlns:p14="http://schemas.microsoft.com/office/powerpoint/2010/main" val="2073253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2936-F039-A47D-2A60-E8DF78F0F936}"/>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93D2293-F50E-C345-B280-C006C7515114}"/>
              </a:ext>
            </a:extLst>
          </p:cNvPr>
          <p:cNvSpPr>
            <a:spLocks noGrp="1"/>
          </p:cNvSpPr>
          <p:nvPr>
            <p:ph idx="1"/>
          </p:nvPr>
        </p:nvSpPr>
        <p:spPr/>
        <p:txBody>
          <a:bodyPr>
            <a:normAutofit lnSpcReduction="10000"/>
          </a:bodyPr>
          <a:lstStyle/>
          <a:p>
            <a:pPr marL="0" indent="0">
              <a:buNone/>
            </a:pPr>
            <a:r>
              <a:rPr lang="en-GB"/>
              <a:t>Working in groups in the slide below identify</a:t>
            </a:r>
          </a:p>
          <a:p>
            <a:pPr marL="0" indent="0">
              <a:buNone/>
            </a:pPr>
            <a:endParaRPr lang="en-GB"/>
          </a:p>
          <a:p>
            <a:r>
              <a:rPr lang="en-GB"/>
              <a:t>Which phrases refer to the research questions?</a:t>
            </a:r>
          </a:p>
          <a:p>
            <a:r>
              <a:rPr lang="en-GB"/>
              <a:t>Which phrases restate the results?</a:t>
            </a:r>
          </a:p>
          <a:p>
            <a:endParaRPr lang="en-GB"/>
          </a:p>
          <a:p>
            <a:pPr marL="0" indent="0" algn="ctr">
              <a:buNone/>
            </a:pPr>
            <a:r>
              <a:rPr lang="en-GB" b="1"/>
              <a:t>Feedback your findings to the whole class</a:t>
            </a:r>
          </a:p>
          <a:p>
            <a:endParaRPr lang="en-GB"/>
          </a:p>
        </p:txBody>
      </p:sp>
    </p:spTree>
    <p:extLst>
      <p:ext uri="{BB962C8B-B14F-4D97-AF65-F5344CB8AC3E}">
        <p14:creationId xmlns:p14="http://schemas.microsoft.com/office/powerpoint/2010/main" val="40599871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D7E0-D5FD-178A-644E-96C6995C1C7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3FF0386-CFC0-31E6-360D-03690647BE63}"/>
              </a:ext>
            </a:extLst>
          </p:cNvPr>
          <p:cNvSpPr>
            <a:spLocks noGrp="1"/>
          </p:cNvSpPr>
          <p:nvPr>
            <p:ph idx="1"/>
          </p:nvPr>
        </p:nvSpPr>
        <p:spPr/>
        <p:txBody>
          <a:bodyPr>
            <a:normAutofit fontScale="70000" lnSpcReduction="20000"/>
          </a:bodyPr>
          <a:lstStyle/>
          <a:p>
            <a:r>
              <a:rPr lang="en-GB"/>
              <a:t>The third question in this research was….</a:t>
            </a:r>
          </a:p>
          <a:p>
            <a:r>
              <a:rPr lang="en-GB"/>
              <a:t>It was hypothesised that participants would…</a:t>
            </a:r>
          </a:p>
          <a:p>
            <a:r>
              <a:rPr lang="en-GB"/>
              <a:t>Another important finding was…</a:t>
            </a:r>
          </a:p>
          <a:p>
            <a:r>
              <a:rPr lang="en-GB"/>
              <a:t>The results of the study did not show that…</a:t>
            </a:r>
          </a:p>
          <a:p>
            <a:r>
              <a:rPr lang="en-GB"/>
              <a:t>The present study was designed to determine the effects of…</a:t>
            </a:r>
          </a:p>
          <a:p>
            <a:r>
              <a:rPr lang="en-GB"/>
              <a:t>The study set out with the aim of assessing the important of X on…</a:t>
            </a:r>
          </a:p>
          <a:p>
            <a:r>
              <a:rPr lang="en-GB"/>
              <a:t>The results of this study show that…</a:t>
            </a:r>
          </a:p>
          <a:p>
            <a:r>
              <a:rPr lang="en-GB"/>
              <a:t>The most important clinically relevant finding was</a:t>
            </a:r>
          </a:p>
          <a:p>
            <a:r>
              <a:rPr lang="en-GB"/>
              <a:t>The current study, comparing X with Y showed that….</a:t>
            </a:r>
          </a:p>
          <a:p>
            <a:r>
              <a:rPr lang="en-GB"/>
              <a:t>With respect to the first research question, it was found…</a:t>
            </a:r>
          </a:p>
          <a:p>
            <a:endParaRPr lang="en-GB"/>
          </a:p>
        </p:txBody>
      </p:sp>
    </p:spTree>
    <p:extLst>
      <p:ext uri="{BB962C8B-B14F-4D97-AF65-F5344CB8AC3E}">
        <p14:creationId xmlns:p14="http://schemas.microsoft.com/office/powerpoint/2010/main" val="3004906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2004-F773-41C2-9255-499722BA1772}"/>
              </a:ext>
            </a:extLst>
          </p:cNvPr>
          <p:cNvSpPr>
            <a:spLocks noGrp="1"/>
          </p:cNvSpPr>
          <p:nvPr>
            <p:ph type="title"/>
          </p:nvPr>
        </p:nvSpPr>
        <p:spPr/>
        <p:txBody>
          <a:bodyPr>
            <a:normAutofit/>
          </a:bodyPr>
          <a:lstStyle/>
          <a:p>
            <a:r>
              <a:rPr lang="en-GB" b="1" i="0">
                <a:effectLst/>
                <a:latin typeface="Gilmer"/>
              </a:rPr>
              <a:t>Examples</a:t>
            </a:r>
            <a:endParaRPr lang="en-GB"/>
          </a:p>
        </p:txBody>
      </p:sp>
      <p:sp>
        <p:nvSpPr>
          <p:cNvPr id="3" name="Content Placeholder 2">
            <a:extLst>
              <a:ext uri="{FF2B5EF4-FFF2-40B4-BE49-F238E27FC236}">
                <a16:creationId xmlns:a16="http://schemas.microsoft.com/office/drawing/2014/main" id="{9F4C079D-F9CC-482F-8719-44A355E7DD96}"/>
              </a:ext>
            </a:extLst>
          </p:cNvPr>
          <p:cNvSpPr>
            <a:spLocks noGrp="1"/>
          </p:cNvSpPr>
          <p:nvPr>
            <p:ph idx="1"/>
          </p:nvPr>
        </p:nvSpPr>
        <p:spPr/>
        <p:txBody>
          <a:bodyPr/>
          <a:lstStyle/>
          <a:p>
            <a:pPr algn="l">
              <a:buFont typeface="Arial" panose="020B0604020202020204" pitchFamily="34" charset="0"/>
              <a:buChar char="•"/>
            </a:pPr>
            <a:r>
              <a:rPr lang="en-GB" b="0" i="0">
                <a:effectLst/>
              </a:rPr>
              <a:t>The results indicate that…</a:t>
            </a:r>
          </a:p>
          <a:p>
            <a:pPr algn="l">
              <a:buFont typeface="Arial" panose="020B0604020202020204" pitchFamily="34" charset="0"/>
              <a:buChar char="•"/>
            </a:pPr>
            <a:r>
              <a:rPr lang="en-GB" b="0" i="0">
                <a:effectLst/>
              </a:rPr>
              <a:t>The study demonstrates a correlation between…</a:t>
            </a:r>
          </a:p>
          <a:p>
            <a:pPr algn="l">
              <a:buFont typeface="Arial" panose="020B0604020202020204" pitchFamily="34" charset="0"/>
              <a:buChar char="•"/>
            </a:pPr>
            <a:r>
              <a:rPr lang="en-GB" b="0" i="0">
                <a:effectLst/>
              </a:rPr>
              <a:t>This analysis supports the theory that…</a:t>
            </a:r>
          </a:p>
          <a:p>
            <a:pPr algn="l">
              <a:buFont typeface="Arial" panose="020B0604020202020204" pitchFamily="34" charset="0"/>
              <a:buChar char="•"/>
            </a:pPr>
            <a:r>
              <a:rPr lang="en-GB" b="0" i="0">
                <a:effectLst/>
              </a:rPr>
              <a:t>The data suggests that…</a:t>
            </a:r>
          </a:p>
          <a:p>
            <a:endParaRPr lang="en-GB"/>
          </a:p>
        </p:txBody>
      </p:sp>
    </p:spTree>
    <p:extLst>
      <p:ext uri="{BB962C8B-B14F-4D97-AF65-F5344CB8AC3E}">
        <p14:creationId xmlns:p14="http://schemas.microsoft.com/office/powerpoint/2010/main" val="1911875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467544" y="1268760"/>
            <a:ext cx="3024336" cy="3744416"/>
          </a:xfrm>
        </p:spPr>
        <p:txBody>
          <a:bodyPr>
            <a:normAutofit/>
          </a:bodyPr>
          <a:lstStyle/>
          <a:p>
            <a:pPr algn="ctr"/>
            <a:r>
              <a:rPr lang="en-GB" sz="3300" b="1">
                <a:latin typeface="Arial" panose="020B0604020202020204" pitchFamily="34" charset="0"/>
                <a:cs typeface="Arial" panose="020B0604020202020204" pitchFamily="34" charset="0"/>
              </a:rPr>
              <a:t>Article extract showing example of how to start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764704"/>
            <a:ext cx="5544616" cy="4896544"/>
          </a:xfrm>
        </p:spPr>
        <p:txBody>
          <a:bodyPr anchor="ctr">
            <a:normAutofit fontScale="92500" lnSpcReduction="10000"/>
          </a:bodyPr>
          <a:lstStyle/>
          <a:p>
            <a:pPr>
              <a:lnSpc>
                <a:spcPct val="90000"/>
              </a:lnSpc>
            </a:pPr>
            <a:r>
              <a:rPr lang="en-GB" sz="2250">
                <a:latin typeface="Arial" panose="020B0604020202020204" pitchFamily="34" charset="0"/>
                <a:cs typeface="Arial" panose="020B0604020202020204" pitchFamily="34" charset="0"/>
              </a:rPr>
              <a:t>The purpose of this explorative study was to identify determinants of eating (incl. drinking) behaviours in Belgian (European) university students. Furthermore, we aimed to collect ideas and recommendations in order to facilitate the development of effective and tailored intervention programs aiming to improve healthy eating (incl. drinking) behaviours in university students. Four major levels of determinants was identified: individual (intrapersonal), social environment (interpersonal), physical environment (community settings) and macro environment (societal). Furthermore, some university specific characteristics were found to be influencing students’ eating behaviours as well.</a:t>
            </a:r>
          </a:p>
        </p:txBody>
      </p:sp>
    </p:spTree>
    <p:extLst>
      <p:ext uri="{BB962C8B-B14F-4D97-AF65-F5344CB8AC3E}">
        <p14:creationId xmlns:p14="http://schemas.microsoft.com/office/powerpoint/2010/main" val="5480858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251520" y="836712"/>
            <a:ext cx="3098342" cy="4032448"/>
          </a:xfrm>
        </p:spPr>
        <p:txBody>
          <a:bodyPr>
            <a:normAutofit/>
          </a:bodyPr>
          <a:lstStyle/>
          <a:p>
            <a:pPr algn="ctr"/>
            <a:r>
              <a:rPr lang="en-GB" sz="3300" b="1">
                <a:latin typeface="Arial" panose="020B0604020202020204" pitchFamily="34" charset="0"/>
                <a:cs typeface="Arial" panose="020B0604020202020204" pitchFamily="34" charset="0"/>
              </a:rPr>
              <a:t>Article extract showing example of how to start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9862" y="332656"/>
            <a:ext cx="5686634" cy="5184576"/>
          </a:xfrm>
        </p:spPr>
        <p:txBody>
          <a:bodyPr anchor="ctr">
            <a:normAutofit/>
          </a:bodyPr>
          <a:lstStyle/>
          <a:p>
            <a:pPr marL="0" indent="0">
              <a:lnSpc>
                <a:spcPct val="90000"/>
              </a:lnSpc>
              <a:buNone/>
            </a:pPr>
            <a:r>
              <a:rPr lang="en-GB" sz="2250">
                <a:latin typeface="Arial" panose="020B0604020202020204" pitchFamily="34" charset="0"/>
                <a:cs typeface="Arial" panose="020B0604020202020204" pitchFamily="34" charset="0"/>
              </a:rPr>
              <a:t>The present study aimed to explore the association between PF and MF with cognitive function in schoolboys. The results of the present study showed that agility as a component of MF was a significant predictor of inhibitory control but not information processing speed. None of the PF components (SMS, DME, and flexibility) or other measured MF components (i.e., speed) were predictors of either information processing speed or inhibitory control in the schoolboys. These findings are consistent with the literature [1,11,33]</a:t>
            </a:r>
          </a:p>
        </p:txBody>
      </p:sp>
    </p:spTree>
    <p:extLst>
      <p:ext uri="{BB962C8B-B14F-4D97-AF65-F5344CB8AC3E}">
        <p14:creationId xmlns:p14="http://schemas.microsoft.com/office/powerpoint/2010/main" val="8541769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583D-0A6F-4F00-BC91-12E986C049A6}"/>
              </a:ext>
            </a:extLst>
          </p:cNvPr>
          <p:cNvSpPr>
            <a:spLocks noGrp="1"/>
          </p:cNvSpPr>
          <p:nvPr>
            <p:ph type="title"/>
          </p:nvPr>
        </p:nvSpPr>
        <p:spPr/>
        <p:txBody>
          <a:bodyPr>
            <a:noAutofit/>
          </a:bodyPr>
          <a:lstStyle/>
          <a:p>
            <a:r>
              <a:rPr lang="en-GB" sz="3600" b="1">
                <a:latin typeface="Arial" panose="020B0604020202020204" pitchFamily="34" charset="0"/>
                <a:cs typeface="Arial" panose="020B0604020202020204" pitchFamily="34" charset="0"/>
              </a:rPr>
              <a:t>Second paragraph: </a:t>
            </a:r>
            <a:r>
              <a:rPr lang="en-GB" sz="3600" b="1" i="0">
                <a:effectLst/>
                <a:latin typeface="Arial" panose="020B0604020202020204" pitchFamily="34" charset="0"/>
                <a:cs typeface="Arial" panose="020B0604020202020204" pitchFamily="34" charset="0"/>
              </a:rPr>
              <a:t>Give your interpretations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983246-7CD8-4A7B-8D22-AE0E2EC82669}"/>
              </a:ext>
            </a:extLst>
          </p:cNvPr>
          <p:cNvSpPr>
            <a:spLocks noGrp="1"/>
          </p:cNvSpPr>
          <p:nvPr>
            <p:ph idx="1"/>
          </p:nvPr>
        </p:nvSpPr>
        <p:spPr/>
        <p:txBody>
          <a:bodyPr>
            <a:normAutofit fontScale="92500"/>
          </a:bodyPr>
          <a:lstStyle/>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The meaning of the results might seem obvious to you, but it’s important to spell out their significance for the reader and show exactly how they answer your research questions.</a:t>
            </a:r>
          </a:p>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The form of your interpretations will depend on the type of research, but some typical approaches to interpreting the data include:</a:t>
            </a:r>
          </a:p>
          <a:p>
            <a:endParaRPr lang="en-GB"/>
          </a:p>
        </p:txBody>
      </p:sp>
    </p:spTree>
    <p:extLst>
      <p:ext uri="{BB962C8B-B14F-4D97-AF65-F5344CB8AC3E}">
        <p14:creationId xmlns:p14="http://schemas.microsoft.com/office/powerpoint/2010/main" val="37850016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B0AA-69A1-4F0D-81DC-485B8EE9CB65}"/>
              </a:ext>
            </a:extLst>
          </p:cNvPr>
          <p:cNvSpPr>
            <a:spLocks noGrp="1"/>
          </p:cNvSpPr>
          <p:nvPr>
            <p:ph type="title"/>
          </p:nvPr>
        </p:nvSpPr>
        <p:spPr/>
        <p:txBody>
          <a:bodyPr/>
          <a:lstStyle/>
          <a:p>
            <a:r>
              <a:rPr lang="en-GB" b="1" i="0">
                <a:effectLst/>
                <a:latin typeface="Arial" panose="020B0604020202020204" pitchFamily="34" charset="0"/>
                <a:cs typeface="Arial" panose="020B0604020202020204" pitchFamily="34" charset="0"/>
              </a:rPr>
              <a:t>Give your interpretations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8CE27-6A2E-4975-9EF7-DCD0236B0CCB}"/>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Identifying correlations, patterns and relationships among the data</a:t>
            </a:r>
          </a:p>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Discussing whether the results met your expectations or supported your hypotheses</a:t>
            </a:r>
          </a:p>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Contextualizing your findings within previous research</a:t>
            </a:r>
          </a:p>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Explaining unexpected results and evaluating their significance</a:t>
            </a:r>
          </a:p>
          <a:p>
            <a:pPr>
              <a:buFont typeface="Wingdings" panose="05000000000000000000" pitchFamily="2" charset="2"/>
              <a:buChar char="§"/>
            </a:pPr>
            <a:r>
              <a:rPr lang="en-GB" b="0" i="0">
                <a:effectLst/>
                <a:latin typeface="Arial" panose="020B0604020202020204" pitchFamily="34" charset="0"/>
                <a:cs typeface="Arial" panose="020B0604020202020204" pitchFamily="34" charset="0"/>
              </a:rPr>
              <a:t>Considering possible alternative explanations and making an argument for your position</a:t>
            </a:r>
          </a:p>
          <a:p>
            <a:endParaRPr lang="en-GB"/>
          </a:p>
        </p:txBody>
      </p:sp>
    </p:spTree>
    <p:extLst>
      <p:ext uri="{BB962C8B-B14F-4D97-AF65-F5344CB8AC3E}">
        <p14:creationId xmlns:p14="http://schemas.microsoft.com/office/powerpoint/2010/main" val="11758995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6511-B362-4FF7-A768-06C895D3C53F}"/>
              </a:ext>
            </a:extLst>
          </p:cNvPr>
          <p:cNvSpPr>
            <a:spLocks noGrp="1"/>
          </p:cNvSpPr>
          <p:nvPr>
            <p:ph type="title"/>
          </p:nvPr>
        </p:nvSpPr>
        <p:spPr/>
        <p:txBody>
          <a:bodyPr>
            <a:noAutofit/>
          </a:bodyPr>
          <a:lstStyle/>
          <a:p>
            <a:r>
              <a:rPr lang="en-GB" sz="3600" b="1">
                <a:latin typeface="Arial" panose="020B0604020202020204" pitchFamily="34" charset="0"/>
                <a:cs typeface="Arial" panose="020B0604020202020204" pitchFamily="34" charset="0"/>
              </a:rPr>
              <a:t>Second paragraph: </a:t>
            </a:r>
            <a:r>
              <a:rPr lang="en-GB" sz="3600" b="1" spc="75">
                <a:latin typeface="Arial" panose="020B0604020202020204" pitchFamily="34" charset="0"/>
                <a:cs typeface="Arial" panose="020B0604020202020204" pitchFamily="34" charset="0"/>
              </a:rPr>
              <a:t>Give your interpretations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870CF5-182C-496F-8BA9-9B5E1DDC1059}"/>
              </a:ext>
            </a:extLst>
          </p:cNvPr>
          <p:cNvSpPr>
            <a:spLocks noGrp="1"/>
          </p:cNvSpPr>
          <p:nvPr>
            <p:ph idx="1"/>
          </p:nvPr>
        </p:nvSpPr>
        <p:spPr/>
        <p:txBody>
          <a:bodyPr/>
          <a:lstStyle/>
          <a:p>
            <a:r>
              <a:rPr lang="en-GB" b="0" i="0">
                <a:effectLst/>
                <a:latin typeface="Arial" panose="020B0604020202020204" pitchFamily="34" charset="0"/>
                <a:cs typeface="Arial" panose="020B0604020202020204" pitchFamily="34" charset="0"/>
              </a:rPr>
              <a:t>You can organise your discussion around </a:t>
            </a:r>
            <a:r>
              <a:rPr lang="en-GB" b="1" i="1">
                <a:effectLst/>
                <a:latin typeface="Arial" panose="020B0604020202020204" pitchFamily="34" charset="0"/>
                <a:cs typeface="Arial" panose="020B0604020202020204" pitchFamily="34" charset="0"/>
              </a:rPr>
              <a:t>key themes, hypotheses or research questions</a:t>
            </a:r>
            <a:r>
              <a:rPr lang="en-GB" b="0" i="0">
                <a:effectLst/>
                <a:latin typeface="Arial" panose="020B0604020202020204" pitchFamily="34" charset="0"/>
                <a:cs typeface="Arial" panose="020B0604020202020204" pitchFamily="34" charset="0"/>
              </a:rPr>
              <a:t>, following the same structure as your results section. </a:t>
            </a:r>
          </a:p>
          <a:p>
            <a:r>
              <a:rPr lang="en-GB" b="0" i="0">
                <a:effectLst/>
                <a:latin typeface="Arial" panose="020B0604020202020204" pitchFamily="34" charset="0"/>
                <a:cs typeface="Arial" panose="020B0604020202020204" pitchFamily="34" charset="0"/>
              </a:rPr>
              <a:t>You can also begin by highlighting the most significant or unexpected results.</a:t>
            </a:r>
          </a:p>
          <a:p>
            <a:endParaRPr lang="en-GB"/>
          </a:p>
        </p:txBody>
      </p:sp>
    </p:spTree>
    <p:extLst>
      <p:ext uri="{BB962C8B-B14F-4D97-AF65-F5344CB8AC3E}">
        <p14:creationId xmlns:p14="http://schemas.microsoft.com/office/powerpoint/2010/main" val="23137329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E6AD-5F23-6E88-E547-D8FF55AE3FD9}"/>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0C8B8C0D-741B-627C-CEB2-587E1B69CD92}"/>
              </a:ext>
            </a:extLst>
          </p:cNvPr>
          <p:cNvSpPr>
            <a:spLocks noGrp="1"/>
          </p:cNvSpPr>
          <p:nvPr>
            <p:ph idx="1"/>
          </p:nvPr>
        </p:nvSpPr>
        <p:spPr>
          <a:xfrm>
            <a:off x="457200" y="1556792"/>
            <a:ext cx="8229600" cy="3917032"/>
          </a:xfrm>
        </p:spPr>
        <p:txBody>
          <a:bodyPr/>
          <a:lstStyle/>
          <a:p>
            <a:pPr marL="0" indent="0">
              <a:buNone/>
            </a:pPr>
            <a:r>
              <a:rPr lang="en-GB"/>
              <a:t>Working in groups look at the phrases in the slide below:</a:t>
            </a:r>
          </a:p>
          <a:p>
            <a:pPr marL="0" indent="0">
              <a:buNone/>
            </a:pPr>
            <a:endParaRPr lang="en-GB"/>
          </a:p>
          <a:p>
            <a:r>
              <a:rPr lang="en-GB" sz="2800"/>
              <a:t>Which phrases show that the results support previous findings (in literature)?</a:t>
            </a:r>
          </a:p>
          <a:p>
            <a:r>
              <a:rPr lang="en-GB" sz="2800"/>
              <a:t>Which phrases show that the results did not support previous findings?</a:t>
            </a:r>
          </a:p>
          <a:p>
            <a:endParaRPr lang="en-GB"/>
          </a:p>
        </p:txBody>
      </p:sp>
    </p:spTree>
    <p:extLst>
      <p:ext uri="{BB962C8B-B14F-4D97-AF65-F5344CB8AC3E}">
        <p14:creationId xmlns:p14="http://schemas.microsoft.com/office/powerpoint/2010/main" val="1330034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25A5-A468-F2A9-2EAE-76D2B739512F}"/>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D49C3883-4469-522B-4211-49F1BD23D605}"/>
              </a:ext>
            </a:extLst>
          </p:cNvPr>
          <p:cNvSpPr>
            <a:spLocks noGrp="1"/>
          </p:cNvSpPr>
          <p:nvPr>
            <p:ph idx="1"/>
          </p:nvPr>
        </p:nvSpPr>
        <p:spPr>
          <a:xfrm>
            <a:off x="466725" y="1340768"/>
            <a:ext cx="8229600" cy="4531642"/>
          </a:xfrm>
        </p:spPr>
        <p:txBody>
          <a:bodyPr>
            <a:normAutofit fontScale="40000" lnSpcReduction="20000"/>
          </a:bodyPr>
          <a:lstStyle/>
          <a:p>
            <a:r>
              <a:rPr lang="en-GB" sz="4500"/>
              <a:t>This study has been unable to demonstrate that …</a:t>
            </a:r>
          </a:p>
          <a:p>
            <a:r>
              <a:rPr lang="en-GB" sz="4500"/>
              <a:t>This study confirms that X is associated with …</a:t>
            </a:r>
          </a:p>
          <a:p>
            <a:r>
              <a:rPr lang="en-GB" sz="4500"/>
              <a:t>These results reflect those of Smith et al. (1992) who also found that …</a:t>
            </a:r>
          </a:p>
          <a:p>
            <a:r>
              <a:rPr lang="en-GB" sz="4500"/>
              <a:t>Smith et al. (1999) showed that … This differs from the findings presented here …</a:t>
            </a:r>
          </a:p>
          <a:p>
            <a:r>
              <a:rPr lang="en-GB" sz="4500"/>
              <a:t>This study supports evidence from previous observations (e.g. Smith, 2006; Jones et al., 2011).</a:t>
            </a:r>
          </a:p>
          <a:p>
            <a:r>
              <a:rPr lang="en-GB" sz="4500"/>
              <a:t>It is encouraging to compare this figure with that found by Jones (1993) who found that …</a:t>
            </a:r>
          </a:p>
          <a:p>
            <a:r>
              <a:rPr lang="en-GB" sz="4500"/>
              <a:t>These results confirm an association between…</a:t>
            </a:r>
          </a:p>
          <a:p>
            <a:r>
              <a:rPr lang="en-GB" sz="4500"/>
              <a:t>However, the findings of the current study do not support the previous research.</a:t>
            </a:r>
          </a:p>
          <a:p>
            <a:r>
              <a:rPr lang="en-GB" sz="4500"/>
              <a:t>Comparison of the findings with those of other studies confirms …</a:t>
            </a:r>
          </a:p>
          <a:p>
            <a:r>
              <a:rPr lang="en-GB" sz="4500"/>
              <a:t>It has been suggested that … (Smith et al., 2002). This does not appear to be the case.</a:t>
            </a:r>
          </a:p>
          <a:p>
            <a:r>
              <a:rPr lang="en-GB" sz="4500"/>
              <a:t>However, this result has not previously been described.</a:t>
            </a:r>
          </a:p>
          <a:p>
            <a:endParaRPr lang="en-GB"/>
          </a:p>
        </p:txBody>
      </p:sp>
    </p:spTree>
    <p:extLst>
      <p:ext uri="{BB962C8B-B14F-4D97-AF65-F5344CB8AC3E}">
        <p14:creationId xmlns:p14="http://schemas.microsoft.com/office/powerpoint/2010/main" val="2614397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67AA-5426-421E-9363-4CCE2029E426}"/>
              </a:ext>
            </a:extLst>
          </p:cNvPr>
          <p:cNvSpPr>
            <a:spLocks noGrp="1"/>
          </p:cNvSpPr>
          <p:nvPr>
            <p:ph type="title"/>
          </p:nvPr>
        </p:nvSpPr>
        <p:spPr/>
        <p:txBody>
          <a:bodyPr>
            <a:normAutofit/>
          </a:bodyPr>
          <a:lstStyle/>
          <a:p>
            <a:r>
              <a:rPr lang="en-GB" sz="3200" b="1" i="0">
                <a:effectLst/>
                <a:latin typeface="Arial" panose="020B0604020202020204" pitchFamily="34" charset="0"/>
                <a:cs typeface="Arial" panose="020B0604020202020204" pitchFamily="34" charset="0"/>
              </a:rPr>
              <a:t>Examples of how to start an interpretation sentence</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C4A695-3828-41B5-AEB3-4A47409EB713}"/>
              </a:ext>
            </a:extLst>
          </p:cNvPr>
          <p:cNvSpPr>
            <a:spLocks noGrp="1"/>
          </p:cNvSpPr>
          <p:nvPr>
            <p:ph idx="1"/>
          </p:nvPr>
        </p:nvSpPr>
        <p:spPr>
          <a:xfrm>
            <a:off x="457200" y="1844824"/>
            <a:ext cx="8229600" cy="3917032"/>
          </a:xfrm>
        </p:spPr>
        <p:txBody>
          <a:bodyPr>
            <a:normAutofit fontScale="92500" lnSpcReduction="20000"/>
          </a:bodyPr>
          <a:lstStyle/>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In line with the hypothesis…</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Contrary to the hypothesized association…</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results contradict the claims of Smith (2007) that…</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results might suggest that </a:t>
            </a:r>
            <a:r>
              <a:rPr lang="en-GB" b="0" i="1">
                <a:effectLst/>
                <a:latin typeface="Arial" panose="020B0604020202020204" pitchFamily="34" charset="0"/>
                <a:cs typeface="Arial" panose="020B0604020202020204" pitchFamily="34" charset="0"/>
              </a:rPr>
              <a:t>X</a:t>
            </a:r>
            <a:r>
              <a:rPr lang="en-GB" b="0" i="0">
                <a:effectLst/>
                <a:latin typeface="Arial" panose="020B0604020202020204" pitchFamily="34" charset="0"/>
                <a:cs typeface="Arial" panose="020B0604020202020204" pitchFamily="34" charset="0"/>
              </a:rPr>
              <a:t>. However, based on the findings of similar studies, a more plausible explanation is </a:t>
            </a:r>
            <a:r>
              <a:rPr lang="en-GB" b="0" i="1">
                <a:effectLst/>
                <a:latin typeface="Arial" panose="020B0604020202020204" pitchFamily="34" charset="0"/>
                <a:cs typeface="Arial" panose="020B0604020202020204" pitchFamily="34" charset="0"/>
              </a:rPr>
              <a:t>Y</a:t>
            </a:r>
            <a:r>
              <a:rPr lang="en-GB" b="0" i="0">
                <a:effectLst/>
                <a:latin typeface="Arial" panose="020B0604020202020204" pitchFamily="34" charset="0"/>
                <a:cs typeface="Arial" panose="020B0604020202020204" pitchFamily="34" charset="0"/>
              </a:rPr>
              <a:t>.</a:t>
            </a:r>
          </a:p>
          <a:p>
            <a:pPr marL="0" indent="0">
              <a:buNone/>
            </a:pPr>
            <a:br>
              <a:rPr lang="en-GB" b="0" i="0">
                <a:solidFill>
                  <a:srgbClr val="0D405F"/>
                </a:solidFill>
                <a:effectLst/>
                <a:latin typeface="Inter"/>
              </a:rPr>
            </a:br>
            <a:endParaRPr lang="en-GB"/>
          </a:p>
        </p:txBody>
      </p:sp>
    </p:spTree>
    <p:extLst>
      <p:ext uri="{BB962C8B-B14F-4D97-AF65-F5344CB8AC3E}">
        <p14:creationId xmlns:p14="http://schemas.microsoft.com/office/powerpoint/2010/main" val="570878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467544" y="1268760"/>
            <a:ext cx="3024336" cy="3744416"/>
          </a:xfrm>
        </p:spPr>
        <p:txBody>
          <a:bodyPr>
            <a:normAutofit fontScale="90000"/>
          </a:bodyPr>
          <a:lstStyle/>
          <a:p>
            <a:pPr algn="ctr"/>
            <a:r>
              <a:rPr lang="en-GB" sz="3300" b="1">
                <a:latin typeface="Arial" panose="020B0604020202020204" pitchFamily="34" charset="0"/>
                <a:cs typeface="Arial" panose="020B0604020202020204" pitchFamily="34" charset="0"/>
              </a:rPr>
              <a:t>Article extract showing example of how to write the second paragraph of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1088740"/>
            <a:ext cx="5688632" cy="4680520"/>
          </a:xfrm>
        </p:spPr>
        <p:txBody>
          <a:bodyPr anchor="ctr">
            <a:normAutofit fontScale="92500" lnSpcReduction="20000"/>
          </a:bodyPr>
          <a:lstStyle/>
          <a:p>
            <a:pPr>
              <a:lnSpc>
                <a:spcPct val="90000"/>
              </a:lnSpc>
            </a:pPr>
            <a:r>
              <a:rPr lang="en-GB" sz="2250">
                <a:latin typeface="Arial" panose="020B0604020202020204" pitchFamily="34" charset="0"/>
                <a:cs typeface="Arial" panose="020B0604020202020204" pitchFamily="34" charset="0"/>
              </a:rPr>
              <a:t>“Similar to US literature [22-25], many self-regulatory processes, including intrinsic (e.g. food preferences) and extrinsic (e.g. health awareness, guilt) motivations, self discipline, self-control, and time management have been mentioned by our participants to be influencing eating behaviour in university students. Our results further indicate that these latter determinants become more important after the transition from secondary school to university when independency subsequently increases. </a:t>
            </a:r>
          </a:p>
          <a:p>
            <a:pPr>
              <a:lnSpc>
                <a:spcPct val="90000"/>
              </a:lnSpc>
            </a:pPr>
            <a:r>
              <a:rPr lang="en-GB" sz="2250">
                <a:latin typeface="Arial" panose="020B0604020202020204" pitchFamily="34" charset="0"/>
                <a:cs typeface="Arial" panose="020B0604020202020204" pitchFamily="34" charset="0"/>
              </a:rPr>
              <a:t>In a qualitative study of </a:t>
            </a:r>
            <a:r>
              <a:rPr lang="en-GB" sz="2250" err="1">
                <a:latin typeface="Arial" panose="020B0604020202020204" pitchFamily="34" charset="0"/>
                <a:cs typeface="Arial" panose="020B0604020202020204" pitchFamily="34" charset="0"/>
              </a:rPr>
              <a:t>Cluskey</a:t>
            </a:r>
            <a:r>
              <a:rPr lang="en-GB" sz="2250">
                <a:latin typeface="Arial" panose="020B0604020202020204" pitchFamily="34" charset="0"/>
                <a:cs typeface="Arial" panose="020B0604020202020204" pitchFamily="34" charset="0"/>
              </a:rPr>
              <a:t> et al. [25], university students who reported greater independency and more responsibility for food and meal preparation prior to college, felt to have achieved more stability in their eating behaviours at college”.</a:t>
            </a:r>
          </a:p>
        </p:txBody>
      </p:sp>
    </p:spTree>
    <p:extLst>
      <p:ext uri="{BB962C8B-B14F-4D97-AF65-F5344CB8AC3E}">
        <p14:creationId xmlns:p14="http://schemas.microsoft.com/office/powerpoint/2010/main" val="33927012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A712D-4860-4B28-986B-956DB722B3E0}"/>
              </a:ext>
            </a:extLst>
          </p:cNvPr>
          <p:cNvSpPr>
            <a:spLocks noGrp="1"/>
          </p:cNvSpPr>
          <p:nvPr>
            <p:ph type="title"/>
          </p:nvPr>
        </p:nvSpPr>
        <p:spPr>
          <a:xfrm>
            <a:off x="100287" y="708677"/>
            <a:ext cx="2973533" cy="4328795"/>
          </a:xfrm>
        </p:spPr>
        <p:txBody>
          <a:bodyPr>
            <a:noAutofit/>
          </a:bodyPr>
          <a:lstStyle/>
          <a:p>
            <a:pPr algn="ctr"/>
            <a:r>
              <a:rPr lang="en-GB" sz="3200" b="1">
                <a:latin typeface="Arial" panose="020B0604020202020204" pitchFamily="34" charset="0"/>
                <a:cs typeface="Arial" panose="020B0604020202020204" pitchFamily="34" charset="0"/>
              </a:rPr>
              <a:t>Article extract showing example of a second paragraph of a quantitative research discussion section</a:t>
            </a:r>
          </a:p>
        </p:txBody>
      </p:sp>
      <p:sp>
        <p:nvSpPr>
          <p:cNvPr id="3" name="Content Placeholder 2">
            <a:extLst>
              <a:ext uri="{FF2B5EF4-FFF2-40B4-BE49-F238E27FC236}">
                <a16:creationId xmlns:a16="http://schemas.microsoft.com/office/drawing/2014/main" id="{2879E6B3-F530-4951-AE50-7D8750E8C25D}"/>
              </a:ext>
            </a:extLst>
          </p:cNvPr>
          <p:cNvSpPr>
            <a:spLocks noGrp="1"/>
          </p:cNvSpPr>
          <p:nvPr>
            <p:ph idx="1"/>
          </p:nvPr>
        </p:nvSpPr>
        <p:spPr>
          <a:xfrm>
            <a:off x="3073820" y="679308"/>
            <a:ext cx="5976663" cy="4968552"/>
          </a:xfrm>
        </p:spPr>
        <p:txBody>
          <a:bodyPr anchor="ctr">
            <a:noAutofit/>
          </a:bodyPr>
          <a:lstStyle/>
          <a:p>
            <a:pPr marL="0" indent="0">
              <a:lnSpc>
                <a:spcPct val="90000"/>
              </a:lnSpc>
              <a:buNone/>
            </a:pPr>
            <a:r>
              <a:rPr lang="en-GB" sz="1800">
                <a:latin typeface="Arial" panose="020B0604020202020204" pitchFamily="34" charset="0"/>
                <a:cs typeface="Arial" panose="020B0604020202020204" pitchFamily="34" charset="0"/>
              </a:rPr>
              <a:t>Our findings are consistent with the literature, which shows that motor skills activities which have higher cognitive demand are more likely to be associated with cognitive tasks [1,2]. </a:t>
            </a:r>
            <a:r>
              <a:rPr lang="en-GB" sz="1800" err="1">
                <a:latin typeface="Arial" panose="020B0604020202020204" pitchFamily="34" charset="0"/>
                <a:cs typeface="Arial" panose="020B0604020202020204" pitchFamily="34" charset="0"/>
              </a:rPr>
              <a:t>Niederer</a:t>
            </a:r>
            <a:r>
              <a:rPr lang="en-GB" sz="1800">
                <a:latin typeface="Arial" panose="020B0604020202020204" pitchFamily="34" charset="0"/>
                <a:cs typeface="Arial" panose="020B0604020202020204" pitchFamily="34" charset="0"/>
              </a:rPr>
              <a:t> et al. [33] observed that agility was independently associated with better performance both in working memory and attention in children after controlling for potential confounders, such as age and SES. Davis et al. [34] found a significant association between strength/agility with visual processing, memory, and crystallized intelligence (but not with fluid intelligence) among children. </a:t>
            </a:r>
            <a:r>
              <a:rPr lang="en-GB" sz="1800" err="1">
                <a:latin typeface="Arial" panose="020B0604020202020204" pitchFamily="34" charset="0"/>
                <a:cs typeface="Arial" panose="020B0604020202020204" pitchFamily="34" charset="0"/>
              </a:rPr>
              <a:t>Roebers</a:t>
            </a:r>
            <a:r>
              <a:rPr lang="en-GB" sz="1800">
                <a:latin typeface="Arial" panose="020B0604020202020204" pitchFamily="34" charset="0"/>
                <a:cs typeface="Arial" panose="020B0604020202020204" pitchFamily="34" charset="0"/>
              </a:rPr>
              <a:t> and </a:t>
            </a:r>
            <a:r>
              <a:rPr lang="en-GB" sz="1800" err="1">
                <a:latin typeface="Arial" panose="020B0604020202020204" pitchFamily="34" charset="0"/>
                <a:cs typeface="Arial" panose="020B0604020202020204" pitchFamily="34" charset="0"/>
              </a:rPr>
              <a:t>Kauer</a:t>
            </a:r>
            <a:r>
              <a:rPr lang="en-GB" sz="1800">
                <a:latin typeface="Arial" panose="020B0604020202020204" pitchFamily="34" charset="0"/>
                <a:cs typeface="Arial" panose="020B0604020202020204" pitchFamily="34" charset="0"/>
              </a:rPr>
              <a:t> [35] have found no association between executive functioning tasks (e.g., inhibitory control) and motor skills (i.e., body coordination, postural flexibility and moving sideways) among 6–9-year-old children. Similar findings were observed in another study [36], where strength, flexibility. and agility were not associated with fluid intelligence in 10- and 14-year-old children, although a significant association was observed between flexibility and fluid intelligence in 12-year-old boys</a:t>
            </a:r>
          </a:p>
        </p:txBody>
      </p:sp>
    </p:spTree>
    <p:extLst>
      <p:ext uri="{BB962C8B-B14F-4D97-AF65-F5344CB8AC3E}">
        <p14:creationId xmlns:p14="http://schemas.microsoft.com/office/powerpoint/2010/main" val="12314420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86E-583C-44C5-A17F-858AFBF2DB29}"/>
              </a:ext>
            </a:extLst>
          </p:cNvPr>
          <p:cNvSpPr>
            <a:spLocks noGrp="1"/>
          </p:cNvSpPr>
          <p:nvPr>
            <p:ph type="title"/>
          </p:nvPr>
        </p:nvSpPr>
        <p:spPr/>
        <p:txBody>
          <a:bodyPr>
            <a:normAutofit/>
          </a:bodyPr>
          <a:lstStyle/>
          <a:p>
            <a:r>
              <a:rPr lang="en-GB" b="1" i="0">
                <a:effectLst/>
                <a:latin typeface="Arial" panose="020B0604020202020204" pitchFamily="34" charset="0"/>
                <a:cs typeface="Arial" panose="020B0604020202020204" pitchFamily="34" charset="0"/>
              </a:rPr>
              <a:t>Discuss the implications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A13D36-5545-4A59-AD02-245D98C16B73}"/>
              </a:ext>
            </a:extLst>
          </p:cNvPr>
          <p:cNvSpPr>
            <a:spLocks noGrp="1"/>
          </p:cNvSpPr>
          <p:nvPr>
            <p:ph idx="1"/>
          </p:nvPr>
        </p:nvSpPr>
        <p:spPr/>
        <p:txBody>
          <a:bodyPr>
            <a:normAutofit fontScale="92500" lnSpcReduction="20000"/>
          </a:bodyPr>
          <a:lstStyle/>
          <a:p>
            <a:r>
              <a:rPr lang="en-GB" sz="2400">
                <a:latin typeface="Arial" panose="020B0604020202020204" pitchFamily="34" charset="0"/>
                <a:cs typeface="Arial" panose="020B0604020202020204" pitchFamily="34" charset="0"/>
              </a:rPr>
              <a:t>As well as giving your own interpretations, make sure to relate your results back to the scholarly work that you surveyed in the literature review. </a:t>
            </a:r>
          </a:p>
          <a:p>
            <a:r>
              <a:rPr lang="en-GB" sz="2400">
                <a:latin typeface="Arial" panose="020B0604020202020204" pitchFamily="34" charset="0"/>
                <a:cs typeface="Arial" panose="020B0604020202020204" pitchFamily="34" charset="0"/>
              </a:rPr>
              <a:t>The discussion should show how your findings fit with existing knowledge, what new insights they contribute, and what consequences they have for theory or practice. Ask yourself these questions:</a:t>
            </a:r>
          </a:p>
          <a:p>
            <a:endParaRPr lang="en-GB" sz="240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a:latin typeface="Arial" panose="020B0604020202020204" pitchFamily="34" charset="0"/>
                <a:cs typeface="Arial" panose="020B0604020202020204" pitchFamily="34" charset="0"/>
              </a:rPr>
              <a:t>Do your results agree with previous research? If so, what do they add to it?</a:t>
            </a:r>
          </a:p>
          <a:p>
            <a:pPr algn="l">
              <a:buFont typeface="Arial" panose="020B0604020202020204" pitchFamily="34" charset="0"/>
              <a:buChar char="•"/>
            </a:pPr>
            <a:r>
              <a:rPr lang="en-GB" sz="2400">
                <a:latin typeface="Arial" panose="020B0604020202020204" pitchFamily="34" charset="0"/>
                <a:cs typeface="Arial" panose="020B0604020202020204" pitchFamily="34" charset="0"/>
              </a:rPr>
              <a:t>Are your findings very different from other studies? If so, why might this be</a:t>
            </a:r>
          </a:p>
          <a:p>
            <a:endParaRPr lang="en-GB" sz="1800"/>
          </a:p>
        </p:txBody>
      </p:sp>
    </p:spTree>
    <p:extLst>
      <p:ext uri="{BB962C8B-B14F-4D97-AF65-F5344CB8AC3E}">
        <p14:creationId xmlns:p14="http://schemas.microsoft.com/office/powerpoint/2010/main" val="31368417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E4718-B6D3-63C6-DD74-0B6CDB8679AE}"/>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C783A616-24FD-931E-FC22-2B3BF32A0A44}"/>
              </a:ext>
            </a:extLst>
          </p:cNvPr>
          <p:cNvSpPr>
            <a:spLocks noGrp="1"/>
          </p:cNvSpPr>
          <p:nvPr>
            <p:ph idx="1"/>
          </p:nvPr>
        </p:nvSpPr>
        <p:spPr/>
        <p:txBody>
          <a:bodyPr>
            <a:normAutofit/>
          </a:bodyPr>
          <a:lstStyle/>
          <a:p>
            <a:pPr marL="0" indent="0">
              <a:buNone/>
            </a:pPr>
            <a:r>
              <a:rPr lang="en-GB"/>
              <a:t>Working in groups look at the phrases in slide below and identify</a:t>
            </a:r>
          </a:p>
          <a:p>
            <a:pPr marL="0" indent="0">
              <a:buNone/>
            </a:pPr>
            <a:endParaRPr lang="en-GB"/>
          </a:p>
          <a:p>
            <a:r>
              <a:rPr lang="en-GB" sz="2800"/>
              <a:t>Which phrases show how the research fits in the existing body of literature?</a:t>
            </a:r>
          </a:p>
          <a:p>
            <a:r>
              <a:rPr lang="en-GB" sz="2800"/>
              <a:t>Which phrases note implications of the findings?</a:t>
            </a:r>
          </a:p>
          <a:p>
            <a:r>
              <a:rPr lang="en-GB" sz="2800"/>
              <a:t>Which phrases give suggestions for future work?</a:t>
            </a:r>
          </a:p>
          <a:p>
            <a:endParaRPr lang="en-GB"/>
          </a:p>
        </p:txBody>
      </p:sp>
    </p:spTree>
    <p:extLst>
      <p:ext uri="{BB962C8B-B14F-4D97-AF65-F5344CB8AC3E}">
        <p14:creationId xmlns:p14="http://schemas.microsoft.com/office/powerpoint/2010/main" val="18848484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2278-A34A-0CE1-15A4-14AD220C93E6}"/>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D67AB4FF-5FA8-4823-E5B5-9DE1F6795B05}"/>
              </a:ext>
            </a:extLst>
          </p:cNvPr>
          <p:cNvSpPr>
            <a:spLocks noGrp="1"/>
          </p:cNvSpPr>
          <p:nvPr>
            <p:ph idx="1"/>
          </p:nvPr>
        </p:nvSpPr>
        <p:spPr>
          <a:xfrm>
            <a:off x="457200" y="1417638"/>
            <a:ext cx="8229600" cy="4171602"/>
          </a:xfrm>
        </p:spPr>
        <p:txBody>
          <a:bodyPr>
            <a:normAutofit fontScale="62500" lnSpcReduction="20000"/>
          </a:bodyPr>
          <a:lstStyle/>
          <a:p>
            <a:r>
              <a:rPr lang="en-GB"/>
              <a:t>These results build on existing evidence of…</a:t>
            </a:r>
            <a:endParaRPr lang="en-GB">
              <a:cs typeface="Calibri"/>
            </a:endParaRPr>
          </a:p>
          <a:p>
            <a:r>
              <a:rPr lang="en-GB"/>
              <a:t>The findings have important implications for developing….</a:t>
            </a:r>
          </a:p>
          <a:p>
            <a:r>
              <a:rPr lang="en-GB"/>
              <a:t>There are many unanswered questions about…</a:t>
            </a:r>
          </a:p>
          <a:p>
            <a:r>
              <a:rPr lang="en-GB"/>
              <a:t>The findings suggest that….</a:t>
            </a:r>
          </a:p>
          <a:p>
            <a:r>
              <a:rPr lang="en-GB"/>
              <a:t>The results do not fit with the theory that…</a:t>
            </a:r>
          </a:p>
          <a:p>
            <a:r>
              <a:rPr lang="en-GB"/>
              <a:t>The results provides a new insight into the relationship between…</a:t>
            </a:r>
          </a:p>
          <a:p>
            <a:r>
              <a:rPr lang="en-GB"/>
              <a:t>A further study with more focus on X is therefore suggested…</a:t>
            </a:r>
          </a:p>
          <a:p>
            <a:r>
              <a:rPr lang="en-GB"/>
              <a:t>An implication of this is the possibility that….</a:t>
            </a:r>
          </a:p>
          <a:p>
            <a:r>
              <a:rPr lang="en-GB"/>
              <a:t>The data contributes a clear understanding of...</a:t>
            </a:r>
          </a:p>
          <a:p>
            <a:r>
              <a:rPr lang="en-GB"/>
              <a:t>This is an important issue for future research…</a:t>
            </a:r>
          </a:p>
          <a:p>
            <a:r>
              <a:rPr lang="en-GB"/>
              <a:t>Research questions that could be asked include…</a:t>
            </a:r>
          </a:p>
          <a:p>
            <a:r>
              <a:rPr lang="en-GB"/>
              <a:t>The study suggests that X may help prevent….</a:t>
            </a:r>
          </a:p>
          <a:p>
            <a:r>
              <a:rPr lang="en-GB"/>
              <a:t>Some of the issues emerging from this relate specifically to…</a:t>
            </a:r>
          </a:p>
        </p:txBody>
      </p:sp>
    </p:spTree>
    <p:extLst>
      <p:ext uri="{BB962C8B-B14F-4D97-AF65-F5344CB8AC3E}">
        <p14:creationId xmlns:p14="http://schemas.microsoft.com/office/powerpoint/2010/main" val="15910403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BFCB-C638-486F-942B-8E6A6CA435E1}"/>
              </a:ext>
            </a:extLst>
          </p:cNvPr>
          <p:cNvSpPr>
            <a:spLocks noGrp="1"/>
          </p:cNvSpPr>
          <p:nvPr>
            <p:ph type="title"/>
          </p:nvPr>
        </p:nvSpPr>
        <p:spPr/>
        <p:txBody>
          <a:bodyPr>
            <a:normAutofit/>
          </a:bodyPr>
          <a:lstStyle/>
          <a:p>
            <a:r>
              <a:rPr lang="en-GB" b="1" i="0">
                <a:effectLst/>
                <a:latin typeface="Arial" panose="020B0604020202020204" pitchFamily="34" charset="0"/>
                <a:cs typeface="Arial" panose="020B0604020202020204" pitchFamily="34" charset="0"/>
              </a:rPr>
              <a:t>Examples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C9A594-05B4-41D7-9DF5-C2F05219079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build on existing evidence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experiment provides a new insight into the relationship between…</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should be taken into account when considering how to…</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data contributes a clearer understanding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While previous research has focused on </a:t>
            </a:r>
            <a:r>
              <a:rPr lang="en-GB" b="0" i="1">
                <a:effectLst/>
                <a:latin typeface="Arial" panose="020B0604020202020204" pitchFamily="34" charset="0"/>
                <a:cs typeface="Arial" panose="020B0604020202020204" pitchFamily="34" charset="0"/>
              </a:rPr>
              <a:t>X</a:t>
            </a:r>
            <a:r>
              <a:rPr lang="en-GB" b="0" i="0">
                <a:effectLst/>
                <a:latin typeface="Arial" panose="020B0604020202020204" pitchFamily="34" charset="0"/>
                <a:cs typeface="Arial" panose="020B0604020202020204" pitchFamily="34" charset="0"/>
              </a:rPr>
              <a:t>, these results demonstrate that </a:t>
            </a:r>
            <a:r>
              <a:rPr lang="en-GB" b="0" i="1">
                <a:effectLst/>
                <a:latin typeface="Arial" panose="020B0604020202020204" pitchFamily="34" charset="0"/>
                <a:cs typeface="Arial" panose="020B0604020202020204" pitchFamily="34" charset="0"/>
              </a:rPr>
              <a:t>Y</a:t>
            </a:r>
            <a:r>
              <a:rPr lang="en-GB" b="0" i="0">
                <a:effectLst/>
                <a:latin typeface="Arial" panose="020B0604020202020204" pitchFamily="34" charset="0"/>
                <a:cs typeface="Arial" panose="020B0604020202020204" pitchFamily="34" charset="0"/>
              </a:rPr>
              <a:t>…….</a:t>
            </a:r>
          </a:p>
          <a:p>
            <a:endParaRPr lang="en-GB"/>
          </a:p>
        </p:txBody>
      </p:sp>
    </p:spTree>
    <p:extLst>
      <p:ext uri="{BB962C8B-B14F-4D97-AF65-F5344CB8AC3E}">
        <p14:creationId xmlns:p14="http://schemas.microsoft.com/office/powerpoint/2010/main" val="22253042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2E13-81BA-4BB9-B8ED-6ACA6D86EB6D}"/>
              </a:ext>
            </a:extLst>
          </p:cNvPr>
          <p:cNvSpPr>
            <a:spLocks noGrp="1"/>
          </p:cNvSpPr>
          <p:nvPr>
            <p:ph type="title"/>
          </p:nvPr>
        </p:nvSpPr>
        <p:spPr/>
        <p:txBody>
          <a:bodyPr>
            <a:normAutofit/>
          </a:bodyPr>
          <a:lstStyle/>
          <a:p>
            <a:r>
              <a:rPr lang="en-GB" b="1" i="0">
                <a:effectLst/>
                <a:latin typeface="Arial" panose="020B0604020202020204" pitchFamily="34" charset="0"/>
                <a:cs typeface="Arial" panose="020B0604020202020204" pitchFamily="34" charset="0"/>
              </a:rPr>
              <a:t>Acknowledge the limitations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0D137E-0FA9-4F9C-B562-7586D790D2C1}"/>
              </a:ext>
            </a:extLst>
          </p:cNvPr>
          <p:cNvSpPr>
            <a:spLocks noGrp="1"/>
          </p:cNvSpPr>
          <p:nvPr>
            <p:ph idx="1"/>
          </p:nvPr>
        </p:nvSpPr>
        <p:spPr/>
        <p:txBody>
          <a:bodyPr/>
          <a:lstStyle/>
          <a:p>
            <a:r>
              <a:rPr lang="en-GB" b="0" i="0">
                <a:effectLst/>
                <a:latin typeface="Arial" panose="020B0604020202020204" pitchFamily="34" charset="0"/>
                <a:cs typeface="Arial" panose="020B0604020202020204" pitchFamily="34" charset="0"/>
              </a:rPr>
              <a:t>Even the best research has some limitations, and acknowledging these is important to demonstrate your credibility. </a:t>
            </a:r>
          </a:p>
          <a:p>
            <a:r>
              <a:rPr lang="en-GB" b="0" i="0">
                <a:effectLst/>
                <a:latin typeface="Arial" panose="020B0604020202020204" pitchFamily="34" charset="0"/>
                <a:cs typeface="Arial" panose="020B0604020202020204" pitchFamily="34" charset="0"/>
              </a:rPr>
              <a:t>Limitations aren’t about listing your errors, but about providing an accurate picture of what can and cannot be concluded from your study.</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0198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F56B-19CF-442D-8695-EBD174555B1F}"/>
              </a:ext>
            </a:extLst>
          </p:cNvPr>
          <p:cNvSpPr>
            <a:spLocks noGrp="1"/>
          </p:cNvSpPr>
          <p:nvPr>
            <p:ph type="title"/>
          </p:nvPr>
        </p:nvSpPr>
        <p:spPr/>
        <p:txBody>
          <a:bodyPr/>
          <a:lstStyle/>
          <a:p>
            <a:r>
              <a:rPr lang="en-GB" b="1" i="0">
                <a:effectLst/>
                <a:latin typeface="Arial" panose="020B0604020202020204" pitchFamily="34" charset="0"/>
                <a:cs typeface="Arial" panose="020B0604020202020204" pitchFamily="34" charset="0"/>
              </a:rPr>
              <a:t>Acknowledge the limitations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66CFE5-C32A-4F1B-BC7E-A39454E8A5B7}"/>
              </a:ext>
            </a:extLst>
          </p:cNvPr>
          <p:cNvSpPr>
            <a:spLocks noGrp="1"/>
          </p:cNvSpPr>
          <p:nvPr>
            <p:ph idx="1"/>
          </p:nvPr>
        </p:nvSpPr>
        <p:spPr/>
        <p:txBody>
          <a:bodyPr>
            <a:normAutofit/>
          </a:bodyPr>
          <a:lstStyle/>
          <a:p>
            <a:r>
              <a:rPr lang="en-GB" sz="2800" b="0" i="0">
                <a:effectLst/>
                <a:latin typeface="Arial" panose="020B0604020202020204" pitchFamily="34" charset="0"/>
                <a:cs typeface="Arial" panose="020B0604020202020204" pitchFamily="34" charset="0"/>
              </a:rPr>
              <a:t>Limitations might be due to your overall research design, specific </a:t>
            </a:r>
            <a:r>
              <a:rPr lang="en-GB" sz="2800" b="1" i="1">
                <a:effectLst/>
                <a:latin typeface="Arial" panose="020B0604020202020204" pitchFamily="34" charset="0"/>
                <a:cs typeface="Arial" panose="020B0604020202020204" pitchFamily="34" charset="0"/>
              </a:rPr>
              <a:t>methodological choices</a:t>
            </a:r>
            <a:r>
              <a:rPr lang="en-GB" sz="2800" b="0" i="0">
                <a:effectLst/>
                <a:latin typeface="Arial" panose="020B0604020202020204" pitchFamily="34" charset="0"/>
                <a:cs typeface="Arial" panose="020B0604020202020204" pitchFamily="34" charset="0"/>
              </a:rPr>
              <a:t>, or unanticipated obstacles that emerged during the research process. </a:t>
            </a:r>
          </a:p>
          <a:p>
            <a:r>
              <a:rPr lang="en-GB" sz="2800" b="0" i="0">
                <a:effectLst/>
                <a:latin typeface="Arial" panose="020B0604020202020204" pitchFamily="34" charset="0"/>
                <a:cs typeface="Arial" panose="020B0604020202020204" pitchFamily="34" charset="0"/>
              </a:rPr>
              <a:t>You should only mention limitations that are directly relevant to your </a:t>
            </a:r>
            <a:r>
              <a:rPr lang="en-GB" sz="2800" b="1" i="1">
                <a:effectLst/>
                <a:latin typeface="Arial" panose="020B0604020202020204" pitchFamily="34" charset="0"/>
                <a:cs typeface="Arial" panose="020B0604020202020204" pitchFamily="34" charset="0"/>
              </a:rPr>
              <a:t>research objectives</a:t>
            </a:r>
            <a:r>
              <a:rPr lang="en-GB" sz="2800" b="0" i="0">
                <a:effectLst/>
                <a:latin typeface="Arial" panose="020B0604020202020204" pitchFamily="34" charset="0"/>
                <a:cs typeface="Arial" panose="020B0604020202020204" pitchFamily="34" charset="0"/>
              </a:rPr>
              <a:t>, and evaluate how much impact they had on achieving the aims of the research.</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8907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A480-E790-48A2-844C-807BE1DC600E}"/>
              </a:ext>
            </a:extLst>
          </p:cNvPr>
          <p:cNvSpPr>
            <a:spLocks noGrp="1"/>
          </p:cNvSpPr>
          <p:nvPr>
            <p:ph type="title"/>
          </p:nvPr>
        </p:nvSpPr>
        <p:spPr>
          <a:xfrm>
            <a:off x="875635" y="421051"/>
            <a:ext cx="7749806" cy="1060598"/>
          </a:xfrm>
        </p:spPr>
        <p:txBody>
          <a:bodyPr/>
          <a:lstStyle/>
          <a:p>
            <a:r>
              <a:rPr lang="en-GB" b="1" i="0">
                <a:effectLst/>
                <a:latin typeface="Arial" panose="020B0604020202020204" pitchFamily="34" charset="0"/>
                <a:cs typeface="Arial" panose="020B0604020202020204" pitchFamily="34" charset="0"/>
              </a:rPr>
              <a:t>Acknowledge the limitations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9989C0-C368-4419-AD9E-173A10BAE810}"/>
              </a:ext>
            </a:extLst>
          </p:cNvPr>
          <p:cNvSpPr>
            <a:spLocks noGrp="1"/>
          </p:cNvSpPr>
          <p:nvPr>
            <p:ph idx="1"/>
          </p:nvPr>
        </p:nvSpPr>
        <p:spPr>
          <a:xfrm>
            <a:off x="894020" y="1340768"/>
            <a:ext cx="7749806" cy="4104456"/>
          </a:xfrm>
        </p:spPr>
        <p:txBody>
          <a:bodyPr>
            <a:normAutofit fontScale="62500" lnSpcReduction="20000"/>
          </a:bodyPr>
          <a:lstStyle/>
          <a:p>
            <a:r>
              <a:rPr lang="en-GB" b="0" i="0">
                <a:effectLst/>
                <a:latin typeface="Arial" panose="020B0604020202020204" pitchFamily="34" charset="0"/>
                <a:cs typeface="Arial" panose="020B0604020202020204" pitchFamily="34" charset="0"/>
              </a:rPr>
              <a:t>For example, if your sample size was small or limited to a specific group of people, note that this can limits its generalisability. </a:t>
            </a:r>
          </a:p>
          <a:p>
            <a:r>
              <a:rPr lang="en-GB" b="0" i="0">
                <a:effectLst/>
                <a:latin typeface="Arial" panose="020B0604020202020204" pitchFamily="34" charset="0"/>
                <a:cs typeface="Arial" panose="020B0604020202020204" pitchFamily="34" charset="0"/>
              </a:rPr>
              <a:t>If you encountered problems when gathering or analysing data, explain how these influenced the results. </a:t>
            </a:r>
          </a:p>
          <a:p>
            <a:r>
              <a:rPr lang="en-GB" b="0" i="0">
                <a:effectLst/>
                <a:latin typeface="Arial" panose="020B0604020202020204" pitchFamily="34" charset="0"/>
                <a:cs typeface="Arial" panose="020B0604020202020204" pitchFamily="34" charset="0"/>
              </a:rPr>
              <a:t>If there are potential confounding variables that you were unable to control, acknowledge the effect these may have had</a:t>
            </a:r>
          </a:p>
          <a:p>
            <a:endParaRPr lang="en-GB" b="0" i="0">
              <a:effectLst/>
              <a:latin typeface="Arial" panose="020B0604020202020204" pitchFamily="34" charset="0"/>
              <a:cs typeface="Arial" panose="020B0604020202020204" pitchFamily="34" charset="0"/>
            </a:endParaRPr>
          </a:p>
          <a:p>
            <a:r>
              <a:rPr lang="en-GB" b="0" i="0">
                <a:effectLst/>
                <a:latin typeface="Arial" panose="020B0604020202020204" pitchFamily="34" charset="0"/>
                <a:cs typeface="Arial" panose="020B0604020202020204" pitchFamily="34" charset="0"/>
              </a:rPr>
              <a:t>After noting the limitations, you can reiterate why the results are nonetheless valid for the purpose of answering your research questions.</a:t>
            </a:r>
          </a:p>
          <a:p>
            <a:r>
              <a:rPr lang="en-GB" b="1" i="1">
                <a:latin typeface="Arial" panose="020B0604020202020204" pitchFamily="34" charset="0"/>
                <a:cs typeface="Arial" panose="020B0604020202020204" pitchFamily="34" charset="0"/>
              </a:rPr>
              <a:t>Note: </a:t>
            </a:r>
            <a:r>
              <a:rPr lang="en-GB" b="1" i="1">
                <a:effectLst/>
                <a:latin typeface="Arial" panose="020B0604020202020204" pitchFamily="34" charset="0"/>
                <a:cs typeface="Arial" panose="020B0604020202020204" pitchFamily="34" charset="0"/>
              </a:rPr>
              <a:t>You should only mention limitations that are directly relevant to your research objectives. Then, share how much impact they had on achieving the aims of your research.</a:t>
            </a:r>
            <a:endParaRPr lang="en-GB" b="1"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16621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0E7F-CCBF-2EAC-85A4-429767C8E0AC}"/>
              </a:ext>
            </a:extLst>
          </p:cNvPr>
          <p:cNvSpPr>
            <a:spLocks noGrp="1"/>
          </p:cNvSpPr>
          <p:nvPr>
            <p:ph type="title"/>
          </p:nvPr>
        </p:nvSpPr>
        <p:spPr/>
        <p:txBody>
          <a:bodyPr>
            <a:normAutofit fontScale="90000"/>
          </a:bodyPr>
          <a:lstStyle/>
          <a:p>
            <a:r>
              <a:rPr lang="en-GB" b="1"/>
              <a:t>Examples of how to start a Limitation sentence</a:t>
            </a:r>
          </a:p>
        </p:txBody>
      </p:sp>
      <p:sp>
        <p:nvSpPr>
          <p:cNvPr id="3" name="Content Placeholder 2">
            <a:extLst>
              <a:ext uri="{FF2B5EF4-FFF2-40B4-BE49-F238E27FC236}">
                <a16:creationId xmlns:a16="http://schemas.microsoft.com/office/drawing/2014/main" id="{63FF8F4E-58D2-40B7-50D1-1183688024B5}"/>
              </a:ext>
            </a:extLst>
          </p:cNvPr>
          <p:cNvSpPr>
            <a:spLocks noGrp="1"/>
          </p:cNvSpPr>
          <p:nvPr>
            <p:ph idx="1"/>
          </p:nvPr>
        </p:nvSpPr>
        <p:spPr/>
        <p:txBody>
          <a:bodyPr>
            <a:normAutofit/>
          </a:bodyPr>
          <a:lstStyle/>
          <a:p>
            <a:r>
              <a:rPr lang="en-GB" sz="2800"/>
              <a:t>The generalisability of the results is limited by…</a:t>
            </a:r>
          </a:p>
          <a:p>
            <a:r>
              <a:rPr lang="en-GB" sz="2800"/>
              <a:t>The reliability of these data is impacted by…</a:t>
            </a:r>
          </a:p>
          <a:p>
            <a:r>
              <a:rPr lang="en-GB" sz="2800"/>
              <a:t>Due to the lack of data on x, the results cannot confirm…</a:t>
            </a:r>
          </a:p>
          <a:p>
            <a:r>
              <a:rPr lang="en-GB" sz="2800"/>
              <a:t>The methodological choices were constrained by…</a:t>
            </a:r>
          </a:p>
          <a:p>
            <a:r>
              <a:rPr lang="en-GB" sz="2800"/>
              <a:t>It is beyond the scope of this study to…</a:t>
            </a:r>
          </a:p>
        </p:txBody>
      </p:sp>
    </p:spTree>
    <p:extLst>
      <p:ext uri="{BB962C8B-B14F-4D97-AF65-F5344CB8AC3E}">
        <p14:creationId xmlns:p14="http://schemas.microsoft.com/office/powerpoint/2010/main" val="2713141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EA59-B30C-D983-B91C-627CF0595253}"/>
              </a:ext>
            </a:extLst>
          </p:cNvPr>
          <p:cNvSpPr>
            <a:spLocks noGrp="1"/>
          </p:cNvSpPr>
          <p:nvPr>
            <p:ph type="title"/>
          </p:nvPr>
        </p:nvSpPr>
        <p:spPr/>
        <p:txBody>
          <a:bodyPr/>
          <a:lstStyle/>
          <a:p>
            <a:r>
              <a:rPr lang="en-GB" b="1"/>
              <a:t>Share your recommendations</a:t>
            </a:r>
          </a:p>
        </p:txBody>
      </p:sp>
      <p:sp>
        <p:nvSpPr>
          <p:cNvPr id="3" name="Content Placeholder 2">
            <a:extLst>
              <a:ext uri="{FF2B5EF4-FFF2-40B4-BE49-F238E27FC236}">
                <a16:creationId xmlns:a16="http://schemas.microsoft.com/office/drawing/2014/main" id="{855A2EF9-6415-B620-A67E-8294D7F077DB}"/>
              </a:ext>
            </a:extLst>
          </p:cNvPr>
          <p:cNvSpPr>
            <a:spLocks noGrp="1"/>
          </p:cNvSpPr>
          <p:nvPr>
            <p:ph idx="1"/>
          </p:nvPr>
        </p:nvSpPr>
        <p:spPr/>
        <p:txBody>
          <a:bodyPr>
            <a:normAutofit fontScale="77500" lnSpcReduction="20000"/>
          </a:bodyPr>
          <a:lstStyle/>
          <a:p>
            <a:r>
              <a:rPr lang="en-GB"/>
              <a:t>Based on the discussion of your results, you can make recommendations for practical implementation or further research. </a:t>
            </a:r>
          </a:p>
          <a:p>
            <a:r>
              <a:rPr lang="en-GB"/>
              <a:t>Sometimes, the recommendations are saved for the conclusion.</a:t>
            </a:r>
          </a:p>
          <a:p>
            <a:r>
              <a:rPr lang="en-GB"/>
              <a:t>Suggestions for further research can lead directly from the limitations. </a:t>
            </a:r>
          </a:p>
          <a:p>
            <a:r>
              <a:rPr lang="en-GB"/>
              <a:t>Don’t just state that more studies should be done—give concrete ideas for how future work can build on areas that your own research was unable to address.</a:t>
            </a:r>
          </a:p>
        </p:txBody>
      </p:sp>
    </p:spTree>
    <p:extLst>
      <p:ext uri="{BB962C8B-B14F-4D97-AF65-F5344CB8AC3E}">
        <p14:creationId xmlns:p14="http://schemas.microsoft.com/office/powerpoint/2010/main" val="37198822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257F-F608-542C-90BE-178C34C559F5}"/>
              </a:ext>
            </a:extLst>
          </p:cNvPr>
          <p:cNvSpPr>
            <a:spLocks noGrp="1"/>
          </p:cNvSpPr>
          <p:nvPr>
            <p:ph type="title"/>
          </p:nvPr>
        </p:nvSpPr>
        <p:spPr/>
        <p:txBody>
          <a:bodyPr>
            <a:normAutofit fontScale="90000"/>
          </a:bodyPr>
          <a:lstStyle/>
          <a:p>
            <a:r>
              <a:rPr lang="en-GB" b="1"/>
              <a:t>Examples of how to start the Recommendation sentence</a:t>
            </a:r>
          </a:p>
        </p:txBody>
      </p:sp>
      <p:sp>
        <p:nvSpPr>
          <p:cNvPr id="3" name="Content Placeholder 2">
            <a:extLst>
              <a:ext uri="{FF2B5EF4-FFF2-40B4-BE49-F238E27FC236}">
                <a16:creationId xmlns:a16="http://schemas.microsoft.com/office/drawing/2014/main" id="{58D52EC3-0843-3E89-78A6-14F79189B703}"/>
              </a:ext>
            </a:extLst>
          </p:cNvPr>
          <p:cNvSpPr>
            <a:spLocks noGrp="1"/>
          </p:cNvSpPr>
          <p:nvPr>
            <p:ph idx="1"/>
          </p:nvPr>
        </p:nvSpPr>
        <p:spPr>
          <a:xfrm>
            <a:off x="457200" y="2276872"/>
            <a:ext cx="8229600" cy="3096344"/>
          </a:xfrm>
        </p:spPr>
        <p:txBody>
          <a:bodyPr/>
          <a:lstStyle/>
          <a:p>
            <a:r>
              <a:rPr lang="en-GB"/>
              <a:t>Further research is needed to establish…</a:t>
            </a:r>
          </a:p>
          <a:p>
            <a:r>
              <a:rPr lang="en-GB"/>
              <a:t>Future studies should take into account…</a:t>
            </a:r>
          </a:p>
          <a:p>
            <a:r>
              <a:rPr lang="en-GB"/>
              <a:t>Avenues for future research include…</a:t>
            </a:r>
          </a:p>
        </p:txBody>
      </p:sp>
    </p:spTree>
    <p:extLst>
      <p:ext uri="{BB962C8B-B14F-4D97-AF65-F5344CB8AC3E}">
        <p14:creationId xmlns:p14="http://schemas.microsoft.com/office/powerpoint/2010/main" val="33755918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084CE-5743-E8D6-BA19-59610E1DABBF}"/>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C62C671F-2300-1D33-889C-FED75A7C8221}"/>
              </a:ext>
            </a:extLst>
          </p:cNvPr>
          <p:cNvSpPr>
            <a:spLocks noGrp="1"/>
          </p:cNvSpPr>
          <p:nvPr>
            <p:ph idx="1"/>
          </p:nvPr>
        </p:nvSpPr>
        <p:spPr/>
        <p:txBody>
          <a:bodyPr>
            <a:normAutofit/>
          </a:bodyPr>
          <a:lstStyle/>
          <a:p>
            <a:pPr marL="0" indent="0">
              <a:buNone/>
            </a:pPr>
            <a:r>
              <a:rPr lang="en-GB" sz="2800"/>
              <a:t>Watch the video below</a:t>
            </a:r>
          </a:p>
          <a:p>
            <a:pPr marL="0" indent="0">
              <a:buNone/>
            </a:pPr>
            <a:endParaRPr lang="en-GB" sz="2800"/>
          </a:p>
          <a:p>
            <a:r>
              <a:rPr lang="en-GB" sz="2800">
                <a:hlinkClick r:id="rId2"/>
              </a:rPr>
              <a:t>https://www.youtube.com/watch?v=LfCGoWtF_tc</a:t>
            </a:r>
            <a:endParaRPr lang="en-GB" sz="2800"/>
          </a:p>
          <a:p>
            <a:endParaRPr lang="en-GB" sz="2800"/>
          </a:p>
          <a:p>
            <a:endParaRPr lang="en-GB" sz="2800"/>
          </a:p>
          <a:p>
            <a:pPr marL="0" indent="0" algn="ctr">
              <a:buNone/>
            </a:pPr>
            <a:r>
              <a:rPr lang="en-GB" sz="2800" b="1"/>
              <a:t>Feedback what you learnt to the whole class</a:t>
            </a:r>
          </a:p>
        </p:txBody>
      </p:sp>
    </p:spTree>
    <p:extLst>
      <p:ext uri="{BB962C8B-B14F-4D97-AF65-F5344CB8AC3E}">
        <p14:creationId xmlns:p14="http://schemas.microsoft.com/office/powerpoint/2010/main" val="31864672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58C73-6541-E00F-0E90-182D3275EC9B}"/>
              </a:ext>
            </a:extLst>
          </p:cNvPr>
          <p:cNvSpPr>
            <a:spLocks noGrp="1"/>
          </p:cNvSpPr>
          <p:nvPr>
            <p:ph type="title"/>
          </p:nvPr>
        </p:nvSpPr>
        <p:spPr/>
        <p:txBody>
          <a:bodyPr/>
          <a:lstStyle/>
          <a:p>
            <a:r>
              <a:rPr lang="en-GB" b="1"/>
              <a:t>Discussion checklist</a:t>
            </a:r>
          </a:p>
        </p:txBody>
      </p:sp>
      <p:sp>
        <p:nvSpPr>
          <p:cNvPr id="3" name="Content Placeholder 2">
            <a:extLst>
              <a:ext uri="{FF2B5EF4-FFF2-40B4-BE49-F238E27FC236}">
                <a16:creationId xmlns:a16="http://schemas.microsoft.com/office/drawing/2014/main" id="{1FFE41D1-056F-7F85-7A92-4AD4C7804FDB}"/>
              </a:ext>
            </a:extLst>
          </p:cNvPr>
          <p:cNvSpPr>
            <a:spLocks noGrp="1"/>
          </p:cNvSpPr>
          <p:nvPr>
            <p:ph idx="1"/>
          </p:nvPr>
        </p:nvSpPr>
        <p:spPr>
          <a:xfrm>
            <a:off x="539552" y="1417638"/>
            <a:ext cx="8229600" cy="4531642"/>
          </a:xfrm>
        </p:spPr>
        <p:txBody>
          <a:bodyPr>
            <a:normAutofit fontScale="47500" lnSpcReduction="20000"/>
          </a:bodyPr>
          <a:lstStyle/>
          <a:p>
            <a:r>
              <a:rPr lang="en-GB" sz="4400"/>
              <a:t>I have concisely summarised the most important findings.</a:t>
            </a:r>
          </a:p>
          <a:p>
            <a:r>
              <a:rPr lang="en-GB" sz="4400"/>
              <a:t>I have discussed and interpreted the results in relation to my research question.</a:t>
            </a:r>
          </a:p>
          <a:p>
            <a:r>
              <a:rPr lang="en-GB" sz="4400"/>
              <a:t>I have cited relevant literature to show how my results fit in.</a:t>
            </a:r>
          </a:p>
          <a:p>
            <a:r>
              <a:rPr lang="en-GB" sz="4400"/>
              <a:t>I have clearly explained the significance of my results.</a:t>
            </a:r>
          </a:p>
          <a:p>
            <a:r>
              <a:rPr lang="en-GB" sz="4400"/>
              <a:t>I have stated the practical and/or theoretical implications of my results.</a:t>
            </a:r>
          </a:p>
          <a:p>
            <a:r>
              <a:rPr lang="en-GB" sz="4400"/>
              <a:t>I have acknowledged and evaluated the limitations of my research.</a:t>
            </a:r>
          </a:p>
          <a:p>
            <a:r>
              <a:rPr lang="en-GB" sz="4400"/>
              <a:t>I have made relevant recommendations for further research or action.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4400"/>
              <a:t>                                                                             </a:t>
            </a:r>
            <a:r>
              <a:rPr kumimoji="0" lang="en-GB" sz="4400" b="0" i="0" u="none" strike="noStrike" kern="1200" cap="none" spc="0" normalizeH="0" baseline="0" noProof="0">
                <a:ln>
                  <a:noFill/>
                </a:ln>
                <a:solidFill>
                  <a:prstClr val="black"/>
                </a:solidFill>
                <a:effectLst/>
                <a:uLnTx/>
                <a:uFillTx/>
                <a:latin typeface="Myriad Pro"/>
                <a:ea typeface="+mn-ea"/>
                <a:cs typeface="+mn-cs"/>
              </a:rPr>
              <a:t>(</a:t>
            </a:r>
            <a:r>
              <a:rPr kumimoji="0" lang="en-GB" sz="4400" b="0" i="0" u="none" strike="noStrike" kern="1200" cap="none" spc="0" normalizeH="0" baseline="0" noProof="0" err="1">
                <a:ln>
                  <a:noFill/>
                </a:ln>
                <a:solidFill>
                  <a:prstClr val="black"/>
                </a:solidFill>
                <a:effectLst/>
                <a:uLnTx/>
                <a:uFillTx/>
                <a:latin typeface="Myriad Pro"/>
                <a:ea typeface="+mn-ea"/>
                <a:cs typeface="+mn-cs"/>
              </a:rPr>
              <a:t>McCombes</a:t>
            </a:r>
            <a:r>
              <a:rPr kumimoji="0" lang="en-GB" sz="4400" b="0" i="0" u="none" strike="noStrike" kern="1200" cap="none" spc="0" normalizeH="0" baseline="0" noProof="0">
                <a:ln>
                  <a:noFill/>
                </a:ln>
                <a:solidFill>
                  <a:prstClr val="black"/>
                </a:solidFill>
                <a:effectLst/>
                <a:uLnTx/>
                <a:uFillTx/>
                <a:latin typeface="Myriad Pro"/>
                <a:ea typeface="+mn-ea"/>
                <a:cs typeface="+mn-cs"/>
              </a:rPr>
              <a:t>, 2020)</a:t>
            </a:r>
          </a:p>
          <a:p>
            <a:pPr marL="0" indent="0">
              <a:buNone/>
            </a:pPr>
            <a:endParaRPr lang="en-GB"/>
          </a:p>
        </p:txBody>
      </p:sp>
    </p:spTree>
    <p:extLst>
      <p:ext uri="{BB962C8B-B14F-4D97-AF65-F5344CB8AC3E}">
        <p14:creationId xmlns:p14="http://schemas.microsoft.com/office/powerpoint/2010/main" val="20102970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EC4DF-BFC3-F5C4-296D-250771C4969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34A3089-E95F-558C-1B45-F28D44A22386}"/>
              </a:ext>
            </a:extLst>
          </p:cNvPr>
          <p:cNvPicPr>
            <a:picLocks noGrp="1" noChangeAspect="1"/>
          </p:cNvPicPr>
          <p:nvPr>
            <p:ph idx="1"/>
          </p:nvPr>
        </p:nvPicPr>
        <p:blipFill>
          <a:blip r:embed="rId2"/>
          <a:stretch>
            <a:fillRect/>
          </a:stretch>
        </p:blipFill>
        <p:spPr>
          <a:xfrm>
            <a:off x="457200" y="274638"/>
            <a:ext cx="8229600" cy="5386610"/>
          </a:xfrm>
          <a:prstGeom prst="rect">
            <a:avLst/>
          </a:prstGeom>
        </p:spPr>
      </p:pic>
    </p:spTree>
    <p:extLst>
      <p:ext uri="{BB962C8B-B14F-4D97-AF65-F5344CB8AC3E}">
        <p14:creationId xmlns:p14="http://schemas.microsoft.com/office/powerpoint/2010/main" val="6649885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7796-4E68-4C73-3A0D-49971E25D68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9E6CDD40-3FFF-294B-0205-583702529741}"/>
              </a:ext>
            </a:extLst>
          </p:cNvPr>
          <p:cNvSpPr>
            <a:spLocks noGrp="1"/>
          </p:cNvSpPr>
          <p:nvPr>
            <p:ph idx="1"/>
          </p:nvPr>
        </p:nvSpPr>
        <p:spPr/>
        <p:txBody>
          <a:bodyPr/>
          <a:lstStyle/>
          <a:p>
            <a:r>
              <a:rPr lang="en-GB" sz="1600" b="0" i="0">
                <a:solidFill>
                  <a:srgbClr val="202F66"/>
                </a:solidFill>
                <a:effectLst/>
              </a:rPr>
              <a:t>George, T. (2022)</a:t>
            </a:r>
            <a:r>
              <a:rPr lang="en-GB" sz="1600">
                <a:solidFill>
                  <a:srgbClr val="202F66"/>
                </a:solidFill>
              </a:rPr>
              <a:t> </a:t>
            </a:r>
            <a:r>
              <a:rPr lang="en-GB" sz="1600" b="0" i="1">
                <a:solidFill>
                  <a:srgbClr val="202F66"/>
                </a:solidFill>
                <a:effectLst/>
              </a:rPr>
              <a:t>How to Write a Results Section | Tips &amp; Examples.</a:t>
            </a:r>
            <a:r>
              <a:rPr lang="en-GB" sz="1600" b="0" i="0">
                <a:solidFill>
                  <a:srgbClr val="202F66"/>
                </a:solidFill>
                <a:effectLst/>
              </a:rPr>
              <a:t> </a:t>
            </a:r>
            <a:r>
              <a:rPr lang="en-GB" sz="1600" b="0" i="0" err="1">
                <a:solidFill>
                  <a:srgbClr val="202F66"/>
                </a:solidFill>
                <a:effectLst/>
              </a:rPr>
              <a:t>Scribbr</a:t>
            </a:r>
            <a:r>
              <a:rPr lang="en-GB" sz="1600" b="0" i="0">
                <a:solidFill>
                  <a:srgbClr val="202F66"/>
                </a:solidFill>
                <a:effectLst/>
              </a:rPr>
              <a:t>. </a:t>
            </a:r>
            <a:r>
              <a:rPr lang="en-GB" sz="1600"/>
              <a:t>Available at: </a:t>
            </a:r>
            <a:r>
              <a:rPr lang="en-GB" sz="1600" b="0" i="0">
                <a:solidFill>
                  <a:srgbClr val="202F66"/>
                </a:solidFill>
                <a:effectLst/>
                <a:hlinkClick r:id="rId2"/>
              </a:rPr>
              <a:t>https://www.scribbr.com/dissertation/results/</a:t>
            </a:r>
            <a:r>
              <a:rPr lang="en-GB" sz="1600" b="0" i="0">
                <a:solidFill>
                  <a:srgbClr val="202F66"/>
                </a:solidFill>
                <a:effectLst/>
              </a:rPr>
              <a:t> (Accessed date 20</a:t>
            </a:r>
            <a:r>
              <a:rPr lang="en-GB" sz="1600" b="0" i="0" baseline="30000">
                <a:solidFill>
                  <a:srgbClr val="202F66"/>
                </a:solidFill>
                <a:effectLst/>
              </a:rPr>
              <a:t>th</a:t>
            </a:r>
            <a:r>
              <a:rPr lang="en-GB" sz="1600" b="0" i="0">
                <a:solidFill>
                  <a:srgbClr val="202F66"/>
                </a:solidFill>
                <a:effectLst/>
              </a:rPr>
              <a:t> March 2023) </a:t>
            </a:r>
            <a:endParaRPr lang="en-GB" sz="1600"/>
          </a:p>
          <a:p>
            <a:r>
              <a:rPr lang="en-GB" sz="1600" err="1"/>
              <a:t>McCombes</a:t>
            </a:r>
            <a:r>
              <a:rPr lang="en-GB" sz="1600"/>
              <a:t>, S. (2020). How to write a discussion section: checklist and examples. Available at: </a:t>
            </a:r>
            <a:r>
              <a:rPr lang="en-GB" sz="1600">
                <a:hlinkClick r:id="rId3"/>
              </a:rPr>
              <a:t>https://www.scribbr.com/dissertation/discussion/</a:t>
            </a:r>
            <a:r>
              <a:rPr lang="en-GB" sz="1600"/>
              <a:t> (Accessed date 06 March 2023).</a:t>
            </a:r>
          </a:p>
          <a:p>
            <a:r>
              <a:rPr lang="en-GB" sz="1600"/>
              <a:t>The University of Manchester (N.D.). Academic </a:t>
            </a:r>
            <a:r>
              <a:rPr lang="en-GB" sz="1600" err="1"/>
              <a:t>Phrasebank</a:t>
            </a:r>
            <a:r>
              <a:rPr lang="en-GB" sz="1600"/>
              <a:t>. Available at: </a:t>
            </a:r>
            <a:r>
              <a:rPr lang="en-GB" sz="1600">
                <a:hlinkClick r:id="rId4"/>
              </a:rPr>
              <a:t>https://www.phrasebank.manchester.ac.uk/discussing-findings/</a:t>
            </a:r>
            <a:r>
              <a:rPr lang="en-GB" sz="1600"/>
              <a:t> (Accessed date 06 March 2023).</a:t>
            </a:r>
          </a:p>
          <a:p>
            <a:r>
              <a:rPr lang="en-GB" sz="1600"/>
              <a:t>Skills Lab. (N.D.). Adapted from </a:t>
            </a:r>
            <a:r>
              <a:rPr lang="en-GB" sz="1600" err="1"/>
              <a:t>Glasman</a:t>
            </a:r>
            <a:r>
              <a:rPr lang="en-GB" sz="1600"/>
              <a:t>-Deal, H. (2010). Science Research Writing for Non-Native Speakers of English. </a:t>
            </a:r>
            <a:r>
              <a:rPr lang="en-GB" sz="1600">
                <a:hlinkClick r:id="rId5"/>
              </a:rPr>
              <a:t>https://skillslab.tue.nl/pathtoimg.php?id=172#:~:text=An%20example%20of%20a%20Discussion%20%2F%20Conclusion%20section,of%20psychosocial%20intervention%20in%20improving%20quality%20of%20life</a:t>
            </a:r>
            <a:r>
              <a:rPr lang="en-GB" sz="1600"/>
              <a:t> </a:t>
            </a:r>
          </a:p>
          <a:p>
            <a:endParaRPr lang="en-GB" sz="1600"/>
          </a:p>
          <a:p>
            <a:endParaRPr lang="en-GB"/>
          </a:p>
        </p:txBody>
      </p:sp>
    </p:spTree>
    <p:extLst>
      <p:ext uri="{BB962C8B-B14F-4D97-AF65-F5344CB8AC3E}">
        <p14:creationId xmlns:p14="http://schemas.microsoft.com/office/powerpoint/2010/main" val="26156038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Application>Microsoft Office PowerPoint</Application>
  <PresentationFormat>On-screen Show (4:3)</PresentationFormat>
  <Slides>56</Slides>
  <Notes>5</Notes>
  <HiddenSlides>0</HiddenSlide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20140311PresentationUWTSDTemplate</vt:lpstr>
      <vt:lpstr>  PRACTICE-BASED RESEARCH  Assessment Workshop- How to write the research result &amp; discussion section  Semester 2</vt:lpstr>
      <vt:lpstr>Learning outcomes</vt:lpstr>
      <vt:lpstr>Module Summary</vt:lpstr>
      <vt:lpstr>Aims of the Session</vt:lpstr>
      <vt:lpstr>What does result section means? </vt:lpstr>
      <vt:lpstr>Result section</vt:lpstr>
      <vt:lpstr>Result section</vt:lpstr>
      <vt:lpstr>Tips to write a good result section</vt:lpstr>
      <vt:lpstr>How can a Qualitative research results be reported? </vt:lpstr>
      <vt:lpstr>Qualitative research results</vt:lpstr>
      <vt:lpstr>Qualitative research results</vt:lpstr>
      <vt:lpstr>Qualitative research results</vt:lpstr>
      <vt:lpstr>Thesis Extract Example Qualitative Result</vt:lpstr>
      <vt:lpstr>Thesis Extract Example of Qualitative Result section use a thematic map</vt:lpstr>
      <vt:lpstr>Example Qualitative Result Extract </vt:lpstr>
      <vt:lpstr>Thesis Extract Example Qualitative Result</vt:lpstr>
      <vt:lpstr>Activity</vt:lpstr>
      <vt:lpstr>What does discussion section means? </vt:lpstr>
      <vt:lpstr>Discussion</vt:lpstr>
      <vt:lpstr>Discussion</vt:lpstr>
      <vt:lpstr>Discussion</vt:lpstr>
      <vt:lpstr>The content of the discussion section of your paper most often includes:</vt:lpstr>
      <vt:lpstr>The content of the discussion section of your paper most often includes:</vt:lpstr>
      <vt:lpstr>What’s the difference between results and discussion?</vt:lpstr>
      <vt:lpstr>Difference between results and discussion</vt:lpstr>
      <vt:lpstr>Discussion</vt:lpstr>
      <vt:lpstr>What are the Four key stages of the discussion section</vt:lpstr>
      <vt:lpstr>Discussion section</vt:lpstr>
      <vt:lpstr>First paragraph: Summarize your key findings</vt:lpstr>
      <vt:lpstr>Activity</vt:lpstr>
      <vt:lpstr>Activity</vt:lpstr>
      <vt:lpstr>Examples</vt:lpstr>
      <vt:lpstr>Article extract showing example of how to start a discussion section</vt:lpstr>
      <vt:lpstr>Article extract showing example of how to start a discussion section</vt:lpstr>
      <vt:lpstr>Second paragraph: Give your interpretations</vt:lpstr>
      <vt:lpstr>Give your interpretations</vt:lpstr>
      <vt:lpstr>Second paragraph: Give your interpretations</vt:lpstr>
      <vt:lpstr>Activity</vt:lpstr>
      <vt:lpstr>Activity</vt:lpstr>
      <vt:lpstr>Examples of how to start an interpretation sentence</vt:lpstr>
      <vt:lpstr>Article extract showing example of how to write the second paragraph of a discussion section</vt:lpstr>
      <vt:lpstr>Article extract showing example of a second paragraph of a quantitative research discussion section</vt:lpstr>
      <vt:lpstr>Discuss the implications</vt:lpstr>
      <vt:lpstr>Activity</vt:lpstr>
      <vt:lpstr>Activity</vt:lpstr>
      <vt:lpstr>Examples</vt:lpstr>
      <vt:lpstr>Acknowledge the limitations</vt:lpstr>
      <vt:lpstr>Acknowledge the limitations</vt:lpstr>
      <vt:lpstr>Acknowledge the limitations</vt:lpstr>
      <vt:lpstr>Examples of how to start a Limitation sentence</vt:lpstr>
      <vt:lpstr>Share your recommendations</vt:lpstr>
      <vt:lpstr>Examples of how to start the Recommendation sentence</vt:lpstr>
      <vt:lpstr>Activity</vt:lpstr>
      <vt:lpstr>Discussion checklist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dcterms:created xsi:type="dcterms:W3CDTF">2015-04-14T15:21:28Z</dcterms:created>
  <dcterms:modified xsi:type="dcterms:W3CDTF">2023-03-21T15:51:55Z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