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6"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3" r:id="rId28"/>
    <p:sldId id="284" r:id="rId29"/>
    <p:sldId id="28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6FD60D-72EB-5691-AA42-49337F6F5F9A}" v="92" dt="2023-01-26T13:02:06.544"/>
    <p1510:client id="{B27496A0-5A21-8312-C5E5-889D1D35039D}" v="321" dt="2023-01-26T18:03:24.904"/>
    <p1510:client id="{C517F199-5A30-5C5C-83BC-2F2CB8AE6C0A}" v="138" dt="2023-01-26T19:12:55.6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8A6FD60D-72EB-5691-AA42-49337F6F5F9A}"/>
    <pc:docChg chg="addSld modSld">
      <pc:chgData name="Zita Draper" userId="S::z.draper@uwtsd.ac.uk::b063123c-f51f-481b-b99c-f574606c9ace" providerId="AD" clId="Web-{8A6FD60D-72EB-5691-AA42-49337F6F5F9A}" dt="2023-01-26T13:02:04.090" v="86" actId="20577"/>
      <pc:docMkLst>
        <pc:docMk/>
      </pc:docMkLst>
      <pc:sldChg chg="addSp delSp modSp new mod setBg addAnim">
        <pc:chgData name="Zita Draper" userId="S::z.draper@uwtsd.ac.uk::b063123c-f51f-481b-b99c-f574606c9ace" providerId="AD" clId="Web-{8A6FD60D-72EB-5691-AA42-49337F6F5F9A}" dt="2023-01-26T12:56:15.536" v="41" actId="20577"/>
        <pc:sldMkLst>
          <pc:docMk/>
          <pc:sldMk cId="1077820505" sldId="256"/>
        </pc:sldMkLst>
        <pc:spChg chg="mod">
          <ac:chgData name="Zita Draper" userId="S::z.draper@uwtsd.ac.uk::b063123c-f51f-481b-b99c-f574606c9ace" providerId="AD" clId="Web-{8A6FD60D-72EB-5691-AA42-49337F6F5F9A}" dt="2023-01-26T12:56:15.536" v="41" actId="20577"/>
          <ac:spMkLst>
            <pc:docMk/>
            <pc:sldMk cId="1077820505" sldId="256"/>
            <ac:spMk id="2" creationId="{BD8E3A97-4E0E-4792-8261-E5C6F1F93D48}"/>
          </ac:spMkLst>
        </pc:spChg>
        <pc:spChg chg="mod">
          <ac:chgData name="Zita Draper" userId="S::z.draper@uwtsd.ac.uk::b063123c-f51f-481b-b99c-f574606c9ace" providerId="AD" clId="Web-{8A6FD60D-72EB-5691-AA42-49337F6F5F9A}" dt="2023-01-26T12:55:21.862" v="28"/>
          <ac:spMkLst>
            <pc:docMk/>
            <pc:sldMk cId="1077820505" sldId="256"/>
            <ac:spMk id="3" creationId="{F6DA73C9-C37B-4282-CA4A-30DAE0CAC2AF}"/>
          </ac:spMkLst>
        </pc:spChg>
        <pc:spChg chg="add del mod">
          <ac:chgData name="Zita Draper" userId="S::z.draper@uwtsd.ac.uk::b063123c-f51f-481b-b99c-f574606c9ace" providerId="AD" clId="Web-{8A6FD60D-72EB-5691-AA42-49337F6F5F9A}" dt="2023-01-26T12:55:26.191" v="29"/>
          <ac:spMkLst>
            <pc:docMk/>
            <pc:sldMk cId="1077820505" sldId="256"/>
            <ac:spMk id="5" creationId="{B33742C3-A283-318E-F4C5-2D317C740F27}"/>
          </ac:spMkLst>
        </pc:spChg>
        <pc:spChg chg="add del mod">
          <ac:chgData name="Zita Draper" userId="S::z.draper@uwtsd.ac.uk::b063123c-f51f-481b-b99c-f574606c9ace" providerId="AD" clId="Web-{8A6FD60D-72EB-5691-AA42-49337F6F5F9A}" dt="2023-01-26T12:56:06.410" v="40"/>
          <ac:spMkLst>
            <pc:docMk/>
            <pc:sldMk cId="1077820505" sldId="256"/>
            <ac:spMk id="8" creationId="{ED567214-A1A8-5CB0-CE4F-D0C87413C481}"/>
          </ac:spMkLst>
        </pc:spChg>
        <pc:spChg chg="add del">
          <ac:chgData name="Zita Draper" userId="S::z.draper@uwtsd.ac.uk::b063123c-f51f-481b-b99c-f574606c9ace" providerId="AD" clId="Web-{8A6FD60D-72EB-5691-AA42-49337F6F5F9A}" dt="2023-01-26T12:55:53.441" v="34"/>
          <ac:spMkLst>
            <pc:docMk/>
            <pc:sldMk cId="1077820505" sldId="256"/>
            <ac:spMk id="10" creationId="{87CC2527-562A-4F69-B487-4371E5B243E7}"/>
          </ac:spMkLst>
        </pc:spChg>
        <pc:spChg chg="add">
          <ac:chgData name="Zita Draper" userId="S::z.draper@uwtsd.ac.uk::b063123c-f51f-481b-b99c-f574606c9ace" providerId="AD" clId="Web-{8A6FD60D-72EB-5691-AA42-49337F6F5F9A}" dt="2023-01-26T12:55:53.441" v="34"/>
          <ac:spMkLst>
            <pc:docMk/>
            <pc:sldMk cId="1077820505" sldId="256"/>
            <ac:spMk id="17" creationId="{87CC2527-562A-4F69-B487-4371E5B243E7}"/>
          </ac:spMkLst>
        </pc:spChg>
        <pc:picChg chg="add del mod ord">
          <ac:chgData name="Zita Draper" userId="S::z.draper@uwtsd.ac.uk::b063123c-f51f-481b-b99c-f574606c9ace" providerId="AD" clId="Web-{8A6FD60D-72EB-5691-AA42-49337F6F5F9A}" dt="2023-01-26T12:55:26.191" v="29"/>
          <ac:picMkLst>
            <pc:docMk/>
            <pc:sldMk cId="1077820505" sldId="256"/>
            <ac:picMk id="4" creationId="{35258EB7-AB48-A68A-105B-9E1874B58CA2}"/>
          </ac:picMkLst>
        </pc:picChg>
        <pc:picChg chg="add mod ord">
          <ac:chgData name="Zita Draper" userId="S::z.draper@uwtsd.ac.uk::b063123c-f51f-481b-b99c-f574606c9ace" providerId="AD" clId="Web-{8A6FD60D-72EB-5691-AA42-49337F6F5F9A}" dt="2023-01-26T12:55:53.441" v="34"/>
          <ac:picMkLst>
            <pc:docMk/>
            <pc:sldMk cId="1077820505" sldId="256"/>
            <ac:picMk id="7" creationId="{5DEF2565-572F-23AA-681C-1A8EF26A0981}"/>
          </ac:picMkLst>
        </pc:picChg>
        <pc:cxnChg chg="add del">
          <ac:chgData name="Zita Draper" userId="S::z.draper@uwtsd.ac.uk::b063123c-f51f-481b-b99c-f574606c9ace" providerId="AD" clId="Web-{8A6FD60D-72EB-5691-AA42-49337F6F5F9A}" dt="2023-01-26T12:55:53.441" v="34"/>
          <ac:cxnSpMkLst>
            <pc:docMk/>
            <pc:sldMk cId="1077820505" sldId="256"/>
            <ac:cxnSpMk id="12" creationId="{BCDAEC91-5BCE-4B55-9CC0-43EF94CB734B}"/>
          </ac:cxnSpMkLst>
        </pc:cxnChg>
        <pc:cxnChg chg="add">
          <ac:chgData name="Zita Draper" userId="S::z.draper@uwtsd.ac.uk::b063123c-f51f-481b-b99c-f574606c9ace" providerId="AD" clId="Web-{8A6FD60D-72EB-5691-AA42-49337F6F5F9A}" dt="2023-01-26T12:55:53.441" v="34"/>
          <ac:cxnSpMkLst>
            <pc:docMk/>
            <pc:sldMk cId="1077820505" sldId="256"/>
            <ac:cxnSpMk id="19" creationId="{BCDAEC91-5BCE-4B55-9CC0-43EF94CB734B}"/>
          </ac:cxnSpMkLst>
        </pc:cxnChg>
      </pc:sldChg>
      <pc:sldChg chg="new">
        <pc:chgData name="Zita Draper" userId="S::z.draper@uwtsd.ac.uk::b063123c-f51f-481b-b99c-f574606c9ace" providerId="AD" clId="Web-{8A6FD60D-72EB-5691-AA42-49337F6F5F9A}" dt="2023-01-26T12:56:18.442" v="42"/>
        <pc:sldMkLst>
          <pc:docMk/>
          <pc:sldMk cId="434472214" sldId="257"/>
        </pc:sldMkLst>
      </pc:sldChg>
      <pc:sldChg chg="new">
        <pc:chgData name="Zita Draper" userId="S::z.draper@uwtsd.ac.uk::b063123c-f51f-481b-b99c-f574606c9ace" providerId="AD" clId="Web-{8A6FD60D-72EB-5691-AA42-49337F6F5F9A}" dt="2023-01-26T12:56:18.973" v="43"/>
        <pc:sldMkLst>
          <pc:docMk/>
          <pc:sldMk cId="3745504007" sldId="258"/>
        </pc:sldMkLst>
      </pc:sldChg>
      <pc:sldChg chg="new">
        <pc:chgData name="Zita Draper" userId="S::z.draper@uwtsd.ac.uk::b063123c-f51f-481b-b99c-f574606c9ace" providerId="AD" clId="Web-{8A6FD60D-72EB-5691-AA42-49337F6F5F9A}" dt="2023-01-26T12:56:19.817" v="44"/>
        <pc:sldMkLst>
          <pc:docMk/>
          <pc:sldMk cId="3377510613" sldId="259"/>
        </pc:sldMkLst>
      </pc:sldChg>
      <pc:sldChg chg="new">
        <pc:chgData name="Zita Draper" userId="S::z.draper@uwtsd.ac.uk::b063123c-f51f-481b-b99c-f574606c9ace" providerId="AD" clId="Web-{8A6FD60D-72EB-5691-AA42-49337F6F5F9A}" dt="2023-01-26T12:56:26.536" v="45"/>
        <pc:sldMkLst>
          <pc:docMk/>
          <pc:sldMk cId="2823907482" sldId="260"/>
        </pc:sldMkLst>
      </pc:sldChg>
      <pc:sldChg chg="new">
        <pc:chgData name="Zita Draper" userId="S::z.draper@uwtsd.ac.uk::b063123c-f51f-481b-b99c-f574606c9ace" providerId="AD" clId="Web-{8A6FD60D-72EB-5691-AA42-49337F6F5F9A}" dt="2023-01-26T12:56:29.051" v="46"/>
        <pc:sldMkLst>
          <pc:docMk/>
          <pc:sldMk cId="370881538" sldId="261"/>
        </pc:sldMkLst>
      </pc:sldChg>
      <pc:sldChg chg="new">
        <pc:chgData name="Zita Draper" userId="S::z.draper@uwtsd.ac.uk::b063123c-f51f-481b-b99c-f574606c9ace" providerId="AD" clId="Web-{8A6FD60D-72EB-5691-AA42-49337F6F5F9A}" dt="2023-01-26T12:56:32.395" v="47"/>
        <pc:sldMkLst>
          <pc:docMk/>
          <pc:sldMk cId="1036931503" sldId="262"/>
        </pc:sldMkLst>
      </pc:sldChg>
      <pc:sldChg chg="new">
        <pc:chgData name="Zita Draper" userId="S::z.draper@uwtsd.ac.uk::b063123c-f51f-481b-b99c-f574606c9ace" providerId="AD" clId="Web-{8A6FD60D-72EB-5691-AA42-49337F6F5F9A}" dt="2023-01-26T12:56:34.583" v="48"/>
        <pc:sldMkLst>
          <pc:docMk/>
          <pc:sldMk cId="679011909" sldId="263"/>
        </pc:sldMkLst>
      </pc:sldChg>
      <pc:sldChg chg="new">
        <pc:chgData name="Zita Draper" userId="S::z.draper@uwtsd.ac.uk::b063123c-f51f-481b-b99c-f574606c9ace" providerId="AD" clId="Web-{8A6FD60D-72EB-5691-AA42-49337F6F5F9A}" dt="2023-01-26T12:56:34.614" v="49"/>
        <pc:sldMkLst>
          <pc:docMk/>
          <pc:sldMk cId="91137964" sldId="264"/>
        </pc:sldMkLst>
      </pc:sldChg>
      <pc:sldChg chg="new">
        <pc:chgData name="Zita Draper" userId="S::z.draper@uwtsd.ac.uk::b063123c-f51f-481b-b99c-f574606c9ace" providerId="AD" clId="Web-{8A6FD60D-72EB-5691-AA42-49337F6F5F9A}" dt="2023-01-26T12:56:34.645" v="50"/>
        <pc:sldMkLst>
          <pc:docMk/>
          <pc:sldMk cId="2952672027" sldId="265"/>
        </pc:sldMkLst>
      </pc:sldChg>
      <pc:sldChg chg="new">
        <pc:chgData name="Zita Draper" userId="S::z.draper@uwtsd.ac.uk::b063123c-f51f-481b-b99c-f574606c9ace" providerId="AD" clId="Web-{8A6FD60D-72EB-5691-AA42-49337F6F5F9A}" dt="2023-01-26T12:56:34.692" v="51"/>
        <pc:sldMkLst>
          <pc:docMk/>
          <pc:sldMk cId="1917869488" sldId="266"/>
        </pc:sldMkLst>
      </pc:sldChg>
      <pc:sldChg chg="new">
        <pc:chgData name="Zita Draper" userId="S::z.draper@uwtsd.ac.uk::b063123c-f51f-481b-b99c-f574606c9ace" providerId="AD" clId="Web-{8A6FD60D-72EB-5691-AA42-49337F6F5F9A}" dt="2023-01-26T12:56:40.099" v="52"/>
        <pc:sldMkLst>
          <pc:docMk/>
          <pc:sldMk cId="250099525" sldId="267"/>
        </pc:sldMkLst>
      </pc:sldChg>
      <pc:sldChg chg="new">
        <pc:chgData name="Zita Draper" userId="S::z.draper@uwtsd.ac.uk::b063123c-f51f-481b-b99c-f574606c9ace" providerId="AD" clId="Web-{8A6FD60D-72EB-5691-AA42-49337F6F5F9A}" dt="2023-01-26T12:56:40.130" v="53"/>
        <pc:sldMkLst>
          <pc:docMk/>
          <pc:sldMk cId="2772282981" sldId="268"/>
        </pc:sldMkLst>
      </pc:sldChg>
      <pc:sldChg chg="new">
        <pc:chgData name="Zita Draper" userId="S::z.draper@uwtsd.ac.uk::b063123c-f51f-481b-b99c-f574606c9ace" providerId="AD" clId="Web-{8A6FD60D-72EB-5691-AA42-49337F6F5F9A}" dt="2023-01-26T12:56:40.161" v="54"/>
        <pc:sldMkLst>
          <pc:docMk/>
          <pc:sldMk cId="1732690630" sldId="269"/>
        </pc:sldMkLst>
      </pc:sldChg>
      <pc:sldChg chg="new">
        <pc:chgData name="Zita Draper" userId="S::z.draper@uwtsd.ac.uk::b063123c-f51f-481b-b99c-f574606c9ace" providerId="AD" clId="Web-{8A6FD60D-72EB-5691-AA42-49337F6F5F9A}" dt="2023-01-26T12:56:40.192" v="55"/>
        <pc:sldMkLst>
          <pc:docMk/>
          <pc:sldMk cId="588724109" sldId="270"/>
        </pc:sldMkLst>
      </pc:sldChg>
      <pc:sldChg chg="new">
        <pc:chgData name="Zita Draper" userId="S::z.draper@uwtsd.ac.uk::b063123c-f51f-481b-b99c-f574606c9ace" providerId="AD" clId="Web-{8A6FD60D-72EB-5691-AA42-49337F6F5F9A}" dt="2023-01-26T12:56:40.224" v="56"/>
        <pc:sldMkLst>
          <pc:docMk/>
          <pc:sldMk cId="3737721831" sldId="271"/>
        </pc:sldMkLst>
      </pc:sldChg>
      <pc:sldChg chg="new">
        <pc:chgData name="Zita Draper" userId="S::z.draper@uwtsd.ac.uk::b063123c-f51f-481b-b99c-f574606c9ace" providerId="AD" clId="Web-{8A6FD60D-72EB-5691-AA42-49337F6F5F9A}" dt="2023-01-26T12:56:40.255" v="57"/>
        <pc:sldMkLst>
          <pc:docMk/>
          <pc:sldMk cId="430007805" sldId="272"/>
        </pc:sldMkLst>
      </pc:sldChg>
      <pc:sldChg chg="new">
        <pc:chgData name="Zita Draper" userId="S::z.draper@uwtsd.ac.uk::b063123c-f51f-481b-b99c-f574606c9ace" providerId="AD" clId="Web-{8A6FD60D-72EB-5691-AA42-49337F6F5F9A}" dt="2023-01-26T12:57:30.397" v="58"/>
        <pc:sldMkLst>
          <pc:docMk/>
          <pc:sldMk cId="122532218" sldId="273"/>
        </pc:sldMkLst>
      </pc:sldChg>
      <pc:sldChg chg="new">
        <pc:chgData name="Zita Draper" userId="S::z.draper@uwtsd.ac.uk::b063123c-f51f-481b-b99c-f574606c9ace" providerId="AD" clId="Web-{8A6FD60D-72EB-5691-AA42-49337F6F5F9A}" dt="2023-01-26T12:57:30.428" v="59"/>
        <pc:sldMkLst>
          <pc:docMk/>
          <pc:sldMk cId="3853848018" sldId="274"/>
        </pc:sldMkLst>
      </pc:sldChg>
      <pc:sldChg chg="new">
        <pc:chgData name="Zita Draper" userId="S::z.draper@uwtsd.ac.uk::b063123c-f51f-481b-b99c-f574606c9ace" providerId="AD" clId="Web-{8A6FD60D-72EB-5691-AA42-49337F6F5F9A}" dt="2023-01-26T12:57:30.459" v="60"/>
        <pc:sldMkLst>
          <pc:docMk/>
          <pc:sldMk cId="957991919" sldId="275"/>
        </pc:sldMkLst>
      </pc:sldChg>
      <pc:sldChg chg="new">
        <pc:chgData name="Zita Draper" userId="S::z.draper@uwtsd.ac.uk::b063123c-f51f-481b-b99c-f574606c9ace" providerId="AD" clId="Web-{8A6FD60D-72EB-5691-AA42-49337F6F5F9A}" dt="2023-01-26T12:57:30.490" v="61"/>
        <pc:sldMkLst>
          <pc:docMk/>
          <pc:sldMk cId="1690987928" sldId="276"/>
        </pc:sldMkLst>
      </pc:sldChg>
      <pc:sldChg chg="new">
        <pc:chgData name="Zita Draper" userId="S::z.draper@uwtsd.ac.uk::b063123c-f51f-481b-b99c-f574606c9ace" providerId="AD" clId="Web-{8A6FD60D-72EB-5691-AA42-49337F6F5F9A}" dt="2023-01-26T12:57:30.522" v="62"/>
        <pc:sldMkLst>
          <pc:docMk/>
          <pc:sldMk cId="2512310587" sldId="277"/>
        </pc:sldMkLst>
      </pc:sldChg>
      <pc:sldChg chg="new">
        <pc:chgData name="Zita Draper" userId="S::z.draper@uwtsd.ac.uk::b063123c-f51f-481b-b99c-f574606c9ace" providerId="AD" clId="Web-{8A6FD60D-72EB-5691-AA42-49337F6F5F9A}" dt="2023-01-26T12:57:30.553" v="63"/>
        <pc:sldMkLst>
          <pc:docMk/>
          <pc:sldMk cId="7006313" sldId="278"/>
        </pc:sldMkLst>
      </pc:sldChg>
      <pc:sldChg chg="new">
        <pc:chgData name="Zita Draper" userId="S::z.draper@uwtsd.ac.uk::b063123c-f51f-481b-b99c-f574606c9ace" providerId="AD" clId="Web-{8A6FD60D-72EB-5691-AA42-49337F6F5F9A}" dt="2023-01-26T12:57:30.584" v="64"/>
        <pc:sldMkLst>
          <pc:docMk/>
          <pc:sldMk cId="2320085639" sldId="279"/>
        </pc:sldMkLst>
      </pc:sldChg>
      <pc:sldChg chg="new">
        <pc:chgData name="Zita Draper" userId="S::z.draper@uwtsd.ac.uk::b063123c-f51f-481b-b99c-f574606c9ace" providerId="AD" clId="Web-{8A6FD60D-72EB-5691-AA42-49337F6F5F9A}" dt="2023-01-26T12:57:30.615" v="65"/>
        <pc:sldMkLst>
          <pc:docMk/>
          <pc:sldMk cId="2342315798" sldId="280"/>
        </pc:sldMkLst>
      </pc:sldChg>
      <pc:sldChg chg="new">
        <pc:chgData name="Zita Draper" userId="S::z.draper@uwtsd.ac.uk::b063123c-f51f-481b-b99c-f574606c9ace" providerId="AD" clId="Web-{8A6FD60D-72EB-5691-AA42-49337F6F5F9A}" dt="2023-01-26T12:57:30.647" v="66"/>
        <pc:sldMkLst>
          <pc:docMk/>
          <pc:sldMk cId="1763352857" sldId="281"/>
        </pc:sldMkLst>
      </pc:sldChg>
      <pc:sldChg chg="new">
        <pc:chgData name="Zita Draper" userId="S::z.draper@uwtsd.ac.uk::b063123c-f51f-481b-b99c-f574606c9ace" providerId="AD" clId="Web-{8A6FD60D-72EB-5691-AA42-49337F6F5F9A}" dt="2023-01-26T12:57:30.678" v="67"/>
        <pc:sldMkLst>
          <pc:docMk/>
          <pc:sldMk cId="3441451685" sldId="282"/>
        </pc:sldMkLst>
      </pc:sldChg>
      <pc:sldChg chg="new">
        <pc:chgData name="Zita Draper" userId="S::z.draper@uwtsd.ac.uk::b063123c-f51f-481b-b99c-f574606c9ace" providerId="AD" clId="Web-{8A6FD60D-72EB-5691-AA42-49337F6F5F9A}" dt="2023-01-26T12:57:30.709" v="68"/>
        <pc:sldMkLst>
          <pc:docMk/>
          <pc:sldMk cId="3318906779" sldId="283"/>
        </pc:sldMkLst>
      </pc:sldChg>
      <pc:sldChg chg="modSp new">
        <pc:chgData name="Zita Draper" userId="S::z.draper@uwtsd.ac.uk::b063123c-f51f-481b-b99c-f574606c9ace" providerId="AD" clId="Web-{8A6FD60D-72EB-5691-AA42-49337F6F5F9A}" dt="2023-01-26T13:02:04.090" v="86" actId="20577"/>
        <pc:sldMkLst>
          <pc:docMk/>
          <pc:sldMk cId="304036846" sldId="284"/>
        </pc:sldMkLst>
        <pc:spChg chg="mod">
          <ac:chgData name="Zita Draper" userId="S::z.draper@uwtsd.ac.uk::b063123c-f51f-481b-b99c-f574606c9ace" providerId="AD" clId="Web-{8A6FD60D-72EB-5691-AA42-49337F6F5F9A}" dt="2023-01-26T13:02:04.090" v="86" actId="20577"/>
          <ac:spMkLst>
            <pc:docMk/>
            <pc:sldMk cId="304036846" sldId="284"/>
            <ac:spMk id="2" creationId="{87853805-377D-EAD0-E9CF-FA0058837986}"/>
          </ac:spMkLst>
        </pc:spChg>
      </pc:sldChg>
      <pc:sldChg chg="addSp delSp modSp new mod modClrScheme chgLayout">
        <pc:chgData name="Zita Draper" userId="S::z.draper@uwtsd.ac.uk::b063123c-f51f-481b-b99c-f574606c9ace" providerId="AD" clId="Web-{8A6FD60D-72EB-5691-AA42-49337F6F5F9A}" dt="2023-01-26T13:01:03.667" v="82" actId="1076"/>
        <pc:sldMkLst>
          <pc:docMk/>
          <pc:sldMk cId="1193886348" sldId="285"/>
        </pc:sldMkLst>
        <pc:spChg chg="del mod ord">
          <ac:chgData name="Zita Draper" userId="S::z.draper@uwtsd.ac.uk::b063123c-f51f-481b-b99c-f574606c9ace" providerId="AD" clId="Web-{8A6FD60D-72EB-5691-AA42-49337F6F5F9A}" dt="2023-01-26T13:01:01.433" v="76"/>
          <ac:spMkLst>
            <pc:docMk/>
            <pc:sldMk cId="1193886348" sldId="285"/>
            <ac:spMk id="2" creationId="{A1A08B4B-FF6D-39EA-E510-2B9031A4DAC5}"/>
          </ac:spMkLst>
        </pc:spChg>
        <pc:spChg chg="del mod ord">
          <ac:chgData name="Zita Draper" userId="S::z.draper@uwtsd.ac.uk::b063123c-f51f-481b-b99c-f574606c9ace" providerId="AD" clId="Web-{8A6FD60D-72EB-5691-AA42-49337F6F5F9A}" dt="2023-01-26T13:01:02.136" v="77"/>
          <ac:spMkLst>
            <pc:docMk/>
            <pc:sldMk cId="1193886348" sldId="285"/>
            <ac:spMk id="3" creationId="{FFEEDCFB-8DEE-054F-5A06-EC6832821EA6}"/>
          </ac:spMkLst>
        </pc:spChg>
        <pc:spChg chg="add del mod">
          <ac:chgData name="Zita Draper" userId="S::z.draper@uwtsd.ac.uk::b063123c-f51f-481b-b99c-f574606c9ace" providerId="AD" clId="Web-{8A6FD60D-72EB-5691-AA42-49337F6F5F9A}" dt="2023-01-26T13:01:02.183" v="78"/>
          <ac:spMkLst>
            <pc:docMk/>
            <pc:sldMk cId="1193886348" sldId="285"/>
            <ac:spMk id="5" creationId="{2EDFD402-F5C3-D3AA-5A66-327E91737C27}"/>
          </ac:spMkLst>
        </pc:spChg>
        <pc:picChg chg="add mod">
          <ac:chgData name="Zita Draper" userId="S::z.draper@uwtsd.ac.uk::b063123c-f51f-481b-b99c-f574606c9ace" providerId="AD" clId="Web-{8A6FD60D-72EB-5691-AA42-49337F6F5F9A}" dt="2023-01-26T13:01:03.667" v="82" actId="1076"/>
          <ac:picMkLst>
            <pc:docMk/>
            <pc:sldMk cId="1193886348" sldId="285"/>
            <ac:picMk id="4" creationId="{1806A892-4607-129B-E8DA-57E129C8A39E}"/>
          </ac:picMkLst>
        </pc:picChg>
      </pc:sldChg>
    </pc:docChg>
  </pc:docChgLst>
  <pc:docChgLst>
    <pc:chgData name="Zita Draper" userId="S::z.draper@uwtsd.ac.uk::b063123c-f51f-481b-b99c-f574606c9ace" providerId="AD" clId="Web-{C517F199-5A30-5C5C-83BC-2F2CB8AE6C0A}"/>
    <pc:docChg chg="modSld">
      <pc:chgData name="Zita Draper" userId="S::z.draper@uwtsd.ac.uk::b063123c-f51f-481b-b99c-f574606c9ace" providerId="AD" clId="Web-{C517F199-5A30-5C5C-83BC-2F2CB8AE6C0A}" dt="2023-01-26T19:12:46.157" v="131" actId="20577"/>
      <pc:docMkLst>
        <pc:docMk/>
      </pc:docMkLst>
      <pc:sldChg chg="modSp">
        <pc:chgData name="Zita Draper" userId="S::z.draper@uwtsd.ac.uk::b063123c-f51f-481b-b99c-f574606c9ace" providerId="AD" clId="Web-{C517F199-5A30-5C5C-83BC-2F2CB8AE6C0A}" dt="2023-01-26T19:02:34.647" v="34" actId="20577"/>
        <pc:sldMkLst>
          <pc:docMk/>
          <pc:sldMk cId="434472214" sldId="257"/>
        </pc:sldMkLst>
        <pc:spChg chg="mod">
          <ac:chgData name="Zita Draper" userId="S::z.draper@uwtsd.ac.uk::b063123c-f51f-481b-b99c-f574606c9ace" providerId="AD" clId="Web-{C517F199-5A30-5C5C-83BC-2F2CB8AE6C0A}" dt="2023-01-26T19:02:34.647" v="34" actId="20577"/>
          <ac:spMkLst>
            <pc:docMk/>
            <pc:sldMk cId="434472214" sldId="257"/>
            <ac:spMk id="3" creationId="{8D0BE865-6452-E3E7-4D92-5DDABF6F8CDF}"/>
          </ac:spMkLst>
        </pc:spChg>
      </pc:sldChg>
      <pc:sldChg chg="addSp delSp modSp mod setBg">
        <pc:chgData name="Zita Draper" userId="S::z.draper@uwtsd.ac.uk::b063123c-f51f-481b-b99c-f574606c9ace" providerId="AD" clId="Web-{C517F199-5A30-5C5C-83BC-2F2CB8AE6C0A}" dt="2023-01-26T19:02:21.537" v="32" actId="20577"/>
        <pc:sldMkLst>
          <pc:docMk/>
          <pc:sldMk cId="3377510613" sldId="259"/>
        </pc:sldMkLst>
        <pc:spChg chg="mod">
          <ac:chgData name="Zita Draper" userId="S::z.draper@uwtsd.ac.uk::b063123c-f51f-481b-b99c-f574606c9ace" providerId="AD" clId="Web-{C517F199-5A30-5C5C-83BC-2F2CB8AE6C0A}" dt="2023-01-26T19:02:05.709" v="31" actId="20577"/>
          <ac:spMkLst>
            <pc:docMk/>
            <pc:sldMk cId="3377510613" sldId="259"/>
            <ac:spMk id="2" creationId="{3420F032-92B6-9B5F-E751-223B1CB9872B}"/>
          </ac:spMkLst>
        </pc:spChg>
        <pc:spChg chg="mod">
          <ac:chgData name="Zita Draper" userId="S::z.draper@uwtsd.ac.uk::b063123c-f51f-481b-b99c-f574606c9ace" providerId="AD" clId="Web-{C517F199-5A30-5C5C-83BC-2F2CB8AE6C0A}" dt="2023-01-26T19:02:21.537" v="32" actId="20577"/>
          <ac:spMkLst>
            <pc:docMk/>
            <pc:sldMk cId="3377510613" sldId="259"/>
            <ac:spMk id="3" creationId="{AF771DC0-E7DF-A3EF-9EA5-687958A89426}"/>
          </ac:spMkLst>
        </pc:spChg>
        <pc:spChg chg="add del">
          <ac:chgData name="Zita Draper" userId="S::z.draper@uwtsd.ac.uk::b063123c-f51f-481b-b99c-f574606c9ace" providerId="AD" clId="Web-{C517F199-5A30-5C5C-83BC-2F2CB8AE6C0A}" dt="2023-01-26T19:01:40.426" v="28"/>
          <ac:spMkLst>
            <pc:docMk/>
            <pc:sldMk cId="3377510613" sldId="259"/>
            <ac:spMk id="8" creationId="{907EF6B7-1338-4443-8C46-6A318D952DFD}"/>
          </ac:spMkLst>
        </pc:spChg>
        <pc:spChg chg="add del">
          <ac:chgData name="Zita Draper" userId="S::z.draper@uwtsd.ac.uk::b063123c-f51f-481b-b99c-f574606c9ace" providerId="AD" clId="Web-{C517F199-5A30-5C5C-83BC-2F2CB8AE6C0A}" dt="2023-01-26T19:01:40.426" v="28"/>
          <ac:spMkLst>
            <pc:docMk/>
            <pc:sldMk cId="3377510613" sldId="259"/>
            <ac:spMk id="10" creationId="{DAAE4CDD-124C-4DCF-9584-B6033B545DD5}"/>
          </ac:spMkLst>
        </pc:spChg>
        <pc:spChg chg="add del">
          <ac:chgData name="Zita Draper" userId="S::z.draper@uwtsd.ac.uk::b063123c-f51f-481b-b99c-f574606c9ace" providerId="AD" clId="Web-{C517F199-5A30-5C5C-83BC-2F2CB8AE6C0A}" dt="2023-01-26T19:01:40.426" v="28"/>
          <ac:spMkLst>
            <pc:docMk/>
            <pc:sldMk cId="3377510613" sldId="259"/>
            <ac:spMk id="12" creationId="{081E4A58-353D-44AE-B2FC-2A74E2E400F7}"/>
          </ac:spMkLst>
        </pc:spChg>
        <pc:spChg chg="add">
          <ac:chgData name="Zita Draper" userId="S::z.draper@uwtsd.ac.uk::b063123c-f51f-481b-b99c-f574606c9ace" providerId="AD" clId="Web-{C517F199-5A30-5C5C-83BC-2F2CB8AE6C0A}" dt="2023-01-26T19:01:40.442" v="29"/>
          <ac:spMkLst>
            <pc:docMk/>
            <pc:sldMk cId="3377510613" sldId="259"/>
            <ac:spMk id="14" creationId="{0007FE00-9498-4706-B255-6437B0252C02}"/>
          </ac:spMkLst>
        </pc:spChg>
        <pc:spChg chg="add">
          <ac:chgData name="Zita Draper" userId="S::z.draper@uwtsd.ac.uk::b063123c-f51f-481b-b99c-f574606c9ace" providerId="AD" clId="Web-{C517F199-5A30-5C5C-83BC-2F2CB8AE6C0A}" dt="2023-01-26T19:01:40.442" v="29"/>
          <ac:spMkLst>
            <pc:docMk/>
            <pc:sldMk cId="3377510613" sldId="259"/>
            <ac:spMk id="15" creationId="{2EB492CD-616E-47F8-933B-5E2D952A0593}"/>
          </ac:spMkLst>
        </pc:spChg>
        <pc:spChg chg="add">
          <ac:chgData name="Zita Draper" userId="S::z.draper@uwtsd.ac.uk::b063123c-f51f-481b-b99c-f574606c9ace" providerId="AD" clId="Web-{C517F199-5A30-5C5C-83BC-2F2CB8AE6C0A}" dt="2023-01-26T19:01:40.442" v="29"/>
          <ac:spMkLst>
            <pc:docMk/>
            <pc:sldMk cId="3377510613" sldId="259"/>
            <ac:spMk id="16" creationId="{59383CF9-23B5-4335-9B21-1791C4CF1C75}"/>
          </ac:spMkLst>
        </pc:spChg>
        <pc:picChg chg="add">
          <ac:chgData name="Zita Draper" userId="S::z.draper@uwtsd.ac.uk::b063123c-f51f-481b-b99c-f574606c9ace" providerId="AD" clId="Web-{C517F199-5A30-5C5C-83BC-2F2CB8AE6C0A}" dt="2023-01-26T19:01:40.442" v="29"/>
          <ac:picMkLst>
            <pc:docMk/>
            <pc:sldMk cId="3377510613" sldId="259"/>
            <ac:picMk id="7" creationId="{3A96A638-7390-B493-62D8-B8E6EA83729A}"/>
          </ac:picMkLst>
        </pc:picChg>
      </pc:sldChg>
      <pc:sldChg chg="modSp">
        <pc:chgData name="Zita Draper" userId="S::z.draper@uwtsd.ac.uk::b063123c-f51f-481b-b99c-f574606c9ace" providerId="AD" clId="Web-{C517F199-5A30-5C5C-83BC-2F2CB8AE6C0A}" dt="2023-01-26T19:02:47.976" v="43" actId="20577"/>
        <pc:sldMkLst>
          <pc:docMk/>
          <pc:sldMk cId="2823907482" sldId="260"/>
        </pc:sldMkLst>
        <pc:spChg chg="mod">
          <ac:chgData name="Zita Draper" userId="S::z.draper@uwtsd.ac.uk::b063123c-f51f-481b-b99c-f574606c9ace" providerId="AD" clId="Web-{C517F199-5A30-5C5C-83BC-2F2CB8AE6C0A}" dt="2023-01-26T19:02:47.976" v="43" actId="20577"/>
          <ac:spMkLst>
            <pc:docMk/>
            <pc:sldMk cId="2823907482" sldId="260"/>
            <ac:spMk id="2" creationId="{5BE762C1-983E-844E-7131-5FEF0BE7153D}"/>
          </ac:spMkLst>
        </pc:spChg>
      </pc:sldChg>
      <pc:sldChg chg="modSp">
        <pc:chgData name="Zita Draper" userId="S::z.draper@uwtsd.ac.uk::b063123c-f51f-481b-b99c-f574606c9ace" providerId="AD" clId="Web-{C517F199-5A30-5C5C-83BC-2F2CB8AE6C0A}" dt="2023-01-26T19:05:18.404" v="105" actId="20577"/>
        <pc:sldMkLst>
          <pc:docMk/>
          <pc:sldMk cId="370881538" sldId="261"/>
        </pc:sldMkLst>
        <pc:spChg chg="mod">
          <ac:chgData name="Zita Draper" userId="S::z.draper@uwtsd.ac.uk::b063123c-f51f-481b-b99c-f574606c9ace" providerId="AD" clId="Web-{C517F199-5A30-5C5C-83BC-2F2CB8AE6C0A}" dt="2023-01-26T19:03:47.088" v="55" actId="20577"/>
          <ac:spMkLst>
            <pc:docMk/>
            <pc:sldMk cId="370881538" sldId="261"/>
            <ac:spMk id="2" creationId="{63284DBC-40D4-F1EF-9687-8BAE1CA5BEFC}"/>
          </ac:spMkLst>
        </pc:spChg>
        <pc:spChg chg="mod">
          <ac:chgData name="Zita Draper" userId="S::z.draper@uwtsd.ac.uk::b063123c-f51f-481b-b99c-f574606c9ace" providerId="AD" clId="Web-{C517F199-5A30-5C5C-83BC-2F2CB8AE6C0A}" dt="2023-01-26T19:05:18.404" v="105" actId="20577"/>
          <ac:spMkLst>
            <pc:docMk/>
            <pc:sldMk cId="370881538" sldId="261"/>
            <ac:spMk id="3" creationId="{1EEF04C3-8021-31B6-0E14-BE8A151530F9}"/>
          </ac:spMkLst>
        </pc:spChg>
      </pc:sldChg>
      <pc:sldChg chg="modSp">
        <pc:chgData name="Zita Draper" userId="S::z.draper@uwtsd.ac.uk::b063123c-f51f-481b-b99c-f574606c9ace" providerId="AD" clId="Web-{C517F199-5A30-5C5C-83BC-2F2CB8AE6C0A}" dt="2023-01-26T19:09:17.758" v="127" actId="20577"/>
        <pc:sldMkLst>
          <pc:docMk/>
          <pc:sldMk cId="1036931503" sldId="262"/>
        </pc:sldMkLst>
        <pc:spChg chg="mod">
          <ac:chgData name="Zita Draper" userId="S::z.draper@uwtsd.ac.uk::b063123c-f51f-481b-b99c-f574606c9ace" providerId="AD" clId="Web-{C517F199-5A30-5C5C-83BC-2F2CB8AE6C0A}" dt="2023-01-26T19:06:30.673" v="109" actId="20577"/>
          <ac:spMkLst>
            <pc:docMk/>
            <pc:sldMk cId="1036931503" sldId="262"/>
            <ac:spMk id="2" creationId="{0E05C6C0-12BD-DAB5-9E84-8ABD2890B34C}"/>
          </ac:spMkLst>
        </pc:spChg>
        <pc:spChg chg="mod">
          <ac:chgData name="Zita Draper" userId="S::z.draper@uwtsd.ac.uk::b063123c-f51f-481b-b99c-f574606c9ace" providerId="AD" clId="Web-{C517F199-5A30-5C5C-83BC-2F2CB8AE6C0A}" dt="2023-01-26T19:09:17.758" v="127" actId="20577"/>
          <ac:spMkLst>
            <pc:docMk/>
            <pc:sldMk cId="1036931503" sldId="262"/>
            <ac:spMk id="3" creationId="{C81CB695-A257-5599-7E32-E8282452E9AA}"/>
          </ac:spMkLst>
        </pc:spChg>
      </pc:sldChg>
      <pc:sldChg chg="modSp">
        <pc:chgData name="Zita Draper" userId="S::z.draper@uwtsd.ac.uk::b063123c-f51f-481b-b99c-f574606c9ace" providerId="AD" clId="Web-{C517F199-5A30-5C5C-83BC-2F2CB8AE6C0A}" dt="2023-01-26T19:12:46.157" v="131" actId="20577"/>
        <pc:sldMkLst>
          <pc:docMk/>
          <pc:sldMk cId="679011909" sldId="263"/>
        </pc:sldMkLst>
        <pc:spChg chg="mod">
          <ac:chgData name="Zita Draper" userId="S::z.draper@uwtsd.ac.uk::b063123c-f51f-481b-b99c-f574606c9ace" providerId="AD" clId="Web-{C517F199-5A30-5C5C-83BC-2F2CB8AE6C0A}" dt="2023-01-26T19:09:17.930" v="128" actId="20577"/>
          <ac:spMkLst>
            <pc:docMk/>
            <pc:sldMk cId="679011909" sldId="263"/>
            <ac:spMk id="2" creationId="{8B8CC15E-9BC2-A621-CA15-773DB572E87D}"/>
          </ac:spMkLst>
        </pc:spChg>
        <pc:spChg chg="mod">
          <ac:chgData name="Zita Draper" userId="S::z.draper@uwtsd.ac.uk::b063123c-f51f-481b-b99c-f574606c9ace" providerId="AD" clId="Web-{C517F199-5A30-5C5C-83BC-2F2CB8AE6C0A}" dt="2023-01-26T19:12:46.157" v="131" actId="20577"/>
          <ac:spMkLst>
            <pc:docMk/>
            <pc:sldMk cId="679011909" sldId="263"/>
            <ac:spMk id="3" creationId="{5FB2ADDE-207D-C768-134E-79C45E1FFAF4}"/>
          </ac:spMkLst>
        </pc:spChg>
      </pc:sldChg>
    </pc:docChg>
  </pc:docChgLst>
  <pc:docChgLst>
    <pc:chgData name="Zita Draper" userId="S::z.draper@uwtsd.ac.uk::b063123c-f51f-481b-b99c-f574606c9ace" providerId="AD" clId="Web-{B27496A0-5A21-8312-C5E5-889D1D35039D}"/>
    <pc:docChg chg="modSld">
      <pc:chgData name="Zita Draper" userId="S::z.draper@uwtsd.ac.uk::b063123c-f51f-481b-b99c-f574606c9ace" providerId="AD" clId="Web-{B27496A0-5A21-8312-C5E5-889D1D35039D}" dt="2023-01-26T18:03:24.904" v="324" actId="20577"/>
      <pc:docMkLst>
        <pc:docMk/>
      </pc:docMkLst>
      <pc:sldChg chg="addSp modSp mod setBg">
        <pc:chgData name="Zita Draper" userId="S::z.draper@uwtsd.ac.uk::b063123c-f51f-481b-b99c-f574606c9ace" providerId="AD" clId="Web-{B27496A0-5A21-8312-C5E5-889D1D35039D}" dt="2023-01-26T17:58:58.443" v="164"/>
        <pc:sldMkLst>
          <pc:docMk/>
          <pc:sldMk cId="434472214" sldId="257"/>
        </pc:sldMkLst>
        <pc:spChg chg="mod">
          <ac:chgData name="Zita Draper" userId="S::z.draper@uwtsd.ac.uk::b063123c-f51f-481b-b99c-f574606c9ace" providerId="AD" clId="Web-{B27496A0-5A21-8312-C5E5-889D1D35039D}" dt="2023-01-26T17:58:58.443" v="164"/>
          <ac:spMkLst>
            <pc:docMk/>
            <pc:sldMk cId="434472214" sldId="257"/>
            <ac:spMk id="2" creationId="{8B47105A-18F4-CA7D-B5C4-D8CA53CA3065}"/>
          </ac:spMkLst>
        </pc:spChg>
        <pc:spChg chg="mod">
          <ac:chgData name="Zita Draper" userId="S::z.draper@uwtsd.ac.uk::b063123c-f51f-481b-b99c-f574606c9ace" providerId="AD" clId="Web-{B27496A0-5A21-8312-C5E5-889D1D35039D}" dt="2023-01-26T17:58:58.443" v="164"/>
          <ac:spMkLst>
            <pc:docMk/>
            <pc:sldMk cId="434472214" sldId="257"/>
            <ac:spMk id="3" creationId="{8D0BE865-6452-E3E7-4D92-5DDABF6F8CDF}"/>
          </ac:spMkLst>
        </pc:spChg>
        <pc:spChg chg="add">
          <ac:chgData name="Zita Draper" userId="S::z.draper@uwtsd.ac.uk::b063123c-f51f-481b-b99c-f574606c9ace" providerId="AD" clId="Web-{B27496A0-5A21-8312-C5E5-889D1D35039D}" dt="2023-01-26T17:58:58.443" v="164"/>
          <ac:spMkLst>
            <pc:docMk/>
            <pc:sldMk cId="434472214" sldId="257"/>
            <ac:spMk id="8" creationId="{907EF6B7-1338-4443-8C46-6A318D952DFD}"/>
          </ac:spMkLst>
        </pc:spChg>
        <pc:spChg chg="add">
          <ac:chgData name="Zita Draper" userId="S::z.draper@uwtsd.ac.uk::b063123c-f51f-481b-b99c-f574606c9ace" providerId="AD" clId="Web-{B27496A0-5A21-8312-C5E5-889D1D35039D}" dt="2023-01-26T17:58:58.443" v="164"/>
          <ac:spMkLst>
            <pc:docMk/>
            <pc:sldMk cId="434472214" sldId="257"/>
            <ac:spMk id="10" creationId="{DAAE4CDD-124C-4DCF-9584-B6033B545DD5}"/>
          </ac:spMkLst>
        </pc:spChg>
        <pc:spChg chg="add">
          <ac:chgData name="Zita Draper" userId="S::z.draper@uwtsd.ac.uk::b063123c-f51f-481b-b99c-f574606c9ace" providerId="AD" clId="Web-{B27496A0-5A21-8312-C5E5-889D1D35039D}" dt="2023-01-26T17:58:58.443" v="164"/>
          <ac:spMkLst>
            <pc:docMk/>
            <pc:sldMk cId="434472214" sldId="257"/>
            <ac:spMk id="12" creationId="{081E4A58-353D-44AE-B2FC-2A74E2E400F7}"/>
          </ac:spMkLst>
        </pc:spChg>
      </pc:sldChg>
      <pc:sldChg chg="addSp modSp mod setBg">
        <pc:chgData name="Zita Draper" userId="S::z.draper@uwtsd.ac.uk::b063123c-f51f-481b-b99c-f574606c9ace" providerId="AD" clId="Web-{B27496A0-5A21-8312-C5E5-889D1D35039D}" dt="2023-01-26T18:01:55.589" v="321"/>
        <pc:sldMkLst>
          <pc:docMk/>
          <pc:sldMk cId="3745504007" sldId="258"/>
        </pc:sldMkLst>
        <pc:spChg chg="mod">
          <ac:chgData name="Zita Draper" userId="S::z.draper@uwtsd.ac.uk::b063123c-f51f-481b-b99c-f574606c9ace" providerId="AD" clId="Web-{B27496A0-5A21-8312-C5E5-889D1D35039D}" dt="2023-01-26T18:01:55.589" v="321"/>
          <ac:spMkLst>
            <pc:docMk/>
            <pc:sldMk cId="3745504007" sldId="258"/>
            <ac:spMk id="2" creationId="{476DEAD6-FBED-E6BC-DD32-F69A564923BC}"/>
          </ac:spMkLst>
        </pc:spChg>
        <pc:spChg chg="mod">
          <ac:chgData name="Zita Draper" userId="S::z.draper@uwtsd.ac.uk::b063123c-f51f-481b-b99c-f574606c9ace" providerId="AD" clId="Web-{B27496A0-5A21-8312-C5E5-889D1D35039D}" dt="2023-01-26T18:01:55.589" v="321"/>
          <ac:spMkLst>
            <pc:docMk/>
            <pc:sldMk cId="3745504007" sldId="258"/>
            <ac:spMk id="3" creationId="{046224DA-64EE-2C72-5F91-1E402A2E8F52}"/>
          </ac:spMkLst>
        </pc:spChg>
        <pc:spChg chg="add">
          <ac:chgData name="Zita Draper" userId="S::z.draper@uwtsd.ac.uk::b063123c-f51f-481b-b99c-f574606c9ace" providerId="AD" clId="Web-{B27496A0-5A21-8312-C5E5-889D1D35039D}" dt="2023-01-26T18:01:55.589" v="321"/>
          <ac:spMkLst>
            <pc:docMk/>
            <pc:sldMk cId="3745504007" sldId="258"/>
            <ac:spMk id="8" creationId="{907EF6B7-1338-4443-8C46-6A318D952DFD}"/>
          </ac:spMkLst>
        </pc:spChg>
        <pc:spChg chg="add">
          <ac:chgData name="Zita Draper" userId="S::z.draper@uwtsd.ac.uk::b063123c-f51f-481b-b99c-f574606c9ace" providerId="AD" clId="Web-{B27496A0-5A21-8312-C5E5-889D1D35039D}" dt="2023-01-26T18:01:55.589" v="321"/>
          <ac:spMkLst>
            <pc:docMk/>
            <pc:sldMk cId="3745504007" sldId="258"/>
            <ac:spMk id="10" creationId="{DAAE4CDD-124C-4DCF-9584-B6033B545DD5}"/>
          </ac:spMkLst>
        </pc:spChg>
        <pc:spChg chg="add">
          <ac:chgData name="Zita Draper" userId="S::z.draper@uwtsd.ac.uk::b063123c-f51f-481b-b99c-f574606c9ace" providerId="AD" clId="Web-{B27496A0-5A21-8312-C5E5-889D1D35039D}" dt="2023-01-26T18:01:55.589" v="321"/>
          <ac:spMkLst>
            <pc:docMk/>
            <pc:sldMk cId="3745504007" sldId="258"/>
            <ac:spMk id="12" creationId="{081E4A58-353D-44AE-B2FC-2A74E2E400F7}"/>
          </ac:spMkLst>
        </pc:spChg>
      </pc:sldChg>
      <pc:sldChg chg="modSp">
        <pc:chgData name="Zita Draper" userId="S::z.draper@uwtsd.ac.uk::b063123c-f51f-481b-b99c-f574606c9ace" providerId="AD" clId="Web-{B27496A0-5A21-8312-C5E5-889D1D35039D}" dt="2023-01-26T18:03:24.904" v="324" actId="20577"/>
        <pc:sldMkLst>
          <pc:docMk/>
          <pc:sldMk cId="3377510613" sldId="259"/>
        </pc:sldMkLst>
        <pc:spChg chg="mod">
          <ac:chgData name="Zita Draper" userId="S::z.draper@uwtsd.ac.uk::b063123c-f51f-481b-b99c-f574606c9ace" providerId="AD" clId="Web-{B27496A0-5A21-8312-C5E5-889D1D35039D}" dt="2023-01-26T18:03:24.873" v="323" actId="20577"/>
          <ac:spMkLst>
            <pc:docMk/>
            <pc:sldMk cId="3377510613" sldId="259"/>
            <ac:spMk id="2" creationId="{3420F032-92B6-9B5F-E751-223B1CB9872B}"/>
          </ac:spMkLst>
        </pc:spChg>
        <pc:spChg chg="mod">
          <ac:chgData name="Zita Draper" userId="S::z.draper@uwtsd.ac.uk::b063123c-f51f-481b-b99c-f574606c9ace" providerId="AD" clId="Web-{B27496A0-5A21-8312-C5E5-889D1D35039D}" dt="2023-01-26T18:03:24.904" v="324" actId="20577"/>
          <ac:spMkLst>
            <pc:docMk/>
            <pc:sldMk cId="3377510613" sldId="259"/>
            <ac:spMk id="3" creationId="{AF771DC0-E7DF-A3EF-9EA5-687958A8942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B03F60-B7CE-463F-9CF3-FB834F4BD99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6D2818D-184E-43B8-BA23-3F6210882A0A}">
      <dgm:prSet/>
      <dgm:spPr/>
      <dgm:t>
        <a:bodyPr/>
        <a:lstStyle/>
        <a:p>
          <a:r>
            <a:rPr lang="en-GB" b="1" i="1" u="sng" baseline="0" dirty="0"/>
            <a:t>Date             	Subject	</a:t>
          </a:r>
          <a:endParaRPr lang="en-US" dirty="0"/>
        </a:p>
      </dgm:t>
    </dgm:pt>
    <dgm:pt modelId="{839E48FE-49A8-4422-ACDE-C31B87BEAEBB}" type="parTrans" cxnId="{E7ED54CB-DCEB-4B38-96B9-21A0EF311E16}">
      <dgm:prSet/>
      <dgm:spPr/>
      <dgm:t>
        <a:bodyPr/>
        <a:lstStyle/>
        <a:p>
          <a:endParaRPr lang="en-US"/>
        </a:p>
      </dgm:t>
    </dgm:pt>
    <dgm:pt modelId="{C8F30580-AD4D-411A-8395-65C2DD9173ED}" type="sibTrans" cxnId="{E7ED54CB-DCEB-4B38-96B9-21A0EF311E16}">
      <dgm:prSet/>
      <dgm:spPr/>
      <dgm:t>
        <a:bodyPr/>
        <a:lstStyle/>
        <a:p>
          <a:endParaRPr lang="en-US"/>
        </a:p>
      </dgm:t>
    </dgm:pt>
    <dgm:pt modelId="{47CCBC0D-98F1-4186-9FE9-65C38B58F50B}">
      <dgm:prSet/>
      <dgm:spPr/>
      <dgm:t>
        <a:bodyPr/>
        <a:lstStyle/>
        <a:p>
          <a:r>
            <a:rPr lang="en-GB" b="0" i="0" u="sng" baseline="0"/>
            <a:t>02/02/2023	Welcome to the module 	</a:t>
          </a:r>
          <a:endParaRPr lang="en-US"/>
        </a:p>
      </dgm:t>
    </dgm:pt>
    <dgm:pt modelId="{1D222A6A-9A7E-437E-837E-D7A077048B56}" type="parTrans" cxnId="{95A22F7B-17D0-4244-9F11-747C50B3B428}">
      <dgm:prSet/>
      <dgm:spPr/>
      <dgm:t>
        <a:bodyPr/>
        <a:lstStyle/>
        <a:p>
          <a:endParaRPr lang="en-US"/>
        </a:p>
      </dgm:t>
    </dgm:pt>
    <dgm:pt modelId="{FF835228-ADC6-43F1-AA0F-6C0C094E73E0}" type="sibTrans" cxnId="{95A22F7B-17D0-4244-9F11-747C50B3B428}">
      <dgm:prSet/>
      <dgm:spPr/>
      <dgm:t>
        <a:bodyPr/>
        <a:lstStyle/>
        <a:p>
          <a:endParaRPr lang="en-US"/>
        </a:p>
      </dgm:t>
    </dgm:pt>
    <dgm:pt modelId="{39312897-8915-4C25-A4F3-695FD3F4630A}">
      <dgm:prSet/>
      <dgm:spPr/>
      <dgm:t>
        <a:bodyPr/>
        <a:lstStyle/>
        <a:p>
          <a:r>
            <a:rPr lang="en-GB" b="0" i="0" u="sng" baseline="0"/>
            <a:t>09/02/2023	Actus Reus 	</a:t>
          </a:r>
          <a:endParaRPr lang="en-US"/>
        </a:p>
      </dgm:t>
    </dgm:pt>
    <dgm:pt modelId="{27C69070-5366-46D0-9661-B756C6E0B098}" type="parTrans" cxnId="{C3885A97-FC85-4186-84B8-A6C66991D6F3}">
      <dgm:prSet/>
      <dgm:spPr/>
      <dgm:t>
        <a:bodyPr/>
        <a:lstStyle/>
        <a:p>
          <a:endParaRPr lang="en-US"/>
        </a:p>
      </dgm:t>
    </dgm:pt>
    <dgm:pt modelId="{EE6E8962-7116-47AE-9987-B77BD9D8A9DC}" type="sibTrans" cxnId="{C3885A97-FC85-4186-84B8-A6C66991D6F3}">
      <dgm:prSet/>
      <dgm:spPr/>
      <dgm:t>
        <a:bodyPr/>
        <a:lstStyle/>
        <a:p>
          <a:endParaRPr lang="en-US"/>
        </a:p>
      </dgm:t>
    </dgm:pt>
    <dgm:pt modelId="{B5F19592-8FEF-4D21-92EB-F9FB8ECB5448}">
      <dgm:prSet/>
      <dgm:spPr/>
      <dgm:t>
        <a:bodyPr/>
        <a:lstStyle/>
        <a:p>
          <a:r>
            <a:rPr lang="en-GB" b="0" i="0" u="sng" baseline="0"/>
            <a:t>16/02/2023	Men's Rea 	</a:t>
          </a:r>
          <a:endParaRPr lang="en-US"/>
        </a:p>
      </dgm:t>
    </dgm:pt>
    <dgm:pt modelId="{75CF4C41-925A-472A-AD46-78048A895FE3}" type="parTrans" cxnId="{EE81083A-20A5-4000-ADE3-1C5278DE9B38}">
      <dgm:prSet/>
      <dgm:spPr/>
      <dgm:t>
        <a:bodyPr/>
        <a:lstStyle/>
        <a:p>
          <a:endParaRPr lang="en-US"/>
        </a:p>
      </dgm:t>
    </dgm:pt>
    <dgm:pt modelId="{A045F6B2-8B51-4A5A-B33E-BDCFA6F6BC01}" type="sibTrans" cxnId="{EE81083A-20A5-4000-ADE3-1C5278DE9B38}">
      <dgm:prSet/>
      <dgm:spPr/>
      <dgm:t>
        <a:bodyPr/>
        <a:lstStyle/>
        <a:p>
          <a:endParaRPr lang="en-US"/>
        </a:p>
      </dgm:t>
    </dgm:pt>
    <dgm:pt modelId="{120B75E3-42BB-424A-8760-5426BBCFB211}">
      <dgm:prSet/>
      <dgm:spPr/>
      <dgm:t>
        <a:bodyPr/>
        <a:lstStyle/>
        <a:p>
          <a:r>
            <a:rPr lang="en-GB" b="0" i="0" u="sng" baseline="0"/>
            <a:t>23/02/2023	Homicide 	</a:t>
          </a:r>
          <a:endParaRPr lang="en-US"/>
        </a:p>
      </dgm:t>
    </dgm:pt>
    <dgm:pt modelId="{D6535445-6DAA-4957-996D-265D3FF47D53}" type="parTrans" cxnId="{D40F46F4-09A5-4F4D-859F-43AA53278CA6}">
      <dgm:prSet/>
      <dgm:spPr/>
      <dgm:t>
        <a:bodyPr/>
        <a:lstStyle/>
        <a:p>
          <a:endParaRPr lang="en-US"/>
        </a:p>
      </dgm:t>
    </dgm:pt>
    <dgm:pt modelId="{8AE248C1-77AD-4CAC-98A1-0A570ED50957}" type="sibTrans" cxnId="{D40F46F4-09A5-4F4D-859F-43AA53278CA6}">
      <dgm:prSet/>
      <dgm:spPr/>
      <dgm:t>
        <a:bodyPr/>
        <a:lstStyle/>
        <a:p>
          <a:endParaRPr lang="en-US"/>
        </a:p>
      </dgm:t>
    </dgm:pt>
    <dgm:pt modelId="{0C349EF0-5AB6-498C-BF3E-EC178F9AF5F7}">
      <dgm:prSet/>
      <dgm:spPr/>
      <dgm:t>
        <a:bodyPr/>
        <a:lstStyle/>
        <a:p>
          <a:r>
            <a:rPr lang="en-GB" b="0" i="0" u="sng" baseline="0" dirty="0"/>
            <a:t>02/03/2023	Nonfatal offences 	</a:t>
          </a:r>
          <a:endParaRPr lang="en-US" dirty="0"/>
        </a:p>
      </dgm:t>
    </dgm:pt>
    <dgm:pt modelId="{7B90D70A-BB6E-4993-8A48-B0F8B0A486C7}" type="parTrans" cxnId="{201805B0-8785-4BA7-8FF8-0AA424C0AADF}">
      <dgm:prSet/>
      <dgm:spPr/>
      <dgm:t>
        <a:bodyPr/>
        <a:lstStyle/>
        <a:p>
          <a:endParaRPr lang="en-US"/>
        </a:p>
      </dgm:t>
    </dgm:pt>
    <dgm:pt modelId="{3661B535-294E-4623-8664-5BD9F94DD20D}" type="sibTrans" cxnId="{201805B0-8785-4BA7-8FF8-0AA424C0AADF}">
      <dgm:prSet/>
      <dgm:spPr/>
      <dgm:t>
        <a:bodyPr/>
        <a:lstStyle/>
        <a:p>
          <a:endParaRPr lang="en-US"/>
        </a:p>
      </dgm:t>
    </dgm:pt>
    <dgm:pt modelId="{A4B8787E-2AD6-4EB1-BD44-1AA33C60CA15}">
      <dgm:prSet/>
      <dgm:spPr/>
      <dgm:t>
        <a:bodyPr/>
        <a:lstStyle/>
        <a:p>
          <a:r>
            <a:rPr lang="en-GB" b="0" i="0" u="sng" baseline="0"/>
            <a:t>09/03/2023	Theft 	</a:t>
          </a:r>
          <a:endParaRPr lang="en-US"/>
        </a:p>
      </dgm:t>
    </dgm:pt>
    <dgm:pt modelId="{AF32FC19-0B32-48BE-ADFF-0DEE8D3BDBB4}" type="parTrans" cxnId="{1F49B2C8-0962-404D-A7B1-B8D5C87CFEED}">
      <dgm:prSet/>
      <dgm:spPr/>
      <dgm:t>
        <a:bodyPr/>
        <a:lstStyle/>
        <a:p>
          <a:endParaRPr lang="en-US"/>
        </a:p>
      </dgm:t>
    </dgm:pt>
    <dgm:pt modelId="{5A32952C-D02C-4260-832C-B173C2626047}" type="sibTrans" cxnId="{1F49B2C8-0962-404D-A7B1-B8D5C87CFEED}">
      <dgm:prSet/>
      <dgm:spPr/>
      <dgm:t>
        <a:bodyPr/>
        <a:lstStyle/>
        <a:p>
          <a:endParaRPr lang="en-US"/>
        </a:p>
      </dgm:t>
    </dgm:pt>
    <dgm:pt modelId="{D459FF3D-2BA7-4791-B169-34D531AAA062}">
      <dgm:prSet/>
      <dgm:spPr/>
      <dgm:t>
        <a:bodyPr/>
        <a:lstStyle/>
        <a:p>
          <a:r>
            <a:rPr lang="en-GB" b="0" i="0" u="sng" baseline="0"/>
            <a:t>16/03/2023	Employability week	</a:t>
          </a:r>
          <a:endParaRPr lang="en-US"/>
        </a:p>
      </dgm:t>
    </dgm:pt>
    <dgm:pt modelId="{1978251E-1C50-44DF-8DC2-628F050468BE}" type="parTrans" cxnId="{7847F5DC-A415-41B3-A2A5-6EA7DD331356}">
      <dgm:prSet/>
      <dgm:spPr/>
      <dgm:t>
        <a:bodyPr/>
        <a:lstStyle/>
        <a:p>
          <a:endParaRPr lang="en-US"/>
        </a:p>
      </dgm:t>
    </dgm:pt>
    <dgm:pt modelId="{80A5A8F4-5A5C-418D-A533-6AD04347B98A}" type="sibTrans" cxnId="{7847F5DC-A415-41B3-A2A5-6EA7DD331356}">
      <dgm:prSet/>
      <dgm:spPr/>
      <dgm:t>
        <a:bodyPr/>
        <a:lstStyle/>
        <a:p>
          <a:endParaRPr lang="en-US"/>
        </a:p>
      </dgm:t>
    </dgm:pt>
    <dgm:pt modelId="{AFB38BB7-C4E2-4775-89B0-825BC1454303}">
      <dgm:prSet/>
      <dgm:spPr/>
      <dgm:t>
        <a:bodyPr/>
        <a:lstStyle/>
        <a:p>
          <a:r>
            <a:rPr lang="en-GB" b="0" i="0" u="sng" baseline="0"/>
            <a:t>20/03/2023	Burglary 	</a:t>
          </a:r>
          <a:endParaRPr lang="en-US"/>
        </a:p>
      </dgm:t>
    </dgm:pt>
    <dgm:pt modelId="{65244C20-513A-4C72-BAAE-7A20972B7599}" type="parTrans" cxnId="{A221B5B8-418D-418C-BEEB-2BA54C3D0AD6}">
      <dgm:prSet/>
      <dgm:spPr/>
      <dgm:t>
        <a:bodyPr/>
        <a:lstStyle/>
        <a:p>
          <a:endParaRPr lang="en-US"/>
        </a:p>
      </dgm:t>
    </dgm:pt>
    <dgm:pt modelId="{3ABDD4F6-88DD-40B2-9FAC-650F9435EEA6}" type="sibTrans" cxnId="{A221B5B8-418D-418C-BEEB-2BA54C3D0AD6}">
      <dgm:prSet/>
      <dgm:spPr/>
      <dgm:t>
        <a:bodyPr/>
        <a:lstStyle/>
        <a:p>
          <a:endParaRPr lang="en-US"/>
        </a:p>
      </dgm:t>
    </dgm:pt>
    <dgm:pt modelId="{18627ECD-EF9A-45EF-A245-13E26F599022}">
      <dgm:prSet/>
      <dgm:spPr/>
      <dgm:t>
        <a:bodyPr/>
        <a:lstStyle/>
        <a:p>
          <a:r>
            <a:rPr lang="en-GB" b="0" i="0" u="sng" baseline="0"/>
            <a:t>27/03/2023	Criminal damage 	</a:t>
          </a:r>
          <a:endParaRPr lang="en-US"/>
        </a:p>
      </dgm:t>
    </dgm:pt>
    <dgm:pt modelId="{6371DCEA-DD6C-4DBA-8043-1C5892A53917}" type="parTrans" cxnId="{4BDC178B-45AA-4652-A442-3DFB60EB5A6F}">
      <dgm:prSet/>
      <dgm:spPr/>
      <dgm:t>
        <a:bodyPr/>
        <a:lstStyle/>
        <a:p>
          <a:endParaRPr lang="en-US"/>
        </a:p>
      </dgm:t>
    </dgm:pt>
    <dgm:pt modelId="{9F2BF675-2A95-481B-96C8-16C37658DD4F}" type="sibTrans" cxnId="{4BDC178B-45AA-4652-A442-3DFB60EB5A6F}">
      <dgm:prSet/>
      <dgm:spPr/>
      <dgm:t>
        <a:bodyPr/>
        <a:lstStyle/>
        <a:p>
          <a:endParaRPr lang="en-US"/>
        </a:p>
      </dgm:t>
    </dgm:pt>
    <dgm:pt modelId="{278B42E6-7B75-4E26-8A97-DD066800E9FE}">
      <dgm:prSet/>
      <dgm:spPr/>
      <dgm:t>
        <a:bodyPr/>
        <a:lstStyle/>
        <a:p>
          <a:r>
            <a:rPr lang="en-GB" b="0" i="0" u="sng" baseline="0"/>
            <a:t>03/04/2023-21/04/2023	Easter Break	</a:t>
          </a:r>
          <a:endParaRPr lang="en-US"/>
        </a:p>
      </dgm:t>
    </dgm:pt>
    <dgm:pt modelId="{A939EC13-95A3-4FFA-905E-E3524FE7C456}" type="parTrans" cxnId="{03B49C6B-E0F5-4BB9-B715-50F505E906AE}">
      <dgm:prSet/>
      <dgm:spPr/>
      <dgm:t>
        <a:bodyPr/>
        <a:lstStyle/>
        <a:p>
          <a:endParaRPr lang="en-US"/>
        </a:p>
      </dgm:t>
    </dgm:pt>
    <dgm:pt modelId="{2ECF4E4C-4EB6-4344-A172-61DDAF0F028D}" type="sibTrans" cxnId="{03B49C6B-E0F5-4BB9-B715-50F505E906AE}">
      <dgm:prSet/>
      <dgm:spPr/>
      <dgm:t>
        <a:bodyPr/>
        <a:lstStyle/>
        <a:p>
          <a:endParaRPr lang="en-US"/>
        </a:p>
      </dgm:t>
    </dgm:pt>
    <dgm:pt modelId="{59353EB6-5B3B-47AE-BFDD-3280078097DB}">
      <dgm:prSet/>
      <dgm:spPr/>
      <dgm:t>
        <a:bodyPr/>
        <a:lstStyle/>
        <a:p>
          <a:r>
            <a:rPr lang="en-GB" b="0" i="0" u="sng" baseline="0"/>
            <a:t>27/04/2023	Defences 1	</a:t>
          </a:r>
          <a:endParaRPr lang="en-US"/>
        </a:p>
      </dgm:t>
    </dgm:pt>
    <dgm:pt modelId="{95AFA5D8-BF4E-49AA-8B13-999DDB336B03}" type="parTrans" cxnId="{119E8381-E7A1-4669-9A11-767DEC9B5021}">
      <dgm:prSet/>
      <dgm:spPr/>
      <dgm:t>
        <a:bodyPr/>
        <a:lstStyle/>
        <a:p>
          <a:endParaRPr lang="en-US"/>
        </a:p>
      </dgm:t>
    </dgm:pt>
    <dgm:pt modelId="{4B7C3942-CCFF-4B6D-A59F-34DB9A65AAEF}" type="sibTrans" cxnId="{119E8381-E7A1-4669-9A11-767DEC9B5021}">
      <dgm:prSet/>
      <dgm:spPr/>
      <dgm:t>
        <a:bodyPr/>
        <a:lstStyle/>
        <a:p>
          <a:endParaRPr lang="en-US"/>
        </a:p>
      </dgm:t>
    </dgm:pt>
    <dgm:pt modelId="{3BB63586-C1FB-4D71-A1EB-33010E7FDC3E}">
      <dgm:prSet/>
      <dgm:spPr/>
      <dgm:t>
        <a:bodyPr/>
        <a:lstStyle/>
        <a:p>
          <a:r>
            <a:rPr lang="en-GB" b="0" i="0" u="sng" baseline="0"/>
            <a:t>04/05/2023	Defences 2	</a:t>
          </a:r>
          <a:endParaRPr lang="en-US"/>
        </a:p>
      </dgm:t>
    </dgm:pt>
    <dgm:pt modelId="{CB31F1A7-E204-48CA-BD64-283A4DA3B672}" type="parTrans" cxnId="{6A523E9F-857D-487C-8F37-7BD494602508}">
      <dgm:prSet/>
      <dgm:spPr/>
      <dgm:t>
        <a:bodyPr/>
        <a:lstStyle/>
        <a:p>
          <a:endParaRPr lang="en-US"/>
        </a:p>
      </dgm:t>
    </dgm:pt>
    <dgm:pt modelId="{F56B8940-D246-47CF-B61B-2292E2846308}" type="sibTrans" cxnId="{6A523E9F-857D-487C-8F37-7BD494602508}">
      <dgm:prSet/>
      <dgm:spPr/>
      <dgm:t>
        <a:bodyPr/>
        <a:lstStyle/>
        <a:p>
          <a:endParaRPr lang="en-US"/>
        </a:p>
      </dgm:t>
    </dgm:pt>
    <dgm:pt modelId="{050D9001-8C70-49A5-8F89-53428D4FE022}" type="pres">
      <dgm:prSet presAssocID="{0CB03F60-B7CE-463F-9CF3-FB834F4BD998}" presName="linear" presStyleCnt="0">
        <dgm:presLayoutVars>
          <dgm:animLvl val="lvl"/>
          <dgm:resizeHandles val="exact"/>
        </dgm:presLayoutVars>
      </dgm:prSet>
      <dgm:spPr/>
    </dgm:pt>
    <dgm:pt modelId="{8041C6DD-B2C2-4AB8-9FAF-01DA727C5512}" type="pres">
      <dgm:prSet presAssocID="{E6D2818D-184E-43B8-BA23-3F6210882A0A}" presName="parentText" presStyleLbl="node1" presStyleIdx="0" presStyleCnt="13">
        <dgm:presLayoutVars>
          <dgm:chMax val="0"/>
          <dgm:bulletEnabled val="1"/>
        </dgm:presLayoutVars>
      </dgm:prSet>
      <dgm:spPr/>
    </dgm:pt>
    <dgm:pt modelId="{7B5ACBDD-D913-4582-994A-DF55CC45436C}" type="pres">
      <dgm:prSet presAssocID="{C8F30580-AD4D-411A-8395-65C2DD9173ED}" presName="spacer" presStyleCnt="0"/>
      <dgm:spPr/>
    </dgm:pt>
    <dgm:pt modelId="{43AAB31D-50BA-4CFE-B891-BA6243D8D911}" type="pres">
      <dgm:prSet presAssocID="{47CCBC0D-98F1-4186-9FE9-65C38B58F50B}" presName="parentText" presStyleLbl="node1" presStyleIdx="1" presStyleCnt="13">
        <dgm:presLayoutVars>
          <dgm:chMax val="0"/>
          <dgm:bulletEnabled val="1"/>
        </dgm:presLayoutVars>
      </dgm:prSet>
      <dgm:spPr/>
    </dgm:pt>
    <dgm:pt modelId="{E86BFB14-4667-41A4-AC65-2409546E6A0B}" type="pres">
      <dgm:prSet presAssocID="{FF835228-ADC6-43F1-AA0F-6C0C094E73E0}" presName="spacer" presStyleCnt="0"/>
      <dgm:spPr/>
    </dgm:pt>
    <dgm:pt modelId="{107CAF08-BB5F-4AA2-9861-A7718671B425}" type="pres">
      <dgm:prSet presAssocID="{39312897-8915-4C25-A4F3-695FD3F4630A}" presName="parentText" presStyleLbl="node1" presStyleIdx="2" presStyleCnt="13">
        <dgm:presLayoutVars>
          <dgm:chMax val="0"/>
          <dgm:bulletEnabled val="1"/>
        </dgm:presLayoutVars>
      </dgm:prSet>
      <dgm:spPr/>
    </dgm:pt>
    <dgm:pt modelId="{28F4C037-5863-453F-A8A9-0D995869434D}" type="pres">
      <dgm:prSet presAssocID="{EE6E8962-7116-47AE-9987-B77BD9D8A9DC}" presName="spacer" presStyleCnt="0"/>
      <dgm:spPr/>
    </dgm:pt>
    <dgm:pt modelId="{B49D4FF8-1602-40E8-B6D0-BA4BC430F800}" type="pres">
      <dgm:prSet presAssocID="{B5F19592-8FEF-4D21-92EB-F9FB8ECB5448}" presName="parentText" presStyleLbl="node1" presStyleIdx="3" presStyleCnt="13">
        <dgm:presLayoutVars>
          <dgm:chMax val="0"/>
          <dgm:bulletEnabled val="1"/>
        </dgm:presLayoutVars>
      </dgm:prSet>
      <dgm:spPr/>
    </dgm:pt>
    <dgm:pt modelId="{9A443671-3821-4DD8-B0DD-5EAAB079CE87}" type="pres">
      <dgm:prSet presAssocID="{A045F6B2-8B51-4A5A-B33E-BDCFA6F6BC01}" presName="spacer" presStyleCnt="0"/>
      <dgm:spPr/>
    </dgm:pt>
    <dgm:pt modelId="{F352E280-16CC-4F1C-9CC3-2A5E61623984}" type="pres">
      <dgm:prSet presAssocID="{120B75E3-42BB-424A-8760-5426BBCFB211}" presName="parentText" presStyleLbl="node1" presStyleIdx="4" presStyleCnt="13">
        <dgm:presLayoutVars>
          <dgm:chMax val="0"/>
          <dgm:bulletEnabled val="1"/>
        </dgm:presLayoutVars>
      </dgm:prSet>
      <dgm:spPr/>
    </dgm:pt>
    <dgm:pt modelId="{908A161A-E031-4973-8D1C-8AE85C91EC75}" type="pres">
      <dgm:prSet presAssocID="{8AE248C1-77AD-4CAC-98A1-0A570ED50957}" presName="spacer" presStyleCnt="0"/>
      <dgm:spPr/>
    </dgm:pt>
    <dgm:pt modelId="{944F5A33-2FE9-4370-84FF-A7C64856E4D0}" type="pres">
      <dgm:prSet presAssocID="{0C349EF0-5AB6-498C-BF3E-EC178F9AF5F7}" presName="parentText" presStyleLbl="node1" presStyleIdx="5" presStyleCnt="13">
        <dgm:presLayoutVars>
          <dgm:chMax val="0"/>
          <dgm:bulletEnabled val="1"/>
        </dgm:presLayoutVars>
      </dgm:prSet>
      <dgm:spPr/>
    </dgm:pt>
    <dgm:pt modelId="{89DD344B-48A1-464F-9A24-A7FE1AE22B41}" type="pres">
      <dgm:prSet presAssocID="{3661B535-294E-4623-8664-5BD9F94DD20D}" presName="spacer" presStyleCnt="0"/>
      <dgm:spPr/>
    </dgm:pt>
    <dgm:pt modelId="{16C69003-4401-494E-8686-DE384A99AE03}" type="pres">
      <dgm:prSet presAssocID="{A4B8787E-2AD6-4EB1-BD44-1AA33C60CA15}" presName="parentText" presStyleLbl="node1" presStyleIdx="6" presStyleCnt="13">
        <dgm:presLayoutVars>
          <dgm:chMax val="0"/>
          <dgm:bulletEnabled val="1"/>
        </dgm:presLayoutVars>
      </dgm:prSet>
      <dgm:spPr/>
    </dgm:pt>
    <dgm:pt modelId="{E43AB0C1-C761-48A4-963C-04B2B1823345}" type="pres">
      <dgm:prSet presAssocID="{5A32952C-D02C-4260-832C-B173C2626047}" presName="spacer" presStyleCnt="0"/>
      <dgm:spPr/>
    </dgm:pt>
    <dgm:pt modelId="{4E072C8A-6CE0-4A3E-9782-C3CB6DF15390}" type="pres">
      <dgm:prSet presAssocID="{D459FF3D-2BA7-4791-B169-34D531AAA062}" presName="parentText" presStyleLbl="node1" presStyleIdx="7" presStyleCnt="13">
        <dgm:presLayoutVars>
          <dgm:chMax val="0"/>
          <dgm:bulletEnabled val="1"/>
        </dgm:presLayoutVars>
      </dgm:prSet>
      <dgm:spPr/>
    </dgm:pt>
    <dgm:pt modelId="{5C8B5B06-D221-4631-8393-D4C6ABC72014}" type="pres">
      <dgm:prSet presAssocID="{80A5A8F4-5A5C-418D-A533-6AD04347B98A}" presName="spacer" presStyleCnt="0"/>
      <dgm:spPr/>
    </dgm:pt>
    <dgm:pt modelId="{9B21D3EC-1055-4AF7-837A-4378C9B5AD3A}" type="pres">
      <dgm:prSet presAssocID="{AFB38BB7-C4E2-4775-89B0-825BC1454303}" presName="parentText" presStyleLbl="node1" presStyleIdx="8" presStyleCnt="13">
        <dgm:presLayoutVars>
          <dgm:chMax val="0"/>
          <dgm:bulletEnabled val="1"/>
        </dgm:presLayoutVars>
      </dgm:prSet>
      <dgm:spPr/>
    </dgm:pt>
    <dgm:pt modelId="{29948BF9-F5D4-4AFE-8CBD-37E5BA2FF2EB}" type="pres">
      <dgm:prSet presAssocID="{3ABDD4F6-88DD-40B2-9FAC-650F9435EEA6}" presName="spacer" presStyleCnt="0"/>
      <dgm:spPr/>
    </dgm:pt>
    <dgm:pt modelId="{1DBA9637-5F05-4ABC-9412-BBE86911A444}" type="pres">
      <dgm:prSet presAssocID="{18627ECD-EF9A-45EF-A245-13E26F599022}" presName="parentText" presStyleLbl="node1" presStyleIdx="9" presStyleCnt="13">
        <dgm:presLayoutVars>
          <dgm:chMax val="0"/>
          <dgm:bulletEnabled val="1"/>
        </dgm:presLayoutVars>
      </dgm:prSet>
      <dgm:spPr/>
    </dgm:pt>
    <dgm:pt modelId="{9D9038D8-601E-4F8D-9046-5304AB6F710F}" type="pres">
      <dgm:prSet presAssocID="{9F2BF675-2A95-481B-96C8-16C37658DD4F}" presName="spacer" presStyleCnt="0"/>
      <dgm:spPr/>
    </dgm:pt>
    <dgm:pt modelId="{6E9DE7A3-6EDB-4FA1-BE58-B39F5C7E3554}" type="pres">
      <dgm:prSet presAssocID="{278B42E6-7B75-4E26-8A97-DD066800E9FE}" presName="parentText" presStyleLbl="node1" presStyleIdx="10" presStyleCnt="13">
        <dgm:presLayoutVars>
          <dgm:chMax val="0"/>
          <dgm:bulletEnabled val="1"/>
        </dgm:presLayoutVars>
      </dgm:prSet>
      <dgm:spPr/>
    </dgm:pt>
    <dgm:pt modelId="{551E2DC8-0E25-45FA-B1E5-EF4ADA82C72B}" type="pres">
      <dgm:prSet presAssocID="{2ECF4E4C-4EB6-4344-A172-61DDAF0F028D}" presName="spacer" presStyleCnt="0"/>
      <dgm:spPr/>
    </dgm:pt>
    <dgm:pt modelId="{C5C8B8C7-B18C-486D-AD2A-8FC317674750}" type="pres">
      <dgm:prSet presAssocID="{59353EB6-5B3B-47AE-BFDD-3280078097DB}" presName="parentText" presStyleLbl="node1" presStyleIdx="11" presStyleCnt="13">
        <dgm:presLayoutVars>
          <dgm:chMax val="0"/>
          <dgm:bulletEnabled val="1"/>
        </dgm:presLayoutVars>
      </dgm:prSet>
      <dgm:spPr/>
    </dgm:pt>
    <dgm:pt modelId="{8F00F4B1-1E6F-46F7-A242-22FF624B3C0F}" type="pres">
      <dgm:prSet presAssocID="{4B7C3942-CCFF-4B6D-A59F-34DB9A65AAEF}" presName="spacer" presStyleCnt="0"/>
      <dgm:spPr/>
    </dgm:pt>
    <dgm:pt modelId="{5AD32190-AE0B-4C14-8568-2A2FED72BB32}" type="pres">
      <dgm:prSet presAssocID="{3BB63586-C1FB-4D71-A1EB-33010E7FDC3E}" presName="parentText" presStyleLbl="node1" presStyleIdx="12" presStyleCnt="13">
        <dgm:presLayoutVars>
          <dgm:chMax val="0"/>
          <dgm:bulletEnabled val="1"/>
        </dgm:presLayoutVars>
      </dgm:prSet>
      <dgm:spPr/>
    </dgm:pt>
  </dgm:ptLst>
  <dgm:cxnLst>
    <dgm:cxn modelId="{0F926E00-703E-40FF-A4B0-6A73F334E1F7}" type="presOf" srcId="{0CB03F60-B7CE-463F-9CF3-FB834F4BD998}" destId="{050D9001-8C70-49A5-8F89-53428D4FE022}" srcOrd="0" destOrd="0" presId="urn:microsoft.com/office/officeart/2005/8/layout/vList2"/>
    <dgm:cxn modelId="{565DF710-52D6-4369-A0A8-E69E347F7B8E}" type="presOf" srcId="{E6D2818D-184E-43B8-BA23-3F6210882A0A}" destId="{8041C6DD-B2C2-4AB8-9FAF-01DA727C5512}" srcOrd="0" destOrd="0" presId="urn:microsoft.com/office/officeart/2005/8/layout/vList2"/>
    <dgm:cxn modelId="{DD6F3C1A-B650-4EAB-946A-27999995AF4E}" type="presOf" srcId="{D459FF3D-2BA7-4791-B169-34D531AAA062}" destId="{4E072C8A-6CE0-4A3E-9782-C3CB6DF15390}" srcOrd="0" destOrd="0" presId="urn:microsoft.com/office/officeart/2005/8/layout/vList2"/>
    <dgm:cxn modelId="{F5502A22-AE70-4A05-A050-19E976710119}" type="presOf" srcId="{120B75E3-42BB-424A-8760-5426BBCFB211}" destId="{F352E280-16CC-4F1C-9CC3-2A5E61623984}" srcOrd="0" destOrd="0" presId="urn:microsoft.com/office/officeart/2005/8/layout/vList2"/>
    <dgm:cxn modelId="{EE81083A-20A5-4000-ADE3-1C5278DE9B38}" srcId="{0CB03F60-B7CE-463F-9CF3-FB834F4BD998}" destId="{B5F19592-8FEF-4D21-92EB-F9FB8ECB5448}" srcOrd="3" destOrd="0" parTransId="{75CF4C41-925A-472A-AD46-78048A895FE3}" sibTransId="{A045F6B2-8B51-4A5A-B33E-BDCFA6F6BC01}"/>
    <dgm:cxn modelId="{953C613E-1F05-4E50-8187-1FF803BB95E7}" type="presOf" srcId="{18627ECD-EF9A-45EF-A245-13E26F599022}" destId="{1DBA9637-5F05-4ABC-9412-BBE86911A444}" srcOrd="0" destOrd="0" presId="urn:microsoft.com/office/officeart/2005/8/layout/vList2"/>
    <dgm:cxn modelId="{709D023F-E658-40EA-A999-6A0F3461619A}" type="presOf" srcId="{A4B8787E-2AD6-4EB1-BD44-1AA33C60CA15}" destId="{16C69003-4401-494E-8686-DE384A99AE03}" srcOrd="0" destOrd="0" presId="urn:microsoft.com/office/officeart/2005/8/layout/vList2"/>
    <dgm:cxn modelId="{87CAAF64-3D5D-481B-8EA4-6B145D3575A9}" type="presOf" srcId="{AFB38BB7-C4E2-4775-89B0-825BC1454303}" destId="{9B21D3EC-1055-4AF7-837A-4378C9B5AD3A}" srcOrd="0" destOrd="0" presId="urn:microsoft.com/office/officeart/2005/8/layout/vList2"/>
    <dgm:cxn modelId="{03B49C6B-E0F5-4BB9-B715-50F505E906AE}" srcId="{0CB03F60-B7CE-463F-9CF3-FB834F4BD998}" destId="{278B42E6-7B75-4E26-8A97-DD066800E9FE}" srcOrd="10" destOrd="0" parTransId="{A939EC13-95A3-4FFA-905E-E3524FE7C456}" sibTransId="{2ECF4E4C-4EB6-4344-A172-61DDAF0F028D}"/>
    <dgm:cxn modelId="{E196C34C-143B-4FBA-8767-D4FE8F566BEB}" type="presOf" srcId="{47CCBC0D-98F1-4186-9FE9-65C38B58F50B}" destId="{43AAB31D-50BA-4CFE-B891-BA6243D8D911}" srcOrd="0" destOrd="0" presId="urn:microsoft.com/office/officeart/2005/8/layout/vList2"/>
    <dgm:cxn modelId="{5A04D254-495B-4E8F-B7B0-621FA1DFD00F}" type="presOf" srcId="{0C349EF0-5AB6-498C-BF3E-EC178F9AF5F7}" destId="{944F5A33-2FE9-4370-84FF-A7C64856E4D0}" srcOrd="0" destOrd="0" presId="urn:microsoft.com/office/officeart/2005/8/layout/vList2"/>
    <dgm:cxn modelId="{95A22F7B-17D0-4244-9F11-747C50B3B428}" srcId="{0CB03F60-B7CE-463F-9CF3-FB834F4BD998}" destId="{47CCBC0D-98F1-4186-9FE9-65C38B58F50B}" srcOrd="1" destOrd="0" parTransId="{1D222A6A-9A7E-437E-837E-D7A077048B56}" sibTransId="{FF835228-ADC6-43F1-AA0F-6C0C094E73E0}"/>
    <dgm:cxn modelId="{119E8381-E7A1-4669-9A11-767DEC9B5021}" srcId="{0CB03F60-B7CE-463F-9CF3-FB834F4BD998}" destId="{59353EB6-5B3B-47AE-BFDD-3280078097DB}" srcOrd="11" destOrd="0" parTransId="{95AFA5D8-BF4E-49AA-8B13-999DDB336B03}" sibTransId="{4B7C3942-CCFF-4B6D-A59F-34DB9A65AAEF}"/>
    <dgm:cxn modelId="{7C5B2783-A8C7-4AE9-B2DD-9AC05E593899}" type="presOf" srcId="{B5F19592-8FEF-4D21-92EB-F9FB8ECB5448}" destId="{B49D4FF8-1602-40E8-B6D0-BA4BC430F800}" srcOrd="0" destOrd="0" presId="urn:microsoft.com/office/officeart/2005/8/layout/vList2"/>
    <dgm:cxn modelId="{4BDC178B-45AA-4652-A442-3DFB60EB5A6F}" srcId="{0CB03F60-B7CE-463F-9CF3-FB834F4BD998}" destId="{18627ECD-EF9A-45EF-A245-13E26F599022}" srcOrd="9" destOrd="0" parTransId="{6371DCEA-DD6C-4DBA-8043-1C5892A53917}" sibTransId="{9F2BF675-2A95-481B-96C8-16C37658DD4F}"/>
    <dgm:cxn modelId="{2B03DF8C-4471-4EAD-AFB9-AF49D46B8D22}" type="presOf" srcId="{278B42E6-7B75-4E26-8A97-DD066800E9FE}" destId="{6E9DE7A3-6EDB-4FA1-BE58-B39F5C7E3554}" srcOrd="0" destOrd="0" presId="urn:microsoft.com/office/officeart/2005/8/layout/vList2"/>
    <dgm:cxn modelId="{3D587995-60A8-48FE-AD8E-902224F43CCE}" type="presOf" srcId="{3BB63586-C1FB-4D71-A1EB-33010E7FDC3E}" destId="{5AD32190-AE0B-4C14-8568-2A2FED72BB32}" srcOrd="0" destOrd="0" presId="urn:microsoft.com/office/officeart/2005/8/layout/vList2"/>
    <dgm:cxn modelId="{C3885A97-FC85-4186-84B8-A6C66991D6F3}" srcId="{0CB03F60-B7CE-463F-9CF3-FB834F4BD998}" destId="{39312897-8915-4C25-A4F3-695FD3F4630A}" srcOrd="2" destOrd="0" parTransId="{27C69070-5366-46D0-9661-B756C6E0B098}" sibTransId="{EE6E8962-7116-47AE-9987-B77BD9D8A9DC}"/>
    <dgm:cxn modelId="{6A523E9F-857D-487C-8F37-7BD494602508}" srcId="{0CB03F60-B7CE-463F-9CF3-FB834F4BD998}" destId="{3BB63586-C1FB-4D71-A1EB-33010E7FDC3E}" srcOrd="12" destOrd="0" parTransId="{CB31F1A7-E204-48CA-BD64-283A4DA3B672}" sibTransId="{F56B8940-D246-47CF-B61B-2292E2846308}"/>
    <dgm:cxn modelId="{201805B0-8785-4BA7-8FF8-0AA424C0AADF}" srcId="{0CB03F60-B7CE-463F-9CF3-FB834F4BD998}" destId="{0C349EF0-5AB6-498C-BF3E-EC178F9AF5F7}" srcOrd="5" destOrd="0" parTransId="{7B90D70A-BB6E-4993-8A48-B0F8B0A486C7}" sibTransId="{3661B535-294E-4623-8664-5BD9F94DD20D}"/>
    <dgm:cxn modelId="{A221B5B8-418D-418C-BEEB-2BA54C3D0AD6}" srcId="{0CB03F60-B7CE-463F-9CF3-FB834F4BD998}" destId="{AFB38BB7-C4E2-4775-89B0-825BC1454303}" srcOrd="8" destOrd="0" parTransId="{65244C20-513A-4C72-BAAE-7A20972B7599}" sibTransId="{3ABDD4F6-88DD-40B2-9FAC-650F9435EEA6}"/>
    <dgm:cxn modelId="{1F49B2C8-0962-404D-A7B1-B8D5C87CFEED}" srcId="{0CB03F60-B7CE-463F-9CF3-FB834F4BD998}" destId="{A4B8787E-2AD6-4EB1-BD44-1AA33C60CA15}" srcOrd="6" destOrd="0" parTransId="{AF32FC19-0B32-48BE-ADFF-0DEE8D3BDBB4}" sibTransId="{5A32952C-D02C-4260-832C-B173C2626047}"/>
    <dgm:cxn modelId="{E7ED54CB-DCEB-4B38-96B9-21A0EF311E16}" srcId="{0CB03F60-B7CE-463F-9CF3-FB834F4BD998}" destId="{E6D2818D-184E-43B8-BA23-3F6210882A0A}" srcOrd="0" destOrd="0" parTransId="{839E48FE-49A8-4422-ACDE-C31B87BEAEBB}" sibTransId="{C8F30580-AD4D-411A-8395-65C2DD9173ED}"/>
    <dgm:cxn modelId="{7847F5DC-A415-41B3-A2A5-6EA7DD331356}" srcId="{0CB03F60-B7CE-463F-9CF3-FB834F4BD998}" destId="{D459FF3D-2BA7-4791-B169-34D531AAA062}" srcOrd="7" destOrd="0" parTransId="{1978251E-1C50-44DF-8DC2-628F050468BE}" sibTransId="{80A5A8F4-5A5C-418D-A533-6AD04347B98A}"/>
    <dgm:cxn modelId="{FC8DB3E6-3E44-4227-AE14-8E5C92841083}" type="presOf" srcId="{39312897-8915-4C25-A4F3-695FD3F4630A}" destId="{107CAF08-BB5F-4AA2-9861-A7718671B425}" srcOrd="0" destOrd="0" presId="urn:microsoft.com/office/officeart/2005/8/layout/vList2"/>
    <dgm:cxn modelId="{9C331FEC-C7EA-4462-850F-E1D401E78D8F}" type="presOf" srcId="{59353EB6-5B3B-47AE-BFDD-3280078097DB}" destId="{C5C8B8C7-B18C-486D-AD2A-8FC317674750}" srcOrd="0" destOrd="0" presId="urn:microsoft.com/office/officeart/2005/8/layout/vList2"/>
    <dgm:cxn modelId="{D40F46F4-09A5-4F4D-859F-43AA53278CA6}" srcId="{0CB03F60-B7CE-463F-9CF3-FB834F4BD998}" destId="{120B75E3-42BB-424A-8760-5426BBCFB211}" srcOrd="4" destOrd="0" parTransId="{D6535445-6DAA-4957-996D-265D3FF47D53}" sibTransId="{8AE248C1-77AD-4CAC-98A1-0A570ED50957}"/>
    <dgm:cxn modelId="{432A7020-5E7C-405D-89B1-CBD4785B5AF6}" type="presParOf" srcId="{050D9001-8C70-49A5-8F89-53428D4FE022}" destId="{8041C6DD-B2C2-4AB8-9FAF-01DA727C5512}" srcOrd="0" destOrd="0" presId="urn:microsoft.com/office/officeart/2005/8/layout/vList2"/>
    <dgm:cxn modelId="{7256413C-C499-4EF4-AB04-DF15EDD277DB}" type="presParOf" srcId="{050D9001-8C70-49A5-8F89-53428D4FE022}" destId="{7B5ACBDD-D913-4582-994A-DF55CC45436C}" srcOrd="1" destOrd="0" presId="urn:microsoft.com/office/officeart/2005/8/layout/vList2"/>
    <dgm:cxn modelId="{3D95D4FD-86D9-4C4C-9047-A6B5FC94081D}" type="presParOf" srcId="{050D9001-8C70-49A5-8F89-53428D4FE022}" destId="{43AAB31D-50BA-4CFE-B891-BA6243D8D911}" srcOrd="2" destOrd="0" presId="urn:microsoft.com/office/officeart/2005/8/layout/vList2"/>
    <dgm:cxn modelId="{C7A5B9A9-346D-46A8-9037-5502FCF1627B}" type="presParOf" srcId="{050D9001-8C70-49A5-8F89-53428D4FE022}" destId="{E86BFB14-4667-41A4-AC65-2409546E6A0B}" srcOrd="3" destOrd="0" presId="urn:microsoft.com/office/officeart/2005/8/layout/vList2"/>
    <dgm:cxn modelId="{BF2654CA-BA00-4FE4-AC32-0F2402EECDF5}" type="presParOf" srcId="{050D9001-8C70-49A5-8F89-53428D4FE022}" destId="{107CAF08-BB5F-4AA2-9861-A7718671B425}" srcOrd="4" destOrd="0" presId="urn:microsoft.com/office/officeart/2005/8/layout/vList2"/>
    <dgm:cxn modelId="{3E99941C-B724-4B7D-A4A0-14F1CB99A6FD}" type="presParOf" srcId="{050D9001-8C70-49A5-8F89-53428D4FE022}" destId="{28F4C037-5863-453F-A8A9-0D995869434D}" srcOrd="5" destOrd="0" presId="urn:microsoft.com/office/officeart/2005/8/layout/vList2"/>
    <dgm:cxn modelId="{096A383D-21C7-48E1-9949-70680154BD43}" type="presParOf" srcId="{050D9001-8C70-49A5-8F89-53428D4FE022}" destId="{B49D4FF8-1602-40E8-B6D0-BA4BC430F800}" srcOrd="6" destOrd="0" presId="urn:microsoft.com/office/officeart/2005/8/layout/vList2"/>
    <dgm:cxn modelId="{30F402B6-BEF3-449D-B03A-220A7D6F57F6}" type="presParOf" srcId="{050D9001-8C70-49A5-8F89-53428D4FE022}" destId="{9A443671-3821-4DD8-B0DD-5EAAB079CE87}" srcOrd="7" destOrd="0" presId="urn:microsoft.com/office/officeart/2005/8/layout/vList2"/>
    <dgm:cxn modelId="{41C75408-284A-4812-B0D4-009880BADA81}" type="presParOf" srcId="{050D9001-8C70-49A5-8F89-53428D4FE022}" destId="{F352E280-16CC-4F1C-9CC3-2A5E61623984}" srcOrd="8" destOrd="0" presId="urn:microsoft.com/office/officeart/2005/8/layout/vList2"/>
    <dgm:cxn modelId="{9E06EDD7-B174-4157-BA2E-E507D503D20E}" type="presParOf" srcId="{050D9001-8C70-49A5-8F89-53428D4FE022}" destId="{908A161A-E031-4973-8D1C-8AE85C91EC75}" srcOrd="9" destOrd="0" presId="urn:microsoft.com/office/officeart/2005/8/layout/vList2"/>
    <dgm:cxn modelId="{01DD6EAA-F9A8-48A2-953A-3B65835DE8B1}" type="presParOf" srcId="{050D9001-8C70-49A5-8F89-53428D4FE022}" destId="{944F5A33-2FE9-4370-84FF-A7C64856E4D0}" srcOrd="10" destOrd="0" presId="urn:microsoft.com/office/officeart/2005/8/layout/vList2"/>
    <dgm:cxn modelId="{BDF4A093-8848-4728-A851-639E8169B356}" type="presParOf" srcId="{050D9001-8C70-49A5-8F89-53428D4FE022}" destId="{89DD344B-48A1-464F-9A24-A7FE1AE22B41}" srcOrd="11" destOrd="0" presId="urn:microsoft.com/office/officeart/2005/8/layout/vList2"/>
    <dgm:cxn modelId="{97EB7050-E4EC-4BD7-86E3-4FADEB044E5D}" type="presParOf" srcId="{050D9001-8C70-49A5-8F89-53428D4FE022}" destId="{16C69003-4401-494E-8686-DE384A99AE03}" srcOrd="12" destOrd="0" presId="urn:microsoft.com/office/officeart/2005/8/layout/vList2"/>
    <dgm:cxn modelId="{29DFF73D-5AD6-4E61-B6CF-A57A6134F5AD}" type="presParOf" srcId="{050D9001-8C70-49A5-8F89-53428D4FE022}" destId="{E43AB0C1-C761-48A4-963C-04B2B1823345}" srcOrd="13" destOrd="0" presId="urn:microsoft.com/office/officeart/2005/8/layout/vList2"/>
    <dgm:cxn modelId="{11390830-F18E-4B99-8153-826E9DBB3BCC}" type="presParOf" srcId="{050D9001-8C70-49A5-8F89-53428D4FE022}" destId="{4E072C8A-6CE0-4A3E-9782-C3CB6DF15390}" srcOrd="14" destOrd="0" presId="urn:microsoft.com/office/officeart/2005/8/layout/vList2"/>
    <dgm:cxn modelId="{83AF2982-D90F-48AE-9944-0540D15C1807}" type="presParOf" srcId="{050D9001-8C70-49A5-8F89-53428D4FE022}" destId="{5C8B5B06-D221-4631-8393-D4C6ABC72014}" srcOrd="15" destOrd="0" presId="urn:microsoft.com/office/officeart/2005/8/layout/vList2"/>
    <dgm:cxn modelId="{550C0EC1-659D-4489-BDE2-4497318227F3}" type="presParOf" srcId="{050D9001-8C70-49A5-8F89-53428D4FE022}" destId="{9B21D3EC-1055-4AF7-837A-4378C9B5AD3A}" srcOrd="16" destOrd="0" presId="urn:microsoft.com/office/officeart/2005/8/layout/vList2"/>
    <dgm:cxn modelId="{170A8C8D-8FE7-480E-8049-DF647FC24627}" type="presParOf" srcId="{050D9001-8C70-49A5-8F89-53428D4FE022}" destId="{29948BF9-F5D4-4AFE-8CBD-37E5BA2FF2EB}" srcOrd="17" destOrd="0" presId="urn:microsoft.com/office/officeart/2005/8/layout/vList2"/>
    <dgm:cxn modelId="{53C0D4C6-8F17-48DE-8BC7-7D522978605F}" type="presParOf" srcId="{050D9001-8C70-49A5-8F89-53428D4FE022}" destId="{1DBA9637-5F05-4ABC-9412-BBE86911A444}" srcOrd="18" destOrd="0" presId="urn:microsoft.com/office/officeart/2005/8/layout/vList2"/>
    <dgm:cxn modelId="{03DD4E84-4F40-4DA0-BC7D-935173DCD389}" type="presParOf" srcId="{050D9001-8C70-49A5-8F89-53428D4FE022}" destId="{9D9038D8-601E-4F8D-9046-5304AB6F710F}" srcOrd="19" destOrd="0" presId="urn:microsoft.com/office/officeart/2005/8/layout/vList2"/>
    <dgm:cxn modelId="{20A5B757-2327-4E46-95CE-90C06482A091}" type="presParOf" srcId="{050D9001-8C70-49A5-8F89-53428D4FE022}" destId="{6E9DE7A3-6EDB-4FA1-BE58-B39F5C7E3554}" srcOrd="20" destOrd="0" presId="urn:microsoft.com/office/officeart/2005/8/layout/vList2"/>
    <dgm:cxn modelId="{E8E76284-0C44-4ACB-893F-75E6E7946401}" type="presParOf" srcId="{050D9001-8C70-49A5-8F89-53428D4FE022}" destId="{551E2DC8-0E25-45FA-B1E5-EF4ADA82C72B}" srcOrd="21" destOrd="0" presId="urn:microsoft.com/office/officeart/2005/8/layout/vList2"/>
    <dgm:cxn modelId="{76EBAFDA-3B7D-4F08-B2FB-EB86D491AD39}" type="presParOf" srcId="{050D9001-8C70-49A5-8F89-53428D4FE022}" destId="{C5C8B8C7-B18C-486D-AD2A-8FC317674750}" srcOrd="22" destOrd="0" presId="urn:microsoft.com/office/officeart/2005/8/layout/vList2"/>
    <dgm:cxn modelId="{1FA90F1D-9636-4F89-8A38-722E6E3CAEA8}" type="presParOf" srcId="{050D9001-8C70-49A5-8F89-53428D4FE022}" destId="{8F00F4B1-1E6F-46F7-A242-22FF624B3C0F}" srcOrd="23" destOrd="0" presId="urn:microsoft.com/office/officeart/2005/8/layout/vList2"/>
    <dgm:cxn modelId="{BD780FBA-34E0-4503-936A-BD6C0B58581D}" type="presParOf" srcId="{050D9001-8C70-49A5-8F89-53428D4FE022}" destId="{5AD32190-AE0B-4C14-8568-2A2FED72BB32}" srcOrd="2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1C6DD-B2C2-4AB8-9FAF-01DA727C5512}">
      <dsp:nvSpPr>
        <dsp:cNvPr id="0" name=""/>
        <dsp:cNvSpPr/>
      </dsp:nvSpPr>
      <dsp:spPr>
        <a:xfrm>
          <a:off x="0" y="162812"/>
          <a:ext cx="5141912" cy="35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1" u="sng" kern="1200" baseline="0" dirty="0"/>
            <a:t>Date             	Subject	</a:t>
          </a:r>
          <a:endParaRPr lang="en-US" sz="1500" kern="1200" dirty="0"/>
        </a:p>
      </dsp:txBody>
      <dsp:txXfrm>
        <a:off x="17134" y="179946"/>
        <a:ext cx="5107644" cy="316732"/>
      </dsp:txXfrm>
    </dsp:sp>
    <dsp:sp modelId="{43AAB31D-50BA-4CFE-B891-BA6243D8D911}">
      <dsp:nvSpPr>
        <dsp:cNvPr id="0" name=""/>
        <dsp:cNvSpPr/>
      </dsp:nvSpPr>
      <dsp:spPr>
        <a:xfrm>
          <a:off x="0" y="557012"/>
          <a:ext cx="5141912" cy="351000"/>
        </a:xfrm>
        <a:prstGeom prst="roundRect">
          <a:avLst/>
        </a:prstGeom>
        <a:solidFill>
          <a:schemeClr val="accent2">
            <a:hueOff val="158982"/>
            <a:satOff val="-3627"/>
            <a:lumOff val="13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02/02/2023	Welcome to the module 	</a:t>
          </a:r>
          <a:endParaRPr lang="en-US" sz="1500" kern="1200"/>
        </a:p>
      </dsp:txBody>
      <dsp:txXfrm>
        <a:off x="17134" y="574146"/>
        <a:ext cx="5107644" cy="316732"/>
      </dsp:txXfrm>
    </dsp:sp>
    <dsp:sp modelId="{107CAF08-BB5F-4AA2-9861-A7718671B425}">
      <dsp:nvSpPr>
        <dsp:cNvPr id="0" name=""/>
        <dsp:cNvSpPr/>
      </dsp:nvSpPr>
      <dsp:spPr>
        <a:xfrm>
          <a:off x="0" y="951212"/>
          <a:ext cx="5141912" cy="351000"/>
        </a:xfrm>
        <a:prstGeom prst="roundRect">
          <a:avLst/>
        </a:prstGeom>
        <a:solidFill>
          <a:schemeClr val="accent2">
            <a:hueOff val="317965"/>
            <a:satOff val="-7255"/>
            <a:lumOff val="26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09/02/2023	Actus Reus 	</a:t>
          </a:r>
          <a:endParaRPr lang="en-US" sz="1500" kern="1200"/>
        </a:p>
      </dsp:txBody>
      <dsp:txXfrm>
        <a:off x="17134" y="968346"/>
        <a:ext cx="5107644" cy="316732"/>
      </dsp:txXfrm>
    </dsp:sp>
    <dsp:sp modelId="{B49D4FF8-1602-40E8-B6D0-BA4BC430F800}">
      <dsp:nvSpPr>
        <dsp:cNvPr id="0" name=""/>
        <dsp:cNvSpPr/>
      </dsp:nvSpPr>
      <dsp:spPr>
        <a:xfrm>
          <a:off x="0" y="1345412"/>
          <a:ext cx="5141912" cy="351000"/>
        </a:xfrm>
        <a:prstGeom prst="roundRect">
          <a:avLst/>
        </a:prstGeom>
        <a:solidFill>
          <a:schemeClr val="accent2">
            <a:hueOff val="476947"/>
            <a:satOff val="-10882"/>
            <a:lumOff val="402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16/02/2023	Men's Rea 	</a:t>
          </a:r>
          <a:endParaRPr lang="en-US" sz="1500" kern="1200"/>
        </a:p>
      </dsp:txBody>
      <dsp:txXfrm>
        <a:off x="17134" y="1362546"/>
        <a:ext cx="5107644" cy="316732"/>
      </dsp:txXfrm>
    </dsp:sp>
    <dsp:sp modelId="{F352E280-16CC-4F1C-9CC3-2A5E61623984}">
      <dsp:nvSpPr>
        <dsp:cNvPr id="0" name=""/>
        <dsp:cNvSpPr/>
      </dsp:nvSpPr>
      <dsp:spPr>
        <a:xfrm>
          <a:off x="0" y="1739612"/>
          <a:ext cx="5141912" cy="351000"/>
        </a:xfrm>
        <a:prstGeom prst="roundRect">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23/02/2023	Homicide 	</a:t>
          </a:r>
          <a:endParaRPr lang="en-US" sz="1500" kern="1200"/>
        </a:p>
      </dsp:txBody>
      <dsp:txXfrm>
        <a:off x="17134" y="1756746"/>
        <a:ext cx="5107644" cy="316732"/>
      </dsp:txXfrm>
    </dsp:sp>
    <dsp:sp modelId="{944F5A33-2FE9-4370-84FF-A7C64856E4D0}">
      <dsp:nvSpPr>
        <dsp:cNvPr id="0" name=""/>
        <dsp:cNvSpPr/>
      </dsp:nvSpPr>
      <dsp:spPr>
        <a:xfrm>
          <a:off x="0" y="2133812"/>
          <a:ext cx="5141912" cy="351000"/>
        </a:xfrm>
        <a:prstGeom prst="roundRect">
          <a:avLst/>
        </a:prstGeom>
        <a:solidFill>
          <a:schemeClr val="accent2">
            <a:hueOff val="794912"/>
            <a:satOff val="-18137"/>
            <a:lumOff val="67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dirty="0"/>
            <a:t>02/03/2023	Nonfatal offences 	</a:t>
          </a:r>
          <a:endParaRPr lang="en-US" sz="1500" kern="1200" dirty="0"/>
        </a:p>
      </dsp:txBody>
      <dsp:txXfrm>
        <a:off x="17134" y="2150946"/>
        <a:ext cx="5107644" cy="316732"/>
      </dsp:txXfrm>
    </dsp:sp>
    <dsp:sp modelId="{16C69003-4401-494E-8686-DE384A99AE03}">
      <dsp:nvSpPr>
        <dsp:cNvPr id="0" name=""/>
        <dsp:cNvSpPr/>
      </dsp:nvSpPr>
      <dsp:spPr>
        <a:xfrm>
          <a:off x="0" y="2528012"/>
          <a:ext cx="5141912" cy="351000"/>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09/03/2023	Theft 	</a:t>
          </a:r>
          <a:endParaRPr lang="en-US" sz="1500" kern="1200"/>
        </a:p>
      </dsp:txBody>
      <dsp:txXfrm>
        <a:off x="17134" y="2545146"/>
        <a:ext cx="5107644" cy="316732"/>
      </dsp:txXfrm>
    </dsp:sp>
    <dsp:sp modelId="{4E072C8A-6CE0-4A3E-9782-C3CB6DF15390}">
      <dsp:nvSpPr>
        <dsp:cNvPr id="0" name=""/>
        <dsp:cNvSpPr/>
      </dsp:nvSpPr>
      <dsp:spPr>
        <a:xfrm>
          <a:off x="0" y="2922212"/>
          <a:ext cx="5141912" cy="351000"/>
        </a:xfrm>
        <a:prstGeom prst="roundRect">
          <a:avLst/>
        </a:prstGeom>
        <a:solidFill>
          <a:schemeClr val="accent2">
            <a:hueOff val="1112877"/>
            <a:satOff val="-25391"/>
            <a:lumOff val="93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16/03/2023	Employability week	</a:t>
          </a:r>
          <a:endParaRPr lang="en-US" sz="1500" kern="1200"/>
        </a:p>
      </dsp:txBody>
      <dsp:txXfrm>
        <a:off x="17134" y="2939346"/>
        <a:ext cx="5107644" cy="316732"/>
      </dsp:txXfrm>
    </dsp:sp>
    <dsp:sp modelId="{9B21D3EC-1055-4AF7-837A-4378C9B5AD3A}">
      <dsp:nvSpPr>
        <dsp:cNvPr id="0" name=""/>
        <dsp:cNvSpPr/>
      </dsp:nvSpPr>
      <dsp:spPr>
        <a:xfrm>
          <a:off x="0" y="3316412"/>
          <a:ext cx="5141912" cy="351000"/>
        </a:xfrm>
        <a:prstGeom prst="roundRect">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20/03/2023	Burglary 	</a:t>
          </a:r>
          <a:endParaRPr lang="en-US" sz="1500" kern="1200"/>
        </a:p>
      </dsp:txBody>
      <dsp:txXfrm>
        <a:off x="17134" y="3333546"/>
        <a:ext cx="5107644" cy="316732"/>
      </dsp:txXfrm>
    </dsp:sp>
    <dsp:sp modelId="{1DBA9637-5F05-4ABC-9412-BBE86911A444}">
      <dsp:nvSpPr>
        <dsp:cNvPr id="0" name=""/>
        <dsp:cNvSpPr/>
      </dsp:nvSpPr>
      <dsp:spPr>
        <a:xfrm>
          <a:off x="0" y="3710612"/>
          <a:ext cx="5141912" cy="351000"/>
        </a:xfrm>
        <a:prstGeom prst="roundRect">
          <a:avLst/>
        </a:prstGeom>
        <a:solidFill>
          <a:schemeClr val="accent2">
            <a:hueOff val="1430842"/>
            <a:satOff val="-32646"/>
            <a:lumOff val="1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27/03/2023	Criminal damage 	</a:t>
          </a:r>
          <a:endParaRPr lang="en-US" sz="1500" kern="1200"/>
        </a:p>
      </dsp:txBody>
      <dsp:txXfrm>
        <a:off x="17134" y="3727746"/>
        <a:ext cx="5107644" cy="316732"/>
      </dsp:txXfrm>
    </dsp:sp>
    <dsp:sp modelId="{6E9DE7A3-6EDB-4FA1-BE58-B39F5C7E3554}">
      <dsp:nvSpPr>
        <dsp:cNvPr id="0" name=""/>
        <dsp:cNvSpPr/>
      </dsp:nvSpPr>
      <dsp:spPr>
        <a:xfrm>
          <a:off x="0" y="4104812"/>
          <a:ext cx="5141912" cy="351000"/>
        </a:xfrm>
        <a:prstGeom prst="roundRect">
          <a:avLst/>
        </a:prstGeom>
        <a:solidFill>
          <a:schemeClr val="accent2">
            <a:hueOff val="1589824"/>
            <a:satOff val="-36273"/>
            <a:lumOff val="1339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03/04/2023-21/04/2023	Easter Break	</a:t>
          </a:r>
          <a:endParaRPr lang="en-US" sz="1500" kern="1200"/>
        </a:p>
      </dsp:txBody>
      <dsp:txXfrm>
        <a:off x="17134" y="4121946"/>
        <a:ext cx="5107644" cy="316732"/>
      </dsp:txXfrm>
    </dsp:sp>
    <dsp:sp modelId="{C5C8B8C7-B18C-486D-AD2A-8FC317674750}">
      <dsp:nvSpPr>
        <dsp:cNvPr id="0" name=""/>
        <dsp:cNvSpPr/>
      </dsp:nvSpPr>
      <dsp:spPr>
        <a:xfrm>
          <a:off x="0" y="4499012"/>
          <a:ext cx="5141912" cy="351000"/>
        </a:xfrm>
        <a:prstGeom prst="roundRect">
          <a:avLst/>
        </a:prstGeom>
        <a:solidFill>
          <a:schemeClr val="accent2">
            <a:hueOff val="1748807"/>
            <a:satOff val="-39901"/>
            <a:lumOff val="147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27/04/2023	Defences 1	</a:t>
          </a:r>
          <a:endParaRPr lang="en-US" sz="1500" kern="1200"/>
        </a:p>
      </dsp:txBody>
      <dsp:txXfrm>
        <a:off x="17134" y="4516146"/>
        <a:ext cx="5107644" cy="316732"/>
      </dsp:txXfrm>
    </dsp:sp>
    <dsp:sp modelId="{5AD32190-AE0B-4C14-8568-2A2FED72BB32}">
      <dsp:nvSpPr>
        <dsp:cNvPr id="0" name=""/>
        <dsp:cNvSpPr/>
      </dsp:nvSpPr>
      <dsp:spPr>
        <a:xfrm>
          <a:off x="0" y="4893212"/>
          <a:ext cx="5141912" cy="35100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sng" kern="1200" baseline="0"/>
            <a:t>04/05/2023	Defences 2	</a:t>
          </a:r>
          <a:endParaRPr lang="en-US" sz="1500" kern="1200"/>
        </a:p>
      </dsp:txBody>
      <dsp:txXfrm>
        <a:off x="17134" y="4910346"/>
        <a:ext cx="5107644" cy="316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30EA680-D336-4FF7-8B7A-9848BB0A1C32}" type="slidenum">
              <a:rPr lang="en-GB" smtClean="0"/>
              <a:t>‹#›</a:t>
            </a:fld>
            <a:endParaRPr lang="en-GB"/>
          </a:p>
        </p:txBody>
      </p:sp>
    </p:spTree>
    <p:extLst>
      <p:ext uri="{BB962C8B-B14F-4D97-AF65-F5344CB8AC3E}">
        <p14:creationId xmlns:p14="http://schemas.microsoft.com/office/powerpoint/2010/main" val="48867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0284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30EA680-D336-4FF7-8B7A-9848BB0A1C32}" type="slidenum">
              <a:rPr lang="en-GB" smtClean="0"/>
              <a:t>‹#›</a:t>
            </a:fld>
            <a:endParaRPr lang="en-GB"/>
          </a:p>
        </p:txBody>
      </p:sp>
    </p:spTree>
    <p:extLst>
      <p:ext uri="{BB962C8B-B14F-4D97-AF65-F5344CB8AC3E}">
        <p14:creationId xmlns:p14="http://schemas.microsoft.com/office/powerpoint/2010/main" val="150291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9266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509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656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0561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61286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5408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8586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8297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46CE7D5-CF57-46EF-B807-FDD0502418D4}" type="datetimeFigureOut">
              <a:rPr lang="en-GB" smtClean="0"/>
              <a:t>02/02/2023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5868120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cpedia.org/post-it-note/c/criminal-law.html" TargetMode="External"/><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3.wdp"/><Relationship Id="rId7" Type="http://schemas.openxmlformats.org/officeDocument/2006/relationships/diagramLayout" Target="../diagrams/layout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illustrations/background-art-abstract-watercolor-2487748/"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illustrations/background-art-abstract-watercolor-2487748/" TargetMode="External"/><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view-image.php?image=168445&amp;picture=bokeh-background"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luediamondgallery.com/typewriter/c/criminal-law.html" TargetMode="External"/><Relationship Id="rId2" Type="http://schemas.openxmlformats.org/officeDocument/2006/relationships/image" Target="../media/image1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afeandsolo.com/what-to-do-after-a-home-burglary/"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ourcewatch.org/index.php/Wage_Theft"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bridgeville.org/2015/03/drunk-man-demands-that-police-arrest-him-for-being-drunk/"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maxpixel.net/Strong-Sarmiento-Violence-El-Fight-Punch-Power-6041691"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pngall.com/thank-you-png/download/4054"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text, table, indoor, electronics&#10;&#10;Description automatically generated">
            <a:extLst>
              <a:ext uri="{FF2B5EF4-FFF2-40B4-BE49-F238E27FC236}">
                <a16:creationId xmlns:a16="http://schemas.microsoft.com/office/drawing/2014/main" id="{5DEF2565-572F-23AA-681C-1A8EF26A098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1131" b="4600"/>
          <a:stretch/>
        </p:blipFill>
        <p:spPr>
          <a:xfrm>
            <a:off x="20" y="10"/>
            <a:ext cx="12191980" cy="6857990"/>
          </a:xfrm>
          <a:prstGeom prst="rect">
            <a:avLst/>
          </a:prstGeom>
        </p:spPr>
      </p:pic>
      <p:sp>
        <p:nvSpPr>
          <p:cNvPr id="2" name="Title 1">
            <a:extLst>
              <a:ext uri="{FF2B5EF4-FFF2-40B4-BE49-F238E27FC236}">
                <a16:creationId xmlns:a16="http://schemas.microsoft.com/office/drawing/2014/main" id="{BD8E3A97-4E0E-4792-8261-E5C6F1F93D48}"/>
              </a:ext>
            </a:extLst>
          </p:cNvPr>
          <p:cNvSpPr>
            <a:spLocks noGrp="1"/>
          </p:cNvSpPr>
          <p:nvPr>
            <p:ph type="ctrTitle"/>
          </p:nvPr>
        </p:nvSpPr>
        <p:spPr>
          <a:xfrm>
            <a:off x="8022021" y="3231931"/>
            <a:ext cx="3852041" cy="1834056"/>
          </a:xfrm>
        </p:spPr>
        <p:txBody>
          <a:bodyPr>
            <a:normAutofit/>
          </a:bodyPr>
          <a:lstStyle/>
          <a:p>
            <a:r>
              <a:rPr lang="en-GB" sz="4400" b="1" i="1" u="sng" dirty="0">
                <a:cs typeface="Calibri Light"/>
              </a:rPr>
              <a:t>Welcome to Criminal Law</a:t>
            </a:r>
          </a:p>
        </p:txBody>
      </p:sp>
      <p:sp>
        <p:nvSpPr>
          <p:cNvPr id="3" name="Subtitle 2">
            <a:extLst>
              <a:ext uri="{FF2B5EF4-FFF2-40B4-BE49-F238E27FC236}">
                <a16:creationId xmlns:a16="http://schemas.microsoft.com/office/drawing/2014/main" id="{F6DA73C9-C37B-4282-CA4A-30DAE0CAC2AF}"/>
              </a:ext>
            </a:extLst>
          </p:cNvPr>
          <p:cNvSpPr>
            <a:spLocks noGrp="1"/>
          </p:cNvSpPr>
          <p:nvPr>
            <p:ph type="subTitle" idx="1"/>
          </p:nvPr>
        </p:nvSpPr>
        <p:spPr>
          <a:xfrm>
            <a:off x="7782910" y="5242675"/>
            <a:ext cx="4330262" cy="683284"/>
          </a:xfrm>
        </p:spPr>
        <p:txBody>
          <a:bodyPr vert="horz" lIns="91440" tIns="45720" rIns="91440" bIns="45720" rtlCol="0">
            <a:normAutofit/>
          </a:bodyPr>
          <a:lstStyle/>
          <a:p>
            <a:r>
              <a:rPr lang="en-GB" sz="2000">
                <a:cs typeface="Calibri"/>
              </a:rPr>
              <a:t>By Zita Draper </a:t>
            </a:r>
            <a:endParaRPr lang="en-GB" sz="2000"/>
          </a:p>
        </p:txBody>
      </p:sp>
    </p:spTree>
    <p:extLst>
      <p:ext uri="{BB962C8B-B14F-4D97-AF65-F5344CB8AC3E}">
        <p14:creationId xmlns:p14="http://schemas.microsoft.com/office/powerpoint/2010/main" val="107782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105A-18F4-CA7D-B5C4-D8CA53CA306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Content </a:t>
            </a:r>
          </a:p>
        </p:txBody>
      </p:sp>
      <p:sp>
        <p:nvSpPr>
          <p:cNvPr id="3" name="Content Placeholder 2">
            <a:extLst>
              <a:ext uri="{FF2B5EF4-FFF2-40B4-BE49-F238E27FC236}">
                <a16:creationId xmlns:a16="http://schemas.microsoft.com/office/drawing/2014/main" id="{8D0BE865-6452-E3E7-4D92-5DDABF6F8CD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dirty="0"/>
              <a:t>Aims and learning objectives </a:t>
            </a:r>
            <a:endParaRPr lang="en-US" sz="2600"/>
          </a:p>
          <a:p>
            <a:r>
              <a:rPr lang="en-GB" sz="2600" dirty="0"/>
              <a:t>Introductions.</a:t>
            </a:r>
            <a:endParaRPr lang="en-GB" sz="2600" dirty="0">
              <a:cs typeface="Calibri"/>
            </a:endParaRPr>
          </a:p>
          <a:p>
            <a:r>
              <a:rPr lang="en-GB" sz="2600" dirty="0"/>
              <a:t>What this module will include?</a:t>
            </a:r>
          </a:p>
          <a:p>
            <a:r>
              <a:rPr lang="en-GB" sz="2600" dirty="0"/>
              <a:t>How will these sessions run? </a:t>
            </a:r>
            <a:endParaRPr lang="en-GB" sz="2600" dirty="0">
              <a:cs typeface="Calibri"/>
            </a:endParaRPr>
          </a:p>
          <a:p>
            <a:r>
              <a:rPr lang="en-GB" sz="2600" dirty="0"/>
              <a:t>Assignments? </a:t>
            </a:r>
            <a:endParaRPr lang="en-GB" sz="2600" dirty="0">
              <a:cs typeface="Calibri"/>
            </a:endParaRPr>
          </a:p>
          <a:p>
            <a:r>
              <a:rPr lang="en-GB" sz="2600" dirty="0"/>
              <a:t>Assignment 1. </a:t>
            </a:r>
            <a:endParaRPr lang="en-GB" sz="2600" dirty="0">
              <a:cs typeface="Calibri"/>
            </a:endParaRPr>
          </a:p>
          <a:p>
            <a:r>
              <a:rPr lang="en-GB" sz="2600" dirty="0"/>
              <a:t>Expectations.</a:t>
            </a:r>
            <a:endParaRPr lang="en-GB" sz="2600" dirty="0">
              <a:cs typeface="Calibri"/>
            </a:endParaRPr>
          </a:p>
          <a:p>
            <a:r>
              <a:rPr lang="en-GB" sz="2600" dirty="0"/>
              <a:t>Let's make a start. </a:t>
            </a:r>
            <a:endParaRPr lang="en-GB" sz="2600" dirty="0">
              <a:cs typeface="Calibri"/>
            </a:endParaRPr>
          </a:p>
          <a:p>
            <a:r>
              <a:rPr lang="en-GB" sz="2600" dirty="0"/>
              <a:t>Activities </a:t>
            </a:r>
            <a:endParaRPr lang="en-GB" sz="2600" dirty="0">
              <a:cs typeface="Calibri"/>
            </a:endParaRPr>
          </a:p>
          <a:p>
            <a:r>
              <a:rPr lang="en-GB" sz="2600" dirty="0"/>
              <a:t>Summary </a:t>
            </a:r>
            <a:endParaRPr lang="en-GB" sz="2600" dirty="0">
              <a:cs typeface="Calibri"/>
            </a:endParaRPr>
          </a:p>
          <a:p>
            <a:r>
              <a:rPr lang="en-GB" sz="2600" dirty="0"/>
              <a:t>Thank you, any questions?</a:t>
            </a:r>
            <a:endParaRPr lang="en-GB" sz="2600" dirty="0">
              <a:cs typeface="Calibri"/>
            </a:endParaRPr>
          </a:p>
        </p:txBody>
      </p:sp>
      <p:sp>
        <p:nvSpPr>
          <p:cNvPr id="4" name="TextBox 3">
            <a:extLst>
              <a:ext uri="{FF2B5EF4-FFF2-40B4-BE49-F238E27FC236}">
                <a16:creationId xmlns:a16="http://schemas.microsoft.com/office/drawing/2014/main" id="{D9E11859-74ED-5E74-ACA7-B7275E2EF1A4}"/>
              </a:ext>
            </a:extLst>
          </p:cNvPr>
          <p:cNvSpPr txBox="1"/>
          <p:nvPr/>
        </p:nvSpPr>
        <p:spPr>
          <a:xfrm>
            <a:off x="239376" y="2679939"/>
            <a:ext cx="3927895" cy="1200329"/>
          </a:xfrm>
          <a:prstGeom prst="rect">
            <a:avLst/>
          </a:prstGeom>
          <a:noFill/>
        </p:spPr>
        <p:txBody>
          <a:bodyPr wrap="square" rtlCol="0">
            <a:spAutoFit/>
          </a:bodyPr>
          <a:lstStyle/>
          <a:p>
            <a:pPr algn="ctr"/>
            <a:r>
              <a:rPr lang="en-GB" sz="7200" b="1" i="1" u="sng" dirty="0"/>
              <a:t>Content</a:t>
            </a:r>
            <a:r>
              <a:rPr lang="en-GB" dirty="0"/>
              <a:t> </a:t>
            </a:r>
          </a:p>
        </p:txBody>
      </p:sp>
    </p:spTree>
    <p:extLst>
      <p:ext uri="{BB962C8B-B14F-4D97-AF65-F5344CB8AC3E}">
        <p14:creationId xmlns:p14="http://schemas.microsoft.com/office/powerpoint/2010/main" val="434472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EAD6-FBED-E6BC-DD32-F69A564923BC}"/>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Aims and learning objectives </a:t>
            </a:r>
          </a:p>
        </p:txBody>
      </p:sp>
      <p:sp>
        <p:nvSpPr>
          <p:cNvPr id="3" name="Content Placeholder 2">
            <a:extLst>
              <a:ext uri="{FF2B5EF4-FFF2-40B4-BE49-F238E27FC236}">
                <a16:creationId xmlns:a16="http://schemas.microsoft.com/office/drawing/2014/main" id="{046224DA-64EE-2C72-5F91-1E402A2E8F5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The aim of today's session is to discuss the content of this module, to introduce students to the course and to explain the first assignment. </a:t>
            </a:r>
            <a:endParaRPr lang="en-GB">
              <a:cs typeface="Calibri" panose="020F0502020204030204"/>
            </a:endParaRPr>
          </a:p>
          <a:p>
            <a:endParaRPr lang="en-GB">
              <a:cs typeface="Calibri" panose="020F0502020204030204"/>
            </a:endParaRPr>
          </a:p>
          <a:p>
            <a:r>
              <a:rPr lang="en-GB">
                <a:cs typeface="Calibri" panose="020F0502020204030204"/>
              </a:rPr>
              <a:t>By the end of today's session students should be able to demonstrate their understanding of the requirements for the Module. </a:t>
            </a:r>
          </a:p>
        </p:txBody>
      </p:sp>
      <p:sp>
        <p:nvSpPr>
          <p:cNvPr id="4" name="TextBox 3">
            <a:extLst>
              <a:ext uri="{FF2B5EF4-FFF2-40B4-BE49-F238E27FC236}">
                <a16:creationId xmlns:a16="http://schemas.microsoft.com/office/drawing/2014/main" id="{645F1539-9002-81EB-3960-D4E31D472E25}"/>
              </a:ext>
            </a:extLst>
          </p:cNvPr>
          <p:cNvSpPr txBox="1"/>
          <p:nvPr/>
        </p:nvSpPr>
        <p:spPr>
          <a:xfrm>
            <a:off x="302971" y="2306128"/>
            <a:ext cx="3933645" cy="2123658"/>
          </a:xfrm>
          <a:prstGeom prst="rect">
            <a:avLst/>
          </a:prstGeom>
          <a:noFill/>
        </p:spPr>
        <p:txBody>
          <a:bodyPr wrap="square" rtlCol="0">
            <a:spAutoFit/>
          </a:bodyPr>
          <a:lstStyle/>
          <a:p>
            <a:pPr algn="ctr"/>
            <a:r>
              <a:rPr lang="en-GB" sz="4400" b="1" i="1" u="sng" dirty="0"/>
              <a:t>Aims and Learning Objectives</a:t>
            </a:r>
          </a:p>
        </p:txBody>
      </p:sp>
    </p:spTree>
    <p:extLst>
      <p:ext uri="{BB962C8B-B14F-4D97-AF65-F5344CB8AC3E}">
        <p14:creationId xmlns:p14="http://schemas.microsoft.com/office/powerpoint/2010/main" val="3745504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F032-92B6-9B5F-E751-223B1CB9872B}"/>
              </a:ext>
            </a:extLst>
          </p:cNvPr>
          <p:cNvSpPr>
            <a:spLocks noGrp="1"/>
          </p:cNvSpPr>
          <p:nvPr>
            <p:ph type="title"/>
          </p:nvPr>
        </p:nvSpPr>
        <p:spPr>
          <a:xfrm>
            <a:off x="5894962" y="479493"/>
            <a:ext cx="5458838" cy="1325563"/>
          </a:xfrm>
        </p:spPr>
        <p:txBody>
          <a:bodyPr>
            <a:normAutofit/>
          </a:bodyPr>
          <a:lstStyle/>
          <a:p>
            <a:pPr algn="ctr"/>
            <a:r>
              <a:rPr lang="en-GB" sz="4800" b="1" i="1" u="sng" dirty="0">
                <a:cs typeface="Calibri Light"/>
              </a:rPr>
              <a:t>Introductions</a:t>
            </a:r>
            <a:endParaRPr lang="en-GB" sz="4800" i="1" u="sng" dirty="0">
              <a:cs typeface="Calibri Light" panose="020F0302020204030204"/>
            </a:endParaRPr>
          </a:p>
        </p:txBody>
      </p:sp>
      <p:sp>
        <p:nvSpPr>
          <p:cNvPr id="3" name="Content Placeholder 2">
            <a:extLst>
              <a:ext uri="{FF2B5EF4-FFF2-40B4-BE49-F238E27FC236}">
                <a16:creationId xmlns:a16="http://schemas.microsoft.com/office/drawing/2014/main" id="{AF771DC0-E7DF-A3EF-9EA5-687958A89426}"/>
              </a:ext>
            </a:extLst>
          </p:cNvPr>
          <p:cNvSpPr>
            <a:spLocks noGrp="1"/>
          </p:cNvSpPr>
          <p:nvPr>
            <p:ph idx="1"/>
          </p:nvPr>
        </p:nvSpPr>
        <p:spPr>
          <a:xfrm>
            <a:off x="5894962" y="1984443"/>
            <a:ext cx="5458838" cy="4192520"/>
          </a:xfrm>
        </p:spPr>
        <p:txBody>
          <a:bodyPr vert="horz" lIns="91440" tIns="45720" rIns="91440" bIns="45720" rtlCol="0" anchor="t">
            <a:normAutofit/>
          </a:bodyPr>
          <a:lstStyle/>
          <a:p>
            <a:pPr algn="ctr"/>
            <a:r>
              <a:rPr lang="en-GB" dirty="0">
                <a:cs typeface="Calibri"/>
              </a:rPr>
              <a:t>What is your name?</a:t>
            </a:r>
            <a:endParaRPr lang="en-US" dirty="0">
              <a:cs typeface="Calibri" panose="020F0502020204030204"/>
            </a:endParaRPr>
          </a:p>
          <a:p>
            <a:pPr algn="ctr"/>
            <a:endParaRPr lang="en-GB" dirty="0">
              <a:cs typeface="Calibri"/>
            </a:endParaRPr>
          </a:p>
          <a:p>
            <a:pPr algn="ctr"/>
            <a:r>
              <a:rPr lang="en-GB" dirty="0">
                <a:cs typeface="Calibri"/>
              </a:rPr>
              <a:t>What are your previous qualifications?</a:t>
            </a:r>
          </a:p>
          <a:p>
            <a:pPr algn="ctr"/>
            <a:endParaRPr lang="en-GB" dirty="0">
              <a:cs typeface="Calibri"/>
            </a:endParaRPr>
          </a:p>
          <a:p>
            <a:pPr algn="ctr"/>
            <a:r>
              <a:rPr lang="en-GB" dirty="0">
                <a:cs typeface="Calibri"/>
              </a:rPr>
              <a:t>What are you career prospects?</a:t>
            </a:r>
          </a:p>
          <a:p>
            <a:endParaRPr lang="en-GB" dirty="0">
              <a:cs typeface="Calibri"/>
            </a:endParaRPr>
          </a:p>
          <a:p>
            <a:endParaRPr lang="en-GB" dirty="0">
              <a:cs typeface="Calibri"/>
            </a:endParaRPr>
          </a:p>
        </p:txBody>
      </p:sp>
      <p:pic>
        <p:nvPicPr>
          <p:cNvPr id="7" name="Graphic 6" descr="Employee Badge">
            <a:extLst>
              <a:ext uri="{FF2B5EF4-FFF2-40B4-BE49-F238E27FC236}">
                <a16:creationId xmlns:a16="http://schemas.microsoft.com/office/drawing/2014/main" id="{3A96A638-7390-B493-62D8-B8E6EA8372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377510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5BE762C1-983E-844E-7131-5FEF0BE7153D}"/>
              </a:ext>
            </a:extLst>
          </p:cNvPr>
          <p:cNvSpPr>
            <a:spLocks noGrp="1"/>
          </p:cNvSpPr>
          <p:nvPr>
            <p:ph type="title"/>
          </p:nvPr>
        </p:nvSpPr>
        <p:spPr>
          <a:xfrm>
            <a:off x="1490145" y="2376862"/>
            <a:ext cx="2640646" cy="2104273"/>
          </a:xfrm>
          <a:noFill/>
        </p:spPr>
        <p:txBody>
          <a:bodyPr vert="horz" lIns="91440" tIns="45720" rIns="91440" bIns="45720" rtlCol="0" anchor="ctr">
            <a:normAutofit/>
          </a:bodyPr>
          <a:lstStyle/>
          <a:p>
            <a:pPr algn="ctr"/>
            <a:r>
              <a:rPr lang="en-US" sz="3000" b="1" i="1" u="sng">
                <a:solidFill>
                  <a:srgbClr val="FFFFFF"/>
                </a:solidFill>
              </a:rPr>
              <a:t>Scheme of work</a:t>
            </a:r>
            <a:endParaRPr lang="en-US" sz="3000" b="1">
              <a:solidFill>
                <a:srgbClr val="FFFFFF"/>
              </a:solidFill>
            </a:endParaRPr>
          </a:p>
        </p:txBody>
      </p:sp>
      <p:sp>
        <p:nvSpPr>
          <p:cNvPr id="17"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TextBox 4">
            <a:extLst>
              <a:ext uri="{FF2B5EF4-FFF2-40B4-BE49-F238E27FC236}">
                <a16:creationId xmlns:a16="http://schemas.microsoft.com/office/drawing/2014/main" id="{670EE07B-6525-D1FB-E324-4332431BD668}"/>
              </a:ext>
            </a:extLst>
          </p:cNvPr>
          <p:cNvGraphicFramePr/>
          <p:nvPr>
            <p:extLst>
              <p:ext uri="{D42A27DB-BD31-4B8C-83A1-F6EECF244321}">
                <p14:modId xmlns:p14="http://schemas.microsoft.com/office/powerpoint/2010/main" val="462263851"/>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823907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rgbClr val="FFC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84DBC-40D4-F1EF-9687-8BAE1CA5BEFC}"/>
              </a:ext>
            </a:extLst>
          </p:cNvPr>
          <p:cNvSpPr>
            <a:spLocks noGrp="1"/>
          </p:cNvSpPr>
          <p:nvPr>
            <p:ph type="title"/>
          </p:nvPr>
        </p:nvSpPr>
        <p:spPr/>
        <p:txBody>
          <a:bodyPr>
            <a:normAutofit/>
          </a:bodyPr>
          <a:lstStyle/>
          <a:p>
            <a:pPr algn="ctr"/>
            <a:r>
              <a:rPr lang="en-GB" sz="5400" b="1" i="1" u="sng" dirty="0">
                <a:cs typeface="Calibri Light"/>
              </a:rPr>
              <a:t>How will these sessions run?</a:t>
            </a:r>
            <a:endParaRPr lang="en-GB" b="1" i="1" u="sng" dirty="0">
              <a:cs typeface="Calibri Light" panose="020F0302020204030204"/>
            </a:endParaRPr>
          </a:p>
        </p:txBody>
      </p:sp>
      <p:sp>
        <p:nvSpPr>
          <p:cNvPr id="3" name="Content Placeholder 2">
            <a:extLst>
              <a:ext uri="{FF2B5EF4-FFF2-40B4-BE49-F238E27FC236}">
                <a16:creationId xmlns:a16="http://schemas.microsoft.com/office/drawing/2014/main" id="{1EEF04C3-8021-31B6-0E14-BE8A151530F9}"/>
              </a:ext>
            </a:extLst>
          </p:cNvPr>
          <p:cNvSpPr>
            <a:spLocks noGrp="1"/>
          </p:cNvSpPr>
          <p:nvPr>
            <p:ph idx="1"/>
          </p:nvPr>
        </p:nvSpPr>
        <p:spPr/>
        <p:txBody>
          <a:bodyPr vert="horz" lIns="91440" tIns="45720" rIns="91440" bIns="45720" rtlCol="0" anchor="t">
            <a:normAutofit/>
          </a:bodyPr>
          <a:lstStyle/>
          <a:p>
            <a:r>
              <a:rPr lang="en-GB" dirty="0">
                <a:cs typeface="Calibri"/>
              </a:rPr>
              <a:t>2-hour lecture- to be listened to each week before the workshop. </a:t>
            </a:r>
          </a:p>
          <a:p>
            <a:endParaRPr lang="en-GB" dirty="0">
              <a:cs typeface="Calibri"/>
            </a:endParaRPr>
          </a:p>
          <a:p>
            <a:r>
              <a:rPr lang="en-GB" dirty="0">
                <a:cs typeface="Calibri"/>
              </a:rPr>
              <a:t>2-hour workshop – for you to apply what has been learnt in the lecture. </a:t>
            </a:r>
          </a:p>
        </p:txBody>
      </p:sp>
    </p:spTree>
    <p:extLst>
      <p:ext uri="{BB962C8B-B14F-4D97-AF65-F5344CB8AC3E}">
        <p14:creationId xmlns:p14="http://schemas.microsoft.com/office/powerpoint/2010/main" val="370881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ltHorz">
          <a:fgClr>
            <a:srgbClr val="FFC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C6C0-12BD-DAB5-9E84-8ABD2890B34C}"/>
              </a:ext>
            </a:extLst>
          </p:cNvPr>
          <p:cNvSpPr>
            <a:spLocks noGrp="1"/>
          </p:cNvSpPr>
          <p:nvPr>
            <p:ph type="title"/>
          </p:nvPr>
        </p:nvSpPr>
        <p:spPr/>
        <p:txBody>
          <a:bodyPr>
            <a:normAutofit/>
          </a:bodyPr>
          <a:lstStyle/>
          <a:p>
            <a:pPr algn="ctr"/>
            <a:r>
              <a:rPr lang="en-GB" sz="6600" b="1" i="1" u="sng" dirty="0">
                <a:cs typeface="Calibri Light"/>
              </a:rPr>
              <a:t>Assignments</a:t>
            </a:r>
            <a:endParaRPr lang="en-GB" sz="6600" u="sng" dirty="0">
              <a:cs typeface="Calibri Light" panose="020F0302020204030204"/>
            </a:endParaRPr>
          </a:p>
        </p:txBody>
      </p:sp>
      <p:sp>
        <p:nvSpPr>
          <p:cNvPr id="3" name="Content Placeholder 2">
            <a:extLst>
              <a:ext uri="{FF2B5EF4-FFF2-40B4-BE49-F238E27FC236}">
                <a16:creationId xmlns:a16="http://schemas.microsoft.com/office/drawing/2014/main" id="{C81CB695-A257-5599-7E32-E8282452E9AA}"/>
              </a:ext>
            </a:extLst>
          </p:cNvPr>
          <p:cNvSpPr>
            <a:spLocks noGrp="1"/>
          </p:cNvSpPr>
          <p:nvPr>
            <p:ph idx="1"/>
          </p:nvPr>
        </p:nvSpPr>
        <p:spPr/>
        <p:txBody>
          <a:bodyPr vert="horz" lIns="91440" tIns="45720" rIns="91440" bIns="45720" rtlCol="0" anchor="t">
            <a:normAutofit/>
          </a:bodyPr>
          <a:lstStyle/>
          <a:p>
            <a:r>
              <a:rPr lang="en-GB" dirty="0">
                <a:cs typeface="Calibri"/>
              </a:rPr>
              <a:t>Two assignments. </a:t>
            </a:r>
          </a:p>
          <a:p>
            <a:endParaRPr lang="en-GB" dirty="0">
              <a:cs typeface="Calibri"/>
            </a:endParaRPr>
          </a:p>
          <a:p>
            <a:r>
              <a:rPr lang="en-GB" dirty="0">
                <a:cs typeface="Calibri"/>
              </a:rPr>
              <a:t>Assignment one due – 10th March 2023 by 23:59pm. </a:t>
            </a:r>
          </a:p>
          <a:p>
            <a:endParaRPr lang="en-GB" dirty="0">
              <a:cs typeface="Calibri"/>
            </a:endParaRPr>
          </a:p>
          <a:p>
            <a:r>
              <a:rPr lang="en-GB" dirty="0">
                <a:cs typeface="Calibri"/>
              </a:rPr>
              <a:t>Assignment two – Date to be confirmed. </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036931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E7897E66-7F31-4170-76B2-1F0409E3A75F}"/>
              </a:ext>
            </a:extLst>
          </p:cNvPr>
          <p:cNvSpPr/>
          <p:nvPr/>
        </p:nvSpPr>
        <p:spPr>
          <a:xfrm>
            <a:off x="1138686" y="1955321"/>
            <a:ext cx="10564483" cy="4180936"/>
          </a:xfrm>
          <a:prstGeom prst="wedgeRoundRect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B8CC15E-9BC2-A621-CA15-773DB572E87D}"/>
              </a:ext>
            </a:extLst>
          </p:cNvPr>
          <p:cNvSpPr>
            <a:spLocks noGrp="1"/>
          </p:cNvSpPr>
          <p:nvPr>
            <p:ph type="title"/>
          </p:nvPr>
        </p:nvSpPr>
        <p:spPr/>
        <p:txBody>
          <a:bodyPr/>
          <a:lstStyle/>
          <a:p>
            <a:pPr algn="ctr"/>
            <a:r>
              <a:rPr lang="en-GB" sz="6000" b="1" i="1" u="sng" dirty="0">
                <a:cs typeface="Calibri Light"/>
              </a:rPr>
              <a:t>Assignment 1</a:t>
            </a:r>
            <a:r>
              <a:rPr lang="en-GB" dirty="0">
                <a:cs typeface="Calibri Light"/>
              </a:rPr>
              <a:t> </a:t>
            </a:r>
          </a:p>
        </p:txBody>
      </p:sp>
      <p:sp>
        <p:nvSpPr>
          <p:cNvPr id="3" name="Content Placeholder 2">
            <a:extLst>
              <a:ext uri="{FF2B5EF4-FFF2-40B4-BE49-F238E27FC236}">
                <a16:creationId xmlns:a16="http://schemas.microsoft.com/office/drawing/2014/main" id="{5FB2ADDE-207D-C768-134E-79C45E1FFAF4}"/>
              </a:ext>
            </a:extLst>
          </p:cNvPr>
          <p:cNvSpPr>
            <a:spLocks noGrp="1"/>
          </p:cNvSpPr>
          <p:nvPr>
            <p:ph idx="1"/>
          </p:nvPr>
        </p:nvSpPr>
        <p:spPr>
          <a:xfrm>
            <a:off x="1963227" y="2409495"/>
            <a:ext cx="8915400" cy="2855643"/>
          </a:xfrm>
        </p:spPr>
        <p:txBody>
          <a:bodyPr vert="horz" lIns="91440" tIns="45720" rIns="91440" bIns="45720" rtlCol="0" anchor="t">
            <a:normAutofit/>
          </a:bodyPr>
          <a:lstStyle/>
          <a:p>
            <a:pPr marL="0" indent="0" algn="ctr">
              <a:lnSpc>
                <a:spcPct val="200000"/>
              </a:lnSpc>
              <a:buNone/>
            </a:pPr>
            <a:r>
              <a:rPr lang="en-GB" dirty="0">
                <a:ea typeface="+mn-lt"/>
                <a:cs typeface="+mn-lt"/>
              </a:rPr>
              <a:t>What changes did the Coroners and Justice Act (2009) make to the defence of diminished responsibility? Did these amendments change the law in this area for the better?</a:t>
            </a:r>
          </a:p>
          <a:p>
            <a:pPr marL="0" indent="0">
              <a:buNone/>
            </a:pPr>
            <a:endParaRPr lang="en-GB" dirty="0">
              <a:cs typeface="Calibri"/>
            </a:endParaRPr>
          </a:p>
        </p:txBody>
      </p:sp>
    </p:spTree>
    <p:extLst>
      <p:ext uri="{BB962C8B-B14F-4D97-AF65-F5344CB8AC3E}">
        <p14:creationId xmlns:p14="http://schemas.microsoft.com/office/powerpoint/2010/main" val="679011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narHorz">
          <a:fgClr>
            <a:srgbClr val="FFC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B1AB5-860A-B526-6749-9732AF5CACCB}"/>
              </a:ext>
            </a:extLst>
          </p:cNvPr>
          <p:cNvSpPr>
            <a:spLocks noGrp="1"/>
          </p:cNvSpPr>
          <p:nvPr>
            <p:ph type="title"/>
          </p:nvPr>
        </p:nvSpPr>
        <p:spPr/>
        <p:txBody>
          <a:bodyPr>
            <a:normAutofit/>
          </a:bodyPr>
          <a:lstStyle/>
          <a:p>
            <a:pPr algn="ctr"/>
            <a:r>
              <a:rPr lang="en-GB" sz="6000" b="1" i="1" u="sng" dirty="0"/>
              <a:t>Guidance</a:t>
            </a:r>
          </a:p>
        </p:txBody>
      </p:sp>
      <p:sp>
        <p:nvSpPr>
          <p:cNvPr id="3" name="Content Placeholder 2">
            <a:extLst>
              <a:ext uri="{FF2B5EF4-FFF2-40B4-BE49-F238E27FC236}">
                <a16:creationId xmlns:a16="http://schemas.microsoft.com/office/drawing/2014/main" id="{6290406C-66D8-5750-26C6-C8F694DBDD2B}"/>
              </a:ext>
            </a:extLst>
          </p:cNvPr>
          <p:cNvSpPr>
            <a:spLocks noGrp="1"/>
          </p:cNvSpPr>
          <p:nvPr>
            <p:ph idx="1"/>
          </p:nvPr>
        </p:nvSpPr>
        <p:spPr/>
        <p:txBody>
          <a:bodyPr>
            <a:normAutofit fontScale="77500" lnSpcReduction="20000"/>
          </a:bodyPr>
          <a:lstStyle/>
          <a:p>
            <a:pPr marL="514350" indent="-28575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 In order to address this question, you may wish to consider:</a:t>
            </a:r>
            <a:endParaRPr lang="en-GB" sz="2000" dirty="0">
              <a:effectLst/>
              <a:latin typeface="Times New Roman" panose="02020603050405020304" pitchFamily="18" charset="0"/>
              <a:ea typeface="Times New Roman" panose="02020603050405020304" pitchFamily="18" charset="0"/>
            </a:endParaRPr>
          </a:p>
          <a:p>
            <a:pPr lvl="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S.2 Homicide Act 1957: What were the requirements for diminished responsibility under this legislation?</a:t>
            </a:r>
            <a:endParaRPr lang="en-GB" sz="2000" dirty="0">
              <a:effectLst/>
              <a:latin typeface="Times New Roman" panose="02020603050405020304" pitchFamily="18" charset="0"/>
              <a:ea typeface="Times New Roman" panose="02020603050405020304" pitchFamily="18" charset="0"/>
            </a:endParaRPr>
          </a:p>
          <a:p>
            <a:pPr lvl="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Why was there a need for change?</a:t>
            </a:r>
            <a:endParaRPr lang="en-GB" sz="2000" dirty="0">
              <a:effectLst/>
              <a:latin typeface="Times New Roman" panose="02020603050405020304" pitchFamily="18" charset="0"/>
              <a:ea typeface="Times New Roman" panose="02020603050405020304" pitchFamily="18" charset="0"/>
            </a:endParaRPr>
          </a:p>
          <a:p>
            <a:pPr lvl="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How did s.52 Coroners and Justice Act 2009 change the law?</a:t>
            </a:r>
            <a:endParaRPr lang="en-GB" sz="2000" dirty="0">
              <a:effectLst/>
              <a:latin typeface="Times New Roman" panose="02020603050405020304" pitchFamily="18" charset="0"/>
              <a:ea typeface="Times New Roman" panose="02020603050405020304" pitchFamily="18" charset="0"/>
            </a:endParaRPr>
          </a:p>
          <a:p>
            <a:pPr lvl="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What are the advantages and disadvantages of these changes?</a:t>
            </a:r>
            <a:endParaRPr lang="en-GB" sz="2000" dirty="0">
              <a:effectLst/>
              <a:latin typeface="Times New Roman" panose="02020603050405020304" pitchFamily="18" charset="0"/>
              <a:ea typeface="Times New Roman" panose="02020603050405020304" pitchFamily="18" charset="0"/>
            </a:endParaRPr>
          </a:p>
          <a:p>
            <a:pPr lvl="0">
              <a:lnSpc>
                <a:spcPct val="200000"/>
              </a:lnSpc>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rPr>
              <a:t>Are there any recommendations for further reform within this area of law?</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1137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0">
          <a:fgClr>
            <a:srgbClr val="FFC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71104-F34F-013D-5510-B1DD2384260E}"/>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831F9B54-F1C7-EDBF-0603-F06A330D7D37}"/>
              </a:ext>
            </a:extLst>
          </p:cNvPr>
          <p:cNvSpPr>
            <a:spLocks noGrp="1"/>
          </p:cNvSpPr>
          <p:nvPr>
            <p:ph idx="1"/>
          </p:nvPr>
        </p:nvSpPr>
        <p:spPr/>
        <p:txBody>
          <a:bodyPr>
            <a:normAutofit fontScale="92500" lnSpcReduction="10000"/>
          </a:bodyPr>
          <a:lstStyle/>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600"/>
              </a:spcAft>
              <a:buFont typeface="Symbol" panose="05050102010706020507" pitchFamily="18" charset="2"/>
              <a:buChar char=""/>
            </a:pPr>
            <a:r>
              <a:rPr lang="en-GB" sz="1800" u="sng"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where you introduce the topic and set out your approach. Set the scene for your discussion.</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600"/>
              </a:spcAft>
              <a:buFont typeface="Symbol" panose="05050102010706020507" pitchFamily="18" charset="2"/>
              <a:buChar char=""/>
            </a:pPr>
            <a:r>
              <a:rPr lang="en-GB" sz="1800" u="sng" dirty="0">
                <a:effectLst/>
                <a:latin typeface="Arial" panose="020B0604020202020204" pitchFamily="34" charset="0"/>
                <a:ea typeface="Times New Roman" panose="02020603050405020304" pitchFamily="18" charset="0"/>
              </a:rPr>
              <a:t>The main body</a:t>
            </a:r>
            <a:r>
              <a:rPr lang="en-GB" sz="1800" dirty="0">
                <a:effectLst/>
                <a:latin typeface="Arial" panose="020B0604020202020204" pitchFamily="34" charset="0"/>
                <a:ea typeface="Times New Roman" panose="02020603050405020304" pitchFamily="18" charset="0"/>
              </a:rPr>
              <a:t> is where you follow the path set in the introduction. Here you need to provide the evidence uncovered by your research, setting the facts upon which you are basing your argument, and discussing these facts using analysis (present both sides of the argument)</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200000"/>
              </a:lnSpc>
              <a:spcAft>
                <a:spcPts val="600"/>
              </a:spcAft>
              <a:buFont typeface="Symbol" panose="05050102010706020507" pitchFamily="18" charset="2"/>
              <a:buChar char=""/>
            </a:pPr>
            <a:r>
              <a:rPr lang="en-GB" sz="1800" u="sng" dirty="0">
                <a:effectLst/>
                <a:latin typeface="Arial" panose="020B0604020202020204" pitchFamily="34" charset="0"/>
                <a:ea typeface="Times New Roman" panose="02020603050405020304" pitchFamily="18" charset="0"/>
              </a:rPr>
              <a:t>The conclusion</a:t>
            </a:r>
            <a:r>
              <a:rPr lang="en-GB" sz="1800" dirty="0">
                <a:effectLst/>
                <a:latin typeface="Arial" panose="020B0604020202020204" pitchFamily="34" charset="0"/>
                <a:ea typeface="Times New Roman" panose="02020603050405020304" pitchFamily="18" charset="0"/>
              </a:rPr>
              <a:t> needs to bring together the main points of your work.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52672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0">
          <a:fgClr>
            <a:srgbClr val="FFC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5FAB-4B39-AFB8-594B-10B4F5AE5DCE}"/>
              </a:ext>
            </a:extLst>
          </p:cNvPr>
          <p:cNvSpPr>
            <a:spLocks noGrp="1"/>
          </p:cNvSpPr>
          <p:nvPr>
            <p:ph type="title"/>
          </p:nvPr>
        </p:nvSpPr>
        <p:spPr/>
        <p:txBody>
          <a:bodyPr>
            <a:normAutofit/>
          </a:bodyPr>
          <a:lstStyle/>
          <a:p>
            <a:pPr algn="ctr"/>
            <a:r>
              <a:rPr lang="en-GB" sz="6000" b="1" i="1" u="sng" dirty="0"/>
              <a:t>Expectations</a:t>
            </a:r>
          </a:p>
        </p:txBody>
      </p:sp>
      <p:sp>
        <p:nvSpPr>
          <p:cNvPr id="3" name="Content Placeholder 2">
            <a:extLst>
              <a:ext uri="{FF2B5EF4-FFF2-40B4-BE49-F238E27FC236}">
                <a16:creationId xmlns:a16="http://schemas.microsoft.com/office/drawing/2014/main" id="{03EFCDD4-745C-E43F-F048-488AD86ADE39}"/>
              </a:ext>
            </a:extLst>
          </p:cNvPr>
          <p:cNvSpPr>
            <a:spLocks noGrp="1"/>
          </p:cNvSpPr>
          <p:nvPr>
            <p:ph idx="1"/>
          </p:nvPr>
        </p:nvSpPr>
        <p:spPr>
          <a:xfrm>
            <a:off x="838200" y="1825625"/>
            <a:ext cx="10515600" cy="4569424"/>
          </a:xfrm>
        </p:spPr>
        <p:txBody>
          <a:bodyPr/>
          <a:lstStyle/>
          <a:p>
            <a:r>
              <a:rPr lang="en-GB" dirty="0"/>
              <a:t>What can you expect from me as your lecturer? </a:t>
            </a:r>
          </a:p>
          <a:p>
            <a:endParaRPr lang="en-GB" dirty="0"/>
          </a:p>
          <a:p>
            <a:endParaRPr lang="en-GB" dirty="0"/>
          </a:p>
          <a:p>
            <a:r>
              <a:rPr lang="en-GB" dirty="0"/>
              <a:t>What do I expect from you as students?</a:t>
            </a:r>
          </a:p>
        </p:txBody>
      </p:sp>
    </p:spTree>
    <p:extLst>
      <p:ext uri="{BB962C8B-B14F-4D97-AF65-F5344CB8AC3E}">
        <p14:creationId xmlns:p14="http://schemas.microsoft.com/office/powerpoint/2010/main" val="250099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DEEEA32-BFC0-F20E-16C5-B4E4BD7D5F1C}"/>
              </a:ext>
            </a:extLst>
          </p:cNvPr>
          <p:cNvSpPr txBox="1"/>
          <p:nvPr/>
        </p:nvSpPr>
        <p:spPr>
          <a:xfrm>
            <a:off x="276045" y="552091"/>
            <a:ext cx="3502325" cy="369332"/>
          </a:xfrm>
          <a:prstGeom prst="rect">
            <a:avLst/>
          </a:prstGeom>
          <a:solidFill>
            <a:srgbClr val="FFFF00"/>
          </a:solidFill>
          <a:ln>
            <a:solidFill>
              <a:schemeClr val="tx1"/>
            </a:solidFill>
          </a:ln>
        </p:spPr>
        <p:txBody>
          <a:bodyPr wrap="square" rtlCol="0">
            <a:spAutoFit/>
          </a:bodyPr>
          <a:lstStyle/>
          <a:p>
            <a:r>
              <a:rPr lang="en-GB" dirty="0"/>
              <a:t>Respect</a:t>
            </a:r>
          </a:p>
        </p:txBody>
      </p:sp>
      <p:sp>
        <p:nvSpPr>
          <p:cNvPr id="5" name="TextBox 4">
            <a:extLst>
              <a:ext uri="{FF2B5EF4-FFF2-40B4-BE49-F238E27FC236}">
                <a16:creationId xmlns:a16="http://schemas.microsoft.com/office/drawing/2014/main" id="{5BBD88A7-7712-56CF-C90F-05A726A7EFB5}"/>
              </a:ext>
            </a:extLst>
          </p:cNvPr>
          <p:cNvSpPr txBox="1"/>
          <p:nvPr/>
        </p:nvSpPr>
        <p:spPr>
          <a:xfrm>
            <a:off x="333555" y="1802696"/>
            <a:ext cx="3830128" cy="646331"/>
          </a:xfrm>
          <a:prstGeom prst="rect">
            <a:avLst/>
          </a:prstGeom>
          <a:solidFill>
            <a:srgbClr val="FF0000"/>
          </a:solidFill>
          <a:ln>
            <a:solidFill>
              <a:schemeClr val="tx1"/>
            </a:solidFill>
          </a:ln>
        </p:spPr>
        <p:txBody>
          <a:bodyPr wrap="square" rtlCol="0">
            <a:spAutoFit/>
          </a:bodyPr>
          <a:lstStyle/>
          <a:p>
            <a:r>
              <a:rPr lang="en-GB" dirty="0"/>
              <a:t>Assignments submitted on time (Extenuating circumstances)</a:t>
            </a:r>
          </a:p>
        </p:txBody>
      </p:sp>
      <p:sp>
        <p:nvSpPr>
          <p:cNvPr id="6" name="TextBox 5">
            <a:extLst>
              <a:ext uri="{FF2B5EF4-FFF2-40B4-BE49-F238E27FC236}">
                <a16:creationId xmlns:a16="http://schemas.microsoft.com/office/drawing/2014/main" id="{9DE9B954-0467-60B7-2AA0-FF72570374BF}"/>
              </a:ext>
            </a:extLst>
          </p:cNvPr>
          <p:cNvSpPr txBox="1"/>
          <p:nvPr/>
        </p:nvSpPr>
        <p:spPr>
          <a:xfrm>
            <a:off x="3013494" y="851140"/>
            <a:ext cx="3766868" cy="369332"/>
          </a:xfrm>
          <a:prstGeom prst="rect">
            <a:avLst/>
          </a:prstGeom>
          <a:solidFill>
            <a:srgbClr val="FFC000"/>
          </a:solidFill>
          <a:ln>
            <a:solidFill>
              <a:schemeClr val="tx1"/>
            </a:solidFill>
          </a:ln>
        </p:spPr>
        <p:txBody>
          <a:bodyPr wrap="square" rtlCol="0">
            <a:spAutoFit/>
          </a:bodyPr>
          <a:lstStyle/>
          <a:p>
            <a:r>
              <a:rPr lang="en-GB" dirty="0"/>
              <a:t>Clarity</a:t>
            </a:r>
          </a:p>
        </p:txBody>
      </p:sp>
      <p:sp>
        <p:nvSpPr>
          <p:cNvPr id="7" name="TextBox 6">
            <a:extLst>
              <a:ext uri="{FF2B5EF4-FFF2-40B4-BE49-F238E27FC236}">
                <a16:creationId xmlns:a16="http://schemas.microsoft.com/office/drawing/2014/main" id="{A39975C2-2DC9-B2CD-6A75-3A11B03BE661}"/>
              </a:ext>
            </a:extLst>
          </p:cNvPr>
          <p:cNvSpPr txBox="1"/>
          <p:nvPr/>
        </p:nvSpPr>
        <p:spPr>
          <a:xfrm>
            <a:off x="8614913" y="1542857"/>
            <a:ext cx="3168770" cy="369332"/>
          </a:xfrm>
          <a:prstGeom prst="rect">
            <a:avLst/>
          </a:prstGeom>
          <a:solidFill>
            <a:srgbClr val="FF0000"/>
          </a:solidFill>
          <a:ln>
            <a:solidFill>
              <a:schemeClr val="tx1"/>
            </a:solidFill>
          </a:ln>
        </p:spPr>
        <p:txBody>
          <a:bodyPr wrap="square" rtlCol="0">
            <a:spAutoFit/>
          </a:bodyPr>
          <a:lstStyle/>
          <a:p>
            <a:r>
              <a:rPr lang="en-GB" dirty="0"/>
              <a:t>Attend lessons</a:t>
            </a:r>
          </a:p>
        </p:txBody>
      </p:sp>
      <p:sp>
        <p:nvSpPr>
          <p:cNvPr id="8" name="TextBox 7">
            <a:extLst>
              <a:ext uri="{FF2B5EF4-FFF2-40B4-BE49-F238E27FC236}">
                <a16:creationId xmlns:a16="http://schemas.microsoft.com/office/drawing/2014/main" id="{AE9FC7E4-B914-1A60-FFB9-15DAA439B26B}"/>
              </a:ext>
            </a:extLst>
          </p:cNvPr>
          <p:cNvSpPr txBox="1"/>
          <p:nvPr/>
        </p:nvSpPr>
        <p:spPr>
          <a:xfrm>
            <a:off x="523336" y="5012571"/>
            <a:ext cx="4744529" cy="369332"/>
          </a:xfrm>
          <a:prstGeom prst="rect">
            <a:avLst/>
          </a:prstGeom>
          <a:solidFill>
            <a:schemeClr val="accent2">
              <a:lumMod val="60000"/>
              <a:lumOff val="40000"/>
            </a:schemeClr>
          </a:solidFill>
          <a:ln>
            <a:solidFill>
              <a:schemeClr val="tx1"/>
            </a:solidFill>
          </a:ln>
        </p:spPr>
        <p:txBody>
          <a:bodyPr wrap="square" rtlCol="0">
            <a:spAutoFit/>
          </a:bodyPr>
          <a:lstStyle/>
          <a:p>
            <a:r>
              <a:rPr lang="en-GB" dirty="0"/>
              <a:t>Try your best</a:t>
            </a:r>
          </a:p>
        </p:txBody>
      </p:sp>
      <p:sp>
        <p:nvSpPr>
          <p:cNvPr id="9" name="TextBox 8">
            <a:extLst>
              <a:ext uri="{FF2B5EF4-FFF2-40B4-BE49-F238E27FC236}">
                <a16:creationId xmlns:a16="http://schemas.microsoft.com/office/drawing/2014/main" id="{B2E1BF90-0119-16E6-5B9D-E06C09CA6F0D}"/>
              </a:ext>
            </a:extLst>
          </p:cNvPr>
          <p:cNvSpPr txBox="1"/>
          <p:nvPr/>
        </p:nvSpPr>
        <p:spPr>
          <a:xfrm>
            <a:off x="7549551" y="4984262"/>
            <a:ext cx="4399472" cy="369332"/>
          </a:xfrm>
          <a:prstGeom prst="rect">
            <a:avLst/>
          </a:prstGeom>
          <a:solidFill>
            <a:srgbClr val="FFC000"/>
          </a:solidFill>
          <a:ln>
            <a:solidFill>
              <a:schemeClr val="tx1"/>
            </a:solidFill>
          </a:ln>
        </p:spPr>
        <p:txBody>
          <a:bodyPr wrap="square" rtlCol="0">
            <a:spAutoFit/>
          </a:bodyPr>
          <a:lstStyle/>
          <a:p>
            <a:r>
              <a:rPr lang="en-GB" dirty="0"/>
              <a:t>Engage in the lessons</a:t>
            </a:r>
          </a:p>
        </p:txBody>
      </p:sp>
      <p:sp>
        <p:nvSpPr>
          <p:cNvPr id="10" name="TextBox 9">
            <a:extLst>
              <a:ext uri="{FF2B5EF4-FFF2-40B4-BE49-F238E27FC236}">
                <a16:creationId xmlns:a16="http://schemas.microsoft.com/office/drawing/2014/main" id="{F4597566-4748-7DA4-69C2-B04ED178E9EE}"/>
              </a:ext>
            </a:extLst>
          </p:cNvPr>
          <p:cNvSpPr txBox="1"/>
          <p:nvPr/>
        </p:nvSpPr>
        <p:spPr>
          <a:xfrm>
            <a:off x="6731479" y="2554862"/>
            <a:ext cx="5052204" cy="369332"/>
          </a:xfrm>
          <a:prstGeom prst="rect">
            <a:avLst/>
          </a:prstGeom>
          <a:solidFill>
            <a:srgbClr val="FFC000"/>
          </a:solidFill>
          <a:ln>
            <a:solidFill>
              <a:schemeClr val="tx1"/>
            </a:solidFill>
          </a:ln>
        </p:spPr>
        <p:txBody>
          <a:bodyPr wrap="square" rtlCol="0">
            <a:spAutoFit/>
          </a:bodyPr>
          <a:lstStyle/>
          <a:p>
            <a:r>
              <a:rPr lang="en-GB" dirty="0"/>
              <a:t>Receive marks and feedback on time </a:t>
            </a:r>
          </a:p>
        </p:txBody>
      </p:sp>
      <p:sp>
        <p:nvSpPr>
          <p:cNvPr id="11" name="TextBox 10">
            <a:extLst>
              <a:ext uri="{FF2B5EF4-FFF2-40B4-BE49-F238E27FC236}">
                <a16:creationId xmlns:a16="http://schemas.microsoft.com/office/drawing/2014/main" id="{DA86858F-4AB8-2ED3-5E8C-0236A497E4D3}"/>
              </a:ext>
            </a:extLst>
          </p:cNvPr>
          <p:cNvSpPr txBox="1"/>
          <p:nvPr/>
        </p:nvSpPr>
        <p:spPr>
          <a:xfrm>
            <a:off x="3278037" y="3105604"/>
            <a:ext cx="3502325" cy="369332"/>
          </a:xfrm>
          <a:prstGeom prst="rect">
            <a:avLst/>
          </a:prstGeom>
          <a:solidFill>
            <a:srgbClr val="00B0F0"/>
          </a:solidFill>
          <a:ln>
            <a:solidFill>
              <a:schemeClr val="tx1"/>
            </a:solidFill>
          </a:ln>
        </p:spPr>
        <p:txBody>
          <a:bodyPr wrap="square" rtlCol="0">
            <a:spAutoFit/>
          </a:bodyPr>
          <a:lstStyle/>
          <a:p>
            <a:r>
              <a:rPr lang="en-GB" dirty="0"/>
              <a:t>Honesty</a:t>
            </a:r>
          </a:p>
        </p:txBody>
      </p:sp>
      <p:sp>
        <p:nvSpPr>
          <p:cNvPr id="14" name="TextBox 13">
            <a:extLst>
              <a:ext uri="{FF2B5EF4-FFF2-40B4-BE49-F238E27FC236}">
                <a16:creationId xmlns:a16="http://schemas.microsoft.com/office/drawing/2014/main" id="{883078EF-1666-B5B9-8139-2D12075095A3}"/>
              </a:ext>
            </a:extLst>
          </p:cNvPr>
          <p:cNvSpPr txBox="1"/>
          <p:nvPr/>
        </p:nvSpPr>
        <p:spPr>
          <a:xfrm>
            <a:off x="4750279" y="4229599"/>
            <a:ext cx="3611592" cy="369332"/>
          </a:xfrm>
          <a:prstGeom prst="rect">
            <a:avLst/>
          </a:prstGeom>
          <a:solidFill>
            <a:srgbClr val="7030A0"/>
          </a:solidFill>
          <a:ln>
            <a:solidFill>
              <a:schemeClr val="tx1"/>
            </a:solidFill>
          </a:ln>
        </p:spPr>
        <p:txBody>
          <a:bodyPr wrap="square" rtlCol="0">
            <a:spAutoFit/>
          </a:bodyPr>
          <a:lstStyle/>
          <a:p>
            <a:r>
              <a:rPr lang="en-GB" dirty="0"/>
              <a:t>Help</a:t>
            </a:r>
          </a:p>
        </p:txBody>
      </p:sp>
      <p:sp>
        <p:nvSpPr>
          <p:cNvPr id="15" name="TextBox 14">
            <a:extLst>
              <a:ext uri="{FF2B5EF4-FFF2-40B4-BE49-F238E27FC236}">
                <a16:creationId xmlns:a16="http://schemas.microsoft.com/office/drawing/2014/main" id="{1264FCF6-1CD3-FA86-0DAF-012A0F091843}"/>
              </a:ext>
            </a:extLst>
          </p:cNvPr>
          <p:cNvSpPr txBox="1"/>
          <p:nvPr/>
        </p:nvSpPr>
        <p:spPr>
          <a:xfrm>
            <a:off x="7848600" y="308531"/>
            <a:ext cx="4100423" cy="369332"/>
          </a:xfrm>
          <a:prstGeom prst="rect">
            <a:avLst/>
          </a:prstGeom>
          <a:solidFill>
            <a:srgbClr val="FF0000"/>
          </a:solidFill>
          <a:ln>
            <a:solidFill>
              <a:schemeClr val="tx1"/>
            </a:solidFill>
          </a:ln>
        </p:spPr>
        <p:txBody>
          <a:bodyPr wrap="square" rtlCol="0">
            <a:spAutoFit/>
          </a:bodyPr>
          <a:lstStyle/>
          <a:p>
            <a:r>
              <a:rPr lang="en-GB" dirty="0"/>
              <a:t>Guidance</a:t>
            </a:r>
          </a:p>
        </p:txBody>
      </p:sp>
      <p:sp>
        <p:nvSpPr>
          <p:cNvPr id="16" name="TextBox 15">
            <a:extLst>
              <a:ext uri="{FF2B5EF4-FFF2-40B4-BE49-F238E27FC236}">
                <a16:creationId xmlns:a16="http://schemas.microsoft.com/office/drawing/2014/main" id="{F1DDA436-CCD9-DE9E-D339-1B5523A6B4E0}"/>
              </a:ext>
            </a:extLst>
          </p:cNvPr>
          <p:cNvSpPr txBox="1"/>
          <p:nvPr/>
        </p:nvSpPr>
        <p:spPr>
          <a:xfrm>
            <a:off x="4600755" y="1522961"/>
            <a:ext cx="3554083" cy="369332"/>
          </a:xfrm>
          <a:prstGeom prst="rect">
            <a:avLst/>
          </a:prstGeom>
          <a:solidFill>
            <a:srgbClr val="FFFF00"/>
          </a:solidFill>
          <a:ln>
            <a:solidFill>
              <a:schemeClr val="tx1"/>
            </a:solidFill>
          </a:ln>
        </p:spPr>
        <p:txBody>
          <a:bodyPr wrap="square" rtlCol="0">
            <a:spAutoFit/>
          </a:bodyPr>
          <a:lstStyle/>
          <a:p>
            <a:r>
              <a:rPr lang="en-GB" dirty="0"/>
              <a:t>Attend class on time</a:t>
            </a:r>
          </a:p>
        </p:txBody>
      </p:sp>
      <p:sp>
        <p:nvSpPr>
          <p:cNvPr id="17" name="TextBox 16">
            <a:extLst>
              <a:ext uri="{FF2B5EF4-FFF2-40B4-BE49-F238E27FC236}">
                <a16:creationId xmlns:a16="http://schemas.microsoft.com/office/drawing/2014/main" id="{DF8C8051-A1FC-DD6B-5FD5-031B59D0243A}"/>
              </a:ext>
            </a:extLst>
          </p:cNvPr>
          <p:cNvSpPr txBox="1"/>
          <p:nvPr/>
        </p:nvSpPr>
        <p:spPr>
          <a:xfrm>
            <a:off x="333555" y="3707166"/>
            <a:ext cx="3830128" cy="369332"/>
          </a:xfrm>
          <a:prstGeom prst="rect">
            <a:avLst/>
          </a:prstGeom>
          <a:solidFill>
            <a:srgbClr val="FFC000"/>
          </a:solidFill>
          <a:ln>
            <a:solidFill>
              <a:schemeClr val="tx1"/>
            </a:solidFill>
          </a:ln>
        </p:spPr>
        <p:txBody>
          <a:bodyPr wrap="square" rtlCol="0">
            <a:spAutoFit/>
          </a:bodyPr>
          <a:lstStyle/>
          <a:p>
            <a:r>
              <a:rPr lang="en-GB" dirty="0"/>
              <a:t>Communication</a:t>
            </a:r>
          </a:p>
        </p:txBody>
      </p:sp>
      <p:sp>
        <p:nvSpPr>
          <p:cNvPr id="18" name="TextBox 17">
            <a:extLst>
              <a:ext uri="{FF2B5EF4-FFF2-40B4-BE49-F238E27FC236}">
                <a16:creationId xmlns:a16="http://schemas.microsoft.com/office/drawing/2014/main" id="{17C2FB07-55E2-745E-FA89-85758EE258F7}"/>
              </a:ext>
            </a:extLst>
          </p:cNvPr>
          <p:cNvSpPr txBox="1"/>
          <p:nvPr/>
        </p:nvSpPr>
        <p:spPr>
          <a:xfrm>
            <a:off x="4301705" y="5975230"/>
            <a:ext cx="4508739" cy="369332"/>
          </a:xfrm>
          <a:prstGeom prst="rect">
            <a:avLst/>
          </a:prstGeom>
          <a:solidFill>
            <a:srgbClr val="00B0F0"/>
          </a:solidFill>
          <a:ln>
            <a:solidFill>
              <a:schemeClr val="tx1"/>
            </a:solidFill>
          </a:ln>
        </p:spPr>
        <p:txBody>
          <a:bodyPr wrap="square" rtlCol="0">
            <a:spAutoFit/>
          </a:bodyPr>
          <a:lstStyle/>
          <a:p>
            <a:r>
              <a:rPr lang="en-GB" dirty="0"/>
              <a:t>Ask questions and answer questions</a:t>
            </a:r>
          </a:p>
        </p:txBody>
      </p:sp>
      <p:sp>
        <p:nvSpPr>
          <p:cNvPr id="19" name="TextBox 18">
            <a:extLst>
              <a:ext uri="{FF2B5EF4-FFF2-40B4-BE49-F238E27FC236}">
                <a16:creationId xmlns:a16="http://schemas.microsoft.com/office/drawing/2014/main" id="{A74BEC96-A907-A91B-8406-8A905F13DF99}"/>
              </a:ext>
            </a:extLst>
          </p:cNvPr>
          <p:cNvSpPr txBox="1"/>
          <p:nvPr/>
        </p:nvSpPr>
        <p:spPr>
          <a:xfrm>
            <a:off x="523336" y="5975230"/>
            <a:ext cx="3255034" cy="369332"/>
          </a:xfrm>
          <a:prstGeom prst="rect">
            <a:avLst/>
          </a:prstGeom>
          <a:solidFill>
            <a:srgbClr val="FFC000"/>
          </a:solidFill>
          <a:ln>
            <a:solidFill>
              <a:schemeClr val="tx1"/>
            </a:solidFill>
          </a:ln>
        </p:spPr>
        <p:txBody>
          <a:bodyPr wrap="square" rtlCol="0">
            <a:spAutoFit/>
          </a:bodyPr>
          <a:lstStyle/>
          <a:p>
            <a:r>
              <a:rPr lang="en-GB" dirty="0"/>
              <a:t>Attend the full lesson</a:t>
            </a:r>
          </a:p>
        </p:txBody>
      </p:sp>
    </p:spTree>
    <p:extLst>
      <p:ext uri="{BB962C8B-B14F-4D97-AF65-F5344CB8AC3E}">
        <p14:creationId xmlns:p14="http://schemas.microsoft.com/office/powerpoint/2010/main" val="2772282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4" grpId="0" animBg="1"/>
      <p:bldP spid="15" grpId="0" animBg="1"/>
      <p:bldP spid="16" grpId="0" animBg="1"/>
      <p:bldP spid="18"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903D5D-1903-426E-D305-E5270CF4306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1CE709D5-305B-E22E-4C2F-9EB54FEC52AC}"/>
              </a:ext>
            </a:extLst>
          </p:cNvPr>
          <p:cNvSpPr>
            <a:spLocks noGrp="1"/>
          </p:cNvSpPr>
          <p:nvPr>
            <p:ph type="ctrTitle"/>
          </p:nvPr>
        </p:nvSpPr>
        <p:spPr>
          <a:xfrm>
            <a:off x="1524000" y="1892990"/>
            <a:ext cx="9144000" cy="2387600"/>
          </a:xfrm>
        </p:spPr>
        <p:txBody>
          <a:bodyPr>
            <a:normAutofit/>
          </a:bodyPr>
          <a:lstStyle/>
          <a:p>
            <a:r>
              <a:rPr lang="en-GB" sz="9600" b="1" i="1" u="sng" dirty="0"/>
              <a:t>Any Questions?</a:t>
            </a:r>
          </a:p>
        </p:txBody>
      </p:sp>
    </p:spTree>
    <p:extLst>
      <p:ext uri="{BB962C8B-B14F-4D97-AF65-F5344CB8AC3E}">
        <p14:creationId xmlns:p14="http://schemas.microsoft.com/office/powerpoint/2010/main" val="1917869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4DD79E9-9CB6-E950-88A0-7F67FB0C48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F20349C1-C4D2-C049-17AC-F8C9155FD6DA}"/>
              </a:ext>
            </a:extLst>
          </p:cNvPr>
          <p:cNvSpPr>
            <a:spLocks noGrp="1"/>
          </p:cNvSpPr>
          <p:nvPr>
            <p:ph type="title"/>
          </p:nvPr>
        </p:nvSpPr>
        <p:spPr/>
        <p:txBody>
          <a:bodyPr>
            <a:normAutofit/>
          </a:bodyPr>
          <a:lstStyle/>
          <a:p>
            <a:pPr algn="ctr"/>
            <a:r>
              <a:rPr lang="en-GB" sz="9600" b="1" i="1" u="sng" dirty="0"/>
              <a:t>Lets make a start!</a:t>
            </a:r>
          </a:p>
        </p:txBody>
      </p:sp>
    </p:spTree>
    <p:extLst>
      <p:ext uri="{BB962C8B-B14F-4D97-AF65-F5344CB8AC3E}">
        <p14:creationId xmlns:p14="http://schemas.microsoft.com/office/powerpoint/2010/main" val="1732690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ackground pattern">
            <a:extLst>
              <a:ext uri="{FF2B5EF4-FFF2-40B4-BE49-F238E27FC236}">
                <a16:creationId xmlns:a16="http://schemas.microsoft.com/office/drawing/2014/main" id="{BE85D22B-233C-68C9-A7D8-27164664CCF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p:blipFill>
        <p:spPr>
          <a:xfrm>
            <a:off x="-1" y="10"/>
            <a:ext cx="12192000" cy="6857990"/>
          </a:xfrm>
          <a:prstGeom prst="rect">
            <a:avLst/>
          </a:prstGeom>
        </p:spPr>
      </p:pic>
      <p:sp>
        <p:nvSpPr>
          <p:cNvPr id="2" name="Title 1">
            <a:extLst>
              <a:ext uri="{FF2B5EF4-FFF2-40B4-BE49-F238E27FC236}">
                <a16:creationId xmlns:a16="http://schemas.microsoft.com/office/drawing/2014/main" id="{414CDD59-732A-7A96-059B-FC11568566C4}"/>
              </a:ext>
            </a:extLst>
          </p:cNvPr>
          <p:cNvSpPr>
            <a:spLocks noGrp="1"/>
          </p:cNvSpPr>
          <p:nvPr>
            <p:ph type="title"/>
          </p:nvPr>
        </p:nvSpPr>
        <p:spPr>
          <a:xfrm>
            <a:off x="709448" y="1913950"/>
            <a:ext cx="4204137" cy="1342754"/>
          </a:xfrm>
        </p:spPr>
        <p:txBody>
          <a:bodyPr>
            <a:normAutofit/>
          </a:bodyPr>
          <a:lstStyle/>
          <a:p>
            <a:pPr algn="ctr"/>
            <a:r>
              <a:rPr lang="en-GB" sz="5400" b="1" i="1" u="sng" dirty="0"/>
              <a:t>Activity 1</a:t>
            </a:r>
          </a:p>
        </p:txBody>
      </p:sp>
      <p:sp>
        <p:nvSpPr>
          <p:cNvPr id="3" name="Content Placeholder 2">
            <a:extLst>
              <a:ext uri="{FF2B5EF4-FFF2-40B4-BE49-F238E27FC236}">
                <a16:creationId xmlns:a16="http://schemas.microsoft.com/office/drawing/2014/main" id="{E88F684D-ECCB-47A7-9DCD-4CB01C5A20A5}"/>
              </a:ext>
            </a:extLst>
          </p:cNvPr>
          <p:cNvSpPr>
            <a:spLocks noGrp="1"/>
          </p:cNvSpPr>
          <p:nvPr>
            <p:ph idx="1"/>
          </p:nvPr>
        </p:nvSpPr>
        <p:spPr>
          <a:xfrm>
            <a:off x="525516" y="3417573"/>
            <a:ext cx="4593021" cy="2619839"/>
          </a:xfrm>
        </p:spPr>
        <p:txBody>
          <a:bodyPr anchor="ctr">
            <a:normAutofit lnSpcReduction="10000"/>
          </a:bodyPr>
          <a:lstStyle/>
          <a:p>
            <a:r>
              <a:rPr lang="en-GB" sz="1500" dirty="0"/>
              <a:t>What is criminal law? </a:t>
            </a:r>
          </a:p>
          <a:p>
            <a:pPr marL="0" indent="0">
              <a:buNone/>
            </a:pPr>
            <a:endParaRPr lang="en-GB" sz="1500" dirty="0"/>
          </a:p>
          <a:p>
            <a:r>
              <a:rPr lang="en-GB" sz="1500" dirty="0"/>
              <a:t>In groups discuss the above question. </a:t>
            </a:r>
          </a:p>
          <a:p>
            <a:endParaRPr lang="en-GB" sz="1500" dirty="0"/>
          </a:p>
          <a:p>
            <a:r>
              <a:rPr lang="en-GB" sz="1500" dirty="0"/>
              <a:t>Prepare to feedback to the class.</a:t>
            </a:r>
          </a:p>
          <a:p>
            <a:endParaRPr lang="en-GB" sz="1500" dirty="0"/>
          </a:p>
          <a:p>
            <a:r>
              <a:rPr lang="en-GB" sz="1500" dirty="0"/>
              <a:t>One person from each group must answer the question.</a:t>
            </a:r>
          </a:p>
        </p:txBody>
      </p:sp>
    </p:spTree>
    <p:extLst>
      <p:ext uri="{BB962C8B-B14F-4D97-AF65-F5344CB8AC3E}">
        <p14:creationId xmlns:p14="http://schemas.microsoft.com/office/powerpoint/2010/main" val="588724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agram, engineering drawing&#10;&#10;Description automatically generated">
            <a:extLst>
              <a:ext uri="{FF2B5EF4-FFF2-40B4-BE49-F238E27FC236}">
                <a16:creationId xmlns:a16="http://schemas.microsoft.com/office/drawing/2014/main" id="{452618B1-E0D7-5BFF-6046-1D41FD7964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85C8DDE0-E1F1-4A5F-7F1D-C460A340690B}"/>
              </a:ext>
            </a:extLst>
          </p:cNvPr>
          <p:cNvSpPr>
            <a:spLocks noGrp="1"/>
          </p:cNvSpPr>
          <p:nvPr>
            <p:ph type="ctrTitle"/>
          </p:nvPr>
        </p:nvSpPr>
        <p:spPr>
          <a:xfrm rot="1005579">
            <a:off x="10478217" y="2698122"/>
            <a:ext cx="2978989" cy="2387600"/>
          </a:xfrm>
        </p:spPr>
        <p:txBody>
          <a:bodyPr/>
          <a:lstStyle/>
          <a:p>
            <a:r>
              <a:rPr lang="en-GB" b="1" dirty="0"/>
              <a:t>is……</a:t>
            </a:r>
          </a:p>
        </p:txBody>
      </p:sp>
      <p:sp>
        <p:nvSpPr>
          <p:cNvPr id="8" name="TextBox 7">
            <a:extLst>
              <a:ext uri="{FF2B5EF4-FFF2-40B4-BE49-F238E27FC236}">
                <a16:creationId xmlns:a16="http://schemas.microsoft.com/office/drawing/2014/main" id="{ECCEB8FF-4AB6-3092-1E0F-04CB3943EC94}"/>
              </a:ext>
            </a:extLst>
          </p:cNvPr>
          <p:cNvSpPr txBox="1"/>
          <p:nvPr/>
        </p:nvSpPr>
        <p:spPr>
          <a:xfrm>
            <a:off x="0" y="6858000"/>
            <a:ext cx="12192000" cy="230832"/>
          </a:xfrm>
          <a:prstGeom prst="rect">
            <a:avLst/>
          </a:prstGeom>
          <a:noFill/>
        </p:spPr>
        <p:txBody>
          <a:bodyPr wrap="square" rtlCol="0">
            <a:spAutoFit/>
          </a:bodyPr>
          <a:lstStyle/>
          <a:p>
            <a:r>
              <a:rPr lang="en-GB" sz="900">
                <a:hlinkClick r:id="rId3" tooltip="https://www.thebluediamondgallery.com/typewriter/c/criminal-law.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737721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974B6F-BD05-85DC-D45D-46953EDAB8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50521" y="0"/>
            <a:ext cx="8787442" cy="6854205"/>
          </a:xfrm>
          <a:prstGeom prst="rect">
            <a:avLst/>
          </a:prstGeom>
        </p:spPr>
      </p:pic>
    </p:spTree>
    <p:extLst>
      <p:ext uri="{BB962C8B-B14F-4D97-AF65-F5344CB8AC3E}">
        <p14:creationId xmlns:p14="http://schemas.microsoft.com/office/powerpoint/2010/main" val="43000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7811A38C-E454-5912-D0D4-D9B8A56B48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78524" y="273889"/>
            <a:ext cx="3989717" cy="5984576"/>
          </a:xfrm>
          <a:prstGeom prst="rect">
            <a:avLst/>
          </a:prstGeom>
        </p:spPr>
      </p:pic>
    </p:spTree>
    <p:extLst>
      <p:ext uri="{BB962C8B-B14F-4D97-AF65-F5344CB8AC3E}">
        <p14:creationId xmlns:p14="http://schemas.microsoft.com/office/powerpoint/2010/main" val="122532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ound, beverage, eaten&#10;&#10;Description automatically generated">
            <a:extLst>
              <a:ext uri="{FF2B5EF4-FFF2-40B4-BE49-F238E27FC236}">
                <a16:creationId xmlns:a16="http://schemas.microsoft.com/office/drawing/2014/main" id="{150F1A83-33C5-7C48-30D4-E8334A879D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387" y="359793"/>
            <a:ext cx="11049144" cy="6138413"/>
          </a:xfrm>
          <a:prstGeom prst="rect">
            <a:avLst/>
          </a:prstGeom>
        </p:spPr>
      </p:pic>
    </p:spTree>
    <p:extLst>
      <p:ext uri="{BB962C8B-B14F-4D97-AF65-F5344CB8AC3E}">
        <p14:creationId xmlns:p14="http://schemas.microsoft.com/office/powerpoint/2010/main" val="3853848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4EB6EBA-D73B-A4FF-6A07-D6B92346065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1593" y="148483"/>
            <a:ext cx="11348814" cy="6561033"/>
          </a:xfrm>
        </p:spPr>
      </p:pic>
    </p:spTree>
    <p:extLst>
      <p:ext uri="{BB962C8B-B14F-4D97-AF65-F5344CB8AC3E}">
        <p14:creationId xmlns:p14="http://schemas.microsoft.com/office/powerpoint/2010/main" val="95799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EBA49-5D34-B307-DA52-C820BDA1D0F9}"/>
              </a:ext>
            </a:extLst>
          </p:cNvPr>
          <p:cNvSpPr>
            <a:spLocks noGrp="1"/>
          </p:cNvSpPr>
          <p:nvPr>
            <p:ph type="title"/>
          </p:nvPr>
        </p:nvSpPr>
        <p:spPr/>
        <p:txBody>
          <a:bodyPr>
            <a:normAutofit/>
          </a:bodyPr>
          <a:lstStyle/>
          <a:p>
            <a:pPr algn="ctr"/>
            <a:r>
              <a:rPr lang="en-GB" sz="6600" b="1" i="1" u="sng" dirty="0"/>
              <a:t>Trigger warning </a:t>
            </a:r>
          </a:p>
        </p:txBody>
      </p:sp>
      <p:sp>
        <p:nvSpPr>
          <p:cNvPr id="3" name="Content Placeholder 2">
            <a:extLst>
              <a:ext uri="{FF2B5EF4-FFF2-40B4-BE49-F238E27FC236}">
                <a16:creationId xmlns:a16="http://schemas.microsoft.com/office/drawing/2014/main" id="{988FCA11-FB2E-F221-E672-9310EF764274}"/>
              </a:ext>
            </a:extLst>
          </p:cNvPr>
          <p:cNvSpPr>
            <a:spLocks noGrp="1"/>
          </p:cNvSpPr>
          <p:nvPr>
            <p:ph idx="1"/>
          </p:nvPr>
        </p:nvSpPr>
        <p:spPr/>
        <p:txBody>
          <a:bodyPr>
            <a:normAutofit/>
          </a:bodyPr>
          <a:lstStyle/>
          <a:p>
            <a:r>
              <a:rPr lang="en-GB" sz="2400" dirty="0"/>
              <a:t>This module will include discussions surrounding difficult and sensitive topics. </a:t>
            </a:r>
          </a:p>
          <a:p>
            <a:endParaRPr lang="en-GB" sz="2400" dirty="0"/>
          </a:p>
          <a:p>
            <a:r>
              <a:rPr lang="en-GB" sz="2400" dirty="0"/>
              <a:t>So, if you need to excuse your self at any time during the class please feel free too.  </a:t>
            </a:r>
          </a:p>
          <a:p>
            <a:endParaRPr lang="en-GB" sz="2400" dirty="0"/>
          </a:p>
          <a:p>
            <a:r>
              <a:rPr lang="en-GB" sz="2400" dirty="0"/>
              <a:t>A trigger warning will be given at the beginning of each lesson if the topic’s discussed are sensitive. </a:t>
            </a:r>
          </a:p>
        </p:txBody>
      </p:sp>
    </p:spTree>
    <p:extLst>
      <p:ext uri="{BB962C8B-B14F-4D97-AF65-F5344CB8AC3E}">
        <p14:creationId xmlns:p14="http://schemas.microsoft.com/office/powerpoint/2010/main" val="16909879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485E-DBDB-B0A0-52FA-63BF6E4E2C5D}"/>
              </a:ext>
            </a:extLst>
          </p:cNvPr>
          <p:cNvSpPr>
            <a:spLocks noGrp="1"/>
          </p:cNvSpPr>
          <p:nvPr>
            <p:ph type="title"/>
          </p:nvPr>
        </p:nvSpPr>
        <p:spPr/>
        <p:txBody>
          <a:bodyPr>
            <a:normAutofit/>
          </a:bodyPr>
          <a:lstStyle/>
          <a:p>
            <a:pPr algn="ctr"/>
            <a:r>
              <a:rPr lang="en-GB" sz="7200" b="1" i="1" u="sng" dirty="0"/>
              <a:t>Activity 1 </a:t>
            </a:r>
          </a:p>
        </p:txBody>
      </p:sp>
      <p:sp>
        <p:nvSpPr>
          <p:cNvPr id="3" name="Content Placeholder 2">
            <a:extLst>
              <a:ext uri="{FF2B5EF4-FFF2-40B4-BE49-F238E27FC236}">
                <a16:creationId xmlns:a16="http://schemas.microsoft.com/office/drawing/2014/main" id="{2C2E0D74-10BD-1DC5-23D0-609243B74386}"/>
              </a:ext>
            </a:extLst>
          </p:cNvPr>
          <p:cNvSpPr>
            <a:spLocks noGrp="1"/>
          </p:cNvSpPr>
          <p:nvPr>
            <p:ph idx="1"/>
          </p:nvPr>
        </p:nvSpPr>
        <p:spPr/>
        <p:txBody>
          <a:bodyPr/>
          <a:lstStyle/>
          <a:p>
            <a:r>
              <a:rPr lang="en-GB" dirty="0"/>
              <a:t>In groups create 5-10 questions regarding the module. </a:t>
            </a:r>
          </a:p>
          <a:p>
            <a:endParaRPr lang="en-GB" dirty="0"/>
          </a:p>
          <a:p>
            <a:r>
              <a:rPr lang="en-GB" dirty="0"/>
              <a:t>You have 15 minutes to do this. </a:t>
            </a:r>
          </a:p>
          <a:p>
            <a:endParaRPr lang="en-GB" dirty="0"/>
          </a:p>
          <a:p>
            <a:r>
              <a:rPr lang="en-GB" dirty="0"/>
              <a:t>Prepare to feedback to the class. </a:t>
            </a:r>
          </a:p>
          <a:p>
            <a:endParaRPr lang="en-GB" dirty="0"/>
          </a:p>
          <a:p>
            <a:r>
              <a:rPr lang="en-GB" dirty="0"/>
              <a:t>One person from each group must answer. </a:t>
            </a:r>
          </a:p>
        </p:txBody>
      </p:sp>
    </p:spTree>
    <p:extLst>
      <p:ext uri="{BB962C8B-B14F-4D97-AF65-F5344CB8AC3E}">
        <p14:creationId xmlns:p14="http://schemas.microsoft.com/office/powerpoint/2010/main" val="2512310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8BC88-73AB-1211-2363-6D21A0CAF1F2}"/>
              </a:ext>
            </a:extLst>
          </p:cNvPr>
          <p:cNvSpPr>
            <a:spLocks noGrp="1"/>
          </p:cNvSpPr>
          <p:nvPr>
            <p:ph type="title"/>
          </p:nvPr>
        </p:nvSpPr>
        <p:spPr/>
        <p:txBody>
          <a:bodyPr>
            <a:normAutofit/>
          </a:bodyPr>
          <a:lstStyle/>
          <a:p>
            <a:pPr algn="ctr"/>
            <a:r>
              <a:rPr lang="en-GB" sz="6600" b="1" i="1" u="sng" dirty="0"/>
              <a:t>Quick fire questions </a:t>
            </a:r>
          </a:p>
        </p:txBody>
      </p:sp>
      <p:sp>
        <p:nvSpPr>
          <p:cNvPr id="3" name="Content Placeholder 2">
            <a:extLst>
              <a:ext uri="{FF2B5EF4-FFF2-40B4-BE49-F238E27FC236}">
                <a16:creationId xmlns:a16="http://schemas.microsoft.com/office/drawing/2014/main" id="{9CCF0C39-A189-9A22-6E63-61773A2353D5}"/>
              </a:ext>
            </a:extLst>
          </p:cNvPr>
          <p:cNvSpPr>
            <a:spLocks noGrp="1"/>
          </p:cNvSpPr>
          <p:nvPr>
            <p:ph idx="1"/>
          </p:nvPr>
        </p:nvSpPr>
        <p:spPr>
          <a:xfrm>
            <a:off x="1069848" y="2121408"/>
            <a:ext cx="10058400" cy="1609344"/>
          </a:xfrm>
        </p:spPr>
        <p:txBody>
          <a:bodyPr/>
          <a:lstStyle/>
          <a:p>
            <a:r>
              <a:rPr lang="en-GB" dirty="0"/>
              <a:t>Next you will see a number of questions. </a:t>
            </a:r>
          </a:p>
          <a:p>
            <a:endParaRPr lang="en-GB" dirty="0"/>
          </a:p>
          <a:p>
            <a:r>
              <a:rPr lang="en-GB" dirty="0"/>
              <a:t>This is to test if you have been paying attention. </a:t>
            </a:r>
          </a:p>
          <a:p>
            <a:endParaRPr lang="en-GB" dirty="0"/>
          </a:p>
          <a:p>
            <a:pPr marL="0" indent="0">
              <a:buNone/>
            </a:pPr>
            <a:endParaRPr lang="en-GB" dirty="0"/>
          </a:p>
        </p:txBody>
      </p:sp>
    </p:spTree>
    <p:extLst>
      <p:ext uri="{BB962C8B-B14F-4D97-AF65-F5344CB8AC3E}">
        <p14:creationId xmlns:p14="http://schemas.microsoft.com/office/powerpoint/2010/main" val="7006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AC6-1E83-BAC6-2A46-DC89BE073FED}"/>
              </a:ext>
            </a:extLst>
          </p:cNvPr>
          <p:cNvSpPr>
            <a:spLocks noGrp="1"/>
          </p:cNvSpPr>
          <p:nvPr>
            <p:ph type="title"/>
          </p:nvPr>
        </p:nvSpPr>
        <p:spPr/>
        <p:txBody>
          <a:bodyPr>
            <a:normAutofit/>
          </a:bodyPr>
          <a:lstStyle/>
          <a:p>
            <a:pPr algn="ctr"/>
            <a:r>
              <a:rPr lang="en-GB" sz="7200" b="1" i="1" u="sng" dirty="0"/>
              <a:t>Question 1-5</a:t>
            </a:r>
          </a:p>
        </p:txBody>
      </p:sp>
      <p:sp>
        <p:nvSpPr>
          <p:cNvPr id="3" name="Content Placeholder 2">
            <a:extLst>
              <a:ext uri="{FF2B5EF4-FFF2-40B4-BE49-F238E27FC236}">
                <a16:creationId xmlns:a16="http://schemas.microsoft.com/office/drawing/2014/main" id="{EB402106-A615-DF14-FF0F-A33542FB09F2}"/>
              </a:ext>
            </a:extLst>
          </p:cNvPr>
          <p:cNvSpPr>
            <a:spLocks noGrp="1"/>
          </p:cNvSpPr>
          <p:nvPr>
            <p:ph idx="1"/>
          </p:nvPr>
        </p:nvSpPr>
        <p:spPr/>
        <p:txBody>
          <a:bodyPr/>
          <a:lstStyle/>
          <a:p>
            <a:r>
              <a:rPr lang="en-GB" dirty="0"/>
              <a:t>What is the question for you first assignment or the topic it discusses?</a:t>
            </a:r>
          </a:p>
          <a:p>
            <a:endParaRPr lang="en-GB" dirty="0"/>
          </a:p>
          <a:p>
            <a:r>
              <a:rPr lang="en-GB" dirty="0"/>
              <a:t>When is your 1</a:t>
            </a:r>
            <a:r>
              <a:rPr lang="en-GB" baseline="30000" dirty="0"/>
              <a:t>st</a:t>
            </a:r>
            <a:r>
              <a:rPr lang="en-GB" dirty="0"/>
              <a:t> assignment due? </a:t>
            </a:r>
          </a:p>
          <a:p>
            <a:endParaRPr lang="en-GB" dirty="0"/>
          </a:p>
          <a:p>
            <a:r>
              <a:rPr lang="en-GB" dirty="0"/>
              <a:t>What is criminal law? </a:t>
            </a:r>
          </a:p>
          <a:p>
            <a:endParaRPr lang="en-GB" dirty="0"/>
          </a:p>
          <a:p>
            <a:r>
              <a:rPr lang="en-GB" dirty="0"/>
              <a:t>What do we expect from you as students?</a:t>
            </a:r>
          </a:p>
          <a:p>
            <a:endParaRPr lang="en-GB" dirty="0"/>
          </a:p>
          <a:p>
            <a:r>
              <a:rPr lang="en-GB" dirty="0"/>
              <a:t>What do you expect from your tutor?</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3200856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AB58E-4A7D-CB11-B21C-2A544C10C057}"/>
              </a:ext>
            </a:extLst>
          </p:cNvPr>
          <p:cNvSpPr>
            <a:spLocks noGrp="1"/>
          </p:cNvSpPr>
          <p:nvPr>
            <p:ph type="title"/>
          </p:nvPr>
        </p:nvSpPr>
        <p:spPr/>
        <p:txBody>
          <a:bodyPr>
            <a:normAutofit/>
          </a:bodyPr>
          <a:lstStyle/>
          <a:p>
            <a:pPr algn="ctr"/>
            <a:r>
              <a:rPr lang="en-GB" sz="6600" b="1" i="1" u="sng" dirty="0"/>
              <a:t>Questions 6-9</a:t>
            </a:r>
          </a:p>
        </p:txBody>
      </p:sp>
      <p:sp>
        <p:nvSpPr>
          <p:cNvPr id="3" name="Content Placeholder 2">
            <a:extLst>
              <a:ext uri="{FF2B5EF4-FFF2-40B4-BE49-F238E27FC236}">
                <a16:creationId xmlns:a16="http://schemas.microsoft.com/office/drawing/2014/main" id="{B011B633-E229-E165-5B18-C48B25404169}"/>
              </a:ext>
            </a:extLst>
          </p:cNvPr>
          <p:cNvSpPr>
            <a:spLocks noGrp="1"/>
          </p:cNvSpPr>
          <p:nvPr>
            <p:ph idx="1"/>
          </p:nvPr>
        </p:nvSpPr>
        <p:spPr/>
        <p:txBody>
          <a:bodyPr/>
          <a:lstStyle/>
          <a:p>
            <a:r>
              <a:rPr lang="en-GB" dirty="0"/>
              <a:t>Will the module include sensitive topics? </a:t>
            </a:r>
          </a:p>
          <a:p>
            <a:endParaRPr lang="en-GB" dirty="0"/>
          </a:p>
          <a:p>
            <a:r>
              <a:rPr lang="en-GB" dirty="0"/>
              <a:t>Are you expected to attend the lessons? </a:t>
            </a:r>
          </a:p>
          <a:p>
            <a:endParaRPr lang="en-GB" dirty="0"/>
          </a:p>
          <a:p>
            <a:r>
              <a:rPr lang="en-GB" dirty="0"/>
              <a:t>What should you do if you cannot attend? </a:t>
            </a:r>
          </a:p>
          <a:p>
            <a:endParaRPr lang="en-GB" dirty="0"/>
          </a:p>
          <a:p>
            <a:r>
              <a:rPr lang="en-GB" dirty="0"/>
              <a:t>Are you looking forward to the module?</a:t>
            </a:r>
          </a:p>
        </p:txBody>
      </p:sp>
    </p:spTree>
    <p:extLst>
      <p:ext uri="{BB962C8B-B14F-4D97-AF65-F5344CB8AC3E}">
        <p14:creationId xmlns:p14="http://schemas.microsoft.com/office/powerpoint/2010/main" val="2342315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21260-EEE7-5FC9-F4E6-4CF95433E117}"/>
              </a:ext>
            </a:extLst>
          </p:cNvPr>
          <p:cNvSpPr>
            <a:spLocks noGrp="1"/>
          </p:cNvSpPr>
          <p:nvPr>
            <p:ph type="title"/>
          </p:nvPr>
        </p:nvSpPr>
        <p:spPr/>
        <p:txBody>
          <a:bodyPr>
            <a:normAutofit/>
          </a:bodyPr>
          <a:lstStyle/>
          <a:p>
            <a:pPr algn="ctr"/>
            <a:r>
              <a:rPr lang="en-GB" sz="6600" b="1" i="1" u="sng" dirty="0"/>
              <a:t>Extra notes</a:t>
            </a:r>
          </a:p>
        </p:txBody>
      </p:sp>
      <p:sp>
        <p:nvSpPr>
          <p:cNvPr id="3" name="Content Placeholder 2">
            <a:extLst>
              <a:ext uri="{FF2B5EF4-FFF2-40B4-BE49-F238E27FC236}">
                <a16:creationId xmlns:a16="http://schemas.microsoft.com/office/drawing/2014/main" id="{505C99FE-167F-9A6C-FA89-63FCD8F1A0FF}"/>
              </a:ext>
            </a:extLst>
          </p:cNvPr>
          <p:cNvSpPr>
            <a:spLocks noGrp="1"/>
          </p:cNvSpPr>
          <p:nvPr>
            <p:ph idx="1"/>
          </p:nvPr>
        </p:nvSpPr>
        <p:spPr/>
        <p:txBody>
          <a:bodyPr/>
          <a:lstStyle/>
          <a:p>
            <a:r>
              <a:rPr lang="en-GB" dirty="0"/>
              <a:t>You must stay for the duration of the class. </a:t>
            </a:r>
          </a:p>
          <a:p>
            <a:endParaRPr lang="en-GB" dirty="0"/>
          </a:p>
          <a:p>
            <a:r>
              <a:rPr lang="en-GB" dirty="0"/>
              <a:t>Inform your tutors if you need to miss a lesson. </a:t>
            </a:r>
          </a:p>
          <a:p>
            <a:endParaRPr lang="en-GB" dirty="0"/>
          </a:p>
          <a:p>
            <a:r>
              <a:rPr lang="en-GB" dirty="0"/>
              <a:t>We expect you to engage in the lesson. </a:t>
            </a:r>
          </a:p>
          <a:p>
            <a:endParaRPr lang="en-GB" dirty="0"/>
          </a:p>
          <a:p>
            <a:r>
              <a:rPr lang="en-GB" dirty="0"/>
              <a:t>Or you could be marked as absent. </a:t>
            </a:r>
          </a:p>
        </p:txBody>
      </p:sp>
    </p:spTree>
    <p:extLst>
      <p:ext uri="{BB962C8B-B14F-4D97-AF65-F5344CB8AC3E}">
        <p14:creationId xmlns:p14="http://schemas.microsoft.com/office/powerpoint/2010/main" val="17633528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14D1-D594-CABA-0331-0ECC9699BD3F}"/>
              </a:ext>
            </a:extLst>
          </p:cNvPr>
          <p:cNvSpPr>
            <a:spLocks noGrp="1"/>
          </p:cNvSpPr>
          <p:nvPr>
            <p:ph type="title"/>
          </p:nvPr>
        </p:nvSpPr>
        <p:spPr/>
        <p:txBody>
          <a:bodyPr>
            <a:normAutofit/>
          </a:bodyPr>
          <a:lstStyle/>
          <a:p>
            <a:pPr algn="ctr"/>
            <a:r>
              <a:rPr lang="en-GB" sz="6600" b="1" i="1" u="sng" dirty="0"/>
              <a:t>Next week </a:t>
            </a:r>
          </a:p>
        </p:txBody>
      </p:sp>
      <p:sp>
        <p:nvSpPr>
          <p:cNvPr id="3" name="Content Placeholder 2">
            <a:extLst>
              <a:ext uri="{FF2B5EF4-FFF2-40B4-BE49-F238E27FC236}">
                <a16:creationId xmlns:a16="http://schemas.microsoft.com/office/drawing/2014/main" id="{4BB44083-AE35-B992-64B5-3E7B980A31FE}"/>
              </a:ext>
            </a:extLst>
          </p:cNvPr>
          <p:cNvSpPr>
            <a:spLocks noGrp="1"/>
          </p:cNvSpPr>
          <p:nvPr>
            <p:ph idx="1"/>
          </p:nvPr>
        </p:nvSpPr>
        <p:spPr/>
        <p:txBody>
          <a:bodyPr/>
          <a:lstStyle/>
          <a:p>
            <a:r>
              <a:rPr lang="en-GB" dirty="0"/>
              <a:t>Tomorrow your criminal law lecture will be released. </a:t>
            </a:r>
          </a:p>
          <a:p>
            <a:endParaRPr lang="en-GB" dirty="0"/>
          </a:p>
          <a:p>
            <a:r>
              <a:rPr lang="en-GB" dirty="0"/>
              <a:t>Ensure that you listen to the lecture as it will be the topic of next weeks workshop. </a:t>
            </a:r>
          </a:p>
          <a:p>
            <a:endParaRPr lang="en-GB" dirty="0"/>
          </a:p>
          <a:p>
            <a:r>
              <a:rPr lang="en-GB" dirty="0"/>
              <a:t>If you have any questions please bring them to the workshop. </a:t>
            </a:r>
          </a:p>
        </p:txBody>
      </p:sp>
    </p:spTree>
    <p:extLst>
      <p:ext uri="{BB962C8B-B14F-4D97-AF65-F5344CB8AC3E}">
        <p14:creationId xmlns:p14="http://schemas.microsoft.com/office/powerpoint/2010/main" val="3318906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3805-377D-EAD0-E9CF-FA0058837986}"/>
              </a:ext>
            </a:extLst>
          </p:cNvPr>
          <p:cNvSpPr>
            <a:spLocks noGrp="1"/>
          </p:cNvSpPr>
          <p:nvPr>
            <p:ph type="title"/>
          </p:nvPr>
        </p:nvSpPr>
        <p:spPr/>
        <p:txBody>
          <a:bodyPr>
            <a:normAutofit/>
          </a:bodyPr>
          <a:lstStyle/>
          <a:p>
            <a:pPr algn="ctr"/>
            <a:r>
              <a:rPr lang="en-GB" sz="6600" b="1" i="1" u="sng" dirty="0">
                <a:cs typeface="Calibri Light"/>
              </a:rPr>
              <a:t>Summary</a:t>
            </a:r>
            <a:endParaRPr lang="en-GB" sz="6600" u="sng" dirty="0">
              <a:cs typeface="Calibri Light" panose="020F0302020204030204"/>
            </a:endParaRPr>
          </a:p>
        </p:txBody>
      </p:sp>
      <p:sp>
        <p:nvSpPr>
          <p:cNvPr id="3" name="Content Placeholder 2">
            <a:extLst>
              <a:ext uri="{FF2B5EF4-FFF2-40B4-BE49-F238E27FC236}">
                <a16:creationId xmlns:a16="http://schemas.microsoft.com/office/drawing/2014/main" id="{005EECBA-08DD-3C78-29EF-DD50CDFB19A3}"/>
              </a:ext>
            </a:extLst>
          </p:cNvPr>
          <p:cNvSpPr>
            <a:spLocks noGrp="1"/>
          </p:cNvSpPr>
          <p:nvPr>
            <p:ph idx="1"/>
          </p:nvPr>
        </p:nvSpPr>
        <p:spPr/>
        <p:txBody>
          <a:bodyPr>
            <a:normAutofit fontScale="92500" lnSpcReduction="20000"/>
          </a:bodyPr>
          <a:lstStyle/>
          <a:p>
            <a:pPr>
              <a:lnSpc>
                <a:spcPct val="200000"/>
              </a:lnSpc>
            </a:pPr>
            <a:r>
              <a:rPr lang="en-GB" dirty="0"/>
              <a:t>Criminal law – </a:t>
            </a:r>
          </a:p>
          <a:p>
            <a:pPr>
              <a:lnSpc>
                <a:spcPct val="200000"/>
              </a:lnSpc>
            </a:pPr>
            <a:r>
              <a:rPr lang="en-GB" dirty="0"/>
              <a:t>1</a:t>
            </a:r>
            <a:r>
              <a:rPr lang="en-GB" baseline="30000" dirty="0"/>
              <a:t>st</a:t>
            </a:r>
            <a:r>
              <a:rPr lang="en-GB" dirty="0"/>
              <a:t> Assignment due on the 10</a:t>
            </a:r>
            <a:r>
              <a:rPr lang="en-GB" baseline="30000" dirty="0"/>
              <a:t>th</a:t>
            </a:r>
            <a:r>
              <a:rPr lang="en-GB" dirty="0"/>
              <a:t> of March 2023 by 23:59pm. </a:t>
            </a:r>
          </a:p>
          <a:p>
            <a:pPr>
              <a:lnSpc>
                <a:spcPct val="200000"/>
              </a:lnSpc>
            </a:pPr>
            <a:r>
              <a:rPr lang="en-GB" dirty="0"/>
              <a:t>Moodle page. </a:t>
            </a:r>
          </a:p>
          <a:p>
            <a:pPr>
              <a:lnSpc>
                <a:spcPct val="200000"/>
              </a:lnSpc>
            </a:pPr>
            <a:r>
              <a:rPr lang="en-GB" dirty="0"/>
              <a:t>Teams page. </a:t>
            </a:r>
          </a:p>
          <a:p>
            <a:pPr>
              <a:lnSpc>
                <a:spcPct val="200000"/>
              </a:lnSpc>
            </a:pPr>
            <a:r>
              <a:rPr lang="en-GB" dirty="0"/>
              <a:t>Lecture released tomorrow. </a:t>
            </a:r>
          </a:p>
          <a:p>
            <a:pPr>
              <a:lnSpc>
                <a:spcPct val="200000"/>
              </a:lnSpc>
            </a:pPr>
            <a:r>
              <a:rPr lang="en-GB" dirty="0"/>
              <a:t>Scheme of work will be on Moodle. </a:t>
            </a:r>
          </a:p>
        </p:txBody>
      </p:sp>
    </p:spTree>
    <p:extLst>
      <p:ext uri="{BB962C8B-B14F-4D97-AF65-F5344CB8AC3E}">
        <p14:creationId xmlns:p14="http://schemas.microsoft.com/office/powerpoint/2010/main" val="304036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stationary, writing implement, pencil&#10;&#10;Description automatically generated">
            <a:extLst>
              <a:ext uri="{FF2B5EF4-FFF2-40B4-BE49-F238E27FC236}">
                <a16:creationId xmlns:a16="http://schemas.microsoft.com/office/drawing/2014/main" id="{1806A892-4607-129B-E8DA-57E129C8A3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26127" y="-93518"/>
            <a:ext cx="9999517" cy="7521286"/>
          </a:xfrm>
          <a:prstGeom prst="rect">
            <a:avLst/>
          </a:prstGeom>
        </p:spPr>
      </p:pic>
    </p:spTree>
    <p:extLst>
      <p:ext uri="{BB962C8B-B14F-4D97-AF65-F5344CB8AC3E}">
        <p14:creationId xmlns:p14="http://schemas.microsoft.com/office/powerpoint/2010/main" val="1193886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854</Words>
  <Application>Microsoft Office PowerPoint</Application>
  <PresentationFormat>Widescreen</PresentationFormat>
  <Paragraphs>153</Paragraphs>
  <Slides>29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Rockwell</vt:lpstr>
      <vt:lpstr>Rockwell Condensed</vt:lpstr>
      <vt:lpstr>Rockwell Extra Bold</vt:lpstr>
      <vt:lpstr>Symbol</vt:lpstr>
      <vt:lpstr>Times New Roman</vt:lpstr>
      <vt:lpstr>Wingdings</vt:lpstr>
      <vt:lpstr>Wood Type</vt:lpstr>
      <vt:lpstr>Welcome to Criminal Law</vt:lpstr>
      <vt:lpstr>Content </vt:lpstr>
      <vt:lpstr>Aims and learning objectives </vt:lpstr>
      <vt:lpstr>Introductions</vt:lpstr>
      <vt:lpstr>Scheme of work</vt:lpstr>
      <vt:lpstr>How will these sessions run?</vt:lpstr>
      <vt:lpstr>Assignments</vt:lpstr>
      <vt:lpstr>Assignment 1 </vt:lpstr>
      <vt:lpstr>Guidance</vt:lpstr>
      <vt:lpstr>Continued</vt:lpstr>
      <vt:lpstr>Expectations</vt:lpstr>
      <vt:lpstr>PowerPoint Presentation</vt:lpstr>
      <vt:lpstr>Any Questions?</vt:lpstr>
      <vt:lpstr>Lets make a start!</vt:lpstr>
      <vt:lpstr>Activity 1</vt:lpstr>
      <vt:lpstr>is……</vt:lpstr>
      <vt:lpstr>PowerPoint Presentation</vt:lpstr>
      <vt:lpstr>PowerPoint Presentation</vt:lpstr>
      <vt:lpstr>PowerPoint Presentation</vt:lpstr>
      <vt:lpstr>PowerPoint Presentation</vt:lpstr>
      <vt:lpstr>Trigger warning </vt:lpstr>
      <vt:lpstr>Activity 1 </vt:lpstr>
      <vt:lpstr>Quick fire questions </vt:lpstr>
      <vt:lpstr>Question 1-5</vt:lpstr>
      <vt:lpstr>Questions 6-9</vt:lpstr>
      <vt:lpstr>Extra notes</vt:lpstr>
      <vt:lpstr>Next week </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130</cp:revision>
  <dcterms:created xsi:type="dcterms:W3CDTF">2013-07-15T20:26:40Z</dcterms:created>
  <dcterms:modified xsi:type="dcterms:W3CDTF">2023-02-02T08:43:12Z</dcterms:modified>
</cp:coreProperties>
</file>