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1/30/2024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9293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1/30/2024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5679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1/30/2024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0152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1/30/2024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83704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1/30/2024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9331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1/30/2024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0315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1/30/2024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3165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1/30/2024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27294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1/30/2024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853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1/30/2024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7085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1/30/2024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4402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5066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72370DF-07EE-5D02-57BC-75E6F8A12E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406"/>
          <a:stretch/>
        </p:blipFill>
        <p:spPr>
          <a:xfrm>
            <a:off x="16" y="10"/>
            <a:ext cx="755688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56905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8D2427-AB73-2873-46BE-7827B635F7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7939" y="640080"/>
            <a:ext cx="3659246" cy="2850320"/>
          </a:xfrm>
        </p:spPr>
        <p:txBody>
          <a:bodyPr>
            <a:normAutofit fontScale="90000"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Limited rights (or Special rights)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82926A-B7FC-C2EA-9062-FC9A618D8A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7939" y="3812135"/>
            <a:ext cx="3659246" cy="1596655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James Dick, Jake Weeks, Morgan Sims, Jamie Parry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71745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CB0D5-8E49-1780-C192-6BF8E548D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limited rights		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9D824-9B43-A5FC-45B4-2FBC8BBA68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444444"/>
                </a:solidFill>
                <a:effectLst/>
                <a:latin typeface="Lato" panose="020F0502020204030203" pitchFamily="34" charset="0"/>
              </a:rPr>
              <a:t>These rights are similar to absolute rights in that they cannot be "balanced" against the rights of other individuals or the public interest. </a:t>
            </a:r>
          </a:p>
          <a:p>
            <a:r>
              <a:rPr lang="en-US" b="0" i="0" dirty="0">
                <a:solidFill>
                  <a:srgbClr val="444444"/>
                </a:solidFill>
                <a:effectLst/>
                <a:latin typeface="Lato" panose="020F0502020204030203" pitchFamily="34" charset="0"/>
              </a:rPr>
              <a:t>But governments are entitled under the Convention to take away from their application in times of war or national emergency.</a:t>
            </a:r>
          </a:p>
          <a:p>
            <a:r>
              <a:rPr lang="en-US" b="0" i="0" dirty="0">
                <a:solidFill>
                  <a:srgbClr val="444444"/>
                </a:solidFill>
                <a:effectLst/>
                <a:latin typeface="Lato" panose="020F0502020204030203" pitchFamily="34" charset="0"/>
              </a:rPr>
              <a:t>Under sections 14 and 16 of the Human Rights Act 1998 (</a:t>
            </a:r>
            <a:r>
              <a:rPr lang="en-US" b="0" i="0" dirty="0" err="1">
                <a:solidFill>
                  <a:srgbClr val="444444"/>
                </a:solidFill>
                <a:effectLst/>
                <a:latin typeface="Lato" panose="020F0502020204030203" pitchFamily="34" charset="0"/>
              </a:rPr>
              <a:t>HRA</a:t>
            </a:r>
            <a:r>
              <a:rPr lang="en-US" dirty="0">
                <a:solidFill>
                  <a:srgbClr val="444444"/>
                </a:solidFill>
                <a:latin typeface="Lato" panose="020F0502020204030203" pitchFamily="34" charset="0"/>
              </a:rPr>
              <a:t>) </a:t>
            </a:r>
            <a:r>
              <a:rPr lang="en-US" b="0" i="0" dirty="0">
                <a:solidFill>
                  <a:srgbClr val="444444"/>
                </a:solidFill>
                <a:effectLst/>
                <a:latin typeface="Lato" panose="020F0502020204030203" pitchFamily="34" charset="0"/>
              </a:rPr>
              <a:t>derogation can only be made by the Secretary of State for Justice. Derogations last for five years, unless renewed.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96664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48CFE-3866-1337-F5D8-DC5ED4B5F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 list of the Human Rights along with the article number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E960D-E86E-F5B3-8DF3-756E7AB5848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US" dirty="0"/>
              <a:t>The right to liberty (Article 5)</a:t>
            </a:r>
          </a:p>
          <a:p>
            <a:r>
              <a:rPr lang="en-US" dirty="0"/>
              <a:t>Article 5 protects your right not to be deprived of the person(s) liberty or freedom unless it's in accordance with the law.</a:t>
            </a:r>
          </a:p>
          <a:p>
            <a:r>
              <a:rPr lang="en-US" dirty="0"/>
              <a:t>This means the individual mustn't be imprisoned or detained unless there's a law which allows it and the correct procedure is followed - for example, the imprisonment of criminals.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64C36F-B491-4666-712B-A681646C4D9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US" dirty="0"/>
              <a:t>The right to a fair trial (Article 6) </a:t>
            </a:r>
          </a:p>
          <a:p>
            <a:r>
              <a:rPr lang="en-US" dirty="0"/>
              <a:t>Article 6 are examples of limited rights for these purposes. </a:t>
            </a:r>
          </a:p>
          <a:p>
            <a:r>
              <a:rPr lang="en-US" dirty="0"/>
              <a:t>It also ensures that the person has access to the courts and gives you the right to bring a civil case. </a:t>
            </a:r>
          </a:p>
          <a:p>
            <a:r>
              <a:rPr lang="en-US" dirty="0"/>
              <a:t>Article 6 doesn't give the individual an automatic right to free legal representation in civil cases.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8548736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DarkSeedRightStep">
      <a:dk1>
        <a:srgbClr val="000000"/>
      </a:dk1>
      <a:lt1>
        <a:srgbClr val="FFFFFF"/>
      </a:lt1>
      <a:dk2>
        <a:srgbClr val="1B3021"/>
      </a:dk2>
      <a:lt2>
        <a:srgbClr val="F3F0F2"/>
      </a:lt2>
      <a:accent1>
        <a:srgbClr val="47B665"/>
      </a:accent1>
      <a:accent2>
        <a:srgbClr val="3BB18C"/>
      </a:accent2>
      <a:accent3>
        <a:srgbClr val="4AB0BC"/>
      </a:accent3>
      <a:accent4>
        <a:srgbClr val="3B74B1"/>
      </a:accent4>
      <a:accent5>
        <a:srgbClr val="4D54C3"/>
      </a:accent5>
      <a:accent6>
        <a:srgbClr val="6B43B5"/>
      </a:accent6>
      <a:hlink>
        <a:srgbClr val="A08735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245</Words>
  <Application>Microsoft Office PowerPoint</Application>
  <PresentationFormat>Widescreen</PresentationFormat>
  <Paragraphs>14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RetrospectVTI</vt:lpstr>
      <vt:lpstr>Limited rights (or Special rights)</vt:lpstr>
      <vt:lpstr>What are limited rights    </vt:lpstr>
      <vt:lpstr>A list of the Human Rights along with the article number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Limited rights (or Special rights)</dc:title>
  <dc:creator>Jamie Dick (2103999)</dc:creator>
  <cp:lastModifiedBy>Jamie Dick (2103999)</cp:lastModifiedBy>
  <cp:revision>2</cp:revision>
  <dcterms:created xsi:type="dcterms:W3CDTF">2024-01-30T14:52:28Z</dcterms:created>
  <dcterms:modified xsi:type="dcterms:W3CDTF">2024-01-30T15:40:52Z</dcterms:modified>
</cp:coreProperties>
</file>