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61" r:id="rId5"/>
    <p:sldId id="262" r:id="rId6"/>
    <p:sldId id="263" r:id="rId7"/>
    <p:sldId id="264"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79FED8-B683-4A58-8DB0-1840161D754C}" v="45" dt="2023-02-19T21:28:19.1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smin Smeu (1920063)" userId="102feff8-613c-436f-94fb-0edb797fceb8" providerId="ADAL" clId="{C379FED8-B683-4A58-8DB0-1840161D754C}"/>
    <pc:docChg chg="undo custSel addSld delSld modSld">
      <pc:chgData name="Cosmin Smeu (1920063)" userId="102feff8-613c-436f-94fb-0edb797fceb8" providerId="ADAL" clId="{C379FED8-B683-4A58-8DB0-1840161D754C}" dt="2023-02-19T21:38:26.869" v="17788" actId="20577"/>
      <pc:docMkLst>
        <pc:docMk/>
      </pc:docMkLst>
      <pc:sldChg chg="addSp delSp modSp new mod">
        <pc:chgData name="Cosmin Smeu (1920063)" userId="102feff8-613c-436f-94fb-0edb797fceb8" providerId="ADAL" clId="{C379FED8-B683-4A58-8DB0-1840161D754C}" dt="2023-02-13T18:43:10.070" v="319" actId="14100"/>
        <pc:sldMkLst>
          <pc:docMk/>
          <pc:sldMk cId="600629276" sldId="256"/>
        </pc:sldMkLst>
        <pc:spChg chg="mod">
          <ac:chgData name="Cosmin Smeu (1920063)" userId="102feff8-613c-436f-94fb-0edb797fceb8" providerId="ADAL" clId="{C379FED8-B683-4A58-8DB0-1840161D754C}" dt="2023-02-13T18:43:10.070" v="319" actId="14100"/>
          <ac:spMkLst>
            <pc:docMk/>
            <pc:sldMk cId="600629276" sldId="256"/>
            <ac:spMk id="2" creationId="{A142503C-72E4-317E-59B6-4112C7C096F8}"/>
          </ac:spMkLst>
        </pc:spChg>
        <pc:spChg chg="del">
          <ac:chgData name="Cosmin Smeu (1920063)" userId="102feff8-613c-436f-94fb-0edb797fceb8" providerId="ADAL" clId="{C379FED8-B683-4A58-8DB0-1840161D754C}" dt="2023-02-13T18:36:30.278" v="169" actId="21"/>
          <ac:spMkLst>
            <pc:docMk/>
            <pc:sldMk cId="600629276" sldId="256"/>
            <ac:spMk id="3" creationId="{68B6ED7E-CEFC-E941-3455-172F5BC22DF3}"/>
          </ac:spMkLst>
        </pc:spChg>
        <pc:spChg chg="add mod">
          <ac:chgData name="Cosmin Smeu (1920063)" userId="102feff8-613c-436f-94fb-0edb797fceb8" providerId="ADAL" clId="{C379FED8-B683-4A58-8DB0-1840161D754C}" dt="2023-02-13T18:42:39.709" v="314" actId="1076"/>
          <ac:spMkLst>
            <pc:docMk/>
            <pc:sldMk cId="600629276" sldId="256"/>
            <ac:spMk id="4" creationId="{D3274DAC-BCC1-E69C-1873-12DADF93E520}"/>
          </ac:spMkLst>
        </pc:spChg>
        <pc:picChg chg="add mod">
          <ac:chgData name="Cosmin Smeu (1920063)" userId="102feff8-613c-436f-94fb-0edb797fceb8" providerId="ADAL" clId="{C379FED8-B683-4A58-8DB0-1840161D754C}" dt="2023-02-13T18:42:55.458" v="317" actId="1076"/>
          <ac:picMkLst>
            <pc:docMk/>
            <pc:sldMk cId="600629276" sldId="256"/>
            <ac:picMk id="1026" creationId="{9E1032F3-67DD-6461-D23B-D24357549BBE}"/>
          </ac:picMkLst>
        </pc:picChg>
      </pc:sldChg>
      <pc:sldChg chg="addSp modSp new mod setBg">
        <pc:chgData name="Cosmin Smeu (1920063)" userId="102feff8-613c-436f-94fb-0edb797fceb8" providerId="ADAL" clId="{C379FED8-B683-4A58-8DB0-1840161D754C}" dt="2023-02-19T21:17:05.159" v="15703" actId="1076"/>
        <pc:sldMkLst>
          <pc:docMk/>
          <pc:sldMk cId="119903506" sldId="257"/>
        </pc:sldMkLst>
        <pc:spChg chg="mod">
          <ac:chgData name="Cosmin Smeu (1920063)" userId="102feff8-613c-436f-94fb-0edb797fceb8" providerId="ADAL" clId="{C379FED8-B683-4A58-8DB0-1840161D754C}" dt="2023-02-19T21:14:48.454" v="15641" actId="1076"/>
          <ac:spMkLst>
            <pc:docMk/>
            <pc:sldMk cId="119903506" sldId="257"/>
            <ac:spMk id="2" creationId="{94F2D560-8E98-9051-5B57-630B7558B2AB}"/>
          </ac:spMkLst>
        </pc:spChg>
        <pc:spChg chg="mod">
          <ac:chgData name="Cosmin Smeu (1920063)" userId="102feff8-613c-436f-94fb-0edb797fceb8" providerId="ADAL" clId="{C379FED8-B683-4A58-8DB0-1840161D754C}" dt="2023-02-19T21:17:05.159" v="15703" actId="1076"/>
          <ac:spMkLst>
            <pc:docMk/>
            <pc:sldMk cId="119903506" sldId="257"/>
            <ac:spMk id="3" creationId="{A1849FDD-8DC5-9C86-5CCE-907F790E49AD}"/>
          </ac:spMkLst>
        </pc:spChg>
        <pc:spChg chg="add">
          <ac:chgData name="Cosmin Smeu (1920063)" userId="102feff8-613c-436f-94fb-0edb797fceb8" providerId="ADAL" clId="{C379FED8-B683-4A58-8DB0-1840161D754C}" dt="2023-02-18T13:58:44.326" v="350" actId="26606"/>
          <ac:spMkLst>
            <pc:docMk/>
            <pc:sldMk cId="119903506" sldId="257"/>
            <ac:spMk id="8" creationId="{09588DA8-065E-4F6F-8EFD-43104AB2E0CF}"/>
          </ac:spMkLst>
        </pc:spChg>
        <pc:spChg chg="add">
          <ac:chgData name="Cosmin Smeu (1920063)" userId="102feff8-613c-436f-94fb-0edb797fceb8" providerId="ADAL" clId="{C379FED8-B683-4A58-8DB0-1840161D754C}" dt="2023-02-18T13:58:44.326" v="350" actId="26606"/>
          <ac:spMkLst>
            <pc:docMk/>
            <pc:sldMk cId="119903506" sldId="257"/>
            <ac:spMk id="10" creationId="{C4285719-470E-454C-AF62-8323075F1F5B}"/>
          </ac:spMkLst>
        </pc:spChg>
        <pc:spChg chg="add">
          <ac:chgData name="Cosmin Smeu (1920063)" userId="102feff8-613c-436f-94fb-0edb797fceb8" providerId="ADAL" clId="{C379FED8-B683-4A58-8DB0-1840161D754C}" dt="2023-02-18T13:58:44.326" v="350" actId="26606"/>
          <ac:spMkLst>
            <pc:docMk/>
            <pc:sldMk cId="119903506" sldId="257"/>
            <ac:spMk id="12" creationId="{CD9FE4EF-C4D8-49A0-B2FF-81D8DB7D8A24}"/>
          </ac:spMkLst>
        </pc:spChg>
        <pc:spChg chg="add">
          <ac:chgData name="Cosmin Smeu (1920063)" userId="102feff8-613c-436f-94fb-0edb797fceb8" providerId="ADAL" clId="{C379FED8-B683-4A58-8DB0-1840161D754C}" dt="2023-02-18T13:58:44.326" v="350" actId="26606"/>
          <ac:spMkLst>
            <pc:docMk/>
            <pc:sldMk cId="119903506" sldId="257"/>
            <ac:spMk id="14" creationId="{4300840D-0A0B-4512-BACA-B439D5B9C57C}"/>
          </ac:spMkLst>
        </pc:spChg>
        <pc:spChg chg="add">
          <ac:chgData name="Cosmin Smeu (1920063)" userId="102feff8-613c-436f-94fb-0edb797fceb8" providerId="ADAL" clId="{C379FED8-B683-4A58-8DB0-1840161D754C}" dt="2023-02-18T13:58:44.326" v="350" actId="26606"/>
          <ac:spMkLst>
            <pc:docMk/>
            <pc:sldMk cId="119903506" sldId="257"/>
            <ac:spMk id="16" creationId="{D2B78728-A580-49A7-84F9-6EF6F583ADE0}"/>
          </ac:spMkLst>
        </pc:spChg>
        <pc:spChg chg="add">
          <ac:chgData name="Cosmin Smeu (1920063)" userId="102feff8-613c-436f-94fb-0edb797fceb8" providerId="ADAL" clId="{C379FED8-B683-4A58-8DB0-1840161D754C}" dt="2023-02-18T13:58:44.326" v="350" actId="26606"/>
          <ac:spMkLst>
            <pc:docMk/>
            <pc:sldMk cId="119903506" sldId="257"/>
            <ac:spMk id="18" creationId="{38FAA1A1-D861-433F-88FA-1E9D6FD31D11}"/>
          </ac:spMkLst>
        </pc:spChg>
        <pc:spChg chg="add">
          <ac:chgData name="Cosmin Smeu (1920063)" userId="102feff8-613c-436f-94fb-0edb797fceb8" providerId="ADAL" clId="{C379FED8-B683-4A58-8DB0-1840161D754C}" dt="2023-02-18T13:58:44.326" v="350" actId="26606"/>
          <ac:spMkLst>
            <pc:docMk/>
            <pc:sldMk cId="119903506" sldId="257"/>
            <ac:spMk id="20" creationId="{8D71EDA1-87BF-4D5D-AB79-F346FD19278A}"/>
          </ac:spMkLst>
        </pc:spChg>
      </pc:sldChg>
      <pc:sldChg chg="addSp modSp new mod setBg">
        <pc:chgData name="Cosmin Smeu (1920063)" userId="102feff8-613c-436f-94fb-0edb797fceb8" providerId="ADAL" clId="{C379FED8-B683-4A58-8DB0-1840161D754C}" dt="2023-02-19T19:36:32.304" v="10379" actId="12"/>
        <pc:sldMkLst>
          <pc:docMk/>
          <pc:sldMk cId="3460248144" sldId="258"/>
        </pc:sldMkLst>
        <pc:spChg chg="mod">
          <ac:chgData name="Cosmin Smeu (1920063)" userId="102feff8-613c-436f-94fb-0edb797fceb8" providerId="ADAL" clId="{C379FED8-B683-4A58-8DB0-1840161D754C}" dt="2023-02-18T17:33:14.635" v="10241" actId="20577"/>
          <ac:spMkLst>
            <pc:docMk/>
            <pc:sldMk cId="3460248144" sldId="258"/>
            <ac:spMk id="2" creationId="{31AFB78D-A29F-C018-0FC9-0CD27CA2EFB8}"/>
          </ac:spMkLst>
        </pc:spChg>
        <pc:spChg chg="mod">
          <ac:chgData name="Cosmin Smeu (1920063)" userId="102feff8-613c-436f-94fb-0edb797fceb8" providerId="ADAL" clId="{C379FED8-B683-4A58-8DB0-1840161D754C}" dt="2023-02-19T19:36:32.304" v="10379" actId="12"/>
          <ac:spMkLst>
            <pc:docMk/>
            <pc:sldMk cId="3460248144" sldId="258"/>
            <ac:spMk id="3" creationId="{BC43722D-B57D-9F78-B1F6-1CE8D519EA29}"/>
          </ac:spMkLst>
        </pc:spChg>
        <pc:spChg chg="add">
          <ac:chgData name="Cosmin Smeu (1920063)" userId="102feff8-613c-436f-94fb-0edb797fceb8" providerId="ADAL" clId="{C379FED8-B683-4A58-8DB0-1840161D754C}" dt="2023-02-18T14:55:44.834" v="4074" actId="26606"/>
          <ac:spMkLst>
            <pc:docMk/>
            <pc:sldMk cId="3460248144" sldId="258"/>
            <ac:spMk id="8" creationId="{1B15ED52-F352-441B-82BF-E0EA34836D08}"/>
          </ac:spMkLst>
        </pc:spChg>
        <pc:spChg chg="add">
          <ac:chgData name="Cosmin Smeu (1920063)" userId="102feff8-613c-436f-94fb-0edb797fceb8" providerId="ADAL" clId="{C379FED8-B683-4A58-8DB0-1840161D754C}" dt="2023-02-18T14:55:44.834" v="4074" actId="26606"/>
          <ac:spMkLst>
            <pc:docMk/>
            <pc:sldMk cId="3460248144" sldId="258"/>
            <ac:spMk id="10" creationId="{3B2E3793-BFE6-45A2-9B7B-E18844431C99}"/>
          </ac:spMkLst>
        </pc:spChg>
        <pc:spChg chg="add">
          <ac:chgData name="Cosmin Smeu (1920063)" userId="102feff8-613c-436f-94fb-0edb797fceb8" providerId="ADAL" clId="{C379FED8-B683-4A58-8DB0-1840161D754C}" dt="2023-02-18T14:55:44.834" v="4074" actId="26606"/>
          <ac:spMkLst>
            <pc:docMk/>
            <pc:sldMk cId="3460248144" sldId="258"/>
            <ac:spMk id="12" creationId="{BC4C4868-CB8F-4AF9-9CDB-8108F2C19B67}"/>
          </ac:spMkLst>
        </pc:spChg>
        <pc:spChg chg="add">
          <ac:chgData name="Cosmin Smeu (1920063)" userId="102feff8-613c-436f-94fb-0edb797fceb8" providerId="ADAL" clId="{C379FED8-B683-4A58-8DB0-1840161D754C}" dt="2023-02-18T14:55:44.834" v="4074" actId="26606"/>
          <ac:spMkLst>
            <pc:docMk/>
            <pc:sldMk cId="3460248144" sldId="258"/>
            <ac:spMk id="14" creationId="{375E0459-6403-40CD-989D-56A4407CA12E}"/>
          </ac:spMkLst>
        </pc:spChg>
        <pc:spChg chg="add">
          <ac:chgData name="Cosmin Smeu (1920063)" userId="102feff8-613c-436f-94fb-0edb797fceb8" providerId="ADAL" clId="{C379FED8-B683-4A58-8DB0-1840161D754C}" dt="2023-02-18T14:55:44.834" v="4074" actId="26606"/>
          <ac:spMkLst>
            <pc:docMk/>
            <pc:sldMk cId="3460248144" sldId="258"/>
            <ac:spMk id="16" creationId="{53E5B1A8-3AC9-4BD1-9BBC-78CA94F2D1BA}"/>
          </ac:spMkLst>
        </pc:spChg>
        <pc:picChg chg="add mod">
          <ac:chgData name="Cosmin Smeu (1920063)" userId="102feff8-613c-436f-94fb-0edb797fceb8" providerId="ADAL" clId="{C379FED8-B683-4A58-8DB0-1840161D754C}" dt="2023-02-19T18:56:45.366" v="10301" actId="1076"/>
          <ac:picMkLst>
            <pc:docMk/>
            <pc:sldMk cId="3460248144" sldId="258"/>
            <ac:picMk id="1026" creationId="{6CE81A61-35B0-C03E-408B-C48B07602D1A}"/>
          </ac:picMkLst>
        </pc:picChg>
      </pc:sldChg>
      <pc:sldChg chg="addSp delSp modSp new del mod setBg">
        <pc:chgData name="Cosmin Smeu (1920063)" userId="102feff8-613c-436f-94fb-0edb797fceb8" providerId="ADAL" clId="{C379FED8-B683-4A58-8DB0-1840161D754C}" dt="2023-02-18T17:30:10.498" v="10196" actId="2696"/>
        <pc:sldMkLst>
          <pc:docMk/>
          <pc:sldMk cId="1628347612" sldId="259"/>
        </pc:sldMkLst>
        <pc:spChg chg="mod">
          <ac:chgData name="Cosmin Smeu (1920063)" userId="102feff8-613c-436f-94fb-0edb797fceb8" providerId="ADAL" clId="{C379FED8-B683-4A58-8DB0-1840161D754C}" dt="2023-02-18T16:21:16.743" v="6939" actId="26606"/>
          <ac:spMkLst>
            <pc:docMk/>
            <pc:sldMk cId="1628347612" sldId="259"/>
            <ac:spMk id="2" creationId="{F608DA19-EDC8-364E-2A58-9F35090CEC02}"/>
          </ac:spMkLst>
        </pc:spChg>
        <pc:spChg chg="mod">
          <ac:chgData name="Cosmin Smeu (1920063)" userId="102feff8-613c-436f-94fb-0edb797fceb8" providerId="ADAL" clId="{C379FED8-B683-4A58-8DB0-1840161D754C}" dt="2023-02-18T17:28:55.288" v="10195" actId="14100"/>
          <ac:spMkLst>
            <pc:docMk/>
            <pc:sldMk cId="1628347612" sldId="259"/>
            <ac:spMk id="3" creationId="{801A653E-FD20-D7D8-9662-575562B357F9}"/>
          </ac:spMkLst>
        </pc:spChg>
        <pc:spChg chg="add">
          <ac:chgData name="Cosmin Smeu (1920063)" userId="102feff8-613c-436f-94fb-0edb797fceb8" providerId="ADAL" clId="{C379FED8-B683-4A58-8DB0-1840161D754C}" dt="2023-02-18T16:21:16.743" v="6939" actId="26606"/>
          <ac:spMkLst>
            <pc:docMk/>
            <pc:sldMk cId="1628347612" sldId="259"/>
            <ac:spMk id="8" creationId="{1B15ED52-F352-441B-82BF-E0EA34836D08}"/>
          </ac:spMkLst>
        </pc:spChg>
        <pc:spChg chg="add">
          <ac:chgData name="Cosmin Smeu (1920063)" userId="102feff8-613c-436f-94fb-0edb797fceb8" providerId="ADAL" clId="{C379FED8-B683-4A58-8DB0-1840161D754C}" dt="2023-02-18T16:21:16.743" v="6939" actId="26606"/>
          <ac:spMkLst>
            <pc:docMk/>
            <pc:sldMk cId="1628347612" sldId="259"/>
            <ac:spMk id="10" creationId="{3B2E3793-BFE6-45A2-9B7B-E18844431C99}"/>
          </ac:spMkLst>
        </pc:spChg>
        <pc:spChg chg="add">
          <ac:chgData name="Cosmin Smeu (1920063)" userId="102feff8-613c-436f-94fb-0edb797fceb8" providerId="ADAL" clId="{C379FED8-B683-4A58-8DB0-1840161D754C}" dt="2023-02-18T16:21:16.743" v="6939" actId="26606"/>
          <ac:spMkLst>
            <pc:docMk/>
            <pc:sldMk cId="1628347612" sldId="259"/>
            <ac:spMk id="12" creationId="{BC4C4868-CB8F-4AF9-9CDB-8108F2C19B67}"/>
          </ac:spMkLst>
        </pc:spChg>
        <pc:spChg chg="add">
          <ac:chgData name="Cosmin Smeu (1920063)" userId="102feff8-613c-436f-94fb-0edb797fceb8" providerId="ADAL" clId="{C379FED8-B683-4A58-8DB0-1840161D754C}" dt="2023-02-18T16:21:16.743" v="6939" actId="26606"/>
          <ac:spMkLst>
            <pc:docMk/>
            <pc:sldMk cId="1628347612" sldId="259"/>
            <ac:spMk id="14" creationId="{375E0459-6403-40CD-989D-56A4407CA12E}"/>
          </ac:spMkLst>
        </pc:spChg>
        <pc:spChg chg="add">
          <ac:chgData name="Cosmin Smeu (1920063)" userId="102feff8-613c-436f-94fb-0edb797fceb8" providerId="ADAL" clId="{C379FED8-B683-4A58-8DB0-1840161D754C}" dt="2023-02-18T16:21:16.743" v="6939" actId="26606"/>
          <ac:spMkLst>
            <pc:docMk/>
            <pc:sldMk cId="1628347612" sldId="259"/>
            <ac:spMk id="16" creationId="{53E5B1A8-3AC9-4BD1-9BBC-78CA94F2D1BA}"/>
          </ac:spMkLst>
        </pc:spChg>
        <pc:picChg chg="add del mod">
          <ac:chgData name="Cosmin Smeu (1920063)" userId="102feff8-613c-436f-94fb-0edb797fceb8" providerId="ADAL" clId="{C379FED8-B683-4A58-8DB0-1840161D754C}" dt="2023-02-18T17:25:12.512" v="10193"/>
          <ac:picMkLst>
            <pc:docMk/>
            <pc:sldMk cId="1628347612" sldId="259"/>
            <ac:picMk id="4" creationId="{53BFE249-87E5-1C8A-95E5-0E4918747271}"/>
          </ac:picMkLst>
        </pc:picChg>
        <pc:picChg chg="add del mod">
          <ac:chgData name="Cosmin Smeu (1920063)" userId="102feff8-613c-436f-94fb-0edb797fceb8" providerId="ADAL" clId="{C379FED8-B683-4A58-8DB0-1840161D754C}" dt="2023-02-18T17:23:47.192" v="10166"/>
          <ac:picMkLst>
            <pc:docMk/>
            <pc:sldMk cId="1628347612" sldId="259"/>
            <ac:picMk id="2050" creationId="{AAACBBF9-A94F-F10F-4186-61CCD2ACB0F8}"/>
          </ac:picMkLst>
        </pc:picChg>
      </pc:sldChg>
      <pc:sldChg chg="addSp modSp new mod setBg">
        <pc:chgData name="Cosmin Smeu (1920063)" userId="102feff8-613c-436f-94fb-0edb797fceb8" providerId="ADAL" clId="{C379FED8-B683-4A58-8DB0-1840161D754C}" dt="2023-02-19T20:23:13.206" v="13365" actId="5793"/>
        <pc:sldMkLst>
          <pc:docMk/>
          <pc:sldMk cId="1535556540" sldId="260"/>
        </pc:sldMkLst>
        <pc:spChg chg="mod">
          <ac:chgData name="Cosmin Smeu (1920063)" userId="102feff8-613c-436f-94fb-0edb797fceb8" providerId="ADAL" clId="{C379FED8-B683-4A58-8DB0-1840161D754C}" dt="2023-02-18T16:43:41.625" v="7157" actId="26606"/>
          <ac:spMkLst>
            <pc:docMk/>
            <pc:sldMk cId="1535556540" sldId="260"/>
            <ac:spMk id="2" creationId="{523FF321-BBDF-82B1-EA44-ED3E90E89330}"/>
          </ac:spMkLst>
        </pc:spChg>
        <pc:spChg chg="mod">
          <ac:chgData name="Cosmin Smeu (1920063)" userId="102feff8-613c-436f-94fb-0edb797fceb8" providerId="ADAL" clId="{C379FED8-B683-4A58-8DB0-1840161D754C}" dt="2023-02-19T20:23:13.206" v="13365" actId="5793"/>
          <ac:spMkLst>
            <pc:docMk/>
            <pc:sldMk cId="1535556540" sldId="260"/>
            <ac:spMk id="3" creationId="{BBA3AA41-62CA-FE57-3148-869F14123354}"/>
          </ac:spMkLst>
        </pc:spChg>
        <pc:spChg chg="add">
          <ac:chgData name="Cosmin Smeu (1920063)" userId="102feff8-613c-436f-94fb-0edb797fceb8" providerId="ADAL" clId="{C379FED8-B683-4A58-8DB0-1840161D754C}" dt="2023-02-18T16:43:41.625" v="7157" actId="26606"/>
          <ac:spMkLst>
            <pc:docMk/>
            <pc:sldMk cId="1535556540" sldId="260"/>
            <ac:spMk id="8" creationId="{1B15ED52-F352-441B-82BF-E0EA34836D08}"/>
          </ac:spMkLst>
        </pc:spChg>
        <pc:spChg chg="add">
          <ac:chgData name="Cosmin Smeu (1920063)" userId="102feff8-613c-436f-94fb-0edb797fceb8" providerId="ADAL" clId="{C379FED8-B683-4A58-8DB0-1840161D754C}" dt="2023-02-18T16:43:41.625" v="7157" actId="26606"/>
          <ac:spMkLst>
            <pc:docMk/>
            <pc:sldMk cId="1535556540" sldId="260"/>
            <ac:spMk id="10" creationId="{3B2E3793-BFE6-45A2-9B7B-E18844431C99}"/>
          </ac:spMkLst>
        </pc:spChg>
        <pc:spChg chg="add">
          <ac:chgData name="Cosmin Smeu (1920063)" userId="102feff8-613c-436f-94fb-0edb797fceb8" providerId="ADAL" clId="{C379FED8-B683-4A58-8DB0-1840161D754C}" dt="2023-02-18T16:43:41.625" v="7157" actId="26606"/>
          <ac:spMkLst>
            <pc:docMk/>
            <pc:sldMk cId="1535556540" sldId="260"/>
            <ac:spMk id="12" creationId="{BC4C4868-CB8F-4AF9-9CDB-8108F2C19B67}"/>
          </ac:spMkLst>
        </pc:spChg>
        <pc:spChg chg="add">
          <ac:chgData name="Cosmin Smeu (1920063)" userId="102feff8-613c-436f-94fb-0edb797fceb8" providerId="ADAL" clId="{C379FED8-B683-4A58-8DB0-1840161D754C}" dt="2023-02-18T16:43:41.625" v="7157" actId="26606"/>
          <ac:spMkLst>
            <pc:docMk/>
            <pc:sldMk cId="1535556540" sldId="260"/>
            <ac:spMk id="14" creationId="{375E0459-6403-40CD-989D-56A4407CA12E}"/>
          </ac:spMkLst>
        </pc:spChg>
        <pc:spChg chg="add">
          <ac:chgData name="Cosmin Smeu (1920063)" userId="102feff8-613c-436f-94fb-0edb797fceb8" providerId="ADAL" clId="{C379FED8-B683-4A58-8DB0-1840161D754C}" dt="2023-02-18T16:43:41.625" v="7157" actId="26606"/>
          <ac:spMkLst>
            <pc:docMk/>
            <pc:sldMk cId="1535556540" sldId="260"/>
            <ac:spMk id="16" creationId="{53E5B1A8-3AC9-4BD1-9BBC-78CA94F2D1BA}"/>
          </ac:spMkLst>
        </pc:spChg>
      </pc:sldChg>
      <pc:sldChg chg="addSp modSp new mod setBg">
        <pc:chgData name="Cosmin Smeu (1920063)" userId="102feff8-613c-436f-94fb-0edb797fceb8" providerId="ADAL" clId="{C379FED8-B683-4A58-8DB0-1840161D754C}" dt="2023-02-19T19:36:59.657" v="10385" actId="1076"/>
        <pc:sldMkLst>
          <pc:docMk/>
          <pc:sldMk cId="3346441647" sldId="261"/>
        </pc:sldMkLst>
        <pc:spChg chg="mod">
          <ac:chgData name="Cosmin Smeu (1920063)" userId="102feff8-613c-436f-94fb-0edb797fceb8" providerId="ADAL" clId="{C379FED8-B683-4A58-8DB0-1840161D754C}" dt="2023-02-18T17:31:24.466" v="10221" actId="2711"/>
          <ac:spMkLst>
            <pc:docMk/>
            <pc:sldMk cId="3346441647" sldId="261"/>
            <ac:spMk id="2" creationId="{FC8CCC61-BC6E-CB64-792E-0D5006E5ADBC}"/>
          </ac:spMkLst>
        </pc:spChg>
        <pc:spChg chg="mod">
          <ac:chgData name="Cosmin Smeu (1920063)" userId="102feff8-613c-436f-94fb-0edb797fceb8" providerId="ADAL" clId="{C379FED8-B683-4A58-8DB0-1840161D754C}" dt="2023-02-19T19:36:34.363" v="10380" actId="20577"/>
          <ac:spMkLst>
            <pc:docMk/>
            <pc:sldMk cId="3346441647" sldId="261"/>
            <ac:spMk id="3" creationId="{9F0297EC-B239-CBB9-A76B-BF240D0D463E}"/>
          </ac:spMkLst>
        </pc:spChg>
        <pc:spChg chg="add">
          <ac:chgData name="Cosmin Smeu (1920063)" userId="102feff8-613c-436f-94fb-0edb797fceb8" providerId="ADAL" clId="{C379FED8-B683-4A58-8DB0-1840161D754C}" dt="2023-02-18T17:30:28.500" v="10198" actId="26606"/>
          <ac:spMkLst>
            <pc:docMk/>
            <pc:sldMk cId="3346441647" sldId="261"/>
            <ac:spMk id="8" creationId="{1B15ED52-F352-441B-82BF-E0EA34836D08}"/>
          </ac:spMkLst>
        </pc:spChg>
        <pc:spChg chg="add">
          <ac:chgData name="Cosmin Smeu (1920063)" userId="102feff8-613c-436f-94fb-0edb797fceb8" providerId="ADAL" clId="{C379FED8-B683-4A58-8DB0-1840161D754C}" dt="2023-02-18T17:30:28.500" v="10198" actId="26606"/>
          <ac:spMkLst>
            <pc:docMk/>
            <pc:sldMk cId="3346441647" sldId="261"/>
            <ac:spMk id="10" creationId="{3B2E3793-BFE6-45A2-9B7B-E18844431C99}"/>
          </ac:spMkLst>
        </pc:spChg>
        <pc:spChg chg="add">
          <ac:chgData name="Cosmin Smeu (1920063)" userId="102feff8-613c-436f-94fb-0edb797fceb8" providerId="ADAL" clId="{C379FED8-B683-4A58-8DB0-1840161D754C}" dt="2023-02-18T17:30:28.500" v="10198" actId="26606"/>
          <ac:spMkLst>
            <pc:docMk/>
            <pc:sldMk cId="3346441647" sldId="261"/>
            <ac:spMk id="12" creationId="{BC4C4868-CB8F-4AF9-9CDB-8108F2C19B67}"/>
          </ac:spMkLst>
        </pc:spChg>
        <pc:spChg chg="add">
          <ac:chgData name="Cosmin Smeu (1920063)" userId="102feff8-613c-436f-94fb-0edb797fceb8" providerId="ADAL" clId="{C379FED8-B683-4A58-8DB0-1840161D754C}" dt="2023-02-18T17:30:28.500" v="10198" actId="26606"/>
          <ac:spMkLst>
            <pc:docMk/>
            <pc:sldMk cId="3346441647" sldId="261"/>
            <ac:spMk id="14" creationId="{375E0459-6403-40CD-989D-56A4407CA12E}"/>
          </ac:spMkLst>
        </pc:spChg>
        <pc:spChg chg="add">
          <ac:chgData name="Cosmin Smeu (1920063)" userId="102feff8-613c-436f-94fb-0edb797fceb8" providerId="ADAL" clId="{C379FED8-B683-4A58-8DB0-1840161D754C}" dt="2023-02-18T17:30:28.500" v="10198" actId="26606"/>
          <ac:spMkLst>
            <pc:docMk/>
            <pc:sldMk cId="3346441647" sldId="261"/>
            <ac:spMk id="16" creationId="{53E5B1A8-3AC9-4BD1-9BBC-78CA94F2D1BA}"/>
          </ac:spMkLst>
        </pc:spChg>
        <pc:picChg chg="add mod">
          <ac:chgData name="Cosmin Smeu (1920063)" userId="102feff8-613c-436f-94fb-0edb797fceb8" providerId="ADAL" clId="{C379FED8-B683-4A58-8DB0-1840161D754C}" dt="2023-02-19T19:36:59.657" v="10385" actId="1076"/>
          <ac:picMkLst>
            <pc:docMk/>
            <pc:sldMk cId="3346441647" sldId="261"/>
            <ac:picMk id="4" creationId="{AAC9301C-47C4-3CBD-8D29-BD83B9AF579F}"/>
          </ac:picMkLst>
        </pc:picChg>
      </pc:sldChg>
      <pc:sldChg chg="addSp modSp new mod setBg">
        <pc:chgData name="Cosmin Smeu (1920063)" userId="102feff8-613c-436f-94fb-0edb797fceb8" providerId="ADAL" clId="{C379FED8-B683-4A58-8DB0-1840161D754C}" dt="2023-02-19T20:34:06.354" v="13522" actId="20577"/>
        <pc:sldMkLst>
          <pc:docMk/>
          <pc:sldMk cId="3620921268" sldId="262"/>
        </pc:sldMkLst>
        <pc:spChg chg="mod">
          <ac:chgData name="Cosmin Smeu (1920063)" userId="102feff8-613c-436f-94fb-0edb797fceb8" providerId="ADAL" clId="{C379FED8-B683-4A58-8DB0-1840161D754C}" dt="2023-02-18T17:38:12.604" v="10292" actId="20577"/>
          <ac:spMkLst>
            <pc:docMk/>
            <pc:sldMk cId="3620921268" sldId="262"/>
            <ac:spMk id="2" creationId="{6E6D43BB-1644-5BF0-568B-D3E3A81079D2}"/>
          </ac:spMkLst>
        </pc:spChg>
        <pc:spChg chg="mod">
          <ac:chgData name="Cosmin Smeu (1920063)" userId="102feff8-613c-436f-94fb-0edb797fceb8" providerId="ADAL" clId="{C379FED8-B683-4A58-8DB0-1840161D754C}" dt="2023-02-19T20:34:06.354" v="13522" actId="20577"/>
          <ac:spMkLst>
            <pc:docMk/>
            <pc:sldMk cId="3620921268" sldId="262"/>
            <ac:spMk id="3" creationId="{0405995D-D77E-A650-789B-B5A2B7FCD49E}"/>
          </ac:spMkLst>
        </pc:spChg>
        <pc:spChg chg="add">
          <ac:chgData name="Cosmin Smeu (1920063)" userId="102feff8-613c-436f-94fb-0edb797fceb8" providerId="ADAL" clId="{C379FED8-B683-4A58-8DB0-1840161D754C}" dt="2023-02-18T17:37:25.180" v="10271" actId="26606"/>
          <ac:spMkLst>
            <pc:docMk/>
            <pc:sldMk cId="3620921268" sldId="262"/>
            <ac:spMk id="8" creationId="{1B15ED52-F352-441B-82BF-E0EA34836D08}"/>
          </ac:spMkLst>
        </pc:spChg>
        <pc:spChg chg="add">
          <ac:chgData name="Cosmin Smeu (1920063)" userId="102feff8-613c-436f-94fb-0edb797fceb8" providerId="ADAL" clId="{C379FED8-B683-4A58-8DB0-1840161D754C}" dt="2023-02-18T17:37:25.180" v="10271" actId="26606"/>
          <ac:spMkLst>
            <pc:docMk/>
            <pc:sldMk cId="3620921268" sldId="262"/>
            <ac:spMk id="10" creationId="{3B2E3793-BFE6-45A2-9B7B-E18844431C99}"/>
          </ac:spMkLst>
        </pc:spChg>
        <pc:spChg chg="add">
          <ac:chgData name="Cosmin Smeu (1920063)" userId="102feff8-613c-436f-94fb-0edb797fceb8" providerId="ADAL" clId="{C379FED8-B683-4A58-8DB0-1840161D754C}" dt="2023-02-18T17:37:25.180" v="10271" actId="26606"/>
          <ac:spMkLst>
            <pc:docMk/>
            <pc:sldMk cId="3620921268" sldId="262"/>
            <ac:spMk id="12" creationId="{BC4C4868-CB8F-4AF9-9CDB-8108F2C19B67}"/>
          </ac:spMkLst>
        </pc:spChg>
        <pc:spChg chg="add">
          <ac:chgData name="Cosmin Smeu (1920063)" userId="102feff8-613c-436f-94fb-0edb797fceb8" providerId="ADAL" clId="{C379FED8-B683-4A58-8DB0-1840161D754C}" dt="2023-02-18T17:37:25.180" v="10271" actId="26606"/>
          <ac:spMkLst>
            <pc:docMk/>
            <pc:sldMk cId="3620921268" sldId="262"/>
            <ac:spMk id="14" creationId="{375E0459-6403-40CD-989D-56A4407CA12E}"/>
          </ac:spMkLst>
        </pc:spChg>
        <pc:spChg chg="add">
          <ac:chgData name="Cosmin Smeu (1920063)" userId="102feff8-613c-436f-94fb-0edb797fceb8" providerId="ADAL" clId="{C379FED8-B683-4A58-8DB0-1840161D754C}" dt="2023-02-18T17:37:25.180" v="10271" actId="26606"/>
          <ac:spMkLst>
            <pc:docMk/>
            <pc:sldMk cId="3620921268" sldId="262"/>
            <ac:spMk id="16" creationId="{53E5B1A8-3AC9-4BD1-9BBC-78CA94F2D1BA}"/>
          </ac:spMkLst>
        </pc:spChg>
        <pc:picChg chg="add mod">
          <ac:chgData name="Cosmin Smeu (1920063)" userId="102feff8-613c-436f-94fb-0edb797fceb8" providerId="ADAL" clId="{C379FED8-B683-4A58-8DB0-1840161D754C}" dt="2023-02-19T20:34:05.712" v="13521" actId="1076"/>
          <ac:picMkLst>
            <pc:docMk/>
            <pc:sldMk cId="3620921268" sldId="262"/>
            <ac:picMk id="4" creationId="{F1EBC55A-B5BA-5DE8-BB5B-0799E1239B30}"/>
          </ac:picMkLst>
        </pc:picChg>
      </pc:sldChg>
      <pc:sldChg chg="addSp modSp new mod setBg">
        <pc:chgData name="Cosmin Smeu (1920063)" userId="102feff8-613c-436f-94fb-0edb797fceb8" providerId="ADAL" clId="{C379FED8-B683-4A58-8DB0-1840161D754C}" dt="2023-02-19T21:12:24.638" v="15605" actId="20577"/>
        <pc:sldMkLst>
          <pc:docMk/>
          <pc:sldMk cId="1214082136" sldId="263"/>
        </pc:sldMkLst>
        <pc:spChg chg="mod">
          <ac:chgData name="Cosmin Smeu (1920063)" userId="102feff8-613c-436f-94fb-0edb797fceb8" providerId="ADAL" clId="{C379FED8-B683-4A58-8DB0-1840161D754C}" dt="2023-02-19T20:32:19.199" v="13435" actId="2711"/>
          <ac:spMkLst>
            <pc:docMk/>
            <pc:sldMk cId="1214082136" sldId="263"/>
            <ac:spMk id="2" creationId="{8C36FC95-1F8D-0695-9493-6C16A577D0B4}"/>
          </ac:spMkLst>
        </pc:spChg>
        <pc:spChg chg="mod">
          <ac:chgData name="Cosmin Smeu (1920063)" userId="102feff8-613c-436f-94fb-0edb797fceb8" providerId="ADAL" clId="{C379FED8-B683-4A58-8DB0-1840161D754C}" dt="2023-02-19T21:12:24.638" v="15605" actId="20577"/>
          <ac:spMkLst>
            <pc:docMk/>
            <pc:sldMk cId="1214082136" sldId="263"/>
            <ac:spMk id="3" creationId="{D60127D4-7F92-FF1F-5E1D-2CD3BDBF23C0}"/>
          </ac:spMkLst>
        </pc:spChg>
        <pc:spChg chg="add">
          <ac:chgData name="Cosmin Smeu (1920063)" userId="102feff8-613c-436f-94fb-0edb797fceb8" providerId="ADAL" clId="{C379FED8-B683-4A58-8DB0-1840161D754C}" dt="2023-02-19T20:31:27.986" v="13425" actId="26606"/>
          <ac:spMkLst>
            <pc:docMk/>
            <pc:sldMk cId="1214082136" sldId="263"/>
            <ac:spMk id="8" creationId="{1B15ED52-F352-441B-82BF-E0EA34836D08}"/>
          </ac:spMkLst>
        </pc:spChg>
        <pc:spChg chg="add">
          <ac:chgData name="Cosmin Smeu (1920063)" userId="102feff8-613c-436f-94fb-0edb797fceb8" providerId="ADAL" clId="{C379FED8-B683-4A58-8DB0-1840161D754C}" dt="2023-02-19T20:31:27.986" v="13425" actId="26606"/>
          <ac:spMkLst>
            <pc:docMk/>
            <pc:sldMk cId="1214082136" sldId="263"/>
            <ac:spMk id="10" creationId="{3B2E3793-BFE6-45A2-9B7B-E18844431C99}"/>
          </ac:spMkLst>
        </pc:spChg>
        <pc:spChg chg="add">
          <ac:chgData name="Cosmin Smeu (1920063)" userId="102feff8-613c-436f-94fb-0edb797fceb8" providerId="ADAL" clId="{C379FED8-B683-4A58-8DB0-1840161D754C}" dt="2023-02-19T20:31:27.986" v="13425" actId="26606"/>
          <ac:spMkLst>
            <pc:docMk/>
            <pc:sldMk cId="1214082136" sldId="263"/>
            <ac:spMk id="12" creationId="{BC4C4868-CB8F-4AF9-9CDB-8108F2C19B67}"/>
          </ac:spMkLst>
        </pc:spChg>
        <pc:spChg chg="add">
          <ac:chgData name="Cosmin Smeu (1920063)" userId="102feff8-613c-436f-94fb-0edb797fceb8" providerId="ADAL" clId="{C379FED8-B683-4A58-8DB0-1840161D754C}" dt="2023-02-19T20:31:27.986" v="13425" actId="26606"/>
          <ac:spMkLst>
            <pc:docMk/>
            <pc:sldMk cId="1214082136" sldId="263"/>
            <ac:spMk id="14" creationId="{375E0459-6403-40CD-989D-56A4407CA12E}"/>
          </ac:spMkLst>
        </pc:spChg>
        <pc:spChg chg="add">
          <ac:chgData name="Cosmin Smeu (1920063)" userId="102feff8-613c-436f-94fb-0edb797fceb8" providerId="ADAL" clId="{C379FED8-B683-4A58-8DB0-1840161D754C}" dt="2023-02-19T20:31:27.986" v="13425" actId="26606"/>
          <ac:spMkLst>
            <pc:docMk/>
            <pc:sldMk cId="1214082136" sldId="263"/>
            <ac:spMk id="16" creationId="{53E5B1A8-3AC9-4BD1-9BBC-78CA94F2D1BA}"/>
          </ac:spMkLst>
        </pc:spChg>
      </pc:sldChg>
      <pc:sldChg chg="addSp modSp new mod setBg">
        <pc:chgData name="Cosmin Smeu (1920063)" userId="102feff8-613c-436f-94fb-0edb797fceb8" providerId="ADAL" clId="{C379FED8-B683-4A58-8DB0-1840161D754C}" dt="2023-02-19T21:38:26.869" v="17788" actId="20577"/>
        <pc:sldMkLst>
          <pc:docMk/>
          <pc:sldMk cId="1741733516" sldId="264"/>
        </pc:sldMkLst>
        <pc:spChg chg="mod">
          <ac:chgData name="Cosmin Smeu (1920063)" userId="102feff8-613c-436f-94fb-0edb797fceb8" providerId="ADAL" clId="{C379FED8-B683-4A58-8DB0-1840161D754C}" dt="2023-02-19T21:15:12.466" v="15644" actId="1076"/>
          <ac:spMkLst>
            <pc:docMk/>
            <pc:sldMk cId="1741733516" sldId="264"/>
            <ac:spMk id="2" creationId="{2C67ADB1-0E23-C478-AEF9-CC7E5CCDDB91}"/>
          </ac:spMkLst>
        </pc:spChg>
        <pc:spChg chg="mod">
          <ac:chgData name="Cosmin Smeu (1920063)" userId="102feff8-613c-436f-94fb-0edb797fceb8" providerId="ADAL" clId="{C379FED8-B683-4A58-8DB0-1840161D754C}" dt="2023-02-19T21:38:26.869" v="17788" actId="20577"/>
          <ac:spMkLst>
            <pc:docMk/>
            <pc:sldMk cId="1741733516" sldId="264"/>
            <ac:spMk id="3" creationId="{82B4312D-C66D-CD84-DA5A-D42611C050D6}"/>
          </ac:spMkLst>
        </pc:spChg>
        <pc:spChg chg="add">
          <ac:chgData name="Cosmin Smeu (1920063)" userId="102feff8-613c-436f-94fb-0edb797fceb8" providerId="ADAL" clId="{C379FED8-B683-4A58-8DB0-1840161D754C}" dt="2023-02-19T21:13:10.831" v="15607" actId="26606"/>
          <ac:spMkLst>
            <pc:docMk/>
            <pc:sldMk cId="1741733516" sldId="264"/>
            <ac:spMk id="8" creationId="{09588DA8-065E-4F6F-8EFD-43104AB2E0CF}"/>
          </ac:spMkLst>
        </pc:spChg>
        <pc:spChg chg="add">
          <ac:chgData name="Cosmin Smeu (1920063)" userId="102feff8-613c-436f-94fb-0edb797fceb8" providerId="ADAL" clId="{C379FED8-B683-4A58-8DB0-1840161D754C}" dt="2023-02-19T21:13:10.831" v="15607" actId="26606"/>
          <ac:spMkLst>
            <pc:docMk/>
            <pc:sldMk cId="1741733516" sldId="264"/>
            <ac:spMk id="10" creationId="{C4285719-470E-454C-AF62-8323075F1F5B}"/>
          </ac:spMkLst>
        </pc:spChg>
        <pc:spChg chg="add">
          <ac:chgData name="Cosmin Smeu (1920063)" userId="102feff8-613c-436f-94fb-0edb797fceb8" providerId="ADAL" clId="{C379FED8-B683-4A58-8DB0-1840161D754C}" dt="2023-02-19T21:13:10.831" v="15607" actId="26606"/>
          <ac:spMkLst>
            <pc:docMk/>
            <pc:sldMk cId="1741733516" sldId="264"/>
            <ac:spMk id="12" creationId="{CD9FE4EF-C4D8-49A0-B2FF-81D8DB7D8A24}"/>
          </ac:spMkLst>
        </pc:spChg>
        <pc:spChg chg="add">
          <ac:chgData name="Cosmin Smeu (1920063)" userId="102feff8-613c-436f-94fb-0edb797fceb8" providerId="ADAL" clId="{C379FED8-B683-4A58-8DB0-1840161D754C}" dt="2023-02-19T21:13:10.831" v="15607" actId="26606"/>
          <ac:spMkLst>
            <pc:docMk/>
            <pc:sldMk cId="1741733516" sldId="264"/>
            <ac:spMk id="14" creationId="{4300840D-0A0B-4512-BACA-B439D5B9C57C}"/>
          </ac:spMkLst>
        </pc:spChg>
        <pc:spChg chg="add">
          <ac:chgData name="Cosmin Smeu (1920063)" userId="102feff8-613c-436f-94fb-0edb797fceb8" providerId="ADAL" clId="{C379FED8-B683-4A58-8DB0-1840161D754C}" dt="2023-02-19T21:13:10.831" v="15607" actId="26606"/>
          <ac:spMkLst>
            <pc:docMk/>
            <pc:sldMk cId="1741733516" sldId="264"/>
            <ac:spMk id="16" creationId="{D2B78728-A580-49A7-84F9-6EF6F583ADE0}"/>
          </ac:spMkLst>
        </pc:spChg>
        <pc:spChg chg="add">
          <ac:chgData name="Cosmin Smeu (1920063)" userId="102feff8-613c-436f-94fb-0edb797fceb8" providerId="ADAL" clId="{C379FED8-B683-4A58-8DB0-1840161D754C}" dt="2023-02-19T21:13:10.831" v="15607" actId="26606"/>
          <ac:spMkLst>
            <pc:docMk/>
            <pc:sldMk cId="1741733516" sldId="264"/>
            <ac:spMk id="18" creationId="{38FAA1A1-D861-433F-88FA-1E9D6FD31D11}"/>
          </ac:spMkLst>
        </pc:spChg>
        <pc:spChg chg="add">
          <ac:chgData name="Cosmin Smeu (1920063)" userId="102feff8-613c-436f-94fb-0edb797fceb8" providerId="ADAL" clId="{C379FED8-B683-4A58-8DB0-1840161D754C}" dt="2023-02-19T21:13:10.831" v="15607" actId="26606"/>
          <ac:spMkLst>
            <pc:docMk/>
            <pc:sldMk cId="1741733516" sldId="264"/>
            <ac:spMk id="20" creationId="{8D71EDA1-87BF-4D5D-AB79-F346FD19278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425B9-DC26-4209-BDAF-4F0C239C5BBE}" type="datetimeFigureOut">
              <a:rPr lang="en-GB" smtClean="0"/>
              <a:t>19/02/2023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D55042-F888-41E7-9735-724005F081A3}" type="slidenum">
              <a:rPr lang="en-GB" smtClean="0"/>
              <a:t>‹#›</a:t>
            </a:fld>
            <a:endParaRPr lang="en-GB"/>
          </a:p>
        </p:txBody>
      </p:sp>
    </p:spTree>
    <p:extLst>
      <p:ext uri="{BB962C8B-B14F-4D97-AF65-F5344CB8AC3E}">
        <p14:creationId xmlns:p14="http://schemas.microsoft.com/office/powerpoint/2010/main" val="10303666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D55042-F888-41E7-9735-724005F081A3}" type="slidenum">
              <a:rPr lang="en-GB" smtClean="0"/>
              <a:t>3</a:t>
            </a:fld>
            <a:endParaRPr lang="en-GB"/>
          </a:p>
        </p:txBody>
      </p:sp>
    </p:spTree>
    <p:extLst>
      <p:ext uri="{BB962C8B-B14F-4D97-AF65-F5344CB8AC3E}">
        <p14:creationId xmlns:p14="http://schemas.microsoft.com/office/powerpoint/2010/main" val="2612932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FB2C5-93AF-073E-085D-440ED3CB5B4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583021B-5593-175A-37BF-EC63085AC4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E813B84-EDCD-DF42-99B2-4DB43C3002B3}"/>
              </a:ext>
            </a:extLst>
          </p:cNvPr>
          <p:cNvSpPr>
            <a:spLocks noGrp="1"/>
          </p:cNvSpPr>
          <p:nvPr>
            <p:ph type="dt" sz="half" idx="10"/>
          </p:nvPr>
        </p:nvSpPr>
        <p:spPr/>
        <p:txBody>
          <a:bodyPr/>
          <a:lstStyle/>
          <a:p>
            <a:fld id="{D6F0BBFA-9C2A-4692-BD7D-FE84A4359796}" type="datetimeFigureOut">
              <a:rPr lang="en-GB" smtClean="0"/>
              <a:t>19/02/2023</a:t>
            </a:fld>
            <a:endParaRPr lang="en-GB"/>
          </a:p>
        </p:txBody>
      </p:sp>
      <p:sp>
        <p:nvSpPr>
          <p:cNvPr id="5" name="Footer Placeholder 4">
            <a:extLst>
              <a:ext uri="{FF2B5EF4-FFF2-40B4-BE49-F238E27FC236}">
                <a16:creationId xmlns:a16="http://schemas.microsoft.com/office/drawing/2014/main" id="{D26ADF2C-98B0-87A7-6D89-756C99013E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711600-2AEE-7C52-78D3-F15F56D5BA96}"/>
              </a:ext>
            </a:extLst>
          </p:cNvPr>
          <p:cNvSpPr>
            <a:spLocks noGrp="1"/>
          </p:cNvSpPr>
          <p:nvPr>
            <p:ph type="sldNum" sz="quarter" idx="12"/>
          </p:nvPr>
        </p:nvSpPr>
        <p:spPr/>
        <p:txBody>
          <a:bodyPr/>
          <a:lstStyle/>
          <a:p>
            <a:fld id="{F83065CD-78C6-4AD4-8F3F-25DDB5883EEA}" type="slidenum">
              <a:rPr lang="en-GB" smtClean="0"/>
              <a:t>‹#›</a:t>
            </a:fld>
            <a:endParaRPr lang="en-GB"/>
          </a:p>
        </p:txBody>
      </p:sp>
    </p:spTree>
    <p:extLst>
      <p:ext uri="{BB962C8B-B14F-4D97-AF65-F5344CB8AC3E}">
        <p14:creationId xmlns:p14="http://schemas.microsoft.com/office/powerpoint/2010/main" val="2680968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49C7D-69DA-492C-2669-92C5284DC6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5085B4-83EC-8820-C65F-387D8B308CF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FDEE7E-2660-D408-FDE2-AB9E12DCFC5E}"/>
              </a:ext>
            </a:extLst>
          </p:cNvPr>
          <p:cNvSpPr>
            <a:spLocks noGrp="1"/>
          </p:cNvSpPr>
          <p:nvPr>
            <p:ph type="dt" sz="half" idx="10"/>
          </p:nvPr>
        </p:nvSpPr>
        <p:spPr/>
        <p:txBody>
          <a:bodyPr/>
          <a:lstStyle/>
          <a:p>
            <a:fld id="{D6F0BBFA-9C2A-4692-BD7D-FE84A4359796}" type="datetimeFigureOut">
              <a:rPr lang="en-GB" smtClean="0"/>
              <a:t>19/02/2023</a:t>
            </a:fld>
            <a:endParaRPr lang="en-GB"/>
          </a:p>
        </p:txBody>
      </p:sp>
      <p:sp>
        <p:nvSpPr>
          <p:cNvPr id="5" name="Footer Placeholder 4">
            <a:extLst>
              <a:ext uri="{FF2B5EF4-FFF2-40B4-BE49-F238E27FC236}">
                <a16:creationId xmlns:a16="http://schemas.microsoft.com/office/drawing/2014/main" id="{3C77E10E-D446-3F1D-55B9-194AA1467B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AAD2C5-D12C-410F-A9C0-8995877F027F}"/>
              </a:ext>
            </a:extLst>
          </p:cNvPr>
          <p:cNvSpPr>
            <a:spLocks noGrp="1"/>
          </p:cNvSpPr>
          <p:nvPr>
            <p:ph type="sldNum" sz="quarter" idx="12"/>
          </p:nvPr>
        </p:nvSpPr>
        <p:spPr/>
        <p:txBody>
          <a:bodyPr/>
          <a:lstStyle/>
          <a:p>
            <a:fld id="{F83065CD-78C6-4AD4-8F3F-25DDB5883EEA}" type="slidenum">
              <a:rPr lang="en-GB" smtClean="0"/>
              <a:t>‹#›</a:t>
            </a:fld>
            <a:endParaRPr lang="en-GB"/>
          </a:p>
        </p:txBody>
      </p:sp>
    </p:spTree>
    <p:extLst>
      <p:ext uri="{BB962C8B-B14F-4D97-AF65-F5344CB8AC3E}">
        <p14:creationId xmlns:p14="http://schemas.microsoft.com/office/powerpoint/2010/main" val="20976948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920F3-B8F5-15F0-7C7F-0BC037056CA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8DF7FC4-6582-C252-441B-48791A0D999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85436F5-99C5-C5A0-8357-5D626ABD7C31}"/>
              </a:ext>
            </a:extLst>
          </p:cNvPr>
          <p:cNvSpPr>
            <a:spLocks noGrp="1"/>
          </p:cNvSpPr>
          <p:nvPr>
            <p:ph type="dt" sz="half" idx="10"/>
          </p:nvPr>
        </p:nvSpPr>
        <p:spPr/>
        <p:txBody>
          <a:bodyPr/>
          <a:lstStyle/>
          <a:p>
            <a:fld id="{D6F0BBFA-9C2A-4692-BD7D-FE84A4359796}" type="datetimeFigureOut">
              <a:rPr lang="en-GB" smtClean="0"/>
              <a:t>19/02/2023</a:t>
            </a:fld>
            <a:endParaRPr lang="en-GB"/>
          </a:p>
        </p:txBody>
      </p:sp>
      <p:sp>
        <p:nvSpPr>
          <p:cNvPr id="5" name="Footer Placeholder 4">
            <a:extLst>
              <a:ext uri="{FF2B5EF4-FFF2-40B4-BE49-F238E27FC236}">
                <a16:creationId xmlns:a16="http://schemas.microsoft.com/office/drawing/2014/main" id="{A729E34B-1A01-D014-94EE-B4194F96F3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5ED45E-D24A-ACF1-BFB5-6166E1F83529}"/>
              </a:ext>
            </a:extLst>
          </p:cNvPr>
          <p:cNvSpPr>
            <a:spLocks noGrp="1"/>
          </p:cNvSpPr>
          <p:nvPr>
            <p:ph type="sldNum" sz="quarter" idx="12"/>
          </p:nvPr>
        </p:nvSpPr>
        <p:spPr/>
        <p:txBody>
          <a:bodyPr/>
          <a:lstStyle/>
          <a:p>
            <a:fld id="{F83065CD-78C6-4AD4-8F3F-25DDB5883EEA}" type="slidenum">
              <a:rPr lang="en-GB" smtClean="0"/>
              <a:t>‹#›</a:t>
            </a:fld>
            <a:endParaRPr lang="en-GB"/>
          </a:p>
        </p:txBody>
      </p:sp>
    </p:spTree>
    <p:extLst>
      <p:ext uri="{BB962C8B-B14F-4D97-AF65-F5344CB8AC3E}">
        <p14:creationId xmlns:p14="http://schemas.microsoft.com/office/powerpoint/2010/main" val="286769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7289C-E446-F6DE-4FA8-E89C38EF6A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DE35EF-D647-A3F3-EA5B-09DE83E554D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9389A42-941A-4B0D-3448-A65FDF1D08D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CDCA50B-7D9C-2C2D-8602-141953A412F7}"/>
              </a:ext>
            </a:extLst>
          </p:cNvPr>
          <p:cNvSpPr>
            <a:spLocks noGrp="1"/>
          </p:cNvSpPr>
          <p:nvPr>
            <p:ph type="dt" sz="half" idx="10"/>
          </p:nvPr>
        </p:nvSpPr>
        <p:spPr/>
        <p:txBody>
          <a:bodyPr/>
          <a:lstStyle/>
          <a:p>
            <a:fld id="{D6F0BBFA-9C2A-4692-BD7D-FE84A4359796}" type="datetimeFigureOut">
              <a:rPr lang="en-GB" smtClean="0"/>
              <a:t>19/02/2023</a:t>
            </a:fld>
            <a:endParaRPr lang="en-GB"/>
          </a:p>
        </p:txBody>
      </p:sp>
      <p:sp>
        <p:nvSpPr>
          <p:cNvPr id="6" name="Footer Placeholder 5">
            <a:extLst>
              <a:ext uri="{FF2B5EF4-FFF2-40B4-BE49-F238E27FC236}">
                <a16:creationId xmlns:a16="http://schemas.microsoft.com/office/drawing/2014/main" id="{28525992-D778-9539-26D3-A59291DBB9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C3E531-6D6C-B96A-CEBE-60562D831D4B}"/>
              </a:ext>
            </a:extLst>
          </p:cNvPr>
          <p:cNvSpPr>
            <a:spLocks noGrp="1"/>
          </p:cNvSpPr>
          <p:nvPr>
            <p:ph type="sldNum" sz="quarter" idx="12"/>
          </p:nvPr>
        </p:nvSpPr>
        <p:spPr/>
        <p:txBody>
          <a:bodyPr/>
          <a:lstStyle/>
          <a:p>
            <a:fld id="{F83065CD-78C6-4AD4-8F3F-25DDB5883EEA}" type="slidenum">
              <a:rPr lang="en-GB" smtClean="0"/>
              <a:t>‹#›</a:t>
            </a:fld>
            <a:endParaRPr lang="en-GB"/>
          </a:p>
        </p:txBody>
      </p:sp>
    </p:spTree>
    <p:extLst>
      <p:ext uri="{BB962C8B-B14F-4D97-AF65-F5344CB8AC3E}">
        <p14:creationId xmlns:p14="http://schemas.microsoft.com/office/powerpoint/2010/main" val="448207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68FCF-A41C-43DA-129F-A1B1A49A5C8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A6FC9F-8757-D606-EE8A-6183CD111E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DD20945-C56D-B2F2-DC99-8216611DB26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117AC5C-051D-AF3D-7CC4-EA8A05B45F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48AAC31-7959-B91F-2614-C1443149575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B5838E-B243-98B1-C021-C13D8E5F3C94}"/>
              </a:ext>
            </a:extLst>
          </p:cNvPr>
          <p:cNvSpPr>
            <a:spLocks noGrp="1"/>
          </p:cNvSpPr>
          <p:nvPr>
            <p:ph type="dt" sz="half" idx="10"/>
          </p:nvPr>
        </p:nvSpPr>
        <p:spPr/>
        <p:txBody>
          <a:bodyPr/>
          <a:lstStyle/>
          <a:p>
            <a:fld id="{D6F0BBFA-9C2A-4692-BD7D-FE84A4359796}" type="datetimeFigureOut">
              <a:rPr lang="en-GB" smtClean="0"/>
              <a:t>19/02/2023</a:t>
            </a:fld>
            <a:endParaRPr lang="en-GB"/>
          </a:p>
        </p:txBody>
      </p:sp>
      <p:sp>
        <p:nvSpPr>
          <p:cNvPr id="8" name="Footer Placeholder 7">
            <a:extLst>
              <a:ext uri="{FF2B5EF4-FFF2-40B4-BE49-F238E27FC236}">
                <a16:creationId xmlns:a16="http://schemas.microsoft.com/office/drawing/2014/main" id="{D1921999-0424-B0C0-7E7B-1CD24DEA125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0964EBA-EBBD-2184-C5C7-BDDF419307FC}"/>
              </a:ext>
            </a:extLst>
          </p:cNvPr>
          <p:cNvSpPr>
            <a:spLocks noGrp="1"/>
          </p:cNvSpPr>
          <p:nvPr>
            <p:ph type="sldNum" sz="quarter" idx="12"/>
          </p:nvPr>
        </p:nvSpPr>
        <p:spPr/>
        <p:txBody>
          <a:bodyPr/>
          <a:lstStyle/>
          <a:p>
            <a:fld id="{F83065CD-78C6-4AD4-8F3F-25DDB5883EEA}" type="slidenum">
              <a:rPr lang="en-GB" smtClean="0"/>
              <a:t>‹#›</a:t>
            </a:fld>
            <a:endParaRPr lang="en-GB"/>
          </a:p>
        </p:txBody>
      </p:sp>
    </p:spTree>
    <p:extLst>
      <p:ext uri="{BB962C8B-B14F-4D97-AF65-F5344CB8AC3E}">
        <p14:creationId xmlns:p14="http://schemas.microsoft.com/office/powerpoint/2010/main" val="663772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29D39-466F-50DB-97F2-B45B7C67E92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298DA08-3465-92A3-451D-1D478E5617F3}"/>
              </a:ext>
            </a:extLst>
          </p:cNvPr>
          <p:cNvSpPr>
            <a:spLocks noGrp="1"/>
          </p:cNvSpPr>
          <p:nvPr>
            <p:ph type="dt" sz="half" idx="10"/>
          </p:nvPr>
        </p:nvSpPr>
        <p:spPr/>
        <p:txBody>
          <a:bodyPr/>
          <a:lstStyle/>
          <a:p>
            <a:fld id="{D6F0BBFA-9C2A-4692-BD7D-FE84A4359796}" type="datetimeFigureOut">
              <a:rPr lang="en-GB" smtClean="0"/>
              <a:t>19/02/2023</a:t>
            </a:fld>
            <a:endParaRPr lang="en-GB"/>
          </a:p>
        </p:txBody>
      </p:sp>
      <p:sp>
        <p:nvSpPr>
          <p:cNvPr id="4" name="Footer Placeholder 3">
            <a:extLst>
              <a:ext uri="{FF2B5EF4-FFF2-40B4-BE49-F238E27FC236}">
                <a16:creationId xmlns:a16="http://schemas.microsoft.com/office/drawing/2014/main" id="{E669AB4D-AF40-3A85-0F88-653596069F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B14C68C-210F-4465-2959-CA07EF942518}"/>
              </a:ext>
            </a:extLst>
          </p:cNvPr>
          <p:cNvSpPr>
            <a:spLocks noGrp="1"/>
          </p:cNvSpPr>
          <p:nvPr>
            <p:ph type="sldNum" sz="quarter" idx="12"/>
          </p:nvPr>
        </p:nvSpPr>
        <p:spPr/>
        <p:txBody>
          <a:bodyPr/>
          <a:lstStyle/>
          <a:p>
            <a:fld id="{F83065CD-78C6-4AD4-8F3F-25DDB5883EEA}" type="slidenum">
              <a:rPr lang="en-GB" smtClean="0"/>
              <a:t>‹#›</a:t>
            </a:fld>
            <a:endParaRPr lang="en-GB"/>
          </a:p>
        </p:txBody>
      </p:sp>
    </p:spTree>
    <p:extLst>
      <p:ext uri="{BB962C8B-B14F-4D97-AF65-F5344CB8AC3E}">
        <p14:creationId xmlns:p14="http://schemas.microsoft.com/office/powerpoint/2010/main" val="564651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312FE-99A9-8A24-24AC-49652D56FEAF}"/>
              </a:ext>
            </a:extLst>
          </p:cNvPr>
          <p:cNvSpPr>
            <a:spLocks noGrp="1"/>
          </p:cNvSpPr>
          <p:nvPr>
            <p:ph type="dt" sz="half" idx="10"/>
          </p:nvPr>
        </p:nvSpPr>
        <p:spPr/>
        <p:txBody>
          <a:bodyPr/>
          <a:lstStyle/>
          <a:p>
            <a:fld id="{D6F0BBFA-9C2A-4692-BD7D-FE84A4359796}" type="datetimeFigureOut">
              <a:rPr lang="en-GB" smtClean="0"/>
              <a:t>19/02/2023</a:t>
            </a:fld>
            <a:endParaRPr lang="en-GB"/>
          </a:p>
        </p:txBody>
      </p:sp>
      <p:sp>
        <p:nvSpPr>
          <p:cNvPr id="3" name="Footer Placeholder 2">
            <a:extLst>
              <a:ext uri="{FF2B5EF4-FFF2-40B4-BE49-F238E27FC236}">
                <a16:creationId xmlns:a16="http://schemas.microsoft.com/office/drawing/2014/main" id="{1CB48980-2E1B-2BDD-4288-85BE8CEE01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AA1606C-F4AB-0E6E-D799-29F06AE5C556}"/>
              </a:ext>
            </a:extLst>
          </p:cNvPr>
          <p:cNvSpPr>
            <a:spLocks noGrp="1"/>
          </p:cNvSpPr>
          <p:nvPr>
            <p:ph type="sldNum" sz="quarter" idx="12"/>
          </p:nvPr>
        </p:nvSpPr>
        <p:spPr/>
        <p:txBody>
          <a:bodyPr/>
          <a:lstStyle/>
          <a:p>
            <a:fld id="{F83065CD-78C6-4AD4-8F3F-25DDB5883EEA}" type="slidenum">
              <a:rPr lang="en-GB" smtClean="0"/>
              <a:t>‹#›</a:t>
            </a:fld>
            <a:endParaRPr lang="en-GB"/>
          </a:p>
        </p:txBody>
      </p:sp>
    </p:spTree>
    <p:extLst>
      <p:ext uri="{BB962C8B-B14F-4D97-AF65-F5344CB8AC3E}">
        <p14:creationId xmlns:p14="http://schemas.microsoft.com/office/powerpoint/2010/main" val="2992137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1BB2D-089E-550A-315B-E1CA113C1D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EA4AA56-8F60-DA7F-EB51-595E3B97D3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1E348A-F1E5-30DE-82AD-1E7804C80F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16568C-A231-4E03-20BD-7D71E438FA45}"/>
              </a:ext>
            </a:extLst>
          </p:cNvPr>
          <p:cNvSpPr>
            <a:spLocks noGrp="1"/>
          </p:cNvSpPr>
          <p:nvPr>
            <p:ph type="dt" sz="half" idx="10"/>
          </p:nvPr>
        </p:nvSpPr>
        <p:spPr/>
        <p:txBody>
          <a:bodyPr/>
          <a:lstStyle/>
          <a:p>
            <a:fld id="{D6F0BBFA-9C2A-4692-BD7D-FE84A4359796}" type="datetimeFigureOut">
              <a:rPr lang="en-GB" smtClean="0"/>
              <a:t>19/02/2023</a:t>
            </a:fld>
            <a:endParaRPr lang="en-GB"/>
          </a:p>
        </p:txBody>
      </p:sp>
      <p:sp>
        <p:nvSpPr>
          <p:cNvPr id="6" name="Footer Placeholder 5">
            <a:extLst>
              <a:ext uri="{FF2B5EF4-FFF2-40B4-BE49-F238E27FC236}">
                <a16:creationId xmlns:a16="http://schemas.microsoft.com/office/drawing/2014/main" id="{E39B7AA2-7006-35EE-3D61-6A89C193FF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81D46F-8BB3-46A8-12EB-3EB54957DB7A}"/>
              </a:ext>
            </a:extLst>
          </p:cNvPr>
          <p:cNvSpPr>
            <a:spLocks noGrp="1"/>
          </p:cNvSpPr>
          <p:nvPr>
            <p:ph type="sldNum" sz="quarter" idx="12"/>
          </p:nvPr>
        </p:nvSpPr>
        <p:spPr/>
        <p:txBody>
          <a:bodyPr/>
          <a:lstStyle/>
          <a:p>
            <a:fld id="{F83065CD-78C6-4AD4-8F3F-25DDB5883EEA}" type="slidenum">
              <a:rPr lang="en-GB" smtClean="0"/>
              <a:t>‹#›</a:t>
            </a:fld>
            <a:endParaRPr lang="en-GB"/>
          </a:p>
        </p:txBody>
      </p:sp>
    </p:spTree>
    <p:extLst>
      <p:ext uri="{BB962C8B-B14F-4D97-AF65-F5344CB8AC3E}">
        <p14:creationId xmlns:p14="http://schemas.microsoft.com/office/powerpoint/2010/main" val="4181567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100E6-E3C6-1F05-1A3C-BD51BAE668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665203F-BF6E-F953-6669-11A197ECF2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C71ACD1-4E6D-FBFA-8461-BEDAB1C952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22FEEB-011C-621C-C9F7-35ECBE0B27F4}"/>
              </a:ext>
            </a:extLst>
          </p:cNvPr>
          <p:cNvSpPr>
            <a:spLocks noGrp="1"/>
          </p:cNvSpPr>
          <p:nvPr>
            <p:ph type="dt" sz="half" idx="10"/>
          </p:nvPr>
        </p:nvSpPr>
        <p:spPr/>
        <p:txBody>
          <a:bodyPr/>
          <a:lstStyle/>
          <a:p>
            <a:fld id="{D6F0BBFA-9C2A-4692-BD7D-FE84A4359796}" type="datetimeFigureOut">
              <a:rPr lang="en-GB" smtClean="0"/>
              <a:t>19/02/2023</a:t>
            </a:fld>
            <a:endParaRPr lang="en-GB"/>
          </a:p>
        </p:txBody>
      </p:sp>
      <p:sp>
        <p:nvSpPr>
          <p:cNvPr id="6" name="Footer Placeholder 5">
            <a:extLst>
              <a:ext uri="{FF2B5EF4-FFF2-40B4-BE49-F238E27FC236}">
                <a16:creationId xmlns:a16="http://schemas.microsoft.com/office/drawing/2014/main" id="{6E41ACF9-26B8-0A17-AB0B-D68883013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88E6BC-13A6-1CDC-2451-50FE28FE8594}"/>
              </a:ext>
            </a:extLst>
          </p:cNvPr>
          <p:cNvSpPr>
            <a:spLocks noGrp="1"/>
          </p:cNvSpPr>
          <p:nvPr>
            <p:ph type="sldNum" sz="quarter" idx="12"/>
          </p:nvPr>
        </p:nvSpPr>
        <p:spPr/>
        <p:txBody>
          <a:bodyPr/>
          <a:lstStyle/>
          <a:p>
            <a:fld id="{F83065CD-78C6-4AD4-8F3F-25DDB5883EEA}" type="slidenum">
              <a:rPr lang="en-GB" smtClean="0"/>
              <a:t>‹#›</a:t>
            </a:fld>
            <a:endParaRPr lang="en-GB"/>
          </a:p>
        </p:txBody>
      </p:sp>
    </p:spTree>
    <p:extLst>
      <p:ext uri="{BB962C8B-B14F-4D97-AF65-F5344CB8AC3E}">
        <p14:creationId xmlns:p14="http://schemas.microsoft.com/office/powerpoint/2010/main" val="3412530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FF436-8873-F0E3-C8B3-DD17144B70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0883EE-0950-92B7-7376-29664992D18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E46174-A66F-4AD1-8102-776C34E8CF31}"/>
              </a:ext>
            </a:extLst>
          </p:cNvPr>
          <p:cNvSpPr>
            <a:spLocks noGrp="1"/>
          </p:cNvSpPr>
          <p:nvPr>
            <p:ph type="dt" sz="half" idx="10"/>
          </p:nvPr>
        </p:nvSpPr>
        <p:spPr/>
        <p:txBody>
          <a:bodyPr/>
          <a:lstStyle/>
          <a:p>
            <a:fld id="{D6F0BBFA-9C2A-4692-BD7D-FE84A4359796}" type="datetimeFigureOut">
              <a:rPr lang="en-GB" smtClean="0"/>
              <a:t>19/02/2023</a:t>
            </a:fld>
            <a:endParaRPr lang="en-GB"/>
          </a:p>
        </p:txBody>
      </p:sp>
      <p:sp>
        <p:nvSpPr>
          <p:cNvPr id="5" name="Footer Placeholder 4">
            <a:extLst>
              <a:ext uri="{FF2B5EF4-FFF2-40B4-BE49-F238E27FC236}">
                <a16:creationId xmlns:a16="http://schemas.microsoft.com/office/drawing/2014/main" id="{919BD7EF-1EA6-1EAB-7608-F9EF6FE00E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F80424-BB77-DF91-8674-8161A950380D}"/>
              </a:ext>
            </a:extLst>
          </p:cNvPr>
          <p:cNvSpPr>
            <a:spLocks noGrp="1"/>
          </p:cNvSpPr>
          <p:nvPr>
            <p:ph type="sldNum" sz="quarter" idx="12"/>
          </p:nvPr>
        </p:nvSpPr>
        <p:spPr/>
        <p:txBody>
          <a:bodyPr/>
          <a:lstStyle/>
          <a:p>
            <a:fld id="{F83065CD-78C6-4AD4-8F3F-25DDB5883EEA}" type="slidenum">
              <a:rPr lang="en-GB" smtClean="0"/>
              <a:t>‹#›</a:t>
            </a:fld>
            <a:endParaRPr lang="en-GB"/>
          </a:p>
        </p:txBody>
      </p:sp>
    </p:spTree>
    <p:extLst>
      <p:ext uri="{BB962C8B-B14F-4D97-AF65-F5344CB8AC3E}">
        <p14:creationId xmlns:p14="http://schemas.microsoft.com/office/powerpoint/2010/main" val="2291716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72CE74-5193-7EC2-25D9-94F9733D6A9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F9A1EA-4AD8-F6ED-6B17-143CECB0DF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0BE53C-D3C7-65F4-3DE0-7F003A90B44C}"/>
              </a:ext>
            </a:extLst>
          </p:cNvPr>
          <p:cNvSpPr>
            <a:spLocks noGrp="1"/>
          </p:cNvSpPr>
          <p:nvPr>
            <p:ph type="dt" sz="half" idx="10"/>
          </p:nvPr>
        </p:nvSpPr>
        <p:spPr/>
        <p:txBody>
          <a:bodyPr/>
          <a:lstStyle/>
          <a:p>
            <a:fld id="{D6F0BBFA-9C2A-4692-BD7D-FE84A4359796}" type="datetimeFigureOut">
              <a:rPr lang="en-GB" smtClean="0"/>
              <a:t>19/02/2023</a:t>
            </a:fld>
            <a:endParaRPr lang="en-GB"/>
          </a:p>
        </p:txBody>
      </p:sp>
      <p:sp>
        <p:nvSpPr>
          <p:cNvPr id="5" name="Footer Placeholder 4">
            <a:extLst>
              <a:ext uri="{FF2B5EF4-FFF2-40B4-BE49-F238E27FC236}">
                <a16:creationId xmlns:a16="http://schemas.microsoft.com/office/drawing/2014/main" id="{BD2C3BF7-270C-7634-C72F-688DAB8E6F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14BBE5-E2D1-7170-C4E3-E84A38D50005}"/>
              </a:ext>
            </a:extLst>
          </p:cNvPr>
          <p:cNvSpPr>
            <a:spLocks noGrp="1"/>
          </p:cNvSpPr>
          <p:nvPr>
            <p:ph type="sldNum" sz="quarter" idx="12"/>
          </p:nvPr>
        </p:nvSpPr>
        <p:spPr/>
        <p:txBody>
          <a:bodyPr/>
          <a:lstStyle/>
          <a:p>
            <a:fld id="{F83065CD-78C6-4AD4-8F3F-25DDB5883EEA}" type="slidenum">
              <a:rPr lang="en-GB" smtClean="0"/>
              <a:t>‹#›</a:t>
            </a:fld>
            <a:endParaRPr lang="en-GB"/>
          </a:p>
        </p:txBody>
      </p:sp>
    </p:spTree>
    <p:extLst>
      <p:ext uri="{BB962C8B-B14F-4D97-AF65-F5344CB8AC3E}">
        <p14:creationId xmlns:p14="http://schemas.microsoft.com/office/powerpoint/2010/main" val="42184130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20A478-62BB-91D7-9EB1-E83E151078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3E5FF5-541B-59AC-614C-B485C16400C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2B119E-5E2F-E31D-38BA-6FBAFBF6F3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F0BBFA-9C2A-4692-BD7D-FE84A4359796}" type="datetimeFigureOut">
              <a:rPr lang="en-GB" smtClean="0"/>
              <a:t>19/02/2023</a:t>
            </a:fld>
            <a:endParaRPr lang="en-GB"/>
          </a:p>
        </p:txBody>
      </p:sp>
      <p:sp>
        <p:nvSpPr>
          <p:cNvPr id="5" name="Footer Placeholder 4">
            <a:extLst>
              <a:ext uri="{FF2B5EF4-FFF2-40B4-BE49-F238E27FC236}">
                <a16:creationId xmlns:a16="http://schemas.microsoft.com/office/drawing/2014/main" id="{73A9D6B3-F950-5D79-709C-8389DA0780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8D2C72-E6BC-CF9E-74C3-2240F955904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83065CD-78C6-4AD4-8F3F-25DDB5883EEA}" type="slidenum">
              <a:rPr lang="en-GB" smtClean="0"/>
              <a:t>‹#›</a:t>
            </a:fld>
            <a:endParaRPr lang="en-GB"/>
          </a:p>
        </p:txBody>
      </p:sp>
    </p:spTree>
    <p:extLst>
      <p:ext uri="{BB962C8B-B14F-4D97-AF65-F5344CB8AC3E}">
        <p14:creationId xmlns:p14="http://schemas.microsoft.com/office/powerpoint/2010/main" val="32054543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2503C-72E4-317E-59B6-4112C7C096F8}"/>
              </a:ext>
            </a:extLst>
          </p:cNvPr>
          <p:cNvSpPr>
            <a:spLocks noGrp="1"/>
          </p:cNvSpPr>
          <p:nvPr>
            <p:ph type="ctrTitle"/>
          </p:nvPr>
        </p:nvSpPr>
        <p:spPr>
          <a:xfrm>
            <a:off x="3499150" y="279917"/>
            <a:ext cx="5193699" cy="904095"/>
          </a:xfrm>
        </p:spPr>
        <p:txBody>
          <a:bodyPr>
            <a:normAutofit fontScale="90000"/>
          </a:bodyPr>
          <a:lstStyle/>
          <a:p>
            <a:r>
              <a:rPr lang="en-GB" sz="3200" b="1" dirty="0">
                <a:latin typeface="Arial" panose="020B0604020202020204" pitchFamily="34" charset="0"/>
                <a:cs typeface="Arial" panose="020B0604020202020204" pitchFamily="34" charset="0"/>
              </a:rPr>
              <a:t>Leadership styles presentation</a:t>
            </a:r>
          </a:p>
        </p:txBody>
      </p:sp>
      <p:sp>
        <p:nvSpPr>
          <p:cNvPr id="4" name="TextBox 3">
            <a:extLst>
              <a:ext uri="{FF2B5EF4-FFF2-40B4-BE49-F238E27FC236}">
                <a16:creationId xmlns:a16="http://schemas.microsoft.com/office/drawing/2014/main" id="{D3274DAC-BCC1-E69C-1873-12DADF93E520}"/>
              </a:ext>
            </a:extLst>
          </p:cNvPr>
          <p:cNvSpPr txBox="1"/>
          <p:nvPr/>
        </p:nvSpPr>
        <p:spPr>
          <a:xfrm>
            <a:off x="414532" y="4465558"/>
            <a:ext cx="7631321" cy="2031325"/>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Student name</a:t>
            </a:r>
            <a:r>
              <a:rPr lang="en-GB" sz="1400" dirty="0">
                <a:latin typeface="Arial" panose="020B0604020202020204" pitchFamily="34" charset="0"/>
                <a:cs typeface="Arial" panose="020B0604020202020204" pitchFamily="34" charset="0"/>
              </a:rPr>
              <a:t>: Cosmin Smeu</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Student number: </a:t>
            </a:r>
            <a:r>
              <a:rPr lang="en-GB" sz="1400" dirty="0">
                <a:latin typeface="Arial" panose="020B0604020202020204" pitchFamily="34" charset="0"/>
                <a:cs typeface="Arial" panose="020B0604020202020204" pitchFamily="34" charset="0"/>
              </a:rPr>
              <a:t>1920063</a:t>
            </a:r>
          </a:p>
          <a:p>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Module name: </a:t>
            </a:r>
            <a:r>
              <a:rPr lang="en-GB" sz="1400" dirty="0">
                <a:latin typeface="Arial" panose="020B0604020202020204" pitchFamily="34" charset="0"/>
                <a:cs typeface="Arial" panose="020B0604020202020204" pitchFamily="34" charset="0"/>
              </a:rPr>
              <a:t>Emergent Leadership Skills for the Workplace</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Module code: </a:t>
            </a:r>
            <a:r>
              <a:rPr lang="en-GB" sz="1400" dirty="0">
                <a:latin typeface="Arial" panose="020B0604020202020204" pitchFamily="34" charset="0"/>
                <a:cs typeface="Arial" panose="020B0604020202020204" pitchFamily="34" charset="0"/>
              </a:rPr>
              <a:t>BMSW6101</a:t>
            </a:r>
          </a:p>
          <a:p>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Lecturer name: </a:t>
            </a:r>
            <a:r>
              <a:rPr lang="en-GB" sz="1400" dirty="0">
                <a:latin typeface="Arial" panose="020B0604020202020204" pitchFamily="34" charset="0"/>
                <a:cs typeface="Arial" panose="020B0604020202020204" pitchFamily="34" charset="0"/>
              </a:rPr>
              <a:t>Rebecca Stewart</a:t>
            </a:r>
          </a:p>
        </p:txBody>
      </p:sp>
      <p:pic>
        <p:nvPicPr>
          <p:cNvPr id="1026" name="Picture 2" descr="7 Keys to Effective Leadership in Our New Normal | Inc.com">
            <a:extLst>
              <a:ext uri="{FF2B5EF4-FFF2-40B4-BE49-F238E27FC236}">
                <a16:creationId xmlns:a16="http://schemas.microsoft.com/office/drawing/2014/main" id="{9E1032F3-67DD-6461-D23B-D24357549B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9150" y="1364057"/>
            <a:ext cx="5193699" cy="29214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06292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F2D560-8E98-9051-5B57-630B7558B2AB}"/>
              </a:ext>
            </a:extLst>
          </p:cNvPr>
          <p:cNvSpPr>
            <a:spLocks noGrp="1"/>
          </p:cNvSpPr>
          <p:nvPr>
            <p:ph type="title"/>
          </p:nvPr>
        </p:nvSpPr>
        <p:spPr>
          <a:xfrm>
            <a:off x="418225" y="2840056"/>
            <a:ext cx="3201366" cy="1177886"/>
          </a:xfrm>
        </p:spPr>
        <p:txBody>
          <a:bodyPr anchor="b">
            <a:normAutofit/>
          </a:bodyPr>
          <a:lstStyle/>
          <a:p>
            <a:pPr algn="r"/>
            <a:r>
              <a:rPr lang="en-GB" sz="4000" b="1" dirty="0">
                <a:solidFill>
                  <a:srgbClr val="FFFFFF"/>
                </a:solidFill>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A1849FDD-8DC5-9C86-5CCE-907F790E49AD}"/>
              </a:ext>
            </a:extLst>
          </p:cNvPr>
          <p:cNvSpPr>
            <a:spLocks noGrp="1"/>
          </p:cNvSpPr>
          <p:nvPr>
            <p:ph idx="1"/>
          </p:nvPr>
        </p:nvSpPr>
        <p:spPr>
          <a:xfrm>
            <a:off x="4319198" y="286173"/>
            <a:ext cx="6915019" cy="5546047"/>
          </a:xfrm>
        </p:spPr>
        <p:txBody>
          <a:bodyPr anchor="ctr">
            <a:normAutofit/>
          </a:bodyPr>
          <a:lstStyle/>
          <a:p>
            <a:endParaRPr lang="en-GB" sz="1400" b="1" dirty="0">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What is the presentation about?</a:t>
            </a:r>
          </a:p>
          <a:p>
            <a:pPr marL="0" indent="0">
              <a:buNone/>
            </a:pPr>
            <a:r>
              <a:rPr lang="en-GB" sz="1100" dirty="0">
                <a:latin typeface="Arial" panose="020B0604020202020204" pitchFamily="34" charset="0"/>
                <a:cs typeface="Arial" panose="020B0604020202020204" pitchFamily="34" charset="0"/>
              </a:rPr>
              <a:t>The presentation will be about an in-detail review in regards to leadership styles. This will include three of the most known leadership styles, which are the </a:t>
            </a:r>
            <a:r>
              <a:rPr lang="en-GB" sz="1100" b="1" dirty="0">
                <a:latin typeface="Arial" panose="020B0604020202020204" pitchFamily="34" charset="0"/>
                <a:cs typeface="Arial" panose="020B0604020202020204" pitchFamily="34" charset="0"/>
              </a:rPr>
              <a:t>Autocratic </a:t>
            </a:r>
            <a:r>
              <a:rPr lang="en-GB" sz="1100" dirty="0">
                <a:latin typeface="Arial" panose="020B0604020202020204" pitchFamily="34" charset="0"/>
                <a:cs typeface="Arial" panose="020B0604020202020204" pitchFamily="34" charset="0"/>
              </a:rPr>
              <a:t>style, </a:t>
            </a:r>
            <a:r>
              <a:rPr lang="en-GB" sz="1100" b="1" dirty="0">
                <a:latin typeface="Arial" panose="020B0604020202020204" pitchFamily="34" charset="0"/>
                <a:cs typeface="Arial" panose="020B0604020202020204" pitchFamily="34" charset="0"/>
              </a:rPr>
              <a:t>Democratic </a:t>
            </a:r>
            <a:r>
              <a:rPr lang="en-GB" sz="1100" dirty="0">
                <a:latin typeface="Arial" panose="020B0604020202020204" pitchFamily="34" charset="0"/>
                <a:cs typeface="Arial" panose="020B0604020202020204" pitchFamily="34" charset="0"/>
              </a:rPr>
              <a:t>style, and </a:t>
            </a:r>
            <a:r>
              <a:rPr lang="en-GB" sz="1100" b="1" dirty="0">
                <a:latin typeface="Arial" panose="020B0604020202020204" pitchFamily="34" charset="0"/>
                <a:cs typeface="Arial" panose="020B0604020202020204" pitchFamily="34" charset="0"/>
              </a:rPr>
              <a:t>Laissez-faire</a:t>
            </a:r>
            <a:r>
              <a:rPr lang="en-GB" sz="1100" dirty="0">
                <a:latin typeface="Arial" panose="020B0604020202020204" pitchFamily="34" charset="0"/>
                <a:cs typeface="Arial" panose="020B0604020202020204" pitchFamily="34" charset="0"/>
              </a:rPr>
              <a:t> style. After the identification and description of all the three styles, one of the styles would be chosen as a personal opinion of alignment. </a:t>
            </a:r>
          </a:p>
          <a:p>
            <a:pPr marL="0" indent="0">
              <a:buNone/>
            </a:pPr>
            <a:endParaRPr lang="en-GB" sz="11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How will the presentation be structured?</a:t>
            </a:r>
          </a:p>
          <a:p>
            <a:pPr marL="0" indent="0">
              <a:buNone/>
            </a:pPr>
            <a:r>
              <a:rPr lang="en-GB" sz="1100" dirty="0">
                <a:latin typeface="Arial" panose="020B0604020202020204" pitchFamily="34" charset="0"/>
                <a:cs typeface="Arial" panose="020B0604020202020204" pitchFamily="34" charset="0"/>
              </a:rPr>
              <a:t>Firstly, each of the three mentioned leadership styles mentioned above will be described in order to deliver a better understanding of them. For that to be done, tools like practical examples or information gathered from relevant sources will be included. All the information gathered will include in-text citations and references. </a:t>
            </a:r>
          </a:p>
          <a:p>
            <a:pPr marL="0" indent="0">
              <a:buNone/>
            </a:pPr>
            <a:r>
              <a:rPr lang="en-GB" sz="1100" dirty="0">
                <a:latin typeface="Arial" panose="020B0604020202020204" pitchFamily="34" charset="0"/>
                <a:cs typeface="Arial" panose="020B0604020202020204" pitchFamily="34" charset="0"/>
              </a:rPr>
              <a:t>The next part of the presentation will focus on the personal choice from the three leadership styles identified in the presentation. This part will include an explanation oh why the same leadership style has been chosen over the other two leadership styles, followed by a discussion on advantages and disadvantages of the same chosen leadership style.</a:t>
            </a:r>
          </a:p>
          <a:p>
            <a:pPr marL="0" indent="0">
              <a:buNone/>
            </a:pPr>
            <a:r>
              <a:rPr lang="en-GB" sz="1100" dirty="0">
                <a:latin typeface="Arial" panose="020B0604020202020204" pitchFamily="34" charset="0"/>
                <a:cs typeface="Arial" panose="020B0604020202020204" pitchFamily="34" charset="0"/>
              </a:rPr>
              <a:t>In the last part of the presentation, a concise conclusion in regards to all the main aspects shown, identified, and described throughout the presentation will be included.</a:t>
            </a:r>
          </a:p>
          <a:p>
            <a:pPr marL="0" indent="0">
              <a:buNone/>
            </a:pP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903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AFB78D-A29F-C018-0FC9-0CD27CA2EFB8}"/>
              </a:ext>
            </a:extLst>
          </p:cNvPr>
          <p:cNvSpPr>
            <a:spLocks noGrp="1"/>
          </p:cNvSpPr>
          <p:nvPr>
            <p:ph type="title"/>
          </p:nvPr>
        </p:nvSpPr>
        <p:spPr>
          <a:xfrm>
            <a:off x="459346" y="281862"/>
            <a:ext cx="9895951" cy="1033669"/>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Autocratic style</a:t>
            </a:r>
          </a:p>
        </p:txBody>
      </p:sp>
      <p:sp>
        <p:nvSpPr>
          <p:cNvPr id="3" name="Content Placeholder 2">
            <a:extLst>
              <a:ext uri="{FF2B5EF4-FFF2-40B4-BE49-F238E27FC236}">
                <a16:creationId xmlns:a16="http://schemas.microsoft.com/office/drawing/2014/main" id="{BC43722D-B57D-9F78-B1F6-1CE8D519EA29}"/>
              </a:ext>
            </a:extLst>
          </p:cNvPr>
          <p:cNvSpPr>
            <a:spLocks noGrp="1"/>
          </p:cNvSpPr>
          <p:nvPr>
            <p:ph idx="1"/>
          </p:nvPr>
        </p:nvSpPr>
        <p:spPr>
          <a:xfrm>
            <a:off x="62144" y="1669001"/>
            <a:ext cx="12064753" cy="5122415"/>
          </a:xfrm>
        </p:spPr>
        <p:txBody>
          <a:bodyPr anchor="ctr">
            <a:normAutofit fontScale="92500" lnSpcReduction="10000"/>
          </a:bodyPr>
          <a:lstStyle/>
          <a:p>
            <a:pPr marL="0" indent="0">
              <a:buNone/>
            </a:pPr>
            <a:endParaRPr lang="en-GB" sz="1100"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pPr marL="0" indent="0">
              <a:buNone/>
            </a:pPr>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What is the Autocratic leadership style?</a:t>
            </a:r>
          </a:p>
          <a:p>
            <a:pPr marL="0" indent="0">
              <a:buNone/>
            </a:pPr>
            <a:r>
              <a:rPr lang="en-GB" sz="1200" dirty="0">
                <a:latin typeface="Arial" panose="020B0604020202020204" pitchFamily="34" charset="0"/>
                <a:cs typeface="Arial" panose="020B0604020202020204" pitchFamily="34" charset="0"/>
              </a:rPr>
              <a:t>According to Cherry (2022), the autocratic leadership style is “a leadership style characterized by individual control over all decisions and little input from group members.”</a:t>
            </a:r>
          </a:p>
          <a:p>
            <a:pPr marL="0" indent="0">
              <a:buNone/>
            </a:pPr>
            <a:r>
              <a:rPr lang="en-GB" sz="1200" dirty="0">
                <a:latin typeface="Arial" panose="020B0604020202020204" pitchFamily="34" charset="0"/>
                <a:cs typeface="Arial" panose="020B0604020202020204" pitchFamily="34" charset="0"/>
              </a:rPr>
              <a:t>In other words, this leadership style is about leaders who demand having direct control over all the team members at all times, and that want to keep it this way at all times.</a:t>
            </a:r>
          </a:p>
          <a:p>
            <a:pPr marL="0" indent="0">
              <a:buNone/>
            </a:pPr>
            <a:r>
              <a:rPr lang="en-GB" sz="1200" dirty="0">
                <a:latin typeface="Arial" panose="020B0604020202020204" pitchFamily="34" charset="0"/>
                <a:cs typeface="Arial" panose="020B0604020202020204" pitchFamily="34" charset="0"/>
              </a:rPr>
              <a:t>It can be very easy to identify autocratic leaders. Usually, they can be easily recognized while leading from the following aspects:</a:t>
            </a:r>
          </a:p>
          <a:p>
            <a:pPr>
              <a:buFontTx/>
              <a:buChar char="-"/>
            </a:pPr>
            <a:r>
              <a:rPr lang="en-GB" sz="1200" dirty="0">
                <a:latin typeface="Arial" panose="020B0604020202020204" pitchFamily="34" charset="0"/>
                <a:cs typeface="Arial" panose="020B0604020202020204" pitchFamily="34" charset="0"/>
              </a:rPr>
              <a:t>Autocratic leaders will always try to deliver hard and rigid tasks to the team members, in order to ensure that they become influenced by them and that the only ways in which they can be solved are in the ways that they are getting shown. </a:t>
            </a:r>
          </a:p>
          <a:p>
            <a:pPr>
              <a:buFontTx/>
              <a:buChar char="-"/>
            </a:pPr>
            <a:r>
              <a:rPr lang="en-GB" sz="1200" dirty="0">
                <a:latin typeface="Arial" panose="020B0604020202020204" pitchFamily="34" charset="0"/>
                <a:cs typeface="Arial" panose="020B0604020202020204" pitchFamily="34" charset="0"/>
              </a:rPr>
              <a:t>They would never encourage communication within team members, just to not give them the opportunity to think more freely. Instead, they will always try to direct all the communications from their team members to them.</a:t>
            </a:r>
          </a:p>
          <a:p>
            <a:pPr>
              <a:buFontTx/>
              <a:buChar char="-"/>
            </a:pPr>
            <a:r>
              <a:rPr lang="en-GB" sz="1200" dirty="0">
                <a:latin typeface="Arial" panose="020B0604020202020204" pitchFamily="34" charset="0"/>
                <a:cs typeface="Arial" panose="020B0604020202020204" pitchFamily="34" charset="0"/>
              </a:rPr>
              <a:t>They tend to be very repetitive in outlining the rules to the team members, by always communicating them. </a:t>
            </a:r>
          </a:p>
          <a:p>
            <a:pPr marL="0" indent="0">
              <a:buNone/>
            </a:pPr>
            <a:r>
              <a:rPr lang="en-GB" sz="1200" dirty="0">
                <a:latin typeface="Arial" panose="020B0604020202020204" pitchFamily="34" charset="0"/>
                <a:cs typeface="Arial" panose="020B0604020202020204" pitchFamily="34" charset="0"/>
              </a:rPr>
              <a:t>Based on those aspects, it can be said that being an autocratic leader would have in most cases more disadvantages than advantages. Even though, there are situations where autocratic leaders are needed the most in order to maintain a section of an organisation in terms of efficiency.</a:t>
            </a:r>
          </a:p>
          <a:p>
            <a:pPr marL="0" indent="0">
              <a:buNone/>
            </a:pPr>
            <a:r>
              <a:rPr lang="en-GB" sz="1200" dirty="0">
                <a:latin typeface="Arial" panose="020B0604020202020204" pitchFamily="34" charset="0"/>
                <a:cs typeface="Arial" panose="020B0604020202020204" pitchFamily="34" charset="0"/>
              </a:rPr>
              <a:t>Given the simple fact that group members who receive autocratic leadership will be already used to receive tasks in the ways mentioned above, and they are used with all the other aspects such as lack of communication with other members, they would still complete given tasks effectively, even tough they might not always like the ways in which they are being coordinated. </a:t>
            </a: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6CE81A61-35B0-C03E-408B-C48B07602D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67347" y="5033599"/>
            <a:ext cx="2057300" cy="15974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02481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8CCC61-BC6E-CB64-792E-0D5006E5ADBC}"/>
              </a:ext>
            </a:extLst>
          </p:cNvPr>
          <p:cNvSpPr>
            <a:spLocks noGrp="1"/>
          </p:cNvSpPr>
          <p:nvPr>
            <p:ph type="title"/>
          </p:nvPr>
        </p:nvSpPr>
        <p:spPr>
          <a:xfrm>
            <a:off x="459346" y="278535"/>
            <a:ext cx="9895951" cy="1033669"/>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Democratic Style</a:t>
            </a:r>
          </a:p>
        </p:txBody>
      </p:sp>
      <p:sp>
        <p:nvSpPr>
          <p:cNvPr id="3" name="Content Placeholder 2">
            <a:extLst>
              <a:ext uri="{FF2B5EF4-FFF2-40B4-BE49-F238E27FC236}">
                <a16:creationId xmlns:a16="http://schemas.microsoft.com/office/drawing/2014/main" id="{9F0297EC-B239-CBB9-A76B-BF240D0D463E}"/>
              </a:ext>
            </a:extLst>
          </p:cNvPr>
          <p:cNvSpPr>
            <a:spLocks noGrp="1"/>
          </p:cNvSpPr>
          <p:nvPr>
            <p:ph idx="1"/>
          </p:nvPr>
        </p:nvSpPr>
        <p:spPr>
          <a:xfrm>
            <a:off x="50305" y="1645710"/>
            <a:ext cx="12067714" cy="4302329"/>
          </a:xfrm>
        </p:spPr>
        <p:txBody>
          <a:bodyPr anchor="ctr">
            <a:normAutofit/>
          </a:bodyPr>
          <a:lstStyle/>
          <a:p>
            <a:pPr>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is the Democratic leadership style?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According to (Indeed, 2021), the democratic leadership style can be best described as “an open leadership style that empowers group members in the decision-making process.”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democratic leadership style well known to have mostly exactly opposite aspects in comparison to the autocratic leadership style.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ways in which an democratic leader can be recognized, is by seeing any leader applying any of these aspects while leading:</a:t>
            </a: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Trying as much as possible to promote communicating across all the levels of the team. This would mean having the leader in question to actually put effort in showing to all the team members the importance of communication in an approachable and easy to understand way, such as group activities in meetings that involve communication. </a:t>
            </a: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Democratic leaders will also try to give their best in motivating team members to not feel the need to constantly report to their leaders in order to succeed with their tasks. Those type of leaders will always do this in order to assure that they can count on their team members' level of confidence.</a:t>
            </a: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 who own this leadership style will also promote creativity to team members by rewarding them whenever each one of them comes with a new idea that can be achieved, and it’s beneficial. This way, other group members who have ideas but they are too shy to express them will start to gain confidence and potentially display their new ideas to the leader.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Democratic leadership style is one of the most wanted nowadays, purely from the fact that a lot of positive things can get to be happening from the ways in which democratic leaders coordinate their group members. Also, the fact that democratic leaders will always allow their followers to think freely, it would allow them at the same time to become successful leaders themselves in the future.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main downside of leaders owning this leadership style, is the lack of efficiency that may appear in the sector where they lead. Another downside that can appear, is the low level of confidence that a democratic leader will suffer from in taking quick decisions, and instead, taking them too late or wrong, depending on the situation.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sz="2000" dirty="0"/>
          </a:p>
        </p:txBody>
      </p:sp>
      <p:pic>
        <p:nvPicPr>
          <p:cNvPr id="4" name="Picture 3">
            <a:extLst>
              <a:ext uri="{FF2B5EF4-FFF2-40B4-BE49-F238E27FC236}">
                <a16:creationId xmlns:a16="http://schemas.microsoft.com/office/drawing/2014/main" id="{AAC9301C-47C4-3CBD-8D29-BD83B9AF579F}"/>
              </a:ext>
            </a:extLst>
          </p:cNvPr>
          <p:cNvPicPr>
            <a:picLocks noChangeAspect="1"/>
          </p:cNvPicPr>
          <p:nvPr/>
        </p:nvPicPr>
        <p:blipFill>
          <a:blip r:embed="rId2"/>
          <a:stretch>
            <a:fillRect/>
          </a:stretch>
        </p:blipFill>
        <p:spPr>
          <a:xfrm>
            <a:off x="5062031" y="5368831"/>
            <a:ext cx="2067934" cy="1296100"/>
          </a:xfrm>
          <a:prstGeom prst="rect">
            <a:avLst/>
          </a:prstGeom>
        </p:spPr>
      </p:pic>
    </p:spTree>
    <p:extLst>
      <p:ext uri="{BB962C8B-B14F-4D97-AF65-F5344CB8AC3E}">
        <p14:creationId xmlns:p14="http://schemas.microsoft.com/office/powerpoint/2010/main" val="33464416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6D43BB-1644-5BF0-568B-D3E3A81079D2}"/>
              </a:ext>
            </a:extLst>
          </p:cNvPr>
          <p:cNvSpPr>
            <a:spLocks noGrp="1"/>
          </p:cNvSpPr>
          <p:nvPr>
            <p:ph type="title"/>
          </p:nvPr>
        </p:nvSpPr>
        <p:spPr>
          <a:xfrm>
            <a:off x="459346" y="278535"/>
            <a:ext cx="9895951" cy="1033669"/>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Laissez-faire style</a:t>
            </a:r>
          </a:p>
        </p:txBody>
      </p:sp>
      <p:sp>
        <p:nvSpPr>
          <p:cNvPr id="3" name="Content Placeholder 2">
            <a:extLst>
              <a:ext uri="{FF2B5EF4-FFF2-40B4-BE49-F238E27FC236}">
                <a16:creationId xmlns:a16="http://schemas.microsoft.com/office/drawing/2014/main" id="{0405995D-D77E-A650-789B-B5A2B7FCD49E}"/>
              </a:ext>
            </a:extLst>
          </p:cNvPr>
          <p:cNvSpPr>
            <a:spLocks noGrp="1"/>
          </p:cNvSpPr>
          <p:nvPr>
            <p:ph idx="1"/>
          </p:nvPr>
        </p:nvSpPr>
        <p:spPr>
          <a:xfrm>
            <a:off x="39949" y="1597432"/>
            <a:ext cx="12152047" cy="5166737"/>
          </a:xfrm>
        </p:spPr>
        <p:txBody>
          <a:bodyPr anchor="ctr">
            <a:normAutofit fontScale="55000" lnSpcReduction="20000"/>
          </a:bodyPr>
          <a:lstStyle/>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pPr>
              <a:lnSpc>
                <a:spcPct val="120000"/>
              </a:lnSpc>
            </a:pPr>
            <a:r>
              <a:rPr lang="en-GB" sz="2000" b="1" dirty="0">
                <a:latin typeface="Arial" panose="020B0604020202020204" pitchFamily="34" charset="0"/>
                <a:cs typeface="Arial" panose="020B0604020202020204" pitchFamily="34" charset="0"/>
              </a:rPr>
              <a:t>What is the Laissez-faire style?</a:t>
            </a:r>
          </a:p>
          <a:p>
            <a:pPr marL="0" indent="0">
              <a:lnSpc>
                <a:spcPct val="120000"/>
              </a:lnSpc>
              <a:buNone/>
            </a:pPr>
            <a:r>
              <a:rPr lang="en-GB" sz="2000" dirty="0">
                <a:latin typeface="Arial" panose="020B0604020202020204" pitchFamily="34" charset="0"/>
                <a:cs typeface="Arial" panose="020B0604020202020204" pitchFamily="34" charset="0"/>
              </a:rPr>
              <a:t>According to Lee (2020), the laissez-faire leadership style best explains as “a hands-off approach to leadership and gives others the freedom to make decisions.”</a:t>
            </a:r>
          </a:p>
          <a:p>
            <a:pPr marL="0" indent="0">
              <a:lnSpc>
                <a:spcPct val="120000"/>
              </a:lnSpc>
              <a:buNone/>
            </a:pPr>
            <a:r>
              <a:rPr lang="en-GB" sz="2000" dirty="0">
                <a:latin typeface="Arial" panose="020B0604020202020204" pitchFamily="34" charset="0"/>
                <a:cs typeface="Arial" panose="020B0604020202020204" pitchFamily="34" charset="0"/>
              </a:rPr>
              <a:t>The laissez-faire leadership style is the easiest leadership style to be adopted by any leader. This is because all the laissez-faire leaders will never apply too much involvement to the other team members actions, as long as their behaviours in regards to tasks and productivity would not affect drastically the business that are being part of. </a:t>
            </a:r>
          </a:p>
          <a:p>
            <a:pPr marL="0" indent="0">
              <a:lnSpc>
                <a:spcPct val="120000"/>
              </a:lnSpc>
              <a:buNone/>
            </a:pPr>
            <a:r>
              <a:rPr lang="en-GB" sz="2000" dirty="0">
                <a:latin typeface="Arial" panose="020B0604020202020204" pitchFamily="34" charset="0"/>
                <a:cs typeface="Arial" panose="020B0604020202020204" pitchFamily="34" charset="0"/>
              </a:rPr>
              <a:t>Usually, those type of leaders can be spotted very easily if they are applying any of the following tactics while leading a group:</a:t>
            </a:r>
          </a:p>
          <a:p>
            <a:pPr>
              <a:lnSpc>
                <a:spcPct val="120000"/>
              </a:lnSpc>
              <a:buFontTx/>
              <a:buChar char="-"/>
            </a:pPr>
            <a:r>
              <a:rPr lang="en-GB" sz="2000" dirty="0">
                <a:latin typeface="Arial" panose="020B0604020202020204" pitchFamily="34" charset="0"/>
                <a:cs typeface="Arial" panose="020B0604020202020204" pitchFamily="34" charset="0"/>
              </a:rPr>
              <a:t>Trying at least as possible to control their followers. The leaders that own this leadership style will try as much as possible to avoid controlling their team members. The only situation when they would have to step in though, would be when some team members will start struggling to complete daily tasks, either because of their poor performance while doing those, or simply because they would not know how to prioritize the most important tasks, and focus on the secondary ones instead.</a:t>
            </a:r>
          </a:p>
          <a:p>
            <a:pPr>
              <a:lnSpc>
                <a:spcPct val="120000"/>
              </a:lnSpc>
              <a:buFontTx/>
              <a:buChar char="-"/>
            </a:pPr>
            <a:r>
              <a:rPr lang="en-GB" sz="2000" dirty="0">
                <a:latin typeface="Arial" panose="020B0604020202020204" pitchFamily="34" charset="0"/>
                <a:cs typeface="Arial" panose="020B0604020202020204" pitchFamily="34" charset="0"/>
              </a:rPr>
              <a:t>The same type of leaders will always have a very high level of trust in each of the team members. This will come from the fact that they will always try to include in their teams individuals that have a rich amount of experience and self-coordination.</a:t>
            </a:r>
          </a:p>
          <a:p>
            <a:pPr>
              <a:lnSpc>
                <a:spcPct val="120000"/>
              </a:lnSpc>
              <a:buFontTx/>
              <a:buChar char="-"/>
            </a:pPr>
            <a:r>
              <a:rPr lang="en-GB" sz="2000" dirty="0">
                <a:latin typeface="Arial" panose="020B0604020202020204" pitchFamily="34" charset="0"/>
                <a:cs typeface="Arial" panose="020B0604020202020204" pitchFamily="34" charset="0"/>
              </a:rPr>
              <a:t>The laissez-faire leaders will also try as much as possible to always think about long-term decisions and strategies instead of daily ones. Again, the only situation when they would focus more on giving daily tasks to their team member would be when the things will start to become worse than expected in terms of productivity.</a:t>
            </a:r>
          </a:p>
          <a:p>
            <a:pPr marL="0" indent="0">
              <a:lnSpc>
                <a:spcPct val="120000"/>
              </a:lnSpc>
              <a:buNone/>
            </a:pPr>
            <a:r>
              <a:rPr lang="en-GB" sz="2000" dirty="0">
                <a:latin typeface="Arial" panose="020B0604020202020204" pitchFamily="34" charset="0"/>
                <a:cs typeface="Arial" panose="020B0604020202020204" pitchFamily="34" charset="0"/>
              </a:rPr>
              <a:t>Having those characteristics taken in consideration, it can be easily said that the laissez-faire leadership style is quite the opposite of the autocratic leadership style. While the autocratic style will always be based on decisions being taken only by the leader, the laissez-faire style will be the one that will lead to decisions being taken mostly by all the team members.</a:t>
            </a:r>
          </a:p>
          <a:p>
            <a:pPr marL="0" indent="0">
              <a:lnSpc>
                <a:spcPct val="120000"/>
              </a:lnSpc>
              <a:buNone/>
            </a:pPr>
            <a:r>
              <a:rPr lang="en-GB" sz="2000" dirty="0">
                <a:latin typeface="Arial" panose="020B0604020202020204" pitchFamily="34" charset="0"/>
                <a:cs typeface="Arial" panose="020B0604020202020204" pitchFamily="34" charset="0"/>
              </a:rPr>
              <a:t>The laissez-faire leadership style will very often though lead to negative outcomes instead of positive ones. This comes from the fact that by not giving enough importance to leading your team as a leader, there will always appear issues that can be very difficult to be solved.</a:t>
            </a:r>
          </a:p>
          <a:p>
            <a:pPr>
              <a:buFontTx/>
              <a:buChar char="-"/>
            </a:pPr>
            <a:endParaRPr lang="en-GB" sz="1200"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pPr marL="0" indent="0">
              <a:buNone/>
            </a:pPr>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p:txBody>
      </p:sp>
      <p:pic>
        <p:nvPicPr>
          <p:cNvPr id="4" name="Picture 3">
            <a:extLst>
              <a:ext uri="{FF2B5EF4-FFF2-40B4-BE49-F238E27FC236}">
                <a16:creationId xmlns:a16="http://schemas.microsoft.com/office/drawing/2014/main" id="{F1EBC55A-B5BA-5DE8-BB5B-0799E1239B30}"/>
              </a:ext>
            </a:extLst>
          </p:cNvPr>
          <p:cNvPicPr>
            <a:picLocks noChangeAspect="1"/>
          </p:cNvPicPr>
          <p:nvPr/>
        </p:nvPicPr>
        <p:blipFill>
          <a:blip r:embed="rId2"/>
          <a:stretch>
            <a:fillRect/>
          </a:stretch>
        </p:blipFill>
        <p:spPr>
          <a:xfrm>
            <a:off x="5119058" y="5485292"/>
            <a:ext cx="1953880" cy="1094173"/>
          </a:xfrm>
          <a:prstGeom prst="rect">
            <a:avLst/>
          </a:prstGeom>
        </p:spPr>
      </p:pic>
    </p:spTree>
    <p:extLst>
      <p:ext uri="{BB962C8B-B14F-4D97-AF65-F5344CB8AC3E}">
        <p14:creationId xmlns:p14="http://schemas.microsoft.com/office/powerpoint/2010/main" val="3620921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36FC95-1F8D-0695-9493-6C16A577D0B4}"/>
              </a:ext>
            </a:extLst>
          </p:cNvPr>
          <p:cNvSpPr>
            <a:spLocks noGrp="1"/>
          </p:cNvSpPr>
          <p:nvPr>
            <p:ph type="title"/>
          </p:nvPr>
        </p:nvSpPr>
        <p:spPr>
          <a:xfrm>
            <a:off x="459346" y="278535"/>
            <a:ext cx="9895951" cy="1033669"/>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Leadership style choice</a:t>
            </a:r>
          </a:p>
        </p:txBody>
      </p:sp>
      <p:sp>
        <p:nvSpPr>
          <p:cNvPr id="3" name="Content Placeholder 2">
            <a:extLst>
              <a:ext uri="{FF2B5EF4-FFF2-40B4-BE49-F238E27FC236}">
                <a16:creationId xmlns:a16="http://schemas.microsoft.com/office/drawing/2014/main" id="{D60127D4-7F92-FF1F-5E1D-2CD3BDBF23C0}"/>
              </a:ext>
            </a:extLst>
          </p:cNvPr>
          <p:cNvSpPr>
            <a:spLocks noGrp="1"/>
          </p:cNvSpPr>
          <p:nvPr>
            <p:ph idx="1"/>
          </p:nvPr>
        </p:nvSpPr>
        <p:spPr>
          <a:xfrm>
            <a:off x="71021" y="1660124"/>
            <a:ext cx="12029243" cy="5197876"/>
          </a:xfrm>
        </p:spPr>
        <p:txBody>
          <a:bodyPr anchor="ctr">
            <a:normAutofit fontScale="25000" lnSpcReduction="20000"/>
          </a:bodyPr>
          <a:lstStyle/>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4400" b="1" dirty="0">
              <a:latin typeface="Arial" panose="020B0604020202020204" pitchFamily="34" charset="0"/>
              <a:cs typeface="Arial" panose="020B0604020202020204" pitchFamily="34" charset="0"/>
            </a:endParaRPr>
          </a:p>
          <a:p>
            <a:pPr>
              <a:lnSpc>
                <a:spcPct val="120000"/>
              </a:lnSpc>
            </a:pPr>
            <a:endParaRPr lang="en-GB" sz="4400" b="1" dirty="0">
              <a:latin typeface="Arial" panose="020B0604020202020204" pitchFamily="34" charset="0"/>
              <a:cs typeface="Arial" panose="020B0604020202020204" pitchFamily="34" charset="0"/>
            </a:endParaRPr>
          </a:p>
          <a:p>
            <a:pPr>
              <a:lnSpc>
                <a:spcPct val="120000"/>
              </a:lnSpc>
            </a:pPr>
            <a:r>
              <a:rPr lang="en-GB" sz="4400" b="1" dirty="0">
                <a:latin typeface="Arial" panose="020B0604020202020204" pitchFamily="34" charset="0"/>
                <a:cs typeface="Arial" panose="020B0604020202020204" pitchFamily="34" charset="0"/>
              </a:rPr>
              <a:t>What leadership style have I chosen and why?</a:t>
            </a:r>
          </a:p>
          <a:p>
            <a:pPr marL="0" indent="0">
              <a:lnSpc>
                <a:spcPct val="120000"/>
              </a:lnSpc>
              <a:buNone/>
            </a:pPr>
            <a:r>
              <a:rPr lang="en-GB" sz="4400" dirty="0">
                <a:latin typeface="Arial" panose="020B0604020202020204" pitchFamily="34" charset="0"/>
                <a:cs typeface="Arial" panose="020B0604020202020204" pitchFamily="34" charset="0"/>
              </a:rPr>
              <a:t>The leadership style that I have chosen as the most convenient to use based on it’s characteristics, advantages and disadvantages, and level of involvement required in order to adopt it will be the </a:t>
            </a:r>
            <a:r>
              <a:rPr lang="en-GB" sz="4400" b="1" dirty="0">
                <a:latin typeface="Arial" panose="020B0604020202020204" pitchFamily="34" charset="0"/>
                <a:cs typeface="Arial" panose="020B0604020202020204" pitchFamily="34" charset="0"/>
              </a:rPr>
              <a:t>democratic leadership style.</a:t>
            </a:r>
          </a:p>
          <a:p>
            <a:pPr marL="0" indent="0">
              <a:lnSpc>
                <a:spcPct val="120000"/>
              </a:lnSpc>
              <a:buNone/>
            </a:pPr>
            <a:r>
              <a:rPr lang="en-GB" sz="4400" dirty="0">
                <a:latin typeface="Arial" panose="020B0604020202020204" pitchFamily="34" charset="0"/>
                <a:cs typeface="Arial" panose="020B0604020202020204" pitchFamily="34" charset="0"/>
              </a:rPr>
              <a:t>The main reason why I have chosen this leadership style is because of the amount of positive things that it can involve with time by giving the opportunity to my potential team members to communicate freely, feel comfortable to be part of the team that I lead, and feel free to always find the courage to express their new ideas that would help the productivity of the team to increase.</a:t>
            </a:r>
          </a:p>
          <a:p>
            <a:pPr marL="0" indent="0">
              <a:lnSpc>
                <a:spcPct val="120000"/>
              </a:lnSpc>
              <a:buNone/>
            </a:pPr>
            <a:endParaRPr lang="en-GB" sz="4400" dirty="0">
              <a:latin typeface="Arial" panose="020B0604020202020204" pitchFamily="34" charset="0"/>
              <a:cs typeface="Arial" panose="020B0604020202020204" pitchFamily="34" charset="0"/>
            </a:endParaRPr>
          </a:p>
          <a:p>
            <a:pPr>
              <a:lnSpc>
                <a:spcPct val="120000"/>
              </a:lnSpc>
            </a:pPr>
            <a:r>
              <a:rPr lang="en-GB" sz="4400" b="1" dirty="0">
                <a:latin typeface="Arial" panose="020B0604020202020204" pitchFamily="34" charset="0"/>
                <a:cs typeface="Arial" panose="020B0604020202020204" pitchFamily="34" charset="0"/>
              </a:rPr>
              <a:t>Advantages and disadvantages of adopting democratic leadership style</a:t>
            </a:r>
          </a:p>
          <a:p>
            <a:pPr marL="0" indent="0">
              <a:lnSpc>
                <a:spcPct val="120000"/>
              </a:lnSpc>
              <a:buNone/>
            </a:pPr>
            <a:r>
              <a:rPr lang="en-GB" sz="4400" dirty="0">
                <a:latin typeface="Arial" panose="020B0604020202020204" pitchFamily="34" charset="0"/>
                <a:cs typeface="Arial" panose="020B0604020202020204" pitchFamily="34" charset="0"/>
              </a:rPr>
              <a:t>As advantages and disadvantages of adopting this leadership style, there are things that must be taken in consideration from each in order to ensure that negative outcomes might appear in the future, which could potentially impact both my confidence as a leader, and my group members as well.</a:t>
            </a:r>
          </a:p>
          <a:p>
            <a:pPr marL="0" indent="0">
              <a:lnSpc>
                <a:spcPct val="120000"/>
              </a:lnSpc>
              <a:buNone/>
            </a:pPr>
            <a:r>
              <a:rPr lang="en-GB" sz="4400" dirty="0">
                <a:latin typeface="Arial" panose="020B0604020202020204" pitchFamily="34" charset="0"/>
                <a:cs typeface="Arial" panose="020B0604020202020204" pitchFamily="34" charset="0"/>
              </a:rPr>
              <a:t>Some of the most important </a:t>
            </a:r>
            <a:r>
              <a:rPr lang="en-GB" sz="4400" b="1" dirty="0">
                <a:latin typeface="Arial" panose="020B0604020202020204" pitchFamily="34" charset="0"/>
                <a:cs typeface="Arial" panose="020B0604020202020204" pitchFamily="34" charset="0"/>
              </a:rPr>
              <a:t>advantages</a:t>
            </a:r>
            <a:r>
              <a:rPr lang="en-GB" sz="4400" dirty="0">
                <a:latin typeface="Arial" panose="020B0604020202020204" pitchFamily="34" charset="0"/>
                <a:cs typeface="Arial" panose="020B0604020202020204" pitchFamily="34" charset="0"/>
              </a:rPr>
              <a:t> that have to taken in account by applying this leadership style are:</a:t>
            </a:r>
          </a:p>
          <a:p>
            <a:pPr>
              <a:lnSpc>
                <a:spcPct val="120000"/>
              </a:lnSpc>
              <a:buFontTx/>
              <a:buChar char="-"/>
            </a:pPr>
            <a:r>
              <a:rPr lang="en-GB" sz="4400" dirty="0">
                <a:latin typeface="Arial" panose="020B0604020202020204" pitchFamily="34" charset="0"/>
                <a:cs typeface="Arial" panose="020B0604020202020204" pitchFamily="34" charset="0"/>
              </a:rPr>
              <a:t>Involvement satisfaction for team members </a:t>
            </a:r>
          </a:p>
          <a:p>
            <a:pPr>
              <a:lnSpc>
                <a:spcPct val="120000"/>
              </a:lnSpc>
              <a:buFontTx/>
              <a:buChar char="-"/>
            </a:pPr>
            <a:r>
              <a:rPr lang="en-GB" sz="4400" dirty="0">
                <a:latin typeface="Arial" panose="020B0604020202020204" pitchFamily="34" charset="0"/>
                <a:cs typeface="Arial" panose="020B0604020202020204" pitchFamily="34" charset="0"/>
              </a:rPr>
              <a:t>Trust gained in between team members</a:t>
            </a:r>
          </a:p>
          <a:p>
            <a:pPr>
              <a:lnSpc>
                <a:spcPct val="120000"/>
              </a:lnSpc>
              <a:buFontTx/>
              <a:buChar char="-"/>
            </a:pPr>
            <a:r>
              <a:rPr lang="en-GB" sz="4400" dirty="0">
                <a:latin typeface="Arial" panose="020B0604020202020204" pitchFamily="34" charset="0"/>
                <a:cs typeface="Arial" panose="020B0604020202020204" pitchFamily="34" charset="0"/>
              </a:rPr>
              <a:t>Opportunity to receive helpful ideas from team members</a:t>
            </a:r>
          </a:p>
          <a:p>
            <a:pPr marL="0" indent="0">
              <a:lnSpc>
                <a:spcPct val="120000"/>
              </a:lnSpc>
              <a:buNone/>
            </a:pPr>
            <a:r>
              <a:rPr lang="en-GB" sz="4400" dirty="0">
                <a:latin typeface="Arial" panose="020B0604020202020204" pitchFamily="34" charset="0"/>
                <a:cs typeface="Arial" panose="020B0604020202020204" pitchFamily="34" charset="0"/>
              </a:rPr>
              <a:t>In terms of </a:t>
            </a:r>
            <a:r>
              <a:rPr lang="en-GB" sz="4400" b="1" dirty="0">
                <a:latin typeface="Arial" panose="020B0604020202020204" pitchFamily="34" charset="0"/>
                <a:cs typeface="Arial" panose="020B0604020202020204" pitchFamily="34" charset="0"/>
              </a:rPr>
              <a:t>disadvantages</a:t>
            </a:r>
            <a:r>
              <a:rPr lang="en-GB" sz="4400" dirty="0">
                <a:latin typeface="Arial" panose="020B0604020202020204" pitchFamily="34" charset="0"/>
                <a:cs typeface="Arial" panose="020B0604020202020204" pitchFamily="34" charset="0"/>
              </a:rPr>
              <a:t>, the most important ones to always remember taking in account are:</a:t>
            </a:r>
          </a:p>
          <a:p>
            <a:pPr>
              <a:lnSpc>
                <a:spcPct val="120000"/>
              </a:lnSpc>
              <a:buFontTx/>
              <a:buChar char="-"/>
            </a:pPr>
            <a:r>
              <a:rPr lang="en-GB" sz="4400" dirty="0">
                <a:latin typeface="Arial" panose="020B0604020202020204" pitchFamily="34" charset="0"/>
                <a:cs typeface="Arial" panose="020B0604020202020204" pitchFamily="34" charset="0"/>
              </a:rPr>
              <a:t>Potential decrease in productivity and efficiency</a:t>
            </a:r>
          </a:p>
          <a:p>
            <a:pPr>
              <a:lnSpc>
                <a:spcPct val="120000"/>
              </a:lnSpc>
              <a:buFontTx/>
              <a:buChar char="-"/>
            </a:pPr>
            <a:r>
              <a:rPr lang="en-GB" sz="4400" dirty="0">
                <a:latin typeface="Arial" panose="020B0604020202020204" pitchFamily="34" charset="0"/>
                <a:cs typeface="Arial" panose="020B0604020202020204" pitchFamily="34" charset="0"/>
              </a:rPr>
              <a:t>Making the decision-taking progress more difficult</a:t>
            </a:r>
          </a:p>
          <a:p>
            <a:pPr marL="0" indent="0">
              <a:buNone/>
            </a:pPr>
            <a:endParaRPr lang="en-GB" sz="44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140821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67ADB1-0E23-C478-AEF9-CC7E5CCDDB91}"/>
              </a:ext>
            </a:extLst>
          </p:cNvPr>
          <p:cNvSpPr>
            <a:spLocks noGrp="1"/>
          </p:cNvSpPr>
          <p:nvPr>
            <p:ph type="title"/>
          </p:nvPr>
        </p:nvSpPr>
        <p:spPr>
          <a:xfrm>
            <a:off x="523066" y="2852995"/>
            <a:ext cx="2991684" cy="1152008"/>
          </a:xfrm>
        </p:spPr>
        <p:txBody>
          <a:bodyPr anchor="b">
            <a:normAutofit fontScale="90000"/>
          </a:bodyPr>
          <a:lstStyle/>
          <a:p>
            <a:pPr algn="r"/>
            <a:r>
              <a:rPr lang="en-GB" b="1" dirty="0">
                <a:solidFill>
                  <a:srgbClr val="FFFFFF"/>
                </a:solidFill>
                <a:latin typeface="Arial" panose="020B0604020202020204" pitchFamily="34" charset="0"/>
                <a:cs typeface="Arial" panose="020B0604020202020204" pitchFamily="34" charset="0"/>
              </a:rPr>
              <a:t>Conclusion</a:t>
            </a:r>
            <a:r>
              <a:rPr lang="en-GB" sz="4000" dirty="0">
                <a:solidFill>
                  <a:srgbClr val="FFFFFF"/>
                </a:solidFill>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82B4312D-C66D-CD84-DA5A-D42611C050D6}"/>
              </a:ext>
            </a:extLst>
          </p:cNvPr>
          <p:cNvSpPr>
            <a:spLocks noGrp="1"/>
          </p:cNvSpPr>
          <p:nvPr>
            <p:ph idx="1"/>
          </p:nvPr>
        </p:nvSpPr>
        <p:spPr>
          <a:xfrm>
            <a:off x="4281996" y="286173"/>
            <a:ext cx="6555347" cy="5546047"/>
          </a:xfrm>
        </p:spPr>
        <p:txBody>
          <a:bodyPr anchor="ctr">
            <a:normAutofit/>
          </a:bodyPr>
          <a:lstStyle/>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Throughout the first part of the presentation, the review of the three chosen leadership styles to be included has been successfully done. Each of the three leadership styles: </a:t>
            </a:r>
            <a:r>
              <a:rPr lang="en-GB" sz="1100" b="1" dirty="0">
                <a:latin typeface="Arial" panose="020B0604020202020204" pitchFamily="34" charset="0"/>
                <a:cs typeface="Arial" panose="020B0604020202020204" pitchFamily="34" charset="0"/>
              </a:rPr>
              <a:t>autocratic, democratic, and laissez-faire</a:t>
            </a:r>
            <a:r>
              <a:rPr lang="en-GB" sz="1100" dirty="0">
                <a:latin typeface="Arial" panose="020B0604020202020204" pitchFamily="34" charset="0"/>
                <a:cs typeface="Arial" panose="020B0604020202020204" pitchFamily="34" charset="0"/>
              </a:rPr>
              <a:t> leadership styles have been also defined using relevant sources and practical examples where applicable. </a:t>
            </a:r>
          </a:p>
          <a:p>
            <a:r>
              <a:rPr lang="en-GB" sz="1100" dirty="0">
                <a:latin typeface="Arial" panose="020B0604020202020204" pitchFamily="34" charset="0"/>
                <a:cs typeface="Arial" panose="020B0604020202020204" pitchFamily="34" charset="0"/>
              </a:rPr>
              <a:t>In the second part of the presentation, a leadership style alignment has been conducted, including reasons why that particular leadership style has been chosen, and a brief review over the advantages and disadvantages of using the same leadership style. The leadership style chosen for the second part has been the </a:t>
            </a:r>
            <a:r>
              <a:rPr lang="en-GB" sz="1100" b="1" dirty="0">
                <a:latin typeface="Arial" panose="020B0604020202020204" pitchFamily="34" charset="0"/>
                <a:cs typeface="Arial" panose="020B0604020202020204" pitchFamily="34" charset="0"/>
              </a:rPr>
              <a:t>democratic leadership style.</a:t>
            </a:r>
          </a:p>
          <a:p>
            <a:r>
              <a:rPr lang="en-GB" sz="1100" dirty="0">
                <a:latin typeface="Arial" panose="020B0604020202020204" pitchFamily="34" charset="0"/>
                <a:cs typeface="Arial" panose="020B0604020202020204" pitchFamily="34" charset="0"/>
              </a:rPr>
              <a:t>Therefore, as an conclusion, it can be said that all the aspects mentioned in the introduction have been covered throughout every part of the presentation, which ultimately means that the purpose of creating this presentation has been successfully achieved.</a:t>
            </a:r>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1733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3FF321-BBDF-82B1-EA44-ED3E90E89330}"/>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BBA3AA41-62CA-FE57-3148-869F14123354}"/>
              </a:ext>
            </a:extLst>
          </p:cNvPr>
          <p:cNvSpPr>
            <a:spLocks noGrp="1"/>
          </p:cNvSpPr>
          <p:nvPr>
            <p:ph idx="1"/>
          </p:nvPr>
        </p:nvSpPr>
        <p:spPr>
          <a:xfrm>
            <a:off x="74645" y="1622744"/>
            <a:ext cx="12017828" cy="5151279"/>
          </a:xfrm>
        </p:spPr>
        <p:txBody>
          <a:bodyPr anchor="ctr">
            <a:normAutofit/>
          </a:bodyPr>
          <a:lstStyle/>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Cherry, K. (2022) </a:t>
            </a:r>
            <a:r>
              <a:rPr lang="en-GB" sz="1100" i="1" dirty="0">
                <a:latin typeface="Arial" panose="020B0604020202020204" pitchFamily="34" charset="0"/>
                <a:cs typeface="Arial" panose="020B0604020202020204" pitchFamily="34" charset="0"/>
              </a:rPr>
              <a:t>Autocratic Leadership: Characteristics, Pros, Cons. </a:t>
            </a:r>
            <a:r>
              <a:rPr lang="en-GB" sz="1100" dirty="0">
                <a:latin typeface="Arial" panose="020B0604020202020204" pitchFamily="34" charset="0"/>
                <a:cs typeface="Arial" panose="020B0604020202020204" pitchFamily="34" charset="0"/>
              </a:rPr>
              <a:t>Available at:</a:t>
            </a:r>
          </a:p>
          <a:p>
            <a:pPr marL="0" indent="0">
              <a:buNone/>
            </a:pPr>
            <a:r>
              <a:rPr lang="en-GB" sz="1100" dirty="0">
                <a:latin typeface="Arial" panose="020B0604020202020204" pitchFamily="34" charset="0"/>
                <a:cs typeface="Arial" panose="020B0604020202020204" pitchFamily="34" charset="0"/>
              </a:rPr>
              <a:t> https://www.verywellmind.com/what-is-autocratic-leadership-2795314 (Accessed: February 18, 2023). </a:t>
            </a:r>
          </a:p>
          <a:p>
            <a:r>
              <a:rPr lang="en-GB" sz="1100" dirty="0">
                <a:latin typeface="Arial" panose="020B0604020202020204" pitchFamily="34" charset="0"/>
                <a:cs typeface="Arial" panose="020B0604020202020204" pitchFamily="34" charset="0"/>
              </a:rPr>
              <a:t>Indeed (2021) </a:t>
            </a:r>
            <a:r>
              <a:rPr lang="en-GB" sz="1100" i="1" dirty="0">
                <a:latin typeface="Arial" panose="020B0604020202020204" pitchFamily="34" charset="0"/>
                <a:cs typeface="Arial" panose="020B0604020202020204" pitchFamily="34" charset="0"/>
              </a:rPr>
              <a:t>Democratic leadership style in the workplace: Pros and cons. </a:t>
            </a:r>
            <a:r>
              <a:rPr lang="en-GB" sz="1100" dirty="0">
                <a:latin typeface="Arial" panose="020B0604020202020204" pitchFamily="34" charset="0"/>
                <a:cs typeface="Arial" panose="020B0604020202020204" pitchFamily="34" charset="0"/>
              </a:rPr>
              <a:t>Available at:</a:t>
            </a:r>
          </a:p>
          <a:p>
            <a:pPr marL="0" indent="0">
              <a:buNone/>
            </a:pPr>
            <a:r>
              <a:rPr lang="en-GB" sz="1100" dirty="0">
                <a:latin typeface="Arial" panose="020B0604020202020204" pitchFamily="34" charset="0"/>
                <a:cs typeface="Arial" panose="020B0604020202020204" pitchFamily="34" charset="0"/>
              </a:rPr>
              <a:t> https://www.indeed.com/career-advice/career-development/democratic-leadership (Accessed: February 18, 2023). </a:t>
            </a:r>
          </a:p>
          <a:p>
            <a:r>
              <a:rPr lang="en-GB" sz="1100" dirty="0">
                <a:latin typeface="Arial" panose="020B0604020202020204" pitchFamily="34" charset="0"/>
                <a:cs typeface="Arial" panose="020B0604020202020204" pitchFamily="34" charset="0"/>
              </a:rPr>
              <a:t>Lee, S. (2020) </a:t>
            </a:r>
            <a:r>
              <a:rPr lang="en-GB" sz="1100" i="1" dirty="0">
                <a:latin typeface="Arial" panose="020B0604020202020204" pitchFamily="34" charset="0"/>
                <a:cs typeface="Arial" panose="020B0604020202020204" pitchFamily="34" charset="0"/>
              </a:rPr>
              <a:t>What is laissez-faire leadership? – Torch.</a:t>
            </a:r>
            <a:r>
              <a:rPr lang="en-GB" sz="1100" dirty="0">
                <a:latin typeface="Arial" panose="020B0604020202020204" pitchFamily="34" charset="0"/>
                <a:cs typeface="Arial" panose="020B0604020202020204" pitchFamily="34" charset="0"/>
              </a:rPr>
              <a:t>  Available at: </a:t>
            </a:r>
          </a:p>
          <a:p>
            <a:pPr marL="0" indent="0">
              <a:buNone/>
            </a:pPr>
            <a:r>
              <a:rPr lang="en-GB" sz="1100" dirty="0">
                <a:latin typeface="Arial" panose="020B0604020202020204" pitchFamily="34" charset="0"/>
                <a:cs typeface="Arial" panose="020B0604020202020204" pitchFamily="34" charset="0"/>
              </a:rPr>
              <a:t>https://torch.io/blog/what-is-laissez-faire-leadership/ (Accessed: February 19, 2023). </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55565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403</TotalTime>
  <Words>1924</Words>
  <Application>Microsoft Office PowerPoint</Application>
  <PresentationFormat>Widescreen</PresentationFormat>
  <Paragraphs>173</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Leadership styles presentation</vt:lpstr>
      <vt:lpstr>Introduction</vt:lpstr>
      <vt:lpstr>Autocratic style</vt:lpstr>
      <vt:lpstr>Democratic Style</vt:lpstr>
      <vt:lpstr>Laissez-faire style</vt:lpstr>
      <vt:lpstr>Leadership style choice</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styles,</dc:title>
  <dc:creator>Cosmin Smeu (1920063)</dc:creator>
  <cp:lastModifiedBy>Cosmin Smeu (1920063)</cp:lastModifiedBy>
  <cp:revision>1</cp:revision>
  <dcterms:created xsi:type="dcterms:W3CDTF">2023-02-13T18:30:35Z</dcterms:created>
  <dcterms:modified xsi:type="dcterms:W3CDTF">2023-02-19T21:38:37Z</dcterms:modified>
</cp:coreProperties>
</file>