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bookmarkIdSeed="2">
  <p:sldMasterIdLst>
    <p:sldMasterId id="2147483705" r:id="rId1"/>
  </p:sldMasterIdLst>
  <p:notesMasterIdLst>
    <p:notesMasterId r:id="rId18"/>
  </p:notesMasterIdLst>
  <p:sldIdLst>
    <p:sldId id="326" r:id="rId2"/>
    <p:sldId id="259" r:id="rId3"/>
    <p:sldId id="328" r:id="rId4"/>
    <p:sldId id="330" r:id="rId5"/>
    <p:sldId id="336" r:id="rId6"/>
    <p:sldId id="337" r:id="rId7"/>
    <p:sldId id="339" r:id="rId8"/>
    <p:sldId id="340" r:id="rId9"/>
    <p:sldId id="341" r:id="rId10"/>
    <p:sldId id="342" r:id="rId11"/>
    <p:sldId id="338" r:id="rId12"/>
    <p:sldId id="345" r:id="rId13"/>
    <p:sldId id="347" r:id="rId14"/>
    <p:sldId id="346" r:id="rId15"/>
    <p:sldId id="327" r:id="rId16"/>
    <p:sldId id="343" r:id="rId17"/>
  </p:sldIdLst>
  <p:sldSz cx="9144000" cy="5143500" type="screen16x9"/>
  <p:notesSz cx="6858000" cy="9144000"/>
  <p:embeddedFontLst>
    <p:embeddedFont>
      <p:font typeface="Didact Gothic" panose="00000500000000000000" pitchFamily="2" charset="0"/>
      <p:regular r:id="rId19"/>
    </p:embeddedFont>
    <p:embeddedFont>
      <p:font typeface="Lilita One" panose="020B0604020202020204" charset="0"/>
      <p:regular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763B"/>
    <a:srgbClr val="C98037"/>
    <a:srgbClr val="E3DB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FE0C60-F497-41DC-8FE2-A0C001FE9E6A}" v="4" dt="2025-10-18T14:38:54.692"/>
    <p1510:client id="{C5AED715-9376-87AE-91FA-1FC63277C2D2}" v="117" dt="2025-10-18T14:18:32.345"/>
  </p1510:revLst>
</p1510:revInfo>
</file>

<file path=ppt/tableStyles.xml><?xml version="1.0" encoding="utf-8"?>
<a:tblStyleLst xmlns:a="http://schemas.openxmlformats.org/drawingml/2006/main" def="{16785410-FE19-47A8-BA60-4353A21EA515}">
  <a:tblStyle styleId="{16785410-FE19-47A8-BA60-4353A21EA51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1140" y="3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70212D-99EC-4F90-ACEE-72922E68A20A}"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US"/>
        </a:p>
      </dgm:t>
    </dgm:pt>
    <dgm:pt modelId="{442AE3BA-A56C-47BD-BE4E-2A0E8F9AC883}" type="pres">
      <dgm:prSet presAssocID="{5670212D-99EC-4F90-ACEE-72922E68A20A}" presName="linear" presStyleCnt="0">
        <dgm:presLayoutVars>
          <dgm:animLvl val="lvl"/>
          <dgm:resizeHandles val="exact"/>
        </dgm:presLayoutVars>
      </dgm:prSet>
      <dgm:spPr/>
    </dgm:pt>
  </dgm:ptLst>
  <dgm:cxnLst>
    <dgm:cxn modelId="{4B6C2537-E6B7-4F52-B2D3-962BD86E81BE}" type="presOf" srcId="{5670212D-99EC-4F90-ACEE-72922E68A20A}" destId="{442AE3BA-A56C-47BD-BE4E-2A0E8F9AC883}"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92B151-82A7-48D9-91E4-CE94FBB63BC7}"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3C6A0FEA-C32C-4592-B7E7-119A6F7E48DC}" type="pres">
      <dgm:prSet presAssocID="{4092B151-82A7-48D9-91E4-CE94FBB63BC7}" presName="linear" presStyleCnt="0">
        <dgm:presLayoutVars>
          <dgm:animLvl val="lvl"/>
          <dgm:resizeHandles val="exact"/>
        </dgm:presLayoutVars>
      </dgm:prSet>
      <dgm:spPr/>
    </dgm:pt>
  </dgm:ptLst>
  <dgm:cxnLst>
    <dgm:cxn modelId="{F9CA5E31-7908-42D7-8D6E-3638C948C4EF}" type="presOf" srcId="{4092B151-82A7-48D9-91E4-CE94FBB63BC7}" destId="{3C6A0FEA-C32C-4592-B7E7-119A6F7E48DC}"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86C41F-7D4F-46D4-BD60-DFC8227B33EA}"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E8846E38-CE28-45EB-A21A-0BC67A04D747}" type="pres">
      <dgm:prSet presAssocID="{1A86C41F-7D4F-46D4-BD60-DFC8227B33EA}" presName="linear" presStyleCnt="0">
        <dgm:presLayoutVars>
          <dgm:animLvl val="lvl"/>
          <dgm:resizeHandles val="exact"/>
        </dgm:presLayoutVars>
      </dgm:prSet>
      <dgm:spPr/>
    </dgm:pt>
  </dgm:ptLst>
  <dgm:cxnLst>
    <dgm:cxn modelId="{D29BD118-6DA0-4CA4-A7F3-849E75C64EDD}" type="presOf" srcId="{1A86C41F-7D4F-46D4-BD60-DFC8227B33EA}" destId="{E8846E38-CE28-45EB-A21A-0BC67A04D747}"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41E5AB-79FC-482E-A793-0A07A87C9829}"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F260BD8A-C9E8-48B0-83BD-193037B968C6}" type="pres">
      <dgm:prSet presAssocID="{B841E5AB-79FC-482E-A793-0A07A87C9829}" presName="linear" presStyleCnt="0">
        <dgm:presLayoutVars>
          <dgm:animLvl val="lvl"/>
          <dgm:resizeHandles val="exact"/>
        </dgm:presLayoutVars>
      </dgm:prSet>
      <dgm:spPr/>
    </dgm:pt>
  </dgm:ptLst>
  <dgm:cxnLst>
    <dgm:cxn modelId="{F284850F-F60D-46AF-84A4-1741A4B001A7}" type="presOf" srcId="{B841E5AB-79FC-482E-A793-0A07A87C9829}" destId="{F260BD8A-C9E8-48B0-83BD-193037B968C6}" srcOrd="0"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48EF7B-46CE-4FBE-B80B-BB7827A06F06}"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3C570620-02ED-4DF8-BB2E-6CC0E895C6E8}" type="pres">
      <dgm:prSet presAssocID="{3548EF7B-46CE-4FBE-B80B-BB7827A06F06}" presName="linear" presStyleCnt="0">
        <dgm:presLayoutVars>
          <dgm:animLvl val="lvl"/>
          <dgm:resizeHandles val="exact"/>
        </dgm:presLayoutVars>
      </dgm:prSet>
      <dgm:spPr/>
    </dgm:pt>
  </dgm:ptLst>
  <dgm:cxnLst>
    <dgm:cxn modelId="{3EA6C182-0523-419D-B17C-FCD252CA2EA3}" type="presOf" srcId="{3548EF7B-46CE-4FBE-B80B-BB7827A06F06}" destId="{3C570620-02ED-4DF8-BB2E-6CC0E895C6E8}"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E7CDF9-D6E8-4B4C-A360-42BFB9F01C88}"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88B77F43-830C-421A-987B-A9A5B44B3D1A}">
      <dgm:prSet custT="1"/>
      <dgm:spPr/>
      <dgm:t>
        <a:bodyPr/>
        <a:lstStyle/>
        <a:p>
          <a:r>
            <a:rPr lang="en-US" sz="1400" b="1" i="0" baseline="0" dirty="0">
              <a:solidFill>
                <a:schemeClr val="accent5">
                  <a:lumMod val="50000"/>
                </a:schemeClr>
              </a:solidFill>
              <a:latin typeface="Times New Roman" panose="02020603050405020304" pitchFamily="18" charset="0"/>
              <a:cs typeface="Times New Roman" panose="02020603050405020304" pitchFamily="18" charset="0"/>
            </a:rPr>
            <a:t>Strengths: </a:t>
          </a:r>
          <a:r>
            <a:rPr lang="en-US" sz="1400" b="0" i="0" baseline="0" dirty="0">
              <a:solidFill>
                <a:schemeClr val="accent5">
                  <a:lumMod val="50000"/>
                </a:schemeClr>
              </a:solidFill>
              <a:latin typeface="Times New Roman" panose="02020603050405020304" pitchFamily="18" charset="0"/>
              <a:cs typeface="Times New Roman" panose="02020603050405020304" pitchFamily="18" charset="0"/>
            </a:rPr>
            <a:t>Internal abilities and qualities that give an advantage (Odem et al., 2025).</a:t>
          </a:r>
          <a:endParaRPr lang="en-US" sz="1400" b="0" dirty="0">
            <a:solidFill>
              <a:schemeClr val="accent5">
                <a:lumMod val="50000"/>
              </a:schemeClr>
            </a:solidFill>
            <a:latin typeface="Times New Roman" panose="02020603050405020304" pitchFamily="18" charset="0"/>
            <a:cs typeface="Times New Roman" panose="02020603050405020304" pitchFamily="18" charset="0"/>
          </a:endParaRPr>
        </a:p>
      </dgm:t>
    </dgm:pt>
    <dgm:pt modelId="{7A45927C-3444-4574-8846-AB9923C1793A}" type="parTrans" cxnId="{F2A93432-EEA7-4D78-BB4B-998583FF6F32}">
      <dgm:prSet/>
      <dgm:spPr/>
      <dgm:t>
        <a:bodyPr/>
        <a:lstStyle/>
        <a:p>
          <a:endParaRPr lang="en-US" sz="3600" b="0">
            <a:solidFill>
              <a:schemeClr val="accent5">
                <a:lumMod val="50000"/>
              </a:schemeClr>
            </a:solidFill>
            <a:latin typeface="Times New Roman" panose="02020603050405020304" pitchFamily="18" charset="0"/>
            <a:cs typeface="Times New Roman" panose="02020603050405020304" pitchFamily="18" charset="0"/>
          </a:endParaRPr>
        </a:p>
      </dgm:t>
    </dgm:pt>
    <dgm:pt modelId="{A4780617-7987-4A74-9540-DD11A4398626}" type="sibTrans" cxnId="{F2A93432-EEA7-4D78-BB4B-998583FF6F32}">
      <dgm:prSet/>
      <dgm:spPr/>
      <dgm:t>
        <a:bodyPr/>
        <a:lstStyle/>
        <a:p>
          <a:endParaRPr lang="en-US" sz="3600" b="0">
            <a:solidFill>
              <a:schemeClr val="accent5">
                <a:lumMod val="50000"/>
              </a:schemeClr>
            </a:solidFill>
            <a:latin typeface="Times New Roman" panose="02020603050405020304" pitchFamily="18" charset="0"/>
            <a:cs typeface="Times New Roman" panose="02020603050405020304" pitchFamily="18" charset="0"/>
          </a:endParaRPr>
        </a:p>
      </dgm:t>
    </dgm:pt>
    <dgm:pt modelId="{92EDFD3B-E9DC-433F-A58F-5108960C8D14}">
      <dgm:prSet custT="1"/>
      <dgm:spPr/>
      <dgm:t>
        <a:bodyPr/>
        <a:lstStyle/>
        <a:p>
          <a:r>
            <a:rPr lang="en-US" sz="1400" b="1" i="0" baseline="0" dirty="0">
              <a:solidFill>
                <a:schemeClr val="accent5">
                  <a:lumMod val="50000"/>
                </a:schemeClr>
              </a:solidFill>
              <a:latin typeface="Times New Roman" panose="02020603050405020304" pitchFamily="18" charset="0"/>
              <a:cs typeface="Times New Roman" panose="02020603050405020304" pitchFamily="18" charset="0"/>
            </a:rPr>
            <a:t>Weaknesses:</a:t>
          </a:r>
          <a:r>
            <a:rPr lang="en-US" sz="1400" b="0" i="0" baseline="0" dirty="0">
              <a:solidFill>
                <a:schemeClr val="accent5">
                  <a:lumMod val="50000"/>
                </a:schemeClr>
              </a:solidFill>
              <a:latin typeface="Times New Roman" panose="02020603050405020304" pitchFamily="18" charset="0"/>
              <a:cs typeface="Times New Roman" panose="02020603050405020304" pitchFamily="18" charset="0"/>
            </a:rPr>
            <a:t> Areas requiring improvement or development.</a:t>
          </a:r>
          <a:endParaRPr lang="en-US" sz="1400" b="0" dirty="0">
            <a:solidFill>
              <a:schemeClr val="accent5">
                <a:lumMod val="50000"/>
              </a:schemeClr>
            </a:solidFill>
            <a:latin typeface="Times New Roman" panose="02020603050405020304" pitchFamily="18" charset="0"/>
            <a:cs typeface="Times New Roman" panose="02020603050405020304" pitchFamily="18" charset="0"/>
          </a:endParaRPr>
        </a:p>
      </dgm:t>
    </dgm:pt>
    <dgm:pt modelId="{0427A31E-F08B-452D-B3DD-73BA3E4EA180}" type="parTrans" cxnId="{66A97FD2-E283-4392-B803-0A0BD009D3BD}">
      <dgm:prSet/>
      <dgm:spPr/>
      <dgm:t>
        <a:bodyPr/>
        <a:lstStyle/>
        <a:p>
          <a:endParaRPr lang="en-US" sz="3600" b="0">
            <a:solidFill>
              <a:schemeClr val="accent5">
                <a:lumMod val="50000"/>
              </a:schemeClr>
            </a:solidFill>
            <a:latin typeface="Times New Roman" panose="02020603050405020304" pitchFamily="18" charset="0"/>
            <a:cs typeface="Times New Roman" panose="02020603050405020304" pitchFamily="18" charset="0"/>
          </a:endParaRPr>
        </a:p>
      </dgm:t>
    </dgm:pt>
    <dgm:pt modelId="{2BD635E6-CB05-40CC-B335-7960503B4C08}" type="sibTrans" cxnId="{66A97FD2-E283-4392-B803-0A0BD009D3BD}">
      <dgm:prSet/>
      <dgm:spPr/>
      <dgm:t>
        <a:bodyPr/>
        <a:lstStyle/>
        <a:p>
          <a:endParaRPr lang="en-US" sz="3600" b="0">
            <a:solidFill>
              <a:schemeClr val="accent5">
                <a:lumMod val="50000"/>
              </a:schemeClr>
            </a:solidFill>
            <a:latin typeface="Times New Roman" panose="02020603050405020304" pitchFamily="18" charset="0"/>
            <a:cs typeface="Times New Roman" panose="02020603050405020304" pitchFamily="18" charset="0"/>
          </a:endParaRPr>
        </a:p>
      </dgm:t>
    </dgm:pt>
    <dgm:pt modelId="{DDAF60B7-E761-4451-AE65-C5B23103EC6D}">
      <dgm:prSet custT="1"/>
      <dgm:spPr/>
      <dgm:t>
        <a:bodyPr/>
        <a:lstStyle/>
        <a:p>
          <a:r>
            <a:rPr lang="en-US" sz="1400" b="1" i="0" baseline="0" dirty="0">
              <a:solidFill>
                <a:schemeClr val="accent5">
                  <a:lumMod val="50000"/>
                </a:schemeClr>
              </a:solidFill>
              <a:latin typeface="Times New Roman" panose="02020603050405020304" pitchFamily="18" charset="0"/>
              <a:cs typeface="Times New Roman" panose="02020603050405020304" pitchFamily="18" charset="0"/>
            </a:rPr>
            <a:t>Opportunities: </a:t>
          </a:r>
          <a:r>
            <a:rPr lang="en-US" sz="1400" b="0" i="0" baseline="0" dirty="0">
              <a:solidFill>
                <a:schemeClr val="accent5">
                  <a:lumMod val="50000"/>
                </a:schemeClr>
              </a:solidFill>
              <a:latin typeface="Times New Roman" panose="02020603050405020304" pitchFamily="18" charset="0"/>
              <a:cs typeface="Times New Roman" panose="02020603050405020304" pitchFamily="18" charset="0"/>
            </a:rPr>
            <a:t>External possibilities for growth and advancement.</a:t>
          </a:r>
          <a:endParaRPr lang="en-US" sz="1400" b="0" dirty="0">
            <a:solidFill>
              <a:schemeClr val="accent5">
                <a:lumMod val="50000"/>
              </a:schemeClr>
            </a:solidFill>
            <a:latin typeface="Times New Roman" panose="02020603050405020304" pitchFamily="18" charset="0"/>
            <a:cs typeface="Times New Roman" panose="02020603050405020304" pitchFamily="18" charset="0"/>
          </a:endParaRPr>
        </a:p>
      </dgm:t>
    </dgm:pt>
    <dgm:pt modelId="{90B50045-3E23-466C-9A1B-3EA7B5C6E27E}" type="parTrans" cxnId="{03C4DD74-CD15-4E0D-9930-E15EF724E741}">
      <dgm:prSet/>
      <dgm:spPr/>
      <dgm:t>
        <a:bodyPr/>
        <a:lstStyle/>
        <a:p>
          <a:endParaRPr lang="en-US" sz="3600" b="0">
            <a:solidFill>
              <a:schemeClr val="accent5">
                <a:lumMod val="50000"/>
              </a:schemeClr>
            </a:solidFill>
            <a:latin typeface="Times New Roman" panose="02020603050405020304" pitchFamily="18" charset="0"/>
            <a:cs typeface="Times New Roman" panose="02020603050405020304" pitchFamily="18" charset="0"/>
          </a:endParaRPr>
        </a:p>
      </dgm:t>
    </dgm:pt>
    <dgm:pt modelId="{C309F489-3674-4AC8-82F3-C40F0CB33C95}" type="sibTrans" cxnId="{03C4DD74-CD15-4E0D-9930-E15EF724E741}">
      <dgm:prSet/>
      <dgm:spPr/>
      <dgm:t>
        <a:bodyPr/>
        <a:lstStyle/>
        <a:p>
          <a:endParaRPr lang="en-US" sz="3600" b="0">
            <a:solidFill>
              <a:schemeClr val="accent5">
                <a:lumMod val="50000"/>
              </a:schemeClr>
            </a:solidFill>
            <a:latin typeface="Times New Roman" panose="02020603050405020304" pitchFamily="18" charset="0"/>
            <a:cs typeface="Times New Roman" panose="02020603050405020304" pitchFamily="18" charset="0"/>
          </a:endParaRPr>
        </a:p>
      </dgm:t>
    </dgm:pt>
    <dgm:pt modelId="{AC722F11-5158-4DBB-98F8-28E3088C54DB}">
      <dgm:prSet custT="1"/>
      <dgm:spPr/>
      <dgm:t>
        <a:bodyPr/>
        <a:lstStyle/>
        <a:p>
          <a:r>
            <a:rPr lang="en-US" sz="1400" b="1" i="0" baseline="0" dirty="0">
              <a:solidFill>
                <a:schemeClr val="accent5">
                  <a:lumMod val="50000"/>
                </a:schemeClr>
              </a:solidFill>
              <a:latin typeface="Times New Roman" panose="02020603050405020304" pitchFamily="18" charset="0"/>
              <a:cs typeface="Times New Roman" panose="02020603050405020304" pitchFamily="18" charset="0"/>
            </a:rPr>
            <a:t>Threats: </a:t>
          </a:r>
          <a:r>
            <a:rPr lang="en-US" sz="1400" b="0" i="0" baseline="0" dirty="0">
              <a:solidFill>
                <a:schemeClr val="accent5">
                  <a:lumMod val="50000"/>
                </a:schemeClr>
              </a:solidFill>
              <a:latin typeface="Times New Roman" panose="02020603050405020304" pitchFamily="18" charset="0"/>
              <a:cs typeface="Times New Roman" panose="02020603050405020304" pitchFamily="18" charset="0"/>
            </a:rPr>
            <a:t>External challenges that could hinder progress.</a:t>
          </a:r>
          <a:endParaRPr lang="en-US" sz="1400" b="0" dirty="0">
            <a:solidFill>
              <a:schemeClr val="accent5">
                <a:lumMod val="50000"/>
              </a:schemeClr>
            </a:solidFill>
            <a:latin typeface="Times New Roman" panose="02020603050405020304" pitchFamily="18" charset="0"/>
            <a:cs typeface="Times New Roman" panose="02020603050405020304" pitchFamily="18" charset="0"/>
          </a:endParaRPr>
        </a:p>
      </dgm:t>
    </dgm:pt>
    <dgm:pt modelId="{FCBFFA75-8E62-4077-A3D6-C0265891CD87}" type="parTrans" cxnId="{83BDE1A9-A222-4E27-BCDF-954D25F9080D}">
      <dgm:prSet/>
      <dgm:spPr/>
      <dgm:t>
        <a:bodyPr/>
        <a:lstStyle/>
        <a:p>
          <a:endParaRPr lang="en-US" sz="3600" b="0">
            <a:solidFill>
              <a:schemeClr val="accent5">
                <a:lumMod val="50000"/>
              </a:schemeClr>
            </a:solidFill>
            <a:latin typeface="Times New Roman" panose="02020603050405020304" pitchFamily="18" charset="0"/>
            <a:cs typeface="Times New Roman" panose="02020603050405020304" pitchFamily="18" charset="0"/>
          </a:endParaRPr>
        </a:p>
      </dgm:t>
    </dgm:pt>
    <dgm:pt modelId="{B931E8CF-3E99-4FAA-8560-5E4F06362BF2}" type="sibTrans" cxnId="{83BDE1A9-A222-4E27-BCDF-954D25F9080D}">
      <dgm:prSet/>
      <dgm:spPr/>
      <dgm:t>
        <a:bodyPr/>
        <a:lstStyle/>
        <a:p>
          <a:endParaRPr lang="en-US" sz="3600" b="0">
            <a:solidFill>
              <a:schemeClr val="accent5">
                <a:lumMod val="50000"/>
              </a:schemeClr>
            </a:solidFill>
            <a:latin typeface="Times New Roman" panose="02020603050405020304" pitchFamily="18" charset="0"/>
            <a:cs typeface="Times New Roman" panose="02020603050405020304" pitchFamily="18" charset="0"/>
          </a:endParaRPr>
        </a:p>
      </dgm:t>
    </dgm:pt>
    <dgm:pt modelId="{0D9EDD5E-2AA5-4EE6-AB73-DD12BF5A9FE2}" type="pres">
      <dgm:prSet presAssocID="{0EE7CDF9-D6E8-4B4C-A360-42BFB9F01C88}" presName="Name0" presStyleCnt="0">
        <dgm:presLayoutVars>
          <dgm:chMax val="11"/>
          <dgm:chPref val="11"/>
          <dgm:dir/>
          <dgm:resizeHandles/>
        </dgm:presLayoutVars>
      </dgm:prSet>
      <dgm:spPr/>
    </dgm:pt>
    <dgm:pt modelId="{6962BFA8-B278-4229-B6F3-EE8177ACC798}" type="pres">
      <dgm:prSet presAssocID="{AC722F11-5158-4DBB-98F8-28E3088C54DB}" presName="Accent4" presStyleCnt="0"/>
      <dgm:spPr/>
    </dgm:pt>
    <dgm:pt modelId="{0A5CFF4D-E27D-4CA0-8A92-6026A67D2B9C}" type="pres">
      <dgm:prSet presAssocID="{AC722F11-5158-4DBB-98F8-28E3088C54DB}" presName="Accent" presStyleLbl="node1" presStyleIdx="0" presStyleCnt="4"/>
      <dgm:spPr/>
    </dgm:pt>
    <dgm:pt modelId="{13D74400-9654-491E-9F89-094F419AC13B}" type="pres">
      <dgm:prSet presAssocID="{AC722F11-5158-4DBB-98F8-28E3088C54DB}" presName="ParentBackground4" presStyleCnt="0"/>
      <dgm:spPr/>
    </dgm:pt>
    <dgm:pt modelId="{7825E5AB-8C42-4516-B569-E9F6CBFD4947}" type="pres">
      <dgm:prSet presAssocID="{AC722F11-5158-4DBB-98F8-28E3088C54DB}" presName="ParentBackground" presStyleLbl="fgAcc1" presStyleIdx="0" presStyleCnt="4"/>
      <dgm:spPr/>
    </dgm:pt>
    <dgm:pt modelId="{BEF5F025-EE28-40C3-8B75-955B1CC9BB97}" type="pres">
      <dgm:prSet presAssocID="{AC722F11-5158-4DBB-98F8-28E3088C54DB}" presName="Parent4" presStyleLbl="revTx" presStyleIdx="0" presStyleCnt="0">
        <dgm:presLayoutVars>
          <dgm:chMax val="1"/>
          <dgm:chPref val="1"/>
          <dgm:bulletEnabled val="1"/>
        </dgm:presLayoutVars>
      </dgm:prSet>
      <dgm:spPr/>
    </dgm:pt>
    <dgm:pt modelId="{07CD55C0-722D-4E42-8D4F-63E137C12DDE}" type="pres">
      <dgm:prSet presAssocID="{DDAF60B7-E761-4451-AE65-C5B23103EC6D}" presName="Accent3" presStyleCnt="0"/>
      <dgm:spPr/>
    </dgm:pt>
    <dgm:pt modelId="{90C585A1-81FE-40BC-8C7A-6E9D881F23BD}" type="pres">
      <dgm:prSet presAssocID="{DDAF60B7-E761-4451-AE65-C5B23103EC6D}" presName="Accent" presStyleLbl="node1" presStyleIdx="1" presStyleCnt="4"/>
      <dgm:spPr/>
    </dgm:pt>
    <dgm:pt modelId="{591C9B61-B535-4FE2-A263-979CD5812CC6}" type="pres">
      <dgm:prSet presAssocID="{DDAF60B7-E761-4451-AE65-C5B23103EC6D}" presName="ParentBackground3" presStyleCnt="0"/>
      <dgm:spPr/>
    </dgm:pt>
    <dgm:pt modelId="{028B98C4-F9FB-475B-A28A-EFB576BFC83B}" type="pres">
      <dgm:prSet presAssocID="{DDAF60B7-E761-4451-AE65-C5B23103EC6D}" presName="ParentBackground" presStyleLbl="fgAcc1" presStyleIdx="1" presStyleCnt="4"/>
      <dgm:spPr/>
    </dgm:pt>
    <dgm:pt modelId="{778F974D-F146-4DC6-AF4F-DDB311A293D5}" type="pres">
      <dgm:prSet presAssocID="{DDAF60B7-E761-4451-AE65-C5B23103EC6D}" presName="Parent3" presStyleLbl="revTx" presStyleIdx="0" presStyleCnt="0">
        <dgm:presLayoutVars>
          <dgm:chMax val="1"/>
          <dgm:chPref val="1"/>
          <dgm:bulletEnabled val="1"/>
        </dgm:presLayoutVars>
      </dgm:prSet>
      <dgm:spPr/>
    </dgm:pt>
    <dgm:pt modelId="{38CF0E98-1624-4D9E-8F0B-B85ABDCF1DC2}" type="pres">
      <dgm:prSet presAssocID="{92EDFD3B-E9DC-433F-A58F-5108960C8D14}" presName="Accent2" presStyleCnt="0"/>
      <dgm:spPr/>
    </dgm:pt>
    <dgm:pt modelId="{136824D7-B802-4CC2-9E41-37C00EB66304}" type="pres">
      <dgm:prSet presAssocID="{92EDFD3B-E9DC-433F-A58F-5108960C8D14}" presName="Accent" presStyleLbl="node1" presStyleIdx="2" presStyleCnt="4"/>
      <dgm:spPr/>
    </dgm:pt>
    <dgm:pt modelId="{91595F15-B6BC-44C0-B8C0-E4837913AA60}" type="pres">
      <dgm:prSet presAssocID="{92EDFD3B-E9DC-433F-A58F-5108960C8D14}" presName="ParentBackground2" presStyleCnt="0"/>
      <dgm:spPr/>
    </dgm:pt>
    <dgm:pt modelId="{34C54C4D-FDA7-4337-8FD1-7686B19A6034}" type="pres">
      <dgm:prSet presAssocID="{92EDFD3B-E9DC-433F-A58F-5108960C8D14}" presName="ParentBackground" presStyleLbl="fgAcc1" presStyleIdx="2" presStyleCnt="4"/>
      <dgm:spPr/>
    </dgm:pt>
    <dgm:pt modelId="{F77DF717-437B-45EB-A211-27C8F0DA6B84}" type="pres">
      <dgm:prSet presAssocID="{92EDFD3B-E9DC-433F-A58F-5108960C8D14}" presName="Parent2" presStyleLbl="revTx" presStyleIdx="0" presStyleCnt="0">
        <dgm:presLayoutVars>
          <dgm:chMax val="1"/>
          <dgm:chPref val="1"/>
          <dgm:bulletEnabled val="1"/>
        </dgm:presLayoutVars>
      </dgm:prSet>
      <dgm:spPr/>
    </dgm:pt>
    <dgm:pt modelId="{8D0A7F09-D57C-4A7F-9AEB-A54D75FEF000}" type="pres">
      <dgm:prSet presAssocID="{88B77F43-830C-421A-987B-A9A5B44B3D1A}" presName="Accent1" presStyleCnt="0"/>
      <dgm:spPr/>
    </dgm:pt>
    <dgm:pt modelId="{BE9512B7-7851-4AD8-AC43-EFB266F68A22}" type="pres">
      <dgm:prSet presAssocID="{88B77F43-830C-421A-987B-A9A5B44B3D1A}" presName="Accent" presStyleLbl="node1" presStyleIdx="3" presStyleCnt="4"/>
      <dgm:spPr/>
    </dgm:pt>
    <dgm:pt modelId="{9ACB5D8D-02FC-4FF3-AEBB-A8B30C3AA72E}" type="pres">
      <dgm:prSet presAssocID="{88B77F43-830C-421A-987B-A9A5B44B3D1A}" presName="ParentBackground1" presStyleCnt="0"/>
      <dgm:spPr/>
    </dgm:pt>
    <dgm:pt modelId="{6415F52E-0A86-4565-B78A-B387825767E5}" type="pres">
      <dgm:prSet presAssocID="{88B77F43-830C-421A-987B-A9A5B44B3D1A}" presName="ParentBackground" presStyleLbl="fgAcc1" presStyleIdx="3" presStyleCnt="4"/>
      <dgm:spPr/>
    </dgm:pt>
    <dgm:pt modelId="{756CD224-B4F9-413B-9B0D-1DAB85846E90}" type="pres">
      <dgm:prSet presAssocID="{88B77F43-830C-421A-987B-A9A5B44B3D1A}" presName="Parent1" presStyleLbl="revTx" presStyleIdx="0" presStyleCnt="0">
        <dgm:presLayoutVars>
          <dgm:chMax val="1"/>
          <dgm:chPref val="1"/>
          <dgm:bulletEnabled val="1"/>
        </dgm:presLayoutVars>
      </dgm:prSet>
      <dgm:spPr/>
    </dgm:pt>
  </dgm:ptLst>
  <dgm:cxnLst>
    <dgm:cxn modelId="{62004012-5F4C-4188-ADBB-42DF33510543}" type="presOf" srcId="{88B77F43-830C-421A-987B-A9A5B44B3D1A}" destId="{6415F52E-0A86-4565-B78A-B387825767E5}" srcOrd="0" destOrd="0" presId="urn:microsoft.com/office/officeart/2011/layout/CircleProcess"/>
    <dgm:cxn modelId="{C9718424-A028-44FE-BF87-6357C7BDE0C5}" type="presOf" srcId="{AC722F11-5158-4DBB-98F8-28E3088C54DB}" destId="{7825E5AB-8C42-4516-B569-E9F6CBFD4947}" srcOrd="0" destOrd="0" presId="urn:microsoft.com/office/officeart/2011/layout/CircleProcess"/>
    <dgm:cxn modelId="{F2A93432-EEA7-4D78-BB4B-998583FF6F32}" srcId="{0EE7CDF9-D6E8-4B4C-A360-42BFB9F01C88}" destId="{88B77F43-830C-421A-987B-A9A5B44B3D1A}" srcOrd="0" destOrd="0" parTransId="{7A45927C-3444-4574-8846-AB9923C1793A}" sibTransId="{A4780617-7987-4A74-9540-DD11A4398626}"/>
    <dgm:cxn modelId="{F6D11640-B97C-4C14-82A6-FDB9EAD706AD}" type="presOf" srcId="{DDAF60B7-E761-4451-AE65-C5B23103EC6D}" destId="{778F974D-F146-4DC6-AF4F-DDB311A293D5}" srcOrd="1" destOrd="0" presId="urn:microsoft.com/office/officeart/2011/layout/CircleProcess"/>
    <dgm:cxn modelId="{03C4DD74-CD15-4E0D-9930-E15EF724E741}" srcId="{0EE7CDF9-D6E8-4B4C-A360-42BFB9F01C88}" destId="{DDAF60B7-E761-4451-AE65-C5B23103EC6D}" srcOrd="2" destOrd="0" parTransId="{90B50045-3E23-466C-9A1B-3EA7B5C6E27E}" sibTransId="{C309F489-3674-4AC8-82F3-C40F0CB33C95}"/>
    <dgm:cxn modelId="{D9E7C9A0-C133-4D65-8EF0-797153ADAF63}" type="presOf" srcId="{AC722F11-5158-4DBB-98F8-28E3088C54DB}" destId="{BEF5F025-EE28-40C3-8B75-955B1CC9BB97}" srcOrd="1" destOrd="0" presId="urn:microsoft.com/office/officeart/2011/layout/CircleProcess"/>
    <dgm:cxn modelId="{8EE67FA4-DA12-4A67-A55C-031CA71F30F8}" type="presOf" srcId="{88B77F43-830C-421A-987B-A9A5B44B3D1A}" destId="{756CD224-B4F9-413B-9B0D-1DAB85846E90}" srcOrd="1" destOrd="0" presId="urn:microsoft.com/office/officeart/2011/layout/CircleProcess"/>
    <dgm:cxn modelId="{83BDE1A9-A222-4E27-BCDF-954D25F9080D}" srcId="{0EE7CDF9-D6E8-4B4C-A360-42BFB9F01C88}" destId="{AC722F11-5158-4DBB-98F8-28E3088C54DB}" srcOrd="3" destOrd="0" parTransId="{FCBFFA75-8E62-4077-A3D6-C0265891CD87}" sibTransId="{B931E8CF-3E99-4FAA-8560-5E4F06362BF2}"/>
    <dgm:cxn modelId="{F4653BB9-96F4-4ED5-A178-B78BB86B3B6D}" type="presOf" srcId="{92EDFD3B-E9DC-433F-A58F-5108960C8D14}" destId="{34C54C4D-FDA7-4337-8FD1-7686B19A6034}" srcOrd="0" destOrd="0" presId="urn:microsoft.com/office/officeart/2011/layout/CircleProcess"/>
    <dgm:cxn modelId="{CFF274C9-B562-4122-B294-6B22E19B12ED}" type="presOf" srcId="{DDAF60B7-E761-4451-AE65-C5B23103EC6D}" destId="{028B98C4-F9FB-475B-A28A-EFB576BFC83B}" srcOrd="0" destOrd="0" presId="urn:microsoft.com/office/officeart/2011/layout/CircleProcess"/>
    <dgm:cxn modelId="{66A97FD2-E283-4392-B803-0A0BD009D3BD}" srcId="{0EE7CDF9-D6E8-4B4C-A360-42BFB9F01C88}" destId="{92EDFD3B-E9DC-433F-A58F-5108960C8D14}" srcOrd="1" destOrd="0" parTransId="{0427A31E-F08B-452D-B3DD-73BA3E4EA180}" sibTransId="{2BD635E6-CB05-40CC-B335-7960503B4C08}"/>
    <dgm:cxn modelId="{14C7D7DA-88AC-458C-ABFA-FCA905B5799C}" type="presOf" srcId="{92EDFD3B-E9DC-433F-A58F-5108960C8D14}" destId="{F77DF717-437B-45EB-A211-27C8F0DA6B84}" srcOrd="1" destOrd="0" presId="urn:microsoft.com/office/officeart/2011/layout/CircleProcess"/>
    <dgm:cxn modelId="{A67FC6F8-C4E4-4DC8-B39B-2885C8CD7634}" type="presOf" srcId="{0EE7CDF9-D6E8-4B4C-A360-42BFB9F01C88}" destId="{0D9EDD5E-2AA5-4EE6-AB73-DD12BF5A9FE2}" srcOrd="0" destOrd="0" presId="urn:microsoft.com/office/officeart/2011/layout/CircleProcess"/>
    <dgm:cxn modelId="{8B92DF7C-4D4B-49A9-B403-0F8A39AA8D09}" type="presParOf" srcId="{0D9EDD5E-2AA5-4EE6-AB73-DD12BF5A9FE2}" destId="{6962BFA8-B278-4229-B6F3-EE8177ACC798}" srcOrd="0" destOrd="0" presId="urn:microsoft.com/office/officeart/2011/layout/CircleProcess"/>
    <dgm:cxn modelId="{F69D3138-F582-4301-8BE6-811C682A3E44}" type="presParOf" srcId="{6962BFA8-B278-4229-B6F3-EE8177ACC798}" destId="{0A5CFF4D-E27D-4CA0-8A92-6026A67D2B9C}" srcOrd="0" destOrd="0" presId="urn:microsoft.com/office/officeart/2011/layout/CircleProcess"/>
    <dgm:cxn modelId="{1C3AF931-9796-463F-A591-23CB288CC715}" type="presParOf" srcId="{0D9EDD5E-2AA5-4EE6-AB73-DD12BF5A9FE2}" destId="{13D74400-9654-491E-9F89-094F419AC13B}" srcOrd="1" destOrd="0" presId="urn:microsoft.com/office/officeart/2011/layout/CircleProcess"/>
    <dgm:cxn modelId="{DFDDB5BE-FC6C-491B-8CFE-D843B4D73A76}" type="presParOf" srcId="{13D74400-9654-491E-9F89-094F419AC13B}" destId="{7825E5AB-8C42-4516-B569-E9F6CBFD4947}" srcOrd="0" destOrd="0" presId="urn:microsoft.com/office/officeart/2011/layout/CircleProcess"/>
    <dgm:cxn modelId="{B3596037-83DC-425D-9368-BA4A8819FD42}" type="presParOf" srcId="{0D9EDD5E-2AA5-4EE6-AB73-DD12BF5A9FE2}" destId="{BEF5F025-EE28-40C3-8B75-955B1CC9BB97}" srcOrd="2" destOrd="0" presId="urn:microsoft.com/office/officeart/2011/layout/CircleProcess"/>
    <dgm:cxn modelId="{2AC9C999-E657-4462-9F14-E6FE7C512E49}" type="presParOf" srcId="{0D9EDD5E-2AA5-4EE6-AB73-DD12BF5A9FE2}" destId="{07CD55C0-722D-4E42-8D4F-63E137C12DDE}" srcOrd="3" destOrd="0" presId="urn:microsoft.com/office/officeart/2011/layout/CircleProcess"/>
    <dgm:cxn modelId="{B8C63FAE-071A-4DBF-8946-49B68E3C0FA8}" type="presParOf" srcId="{07CD55C0-722D-4E42-8D4F-63E137C12DDE}" destId="{90C585A1-81FE-40BC-8C7A-6E9D881F23BD}" srcOrd="0" destOrd="0" presId="urn:microsoft.com/office/officeart/2011/layout/CircleProcess"/>
    <dgm:cxn modelId="{9C2E832B-728F-4638-BA32-B305872F5E40}" type="presParOf" srcId="{0D9EDD5E-2AA5-4EE6-AB73-DD12BF5A9FE2}" destId="{591C9B61-B535-4FE2-A263-979CD5812CC6}" srcOrd="4" destOrd="0" presId="urn:microsoft.com/office/officeart/2011/layout/CircleProcess"/>
    <dgm:cxn modelId="{50EC4AE9-4B30-4C05-9F4E-306485D0ED03}" type="presParOf" srcId="{591C9B61-B535-4FE2-A263-979CD5812CC6}" destId="{028B98C4-F9FB-475B-A28A-EFB576BFC83B}" srcOrd="0" destOrd="0" presId="urn:microsoft.com/office/officeart/2011/layout/CircleProcess"/>
    <dgm:cxn modelId="{BEB27204-B8EE-4DDE-9475-4D0F776CC641}" type="presParOf" srcId="{0D9EDD5E-2AA5-4EE6-AB73-DD12BF5A9FE2}" destId="{778F974D-F146-4DC6-AF4F-DDB311A293D5}" srcOrd="5" destOrd="0" presId="urn:microsoft.com/office/officeart/2011/layout/CircleProcess"/>
    <dgm:cxn modelId="{957D9FDB-4B22-4F74-8AB6-7240CCC09939}" type="presParOf" srcId="{0D9EDD5E-2AA5-4EE6-AB73-DD12BF5A9FE2}" destId="{38CF0E98-1624-4D9E-8F0B-B85ABDCF1DC2}" srcOrd="6" destOrd="0" presId="urn:microsoft.com/office/officeart/2011/layout/CircleProcess"/>
    <dgm:cxn modelId="{2C74BB16-810B-4AF2-B66F-3F5E407AFF64}" type="presParOf" srcId="{38CF0E98-1624-4D9E-8F0B-B85ABDCF1DC2}" destId="{136824D7-B802-4CC2-9E41-37C00EB66304}" srcOrd="0" destOrd="0" presId="urn:microsoft.com/office/officeart/2011/layout/CircleProcess"/>
    <dgm:cxn modelId="{72ADEDF8-7AD8-475D-871D-DD6D644B2BA5}" type="presParOf" srcId="{0D9EDD5E-2AA5-4EE6-AB73-DD12BF5A9FE2}" destId="{91595F15-B6BC-44C0-B8C0-E4837913AA60}" srcOrd="7" destOrd="0" presId="urn:microsoft.com/office/officeart/2011/layout/CircleProcess"/>
    <dgm:cxn modelId="{BCB09F21-5506-47C3-BBB4-F23469FE30EE}" type="presParOf" srcId="{91595F15-B6BC-44C0-B8C0-E4837913AA60}" destId="{34C54C4D-FDA7-4337-8FD1-7686B19A6034}" srcOrd="0" destOrd="0" presId="urn:microsoft.com/office/officeart/2011/layout/CircleProcess"/>
    <dgm:cxn modelId="{8FD25CCB-7051-44AE-9EDE-7314CEC2CC19}" type="presParOf" srcId="{0D9EDD5E-2AA5-4EE6-AB73-DD12BF5A9FE2}" destId="{F77DF717-437B-45EB-A211-27C8F0DA6B84}" srcOrd="8" destOrd="0" presId="urn:microsoft.com/office/officeart/2011/layout/CircleProcess"/>
    <dgm:cxn modelId="{E6F3B762-1C9C-4918-AA22-64D14FD6D9D5}" type="presParOf" srcId="{0D9EDD5E-2AA5-4EE6-AB73-DD12BF5A9FE2}" destId="{8D0A7F09-D57C-4A7F-9AEB-A54D75FEF000}" srcOrd="9" destOrd="0" presId="urn:microsoft.com/office/officeart/2011/layout/CircleProcess"/>
    <dgm:cxn modelId="{11E44281-423D-49D4-964E-DBDAE7D98BE6}" type="presParOf" srcId="{8D0A7F09-D57C-4A7F-9AEB-A54D75FEF000}" destId="{BE9512B7-7851-4AD8-AC43-EFB266F68A22}" srcOrd="0" destOrd="0" presId="urn:microsoft.com/office/officeart/2011/layout/CircleProcess"/>
    <dgm:cxn modelId="{9E201DB4-406C-418A-A88E-0C7FC178044A}" type="presParOf" srcId="{0D9EDD5E-2AA5-4EE6-AB73-DD12BF5A9FE2}" destId="{9ACB5D8D-02FC-4FF3-AEBB-A8B30C3AA72E}" srcOrd="10" destOrd="0" presId="urn:microsoft.com/office/officeart/2011/layout/CircleProcess"/>
    <dgm:cxn modelId="{F05901EA-1080-4874-9DF4-EC4E0C7C8B34}" type="presParOf" srcId="{9ACB5D8D-02FC-4FF3-AEBB-A8B30C3AA72E}" destId="{6415F52E-0A86-4565-B78A-B387825767E5}" srcOrd="0" destOrd="0" presId="urn:microsoft.com/office/officeart/2011/layout/CircleProcess"/>
    <dgm:cxn modelId="{6DB2B36C-0CAE-443C-83EE-5EF92A13806E}" type="presParOf" srcId="{0D9EDD5E-2AA5-4EE6-AB73-DD12BF5A9FE2}" destId="{756CD224-B4F9-413B-9B0D-1DAB85846E90}" srcOrd="11"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C737D84-C7F7-4B6E-9F71-A104AA2C6457}"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78343EF4-FCF1-4EE0-B7E2-DD740AD04B44}">
      <dgm:prSet/>
      <dgm:spPr/>
      <dgm:t>
        <a:bodyPr/>
        <a:lstStyle/>
        <a:p>
          <a:r>
            <a:rPr lang="en-US" b="1" i="0">
              <a:solidFill>
                <a:schemeClr val="accent5">
                  <a:lumMod val="50000"/>
                </a:schemeClr>
              </a:solidFill>
              <a:latin typeface="Times New Roman" panose="02020603050405020304" pitchFamily="18" charset="0"/>
              <a:cs typeface="Times New Roman" panose="02020603050405020304" pitchFamily="18" charset="0"/>
            </a:rPr>
            <a:t>Empathy and Compassion:</a:t>
          </a:r>
          <a:r>
            <a:rPr lang="en-US" b="0" i="0">
              <a:solidFill>
                <a:schemeClr val="accent5">
                  <a:lumMod val="50000"/>
                </a:schemeClr>
              </a:solidFill>
              <a:latin typeface="Times New Roman" panose="02020603050405020304" pitchFamily="18" charset="0"/>
              <a:cs typeface="Times New Roman" panose="02020603050405020304" pitchFamily="18" charset="0"/>
            </a:rPr>
            <a:t> I naturally empathise with service users, ensuring they feel valued and understood. This enhances trust and care quality.</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C4056151-F62A-4BCD-85FC-5749AA06D4E5}" type="parTrans" cxnId="{A4CE5C65-FA74-4AFB-A5C6-4C0085F9518A}">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BEAECEB0-87A3-48A9-8BE8-BF32AA6B1F2F}" type="sibTrans" cxnId="{A4CE5C65-FA74-4AFB-A5C6-4C0085F9518A}">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37AD8505-488C-4990-9193-86DB7B7F6F8B}">
      <dgm:prSet/>
      <dgm:spPr/>
      <dgm:t>
        <a:bodyPr/>
        <a:lstStyle/>
        <a:p>
          <a:r>
            <a:rPr lang="en-US" b="1" i="0" dirty="0">
              <a:solidFill>
                <a:schemeClr val="accent5">
                  <a:lumMod val="50000"/>
                </a:schemeClr>
              </a:solidFill>
              <a:latin typeface="Times New Roman" panose="02020603050405020304" pitchFamily="18" charset="0"/>
              <a:cs typeface="Times New Roman" panose="02020603050405020304" pitchFamily="18" charset="0"/>
            </a:rPr>
            <a:t>Teamwork:</a:t>
          </a:r>
          <a:r>
            <a:rPr lang="en-US" b="0" i="0" dirty="0">
              <a:solidFill>
                <a:schemeClr val="accent5">
                  <a:lumMod val="50000"/>
                </a:schemeClr>
              </a:solidFill>
              <a:latin typeface="Times New Roman" panose="02020603050405020304" pitchFamily="18" charset="0"/>
              <a:cs typeface="Times New Roman" panose="02020603050405020304" pitchFamily="18" charset="0"/>
            </a:rPr>
            <a:t> I collaborate effectively with colleagues to deliver coordinated care, respecting diversity and shared responsibility (</a:t>
          </a:r>
          <a:r>
            <a:rPr lang="en-US" b="0" i="0" dirty="0" err="1">
              <a:solidFill>
                <a:schemeClr val="accent5">
                  <a:lumMod val="50000"/>
                </a:schemeClr>
              </a:solidFill>
              <a:latin typeface="Times New Roman" panose="02020603050405020304" pitchFamily="18" charset="0"/>
              <a:cs typeface="Times New Roman" panose="02020603050405020304" pitchFamily="18" charset="0"/>
            </a:rPr>
            <a:t>Hosseinnejad</a:t>
          </a:r>
          <a:r>
            <a:rPr lang="en-US" b="0" i="0" dirty="0">
              <a:solidFill>
                <a:schemeClr val="accent5">
                  <a:lumMod val="50000"/>
                </a:schemeClr>
              </a:solidFill>
              <a:latin typeface="Times New Roman" panose="02020603050405020304" pitchFamily="18" charset="0"/>
              <a:cs typeface="Times New Roman" panose="02020603050405020304" pitchFamily="18" charset="0"/>
            </a:rPr>
            <a:t> et al., 2022).</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9A77C2FE-4755-4F60-B668-52BDC0AF9063}" type="parTrans" cxnId="{32CEBCA2-BFD7-49B1-9E7F-585315A105F1}">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22AED748-F2D5-4D55-AD6C-7CC414E35932}" type="sibTrans" cxnId="{32CEBCA2-BFD7-49B1-9E7F-585315A105F1}">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CD37B67E-5976-49C4-81D0-B845D163394A}">
      <dgm:prSet/>
      <dgm:spPr/>
      <dgm:t>
        <a:bodyPr/>
        <a:lstStyle/>
        <a:p>
          <a:r>
            <a:rPr lang="en-US" b="1" i="0">
              <a:solidFill>
                <a:schemeClr val="accent5">
                  <a:lumMod val="50000"/>
                </a:schemeClr>
              </a:solidFill>
              <a:latin typeface="Times New Roman" panose="02020603050405020304" pitchFamily="18" charset="0"/>
              <a:cs typeface="Times New Roman" panose="02020603050405020304" pitchFamily="18" charset="0"/>
            </a:rPr>
            <a:t>Communication Skills:</a:t>
          </a:r>
          <a:r>
            <a:rPr lang="en-US" b="0" i="0">
              <a:solidFill>
                <a:schemeClr val="accent5">
                  <a:lumMod val="50000"/>
                </a:schemeClr>
              </a:solidFill>
              <a:latin typeface="Times New Roman" panose="02020603050405020304" pitchFamily="18" charset="0"/>
              <a:cs typeface="Times New Roman" panose="02020603050405020304" pitchFamily="18" charset="0"/>
            </a:rPr>
            <a:t> I can communicate clearly with patients, families, and professionals, ensuring accurate information sharing.</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60C60AE9-9F78-4684-97A0-7F61AABAC612}" type="parTrans" cxnId="{F4D12137-21A9-4811-98AC-3374D10AA975}">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752D5A5B-F792-41CD-807E-297FC949341B}" type="sibTrans" cxnId="{F4D12137-21A9-4811-98AC-3374D10AA975}">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19052900-A0EF-43AB-A60B-F8EA825DC598}">
      <dgm:prSet/>
      <dgm:spPr/>
      <dgm:t>
        <a:bodyPr/>
        <a:lstStyle/>
        <a:p>
          <a:r>
            <a:rPr lang="en-US" b="1" i="0">
              <a:solidFill>
                <a:schemeClr val="accent5">
                  <a:lumMod val="50000"/>
                </a:schemeClr>
              </a:solidFill>
              <a:latin typeface="Times New Roman" panose="02020603050405020304" pitchFamily="18" charset="0"/>
              <a:cs typeface="Times New Roman" panose="02020603050405020304" pitchFamily="18" charset="0"/>
            </a:rPr>
            <a:t>Reliability and Commitment:</a:t>
          </a:r>
          <a:r>
            <a:rPr lang="en-US" b="0" i="0">
              <a:solidFill>
                <a:schemeClr val="accent5">
                  <a:lumMod val="50000"/>
                </a:schemeClr>
              </a:solidFill>
              <a:latin typeface="Times New Roman" panose="02020603050405020304" pitchFamily="18" charset="0"/>
              <a:cs typeface="Times New Roman" panose="02020603050405020304" pitchFamily="18" charset="0"/>
            </a:rPr>
            <a:t> I consistently meet deadlines and uphold professional values, which strengthens team confidence in my work.</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72365CC3-B6A2-439B-B4A0-371F1B3A3B33}" type="parTrans" cxnId="{E7BF69A2-84F4-473C-9AD5-4B6F5D31AD04}">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C86CF292-5983-4C3C-B803-0902FDAD3F24}" type="sibTrans" cxnId="{E7BF69A2-84F4-473C-9AD5-4B6F5D31AD04}">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DBF73FAD-E11E-4824-8F3F-0C78CA28C1B4}">
      <dgm:prSet/>
      <dgm:spPr/>
      <dgm:t>
        <a:bodyPr/>
        <a:lstStyle/>
        <a:p>
          <a:r>
            <a:rPr lang="en-US" b="1" i="0">
              <a:solidFill>
                <a:schemeClr val="accent5">
                  <a:lumMod val="50000"/>
                </a:schemeClr>
              </a:solidFill>
              <a:latin typeface="Times New Roman" panose="02020603050405020304" pitchFamily="18" charset="0"/>
              <a:cs typeface="Times New Roman" panose="02020603050405020304" pitchFamily="18" charset="0"/>
            </a:rPr>
            <a:t>Adaptability:</a:t>
          </a:r>
          <a:r>
            <a:rPr lang="en-US" b="0" i="0">
              <a:solidFill>
                <a:schemeClr val="accent5">
                  <a:lumMod val="50000"/>
                </a:schemeClr>
              </a:solidFill>
              <a:latin typeface="Times New Roman" panose="02020603050405020304" pitchFamily="18" charset="0"/>
              <a:cs typeface="Times New Roman" panose="02020603050405020304" pitchFamily="18" charset="0"/>
            </a:rPr>
            <a:t> I adjust well to changing environments and care needs, maintaining professionalism under pressure.</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8C01AB94-E990-4D27-B9DD-6EF7DDD60C71}" type="parTrans" cxnId="{222D759C-4A25-4BE5-8D64-C70A0B6B398E}">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34A6F718-7052-4607-A4C4-DAB129668E64}" type="sibTrans" cxnId="{222D759C-4A25-4BE5-8D64-C70A0B6B398E}">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4435EBD5-1395-49E7-ACC6-8DFEF8B39881}" type="pres">
      <dgm:prSet presAssocID="{CC737D84-C7F7-4B6E-9F71-A104AA2C6457}" presName="diagram" presStyleCnt="0">
        <dgm:presLayoutVars>
          <dgm:dir/>
          <dgm:resizeHandles val="exact"/>
        </dgm:presLayoutVars>
      </dgm:prSet>
      <dgm:spPr/>
    </dgm:pt>
    <dgm:pt modelId="{8E4B4710-8104-4412-B154-A53D54940C3C}" type="pres">
      <dgm:prSet presAssocID="{78343EF4-FCF1-4EE0-B7E2-DD740AD04B44}" presName="node" presStyleLbl="node1" presStyleIdx="0" presStyleCnt="5">
        <dgm:presLayoutVars>
          <dgm:bulletEnabled val="1"/>
        </dgm:presLayoutVars>
      </dgm:prSet>
      <dgm:spPr/>
    </dgm:pt>
    <dgm:pt modelId="{BDC87942-2F2D-4AC2-9DF1-93D77628F58F}" type="pres">
      <dgm:prSet presAssocID="{BEAECEB0-87A3-48A9-8BE8-BF32AA6B1F2F}" presName="sibTrans" presStyleCnt="0"/>
      <dgm:spPr/>
    </dgm:pt>
    <dgm:pt modelId="{26386E61-C454-4E28-83D7-ADAC71DA191D}" type="pres">
      <dgm:prSet presAssocID="{37AD8505-488C-4990-9193-86DB7B7F6F8B}" presName="node" presStyleLbl="node1" presStyleIdx="1" presStyleCnt="5">
        <dgm:presLayoutVars>
          <dgm:bulletEnabled val="1"/>
        </dgm:presLayoutVars>
      </dgm:prSet>
      <dgm:spPr/>
    </dgm:pt>
    <dgm:pt modelId="{C9723C7E-F583-4CBD-9117-467EF1D02CEE}" type="pres">
      <dgm:prSet presAssocID="{22AED748-F2D5-4D55-AD6C-7CC414E35932}" presName="sibTrans" presStyleCnt="0"/>
      <dgm:spPr/>
    </dgm:pt>
    <dgm:pt modelId="{DFB6170C-ECFE-4A77-8408-70ED63580C6B}" type="pres">
      <dgm:prSet presAssocID="{CD37B67E-5976-49C4-81D0-B845D163394A}" presName="node" presStyleLbl="node1" presStyleIdx="2" presStyleCnt="5">
        <dgm:presLayoutVars>
          <dgm:bulletEnabled val="1"/>
        </dgm:presLayoutVars>
      </dgm:prSet>
      <dgm:spPr/>
    </dgm:pt>
    <dgm:pt modelId="{E2A755C7-15C2-44E7-864A-120E8C33A6C4}" type="pres">
      <dgm:prSet presAssocID="{752D5A5B-F792-41CD-807E-297FC949341B}" presName="sibTrans" presStyleCnt="0"/>
      <dgm:spPr/>
    </dgm:pt>
    <dgm:pt modelId="{9D23B617-C299-4BD0-B312-29A335ACD9B4}" type="pres">
      <dgm:prSet presAssocID="{19052900-A0EF-43AB-A60B-F8EA825DC598}" presName="node" presStyleLbl="node1" presStyleIdx="3" presStyleCnt="5">
        <dgm:presLayoutVars>
          <dgm:bulletEnabled val="1"/>
        </dgm:presLayoutVars>
      </dgm:prSet>
      <dgm:spPr/>
    </dgm:pt>
    <dgm:pt modelId="{A41DB593-B979-46DB-BB63-A8B44E3C0E40}" type="pres">
      <dgm:prSet presAssocID="{C86CF292-5983-4C3C-B803-0902FDAD3F24}" presName="sibTrans" presStyleCnt="0"/>
      <dgm:spPr/>
    </dgm:pt>
    <dgm:pt modelId="{A8490A15-9B0E-45D8-8D1B-8E1A5E08C164}" type="pres">
      <dgm:prSet presAssocID="{DBF73FAD-E11E-4824-8F3F-0C78CA28C1B4}" presName="node" presStyleLbl="node1" presStyleIdx="4" presStyleCnt="5">
        <dgm:presLayoutVars>
          <dgm:bulletEnabled val="1"/>
        </dgm:presLayoutVars>
      </dgm:prSet>
      <dgm:spPr/>
    </dgm:pt>
  </dgm:ptLst>
  <dgm:cxnLst>
    <dgm:cxn modelId="{373C201F-97C9-4BFA-8C14-129823075FBA}" type="presOf" srcId="{CD37B67E-5976-49C4-81D0-B845D163394A}" destId="{DFB6170C-ECFE-4A77-8408-70ED63580C6B}" srcOrd="0" destOrd="0" presId="urn:microsoft.com/office/officeart/2005/8/layout/default"/>
    <dgm:cxn modelId="{F4D12137-21A9-4811-98AC-3374D10AA975}" srcId="{CC737D84-C7F7-4B6E-9F71-A104AA2C6457}" destId="{CD37B67E-5976-49C4-81D0-B845D163394A}" srcOrd="2" destOrd="0" parTransId="{60C60AE9-9F78-4684-97A0-7F61AABAC612}" sibTransId="{752D5A5B-F792-41CD-807E-297FC949341B}"/>
    <dgm:cxn modelId="{A4CE5C65-FA74-4AFB-A5C6-4C0085F9518A}" srcId="{CC737D84-C7F7-4B6E-9F71-A104AA2C6457}" destId="{78343EF4-FCF1-4EE0-B7E2-DD740AD04B44}" srcOrd="0" destOrd="0" parTransId="{C4056151-F62A-4BCD-85FC-5749AA06D4E5}" sibTransId="{BEAECEB0-87A3-48A9-8BE8-BF32AA6B1F2F}"/>
    <dgm:cxn modelId="{D69EA576-D2FE-4DDA-8D73-835C6AD00B3F}" type="presOf" srcId="{19052900-A0EF-43AB-A60B-F8EA825DC598}" destId="{9D23B617-C299-4BD0-B312-29A335ACD9B4}" srcOrd="0" destOrd="0" presId="urn:microsoft.com/office/officeart/2005/8/layout/default"/>
    <dgm:cxn modelId="{E64B1085-E053-4A4E-BBB0-694E094C06CB}" type="presOf" srcId="{78343EF4-FCF1-4EE0-B7E2-DD740AD04B44}" destId="{8E4B4710-8104-4412-B154-A53D54940C3C}" srcOrd="0" destOrd="0" presId="urn:microsoft.com/office/officeart/2005/8/layout/default"/>
    <dgm:cxn modelId="{EE864090-1CEB-4613-8B1E-E85AB61EE540}" type="presOf" srcId="{CC737D84-C7F7-4B6E-9F71-A104AA2C6457}" destId="{4435EBD5-1395-49E7-ACC6-8DFEF8B39881}" srcOrd="0" destOrd="0" presId="urn:microsoft.com/office/officeart/2005/8/layout/default"/>
    <dgm:cxn modelId="{222D759C-4A25-4BE5-8D64-C70A0B6B398E}" srcId="{CC737D84-C7F7-4B6E-9F71-A104AA2C6457}" destId="{DBF73FAD-E11E-4824-8F3F-0C78CA28C1B4}" srcOrd="4" destOrd="0" parTransId="{8C01AB94-E990-4D27-B9DD-6EF7DDD60C71}" sibTransId="{34A6F718-7052-4607-A4C4-DAB129668E64}"/>
    <dgm:cxn modelId="{17EFB09D-9108-45AE-8AA1-B6B7A08C23D0}" type="presOf" srcId="{37AD8505-488C-4990-9193-86DB7B7F6F8B}" destId="{26386E61-C454-4E28-83D7-ADAC71DA191D}" srcOrd="0" destOrd="0" presId="urn:microsoft.com/office/officeart/2005/8/layout/default"/>
    <dgm:cxn modelId="{E7BF69A2-84F4-473C-9AD5-4B6F5D31AD04}" srcId="{CC737D84-C7F7-4B6E-9F71-A104AA2C6457}" destId="{19052900-A0EF-43AB-A60B-F8EA825DC598}" srcOrd="3" destOrd="0" parTransId="{72365CC3-B6A2-439B-B4A0-371F1B3A3B33}" sibTransId="{C86CF292-5983-4C3C-B803-0902FDAD3F24}"/>
    <dgm:cxn modelId="{32CEBCA2-BFD7-49B1-9E7F-585315A105F1}" srcId="{CC737D84-C7F7-4B6E-9F71-A104AA2C6457}" destId="{37AD8505-488C-4990-9193-86DB7B7F6F8B}" srcOrd="1" destOrd="0" parTransId="{9A77C2FE-4755-4F60-B668-52BDC0AF9063}" sibTransId="{22AED748-F2D5-4D55-AD6C-7CC414E35932}"/>
    <dgm:cxn modelId="{43DC8FCB-258C-4B27-ABDC-E92F96BC38D9}" type="presOf" srcId="{DBF73FAD-E11E-4824-8F3F-0C78CA28C1B4}" destId="{A8490A15-9B0E-45D8-8D1B-8E1A5E08C164}" srcOrd="0" destOrd="0" presId="urn:microsoft.com/office/officeart/2005/8/layout/default"/>
    <dgm:cxn modelId="{F0C21DBE-A903-40D9-8A3D-C82730910C91}" type="presParOf" srcId="{4435EBD5-1395-49E7-ACC6-8DFEF8B39881}" destId="{8E4B4710-8104-4412-B154-A53D54940C3C}" srcOrd="0" destOrd="0" presId="urn:microsoft.com/office/officeart/2005/8/layout/default"/>
    <dgm:cxn modelId="{E75AECBB-663C-4200-86DF-C8E23E0679C0}" type="presParOf" srcId="{4435EBD5-1395-49E7-ACC6-8DFEF8B39881}" destId="{BDC87942-2F2D-4AC2-9DF1-93D77628F58F}" srcOrd="1" destOrd="0" presId="urn:microsoft.com/office/officeart/2005/8/layout/default"/>
    <dgm:cxn modelId="{4502F40C-B615-4414-A992-BD859599DED4}" type="presParOf" srcId="{4435EBD5-1395-49E7-ACC6-8DFEF8B39881}" destId="{26386E61-C454-4E28-83D7-ADAC71DA191D}" srcOrd="2" destOrd="0" presId="urn:microsoft.com/office/officeart/2005/8/layout/default"/>
    <dgm:cxn modelId="{66E9AEFF-0BAD-428C-9DE0-1A3538B3A504}" type="presParOf" srcId="{4435EBD5-1395-49E7-ACC6-8DFEF8B39881}" destId="{C9723C7E-F583-4CBD-9117-467EF1D02CEE}" srcOrd="3" destOrd="0" presId="urn:microsoft.com/office/officeart/2005/8/layout/default"/>
    <dgm:cxn modelId="{F39AB4E8-A160-4491-9F6B-C40C1907C32C}" type="presParOf" srcId="{4435EBD5-1395-49E7-ACC6-8DFEF8B39881}" destId="{DFB6170C-ECFE-4A77-8408-70ED63580C6B}" srcOrd="4" destOrd="0" presId="urn:microsoft.com/office/officeart/2005/8/layout/default"/>
    <dgm:cxn modelId="{60BEFC14-EEF0-4845-AF57-1EC34B9028EE}" type="presParOf" srcId="{4435EBD5-1395-49E7-ACC6-8DFEF8B39881}" destId="{E2A755C7-15C2-44E7-864A-120E8C33A6C4}" srcOrd="5" destOrd="0" presId="urn:microsoft.com/office/officeart/2005/8/layout/default"/>
    <dgm:cxn modelId="{92BCB907-0EE3-42C3-9B82-F66DE00503C5}" type="presParOf" srcId="{4435EBD5-1395-49E7-ACC6-8DFEF8B39881}" destId="{9D23B617-C299-4BD0-B312-29A335ACD9B4}" srcOrd="6" destOrd="0" presId="urn:microsoft.com/office/officeart/2005/8/layout/default"/>
    <dgm:cxn modelId="{2099A097-7360-428F-BC03-06055724C5AF}" type="presParOf" srcId="{4435EBD5-1395-49E7-ACC6-8DFEF8B39881}" destId="{A41DB593-B979-46DB-BB63-A8B44E3C0E40}" srcOrd="7" destOrd="0" presId="urn:microsoft.com/office/officeart/2005/8/layout/default"/>
    <dgm:cxn modelId="{D0CD73D3-4F6B-4889-ABB5-3C0BB7D0526F}" type="presParOf" srcId="{4435EBD5-1395-49E7-ACC6-8DFEF8B39881}" destId="{A8490A15-9B0E-45D8-8D1B-8E1A5E08C16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0BCD983-3252-4F6A-9306-A8C54E508DFD}" type="doc">
      <dgm:prSet loTypeId="urn:microsoft.com/office/officeart/2005/8/layout/hierarchy4" loCatId="list" qsTypeId="urn:microsoft.com/office/officeart/2005/8/quickstyle/simple3" qsCatId="simple" csTypeId="urn:microsoft.com/office/officeart/2005/8/colors/accent1_2" csCatId="accent1" phldr="1"/>
      <dgm:spPr/>
      <dgm:t>
        <a:bodyPr/>
        <a:lstStyle/>
        <a:p>
          <a:endParaRPr lang="en-US"/>
        </a:p>
      </dgm:t>
    </dgm:pt>
    <dgm:pt modelId="{09DD37F4-D82C-4371-8D80-6294192F3D56}">
      <dgm:prSet custT="1"/>
      <dgm:spPr/>
      <dgm:t>
        <a:bodyPr/>
        <a:lstStyle/>
        <a:p>
          <a:r>
            <a:rPr lang="en-US" sz="1400" b="1" i="0" dirty="0">
              <a:solidFill>
                <a:schemeClr val="accent5">
                  <a:lumMod val="50000"/>
                </a:schemeClr>
              </a:solidFill>
              <a:latin typeface="Times New Roman" panose="02020603050405020304" pitchFamily="18" charset="0"/>
              <a:cs typeface="Times New Roman" panose="02020603050405020304" pitchFamily="18" charset="0"/>
            </a:rPr>
            <a:t>Time Management:</a:t>
          </a:r>
        </a:p>
        <a:p>
          <a:r>
            <a:rPr lang="en-US" sz="1400" b="0" i="0" dirty="0">
              <a:solidFill>
                <a:schemeClr val="accent5">
                  <a:lumMod val="50000"/>
                </a:schemeClr>
              </a:solidFill>
              <a:latin typeface="Times New Roman" panose="02020603050405020304" pitchFamily="18" charset="0"/>
              <a:cs typeface="Times New Roman" panose="02020603050405020304" pitchFamily="18" charset="0"/>
            </a:rPr>
            <a:t> I sometimes struggle to balance competing priorities, leading to stress and reduced productivity.</a:t>
          </a:r>
          <a:endParaRPr lang="en-US" sz="1400" dirty="0">
            <a:solidFill>
              <a:schemeClr val="accent5">
                <a:lumMod val="50000"/>
              </a:schemeClr>
            </a:solidFill>
            <a:latin typeface="Times New Roman" panose="02020603050405020304" pitchFamily="18" charset="0"/>
            <a:cs typeface="Times New Roman" panose="02020603050405020304" pitchFamily="18" charset="0"/>
          </a:endParaRPr>
        </a:p>
      </dgm:t>
    </dgm:pt>
    <dgm:pt modelId="{50E90F81-FBA4-4559-AFF4-2A53FB00AC2F}" type="parTrans" cxnId="{62136051-CF0A-4F43-AB7C-298FDC4E6606}">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8B1209EA-9AC2-4887-B9D1-8132C804791F}" type="sibTrans" cxnId="{62136051-CF0A-4F43-AB7C-298FDC4E6606}">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A9FAE653-1CE8-471D-AF7A-901B6DA41FEA}">
      <dgm:prSet custT="1"/>
      <dgm:spPr/>
      <dgm:t>
        <a:bodyPr/>
        <a:lstStyle/>
        <a:p>
          <a:r>
            <a:rPr lang="en-US" sz="1400" b="1" i="0" dirty="0">
              <a:solidFill>
                <a:schemeClr val="accent5">
                  <a:lumMod val="50000"/>
                </a:schemeClr>
              </a:solidFill>
              <a:latin typeface="Times New Roman" panose="02020603050405020304" pitchFamily="18" charset="0"/>
              <a:cs typeface="Times New Roman" panose="02020603050405020304" pitchFamily="18" charset="0"/>
            </a:rPr>
            <a:t>Confidence in Public Speaking:</a:t>
          </a:r>
        </a:p>
        <a:p>
          <a:r>
            <a:rPr lang="en-US" sz="1400" b="0" i="0" dirty="0">
              <a:solidFill>
                <a:schemeClr val="accent5">
                  <a:lumMod val="50000"/>
                </a:schemeClr>
              </a:solidFill>
              <a:latin typeface="Times New Roman" panose="02020603050405020304" pitchFamily="18" charset="0"/>
              <a:cs typeface="Times New Roman" panose="02020603050405020304" pitchFamily="18" charset="0"/>
            </a:rPr>
            <a:t> Presenting in groups can cause anxiety, limiting my ability to express ideas clearly (Miller et al., 2022).</a:t>
          </a:r>
          <a:endParaRPr lang="en-US" sz="1400" dirty="0">
            <a:solidFill>
              <a:schemeClr val="accent5">
                <a:lumMod val="50000"/>
              </a:schemeClr>
            </a:solidFill>
            <a:latin typeface="Times New Roman" panose="02020603050405020304" pitchFamily="18" charset="0"/>
            <a:cs typeface="Times New Roman" panose="02020603050405020304" pitchFamily="18" charset="0"/>
          </a:endParaRPr>
        </a:p>
      </dgm:t>
    </dgm:pt>
    <dgm:pt modelId="{1A9FB7B0-2DA3-4BB8-B1EE-17D733374652}" type="parTrans" cxnId="{9AC859E9-109C-401D-BF70-FC09A2A50743}">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DB58EF15-AFF7-44DF-B396-3DE34C40DA70}" type="sibTrans" cxnId="{9AC859E9-109C-401D-BF70-FC09A2A50743}">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029B2479-EADE-4FC6-9062-34571CEEAFDD}">
      <dgm:prSet custT="1"/>
      <dgm:spPr/>
      <dgm:t>
        <a:bodyPr/>
        <a:lstStyle/>
        <a:p>
          <a:r>
            <a:rPr lang="en-US" sz="1400" b="1" i="0" dirty="0">
              <a:solidFill>
                <a:schemeClr val="accent5">
                  <a:lumMod val="50000"/>
                </a:schemeClr>
              </a:solidFill>
              <a:latin typeface="Times New Roman" panose="02020603050405020304" pitchFamily="18" charset="0"/>
              <a:cs typeface="Times New Roman" panose="02020603050405020304" pitchFamily="18" charset="0"/>
            </a:rPr>
            <a:t>Delegation Skills:</a:t>
          </a:r>
        </a:p>
        <a:p>
          <a:r>
            <a:rPr lang="en-US" sz="1400" b="0" i="0" dirty="0">
              <a:solidFill>
                <a:schemeClr val="accent5">
                  <a:lumMod val="50000"/>
                </a:schemeClr>
              </a:solidFill>
              <a:latin typeface="Times New Roman" panose="02020603050405020304" pitchFamily="18" charset="0"/>
              <a:cs typeface="Times New Roman" panose="02020603050405020304" pitchFamily="18" charset="0"/>
            </a:rPr>
            <a:t> I occasionally find it challenging to delegate tasks effectively, preferring to manage work independently.</a:t>
          </a:r>
          <a:endParaRPr lang="en-US" sz="1400" dirty="0">
            <a:solidFill>
              <a:schemeClr val="accent5">
                <a:lumMod val="50000"/>
              </a:schemeClr>
            </a:solidFill>
            <a:latin typeface="Times New Roman" panose="02020603050405020304" pitchFamily="18" charset="0"/>
            <a:cs typeface="Times New Roman" panose="02020603050405020304" pitchFamily="18" charset="0"/>
          </a:endParaRPr>
        </a:p>
      </dgm:t>
    </dgm:pt>
    <dgm:pt modelId="{E5894681-3BF4-4E4F-88A6-D16583B0D0C4}" type="parTrans" cxnId="{A5B3A1DF-C0FA-4551-BDD2-25FF93E6C1F4}">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103F94F2-DEF3-4569-A314-CAEC555BEEB6}" type="sibTrans" cxnId="{A5B3A1DF-C0FA-4551-BDD2-25FF93E6C1F4}">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88D0045A-F1DC-416F-BF20-AE170BA9F023}">
      <dgm:prSet custT="1"/>
      <dgm:spPr/>
      <dgm:t>
        <a:bodyPr/>
        <a:lstStyle/>
        <a:p>
          <a:r>
            <a:rPr lang="en-US" sz="1400" b="1" i="0" dirty="0">
              <a:solidFill>
                <a:schemeClr val="accent5">
                  <a:lumMod val="50000"/>
                </a:schemeClr>
              </a:solidFill>
              <a:latin typeface="Times New Roman" panose="02020603050405020304" pitchFamily="18" charset="0"/>
              <a:cs typeface="Times New Roman" panose="02020603050405020304" pitchFamily="18" charset="0"/>
            </a:rPr>
            <a:t>Self-Criticism:</a:t>
          </a:r>
          <a:r>
            <a:rPr lang="en-US" sz="1400" b="0" i="0" dirty="0">
              <a:solidFill>
                <a:schemeClr val="accent5">
                  <a:lumMod val="50000"/>
                </a:schemeClr>
              </a:solidFill>
              <a:latin typeface="Times New Roman" panose="02020603050405020304" pitchFamily="18" charset="0"/>
              <a:cs typeface="Times New Roman" panose="02020603050405020304" pitchFamily="18" charset="0"/>
            </a:rPr>
            <a:t> </a:t>
          </a:r>
        </a:p>
        <a:p>
          <a:r>
            <a:rPr lang="en-US" sz="1400" b="0" i="0" dirty="0">
              <a:solidFill>
                <a:schemeClr val="accent5">
                  <a:lumMod val="50000"/>
                </a:schemeClr>
              </a:solidFill>
              <a:latin typeface="Times New Roman" panose="02020603050405020304" pitchFamily="18" charset="0"/>
              <a:cs typeface="Times New Roman" panose="02020603050405020304" pitchFamily="18" charset="0"/>
            </a:rPr>
            <a:t>I tend to focus heavily on mistakes rather than achievements, which can affect motivation.</a:t>
          </a:r>
          <a:endParaRPr lang="en-US" sz="1400" dirty="0">
            <a:solidFill>
              <a:schemeClr val="accent5">
                <a:lumMod val="50000"/>
              </a:schemeClr>
            </a:solidFill>
            <a:latin typeface="Times New Roman" panose="02020603050405020304" pitchFamily="18" charset="0"/>
            <a:cs typeface="Times New Roman" panose="02020603050405020304" pitchFamily="18" charset="0"/>
          </a:endParaRPr>
        </a:p>
      </dgm:t>
    </dgm:pt>
    <dgm:pt modelId="{516ED7D2-508C-4C8F-9890-F391186276AA}" type="parTrans" cxnId="{44065346-F2A0-482F-BD0A-9FE99C146F3F}">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C6A308A1-8C32-4B0B-9CBE-14CD5C52B158}" type="sibTrans" cxnId="{44065346-F2A0-482F-BD0A-9FE99C146F3F}">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D5D0E662-17CD-4BAB-850B-01BAAA12F5A2}">
      <dgm:prSet custT="1"/>
      <dgm:spPr/>
      <dgm:t>
        <a:bodyPr/>
        <a:lstStyle/>
        <a:p>
          <a:r>
            <a:rPr lang="en-US" sz="1400" b="1" i="0" dirty="0">
              <a:solidFill>
                <a:schemeClr val="accent5">
                  <a:lumMod val="50000"/>
                </a:schemeClr>
              </a:solidFill>
              <a:latin typeface="Times New Roman" panose="02020603050405020304" pitchFamily="18" charset="0"/>
              <a:cs typeface="Times New Roman" panose="02020603050405020304" pitchFamily="18" charset="0"/>
            </a:rPr>
            <a:t>Limited Experience:</a:t>
          </a:r>
        </a:p>
        <a:p>
          <a:r>
            <a:rPr lang="en-US" sz="1400" b="0" i="0" dirty="0">
              <a:solidFill>
                <a:schemeClr val="accent5">
                  <a:lumMod val="50000"/>
                </a:schemeClr>
              </a:solidFill>
              <a:latin typeface="Times New Roman" panose="02020603050405020304" pitchFamily="18" charset="0"/>
              <a:cs typeface="Times New Roman" panose="02020603050405020304" pitchFamily="18" charset="0"/>
            </a:rPr>
            <a:t> As an early-career practitioner, I lack extensive field exposure compared to senior colleagues.</a:t>
          </a:r>
          <a:endParaRPr lang="en-US" sz="1400" dirty="0">
            <a:solidFill>
              <a:schemeClr val="accent5">
                <a:lumMod val="50000"/>
              </a:schemeClr>
            </a:solidFill>
            <a:latin typeface="Times New Roman" panose="02020603050405020304" pitchFamily="18" charset="0"/>
            <a:cs typeface="Times New Roman" panose="02020603050405020304" pitchFamily="18" charset="0"/>
          </a:endParaRPr>
        </a:p>
      </dgm:t>
    </dgm:pt>
    <dgm:pt modelId="{2000B3A6-A4DF-41A4-982A-4003E77D779E}" type="parTrans" cxnId="{075D32CA-3835-468A-9F27-AB4D78AA3D37}">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F5DDA739-C7A1-45A8-8D97-A0923248AC82}" type="sibTrans" cxnId="{075D32CA-3835-468A-9F27-AB4D78AA3D37}">
      <dgm:prSet/>
      <dgm:spPr/>
      <dgm:t>
        <a:bodyPr/>
        <a:lstStyle/>
        <a:p>
          <a:endParaRPr lang="en-US" sz="2400">
            <a:solidFill>
              <a:schemeClr val="accent5">
                <a:lumMod val="50000"/>
              </a:schemeClr>
            </a:solidFill>
            <a:latin typeface="Times New Roman" panose="02020603050405020304" pitchFamily="18" charset="0"/>
            <a:cs typeface="Times New Roman" panose="02020603050405020304" pitchFamily="18" charset="0"/>
          </a:endParaRPr>
        </a:p>
      </dgm:t>
    </dgm:pt>
    <dgm:pt modelId="{6FC14DB7-8B52-4ABD-B0FD-D4FF72F8A0CA}" type="pres">
      <dgm:prSet presAssocID="{40BCD983-3252-4F6A-9306-A8C54E508DFD}" presName="Name0" presStyleCnt="0">
        <dgm:presLayoutVars>
          <dgm:chPref val="1"/>
          <dgm:dir/>
          <dgm:animOne val="branch"/>
          <dgm:animLvl val="lvl"/>
          <dgm:resizeHandles/>
        </dgm:presLayoutVars>
      </dgm:prSet>
      <dgm:spPr/>
    </dgm:pt>
    <dgm:pt modelId="{F06554B1-3CAE-4072-B98A-3B9CBA76BDD0}" type="pres">
      <dgm:prSet presAssocID="{09DD37F4-D82C-4371-8D80-6294192F3D56}" presName="vertOne" presStyleCnt="0"/>
      <dgm:spPr/>
    </dgm:pt>
    <dgm:pt modelId="{ACF6580E-E67E-43CC-BF75-CF49140ED6FA}" type="pres">
      <dgm:prSet presAssocID="{09DD37F4-D82C-4371-8D80-6294192F3D56}" presName="txOne" presStyleLbl="node0" presStyleIdx="0" presStyleCnt="5">
        <dgm:presLayoutVars>
          <dgm:chPref val="3"/>
        </dgm:presLayoutVars>
      </dgm:prSet>
      <dgm:spPr/>
    </dgm:pt>
    <dgm:pt modelId="{BAAEB819-3B88-40E4-9439-FF3AB858C73D}" type="pres">
      <dgm:prSet presAssocID="{09DD37F4-D82C-4371-8D80-6294192F3D56}" presName="horzOne" presStyleCnt="0"/>
      <dgm:spPr/>
    </dgm:pt>
    <dgm:pt modelId="{E75BBEF0-B307-4307-9169-AEF6526EC90C}" type="pres">
      <dgm:prSet presAssocID="{8B1209EA-9AC2-4887-B9D1-8132C804791F}" presName="sibSpaceOne" presStyleCnt="0"/>
      <dgm:spPr/>
    </dgm:pt>
    <dgm:pt modelId="{293A38F3-DFD6-41D1-9A72-355134B43454}" type="pres">
      <dgm:prSet presAssocID="{A9FAE653-1CE8-471D-AF7A-901B6DA41FEA}" presName="vertOne" presStyleCnt="0"/>
      <dgm:spPr/>
    </dgm:pt>
    <dgm:pt modelId="{60F00B7A-05D0-4290-B86A-2BFF3ABF38E9}" type="pres">
      <dgm:prSet presAssocID="{A9FAE653-1CE8-471D-AF7A-901B6DA41FEA}" presName="txOne" presStyleLbl="node0" presStyleIdx="1" presStyleCnt="5">
        <dgm:presLayoutVars>
          <dgm:chPref val="3"/>
        </dgm:presLayoutVars>
      </dgm:prSet>
      <dgm:spPr/>
    </dgm:pt>
    <dgm:pt modelId="{4E386EC1-3FC7-4C50-B144-50BBA17910AE}" type="pres">
      <dgm:prSet presAssocID="{A9FAE653-1CE8-471D-AF7A-901B6DA41FEA}" presName="horzOne" presStyleCnt="0"/>
      <dgm:spPr/>
    </dgm:pt>
    <dgm:pt modelId="{4EE39320-15BF-4338-A2D5-0DEC831EC1F0}" type="pres">
      <dgm:prSet presAssocID="{DB58EF15-AFF7-44DF-B396-3DE34C40DA70}" presName="sibSpaceOne" presStyleCnt="0"/>
      <dgm:spPr/>
    </dgm:pt>
    <dgm:pt modelId="{77F4A668-6AC9-4F43-8F43-035C018B9C9E}" type="pres">
      <dgm:prSet presAssocID="{029B2479-EADE-4FC6-9062-34571CEEAFDD}" presName="vertOne" presStyleCnt="0"/>
      <dgm:spPr/>
    </dgm:pt>
    <dgm:pt modelId="{156229B3-412A-4F53-AE2F-0BC285769B18}" type="pres">
      <dgm:prSet presAssocID="{029B2479-EADE-4FC6-9062-34571CEEAFDD}" presName="txOne" presStyleLbl="node0" presStyleIdx="2" presStyleCnt="5">
        <dgm:presLayoutVars>
          <dgm:chPref val="3"/>
        </dgm:presLayoutVars>
      </dgm:prSet>
      <dgm:spPr/>
    </dgm:pt>
    <dgm:pt modelId="{DA10AFB7-8152-41B6-BBAC-139A516CAC2D}" type="pres">
      <dgm:prSet presAssocID="{029B2479-EADE-4FC6-9062-34571CEEAFDD}" presName="horzOne" presStyleCnt="0"/>
      <dgm:spPr/>
    </dgm:pt>
    <dgm:pt modelId="{8F3BA39D-EC98-44BF-8434-9EF218C95F59}" type="pres">
      <dgm:prSet presAssocID="{103F94F2-DEF3-4569-A314-CAEC555BEEB6}" presName="sibSpaceOne" presStyleCnt="0"/>
      <dgm:spPr/>
    </dgm:pt>
    <dgm:pt modelId="{B5B410BF-471B-417C-BCAD-301AE2CDE77E}" type="pres">
      <dgm:prSet presAssocID="{88D0045A-F1DC-416F-BF20-AE170BA9F023}" presName="vertOne" presStyleCnt="0"/>
      <dgm:spPr/>
    </dgm:pt>
    <dgm:pt modelId="{D9E4331F-0DDA-44A0-82CE-59907074F7EC}" type="pres">
      <dgm:prSet presAssocID="{88D0045A-F1DC-416F-BF20-AE170BA9F023}" presName="txOne" presStyleLbl="node0" presStyleIdx="3" presStyleCnt="5">
        <dgm:presLayoutVars>
          <dgm:chPref val="3"/>
        </dgm:presLayoutVars>
      </dgm:prSet>
      <dgm:spPr/>
    </dgm:pt>
    <dgm:pt modelId="{89FC294A-8B65-406E-909B-E5110E056C37}" type="pres">
      <dgm:prSet presAssocID="{88D0045A-F1DC-416F-BF20-AE170BA9F023}" presName="horzOne" presStyleCnt="0"/>
      <dgm:spPr/>
    </dgm:pt>
    <dgm:pt modelId="{D464BDAB-B183-4C91-93F1-7A7D2B941A9E}" type="pres">
      <dgm:prSet presAssocID="{C6A308A1-8C32-4B0B-9CBE-14CD5C52B158}" presName="sibSpaceOne" presStyleCnt="0"/>
      <dgm:spPr/>
    </dgm:pt>
    <dgm:pt modelId="{1E39E6E6-B03D-400B-9709-12A46941DA16}" type="pres">
      <dgm:prSet presAssocID="{D5D0E662-17CD-4BAB-850B-01BAAA12F5A2}" presName="vertOne" presStyleCnt="0"/>
      <dgm:spPr/>
    </dgm:pt>
    <dgm:pt modelId="{A1B233D8-456F-4BDF-A806-AC15B496195B}" type="pres">
      <dgm:prSet presAssocID="{D5D0E662-17CD-4BAB-850B-01BAAA12F5A2}" presName="txOne" presStyleLbl="node0" presStyleIdx="4" presStyleCnt="5" custLinFactNeighborX="4687">
        <dgm:presLayoutVars>
          <dgm:chPref val="3"/>
        </dgm:presLayoutVars>
      </dgm:prSet>
      <dgm:spPr/>
    </dgm:pt>
    <dgm:pt modelId="{62B96C6C-F320-46E1-AE9F-D4CDABB3AAE5}" type="pres">
      <dgm:prSet presAssocID="{D5D0E662-17CD-4BAB-850B-01BAAA12F5A2}" presName="horzOne" presStyleCnt="0"/>
      <dgm:spPr/>
    </dgm:pt>
  </dgm:ptLst>
  <dgm:cxnLst>
    <dgm:cxn modelId="{6474A521-187C-4939-9417-641CA21E706F}" type="presOf" srcId="{88D0045A-F1DC-416F-BF20-AE170BA9F023}" destId="{D9E4331F-0DDA-44A0-82CE-59907074F7EC}" srcOrd="0" destOrd="0" presId="urn:microsoft.com/office/officeart/2005/8/layout/hierarchy4"/>
    <dgm:cxn modelId="{5473DA37-36E5-46C5-B234-989F149E7868}" type="presOf" srcId="{A9FAE653-1CE8-471D-AF7A-901B6DA41FEA}" destId="{60F00B7A-05D0-4290-B86A-2BFF3ABF38E9}" srcOrd="0" destOrd="0" presId="urn:microsoft.com/office/officeart/2005/8/layout/hierarchy4"/>
    <dgm:cxn modelId="{4680915D-2A88-4E65-9F38-EF30F80D80F9}" type="presOf" srcId="{029B2479-EADE-4FC6-9062-34571CEEAFDD}" destId="{156229B3-412A-4F53-AE2F-0BC285769B18}" srcOrd="0" destOrd="0" presId="urn:microsoft.com/office/officeart/2005/8/layout/hierarchy4"/>
    <dgm:cxn modelId="{44065346-F2A0-482F-BD0A-9FE99C146F3F}" srcId="{40BCD983-3252-4F6A-9306-A8C54E508DFD}" destId="{88D0045A-F1DC-416F-BF20-AE170BA9F023}" srcOrd="3" destOrd="0" parTransId="{516ED7D2-508C-4C8F-9890-F391186276AA}" sibTransId="{C6A308A1-8C32-4B0B-9CBE-14CD5C52B158}"/>
    <dgm:cxn modelId="{62136051-CF0A-4F43-AB7C-298FDC4E6606}" srcId="{40BCD983-3252-4F6A-9306-A8C54E508DFD}" destId="{09DD37F4-D82C-4371-8D80-6294192F3D56}" srcOrd="0" destOrd="0" parTransId="{50E90F81-FBA4-4559-AFF4-2A53FB00AC2F}" sibTransId="{8B1209EA-9AC2-4887-B9D1-8132C804791F}"/>
    <dgm:cxn modelId="{E0F2B057-231F-49B1-942D-E729A17E8C9A}" type="presOf" srcId="{40BCD983-3252-4F6A-9306-A8C54E508DFD}" destId="{6FC14DB7-8B52-4ABD-B0FD-D4FF72F8A0CA}" srcOrd="0" destOrd="0" presId="urn:microsoft.com/office/officeart/2005/8/layout/hierarchy4"/>
    <dgm:cxn modelId="{25523999-6A70-4661-9D13-F6D0A29EB4A1}" type="presOf" srcId="{09DD37F4-D82C-4371-8D80-6294192F3D56}" destId="{ACF6580E-E67E-43CC-BF75-CF49140ED6FA}" srcOrd="0" destOrd="0" presId="urn:microsoft.com/office/officeart/2005/8/layout/hierarchy4"/>
    <dgm:cxn modelId="{075D32CA-3835-468A-9F27-AB4D78AA3D37}" srcId="{40BCD983-3252-4F6A-9306-A8C54E508DFD}" destId="{D5D0E662-17CD-4BAB-850B-01BAAA12F5A2}" srcOrd="4" destOrd="0" parTransId="{2000B3A6-A4DF-41A4-982A-4003E77D779E}" sibTransId="{F5DDA739-C7A1-45A8-8D97-A0923248AC82}"/>
    <dgm:cxn modelId="{7E341AD2-79FA-4FE9-9D40-59B4115A3D98}" type="presOf" srcId="{D5D0E662-17CD-4BAB-850B-01BAAA12F5A2}" destId="{A1B233D8-456F-4BDF-A806-AC15B496195B}" srcOrd="0" destOrd="0" presId="urn:microsoft.com/office/officeart/2005/8/layout/hierarchy4"/>
    <dgm:cxn modelId="{A5B3A1DF-C0FA-4551-BDD2-25FF93E6C1F4}" srcId="{40BCD983-3252-4F6A-9306-A8C54E508DFD}" destId="{029B2479-EADE-4FC6-9062-34571CEEAFDD}" srcOrd="2" destOrd="0" parTransId="{E5894681-3BF4-4E4F-88A6-D16583B0D0C4}" sibTransId="{103F94F2-DEF3-4569-A314-CAEC555BEEB6}"/>
    <dgm:cxn modelId="{9AC859E9-109C-401D-BF70-FC09A2A50743}" srcId="{40BCD983-3252-4F6A-9306-A8C54E508DFD}" destId="{A9FAE653-1CE8-471D-AF7A-901B6DA41FEA}" srcOrd="1" destOrd="0" parTransId="{1A9FB7B0-2DA3-4BB8-B1EE-17D733374652}" sibTransId="{DB58EF15-AFF7-44DF-B396-3DE34C40DA70}"/>
    <dgm:cxn modelId="{0A23DB63-5D1F-4552-994D-B881B79A0E48}" type="presParOf" srcId="{6FC14DB7-8B52-4ABD-B0FD-D4FF72F8A0CA}" destId="{F06554B1-3CAE-4072-B98A-3B9CBA76BDD0}" srcOrd="0" destOrd="0" presId="urn:microsoft.com/office/officeart/2005/8/layout/hierarchy4"/>
    <dgm:cxn modelId="{F682C758-8C01-49ED-B62E-2E5B78FF33ED}" type="presParOf" srcId="{F06554B1-3CAE-4072-B98A-3B9CBA76BDD0}" destId="{ACF6580E-E67E-43CC-BF75-CF49140ED6FA}" srcOrd="0" destOrd="0" presId="urn:microsoft.com/office/officeart/2005/8/layout/hierarchy4"/>
    <dgm:cxn modelId="{EEA32E37-AB74-4DAA-8624-A91DB1C4216A}" type="presParOf" srcId="{F06554B1-3CAE-4072-B98A-3B9CBA76BDD0}" destId="{BAAEB819-3B88-40E4-9439-FF3AB858C73D}" srcOrd="1" destOrd="0" presId="urn:microsoft.com/office/officeart/2005/8/layout/hierarchy4"/>
    <dgm:cxn modelId="{C1751290-5453-466D-956D-9582922FFBA1}" type="presParOf" srcId="{6FC14DB7-8B52-4ABD-B0FD-D4FF72F8A0CA}" destId="{E75BBEF0-B307-4307-9169-AEF6526EC90C}" srcOrd="1" destOrd="0" presId="urn:microsoft.com/office/officeart/2005/8/layout/hierarchy4"/>
    <dgm:cxn modelId="{158E025D-4203-45F2-87CE-99DE8F617707}" type="presParOf" srcId="{6FC14DB7-8B52-4ABD-B0FD-D4FF72F8A0CA}" destId="{293A38F3-DFD6-41D1-9A72-355134B43454}" srcOrd="2" destOrd="0" presId="urn:microsoft.com/office/officeart/2005/8/layout/hierarchy4"/>
    <dgm:cxn modelId="{384DA5E8-31BE-4D4F-AB25-0094B4A25F3E}" type="presParOf" srcId="{293A38F3-DFD6-41D1-9A72-355134B43454}" destId="{60F00B7A-05D0-4290-B86A-2BFF3ABF38E9}" srcOrd="0" destOrd="0" presId="urn:microsoft.com/office/officeart/2005/8/layout/hierarchy4"/>
    <dgm:cxn modelId="{8BDF8B88-6B7F-4DBE-BA58-183FD59E9953}" type="presParOf" srcId="{293A38F3-DFD6-41D1-9A72-355134B43454}" destId="{4E386EC1-3FC7-4C50-B144-50BBA17910AE}" srcOrd="1" destOrd="0" presId="urn:microsoft.com/office/officeart/2005/8/layout/hierarchy4"/>
    <dgm:cxn modelId="{8BC99E03-235F-47CA-A96B-5A38FA50D837}" type="presParOf" srcId="{6FC14DB7-8B52-4ABD-B0FD-D4FF72F8A0CA}" destId="{4EE39320-15BF-4338-A2D5-0DEC831EC1F0}" srcOrd="3" destOrd="0" presId="urn:microsoft.com/office/officeart/2005/8/layout/hierarchy4"/>
    <dgm:cxn modelId="{D746CCB0-296A-4AF2-A12D-1CCA71444677}" type="presParOf" srcId="{6FC14DB7-8B52-4ABD-B0FD-D4FF72F8A0CA}" destId="{77F4A668-6AC9-4F43-8F43-035C018B9C9E}" srcOrd="4" destOrd="0" presId="urn:microsoft.com/office/officeart/2005/8/layout/hierarchy4"/>
    <dgm:cxn modelId="{304EED1D-9FBF-4FA8-9A85-D9EED400A094}" type="presParOf" srcId="{77F4A668-6AC9-4F43-8F43-035C018B9C9E}" destId="{156229B3-412A-4F53-AE2F-0BC285769B18}" srcOrd="0" destOrd="0" presId="urn:microsoft.com/office/officeart/2005/8/layout/hierarchy4"/>
    <dgm:cxn modelId="{8187475E-E36B-458B-92B3-E8452031DEA9}" type="presParOf" srcId="{77F4A668-6AC9-4F43-8F43-035C018B9C9E}" destId="{DA10AFB7-8152-41B6-BBAC-139A516CAC2D}" srcOrd="1" destOrd="0" presId="urn:microsoft.com/office/officeart/2005/8/layout/hierarchy4"/>
    <dgm:cxn modelId="{8CFD7244-FDF1-451C-8EAC-D2F291F03FBD}" type="presParOf" srcId="{6FC14DB7-8B52-4ABD-B0FD-D4FF72F8A0CA}" destId="{8F3BA39D-EC98-44BF-8434-9EF218C95F59}" srcOrd="5" destOrd="0" presId="urn:microsoft.com/office/officeart/2005/8/layout/hierarchy4"/>
    <dgm:cxn modelId="{D26EC880-68CF-4F8B-A342-C197ACC0B7C3}" type="presParOf" srcId="{6FC14DB7-8B52-4ABD-B0FD-D4FF72F8A0CA}" destId="{B5B410BF-471B-417C-BCAD-301AE2CDE77E}" srcOrd="6" destOrd="0" presId="urn:microsoft.com/office/officeart/2005/8/layout/hierarchy4"/>
    <dgm:cxn modelId="{B5AC0BB8-7239-4232-8443-0E29B551B62E}" type="presParOf" srcId="{B5B410BF-471B-417C-BCAD-301AE2CDE77E}" destId="{D9E4331F-0DDA-44A0-82CE-59907074F7EC}" srcOrd="0" destOrd="0" presId="urn:microsoft.com/office/officeart/2005/8/layout/hierarchy4"/>
    <dgm:cxn modelId="{E36EA9C2-A128-4CAF-AF55-114D31E0E6E0}" type="presParOf" srcId="{B5B410BF-471B-417C-BCAD-301AE2CDE77E}" destId="{89FC294A-8B65-406E-909B-E5110E056C37}" srcOrd="1" destOrd="0" presId="urn:microsoft.com/office/officeart/2005/8/layout/hierarchy4"/>
    <dgm:cxn modelId="{489CC507-E709-4026-812E-F3AB8568EB92}" type="presParOf" srcId="{6FC14DB7-8B52-4ABD-B0FD-D4FF72F8A0CA}" destId="{D464BDAB-B183-4C91-93F1-7A7D2B941A9E}" srcOrd="7" destOrd="0" presId="urn:microsoft.com/office/officeart/2005/8/layout/hierarchy4"/>
    <dgm:cxn modelId="{8202BD02-7823-4BE8-A424-DB500B9F43FF}" type="presParOf" srcId="{6FC14DB7-8B52-4ABD-B0FD-D4FF72F8A0CA}" destId="{1E39E6E6-B03D-400B-9709-12A46941DA16}" srcOrd="8" destOrd="0" presId="urn:microsoft.com/office/officeart/2005/8/layout/hierarchy4"/>
    <dgm:cxn modelId="{9D9DF432-2FAE-4746-93CB-84C922E451B5}" type="presParOf" srcId="{1E39E6E6-B03D-400B-9709-12A46941DA16}" destId="{A1B233D8-456F-4BDF-A806-AC15B496195B}" srcOrd="0" destOrd="0" presId="urn:microsoft.com/office/officeart/2005/8/layout/hierarchy4"/>
    <dgm:cxn modelId="{D0904C53-B29A-4361-A4CD-B53D6F0E500E}" type="presParOf" srcId="{1E39E6E6-B03D-400B-9709-12A46941DA16}" destId="{62B96C6C-F320-46E1-AE9F-D4CDABB3AAE5}"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EEAF075-F016-4D9E-AC0C-633B2745BA25}"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7A64C66D-8806-4EC5-9957-E6D3667E839C}">
      <dgm:prSet/>
      <dgm:spPr/>
      <dgm:t>
        <a:bodyPr/>
        <a:lstStyle/>
        <a:p>
          <a:r>
            <a:rPr lang="en-US" b="1" i="0" baseline="0" dirty="0">
              <a:solidFill>
                <a:schemeClr val="accent5">
                  <a:lumMod val="50000"/>
                </a:schemeClr>
              </a:solidFill>
              <a:latin typeface="Times New Roman" panose="02020603050405020304" pitchFamily="18" charset="0"/>
              <a:cs typeface="Times New Roman" panose="02020603050405020304" pitchFamily="18" charset="0"/>
            </a:rPr>
            <a:t>Professional Training and CPD:</a:t>
          </a:r>
          <a:r>
            <a:rPr lang="en-US" b="0" i="0" baseline="0" dirty="0">
              <a:solidFill>
                <a:schemeClr val="accent5">
                  <a:lumMod val="50000"/>
                </a:schemeClr>
              </a:solidFill>
              <a:latin typeface="Times New Roman" panose="02020603050405020304" pitchFamily="18" charset="0"/>
              <a:cs typeface="Times New Roman" panose="02020603050405020304" pitchFamily="18" charset="0"/>
            </a:rPr>
            <a:t> Opportunities to attend health and social care workshops, webinars, and short courses to enhance skills.</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BFEBA976-5485-4FD0-9491-214B2D16D8C4}" type="parTrans" cxnId="{3EE4BF86-AD4E-495B-AD37-2E760A6E37E9}">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40BB9BFD-C7E5-4C1E-B470-9A8FF22FB093}" type="sibTrans" cxnId="{3EE4BF86-AD4E-495B-AD37-2E760A6E37E9}">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D9406D75-3060-4F50-B5DF-79E8F48A99CC}">
      <dgm:prSet/>
      <dgm:spPr/>
      <dgm:t>
        <a:bodyPr/>
        <a:lstStyle/>
        <a:p>
          <a:r>
            <a:rPr lang="en-US" b="1" i="0" baseline="0">
              <a:solidFill>
                <a:schemeClr val="accent5">
                  <a:lumMod val="50000"/>
                </a:schemeClr>
              </a:solidFill>
              <a:latin typeface="Times New Roman" panose="02020603050405020304" pitchFamily="18" charset="0"/>
              <a:cs typeface="Times New Roman" panose="02020603050405020304" pitchFamily="18" charset="0"/>
            </a:rPr>
            <a:t>Mentorship and Supervision:</a:t>
          </a:r>
          <a:r>
            <a:rPr lang="en-US" b="0" i="0" baseline="0">
              <a:solidFill>
                <a:schemeClr val="accent5">
                  <a:lumMod val="50000"/>
                </a:schemeClr>
              </a:solidFill>
              <a:latin typeface="Times New Roman" panose="02020603050405020304" pitchFamily="18" charset="0"/>
              <a:cs typeface="Times New Roman" panose="02020603050405020304" pitchFamily="18" charset="0"/>
            </a:rPr>
            <a:t> Access to mentors who provide feedback and guidance on professional behaviour and performance.</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0D66526F-8E3D-4671-970B-4A65E36E77BE}" type="parTrans" cxnId="{1EFE1009-6239-4E8B-9548-A010161F352E}">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35831162-B952-4495-8673-DD627A5276F4}" type="sibTrans" cxnId="{1EFE1009-6239-4E8B-9548-A010161F352E}">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4D942FB1-9B2A-4BC2-B5BA-DF450FF6A5A4}">
      <dgm:prSet/>
      <dgm:spPr/>
      <dgm:t>
        <a:bodyPr/>
        <a:lstStyle/>
        <a:p>
          <a:r>
            <a:rPr lang="en-US" b="1" i="0" baseline="0" dirty="0">
              <a:solidFill>
                <a:schemeClr val="accent5">
                  <a:lumMod val="50000"/>
                </a:schemeClr>
              </a:solidFill>
              <a:latin typeface="Times New Roman" panose="02020603050405020304" pitchFamily="18" charset="0"/>
              <a:cs typeface="Times New Roman" panose="02020603050405020304" pitchFamily="18" charset="0"/>
            </a:rPr>
            <a:t>Career Progression Pathways:</a:t>
          </a:r>
          <a:r>
            <a:rPr lang="en-US" b="0" i="0" baseline="0" dirty="0">
              <a:solidFill>
                <a:schemeClr val="accent5">
                  <a:lumMod val="50000"/>
                </a:schemeClr>
              </a:solidFill>
              <a:latin typeface="Times New Roman" panose="02020603050405020304" pitchFamily="18" charset="0"/>
              <a:cs typeface="Times New Roman" panose="02020603050405020304" pitchFamily="18" charset="0"/>
            </a:rPr>
            <a:t> Clear routes for advancement such as progressing to nursing, care management, or social work roles.</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7741A7B2-7E4F-45A4-B11A-18A5563A1B4B}" type="parTrans" cxnId="{FB7E173A-6FF3-4F01-ACC7-71AE6B3C6C39}">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45129BD3-ABD5-4951-BE22-3FA26E1787F6}" type="sibTrans" cxnId="{FB7E173A-6FF3-4F01-ACC7-71AE6B3C6C39}">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DA3456FB-11F7-4C7C-BB63-7B508493B90B}">
      <dgm:prSet/>
      <dgm:spPr/>
      <dgm:t>
        <a:bodyPr/>
        <a:lstStyle/>
        <a:p>
          <a:r>
            <a:rPr lang="en-US" b="1" i="0" baseline="0" dirty="0">
              <a:solidFill>
                <a:schemeClr val="accent5">
                  <a:lumMod val="50000"/>
                </a:schemeClr>
              </a:solidFill>
              <a:latin typeface="Times New Roman" panose="02020603050405020304" pitchFamily="18" charset="0"/>
              <a:cs typeface="Times New Roman" panose="02020603050405020304" pitchFamily="18" charset="0"/>
            </a:rPr>
            <a:t>Technological Innovations:</a:t>
          </a:r>
          <a:r>
            <a:rPr lang="en-US" b="0" i="0" baseline="0" dirty="0">
              <a:solidFill>
                <a:schemeClr val="accent5">
                  <a:lumMod val="50000"/>
                </a:schemeClr>
              </a:solidFill>
              <a:latin typeface="Times New Roman" panose="02020603050405020304" pitchFamily="18" charset="0"/>
              <a:cs typeface="Times New Roman" panose="02020603050405020304" pitchFamily="18" charset="0"/>
            </a:rPr>
            <a:t> Learning new digital tools to improve documentation, communication, and patient outcomes (</a:t>
          </a:r>
          <a:r>
            <a:rPr lang="en-US" b="0" i="0" baseline="0" dirty="0" err="1">
              <a:solidFill>
                <a:schemeClr val="accent5">
                  <a:lumMod val="50000"/>
                </a:schemeClr>
              </a:solidFill>
              <a:latin typeface="Times New Roman" panose="02020603050405020304" pitchFamily="18" charset="0"/>
              <a:cs typeface="Times New Roman" panose="02020603050405020304" pitchFamily="18" charset="0"/>
            </a:rPr>
            <a:t>Hosseinnejad</a:t>
          </a:r>
          <a:r>
            <a:rPr lang="en-US" b="0" i="0" baseline="0" dirty="0">
              <a:solidFill>
                <a:schemeClr val="accent5">
                  <a:lumMod val="50000"/>
                </a:schemeClr>
              </a:solidFill>
              <a:latin typeface="Times New Roman" panose="02020603050405020304" pitchFamily="18" charset="0"/>
              <a:cs typeface="Times New Roman" panose="02020603050405020304" pitchFamily="18" charset="0"/>
            </a:rPr>
            <a:t> et al., 2022).</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F44A573B-305E-456A-BF9E-42DC3E0EA357}" type="parTrans" cxnId="{754ACCBE-DE90-40CD-ADD6-B83091934D7D}">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8CF94F02-7320-4776-8054-27245E8E30DD}" type="sibTrans" cxnId="{754ACCBE-DE90-40CD-ADD6-B83091934D7D}">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A5C5D8F9-7FC9-41C4-B318-900AAF0EC638}">
      <dgm:prSet/>
      <dgm:spPr/>
      <dgm:t>
        <a:bodyPr/>
        <a:lstStyle/>
        <a:p>
          <a:r>
            <a:rPr lang="en-US" b="1" i="0" baseline="0">
              <a:solidFill>
                <a:schemeClr val="accent5">
                  <a:lumMod val="50000"/>
                </a:schemeClr>
              </a:solidFill>
              <a:latin typeface="Times New Roman" panose="02020603050405020304" pitchFamily="18" charset="0"/>
              <a:cs typeface="Times New Roman" panose="02020603050405020304" pitchFamily="18" charset="0"/>
            </a:rPr>
            <a:t>Supportive Learning Environment:</a:t>
          </a:r>
          <a:r>
            <a:rPr lang="en-US" b="0" i="0" baseline="0">
              <a:solidFill>
                <a:schemeClr val="accent5">
                  <a:lumMod val="50000"/>
                </a:schemeClr>
              </a:solidFill>
              <a:latin typeface="Times New Roman" panose="02020603050405020304" pitchFamily="18" charset="0"/>
              <a:cs typeface="Times New Roman" panose="02020603050405020304" pitchFamily="18" charset="0"/>
            </a:rPr>
            <a:t> Encouragement from tutors and colleagues fosters growth and continuous improvement.</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A5467FE1-268D-4DE3-B8DB-2100581A5699}" type="parTrans" cxnId="{08554059-452F-4E83-9B4B-1A8FD063F543}">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8D03FDE2-548B-475F-BBEC-DBB65CBA4B13}" type="sibTrans" cxnId="{08554059-452F-4E83-9B4B-1A8FD063F543}">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D52D107E-AFDF-4229-ABC1-E6F0DEF564FE}" type="pres">
      <dgm:prSet presAssocID="{BEEAF075-F016-4D9E-AC0C-633B2745BA25}" presName="Name0" presStyleCnt="0">
        <dgm:presLayoutVars>
          <dgm:chMax val="7"/>
          <dgm:dir/>
          <dgm:animLvl val="lvl"/>
          <dgm:resizeHandles val="exact"/>
        </dgm:presLayoutVars>
      </dgm:prSet>
      <dgm:spPr/>
    </dgm:pt>
    <dgm:pt modelId="{E11FB104-5B24-45B3-8A78-A8D0E100F718}" type="pres">
      <dgm:prSet presAssocID="{7A64C66D-8806-4EC5-9957-E6D3667E839C}" presName="circle1" presStyleLbl="node1" presStyleIdx="0" presStyleCnt="5"/>
      <dgm:spPr/>
    </dgm:pt>
    <dgm:pt modelId="{A83D2ADB-A406-414E-82E5-F5F0ECFD3F51}" type="pres">
      <dgm:prSet presAssocID="{7A64C66D-8806-4EC5-9957-E6D3667E839C}" presName="space" presStyleCnt="0"/>
      <dgm:spPr/>
    </dgm:pt>
    <dgm:pt modelId="{4273520B-4523-40BA-9387-9249C4322B01}" type="pres">
      <dgm:prSet presAssocID="{7A64C66D-8806-4EC5-9957-E6D3667E839C}" presName="rect1" presStyleLbl="alignAcc1" presStyleIdx="0" presStyleCnt="5" custLinFactNeighborX="-377" custLinFactNeighborY="1443"/>
      <dgm:spPr/>
    </dgm:pt>
    <dgm:pt modelId="{5CBE6656-480E-45A9-AA00-76ADADBBDE37}" type="pres">
      <dgm:prSet presAssocID="{D9406D75-3060-4F50-B5DF-79E8F48A99CC}" presName="vertSpace2" presStyleLbl="node1" presStyleIdx="0" presStyleCnt="5"/>
      <dgm:spPr/>
    </dgm:pt>
    <dgm:pt modelId="{CCF020A1-C7D7-43D9-8AD0-A7CADC783E33}" type="pres">
      <dgm:prSet presAssocID="{D9406D75-3060-4F50-B5DF-79E8F48A99CC}" presName="circle2" presStyleLbl="node1" presStyleIdx="1" presStyleCnt="5"/>
      <dgm:spPr/>
    </dgm:pt>
    <dgm:pt modelId="{8CD9676C-AADC-4D4F-9F51-037C4497D520}" type="pres">
      <dgm:prSet presAssocID="{D9406D75-3060-4F50-B5DF-79E8F48A99CC}" presName="rect2" presStyleLbl="alignAcc1" presStyleIdx="1" presStyleCnt="5"/>
      <dgm:spPr/>
    </dgm:pt>
    <dgm:pt modelId="{C4905C6C-724D-4133-96BD-1C13259ED76F}" type="pres">
      <dgm:prSet presAssocID="{4D942FB1-9B2A-4BC2-B5BA-DF450FF6A5A4}" presName="vertSpace3" presStyleLbl="node1" presStyleIdx="1" presStyleCnt="5"/>
      <dgm:spPr/>
    </dgm:pt>
    <dgm:pt modelId="{8DD584E6-97B1-478E-BA21-9584E1CECC8A}" type="pres">
      <dgm:prSet presAssocID="{4D942FB1-9B2A-4BC2-B5BA-DF450FF6A5A4}" presName="circle3" presStyleLbl="node1" presStyleIdx="2" presStyleCnt="5"/>
      <dgm:spPr/>
    </dgm:pt>
    <dgm:pt modelId="{EA9A1C6B-DD1F-462F-8AAC-963C5D0FD37E}" type="pres">
      <dgm:prSet presAssocID="{4D942FB1-9B2A-4BC2-B5BA-DF450FF6A5A4}" presName="rect3" presStyleLbl="alignAcc1" presStyleIdx="2" presStyleCnt="5"/>
      <dgm:spPr/>
    </dgm:pt>
    <dgm:pt modelId="{8408EBB7-0FA7-4511-B30A-5515E2B686BC}" type="pres">
      <dgm:prSet presAssocID="{DA3456FB-11F7-4C7C-BB63-7B508493B90B}" presName="vertSpace4" presStyleLbl="node1" presStyleIdx="2" presStyleCnt="5"/>
      <dgm:spPr/>
    </dgm:pt>
    <dgm:pt modelId="{BF37CCC3-08E6-41BF-8843-536246EE3368}" type="pres">
      <dgm:prSet presAssocID="{DA3456FB-11F7-4C7C-BB63-7B508493B90B}" presName="circle4" presStyleLbl="node1" presStyleIdx="3" presStyleCnt="5"/>
      <dgm:spPr/>
    </dgm:pt>
    <dgm:pt modelId="{D9B6CEE3-250A-43A2-9219-8F17748ACF6F}" type="pres">
      <dgm:prSet presAssocID="{DA3456FB-11F7-4C7C-BB63-7B508493B90B}" presName="rect4" presStyleLbl="alignAcc1" presStyleIdx="3" presStyleCnt="5" custLinFactNeighborX="0" custLinFactNeighborY="836"/>
      <dgm:spPr/>
    </dgm:pt>
    <dgm:pt modelId="{C0FD2706-43DF-49EF-B2F3-ADDB587C9434}" type="pres">
      <dgm:prSet presAssocID="{A5C5D8F9-7FC9-41C4-B318-900AAF0EC638}" presName="vertSpace5" presStyleLbl="node1" presStyleIdx="3" presStyleCnt="5"/>
      <dgm:spPr/>
    </dgm:pt>
    <dgm:pt modelId="{D201B10B-AF9B-4BB8-9708-392E622568C9}" type="pres">
      <dgm:prSet presAssocID="{A5C5D8F9-7FC9-41C4-B318-900AAF0EC638}" presName="circle5" presStyleLbl="node1" presStyleIdx="4" presStyleCnt="5"/>
      <dgm:spPr/>
    </dgm:pt>
    <dgm:pt modelId="{494006F8-0AEA-49E7-A80C-676821BAA79C}" type="pres">
      <dgm:prSet presAssocID="{A5C5D8F9-7FC9-41C4-B318-900AAF0EC638}" presName="rect5" presStyleLbl="alignAcc1" presStyleIdx="4" presStyleCnt="5"/>
      <dgm:spPr/>
    </dgm:pt>
    <dgm:pt modelId="{51E50474-4976-4274-B46C-019590CEB622}" type="pres">
      <dgm:prSet presAssocID="{7A64C66D-8806-4EC5-9957-E6D3667E839C}" presName="rect1ParTxNoCh" presStyleLbl="alignAcc1" presStyleIdx="4" presStyleCnt="5">
        <dgm:presLayoutVars>
          <dgm:chMax val="1"/>
          <dgm:bulletEnabled val="1"/>
        </dgm:presLayoutVars>
      </dgm:prSet>
      <dgm:spPr/>
    </dgm:pt>
    <dgm:pt modelId="{D333A62E-0725-497F-AC79-60134078EB52}" type="pres">
      <dgm:prSet presAssocID="{D9406D75-3060-4F50-B5DF-79E8F48A99CC}" presName="rect2ParTxNoCh" presStyleLbl="alignAcc1" presStyleIdx="4" presStyleCnt="5">
        <dgm:presLayoutVars>
          <dgm:chMax val="1"/>
          <dgm:bulletEnabled val="1"/>
        </dgm:presLayoutVars>
      </dgm:prSet>
      <dgm:spPr/>
    </dgm:pt>
    <dgm:pt modelId="{C4BED341-476B-4633-8A61-4BAE37156A5D}" type="pres">
      <dgm:prSet presAssocID="{4D942FB1-9B2A-4BC2-B5BA-DF450FF6A5A4}" presName="rect3ParTxNoCh" presStyleLbl="alignAcc1" presStyleIdx="4" presStyleCnt="5">
        <dgm:presLayoutVars>
          <dgm:chMax val="1"/>
          <dgm:bulletEnabled val="1"/>
        </dgm:presLayoutVars>
      </dgm:prSet>
      <dgm:spPr/>
    </dgm:pt>
    <dgm:pt modelId="{24C8D54B-344B-4AA1-A0A1-8D2372376D0D}" type="pres">
      <dgm:prSet presAssocID="{DA3456FB-11F7-4C7C-BB63-7B508493B90B}" presName="rect4ParTxNoCh" presStyleLbl="alignAcc1" presStyleIdx="4" presStyleCnt="5">
        <dgm:presLayoutVars>
          <dgm:chMax val="1"/>
          <dgm:bulletEnabled val="1"/>
        </dgm:presLayoutVars>
      </dgm:prSet>
      <dgm:spPr/>
    </dgm:pt>
    <dgm:pt modelId="{ADF39ED4-C618-4F75-A418-8BFC8CB84659}" type="pres">
      <dgm:prSet presAssocID="{A5C5D8F9-7FC9-41C4-B318-900AAF0EC638}" presName="rect5ParTxNoCh" presStyleLbl="alignAcc1" presStyleIdx="4" presStyleCnt="5">
        <dgm:presLayoutVars>
          <dgm:chMax val="1"/>
          <dgm:bulletEnabled val="1"/>
        </dgm:presLayoutVars>
      </dgm:prSet>
      <dgm:spPr/>
    </dgm:pt>
  </dgm:ptLst>
  <dgm:cxnLst>
    <dgm:cxn modelId="{1EFE1009-6239-4E8B-9548-A010161F352E}" srcId="{BEEAF075-F016-4D9E-AC0C-633B2745BA25}" destId="{D9406D75-3060-4F50-B5DF-79E8F48A99CC}" srcOrd="1" destOrd="0" parTransId="{0D66526F-8E3D-4671-970B-4A65E36E77BE}" sibTransId="{35831162-B952-4495-8673-DD627A5276F4}"/>
    <dgm:cxn modelId="{FC3E040A-53A5-4C6C-9B2C-8E8F31CD2A1E}" type="presOf" srcId="{4D942FB1-9B2A-4BC2-B5BA-DF450FF6A5A4}" destId="{C4BED341-476B-4633-8A61-4BAE37156A5D}" srcOrd="1" destOrd="0" presId="urn:microsoft.com/office/officeart/2005/8/layout/target3"/>
    <dgm:cxn modelId="{FB7E173A-6FF3-4F01-ACC7-71AE6B3C6C39}" srcId="{BEEAF075-F016-4D9E-AC0C-633B2745BA25}" destId="{4D942FB1-9B2A-4BC2-B5BA-DF450FF6A5A4}" srcOrd="2" destOrd="0" parTransId="{7741A7B2-7E4F-45A4-B11A-18A5563A1B4B}" sibTransId="{45129BD3-ABD5-4951-BE22-3FA26E1787F6}"/>
    <dgm:cxn modelId="{1FD4AB41-CA9D-441E-BCD1-1139BAF1FE07}" type="presOf" srcId="{7A64C66D-8806-4EC5-9957-E6D3667E839C}" destId="{4273520B-4523-40BA-9387-9249C4322B01}" srcOrd="0" destOrd="0" presId="urn:microsoft.com/office/officeart/2005/8/layout/target3"/>
    <dgm:cxn modelId="{191F0768-17F0-4A43-95E0-7DF492EE2889}" type="presOf" srcId="{DA3456FB-11F7-4C7C-BB63-7B508493B90B}" destId="{D9B6CEE3-250A-43A2-9219-8F17748ACF6F}" srcOrd="0" destOrd="0" presId="urn:microsoft.com/office/officeart/2005/8/layout/target3"/>
    <dgm:cxn modelId="{08554059-452F-4E83-9B4B-1A8FD063F543}" srcId="{BEEAF075-F016-4D9E-AC0C-633B2745BA25}" destId="{A5C5D8F9-7FC9-41C4-B318-900AAF0EC638}" srcOrd="4" destOrd="0" parTransId="{A5467FE1-268D-4DE3-B8DB-2100581A5699}" sibTransId="{8D03FDE2-548B-475F-BBEC-DBB65CBA4B13}"/>
    <dgm:cxn modelId="{159DC979-D590-4009-8EEE-D078F8528BB7}" type="presOf" srcId="{7A64C66D-8806-4EC5-9957-E6D3667E839C}" destId="{51E50474-4976-4274-B46C-019590CEB622}" srcOrd="1" destOrd="0" presId="urn:microsoft.com/office/officeart/2005/8/layout/target3"/>
    <dgm:cxn modelId="{3EE4BF86-AD4E-495B-AD37-2E760A6E37E9}" srcId="{BEEAF075-F016-4D9E-AC0C-633B2745BA25}" destId="{7A64C66D-8806-4EC5-9957-E6D3667E839C}" srcOrd="0" destOrd="0" parTransId="{BFEBA976-5485-4FD0-9491-214B2D16D8C4}" sibTransId="{40BB9BFD-C7E5-4C1E-B470-9A8FF22FB093}"/>
    <dgm:cxn modelId="{CB784DAB-68D6-43FE-9D5F-0CA27A8CF07B}" type="presOf" srcId="{D9406D75-3060-4F50-B5DF-79E8F48A99CC}" destId="{8CD9676C-AADC-4D4F-9F51-037C4497D520}" srcOrd="0" destOrd="0" presId="urn:microsoft.com/office/officeart/2005/8/layout/target3"/>
    <dgm:cxn modelId="{C8FAF9AE-7C92-4F61-9B60-87474A5AF1C5}" type="presOf" srcId="{A5C5D8F9-7FC9-41C4-B318-900AAF0EC638}" destId="{ADF39ED4-C618-4F75-A418-8BFC8CB84659}" srcOrd="1" destOrd="0" presId="urn:microsoft.com/office/officeart/2005/8/layout/target3"/>
    <dgm:cxn modelId="{754ACCBE-DE90-40CD-ADD6-B83091934D7D}" srcId="{BEEAF075-F016-4D9E-AC0C-633B2745BA25}" destId="{DA3456FB-11F7-4C7C-BB63-7B508493B90B}" srcOrd="3" destOrd="0" parTransId="{F44A573B-305E-456A-BF9E-42DC3E0EA357}" sibTransId="{8CF94F02-7320-4776-8054-27245E8E30DD}"/>
    <dgm:cxn modelId="{7794A2D4-19C1-49CC-8C66-6222CB305BE8}" type="presOf" srcId="{D9406D75-3060-4F50-B5DF-79E8F48A99CC}" destId="{D333A62E-0725-497F-AC79-60134078EB52}" srcOrd="1" destOrd="0" presId="urn:microsoft.com/office/officeart/2005/8/layout/target3"/>
    <dgm:cxn modelId="{16B62ADB-6D57-4718-B870-D77C8F97C076}" type="presOf" srcId="{BEEAF075-F016-4D9E-AC0C-633B2745BA25}" destId="{D52D107E-AFDF-4229-ABC1-E6F0DEF564FE}" srcOrd="0" destOrd="0" presId="urn:microsoft.com/office/officeart/2005/8/layout/target3"/>
    <dgm:cxn modelId="{A935A3E7-8CA6-4E74-AA7D-C1586855C275}" type="presOf" srcId="{4D942FB1-9B2A-4BC2-B5BA-DF450FF6A5A4}" destId="{EA9A1C6B-DD1F-462F-8AAC-963C5D0FD37E}" srcOrd="0" destOrd="0" presId="urn:microsoft.com/office/officeart/2005/8/layout/target3"/>
    <dgm:cxn modelId="{A041F0ED-06F7-4E7E-9BAB-BAF28BCBDEF6}" type="presOf" srcId="{DA3456FB-11F7-4C7C-BB63-7B508493B90B}" destId="{24C8D54B-344B-4AA1-A0A1-8D2372376D0D}" srcOrd="1" destOrd="0" presId="urn:microsoft.com/office/officeart/2005/8/layout/target3"/>
    <dgm:cxn modelId="{B8F62BF2-F54D-4570-842F-09AE5C55CBA2}" type="presOf" srcId="{A5C5D8F9-7FC9-41C4-B318-900AAF0EC638}" destId="{494006F8-0AEA-49E7-A80C-676821BAA79C}" srcOrd="0" destOrd="0" presId="urn:microsoft.com/office/officeart/2005/8/layout/target3"/>
    <dgm:cxn modelId="{07F888A6-24BA-44DE-916F-A050214A9528}" type="presParOf" srcId="{D52D107E-AFDF-4229-ABC1-E6F0DEF564FE}" destId="{E11FB104-5B24-45B3-8A78-A8D0E100F718}" srcOrd="0" destOrd="0" presId="urn:microsoft.com/office/officeart/2005/8/layout/target3"/>
    <dgm:cxn modelId="{DC11C37B-832C-48D2-9CE3-6F4D634CAB43}" type="presParOf" srcId="{D52D107E-AFDF-4229-ABC1-E6F0DEF564FE}" destId="{A83D2ADB-A406-414E-82E5-F5F0ECFD3F51}" srcOrd="1" destOrd="0" presId="urn:microsoft.com/office/officeart/2005/8/layout/target3"/>
    <dgm:cxn modelId="{A2518033-AB77-44CF-9F6A-DE96721D021F}" type="presParOf" srcId="{D52D107E-AFDF-4229-ABC1-E6F0DEF564FE}" destId="{4273520B-4523-40BA-9387-9249C4322B01}" srcOrd="2" destOrd="0" presId="urn:microsoft.com/office/officeart/2005/8/layout/target3"/>
    <dgm:cxn modelId="{41F998D2-C141-40E1-9AF4-B7144B9107AC}" type="presParOf" srcId="{D52D107E-AFDF-4229-ABC1-E6F0DEF564FE}" destId="{5CBE6656-480E-45A9-AA00-76ADADBBDE37}" srcOrd="3" destOrd="0" presId="urn:microsoft.com/office/officeart/2005/8/layout/target3"/>
    <dgm:cxn modelId="{62082A58-92E4-4BC1-8AFE-4A93480C4DCD}" type="presParOf" srcId="{D52D107E-AFDF-4229-ABC1-E6F0DEF564FE}" destId="{CCF020A1-C7D7-43D9-8AD0-A7CADC783E33}" srcOrd="4" destOrd="0" presId="urn:microsoft.com/office/officeart/2005/8/layout/target3"/>
    <dgm:cxn modelId="{F4208B84-3683-498D-B5AD-3B14D96EA43A}" type="presParOf" srcId="{D52D107E-AFDF-4229-ABC1-E6F0DEF564FE}" destId="{8CD9676C-AADC-4D4F-9F51-037C4497D520}" srcOrd="5" destOrd="0" presId="urn:microsoft.com/office/officeart/2005/8/layout/target3"/>
    <dgm:cxn modelId="{1BFA85AA-4EDB-49CF-BDCC-4590A1A10435}" type="presParOf" srcId="{D52D107E-AFDF-4229-ABC1-E6F0DEF564FE}" destId="{C4905C6C-724D-4133-96BD-1C13259ED76F}" srcOrd="6" destOrd="0" presId="urn:microsoft.com/office/officeart/2005/8/layout/target3"/>
    <dgm:cxn modelId="{455A3DDF-73EE-41D0-AFBC-57F4FF397C72}" type="presParOf" srcId="{D52D107E-AFDF-4229-ABC1-E6F0DEF564FE}" destId="{8DD584E6-97B1-478E-BA21-9584E1CECC8A}" srcOrd="7" destOrd="0" presId="urn:microsoft.com/office/officeart/2005/8/layout/target3"/>
    <dgm:cxn modelId="{55DE3943-8994-4326-A7C5-71A549700D16}" type="presParOf" srcId="{D52D107E-AFDF-4229-ABC1-E6F0DEF564FE}" destId="{EA9A1C6B-DD1F-462F-8AAC-963C5D0FD37E}" srcOrd="8" destOrd="0" presId="urn:microsoft.com/office/officeart/2005/8/layout/target3"/>
    <dgm:cxn modelId="{D92B96DB-32F1-48A3-BA99-D23FD5CDFCD2}" type="presParOf" srcId="{D52D107E-AFDF-4229-ABC1-E6F0DEF564FE}" destId="{8408EBB7-0FA7-4511-B30A-5515E2B686BC}" srcOrd="9" destOrd="0" presId="urn:microsoft.com/office/officeart/2005/8/layout/target3"/>
    <dgm:cxn modelId="{113A33CA-E10C-40E8-897D-A5783BB326BC}" type="presParOf" srcId="{D52D107E-AFDF-4229-ABC1-E6F0DEF564FE}" destId="{BF37CCC3-08E6-41BF-8843-536246EE3368}" srcOrd="10" destOrd="0" presId="urn:microsoft.com/office/officeart/2005/8/layout/target3"/>
    <dgm:cxn modelId="{D7D94468-8A69-4FB6-AE79-C441410CB43B}" type="presParOf" srcId="{D52D107E-AFDF-4229-ABC1-E6F0DEF564FE}" destId="{D9B6CEE3-250A-43A2-9219-8F17748ACF6F}" srcOrd="11" destOrd="0" presId="urn:microsoft.com/office/officeart/2005/8/layout/target3"/>
    <dgm:cxn modelId="{6D33209C-B065-4F07-8781-DB661E886C54}" type="presParOf" srcId="{D52D107E-AFDF-4229-ABC1-E6F0DEF564FE}" destId="{C0FD2706-43DF-49EF-B2F3-ADDB587C9434}" srcOrd="12" destOrd="0" presId="urn:microsoft.com/office/officeart/2005/8/layout/target3"/>
    <dgm:cxn modelId="{FBBC2D49-71CB-48C3-BDF9-BACEBD2B4103}" type="presParOf" srcId="{D52D107E-AFDF-4229-ABC1-E6F0DEF564FE}" destId="{D201B10B-AF9B-4BB8-9708-392E622568C9}" srcOrd="13" destOrd="0" presId="urn:microsoft.com/office/officeart/2005/8/layout/target3"/>
    <dgm:cxn modelId="{CA68E2B7-E3C2-47F7-92CC-44717514D23D}" type="presParOf" srcId="{D52D107E-AFDF-4229-ABC1-E6F0DEF564FE}" destId="{494006F8-0AEA-49E7-A80C-676821BAA79C}" srcOrd="14" destOrd="0" presId="urn:microsoft.com/office/officeart/2005/8/layout/target3"/>
    <dgm:cxn modelId="{2B1A419B-A912-4EDF-9080-B9693E01C6BC}" type="presParOf" srcId="{D52D107E-AFDF-4229-ABC1-E6F0DEF564FE}" destId="{51E50474-4976-4274-B46C-019590CEB622}" srcOrd="15" destOrd="0" presId="urn:microsoft.com/office/officeart/2005/8/layout/target3"/>
    <dgm:cxn modelId="{A497B34C-D1D7-4F67-ABEB-BA7FB4A0BF83}" type="presParOf" srcId="{D52D107E-AFDF-4229-ABC1-E6F0DEF564FE}" destId="{D333A62E-0725-497F-AC79-60134078EB52}" srcOrd="16" destOrd="0" presId="urn:microsoft.com/office/officeart/2005/8/layout/target3"/>
    <dgm:cxn modelId="{F531BAFA-877B-43B2-940F-B608720798F5}" type="presParOf" srcId="{D52D107E-AFDF-4229-ABC1-E6F0DEF564FE}" destId="{C4BED341-476B-4633-8A61-4BAE37156A5D}" srcOrd="17" destOrd="0" presId="urn:microsoft.com/office/officeart/2005/8/layout/target3"/>
    <dgm:cxn modelId="{0C3790C5-22C5-4CB4-A8F6-87D932DFCF2A}" type="presParOf" srcId="{D52D107E-AFDF-4229-ABC1-E6F0DEF564FE}" destId="{24C8D54B-344B-4AA1-A0A1-8D2372376D0D}" srcOrd="18" destOrd="0" presId="urn:microsoft.com/office/officeart/2005/8/layout/target3"/>
    <dgm:cxn modelId="{EF42D13A-81BE-4485-A5FC-65EA457EBA43}" type="presParOf" srcId="{D52D107E-AFDF-4229-ABC1-E6F0DEF564FE}" destId="{ADF39ED4-C618-4F75-A418-8BFC8CB84659}"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8D30DD3-4DB8-415F-A25E-7B79E4EA19EB}" type="doc">
      <dgm:prSet loTypeId="urn:microsoft.com/office/officeart/2005/8/layout/default" loCatId="list" qsTypeId="urn:microsoft.com/office/officeart/2005/8/quickstyle/simple3" qsCatId="simple" csTypeId="urn:microsoft.com/office/officeart/2005/8/colors/accent1_2" csCatId="accent1" phldr="1"/>
      <dgm:spPr/>
      <dgm:t>
        <a:bodyPr/>
        <a:lstStyle/>
        <a:p>
          <a:endParaRPr lang="en-US"/>
        </a:p>
      </dgm:t>
    </dgm:pt>
    <dgm:pt modelId="{B91C093B-13E5-499B-BCDF-2CF86A40A654}">
      <dgm:prSet custT="1"/>
      <dgm:spPr/>
      <dgm:t>
        <a:bodyPr/>
        <a:lstStyle/>
        <a:p>
          <a:r>
            <a:rPr lang="en-US" sz="1600" b="1" i="0" dirty="0">
              <a:solidFill>
                <a:schemeClr val="accent5">
                  <a:lumMod val="50000"/>
                </a:schemeClr>
              </a:solidFill>
              <a:latin typeface="Times New Roman" panose="02020603050405020304" pitchFamily="18" charset="0"/>
              <a:cs typeface="Times New Roman" panose="02020603050405020304" pitchFamily="18" charset="0"/>
            </a:rPr>
            <a:t>Workload Pressure:</a:t>
          </a:r>
          <a:r>
            <a:rPr lang="en-US" sz="1600" b="0" i="0" dirty="0">
              <a:solidFill>
                <a:schemeClr val="accent5">
                  <a:lumMod val="50000"/>
                </a:schemeClr>
              </a:solidFill>
              <a:latin typeface="Times New Roman" panose="02020603050405020304" pitchFamily="18" charset="0"/>
              <a:cs typeface="Times New Roman" panose="02020603050405020304" pitchFamily="18" charset="0"/>
            </a:rPr>
            <a:t> High workloads and staffing shortages can cause burnout and reduced focus on learning (Miller et al., 2022).</a:t>
          </a:r>
          <a:endParaRPr lang="en-US" sz="1600" dirty="0">
            <a:solidFill>
              <a:schemeClr val="accent5">
                <a:lumMod val="50000"/>
              </a:schemeClr>
            </a:solidFill>
            <a:latin typeface="Times New Roman" panose="02020603050405020304" pitchFamily="18" charset="0"/>
            <a:cs typeface="Times New Roman" panose="02020603050405020304" pitchFamily="18" charset="0"/>
          </a:endParaRPr>
        </a:p>
      </dgm:t>
    </dgm:pt>
    <dgm:pt modelId="{C8DFD287-956B-448F-AC2C-0C83D3701CBD}" type="parTrans" cxnId="{5E752CEB-54CF-40F5-B0D0-9C404FB46CE8}">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F6537E5B-052F-4E71-9C12-A41B8D06D4C4}" type="sibTrans" cxnId="{5E752CEB-54CF-40F5-B0D0-9C404FB46CE8}">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67D91681-0E2D-4F16-BB10-D137A5DE1F4A}">
      <dgm:prSet custT="1"/>
      <dgm:spPr/>
      <dgm:t>
        <a:bodyPr/>
        <a:lstStyle/>
        <a:p>
          <a:r>
            <a:rPr lang="en-US" sz="1600" b="1" i="0">
              <a:solidFill>
                <a:schemeClr val="accent5">
                  <a:lumMod val="50000"/>
                </a:schemeClr>
              </a:solidFill>
              <a:latin typeface="Times New Roman" panose="02020603050405020304" pitchFamily="18" charset="0"/>
              <a:cs typeface="Times New Roman" panose="02020603050405020304" pitchFamily="18" charset="0"/>
            </a:rPr>
            <a:t>Competition for Jobs:</a:t>
          </a:r>
          <a:r>
            <a:rPr lang="en-US" sz="1600" b="0" i="0">
              <a:solidFill>
                <a:schemeClr val="accent5">
                  <a:lumMod val="50000"/>
                </a:schemeClr>
              </a:solidFill>
              <a:latin typeface="Times New Roman" panose="02020603050405020304" pitchFamily="18" charset="0"/>
              <a:cs typeface="Times New Roman" panose="02020603050405020304" pitchFamily="18" charset="0"/>
            </a:rPr>
            <a:t> The healthcare sector is highly competitive, with limited placements and progression opportunities.</a:t>
          </a:r>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E67829AB-3921-4BEC-848A-046B8B8A75CE}" type="parTrans" cxnId="{4BC659C0-9395-42D9-9AB6-EF4AA23DB378}">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B619B2F6-65A5-4051-9988-0165FC860019}" type="sibTrans" cxnId="{4BC659C0-9395-42D9-9AB6-EF4AA23DB378}">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866143C1-FC8C-426E-A633-7CB1AFA36BBC}">
      <dgm:prSet custT="1"/>
      <dgm:spPr/>
      <dgm:t>
        <a:bodyPr/>
        <a:lstStyle/>
        <a:p>
          <a:r>
            <a:rPr lang="en-US" sz="1600" b="1" i="0">
              <a:solidFill>
                <a:schemeClr val="accent5">
                  <a:lumMod val="50000"/>
                </a:schemeClr>
              </a:solidFill>
              <a:latin typeface="Times New Roman" panose="02020603050405020304" pitchFamily="18" charset="0"/>
              <a:cs typeface="Times New Roman" panose="02020603050405020304" pitchFamily="18" charset="0"/>
            </a:rPr>
            <a:t>Financial Constraints:</a:t>
          </a:r>
          <a:r>
            <a:rPr lang="en-US" sz="1600" b="0" i="0">
              <a:solidFill>
                <a:schemeClr val="accent5">
                  <a:lumMod val="50000"/>
                </a:schemeClr>
              </a:solidFill>
              <a:latin typeface="Times New Roman" panose="02020603050405020304" pitchFamily="18" charset="0"/>
              <a:cs typeface="Times New Roman" panose="02020603050405020304" pitchFamily="18" charset="0"/>
            </a:rPr>
            <a:t> Limited funding may restrict access to additional training or qualifications.</a:t>
          </a:r>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A90E0BD4-A877-4AF0-98AC-CE13B83503D7}" type="parTrans" cxnId="{2F02546C-D975-4610-99DE-9EC2CB8668F3}">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338769F3-37A3-4C58-A4B7-9B733ED55ED0}" type="sibTrans" cxnId="{2F02546C-D975-4610-99DE-9EC2CB8668F3}">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C4B4F090-21FD-4E67-893F-A6386583AF35}">
      <dgm:prSet custT="1"/>
      <dgm:spPr/>
      <dgm:t>
        <a:bodyPr/>
        <a:lstStyle/>
        <a:p>
          <a:r>
            <a:rPr lang="en-US" sz="1600" b="1" i="0" dirty="0">
              <a:solidFill>
                <a:schemeClr val="accent5">
                  <a:lumMod val="50000"/>
                </a:schemeClr>
              </a:solidFill>
              <a:latin typeface="Times New Roman" panose="02020603050405020304" pitchFamily="18" charset="0"/>
              <a:cs typeface="Times New Roman" panose="02020603050405020304" pitchFamily="18" charset="0"/>
            </a:rPr>
            <a:t>Changing Policies:</a:t>
          </a:r>
          <a:r>
            <a:rPr lang="en-US" sz="1600" b="0" i="0" dirty="0">
              <a:solidFill>
                <a:schemeClr val="accent5">
                  <a:lumMod val="50000"/>
                </a:schemeClr>
              </a:solidFill>
              <a:latin typeface="Times New Roman" panose="02020603050405020304" pitchFamily="18" charset="0"/>
              <a:cs typeface="Times New Roman" panose="02020603050405020304" pitchFamily="18" charset="0"/>
            </a:rPr>
            <a:t> Frequent updates to care standards and regulations require constant adaptation.</a:t>
          </a:r>
          <a:endParaRPr lang="en-US" sz="1600" dirty="0">
            <a:solidFill>
              <a:schemeClr val="accent5">
                <a:lumMod val="50000"/>
              </a:schemeClr>
            </a:solidFill>
            <a:latin typeface="Times New Roman" panose="02020603050405020304" pitchFamily="18" charset="0"/>
            <a:cs typeface="Times New Roman" panose="02020603050405020304" pitchFamily="18" charset="0"/>
          </a:endParaRPr>
        </a:p>
      </dgm:t>
    </dgm:pt>
    <dgm:pt modelId="{AA382E19-BD07-4F8C-B73F-5FA37086FCE7}" type="parTrans" cxnId="{1FA2399F-3F97-4D22-8A6F-765EE61367FD}">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117D11AA-2D30-40A2-AFF7-F0939CE70DD0}" type="sibTrans" cxnId="{1FA2399F-3F97-4D22-8A6F-765EE61367FD}">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A26A8A72-E1C6-494F-B439-4C1F1A190A37}">
      <dgm:prSet custT="1"/>
      <dgm:spPr/>
      <dgm:t>
        <a:bodyPr/>
        <a:lstStyle/>
        <a:p>
          <a:r>
            <a:rPr lang="en-US" sz="1600" b="1" i="0" dirty="0">
              <a:solidFill>
                <a:schemeClr val="accent5">
                  <a:lumMod val="50000"/>
                </a:schemeClr>
              </a:solidFill>
              <a:latin typeface="Times New Roman" panose="02020603050405020304" pitchFamily="18" charset="0"/>
              <a:cs typeface="Times New Roman" panose="02020603050405020304" pitchFamily="18" charset="0"/>
            </a:rPr>
            <a:t>Work-Life Balance:</a:t>
          </a:r>
          <a:r>
            <a:rPr lang="en-US" sz="1600" b="0" i="0" dirty="0">
              <a:solidFill>
                <a:schemeClr val="accent5">
                  <a:lumMod val="50000"/>
                </a:schemeClr>
              </a:solidFill>
              <a:latin typeface="Times New Roman" panose="02020603050405020304" pitchFamily="18" charset="0"/>
              <a:cs typeface="Times New Roman" panose="02020603050405020304" pitchFamily="18" charset="0"/>
            </a:rPr>
            <a:t> Balancing professional duties with personal commitments can be difficult, impacting wellbeing.</a:t>
          </a:r>
          <a:endParaRPr lang="en-US" sz="1600" dirty="0">
            <a:solidFill>
              <a:schemeClr val="accent5">
                <a:lumMod val="50000"/>
              </a:schemeClr>
            </a:solidFill>
            <a:latin typeface="Times New Roman" panose="02020603050405020304" pitchFamily="18" charset="0"/>
            <a:cs typeface="Times New Roman" panose="02020603050405020304" pitchFamily="18" charset="0"/>
          </a:endParaRPr>
        </a:p>
      </dgm:t>
    </dgm:pt>
    <dgm:pt modelId="{279008CB-6CAE-49F4-9A61-49EEB760189D}" type="parTrans" cxnId="{7807B308-34B5-4DE0-956D-B16D3B0F5EAB}">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27521C80-A4DE-4655-BACE-544F118320C7}" type="sibTrans" cxnId="{7807B308-34B5-4DE0-956D-B16D3B0F5EAB}">
      <dgm:prSet/>
      <dgm:spPr/>
      <dgm:t>
        <a:bodyPr/>
        <a:lstStyle/>
        <a:p>
          <a:endParaRPr lang="en-US" sz="1600">
            <a:solidFill>
              <a:schemeClr val="accent5">
                <a:lumMod val="50000"/>
              </a:schemeClr>
            </a:solidFill>
            <a:latin typeface="Times New Roman" panose="02020603050405020304" pitchFamily="18" charset="0"/>
            <a:cs typeface="Times New Roman" panose="02020603050405020304" pitchFamily="18" charset="0"/>
          </a:endParaRPr>
        </a:p>
      </dgm:t>
    </dgm:pt>
    <dgm:pt modelId="{C383D0F7-ADE6-4528-B207-FF6A8298F1D1}" type="pres">
      <dgm:prSet presAssocID="{D8D30DD3-4DB8-415F-A25E-7B79E4EA19EB}" presName="diagram" presStyleCnt="0">
        <dgm:presLayoutVars>
          <dgm:dir/>
          <dgm:resizeHandles val="exact"/>
        </dgm:presLayoutVars>
      </dgm:prSet>
      <dgm:spPr/>
    </dgm:pt>
    <dgm:pt modelId="{2178AB69-EEAA-4AEC-AD50-C8DB9CD4B4A2}" type="pres">
      <dgm:prSet presAssocID="{B91C093B-13E5-499B-BCDF-2CF86A40A654}" presName="node" presStyleLbl="node1" presStyleIdx="0" presStyleCnt="5">
        <dgm:presLayoutVars>
          <dgm:bulletEnabled val="1"/>
        </dgm:presLayoutVars>
      </dgm:prSet>
      <dgm:spPr/>
    </dgm:pt>
    <dgm:pt modelId="{43924087-7CAB-4A03-829B-DAEAE5476EE5}" type="pres">
      <dgm:prSet presAssocID="{F6537E5B-052F-4E71-9C12-A41B8D06D4C4}" presName="sibTrans" presStyleCnt="0"/>
      <dgm:spPr/>
    </dgm:pt>
    <dgm:pt modelId="{54B2382B-E745-404E-A61D-2B168D32B6E5}" type="pres">
      <dgm:prSet presAssocID="{67D91681-0E2D-4F16-BB10-D137A5DE1F4A}" presName="node" presStyleLbl="node1" presStyleIdx="1" presStyleCnt="5">
        <dgm:presLayoutVars>
          <dgm:bulletEnabled val="1"/>
        </dgm:presLayoutVars>
      </dgm:prSet>
      <dgm:spPr/>
    </dgm:pt>
    <dgm:pt modelId="{0E030AE4-386C-4A65-B22F-A39686BD532D}" type="pres">
      <dgm:prSet presAssocID="{B619B2F6-65A5-4051-9988-0165FC860019}" presName="sibTrans" presStyleCnt="0"/>
      <dgm:spPr/>
    </dgm:pt>
    <dgm:pt modelId="{7C3EB035-7DEF-47BF-AC6C-787DEAB72B58}" type="pres">
      <dgm:prSet presAssocID="{866143C1-FC8C-426E-A633-7CB1AFA36BBC}" presName="node" presStyleLbl="node1" presStyleIdx="2" presStyleCnt="5">
        <dgm:presLayoutVars>
          <dgm:bulletEnabled val="1"/>
        </dgm:presLayoutVars>
      </dgm:prSet>
      <dgm:spPr/>
    </dgm:pt>
    <dgm:pt modelId="{DA889706-F801-40E4-971F-441A4E7D2246}" type="pres">
      <dgm:prSet presAssocID="{338769F3-37A3-4C58-A4B7-9B733ED55ED0}" presName="sibTrans" presStyleCnt="0"/>
      <dgm:spPr/>
    </dgm:pt>
    <dgm:pt modelId="{F45C25EB-17B2-4E6B-8738-E3C51389AB33}" type="pres">
      <dgm:prSet presAssocID="{C4B4F090-21FD-4E67-893F-A6386583AF35}" presName="node" presStyleLbl="node1" presStyleIdx="3" presStyleCnt="5">
        <dgm:presLayoutVars>
          <dgm:bulletEnabled val="1"/>
        </dgm:presLayoutVars>
      </dgm:prSet>
      <dgm:spPr/>
    </dgm:pt>
    <dgm:pt modelId="{5D1FB71B-B420-4918-BA05-8477946DC6BA}" type="pres">
      <dgm:prSet presAssocID="{117D11AA-2D30-40A2-AFF7-F0939CE70DD0}" presName="sibTrans" presStyleCnt="0"/>
      <dgm:spPr/>
    </dgm:pt>
    <dgm:pt modelId="{48F01C63-DFF9-458F-89D0-FE61868C25DF}" type="pres">
      <dgm:prSet presAssocID="{A26A8A72-E1C6-494F-B439-4C1F1A190A37}" presName="node" presStyleLbl="node1" presStyleIdx="4" presStyleCnt="5">
        <dgm:presLayoutVars>
          <dgm:bulletEnabled val="1"/>
        </dgm:presLayoutVars>
      </dgm:prSet>
      <dgm:spPr/>
    </dgm:pt>
  </dgm:ptLst>
  <dgm:cxnLst>
    <dgm:cxn modelId="{7807B308-34B5-4DE0-956D-B16D3B0F5EAB}" srcId="{D8D30DD3-4DB8-415F-A25E-7B79E4EA19EB}" destId="{A26A8A72-E1C6-494F-B439-4C1F1A190A37}" srcOrd="4" destOrd="0" parTransId="{279008CB-6CAE-49F4-9A61-49EEB760189D}" sibTransId="{27521C80-A4DE-4655-BACE-544F118320C7}"/>
    <dgm:cxn modelId="{1E67130E-3383-490F-BDF3-76DCA805C79B}" type="presOf" srcId="{A26A8A72-E1C6-494F-B439-4C1F1A190A37}" destId="{48F01C63-DFF9-458F-89D0-FE61868C25DF}" srcOrd="0" destOrd="0" presId="urn:microsoft.com/office/officeart/2005/8/layout/default"/>
    <dgm:cxn modelId="{196E2214-E229-46C5-8293-EFF6A798AF33}" type="presOf" srcId="{B91C093B-13E5-499B-BCDF-2CF86A40A654}" destId="{2178AB69-EEAA-4AEC-AD50-C8DB9CD4B4A2}" srcOrd="0" destOrd="0" presId="urn:microsoft.com/office/officeart/2005/8/layout/default"/>
    <dgm:cxn modelId="{2F02546C-D975-4610-99DE-9EC2CB8668F3}" srcId="{D8D30DD3-4DB8-415F-A25E-7B79E4EA19EB}" destId="{866143C1-FC8C-426E-A633-7CB1AFA36BBC}" srcOrd="2" destOrd="0" parTransId="{A90E0BD4-A877-4AF0-98AC-CE13B83503D7}" sibTransId="{338769F3-37A3-4C58-A4B7-9B733ED55ED0}"/>
    <dgm:cxn modelId="{180D7078-8825-465D-8562-7F695EB07F62}" type="presOf" srcId="{D8D30DD3-4DB8-415F-A25E-7B79E4EA19EB}" destId="{C383D0F7-ADE6-4528-B207-FF6A8298F1D1}" srcOrd="0" destOrd="0" presId="urn:microsoft.com/office/officeart/2005/8/layout/default"/>
    <dgm:cxn modelId="{834EB578-A521-4C2C-B01E-CEF42F7B7316}" type="presOf" srcId="{67D91681-0E2D-4F16-BB10-D137A5DE1F4A}" destId="{54B2382B-E745-404E-A61D-2B168D32B6E5}" srcOrd="0" destOrd="0" presId="urn:microsoft.com/office/officeart/2005/8/layout/default"/>
    <dgm:cxn modelId="{69353C9C-B11B-4FEE-885D-D211CA33AEBF}" type="presOf" srcId="{866143C1-FC8C-426E-A633-7CB1AFA36BBC}" destId="{7C3EB035-7DEF-47BF-AC6C-787DEAB72B58}" srcOrd="0" destOrd="0" presId="urn:microsoft.com/office/officeart/2005/8/layout/default"/>
    <dgm:cxn modelId="{1FA2399F-3F97-4D22-8A6F-765EE61367FD}" srcId="{D8D30DD3-4DB8-415F-A25E-7B79E4EA19EB}" destId="{C4B4F090-21FD-4E67-893F-A6386583AF35}" srcOrd="3" destOrd="0" parTransId="{AA382E19-BD07-4F8C-B73F-5FA37086FCE7}" sibTransId="{117D11AA-2D30-40A2-AFF7-F0939CE70DD0}"/>
    <dgm:cxn modelId="{620B28AD-E3F0-419E-BC20-0D3F8F2564D9}" type="presOf" srcId="{C4B4F090-21FD-4E67-893F-A6386583AF35}" destId="{F45C25EB-17B2-4E6B-8738-E3C51389AB33}" srcOrd="0" destOrd="0" presId="urn:microsoft.com/office/officeart/2005/8/layout/default"/>
    <dgm:cxn modelId="{4BC659C0-9395-42D9-9AB6-EF4AA23DB378}" srcId="{D8D30DD3-4DB8-415F-A25E-7B79E4EA19EB}" destId="{67D91681-0E2D-4F16-BB10-D137A5DE1F4A}" srcOrd="1" destOrd="0" parTransId="{E67829AB-3921-4BEC-848A-046B8B8A75CE}" sibTransId="{B619B2F6-65A5-4051-9988-0165FC860019}"/>
    <dgm:cxn modelId="{5E752CEB-54CF-40F5-B0D0-9C404FB46CE8}" srcId="{D8D30DD3-4DB8-415F-A25E-7B79E4EA19EB}" destId="{B91C093B-13E5-499B-BCDF-2CF86A40A654}" srcOrd="0" destOrd="0" parTransId="{C8DFD287-956B-448F-AC2C-0C83D3701CBD}" sibTransId="{F6537E5B-052F-4E71-9C12-A41B8D06D4C4}"/>
    <dgm:cxn modelId="{1D214BAB-66AD-4AD2-B32A-144CC5D21547}" type="presParOf" srcId="{C383D0F7-ADE6-4528-B207-FF6A8298F1D1}" destId="{2178AB69-EEAA-4AEC-AD50-C8DB9CD4B4A2}" srcOrd="0" destOrd="0" presId="urn:microsoft.com/office/officeart/2005/8/layout/default"/>
    <dgm:cxn modelId="{D84A48A5-7041-4531-9B98-C126A900657F}" type="presParOf" srcId="{C383D0F7-ADE6-4528-B207-FF6A8298F1D1}" destId="{43924087-7CAB-4A03-829B-DAEAE5476EE5}" srcOrd="1" destOrd="0" presId="urn:microsoft.com/office/officeart/2005/8/layout/default"/>
    <dgm:cxn modelId="{13073683-4A44-4EB2-B0AA-C938BF1731A5}" type="presParOf" srcId="{C383D0F7-ADE6-4528-B207-FF6A8298F1D1}" destId="{54B2382B-E745-404E-A61D-2B168D32B6E5}" srcOrd="2" destOrd="0" presId="urn:microsoft.com/office/officeart/2005/8/layout/default"/>
    <dgm:cxn modelId="{C9D6242D-1956-4BE0-BCBD-7A914084D5B0}" type="presParOf" srcId="{C383D0F7-ADE6-4528-B207-FF6A8298F1D1}" destId="{0E030AE4-386C-4A65-B22F-A39686BD532D}" srcOrd="3" destOrd="0" presId="urn:microsoft.com/office/officeart/2005/8/layout/default"/>
    <dgm:cxn modelId="{E92F308F-A812-4241-9358-35762C09806B}" type="presParOf" srcId="{C383D0F7-ADE6-4528-B207-FF6A8298F1D1}" destId="{7C3EB035-7DEF-47BF-AC6C-787DEAB72B58}" srcOrd="4" destOrd="0" presId="urn:microsoft.com/office/officeart/2005/8/layout/default"/>
    <dgm:cxn modelId="{4149A237-0F0A-46C5-8817-02AF499C32C4}" type="presParOf" srcId="{C383D0F7-ADE6-4528-B207-FF6A8298F1D1}" destId="{DA889706-F801-40E4-971F-441A4E7D2246}" srcOrd="5" destOrd="0" presId="urn:microsoft.com/office/officeart/2005/8/layout/default"/>
    <dgm:cxn modelId="{107155E9-01D9-456F-A6A1-9CF474ECD3AE}" type="presParOf" srcId="{C383D0F7-ADE6-4528-B207-FF6A8298F1D1}" destId="{F45C25EB-17B2-4E6B-8738-E3C51389AB33}" srcOrd="6" destOrd="0" presId="urn:microsoft.com/office/officeart/2005/8/layout/default"/>
    <dgm:cxn modelId="{56590BA4-46F8-4600-BAFD-F991AEF43193}" type="presParOf" srcId="{C383D0F7-ADE6-4528-B207-FF6A8298F1D1}" destId="{5D1FB71B-B420-4918-BA05-8477946DC6BA}" srcOrd="7" destOrd="0" presId="urn:microsoft.com/office/officeart/2005/8/layout/default"/>
    <dgm:cxn modelId="{58FD05CC-9777-4964-B3BD-C8EBE322649A}" type="presParOf" srcId="{C383D0F7-ADE6-4528-B207-FF6A8298F1D1}" destId="{48F01C63-DFF9-458F-89D0-FE61868C25D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ED782AD-051A-4842-AD88-8D2942568070}" type="doc">
      <dgm:prSet loTypeId="urn:microsoft.com/office/officeart/2005/8/layout/venn3" loCatId="relationship" qsTypeId="urn:microsoft.com/office/officeart/2005/8/quickstyle/simple5" qsCatId="simple" csTypeId="urn:microsoft.com/office/officeart/2005/8/colors/accent2_1" csCatId="accent2" phldr="1"/>
      <dgm:spPr/>
      <dgm:t>
        <a:bodyPr/>
        <a:lstStyle/>
        <a:p>
          <a:endParaRPr lang="en-US"/>
        </a:p>
      </dgm:t>
    </dgm:pt>
    <dgm:pt modelId="{6E31381D-769D-4207-8DD7-06FD6B5D6DF1}">
      <dgm:prSet/>
      <dgm:spPr/>
      <dgm:t>
        <a:bodyPr/>
        <a:lstStyle/>
        <a:p>
          <a:r>
            <a:rPr lang="en-US" b="1" i="0" baseline="0" dirty="0">
              <a:solidFill>
                <a:schemeClr val="accent5">
                  <a:lumMod val="50000"/>
                </a:schemeClr>
              </a:solidFill>
              <a:latin typeface="Times New Roman" panose="02020603050405020304" pitchFamily="18" charset="0"/>
              <a:cs typeface="Times New Roman" panose="02020603050405020304" pitchFamily="18" charset="0"/>
            </a:rPr>
            <a:t>Using teamwork</a:t>
          </a:r>
          <a:r>
            <a:rPr lang="en-US" b="0" i="0" baseline="0" dirty="0">
              <a:solidFill>
                <a:schemeClr val="accent5">
                  <a:lumMod val="50000"/>
                </a:schemeClr>
              </a:solidFill>
              <a:latin typeface="Times New Roman" panose="02020603050405020304" pitchFamily="18" charset="0"/>
              <a:cs typeface="Times New Roman" panose="02020603050405020304" pitchFamily="18" charset="0"/>
            </a:rPr>
            <a:t> to enhance delegation by trusting colleagues and sharing responsibilities.</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A442091D-0466-4826-A2F0-6EDF9AA5EFE7}" type="parTrans" cxnId="{DF08FF8D-059C-42DF-A3A8-48FD5131376F}">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C9C98D90-CDF2-4000-BD95-24738BEEB87C}" type="sibTrans" cxnId="{DF08FF8D-059C-42DF-A3A8-48FD5131376F}">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F068FFEC-6A34-4A53-8DBB-229F14980FC5}">
      <dgm:prSet/>
      <dgm:spPr/>
      <dgm:t>
        <a:bodyPr/>
        <a:lstStyle/>
        <a:p>
          <a:r>
            <a:rPr lang="en-US" b="1" i="0" baseline="0" dirty="0">
              <a:solidFill>
                <a:schemeClr val="accent5">
                  <a:lumMod val="50000"/>
                </a:schemeClr>
              </a:solidFill>
              <a:latin typeface="Times New Roman" panose="02020603050405020304" pitchFamily="18" charset="0"/>
              <a:cs typeface="Times New Roman" panose="02020603050405020304" pitchFamily="18" charset="0"/>
            </a:rPr>
            <a:t>Leveraging communication skills</a:t>
          </a:r>
          <a:r>
            <a:rPr lang="en-US" b="0" i="0" baseline="0" dirty="0">
              <a:solidFill>
                <a:schemeClr val="accent5">
                  <a:lumMod val="50000"/>
                </a:schemeClr>
              </a:solidFill>
              <a:latin typeface="Times New Roman" panose="02020603050405020304" pitchFamily="18" charset="0"/>
              <a:cs typeface="Times New Roman" panose="02020603050405020304" pitchFamily="18" charset="0"/>
            </a:rPr>
            <a:t> to seek constructive feedback and gain confidence in public speaking (</a:t>
          </a:r>
          <a:r>
            <a:rPr lang="en-US" b="0" i="0" baseline="0" dirty="0" err="1">
              <a:solidFill>
                <a:schemeClr val="accent5">
                  <a:lumMod val="50000"/>
                </a:schemeClr>
              </a:solidFill>
              <a:latin typeface="Times New Roman" panose="02020603050405020304" pitchFamily="18" charset="0"/>
              <a:cs typeface="Times New Roman" panose="02020603050405020304" pitchFamily="18" charset="0"/>
            </a:rPr>
            <a:t>Hosseinnejad</a:t>
          </a:r>
          <a:r>
            <a:rPr lang="en-US" b="0" i="0" baseline="0" dirty="0">
              <a:solidFill>
                <a:schemeClr val="accent5">
                  <a:lumMod val="50000"/>
                </a:schemeClr>
              </a:solidFill>
              <a:latin typeface="Times New Roman" panose="02020603050405020304" pitchFamily="18" charset="0"/>
              <a:cs typeface="Times New Roman" panose="02020603050405020304" pitchFamily="18" charset="0"/>
            </a:rPr>
            <a:t> et al., 2022).</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682120E7-58ED-416F-B9B8-D297712D12F1}" type="parTrans" cxnId="{72947184-2E52-4349-96F8-5559785CAAA7}">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9FF5EA71-FBB2-41C8-94D0-DCD76995A91B}" type="sibTrans" cxnId="{72947184-2E52-4349-96F8-5559785CAAA7}">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07B447B1-10EF-4537-BB72-6941FDE393E0}">
      <dgm:prSet/>
      <dgm:spPr/>
      <dgm:t>
        <a:bodyPr/>
        <a:lstStyle/>
        <a:p>
          <a:r>
            <a:rPr lang="en-US" b="1" i="0" baseline="0" dirty="0">
              <a:solidFill>
                <a:schemeClr val="accent5">
                  <a:lumMod val="50000"/>
                </a:schemeClr>
              </a:solidFill>
              <a:latin typeface="Times New Roman" panose="02020603050405020304" pitchFamily="18" charset="0"/>
              <a:cs typeface="Times New Roman" panose="02020603050405020304" pitchFamily="18" charset="0"/>
            </a:rPr>
            <a:t>Applying adaptability</a:t>
          </a:r>
          <a:r>
            <a:rPr lang="en-US" b="0" i="0" baseline="0" dirty="0">
              <a:solidFill>
                <a:schemeClr val="accent5">
                  <a:lumMod val="50000"/>
                </a:schemeClr>
              </a:solidFill>
              <a:latin typeface="Times New Roman" panose="02020603050405020304" pitchFamily="18" charset="0"/>
              <a:cs typeface="Times New Roman" panose="02020603050405020304" pitchFamily="18" charset="0"/>
            </a:rPr>
            <a:t> to manage workload effectively despite changing priorities.</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47C106E0-68F6-474E-9B39-465436507F9F}" type="parTrans" cxnId="{66F41133-9A9B-47A9-BC24-45407427E8C9}">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236C5D6A-EA1E-4AF4-B6A5-DC67E3BCA942}" type="sibTrans" cxnId="{66F41133-9A9B-47A9-BC24-45407427E8C9}">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FA923939-B0E2-43CE-8E4B-88D518289CAF}">
      <dgm:prSet/>
      <dgm:spPr/>
      <dgm:t>
        <a:bodyPr/>
        <a:lstStyle/>
        <a:p>
          <a:r>
            <a:rPr lang="en-US" b="1" i="0" baseline="0">
              <a:solidFill>
                <a:schemeClr val="accent5">
                  <a:lumMod val="50000"/>
                </a:schemeClr>
              </a:solidFill>
              <a:latin typeface="Times New Roman" panose="02020603050405020304" pitchFamily="18" charset="0"/>
              <a:cs typeface="Times New Roman" panose="02020603050405020304" pitchFamily="18" charset="0"/>
            </a:rPr>
            <a:t>Using empathy and reflection</a:t>
          </a:r>
          <a:r>
            <a:rPr lang="en-US" b="0" i="0" baseline="0">
              <a:solidFill>
                <a:schemeClr val="accent5">
                  <a:lumMod val="50000"/>
                </a:schemeClr>
              </a:solidFill>
              <a:latin typeface="Times New Roman" panose="02020603050405020304" pitchFamily="18" charset="0"/>
              <a:cs typeface="Times New Roman" panose="02020603050405020304" pitchFamily="18" charset="0"/>
            </a:rPr>
            <a:t> to manage stress and maintain work-life balance.</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0E7E55F7-916A-4437-8F6D-15466659AF72}" type="parTrans" cxnId="{661E1B2A-9900-4302-A085-E05533A0310B}">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3641282D-C794-4CE0-A959-87FBB1C7445C}" type="sibTrans" cxnId="{661E1B2A-9900-4302-A085-E05533A0310B}">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5D7725CF-3C1A-4DCA-90CC-CF6B21A0411E}" type="pres">
      <dgm:prSet presAssocID="{EED782AD-051A-4842-AD88-8D2942568070}" presName="Name0" presStyleCnt="0">
        <dgm:presLayoutVars>
          <dgm:dir/>
          <dgm:resizeHandles val="exact"/>
        </dgm:presLayoutVars>
      </dgm:prSet>
      <dgm:spPr/>
    </dgm:pt>
    <dgm:pt modelId="{92930F13-6BCE-4CAE-8056-39A3D9907EB7}" type="pres">
      <dgm:prSet presAssocID="{6E31381D-769D-4207-8DD7-06FD6B5D6DF1}" presName="Name5" presStyleLbl="vennNode1" presStyleIdx="0" presStyleCnt="4">
        <dgm:presLayoutVars>
          <dgm:bulletEnabled val="1"/>
        </dgm:presLayoutVars>
      </dgm:prSet>
      <dgm:spPr/>
    </dgm:pt>
    <dgm:pt modelId="{0F83790A-A648-434F-A8E9-A904F770F23E}" type="pres">
      <dgm:prSet presAssocID="{C9C98D90-CDF2-4000-BD95-24738BEEB87C}" presName="space" presStyleCnt="0"/>
      <dgm:spPr/>
    </dgm:pt>
    <dgm:pt modelId="{13BF6AD7-7BF9-467B-BD8D-2453AB47DCA6}" type="pres">
      <dgm:prSet presAssocID="{F068FFEC-6A34-4A53-8DBB-229F14980FC5}" presName="Name5" presStyleLbl="vennNode1" presStyleIdx="1" presStyleCnt="4">
        <dgm:presLayoutVars>
          <dgm:bulletEnabled val="1"/>
        </dgm:presLayoutVars>
      </dgm:prSet>
      <dgm:spPr/>
    </dgm:pt>
    <dgm:pt modelId="{6C4A69D8-B9CC-4E20-83DD-5BA63C6744F5}" type="pres">
      <dgm:prSet presAssocID="{9FF5EA71-FBB2-41C8-94D0-DCD76995A91B}" presName="space" presStyleCnt="0"/>
      <dgm:spPr/>
    </dgm:pt>
    <dgm:pt modelId="{F9D240D7-F234-4299-8296-7233DB91BA09}" type="pres">
      <dgm:prSet presAssocID="{07B447B1-10EF-4537-BB72-6941FDE393E0}" presName="Name5" presStyleLbl="vennNode1" presStyleIdx="2" presStyleCnt="4">
        <dgm:presLayoutVars>
          <dgm:bulletEnabled val="1"/>
        </dgm:presLayoutVars>
      </dgm:prSet>
      <dgm:spPr/>
    </dgm:pt>
    <dgm:pt modelId="{1A851E5A-3E27-4051-A8DE-22603A6C5326}" type="pres">
      <dgm:prSet presAssocID="{236C5D6A-EA1E-4AF4-B6A5-DC67E3BCA942}" presName="space" presStyleCnt="0"/>
      <dgm:spPr/>
    </dgm:pt>
    <dgm:pt modelId="{2F12D98C-30F9-4FA3-8172-C810C3E589E7}" type="pres">
      <dgm:prSet presAssocID="{FA923939-B0E2-43CE-8E4B-88D518289CAF}" presName="Name5" presStyleLbl="vennNode1" presStyleIdx="3" presStyleCnt="4">
        <dgm:presLayoutVars>
          <dgm:bulletEnabled val="1"/>
        </dgm:presLayoutVars>
      </dgm:prSet>
      <dgm:spPr/>
    </dgm:pt>
  </dgm:ptLst>
  <dgm:cxnLst>
    <dgm:cxn modelId="{39B03327-B920-4FEB-BA07-3FEAA0319097}" type="presOf" srcId="{6E31381D-769D-4207-8DD7-06FD6B5D6DF1}" destId="{92930F13-6BCE-4CAE-8056-39A3D9907EB7}" srcOrd="0" destOrd="0" presId="urn:microsoft.com/office/officeart/2005/8/layout/venn3"/>
    <dgm:cxn modelId="{661E1B2A-9900-4302-A085-E05533A0310B}" srcId="{EED782AD-051A-4842-AD88-8D2942568070}" destId="{FA923939-B0E2-43CE-8E4B-88D518289CAF}" srcOrd="3" destOrd="0" parTransId="{0E7E55F7-916A-4437-8F6D-15466659AF72}" sibTransId="{3641282D-C794-4CE0-A959-87FBB1C7445C}"/>
    <dgm:cxn modelId="{66F41133-9A9B-47A9-BC24-45407427E8C9}" srcId="{EED782AD-051A-4842-AD88-8D2942568070}" destId="{07B447B1-10EF-4537-BB72-6941FDE393E0}" srcOrd="2" destOrd="0" parTransId="{47C106E0-68F6-474E-9B39-465436507F9F}" sibTransId="{236C5D6A-EA1E-4AF4-B6A5-DC67E3BCA942}"/>
    <dgm:cxn modelId="{4EA84140-22C0-4655-8DCB-80E646A059AC}" type="presOf" srcId="{EED782AD-051A-4842-AD88-8D2942568070}" destId="{5D7725CF-3C1A-4DCA-90CC-CF6B21A0411E}" srcOrd="0" destOrd="0" presId="urn:microsoft.com/office/officeart/2005/8/layout/venn3"/>
    <dgm:cxn modelId="{72947184-2E52-4349-96F8-5559785CAAA7}" srcId="{EED782AD-051A-4842-AD88-8D2942568070}" destId="{F068FFEC-6A34-4A53-8DBB-229F14980FC5}" srcOrd="1" destOrd="0" parTransId="{682120E7-58ED-416F-B9B8-D297712D12F1}" sibTransId="{9FF5EA71-FBB2-41C8-94D0-DCD76995A91B}"/>
    <dgm:cxn modelId="{28B7E188-F992-4A4C-B973-11B9317E8BC0}" type="presOf" srcId="{FA923939-B0E2-43CE-8E4B-88D518289CAF}" destId="{2F12D98C-30F9-4FA3-8172-C810C3E589E7}" srcOrd="0" destOrd="0" presId="urn:microsoft.com/office/officeart/2005/8/layout/venn3"/>
    <dgm:cxn modelId="{DF08FF8D-059C-42DF-A3A8-48FD5131376F}" srcId="{EED782AD-051A-4842-AD88-8D2942568070}" destId="{6E31381D-769D-4207-8DD7-06FD6B5D6DF1}" srcOrd="0" destOrd="0" parTransId="{A442091D-0466-4826-A2F0-6EDF9AA5EFE7}" sibTransId="{C9C98D90-CDF2-4000-BD95-24738BEEB87C}"/>
    <dgm:cxn modelId="{7E0FBBF9-94A9-41AE-8082-3B8A08880819}" type="presOf" srcId="{07B447B1-10EF-4537-BB72-6941FDE393E0}" destId="{F9D240D7-F234-4299-8296-7233DB91BA09}" srcOrd="0" destOrd="0" presId="urn:microsoft.com/office/officeart/2005/8/layout/venn3"/>
    <dgm:cxn modelId="{9870C9F9-7B18-408B-BD90-E6272DDD018E}" type="presOf" srcId="{F068FFEC-6A34-4A53-8DBB-229F14980FC5}" destId="{13BF6AD7-7BF9-467B-BD8D-2453AB47DCA6}" srcOrd="0" destOrd="0" presId="urn:microsoft.com/office/officeart/2005/8/layout/venn3"/>
    <dgm:cxn modelId="{4925A04C-0B82-42A2-848B-E4114BEF0A5F}" type="presParOf" srcId="{5D7725CF-3C1A-4DCA-90CC-CF6B21A0411E}" destId="{92930F13-6BCE-4CAE-8056-39A3D9907EB7}" srcOrd="0" destOrd="0" presId="urn:microsoft.com/office/officeart/2005/8/layout/venn3"/>
    <dgm:cxn modelId="{16755E19-C27A-4483-8BF4-F6D6744355F2}" type="presParOf" srcId="{5D7725CF-3C1A-4DCA-90CC-CF6B21A0411E}" destId="{0F83790A-A648-434F-A8E9-A904F770F23E}" srcOrd="1" destOrd="0" presId="urn:microsoft.com/office/officeart/2005/8/layout/venn3"/>
    <dgm:cxn modelId="{C14958A2-ED29-4E94-9201-0799AADA0626}" type="presParOf" srcId="{5D7725CF-3C1A-4DCA-90CC-CF6B21A0411E}" destId="{13BF6AD7-7BF9-467B-BD8D-2453AB47DCA6}" srcOrd="2" destOrd="0" presId="urn:microsoft.com/office/officeart/2005/8/layout/venn3"/>
    <dgm:cxn modelId="{20D5F6A1-341C-418B-85EC-BA865D4112E9}" type="presParOf" srcId="{5D7725CF-3C1A-4DCA-90CC-CF6B21A0411E}" destId="{6C4A69D8-B9CC-4E20-83DD-5BA63C6744F5}" srcOrd="3" destOrd="0" presId="urn:microsoft.com/office/officeart/2005/8/layout/venn3"/>
    <dgm:cxn modelId="{97ADE6D9-24E7-4713-A2B9-39A79A85C828}" type="presParOf" srcId="{5D7725CF-3C1A-4DCA-90CC-CF6B21A0411E}" destId="{F9D240D7-F234-4299-8296-7233DB91BA09}" srcOrd="4" destOrd="0" presId="urn:microsoft.com/office/officeart/2005/8/layout/venn3"/>
    <dgm:cxn modelId="{AE567E95-8BCA-4D05-A68C-73AD6C962CF1}" type="presParOf" srcId="{5D7725CF-3C1A-4DCA-90CC-CF6B21A0411E}" destId="{1A851E5A-3E27-4051-A8DE-22603A6C5326}" srcOrd="5" destOrd="0" presId="urn:microsoft.com/office/officeart/2005/8/layout/venn3"/>
    <dgm:cxn modelId="{F33C85DA-6E88-42EB-B5E3-997E470E1170}" type="presParOf" srcId="{5D7725CF-3C1A-4DCA-90CC-CF6B21A0411E}" destId="{2F12D98C-30F9-4FA3-8172-C810C3E589E7}" srcOrd="6" destOrd="0" presId="urn:microsoft.com/office/officeart/2005/8/layout/venn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D447B47-C406-4A21-A964-D9E1DF7688E2}" type="doc">
      <dgm:prSet loTypeId="urn:microsoft.com/office/officeart/2005/8/layout/pyramid2" loCatId="pyramid" qsTypeId="urn:microsoft.com/office/officeart/2005/8/quickstyle/simple2" qsCatId="simple" csTypeId="urn:microsoft.com/office/officeart/2005/8/colors/colorful2" csCatId="colorful" phldr="1"/>
      <dgm:spPr/>
      <dgm:t>
        <a:bodyPr/>
        <a:lstStyle/>
        <a:p>
          <a:endParaRPr lang="en-US"/>
        </a:p>
      </dgm:t>
    </dgm:pt>
    <dgm:pt modelId="{838F3620-E1F4-4D7D-B509-C9D0E64CC903}">
      <dgm:prSet/>
      <dgm:spPr/>
      <dgm:t>
        <a:bodyPr/>
        <a:lstStyle/>
        <a:p>
          <a:r>
            <a:rPr lang="en-US" b="1" i="0" dirty="0">
              <a:solidFill>
                <a:schemeClr val="accent5">
                  <a:lumMod val="50000"/>
                </a:schemeClr>
              </a:solidFill>
              <a:latin typeface="Times New Roman" panose="02020603050405020304" pitchFamily="18" charset="0"/>
              <a:cs typeface="Times New Roman" panose="02020603050405020304" pitchFamily="18" charset="0"/>
            </a:rPr>
            <a:t>Short-Term Goals:</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EE436E33-38C8-4A2E-B5F4-73897CD30671}" type="parTrans" cxnId="{7664E92D-6827-4303-AD15-15AD3559B9F5}">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18DF318F-43A2-47C5-8FAF-F43619E59AB4}" type="sibTrans" cxnId="{7664E92D-6827-4303-AD15-15AD3559B9F5}">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E6C7913D-C943-4B03-A702-85DDE37975A7}">
      <dgm:prSet/>
      <dgm:spPr/>
      <dgm:t>
        <a:bodyPr/>
        <a:lstStyle/>
        <a:p>
          <a:r>
            <a:rPr lang="en-US" b="0" i="0" dirty="0">
              <a:solidFill>
                <a:schemeClr val="accent5">
                  <a:lumMod val="50000"/>
                </a:schemeClr>
              </a:solidFill>
              <a:latin typeface="Times New Roman" panose="02020603050405020304" pitchFamily="18" charset="0"/>
              <a:cs typeface="Times New Roman" panose="02020603050405020304" pitchFamily="18" charset="0"/>
            </a:rPr>
            <a:t>Complete my current studies with distinction (</a:t>
          </a:r>
          <a:r>
            <a:rPr lang="en-US" b="0" i="0" dirty="0" err="1">
              <a:solidFill>
                <a:schemeClr val="accent5">
                  <a:lumMod val="50000"/>
                </a:schemeClr>
              </a:solidFill>
              <a:latin typeface="Times New Roman" panose="02020603050405020304" pitchFamily="18" charset="0"/>
              <a:cs typeface="Times New Roman" panose="02020603050405020304" pitchFamily="18" charset="0"/>
            </a:rPr>
            <a:t>Koskimäki</a:t>
          </a:r>
          <a:r>
            <a:rPr lang="en-US" b="0" i="0" dirty="0">
              <a:solidFill>
                <a:schemeClr val="accent5">
                  <a:lumMod val="50000"/>
                </a:schemeClr>
              </a:solidFill>
              <a:latin typeface="Times New Roman" panose="02020603050405020304" pitchFamily="18" charset="0"/>
              <a:cs typeface="Times New Roman" panose="02020603050405020304" pitchFamily="18" charset="0"/>
            </a:rPr>
            <a:t> et al., 2020).</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5CE062A8-0640-4F61-98F5-F1CF3DEBD23A}" type="parTrans" cxnId="{608AA467-C672-46EE-B3D4-35BF39CC9284}">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14087EE9-B281-4871-A9BE-1EAF85E9A7C4}" type="sibTrans" cxnId="{608AA467-C672-46EE-B3D4-35BF39CC9284}">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63D49060-0255-4063-9810-AB2EF6A5C561}">
      <dgm:prSet/>
      <dgm:spPr/>
      <dgm:t>
        <a:bodyPr/>
        <a:lstStyle/>
        <a:p>
          <a:r>
            <a:rPr lang="en-US" b="0" i="0" dirty="0">
              <a:solidFill>
                <a:schemeClr val="accent5">
                  <a:lumMod val="50000"/>
                </a:schemeClr>
              </a:solidFill>
              <a:latin typeface="Times New Roman" panose="02020603050405020304" pitchFamily="18" charset="0"/>
              <a:cs typeface="Times New Roman" panose="02020603050405020304" pitchFamily="18" charset="0"/>
            </a:rPr>
            <a:t>Build confidence in communication and leadership.</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55378799-5387-4792-8492-FE08E6F9A673}" type="parTrans" cxnId="{4DF09E8B-3CD2-4EB9-A17E-2A91E838A1D7}">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12D1DD73-5815-4BE8-ACCD-81A6230A22EE}" type="sibTrans" cxnId="{4DF09E8B-3CD2-4EB9-A17E-2A91E838A1D7}">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15F59593-6EFF-491F-B44B-669E717BA66B}">
      <dgm:prSet/>
      <dgm:spPr/>
      <dgm:t>
        <a:bodyPr/>
        <a:lstStyle/>
        <a:p>
          <a:r>
            <a:rPr lang="en-US" b="0" i="0">
              <a:solidFill>
                <a:schemeClr val="accent5">
                  <a:lumMod val="50000"/>
                </a:schemeClr>
              </a:solidFill>
              <a:latin typeface="Times New Roman" panose="02020603050405020304" pitchFamily="18" charset="0"/>
              <a:cs typeface="Times New Roman" panose="02020603050405020304" pitchFamily="18" charset="0"/>
            </a:rPr>
            <a:t>Gain more clinical experience through voluntary placements.</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B1D570DC-12D4-4FF2-BE29-54323225C7D1}" type="parTrans" cxnId="{29D6EC39-5CB5-469B-918E-B702A0925F10}">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A5DDD460-A8D3-479E-A532-249C1D3DBA7B}" type="sibTrans" cxnId="{29D6EC39-5CB5-469B-918E-B702A0925F10}">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CF23DF4F-A669-429E-8B57-4CC984CB240E}" type="pres">
      <dgm:prSet presAssocID="{7D447B47-C406-4A21-A964-D9E1DF7688E2}" presName="compositeShape" presStyleCnt="0">
        <dgm:presLayoutVars>
          <dgm:dir/>
          <dgm:resizeHandles/>
        </dgm:presLayoutVars>
      </dgm:prSet>
      <dgm:spPr/>
    </dgm:pt>
    <dgm:pt modelId="{7B43ACDA-81DA-4363-968A-C6041B90E465}" type="pres">
      <dgm:prSet presAssocID="{7D447B47-C406-4A21-A964-D9E1DF7688E2}" presName="pyramid" presStyleLbl="node1" presStyleIdx="0" presStyleCnt="1"/>
      <dgm:spPr/>
    </dgm:pt>
    <dgm:pt modelId="{03FBF9D4-D6BC-44B5-8F2E-56D42F2796D3}" type="pres">
      <dgm:prSet presAssocID="{7D447B47-C406-4A21-A964-D9E1DF7688E2}" presName="theList" presStyleCnt="0"/>
      <dgm:spPr/>
    </dgm:pt>
    <dgm:pt modelId="{559F6629-54EB-4AF2-BCF3-78E16E4E4A4A}" type="pres">
      <dgm:prSet presAssocID="{838F3620-E1F4-4D7D-B509-C9D0E64CC903}" presName="aNode" presStyleLbl="fgAcc1" presStyleIdx="0" presStyleCnt="4">
        <dgm:presLayoutVars>
          <dgm:bulletEnabled val="1"/>
        </dgm:presLayoutVars>
      </dgm:prSet>
      <dgm:spPr/>
    </dgm:pt>
    <dgm:pt modelId="{F35433C9-F3B6-4738-BFA1-7CFAD110B4C4}" type="pres">
      <dgm:prSet presAssocID="{838F3620-E1F4-4D7D-B509-C9D0E64CC903}" presName="aSpace" presStyleCnt="0"/>
      <dgm:spPr/>
    </dgm:pt>
    <dgm:pt modelId="{DB0AF8E1-9FAC-4E3F-95B2-8BE0B4CBBA37}" type="pres">
      <dgm:prSet presAssocID="{E6C7913D-C943-4B03-A702-85DDE37975A7}" presName="aNode" presStyleLbl="fgAcc1" presStyleIdx="1" presStyleCnt="4">
        <dgm:presLayoutVars>
          <dgm:bulletEnabled val="1"/>
        </dgm:presLayoutVars>
      </dgm:prSet>
      <dgm:spPr/>
    </dgm:pt>
    <dgm:pt modelId="{B730C37F-9683-46B5-B778-0A6CCC0BF2CB}" type="pres">
      <dgm:prSet presAssocID="{E6C7913D-C943-4B03-A702-85DDE37975A7}" presName="aSpace" presStyleCnt="0"/>
      <dgm:spPr/>
    </dgm:pt>
    <dgm:pt modelId="{572B09DB-1E08-4584-BAB6-F1E0EEB58539}" type="pres">
      <dgm:prSet presAssocID="{63D49060-0255-4063-9810-AB2EF6A5C561}" presName="aNode" presStyleLbl="fgAcc1" presStyleIdx="2" presStyleCnt="4">
        <dgm:presLayoutVars>
          <dgm:bulletEnabled val="1"/>
        </dgm:presLayoutVars>
      </dgm:prSet>
      <dgm:spPr/>
    </dgm:pt>
    <dgm:pt modelId="{67B030DC-45DF-43C0-8BD1-4AEB0811D305}" type="pres">
      <dgm:prSet presAssocID="{63D49060-0255-4063-9810-AB2EF6A5C561}" presName="aSpace" presStyleCnt="0"/>
      <dgm:spPr/>
    </dgm:pt>
    <dgm:pt modelId="{1A156D03-2930-4289-9138-0C41923FAD2C}" type="pres">
      <dgm:prSet presAssocID="{15F59593-6EFF-491F-B44B-669E717BA66B}" presName="aNode" presStyleLbl="fgAcc1" presStyleIdx="3" presStyleCnt="4">
        <dgm:presLayoutVars>
          <dgm:bulletEnabled val="1"/>
        </dgm:presLayoutVars>
      </dgm:prSet>
      <dgm:spPr/>
    </dgm:pt>
    <dgm:pt modelId="{EC9503B3-C075-4388-B65B-699EAFDA05F7}" type="pres">
      <dgm:prSet presAssocID="{15F59593-6EFF-491F-B44B-669E717BA66B}" presName="aSpace" presStyleCnt="0"/>
      <dgm:spPr/>
    </dgm:pt>
  </dgm:ptLst>
  <dgm:cxnLst>
    <dgm:cxn modelId="{7664E92D-6827-4303-AD15-15AD3559B9F5}" srcId="{7D447B47-C406-4A21-A964-D9E1DF7688E2}" destId="{838F3620-E1F4-4D7D-B509-C9D0E64CC903}" srcOrd="0" destOrd="0" parTransId="{EE436E33-38C8-4A2E-B5F4-73897CD30671}" sibTransId="{18DF318F-43A2-47C5-8FAF-F43619E59AB4}"/>
    <dgm:cxn modelId="{29D6EC39-5CB5-469B-918E-B702A0925F10}" srcId="{7D447B47-C406-4A21-A964-D9E1DF7688E2}" destId="{15F59593-6EFF-491F-B44B-669E717BA66B}" srcOrd="3" destOrd="0" parTransId="{B1D570DC-12D4-4FF2-BE29-54323225C7D1}" sibTransId="{A5DDD460-A8D3-479E-A532-249C1D3DBA7B}"/>
    <dgm:cxn modelId="{D80CB066-AA0F-4C20-8D58-D889903BDD98}" type="presOf" srcId="{63D49060-0255-4063-9810-AB2EF6A5C561}" destId="{572B09DB-1E08-4584-BAB6-F1E0EEB58539}" srcOrd="0" destOrd="0" presId="urn:microsoft.com/office/officeart/2005/8/layout/pyramid2"/>
    <dgm:cxn modelId="{608AA467-C672-46EE-B3D4-35BF39CC9284}" srcId="{7D447B47-C406-4A21-A964-D9E1DF7688E2}" destId="{E6C7913D-C943-4B03-A702-85DDE37975A7}" srcOrd="1" destOrd="0" parTransId="{5CE062A8-0640-4F61-98F5-F1CF3DEBD23A}" sibTransId="{14087EE9-B281-4871-A9BE-1EAF85E9A7C4}"/>
    <dgm:cxn modelId="{4A0FF456-D6D6-4EBF-888E-D826821D92C0}" type="presOf" srcId="{15F59593-6EFF-491F-B44B-669E717BA66B}" destId="{1A156D03-2930-4289-9138-0C41923FAD2C}" srcOrd="0" destOrd="0" presId="urn:microsoft.com/office/officeart/2005/8/layout/pyramid2"/>
    <dgm:cxn modelId="{4DF09E8B-3CD2-4EB9-A17E-2A91E838A1D7}" srcId="{7D447B47-C406-4A21-A964-D9E1DF7688E2}" destId="{63D49060-0255-4063-9810-AB2EF6A5C561}" srcOrd="2" destOrd="0" parTransId="{55378799-5387-4792-8492-FE08E6F9A673}" sibTransId="{12D1DD73-5815-4BE8-ACCD-81A6230A22EE}"/>
    <dgm:cxn modelId="{676640D9-08DA-4024-97BC-E8B8464DBA28}" type="presOf" srcId="{7D447B47-C406-4A21-A964-D9E1DF7688E2}" destId="{CF23DF4F-A669-429E-8B57-4CC984CB240E}" srcOrd="0" destOrd="0" presId="urn:microsoft.com/office/officeart/2005/8/layout/pyramid2"/>
    <dgm:cxn modelId="{7A6A7FE9-86D3-4E8E-BF42-9BCC0C5D7277}" type="presOf" srcId="{E6C7913D-C943-4B03-A702-85DDE37975A7}" destId="{DB0AF8E1-9FAC-4E3F-95B2-8BE0B4CBBA37}" srcOrd="0" destOrd="0" presId="urn:microsoft.com/office/officeart/2005/8/layout/pyramid2"/>
    <dgm:cxn modelId="{937C7AEE-E6C8-4D6D-8A0B-A625CAF91AB8}" type="presOf" srcId="{838F3620-E1F4-4D7D-B509-C9D0E64CC903}" destId="{559F6629-54EB-4AF2-BCF3-78E16E4E4A4A}" srcOrd="0" destOrd="0" presId="urn:microsoft.com/office/officeart/2005/8/layout/pyramid2"/>
    <dgm:cxn modelId="{387489CF-F078-4BB9-91C5-D6216C3C2280}" type="presParOf" srcId="{CF23DF4F-A669-429E-8B57-4CC984CB240E}" destId="{7B43ACDA-81DA-4363-968A-C6041B90E465}" srcOrd="0" destOrd="0" presId="urn:microsoft.com/office/officeart/2005/8/layout/pyramid2"/>
    <dgm:cxn modelId="{6FF30B36-0097-434E-8587-66B59C091C18}" type="presParOf" srcId="{CF23DF4F-A669-429E-8B57-4CC984CB240E}" destId="{03FBF9D4-D6BC-44B5-8F2E-56D42F2796D3}" srcOrd="1" destOrd="0" presId="urn:microsoft.com/office/officeart/2005/8/layout/pyramid2"/>
    <dgm:cxn modelId="{D936323F-3AA3-41EB-89C7-03DDC9A85CD7}" type="presParOf" srcId="{03FBF9D4-D6BC-44B5-8F2E-56D42F2796D3}" destId="{559F6629-54EB-4AF2-BCF3-78E16E4E4A4A}" srcOrd="0" destOrd="0" presId="urn:microsoft.com/office/officeart/2005/8/layout/pyramid2"/>
    <dgm:cxn modelId="{D2B4E228-710B-4CEE-9B8E-DA1976C6B4EC}" type="presParOf" srcId="{03FBF9D4-D6BC-44B5-8F2E-56D42F2796D3}" destId="{F35433C9-F3B6-4738-BFA1-7CFAD110B4C4}" srcOrd="1" destOrd="0" presId="urn:microsoft.com/office/officeart/2005/8/layout/pyramid2"/>
    <dgm:cxn modelId="{2565A0D8-B175-4E81-941D-C97D188439DA}" type="presParOf" srcId="{03FBF9D4-D6BC-44B5-8F2E-56D42F2796D3}" destId="{DB0AF8E1-9FAC-4E3F-95B2-8BE0B4CBBA37}" srcOrd="2" destOrd="0" presId="urn:microsoft.com/office/officeart/2005/8/layout/pyramid2"/>
    <dgm:cxn modelId="{AC48B692-6FF9-4FDD-927A-ADB371795993}" type="presParOf" srcId="{03FBF9D4-D6BC-44B5-8F2E-56D42F2796D3}" destId="{B730C37F-9683-46B5-B778-0A6CCC0BF2CB}" srcOrd="3" destOrd="0" presId="urn:microsoft.com/office/officeart/2005/8/layout/pyramid2"/>
    <dgm:cxn modelId="{2DC6926E-9514-471C-AB04-7C070692E272}" type="presParOf" srcId="{03FBF9D4-D6BC-44B5-8F2E-56D42F2796D3}" destId="{572B09DB-1E08-4584-BAB6-F1E0EEB58539}" srcOrd="4" destOrd="0" presId="urn:microsoft.com/office/officeart/2005/8/layout/pyramid2"/>
    <dgm:cxn modelId="{4E68263B-353F-4DED-9FE7-510D000C8E20}" type="presParOf" srcId="{03FBF9D4-D6BC-44B5-8F2E-56D42F2796D3}" destId="{67B030DC-45DF-43C0-8BD1-4AEB0811D305}" srcOrd="5" destOrd="0" presId="urn:microsoft.com/office/officeart/2005/8/layout/pyramid2"/>
    <dgm:cxn modelId="{F8FF9E2D-B49B-4FC9-BF64-20FC07514F41}" type="presParOf" srcId="{03FBF9D4-D6BC-44B5-8F2E-56D42F2796D3}" destId="{1A156D03-2930-4289-9138-0C41923FAD2C}" srcOrd="6" destOrd="0" presId="urn:microsoft.com/office/officeart/2005/8/layout/pyramid2"/>
    <dgm:cxn modelId="{68A29C84-0A45-4A2C-AA50-3E0B32F805FD}" type="presParOf" srcId="{03FBF9D4-D6BC-44B5-8F2E-56D42F2796D3}" destId="{EC9503B3-C075-4388-B65B-699EAFDA05F7}"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A618E86-5E76-4C2F-AF89-CC228C11247C}" type="doc">
      <dgm:prSet loTypeId="urn:microsoft.com/office/officeart/2005/8/layout/pyramid2" loCatId="pyramid" qsTypeId="urn:microsoft.com/office/officeart/2005/8/quickstyle/simple1" qsCatId="simple" csTypeId="urn:microsoft.com/office/officeart/2005/8/colors/colorful3" csCatId="colorful" phldr="1"/>
      <dgm:spPr/>
      <dgm:t>
        <a:bodyPr/>
        <a:lstStyle/>
        <a:p>
          <a:endParaRPr lang="en-US"/>
        </a:p>
      </dgm:t>
    </dgm:pt>
    <dgm:pt modelId="{769939C0-3CA5-4A69-9234-A9C9F5D0CDB9}">
      <dgm:prSet/>
      <dgm:spPr/>
      <dgm:t>
        <a:bodyPr/>
        <a:lstStyle/>
        <a:p>
          <a:r>
            <a:rPr lang="en-US" b="1" i="0">
              <a:solidFill>
                <a:schemeClr val="accent5">
                  <a:lumMod val="50000"/>
                </a:schemeClr>
              </a:solidFill>
              <a:latin typeface="Times New Roman" panose="02020603050405020304" pitchFamily="18" charset="0"/>
              <a:cs typeface="Times New Roman" panose="02020603050405020304" pitchFamily="18" charset="0"/>
            </a:rPr>
            <a:t>Long-Term Goals:</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DB8B1EBC-995C-47D8-B2BE-FA6B7CF01D87}" type="parTrans" cxnId="{BB13854F-76AA-48C2-90B3-65FBC282B82C}">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0068AD61-12E2-46E8-8C52-B612656DBACD}" type="sibTrans" cxnId="{BB13854F-76AA-48C2-90B3-65FBC282B82C}">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E7E68C18-289C-449C-90A9-C662676740A1}">
      <dgm:prSet/>
      <dgm:spPr/>
      <dgm:t>
        <a:bodyPr/>
        <a:lstStyle/>
        <a:p>
          <a:r>
            <a:rPr lang="en-US" b="0" i="0">
              <a:solidFill>
                <a:schemeClr val="accent5">
                  <a:lumMod val="50000"/>
                </a:schemeClr>
              </a:solidFill>
              <a:latin typeface="Times New Roman" panose="02020603050405020304" pitchFamily="18" charset="0"/>
              <a:cs typeface="Times New Roman" panose="02020603050405020304" pitchFamily="18" charset="0"/>
            </a:rPr>
            <a:t>Progress into a registered nursing or social care role.</a:t>
          </a:r>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C538B1B8-E6FB-4AC6-BBA5-E34FFCAF2144}" type="parTrans" cxnId="{B30BD497-9B26-43B6-885E-4F20692310A9}">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A848C73E-1A96-4CAD-BC4A-B694FCBB0CEA}" type="sibTrans" cxnId="{B30BD497-9B26-43B6-885E-4F20692310A9}">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34FAD3A0-AFA5-4589-BA02-1DBDD0EA440B}">
      <dgm:prSet/>
      <dgm:spPr/>
      <dgm:t>
        <a:bodyPr/>
        <a:lstStyle/>
        <a:p>
          <a:r>
            <a:rPr lang="en-US" b="0" i="0" dirty="0">
              <a:solidFill>
                <a:schemeClr val="accent5">
                  <a:lumMod val="50000"/>
                </a:schemeClr>
              </a:solidFill>
              <a:latin typeface="Times New Roman" panose="02020603050405020304" pitchFamily="18" charset="0"/>
              <a:cs typeface="Times New Roman" panose="02020603050405020304" pitchFamily="18" charset="0"/>
            </a:rPr>
            <a:t>Develop expertise in mental health or community health (</a:t>
          </a:r>
          <a:r>
            <a:rPr lang="en-US" b="0" i="0" dirty="0" err="1">
              <a:solidFill>
                <a:schemeClr val="accent5">
                  <a:lumMod val="50000"/>
                </a:schemeClr>
              </a:solidFill>
              <a:latin typeface="Times New Roman" panose="02020603050405020304" pitchFamily="18" charset="0"/>
              <a:cs typeface="Times New Roman" panose="02020603050405020304" pitchFamily="18" charset="0"/>
            </a:rPr>
            <a:t>Koskimäki</a:t>
          </a:r>
          <a:r>
            <a:rPr lang="en-US" b="0" i="0" dirty="0">
              <a:solidFill>
                <a:schemeClr val="accent5">
                  <a:lumMod val="50000"/>
                </a:schemeClr>
              </a:solidFill>
              <a:latin typeface="Times New Roman" panose="02020603050405020304" pitchFamily="18" charset="0"/>
              <a:cs typeface="Times New Roman" panose="02020603050405020304" pitchFamily="18" charset="0"/>
            </a:rPr>
            <a:t> et al., 2020).</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80F46398-1350-43F5-BC28-A4FCA1CE7783}" type="parTrans" cxnId="{787FCAEB-547E-48FB-A820-E2782708BDBB}">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EDB280D9-0089-445C-9C63-BF77636CDC2F}" type="sibTrans" cxnId="{787FCAEB-547E-48FB-A820-E2782708BDBB}">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2D0C9EE0-2CF2-4B7F-85E1-C9261694A7AF}">
      <dgm:prSet/>
      <dgm:spPr/>
      <dgm:t>
        <a:bodyPr/>
        <a:lstStyle/>
        <a:p>
          <a:r>
            <a:rPr lang="en-US" b="0" i="0" dirty="0">
              <a:solidFill>
                <a:schemeClr val="accent5">
                  <a:lumMod val="50000"/>
                </a:schemeClr>
              </a:solidFill>
              <a:latin typeface="Times New Roman" panose="02020603050405020304" pitchFamily="18" charset="0"/>
              <a:cs typeface="Times New Roman" panose="02020603050405020304" pitchFamily="18" charset="0"/>
            </a:rPr>
            <a:t>Pursue postgraduate education and leadership qualifications.</a:t>
          </a:r>
          <a:endParaRPr lang="en-US" dirty="0">
            <a:solidFill>
              <a:schemeClr val="accent5">
                <a:lumMod val="50000"/>
              </a:schemeClr>
            </a:solidFill>
            <a:latin typeface="Times New Roman" panose="02020603050405020304" pitchFamily="18" charset="0"/>
            <a:cs typeface="Times New Roman" panose="02020603050405020304" pitchFamily="18" charset="0"/>
          </a:endParaRPr>
        </a:p>
      </dgm:t>
    </dgm:pt>
    <dgm:pt modelId="{3B9805A0-5473-446A-A7AB-6E60D1B8DC73}" type="parTrans" cxnId="{908EBD11-1EF4-4225-9B6E-7FD03AA9BE4A}">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FE6C5FF4-3FA2-4DB5-8A5B-56F36C3EC39C}" type="sibTrans" cxnId="{908EBD11-1EF4-4225-9B6E-7FD03AA9BE4A}">
      <dgm:prSet/>
      <dgm:spPr/>
      <dgm:t>
        <a:bodyPr/>
        <a:lstStyle/>
        <a:p>
          <a:endParaRPr lang="en-US">
            <a:solidFill>
              <a:schemeClr val="accent5">
                <a:lumMod val="50000"/>
              </a:schemeClr>
            </a:solidFill>
            <a:latin typeface="Times New Roman" panose="02020603050405020304" pitchFamily="18" charset="0"/>
            <a:cs typeface="Times New Roman" panose="02020603050405020304" pitchFamily="18" charset="0"/>
          </a:endParaRPr>
        </a:p>
      </dgm:t>
    </dgm:pt>
    <dgm:pt modelId="{656F9E75-73D2-43E9-BC6C-309354E1D0CB}" type="pres">
      <dgm:prSet presAssocID="{4A618E86-5E76-4C2F-AF89-CC228C11247C}" presName="compositeShape" presStyleCnt="0">
        <dgm:presLayoutVars>
          <dgm:dir/>
          <dgm:resizeHandles/>
        </dgm:presLayoutVars>
      </dgm:prSet>
      <dgm:spPr/>
    </dgm:pt>
    <dgm:pt modelId="{33DB4D46-8985-4871-A804-C94A145E7776}" type="pres">
      <dgm:prSet presAssocID="{4A618E86-5E76-4C2F-AF89-CC228C11247C}" presName="pyramid" presStyleLbl="node1" presStyleIdx="0" presStyleCnt="1" custLinFactNeighborX="977" custLinFactNeighborY="209"/>
      <dgm:spPr/>
    </dgm:pt>
    <dgm:pt modelId="{401D3949-7C46-427B-9781-327BFA924B7F}" type="pres">
      <dgm:prSet presAssocID="{4A618E86-5E76-4C2F-AF89-CC228C11247C}" presName="theList" presStyleCnt="0"/>
      <dgm:spPr/>
    </dgm:pt>
    <dgm:pt modelId="{BAA30631-984F-4CD2-8276-8261425FC546}" type="pres">
      <dgm:prSet presAssocID="{769939C0-3CA5-4A69-9234-A9C9F5D0CDB9}" presName="aNode" presStyleLbl="fgAcc1" presStyleIdx="0" presStyleCnt="4">
        <dgm:presLayoutVars>
          <dgm:bulletEnabled val="1"/>
        </dgm:presLayoutVars>
      </dgm:prSet>
      <dgm:spPr/>
    </dgm:pt>
    <dgm:pt modelId="{8A935479-640D-4755-913E-5CA8FEBD6C82}" type="pres">
      <dgm:prSet presAssocID="{769939C0-3CA5-4A69-9234-A9C9F5D0CDB9}" presName="aSpace" presStyleCnt="0"/>
      <dgm:spPr/>
    </dgm:pt>
    <dgm:pt modelId="{6C8CC8CD-9D8E-46D8-ACFE-065BCE1340E6}" type="pres">
      <dgm:prSet presAssocID="{E7E68C18-289C-449C-90A9-C662676740A1}" presName="aNode" presStyleLbl="fgAcc1" presStyleIdx="1" presStyleCnt="4">
        <dgm:presLayoutVars>
          <dgm:bulletEnabled val="1"/>
        </dgm:presLayoutVars>
      </dgm:prSet>
      <dgm:spPr/>
    </dgm:pt>
    <dgm:pt modelId="{25516AA4-376B-4C00-BE99-DF1CED5203D8}" type="pres">
      <dgm:prSet presAssocID="{E7E68C18-289C-449C-90A9-C662676740A1}" presName="aSpace" presStyleCnt="0"/>
      <dgm:spPr/>
    </dgm:pt>
    <dgm:pt modelId="{723D7E2A-77B8-463D-925D-F9ABACBB2A47}" type="pres">
      <dgm:prSet presAssocID="{34FAD3A0-AFA5-4589-BA02-1DBDD0EA440B}" presName="aNode" presStyleLbl="fgAcc1" presStyleIdx="2" presStyleCnt="4">
        <dgm:presLayoutVars>
          <dgm:bulletEnabled val="1"/>
        </dgm:presLayoutVars>
      </dgm:prSet>
      <dgm:spPr/>
    </dgm:pt>
    <dgm:pt modelId="{E15A88A7-9AD1-4E63-82E1-05CADE3EE236}" type="pres">
      <dgm:prSet presAssocID="{34FAD3A0-AFA5-4589-BA02-1DBDD0EA440B}" presName="aSpace" presStyleCnt="0"/>
      <dgm:spPr/>
    </dgm:pt>
    <dgm:pt modelId="{A726D905-8DAF-4213-8F22-D29F35B662C8}" type="pres">
      <dgm:prSet presAssocID="{2D0C9EE0-2CF2-4B7F-85E1-C9261694A7AF}" presName="aNode" presStyleLbl="fgAcc1" presStyleIdx="3" presStyleCnt="4">
        <dgm:presLayoutVars>
          <dgm:bulletEnabled val="1"/>
        </dgm:presLayoutVars>
      </dgm:prSet>
      <dgm:spPr/>
    </dgm:pt>
    <dgm:pt modelId="{80E54D2E-071F-4BC9-BAC8-42E66B249464}" type="pres">
      <dgm:prSet presAssocID="{2D0C9EE0-2CF2-4B7F-85E1-C9261694A7AF}" presName="aSpace" presStyleCnt="0"/>
      <dgm:spPr/>
    </dgm:pt>
  </dgm:ptLst>
  <dgm:cxnLst>
    <dgm:cxn modelId="{908EBD11-1EF4-4225-9B6E-7FD03AA9BE4A}" srcId="{4A618E86-5E76-4C2F-AF89-CC228C11247C}" destId="{2D0C9EE0-2CF2-4B7F-85E1-C9261694A7AF}" srcOrd="3" destOrd="0" parTransId="{3B9805A0-5473-446A-A7AB-6E60D1B8DC73}" sibTransId="{FE6C5FF4-3FA2-4DB5-8A5B-56F36C3EC39C}"/>
    <dgm:cxn modelId="{32F77E38-62EF-4CBD-9CE9-052AFD982310}" type="presOf" srcId="{34FAD3A0-AFA5-4589-BA02-1DBDD0EA440B}" destId="{723D7E2A-77B8-463D-925D-F9ABACBB2A47}" srcOrd="0" destOrd="0" presId="urn:microsoft.com/office/officeart/2005/8/layout/pyramid2"/>
    <dgm:cxn modelId="{7C615B60-1212-4E13-95A6-A9E762A86D02}" type="presOf" srcId="{4A618E86-5E76-4C2F-AF89-CC228C11247C}" destId="{656F9E75-73D2-43E9-BC6C-309354E1D0CB}" srcOrd="0" destOrd="0" presId="urn:microsoft.com/office/officeart/2005/8/layout/pyramid2"/>
    <dgm:cxn modelId="{BB13854F-76AA-48C2-90B3-65FBC282B82C}" srcId="{4A618E86-5E76-4C2F-AF89-CC228C11247C}" destId="{769939C0-3CA5-4A69-9234-A9C9F5D0CDB9}" srcOrd="0" destOrd="0" parTransId="{DB8B1EBC-995C-47D8-B2BE-FA6B7CF01D87}" sibTransId="{0068AD61-12E2-46E8-8C52-B612656DBACD}"/>
    <dgm:cxn modelId="{8B773997-31DB-4858-B518-9A094D336C07}" type="presOf" srcId="{769939C0-3CA5-4A69-9234-A9C9F5D0CDB9}" destId="{BAA30631-984F-4CD2-8276-8261425FC546}" srcOrd="0" destOrd="0" presId="urn:microsoft.com/office/officeart/2005/8/layout/pyramid2"/>
    <dgm:cxn modelId="{B30BD497-9B26-43B6-885E-4F20692310A9}" srcId="{4A618E86-5E76-4C2F-AF89-CC228C11247C}" destId="{E7E68C18-289C-449C-90A9-C662676740A1}" srcOrd="1" destOrd="0" parTransId="{C538B1B8-E6FB-4AC6-BBA5-E34FFCAF2144}" sibTransId="{A848C73E-1A96-4CAD-BC4A-B694FCBB0CEA}"/>
    <dgm:cxn modelId="{950629C9-5D16-438B-B9E4-06DB4A9C621B}" type="presOf" srcId="{2D0C9EE0-2CF2-4B7F-85E1-C9261694A7AF}" destId="{A726D905-8DAF-4213-8F22-D29F35B662C8}" srcOrd="0" destOrd="0" presId="urn:microsoft.com/office/officeart/2005/8/layout/pyramid2"/>
    <dgm:cxn modelId="{351E96E5-CC1E-45E5-8DC3-AF8583ADF923}" type="presOf" srcId="{E7E68C18-289C-449C-90A9-C662676740A1}" destId="{6C8CC8CD-9D8E-46D8-ACFE-065BCE1340E6}" srcOrd="0" destOrd="0" presId="urn:microsoft.com/office/officeart/2005/8/layout/pyramid2"/>
    <dgm:cxn modelId="{787FCAEB-547E-48FB-A820-E2782708BDBB}" srcId="{4A618E86-5E76-4C2F-AF89-CC228C11247C}" destId="{34FAD3A0-AFA5-4589-BA02-1DBDD0EA440B}" srcOrd="2" destOrd="0" parTransId="{80F46398-1350-43F5-BC28-A4FCA1CE7783}" sibTransId="{EDB280D9-0089-445C-9C63-BF77636CDC2F}"/>
    <dgm:cxn modelId="{6157FC32-41D6-45B0-956F-0DF47D786D65}" type="presParOf" srcId="{656F9E75-73D2-43E9-BC6C-309354E1D0CB}" destId="{33DB4D46-8985-4871-A804-C94A145E7776}" srcOrd="0" destOrd="0" presId="urn:microsoft.com/office/officeart/2005/8/layout/pyramid2"/>
    <dgm:cxn modelId="{DED88544-C2C3-4D92-B400-871F24A799F4}" type="presParOf" srcId="{656F9E75-73D2-43E9-BC6C-309354E1D0CB}" destId="{401D3949-7C46-427B-9781-327BFA924B7F}" srcOrd="1" destOrd="0" presId="urn:microsoft.com/office/officeart/2005/8/layout/pyramid2"/>
    <dgm:cxn modelId="{B3E58DFA-37A3-483D-9197-44BC2467EA69}" type="presParOf" srcId="{401D3949-7C46-427B-9781-327BFA924B7F}" destId="{BAA30631-984F-4CD2-8276-8261425FC546}" srcOrd="0" destOrd="0" presId="urn:microsoft.com/office/officeart/2005/8/layout/pyramid2"/>
    <dgm:cxn modelId="{C72AA5A6-E68F-46A1-AF0A-9D02DA3A4304}" type="presParOf" srcId="{401D3949-7C46-427B-9781-327BFA924B7F}" destId="{8A935479-640D-4755-913E-5CA8FEBD6C82}" srcOrd="1" destOrd="0" presId="urn:microsoft.com/office/officeart/2005/8/layout/pyramid2"/>
    <dgm:cxn modelId="{131D3ED2-57AE-45B4-A543-3816CDD26803}" type="presParOf" srcId="{401D3949-7C46-427B-9781-327BFA924B7F}" destId="{6C8CC8CD-9D8E-46D8-ACFE-065BCE1340E6}" srcOrd="2" destOrd="0" presId="urn:microsoft.com/office/officeart/2005/8/layout/pyramid2"/>
    <dgm:cxn modelId="{27184A60-4419-4A2D-A33D-5CB62114DAEE}" type="presParOf" srcId="{401D3949-7C46-427B-9781-327BFA924B7F}" destId="{25516AA4-376B-4C00-BE99-DF1CED5203D8}" srcOrd="3" destOrd="0" presId="urn:microsoft.com/office/officeart/2005/8/layout/pyramid2"/>
    <dgm:cxn modelId="{EEB97DD5-71E8-4D3A-8487-C98484F1761E}" type="presParOf" srcId="{401D3949-7C46-427B-9781-327BFA924B7F}" destId="{723D7E2A-77B8-463D-925D-F9ABACBB2A47}" srcOrd="4" destOrd="0" presId="urn:microsoft.com/office/officeart/2005/8/layout/pyramid2"/>
    <dgm:cxn modelId="{20517974-DEE2-4C27-BBC6-83A88E88EB4F}" type="presParOf" srcId="{401D3949-7C46-427B-9781-327BFA924B7F}" destId="{E15A88A7-9AD1-4E63-82E1-05CADE3EE236}" srcOrd="5" destOrd="0" presId="urn:microsoft.com/office/officeart/2005/8/layout/pyramid2"/>
    <dgm:cxn modelId="{64F6D001-D382-4177-9C59-AF24B2A86FEB}" type="presParOf" srcId="{401D3949-7C46-427B-9781-327BFA924B7F}" destId="{A726D905-8DAF-4213-8F22-D29F35B662C8}" srcOrd="6" destOrd="0" presId="urn:microsoft.com/office/officeart/2005/8/layout/pyramid2"/>
    <dgm:cxn modelId="{7DE1B699-64F2-42F9-BBF1-D85D51CA1761}" type="presParOf" srcId="{401D3949-7C46-427B-9781-327BFA924B7F}" destId="{80E54D2E-071F-4BC9-BAC8-42E66B249464}" srcOrd="7" destOrd="0" presId="urn:microsoft.com/office/officeart/2005/8/layout/pyramid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CFF4D-E27D-4CA0-8A92-6026A67D2B9C}">
      <dsp:nvSpPr>
        <dsp:cNvPr id="0" name=""/>
        <dsp:cNvSpPr/>
      </dsp:nvSpPr>
      <dsp:spPr>
        <a:xfrm>
          <a:off x="6247882" y="1715977"/>
          <a:ext cx="1869853" cy="186994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25E5AB-8C42-4516-B569-E9F6CBFD4947}">
      <dsp:nvSpPr>
        <dsp:cNvPr id="0" name=""/>
        <dsp:cNvSpPr/>
      </dsp:nvSpPr>
      <dsp:spPr>
        <a:xfrm>
          <a:off x="6310424" y="1778319"/>
          <a:ext cx="1745570" cy="1745263"/>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solidFill>
                <a:schemeClr val="accent5">
                  <a:lumMod val="50000"/>
                </a:schemeClr>
              </a:solidFill>
              <a:latin typeface="Times New Roman" panose="02020603050405020304" pitchFamily="18" charset="0"/>
              <a:cs typeface="Times New Roman" panose="02020603050405020304" pitchFamily="18" charset="0"/>
            </a:rPr>
            <a:t>Threats: </a:t>
          </a:r>
          <a:r>
            <a:rPr lang="en-US" sz="1400" b="0" i="0" kern="1200" baseline="0" dirty="0">
              <a:solidFill>
                <a:schemeClr val="accent5">
                  <a:lumMod val="50000"/>
                </a:schemeClr>
              </a:solidFill>
              <a:latin typeface="Times New Roman" panose="02020603050405020304" pitchFamily="18" charset="0"/>
              <a:cs typeface="Times New Roman" panose="02020603050405020304" pitchFamily="18" charset="0"/>
            </a:rPr>
            <a:t>External challenges that could hinder progress.</a:t>
          </a:r>
          <a:endParaRPr lang="en-US" sz="1400" b="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6559792" y="2027689"/>
        <a:ext cx="1246836" cy="1246523"/>
      </dsp:txXfrm>
    </dsp:sp>
    <dsp:sp modelId="{90C585A1-81FE-40BC-8C7A-6E9D881F23BD}">
      <dsp:nvSpPr>
        <dsp:cNvPr id="0" name=""/>
        <dsp:cNvSpPr/>
      </dsp:nvSpPr>
      <dsp:spPr>
        <a:xfrm rot="2700000">
          <a:off x="4307453" y="1715845"/>
          <a:ext cx="1869883" cy="1869883"/>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8B98C4-F9FB-475B-A28A-EFB576BFC83B}">
      <dsp:nvSpPr>
        <dsp:cNvPr id="0" name=""/>
        <dsp:cNvSpPr/>
      </dsp:nvSpPr>
      <dsp:spPr>
        <a:xfrm>
          <a:off x="4378029" y="1778319"/>
          <a:ext cx="1745570" cy="1745263"/>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solidFill>
                <a:schemeClr val="accent5">
                  <a:lumMod val="50000"/>
                </a:schemeClr>
              </a:solidFill>
              <a:latin typeface="Times New Roman" panose="02020603050405020304" pitchFamily="18" charset="0"/>
              <a:cs typeface="Times New Roman" panose="02020603050405020304" pitchFamily="18" charset="0"/>
            </a:rPr>
            <a:t>Opportunities: </a:t>
          </a:r>
          <a:r>
            <a:rPr lang="en-US" sz="1400" b="0" i="0" kern="1200" baseline="0" dirty="0">
              <a:solidFill>
                <a:schemeClr val="accent5">
                  <a:lumMod val="50000"/>
                </a:schemeClr>
              </a:solidFill>
              <a:latin typeface="Times New Roman" panose="02020603050405020304" pitchFamily="18" charset="0"/>
              <a:cs typeface="Times New Roman" panose="02020603050405020304" pitchFamily="18" charset="0"/>
            </a:rPr>
            <a:t>External possibilities for growth and advancement.</a:t>
          </a:r>
          <a:endParaRPr lang="en-US" sz="1400" b="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4627396" y="2027689"/>
        <a:ext cx="1246836" cy="1246523"/>
      </dsp:txXfrm>
    </dsp:sp>
    <dsp:sp modelId="{136824D7-B802-4CC2-9E41-37C00EB66304}">
      <dsp:nvSpPr>
        <dsp:cNvPr id="0" name=""/>
        <dsp:cNvSpPr/>
      </dsp:nvSpPr>
      <dsp:spPr>
        <a:xfrm rot="2700000">
          <a:off x="2383076" y="1715845"/>
          <a:ext cx="1869883" cy="1869883"/>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C54C4D-FDA7-4337-8FD1-7686B19A6034}">
      <dsp:nvSpPr>
        <dsp:cNvPr id="0" name=""/>
        <dsp:cNvSpPr/>
      </dsp:nvSpPr>
      <dsp:spPr>
        <a:xfrm>
          <a:off x="2445633" y="1778319"/>
          <a:ext cx="1745570" cy="1745263"/>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solidFill>
                <a:schemeClr val="accent5">
                  <a:lumMod val="50000"/>
                </a:schemeClr>
              </a:solidFill>
              <a:latin typeface="Times New Roman" panose="02020603050405020304" pitchFamily="18" charset="0"/>
              <a:cs typeface="Times New Roman" panose="02020603050405020304" pitchFamily="18" charset="0"/>
            </a:rPr>
            <a:t>Weaknesses:</a:t>
          </a:r>
          <a:r>
            <a:rPr lang="en-US" sz="1400" b="0" i="0" kern="1200" baseline="0" dirty="0">
              <a:solidFill>
                <a:schemeClr val="accent5">
                  <a:lumMod val="50000"/>
                </a:schemeClr>
              </a:solidFill>
              <a:latin typeface="Times New Roman" panose="02020603050405020304" pitchFamily="18" charset="0"/>
              <a:cs typeface="Times New Roman" panose="02020603050405020304" pitchFamily="18" charset="0"/>
            </a:rPr>
            <a:t> Areas requiring improvement or development.</a:t>
          </a:r>
          <a:endParaRPr lang="en-US" sz="1400" b="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2695000" y="2027689"/>
        <a:ext cx="1246836" cy="1246523"/>
      </dsp:txXfrm>
    </dsp:sp>
    <dsp:sp modelId="{BE9512B7-7851-4AD8-AC43-EFB266F68A22}">
      <dsp:nvSpPr>
        <dsp:cNvPr id="0" name=""/>
        <dsp:cNvSpPr/>
      </dsp:nvSpPr>
      <dsp:spPr>
        <a:xfrm rot="2700000">
          <a:off x="450680" y="1715845"/>
          <a:ext cx="1869883" cy="1869883"/>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15F52E-0A86-4565-B78A-B387825767E5}">
      <dsp:nvSpPr>
        <dsp:cNvPr id="0" name=""/>
        <dsp:cNvSpPr/>
      </dsp:nvSpPr>
      <dsp:spPr>
        <a:xfrm>
          <a:off x="513238" y="1778319"/>
          <a:ext cx="1745570" cy="1745263"/>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i="0" kern="1200" baseline="0" dirty="0">
              <a:solidFill>
                <a:schemeClr val="accent5">
                  <a:lumMod val="50000"/>
                </a:schemeClr>
              </a:solidFill>
              <a:latin typeface="Times New Roman" panose="02020603050405020304" pitchFamily="18" charset="0"/>
              <a:cs typeface="Times New Roman" panose="02020603050405020304" pitchFamily="18" charset="0"/>
            </a:rPr>
            <a:t>Strengths: </a:t>
          </a:r>
          <a:r>
            <a:rPr lang="en-US" sz="1400" b="0" i="0" kern="1200" baseline="0" dirty="0">
              <a:solidFill>
                <a:schemeClr val="accent5">
                  <a:lumMod val="50000"/>
                </a:schemeClr>
              </a:solidFill>
              <a:latin typeface="Times New Roman" panose="02020603050405020304" pitchFamily="18" charset="0"/>
              <a:cs typeface="Times New Roman" panose="02020603050405020304" pitchFamily="18" charset="0"/>
            </a:rPr>
            <a:t>Internal abilities and qualities that give an advantage (Odem et al., 2025).</a:t>
          </a:r>
          <a:endParaRPr lang="en-US" sz="1400" b="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762605" y="2027689"/>
        <a:ext cx="1246836" cy="124652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B4710-8104-4412-B154-A53D54940C3C}">
      <dsp:nvSpPr>
        <dsp:cNvPr id="0" name=""/>
        <dsp:cNvSpPr/>
      </dsp:nvSpPr>
      <dsp:spPr>
        <a:xfrm>
          <a:off x="156080" y="585"/>
          <a:ext cx="2055279" cy="123316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a:solidFill>
                <a:schemeClr val="accent5">
                  <a:lumMod val="50000"/>
                </a:schemeClr>
              </a:solidFill>
              <a:latin typeface="Times New Roman" panose="02020603050405020304" pitchFamily="18" charset="0"/>
              <a:cs typeface="Times New Roman" panose="02020603050405020304" pitchFamily="18" charset="0"/>
            </a:rPr>
            <a:t>Empathy and Compassion:</a:t>
          </a:r>
          <a:r>
            <a:rPr lang="en-US" sz="1300" b="0" i="0" kern="1200">
              <a:solidFill>
                <a:schemeClr val="accent5">
                  <a:lumMod val="50000"/>
                </a:schemeClr>
              </a:solidFill>
              <a:latin typeface="Times New Roman" panose="02020603050405020304" pitchFamily="18" charset="0"/>
              <a:cs typeface="Times New Roman" panose="02020603050405020304" pitchFamily="18" charset="0"/>
            </a:rPr>
            <a:t> I naturally empathise with service users, ensuring they feel valued and understood. This enhances trust and care quality.</a:t>
          </a:r>
          <a:endParaRPr lang="en-US" sz="13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156080" y="585"/>
        <a:ext cx="2055279" cy="1233167"/>
      </dsp:txXfrm>
    </dsp:sp>
    <dsp:sp modelId="{26386E61-C454-4E28-83D7-ADAC71DA191D}">
      <dsp:nvSpPr>
        <dsp:cNvPr id="0" name=""/>
        <dsp:cNvSpPr/>
      </dsp:nvSpPr>
      <dsp:spPr>
        <a:xfrm>
          <a:off x="2416888" y="585"/>
          <a:ext cx="2055279" cy="123316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dirty="0">
              <a:solidFill>
                <a:schemeClr val="accent5">
                  <a:lumMod val="50000"/>
                </a:schemeClr>
              </a:solidFill>
              <a:latin typeface="Times New Roman" panose="02020603050405020304" pitchFamily="18" charset="0"/>
              <a:cs typeface="Times New Roman" panose="02020603050405020304" pitchFamily="18" charset="0"/>
            </a:rPr>
            <a:t>Teamwork:</a:t>
          </a:r>
          <a:r>
            <a:rPr lang="en-US" sz="1300" b="0" i="0" kern="1200" dirty="0">
              <a:solidFill>
                <a:schemeClr val="accent5">
                  <a:lumMod val="50000"/>
                </a:schemeClr>
              </a:solidFill>
              <a:latin typeface="Times New Roman" panose="02020603050405020304" pitchFamily="18" charset="0"/>
              <a:cs typeface="Times New Roman" panose="02020603050405020304" pitchFamily="18" charset="0"/>
            </a:rPr>
            <a:t> I collaborate effectively with colleagues to deliver coordinated care, respecting diversity and shared responsibility (</a:t>
          </a:r>
          <a:r>
            <a:rPr lang="en-US" sz="1300" b="0" i="0" kern="1200" dirty="0" err="1">
              <a:solidFill>
                <a:schemeClr val="accent5">
                  <a:lumMod val="50000"/>
                </a:schemeClr>
              </a:solidFill>
              <a:latin typeface="Times New Roman" panose="02020603050405020304" pitchFamily="18" charset="0"/>
              <a:cs typeface="Times New Roman" panose="02020603050405020304" pitchFamily="18" charset="0"/>
            </a:rPr>
            <a:t>Hosseinnejad</a:t>
          </a:r>
          <a:r>
            <a:rPr lang="en-US" sz="1300" b="0" i="0" kern="1200" dirty="0">
              <a:solidFill>
                <a:schemeClr val="accent5">
                  <a:lumMod val="50000"/>
                </a:schemeClr>
              </a:solidFill>
              <a:latin typeface="Times New Roman" panose="02020603050405020304" pitchFamily="18" charset="0"/>
              <a:cs typeface="Times New Roman" panose="02020603050405020304" pitchFamily="18" charset="0"/>
            </a:rPr>
            <a:t> et al., 2022).</a:t>
          </a:r>
          <a:endParaRPr lang="en-US" sz="13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2416888" y="585"/>
        <a:ext cx="2055279" cy="1233167"/>
      </dsp:txXfrm>
    </dsp:sp>
    <dsp:sp modelId="{DFB6170C-ECFE-4A77-8408-70ED63580C6B}">
      <dsp:nvSpPr>
        <dsp:cNvPr id="0" name=""/>
        <dsp:cNvSpPr/>
      </dsp:nvSpPr>
      <dsp:spPr>
        <a:xfrm>
          <a:off x="4677695" y="585"/>
          <a:ext cx="2055279" cy="123316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a:solidFill>
                <a:schemeClr val="accent5">
                  <a:lumMod val="50000"/>
                </a:schemeClr>
              </a:solidFill>
              <a:latin typeface="Times New Roman" panose="02020603050405020304" pitchFamily="18" charset="0"/>
              <a:cs typeface="Times New Roman" panose="02020603050405020304" pitchFamily="18" charset="0"/>
            </a:rPr>
            <a:t>Communication Skills:</a:t>
          </a:r>
          <a:r>
            <a:rPr lang="en-US" sz="1300" b="0" i="0" kern="1200">
              <a:solidFill>
                <a:schemeClr val="accent5">
                  <a:lumMod val="50000"/>
                </a:schemeClr>
              </a:solidFill>
              <a:latin typeface="Times New Roman" panose="02020603050405020304" pitchFamily="18" charset="0"/>
              <a:cs typeface="Times New Roman" panose="02020603050405020304" pitchFamily="18" charset="0"/>
            </a:rPr>
            <a:t> I can communicate clearly with patients, families, and professionals, ensuring accurate information sharing.</a:t>
          </a:r>
          <a:endParaRPr lang="en-US" sz="13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4677695" y="585"/>
        <a:ext cx="2055279" cy="1233167"/>
      </dsp:txXfrm>
    </dsp:sp>
    <dsp:sp modelId="{9D23B617-C299-4BD0-B312-29A335ACD9B4}">
      <dsp:nvSpPr>
        <dsp:cNvPr id="0" name=""/>
        <dsp:cNvSpPr/>
      </dsp:nvSpPr>
      <dsp:spPr>
        <a:xfrm>
          <a:off x="1286484" y="1439281"/>
          <a:ext cx="2055279" cy="123316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a:solidFill>
                <a:schemeClr val="accent5">
                  <a:lumMod val="50000"/>
                </a:schemeClr>
              </a:solidFill>
              <a:latin typeface="Times New Roman" panose="02020603050405020304" pitchFamily="18" charset="0"/>
              <a:cs typeface="Times New Roman" panose="02020603050405020304" pitchFamily="18" charset="0"/>
            </a:rPr>
            <a:t>Reliability and Commitment:</a:t>
          </a:r>
          <a:r>
            <a:rPr lang="en-US" sz="1300" b="0" i="0" kern="1200">
              <a:solidFill>
                <a:schemeClr val="accent5">
                  <a:lumMod val="50000"/>
                </a:schemeClr>
              </a:solidFill>
              <a:latin typeface="Times New Roman" panose="02020603050405020304" pitchFamily="18" charset="0"/>
              <a:cs typeface="Times New Roman" panose="02020603050405020304" pitchFamily="18" charset="0"/>
            </a:rPr>
            <a:t> I consistently meet deadlines and uphold professional values, which strengthens team confidence in my work.</a:t>
          </a:r>
          <a:endParaRPr lang="en-US" sz="13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1286484" y="1439281"/>
        <a:ext cx="2055279" cy="1233167"/>
      </dsp:txXfrm>
    </dsp:sp>
    <dsp:sp modelId="{A8490A15-9B0E-45D8-8D1B-8E1A5E08C164}">
      <dsp:nvSpPr>
        <dsp:cNvPr id="0" name=""/>
        <dsp:cNvSpPr/>
      </dsp:nvSpPr>
      <dsp:spPr>
        <a:xfrm>
          <a:off x="3547291" y="1439281"/>
          <a:ext cx="2055279" cy="1233167"/>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a:solidFill>
                <a:schemeClr val="accent5">
                  <a:lumMod val="50000"/>
                </a:schemeClr>
              </a:solidFill>
              <a:latin typeface="Times New Roman" panose="02020603050405020304" pitchFamily="18" charset="0"/>
              <a:cs typeface="Times New Roman" panose="02020603050405020304" pitchFamily="18" charset="0"/>
            </a:rPr>
            <a:t>Adaptability:</a:t>
          </a:r>
          <a:r>
            <a:rPr lang="en-US" sz="1300" b="0" i="0" kern="1200">
              <a:solidFill>
                <a:schemeClr val="accent5">
                  <a:lumMod val="50000"/>
                </a:schemeClr>
              </a:solidFill>
              <a:latin typeface="Times New Roman" panose="02020603050405020304" pitchFamily="18" charset="0"/>
              <a:cs typeface="Times New Roman" panose="02020603050405020304" pitchFamily="18" charset="0"/>
            </a:rPr>
            <a:t> I adjust well to changing environments and care needs, maintaining professionalism under pressure.</a:t>
          </a:r>
          <a:endParaRPr lang="en-US" sz="13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3547291" y="1439281"/>
        <a:ext cx="2055279" cy="12331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6580E-E67E-43CC-BF75-CF49140ED6FA}">
      <dsp:nvSpPr>
        <dsp:cNvPr id="0" name=""/>
        <dsp:cNvSpPr/>
      </dsp:nvSpPr>
      <dsp:spPr>
        <a:xfrm>
          <a:off x="703" y="0"/>
          <a:ext cx="1245195" cy="2797242"/>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solidFill>
                <a:schemeClr val="accent5">
                  <a:lumMod val="50000"/>
                </a:schemeClr>
              </a:solidFill>
              <a:latin typeface="Times New Roman" panose="02020603050405020304" pitchFamily="18" charset="0"/>
              <a:cs typeface="Times New Roman" panose="02020603050405020304" pitchFamily="18" charset="0"/>
            </a:rPr>
            <a:t>Time Management:</a:t>
          </a:r>
        </a:p>
        <a:p>
          <a:pPr marL="0" lvl="0" indent="0" algn="ctr" defTabSz="622300">
            <a:lnSpc>
              <a:spcPct val="90000"/>
            </a:lnSpc>
            <a:spcBef>
              <a:spcPct val="0"/>
            </a:spcBef>
            <a:spcAft>
              <a:spcPct val="35000"/>
            </a:spcAft>
            <a:buNone/>
          </a:pPr>
          <a:r>
            <a:rPr lang="en-US" sz="1400" b="0" i="0" kern="1200" dirty="0">
              <a:solidFill>
                <a:schemeClr val="accent5">
                  <a:lumMod val="50000"/>
                </a:schemeClr>
              </a:solidFill>
              <a:latin typeface="Times New Roman" panose="02020603050405020304" pitchFamily="18" charset="0"/>
              <a:cs typeface="Times New Roman" panose="02020603050405020304" pitchFamily="18" charset="0"/>
            </a:rPr>
            <a:t> I sometimes struggle to balance competing priorities, leading to stress and reduced productivity.</a:t>
          </a:r>
          <a:endParaRPr lang="en-US" sz="14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37174" y="36471"/>
        <a:ext cx="1172253" cy="2724300"/>
      </dsp:txXfrm>
    </dsp:sp>
    <dsp:sp modelId="{60F00B7A-05D0-4290-B86A-2BFF3ABF38E9}">
      <dsp:nvSpPr>
        <dsp:cNvPr id="0" name=""/>
        <dsp:cNvSpPr/>
      </dsp:nvSpPr>
      <dsp:spPr>
        <a:xfrm>
          <a:off x="1455091" y="0"/>
          <a:ext cx="1245195" cy="2797242"/>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solidFill>
                <a:schemeClr val="accent5">
                  <a:lumMod val="50000"/>
                </a:schemeClr>
              </a:solidFill>
              <a:latin typeface="Times New Roman" panose="02020603050405020304" pitchFamily="18" charset="0"/>
              <a:cs typeface="Times New Roman" panose="02020603050405020304" pitchFamily="18" charset="0"/>
            </a:rPr>
            <a:t>Confidence in Public Speaking:</a:t>
          </a:r>
        </a:p>
        <a:p>
          <a:pPr marL="0" lvl="0" indent="0" algn="ctr" defTabSz="622300">
            <a:lnSpc>
              <a:spcPct val="90000"/>
            </a:lnSpc>
            <a:spcBef>
              <a:spcPct val="0"/>
            </a:spcBef>
            <a:spcAft>
              <a:spcPct val="35000"/>
            </a:spcAft>
            <a:buNone/>
          </a:pPr>
          <a:r>
            <a:rPr lang="en-US" sz="1400" b="0" i="0" kern="1200" dirty="0">
              <a:solidFill>
                <a:schemeClr val="accent5">
                  <a:lumMod val="50000"/>
                </a:schemeClr>
              </a:solidFill>
              <a:latin typeface="Times New Roman" panose="02020603050405020304" pitchFamily="18" charset="0"/>
              <a:cs typeface="Times New Roman" panose="02020603050405020304" pitchFamily="18" charset="0"/>
            </a:rPr>
            <a:t> Presenting in groups can cause anxiety, limiting my ability to express ideas clearly (Miller et al., 2022).</a:t>
          </a:r>
          <a:endParaRPr lang="en-US" sz="14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491562" y="36471"/>
        <a:ext cx="1172253" cy="2724300"/>
      </dsp:txXfrm>
    </dsp:sp>
    <dsp:sp modelId="{156229B3-412A-4F53-AE2F-0BC285769B18}">
      <dsp:nvSpPr>
        <dsp:cNvPr id="0" name=""/>
        <dsp:cNvSpPr/>
      </dsp:nvSpPr>
      <dsp:spPr>
        <a:xfrm>
          <a:off x="2909479" y="0"/>
          <a:ext cx="1245195" cy="2797242"/>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solidFill>
                <a:schemeClr val="accent5">
                  <a:lumMod val="50000"/>
                </a:schemeClr>
              </a:solidFill>
              <a:latin typeface="Times New Roman" panose="02020603050405020304" pitchFamily="18" charset="0"/>
              <a:cs typeface="Times New Roman" panose="02020603050405020304" pitchFamily="18" charset="0"/>
            </a:rPr>
            <a:t>Delegation Skills:</a:t>
          </a:r>
        </a:p>
        <a:p>
          <a:pPr marL="0" lvl="0" indent="0" algn="ctr" defTabSz="622300">
            <a:lnSpc>
              <a:spcPct val="90000"/>
            </a:lnSpc>
            <a:spcBef>
              <a:spcPct val="0"/>
            </a:spcBef>
            <a:spcAft>
              <a:spcPct val="35000"/>
            </a:spcAft>
            <a:buNone/>
          </a:pPr>
          <a:r>
            <a:rPr lang="en-US" sz="1400" b="0" i="0" kern="1200" dirty="0">
              <a:solidFill>
                <a:schemeClr val="accent5">
                  <a:lumMod val="50000"/>
                </a:schemeClr>
              </a:solidFill>
              <a:latin typeface="Times New Roman" panose="02020603050405020304" pitchFamily="18" charset="0"/>
              <a:cs typeface="Times New Roman" panose="02020603050405020304" pitchFamily="18" charset="0"/>
            </a:rPr>
            <a:t> I occasionally find it challenging to delegate tasks effectively, preferring to manage work independently.</a:t>
          </a:r>
          <a:endParaRPr lang="en-US" sz="14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2945950" y="36471"/>
        <a:ext cx="1172253" cy="2724300"/>
      </dsp:txXfrm>
    </dsp:sp>
    <dsp:sp modelId="{D9E4331F-0DDA-44A0-82CE-59907074F7EC}">
      <dsp:nvSpPr>
        <dsp:cNvPr id="0" name=""/>
        <dsp:cNvSpPr/>
      </dsp:nvSpPr>
      <dsp:spPr>
        <a:xfrm>
          <a:off x="4363867" y="0"/>
          <a:ext cx="1245195" cy="2797242"/>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solidFill>
                <a:schemeClr val="accent5">
                  <a:lumMod val="50000"/>
                </a:schemeClr>
              </a:solidFill>
              <a:latin typeface="Times New Roman" panose="02020603050405020304" pitchFamily="18" charset="0"/>
              <a:cs typeface="Times New Roman" panose="02020603050405020304" pitchFamily="18" charset="0"/>
            </a:rPr>
            <a:t>Self-Criticism:</a:t>
          </a:r>
          <a:r>
            <a:rPr lang="en-US" sz="1400" b="0" i="0" kern="1200" dirty="0">
              <a:solidFill>
                <a:schemeClr val="accent5">
                  <a:lumMod val="50000"/>
                </a:schemeClr>
              </a:solidFill>
              <a:latin typeface="Times New Roman" panose="02020603050405020304" pitchFamily="18" charset="0"/>
              <a:cs typeface="Times New Roman" panose="02020603050405020304" pitchFamily="18" charset="0"/>
            </a:rPr>
            <a:t> </a:t>
          </a:r>
        </a:p>
        <a:p>
          <a:pPr marL="0" lvl="0" indent="0" algn="ctr" defTabSz="622300">
            <a:lnSpc>
              <a:spcPct val="90000"/>
            </a:lnSpc>
            <a:spcBef>
              <a:spcPct val="0"/>
            </a:spcBef>
            <a:spcAft>
              <a:spcPct val="35000"/>
            </a:spcAft>
            <a:buNone/>
          </a:pPr>
          <a:r>
            <a:rPr lang="en-US" sz="1400" b="0" i="0" kern="1200" dirty="0">
              <a:solidFill>
                <a:schemeClr val="accent5">
                  <a:lumMod val="50000"/>
                </a:schemeClr>
              </a:solidFill>
              <a:latin typeface="Times New Roman" panose="02020603050405020304" pitchFamily="18" charset="0"/>
              <a:cs typeface="Times New Roman" panose="02020603050405020304" pitchFamily="18" charset="0"/>
            </a:rPr>
            <a:t>I tend to focus heavily on mistakes rather than achievements, which can affect motivation.</a:t>
          </a:r>
          <a:endParaRPr lang="en-US" sz="14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4400338" y="36471"/>
        <a:ext cx="1172253" cy="2724300"/>
      </dsp:txXfrm>
    </dsp:sp>
    <dsp:sp modelId="{A1B233D8-456F-4BDF-A806-AC15B496195B}">
      <dsp:nvSpPr>
        <dsp:cNvPr id="0" name=""/>
        <dsp:cNvSpPr/>
      </dsp:nvSpPr>
      <dsp:spPr>
        <a:xfrm>
          <a:off x="5818958" y="0"/>
          <a:ext cx="1245195" cy="2797242"/>
        </a:xfrm>
        <a:prstGeom prst="roundRect">
          <a:avLst>
            <a:gd name="adj" fmla="val 10000"/>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solidFill>
                <a:schemeClr val="accent5">
                  <a:lumMod val="50000"/>
                </a:schemeClr>
              </a:solidFill>
              <a:latin typeface="Times New Roman" panose="02020603050405020304" pitchFamily="18" charset="0"/>
              <a:cs typeface="Times New Roman" panose="02020603050405020304" pitchFamily="18" charset="0"/>
            </a:rPr>
            <a:t>Limited Experience:</a:t>
          </a:r>
        </a:p>
        <a:p>
          <a:pPr marL="0" lvl="0" indent="0" algn="ctr" defTabSz="622300">
            <a:lnSpc>
              <a:spcPct val="90000"/>
            </a:lnSpc>
            <a:spcBef>
              <a:spcPct val="0"/>
            </a:spcBef>
            <a:spcAft>
              <a:spcPct val="35000"/>
            </a:spcAft>
            <a:buNone/>
          </a:pPr>
          <a:r>
            <a:rPr lang="en-US" sz="1400" b="0" i="0" kern="1200" dirty="0">
              <a:solidFill>
                <a:schemeClr val="accent5">
                  <a:lumMod val="50000"/>
                </a:schemeClr>
              </a:solidFill>
              <a:latin typeface="Times New Roman" panose="02020603050405020304" pitchFamily="18" charset="0"/>
              <a:cs typeface="Times New Roman" panose="02020603050405020304" pitchFamily="18" charset="0"/>
            </a:rPr>
            <a:t> As an early-career practitioner, I lack extensive field exposure compared to senior colleagues.</a:t>
          </a:r>
          <a:endParaRPr lang="en-US" sz="14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5855429" y="36471"/>
        <a:ext cx="1172253" cy="27243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1FB104-5B24-45B3-8A78-A8D0E100F718}">
      <dsp:nvSpPr>
        <dsp:cNvPr id="0" name=""/>
        <dsp:cNvSpPr/>
      </dsp:nvSpPr>
      <dsp:spPr>
        <a:xfrm>
          <a:off x="0" y="0"/>
          <a:ext cx="3511143" cy="351114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73520B-4523-40BA-9387-9249C4322B01}">
      <dsp:nvSpPr>
        <dsp:cNvPr id="0" name=""/>
        <dsp:cNvSpPr/>
      </dsp:nvSpPr>
      <dsp:spPr>
        <a:xfrm>
          <a:off x="1733328" y="0"/>
          <a:ext cx="5900096" cy="351114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baseline="0" dirty="0">
              <a:solidFill>
                <a:schemeClr val="accent5">
                  <a:lumMod val="50000"/>
                </a:schemeClr>
              </a:solidFill>
              <a:latin typeface="Times New Roman" panose="02020603050405020304" pitchFamily="18" charset="0"/>
              <a:cs typeface="Times New Roman" panose="02020603050405020304" pitchFamily="18" charset="0"/>
            </a:rPr>
            <a:t>Professional Training and CPD:</a:t>
          </a:r>
          <a:r>
            <a:rPr lang="en-US" sz="1300" b="0" i="0" kern="1200" baseline="0" dirty="0">
              <a:solidFill>
                <a:schemeClr val="accent5">
                  <a:lumMod val="50000"/>
                </a:schemeClr>
              </a:solidFill>
              <a:latin typeface="Times New Roman" panose="02020603050405020304" pitchFamily="18" charset="0"/>
              <a:cs typeface="Times New Roman" panose="02020603050405020304" pitchFamily="18" charset="0"/>
            </a:rPr>
            <a:t> Opportunities to attend health and social care workshops, webinars, and short courses to enhance skills.</a:t>
          </a:r>
          <a:endParaRPr lang="en-US" sz="13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733328" y="0"/>
        <a:ext cx="5900096" cy="561782"/>
      </dsp:txXfrm>
    </dsp:sp>
    <dsp:sp modelId="{CCF020A1-C7D7-43D9-8AD0-A7CADC783E33}">
      <dsp:nvSpPr>
        <dsp:cNvPr id="0" name=""/>
        <dsp:cNvSpPr/>
      </dsp:nvSpPr>
      <dsp:spPr>
        <a:xfrm>
          <a:off x="368670" y="561782"/>
          <a:ext cx="2773802" cy="277380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D9676C-AADC-4D4F-9F51-037C4497D520}">
      <dsp:nvSpPr>
        <dsp:cNvPr id="0" name=""/>
        <dsp:cNvSpPr/>
      </dsp:nvSpPr>
      <dsp:spPr>
        <a:xfrm>
          <a:off x="1755571" y="561782"/>
          <a:ext cx="5900096" cy="277380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baseline="0">
              <a:solidFill>
                <a:schemeClr val="accent5">
                  <a:lumMod val="50000"/>
                </a:schemeClr>
              </a:solidFill>
              <a:latin typeface="Times New Roman" panose="02020603050405020304" pitchFamily="18" charset="0"/>
              <a:cs typeface="Times New Roman" panose="02020603050405020304" pitchFamily="18" charset="0"/>
            </a:rPr>
            <a:t>Mentorship and Supervision:</a:t>
          </a:r>
          <a:r>
            <a:rPr lang="en-US" sz="1300" b="0" i="0" kern="1200" baseline="0">
              <a:solidFill>
                <a:schemeClr val="accent5">
                  <a:lumMod val="50000"/>
                </a:schemeClr>
              </a:solidFill>
              <a:latin typeface="Times New Roman" panose="02020603050405020304" pitchFamily="18" charset="0"/>
              <a:cs typeface="Times New Roman" panose="02020603050405020304" pitchFamily="18" charset="0"/>
            </a:rPr>
            <a:t> Access to mentors who provide feedback and guidance on professional behaviour and performance.</a:t>
          </a:r>
          <a:endParaRPr lang="en-US" sz="13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1755571" y="561782"/>
        <a:ext cx="5900096" cy="561782"/>
      </dsp:txXfrm>
    </dsp:sp>
    <dsp:sp modelId="{8DD584E6-97B1-478E-BA21-9584E1CECC8A}">
      <dsp:nvSpPr>
        <dsp:cNvPr id="0" name=""/>
        <dsp:cNvSpPr/>
      </dsp:nvSpPr>
      <dsp:spPr>
        <a:xfrm>
          <a:off x="737340" y="1123565"/>
          <a:ext cx="2036462" cy="203646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9A1C6B-DD1F-462F-8AAC-963C5D0FD37E}">
      <dsp:nvSpPr>
        <dsp:cNvPr id="0" name=""/>
        <dsp:cNvSpPr/>
      </dsp:nvSpPr>
      <dsp:spPr>
        <a:xfrm>
          <a:off x="1755571" y="1123565"/>
          <a:ext cx="5900096" cy="203646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baseline="0" dirty="0">
              <a:solidFill>
                <a:schemeClr val="accent5">
                  <a:lumMod val="50000"/>
                </a:schemeClr>
              </a:solidFill>
              <a:latin typeface="Times New Roman" panose="02020603050405020304" pitchFamily="18" charset="0"/>
              <a:cs typeface="Times New Roman" panose="02020603050405020304" pitchFamily="18" charset="0"/>
            </a:rPr>
            <a:t>Career Progression Pathways:</a:t>
          </a:r>
          <a:r>
            <a:rPr lang="en-US" sz="1300" b="0" i="0" kern="1200" baseline="0" dirty="0">
              <a:solidFill>
                <a:schemeClr val="accent5">
                  <a:lumMod val="50000"/>
                </a:schemeClr>
              </a:solidFill>
              <a:latin typeface="Times New Roman" panose="02020603050405020304" pitchFamily="18" charset="0"/>
              <a:cs typeface="Times New Roman" panose="02020603050405020304" pitchFamily="18" charset="0"/>
            </a:rPr>
            <a:t> Clear routes for advancement such as progressing to nursing, care management, or social work roles.</a:t>
          </a:r>
          <a:endParaRPr lang="en-US" sz="13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755571" y="1123565"/>
        <a:ext cx="5900096" cy="561782"/>
      </dsp:txXfrm>
    </dsp:sp>
    <dsp:sp modelId="{BF37CCC3-08E6-41BF-8843-536246EE3368}">
      <dsp:nvSpPr>
        <dsp:cNvPr id="0" name=""/>
        <dsp:cNvSpPr/>
      </dsp:nvSpPr>
      <dsp:spPr>
        <a:xfrm>
          <a:off x="1106010" y="1685348"/>
          <a:ext cx="1299122" cy="129912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B6CEE3-250A-43A2-9219-8F17748ACF6F}">
      <dsp:nvSpPr>
        <dsp:cNvPr id="0" name=""/>
        <dsp:cNvSpPr/>
      </dsp:nvSpPr>
      <dsp:spPr>
        <a:xfrm>
          <a:off x="1755571" y="1696209"/>
          <a:ext cx="5900096" cy="129912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baseline="0" dirty="0">
              <a:solidFill>
                <a:schemeClr val="accent5">
                  <a:lumMod val="50000"/>
                </a:schemeClr>
              </a:solidFill>
              <a:latin typeface="Times New Roman" panose="02020603050405020304" pitchFamily="18" charset="0"/>
              <a:cs typeface="Times New Roman" panose="02020603050405020304" pitchFamily="18" charset="0"/>
            </a:rPr>
            <a:t>Technological Innovations:</a:t>
          </a:r>
          <a:r>
            <a:rPr lang="en-US" sz="1300" b="0" i="0" kern="1200" baseline="0" dirty="0">
              <a:solidFill>
                <a:schemeClr val="accent5">
                  <a:lumMod val="50000"/>
                </a:schemeClr>
              </a:solidFill>
              <a:latin typeface="Times New Roman" panose="02020603050405020304" pitchFamily="18" charset="0"/>
              <a:cs typeface="Times New Roman" panose="02020603050405020304" pitchFamily="18" charset="0"/>
            </a:rPr>
            <a:t> Learning new digital tools to improve documentation, communication, and patient outcomes (</a:t>
          </a:r>
          <a:r>
            <a:rPr lang="en-US" sz="1300" b="0" i="0" kern="1200" baseline="0" dirty="0" err="1">
              <a:solidFill>
                <a:schemeClr val="accent5">
                  <a:lumMod val="50000"/>
                </a:schemeClr>
              </a:solidFill>
              <a:latin typeface="Times New Roman" panose="02020603050405020304" pitchFamily="18" charset="0"/>
              <a:cs typeface="Times New Roman" panose="02020603050405020304" pitchFamily="18" charset="0"/>
            </a:rPr>
            <a:t>Hosseinnejad</a:t>
          </a:r>
          <a:r>
            <a:rPr lang="en-US" sz="1300" b="0" i="0" kern="1200" baseline="0" dirty="0">
              <a:solidFill>
                <a:schemeClr val="accent5">
                  <a:lumMod val="50000"/>
                </a:schemeClr>
              </a:solidFill>
              <a:latin typeface="Times New Roman" panose="02020603050405020304" pitchFamily="18" charset="0"/>
              <a:cs typeface="Times New Roman" panose="02020603050405020304" pitchFamily="18" charset="0"/>
            </a:rPr>
            <a:t> et al., 2022).</a:t>
          </a:r>
          <a:endParaRPr lang="en-US" sz="13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755571" y="1696209"/>
        <a:ext cx="5900096" cy="561782"/>
      </dsp:txXfrm>
    </dsp:sp>
    <dsp:sp modelId="{D201B10B-AF9B-4BB8-9708-392E622568C9}">
      <dsp:nvSpPr>
        <dsp:cNvPr id="0" name=""/>
        <dsp:cNvSpPr/>
      </dsp:nvSpPr>
      <dsp:spPr>
        <a:xfrm>
          <a:off x="1474680" y="2247131"/>
          <a:ext cx="561782" cy="561782"/>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4006F8-0AEA-49E7-A80C-676821BAA79C}">
      <dsp:nvSpPr>
        <dsp:cNvPr id="0" name=""/>
        <dsp:cNvSpPr/>
      </dsp:nvSpPr>
      <dsp:spPr>
        <a:xfrm>
          <a:off x="1755571" y="2247131"/>
          <a:ext cx="5900096" cy="561782"/>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1" i="0" kern="1200" baseline="0">
              <a:solidFill>
                <a:schemeClr val="accent5">
                  <a:lumMod val="50000"/>
                </a:schemeClr>
              </a:solidFill>
              <a:latin typeface="Times New Roman" panose="02020603050405020304" pitchFamily="18" charset="0"/>
              <a:cs typeface="Times New Roman" panose="02020603050405020304" pitchFamily="18" charset="0"/>
            </a:rPr>
            <a:t>Supportive Learning Environment:</a:t>
          </a:r>
          <a:r>
            <a:rPr lang="en-US" sz="1300" b="0" i="0" kern="1200" baseline="0">
              <a:solidFill>
                <a:schemeClr val="accent5">
                  <a:lumMod val="50000"/>
                </a:schemeClr>
              </a:solidFill>
              <a:latin typeface="Times New Roman" panose="02020603050405020304" pitchFamily="18" charset="0"/>
              <a:cs typeface="Times New Roman" panose="02020603050405020304" pitchFamily="18" charset="0"/>
            </a:rPr>
            <a:t> Encouragement from tutors and colleagues fosters growth and continuous improvement.</a:t>
          </a:r>
          <a:endParaRPr lang="en-US" sz="13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1755571" y="2247131"/>
        <a:ext cx="5900096" cy="5617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8AB69-EEAA-4AEC-AD50-C8DB9CD4B4A2}">
      <dsp:nvSpPr>
        <dsp:cNvPr id="0" name=""/>
        <dsp:cNvSpPr/>
      </dsp:nvSpPr>
      <dsp:spPr>
        <a:xfrm>
          <a:off x="105070" y="535"/>
          <a:ext cx="2269235" cy="1361541"/>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dirty="0">
              <a:solidFill>
                <a:schemeClr val="accent5">
                  <a:lumMod val="50000"/>
                </a:schemeClr>
              </a:solidFill>
              <a:latin typeface="Times New Roman" panose="02020603050405020304" pitchFamily="18" charset="0"/>
              <a:cs typeface="Times New Roman" panose="02020603050405020304" pitchFamily="18" charset="0"/>
            </a:rPr>
            <a:t>Workload Pressure:</a:t>
          </a:r>
          <a:r>
            <a:rPr lang="en-US" sz="1600" b="0" i="0" kern="1200" dirty="0">
              <a:solidFill>
                <a:schemeClr val="accent5">
                  <a:lumMod val="50000"/>
                </a:schemeClr>
              </a:solidFill>
              <a:latin typeface="Times New Roman" panose="02020603050405020304" pitchFamily="18" charset="0"/>
              <a:cs typeface="Times New Roman" panose="02020603050405020304" pitchFamily="18" charset="0"/>
            </a:rPr>
            <a:t> High workloads and staffing shortages can cause burnout and reduced focus on learning (Miller et al., 2022).</a:t>
          </a:r>
          <a:endParaRPr lang="en-US" sz="16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05070" y="535"/>
        <a:ext cx="2269235" cy="1361541"/>
      </dsp:txXfrm>
    </dsp:sp>
    <dsp:sp modelId="{54B2382B-E745-404E-A61D-2B168D32B6E5}">
      <dsp:nvSpPr>
        <dsp:cNvPr id="0" name=""/>
        <dsp:cNvSpPr/>
      </dsp:nvSpPr>
      <dsp:spPr>
        <a:xfrm>
          <a:off x="2601229" y="535"/>
          <a:ext cx="2269235" cy="1361541"/>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a:solidFill>
                <a:schemeClr val="accent5">
                  <a:lumMod val="50000"/>
                </a:schemeClr>
              </a:solidFill>
              <a:latin typeface="Times New Roman" panose="02020603050405020304" pitchFamily="18" charset="0"/>
              <a:cs typeface="Times New Roman" panose="02020603050405020304" pitchFamily="18" charset="0"/>
            </a:rPr>
            <a:t>Competition for Jobs:</a:t>
          </a:r>
          <a:r>
            <a:rPr lang="en-US" sz="1600" b="0" i="0" kern="1200">
              <a:solidFill>
                <a:schemeClr val="accent5">
                  <a:lumMod val="50000"/>
                </a:schemeClr>
              </a:solidFill>
              <a:latin typeface="Times New Roman" panose="02020603050405020304" pitchFamily="18" charset="0"/>
              <a:cs typeface="Times New Roman" panose="02020603050405020304" pitchFamily="18" charset="0"/>
            </a:rPr>
            <a:t> The healthcare sector is highly competitive, with limited placements and progression opportunities.</a:t>
          </a:r>
          <a:endParaRPr lang="en-US" sz="16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2601229" y="535"/>
        <a:ext cx="2269235" cy="1361541"/>
      </dsp:txXfrm>
    </dsp:sp>
    <dsp:sp modelId="{7C3EB035-7DEF-47BF-AC6C-787DEAB72B58}">
      <dsp:nvSpPr>
        <dsp:cNvPr id="0" name=""/>
        <dsp:cNvSpPr/>
      </dsp:nvSpPr>
      <dsp:spPr>
        <a:xfrm>
          <a:off x="5097388" y="535"/>
          <a:ext cx="2269235" cy="1361541"/>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a:solidFill>
                <a:schemeClr val="accent5">
                  <a:lumMod val="50000"/>
                </a:schemeClr>
              </a:solidFill>
              <a:latin typeface="Times New Roman" panose="02020603050405020304" pitchFamily="18" charset="0"/>
              <a:cs typeface="Times New Roman" panose="02020603050405020304" pitchFamily="18" charset="0"/>
            </a:rPr>
            <a:t>Financial Constraints:</a:t>
          </a:r>
          <a:r>
            <a:rPr lang="en-US" sz="1600" b="0" i="0" kern="1200">
              <a:solidFill>
                <a:schemeClr val="accent5">
                  <a:lumMod val="50000"/>
                </a:schemeClr>
              </a:solidFill>
              <a:latin typeface="Times New Roman" panose="02020603050405020304" pitchFamily="18" charset="0"/>
              <a:cs typeface="Times New Roman" panose="02020603050405020304" pitchFamily="18" charset="0"/>
            </a:rPr>
            <a:t> Limited funding may restrict access to additional training or qualifications.</a:t>
          </a:r>
          <a:endParaRPr lang="en-US" sz="16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5097388" y="535"/>
        <a:ext cx="2269235" cy="1361541"/>
      </dsp:txXfrm>
    </dsp:sp>
    <dsp:sp modelId="{F45C25EB-17B2-4E6B-8738-E3C51389AB33}">
      <dsp:nvSpPr>
        <dsp:cNvPr id="0" name=""/>
        <dsp:cNvSpPr/>
      </dsp:nvSpPr>
      <dsp:spPr>
        <a:xfrm>
          <a:off x="1353150" y="1588999"/>
          <a:ext cx="2269235" cy="1361541"/>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dirty="0">
              <a:solidFill>
                <a:schemeClr val="accent5">
                  <a:lumMod val="50000"/>
                </a:schemeClr>
              </a:solidFill>
              <a:latin typeface="Times New Roman" panose="02020603050405020304" pitchFamily="18" charset="0"/>
              <a:cs typeface="Times New Roman" panose="02020603050405020304" pitchFamily="18" charset="0"/>
            </a:rPr>
            <a:t>Changing Policies:</a:t>
          </a:r>
          <a:r>
            <a:rPr lang="en-US" sz="1600" b="0" i="0" kern="1200" dirty="0">
              <a:solidFill>
                <a:schemeClr val="accent5">
                  <a:lumMod val="50000"/>
                </a:schemeClr>
              </a:solidFill>
              <a:latin typeface="Times New Roman" panose="02020603050405020304" pitchFamily="18" charset="0"/>
              <a:cs typeface="Times New Roman" panose="02020603050405020304" pitchFamily="18" charset="0"/>
            </a:rPr>
            <a:t> Frequent updates to care standards and regulations require constant adaptation.</a:t>
          </a:r>
          <a:endParaRPr lang="en-US" sz="16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353150" y="1588999"/>
        <a:ext cx="2269235" cy="1361541"/>
      </dsp:txXfrm>
    </dsp:sp>
    <dsp:sp modelId="{48F01C63-DFF9-458F-89D0-FE61868C25DF}">
      <dsp:nvSpPr>
        <dsp:cNvPr id="0" name=""/>
        <dsp:cNvSpPr/>
      </dsp:nvSpPr>
      <dsp:spPr>
        <a:xfrm>
          <a:off x="3849308" y="1588999"/>
          <a:ext cx="2269235" cy="1361541"/>
        </a:xfrm>
        <a:prstGeom prst="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dirty="0">
              <a:solidFill>
                <a:schemeClr val="accent5">
                  <a:lumMod val="50000"/>
                </a:schemeClr>
              </a:solidFill>
              <a:latin typeface="Times New Roman" panose="02020603050405020304" pitchFamily="18" charset="0"/>
              <a:cs typeface="Times New Roman" panose="02020603050405020304" pitchFamily="18" charset="0"/>
            </a:rPr>
            <a:t>Work-Life Balance:</a:t>
          </a:r>
          <a:r>
            <a:rPr lang="en-US" sz="1600" b="0" i="0" kern="1200" dirty="0">
              <a:solidFill>
                <a:schemeClr val="accent5">
                  <a:lumMod val="50000"/>
                </a:schemeClr>
              </a:solidFill>
              <a:latin typeface="Times New Roman" panose="02020603050405020304" pitchFamily="18" charset="0"/>
              <a:cs typeface="Times New Roman" panose="02020603050405020304" pitchFamily="18" charset="0"/>
            </a:rPr>
            <a:t> Balancing professional duties with personal commitments can be difficult, impacting wellbeing.</a:t>
          </a:r>
          <a:endParaRPr lang="en-US" sz="16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3849308" y="1588999"/>
        <a:ext cx="2269235" cy="13615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30F13-6BCE-4CAE-8056-39A3D9907EB7}">
      <dsp:nvSpPr>
        <dsp:cNvPr id="0" name=""/>
        <dsp:cNvSpPr/>
      </dsp:nvSpPr>
      <dsp:spPr>
        <a:xfrm>
          <a:off x="2289" y="740267"/>
          <a:ext cx="2297426" cy="2297426"/>
        </a:xfrm>
        <a:prstGeom prst="ellipse">
          <a:avLst/>
        </a:prstGeom>
        <a:gradFill rotWithShape="0">
          <a:gsLst>
            <a:gs pos="0">
              <a:schemeClr val="lt1">
                <a:alpha val="50000"/>
                <a:hueOff val="0"/>
                <a:satOff val="0"/>
                <a:lumOff val="0"/>
                <a:alphaOff val="0"/>
                <a:tint val="100000"/>
                <a:shade val="100000"/>
                <a:satMod val="130000"/>
              </a:schemeClr>
            </a:gs>
            <a:gs pos="100000">
              <a:schemeClr val="lt1">
                <a:alpha val="5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26435" tIns="16510" rIns="126435" bIns="16510" numCol="1" spcCol="1270" anchor="ctr" anchorCtr="0">
          <a:noAutofit/>
        </a:bodyPr>
        <a:lstStyle/>
        <a:p>
          <a:pPr marL="0" lvl="0" indent="0" algn="ctr" defTabSz="577850">
            <a:lnSpc>
              <a:spcPct val="90000"/>
            </a:lnSpc>
            <a:spcBef>
              <a:spcPct val="0"/>
            </a:spcBef>
            <a:spcAft>
              <a:spcPct val="35000"/>
            </a:spcAft>
            <a:buNone/>
          </a:pPr>
          <a:r>
            <a:rPr lang="en-US" sz="1300" b="1" i="0" kern="1200" baseline="0" dirty="0">
              <a:solidFill>
                <a:schemeClr val="accent5">
                  <a:lumMod val="50000"/>
                </a:schemeClr>
              </a:solidFill>
              <a:latin typeface="Times New Roman" panose="02020603050405020304" pitchFamily="18" charset="0"/>
              <a:cs typeface="Times New Roman" panose="02020603050405020304" pitchFamily="18" charset="0"/>
            </a:rPr>
            <a:t>Using teamwork</a:t>
          </a:r>
          <a:r>
            <a:rPr lang="en-US" sz="1300" b="0" i="0" kern="1200" baseline="0" dirty="0">
              <a:solidFill>
                <a:schemeClr val="accent5">
                  <a:lumMod val="50000"/>
                </a:schemeClr>
              </a:solidFill>
              <a:latin typeface="Times New Roman" panose="02020603050405020304" pitchFamily="18" charset="0"/>
              <a:cs typeface="Times New Roman" panose="02020603050405020304" pitchFamily="18" charset="0"/>
            </a:rPr>
            <a:t> to enhance delegation by trusting colleagues and sharing responsibilities.</a:t>
          </a:r>
          <a:endParaRPr lang="en-US" sz="13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338739" y="1076717"/>
        <a:ext cx="1624526" cy="1624526"/>
      </dsp:txXfrm>
    </dsp:sp>
    <dsp:sp modelId="{13BF6AD7-7BF9-467B-BD8D-2453AB47DCA6}">
      <dsp:nvSpPr>
        <dsp:cNvPr id="0" name=""/>
        <dsp:cNvSpPr/>
      </dsp:nvSpPr>
      <dsp:spPr>
        <a:xfrm>
          <a:off x="1840231" y="740267"/>
          <a:ext cx="2297426" cy="2297426"/>
        </a:xfrm>
        <a:prstGeom prst="ellipse">
          <a:avLst/>
        </a:prstGeom>
        <a:gradFill rotWithShape="0">
          <a:gsLst>
            <a:gs pos="0">
              <a:schemeClr val="lt1">
                <a:alpha val="50000"/>
                <a:hueOff val="0"/>
                <a:satOff val="0"/>
                <a:lumOff val="0"/>
                <a:alphaOff val="0"/>
                <a:tint val="100000"/>
                <a:shade val="100000"/>
                <a:satMod val="130000"/>
              </a:schemeClr>
            </a:gs>
            <a:gs pos="100000">
              <a:schemeClr val="lt1">
                <a:alpha val="5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26435" tIns="16510" rIns="126435" bIns="16510" numCol="1" spcCol="1270" anchor="ctr" anchorCtr="0">
          <a:noAutofit/>
        </a:bodyPr>
        <a:lstStyle/>
        <a:p>
          <a:pPr marL="0" lvl="0" indent="0" algn="ctr" defTabSz="577850">
            <a:lnSpc>
              <a:spcPct val="90000"/>
            </a:lnSpc>
            <a:spcBef>
              <a:spcPct val="0"/>
            </a:spcBef>
            <a:spcAft>
              <a:spcPct val="35000"/>
            </a:spcAft>
            <a:buNone/>
          </a:pPr>
          <a:r>
            <a:rPr lang="en-US" sz="1300" b="1" i="0" kern="1200" baseline="0" dirty="0">
              <a:solidFill>
                <a:schemeClr val="accent5">
                  <a:lumMod val="50000"/>
                </a:schemeClr>
              </a:solidFill>
              <a:latin typeface="Times New Roman" panose="02020603050405020304" pitchFamily="18" charset="0"/>
              <a:cs typeface="Times New Roman" panose="02020603050405020304" pitchFamily="18" charset="0"/>
            </a:rPr>
            <a:t>Leveraging communication skills</a:t>
          </a:r>
          <a:r>
            <a:rPr lang="en-US" sz="1300" b="0" i="0" kern="1200" baseline="0" dirty="0">
              <a:solidFill>
                <a:schemeClr val="accent5">
                  <a:lumMod val="50000"/>
                </a:schemeClr>
              </a:solidFill>
              <a:latin typeface="Times New Roman" panose="02020603050405020304" pitchFamily="18" charset="0"/>
              <a:cs typeface="Times New Roman" panose="02020603050405020304" pitchFamily="18" charset="0"/>
            </a:rPr>
            <a:t> to seek constructive feedback and gain confidence in public speaking (</a:t>
          </a:r>
          <a:r>
            <a:rPr lang="en-US" sz="1300" b="0" i="0" kern="1200" baseline="0" dirty="0" err="1">
              <a:solidFill>
                <a:schemeClr val="accent5">
                  <a:lumMod val="50000"/>
                </a:schemeClr>
              </a:solidFill>
              <a:latin typeface="Times New Roman" panose="02020603050405020304" pitchFamily="18" charset="0"/>
              <a:cs typeface="Times New Roman" panose="02020603050405020304" pitchFamily="18" charset="0"/>
            </a:rPr>
            <a:t>Hosseinnejad</a:t>
          </a:r>
          <a:r>
            <a:rPr lang="en-US" sz="1300" b="0" i="0" kern="1200" baseline="0" dirty="0">
              <a:solidFill>
                <a:schemeClr val="accent5">
                  <a:lumMod val="50000"/>
                </a:schemeClr>
              </a:solidFill>
              <a:latin typeface="Times New Roman" panose="02020603050405020304" pitchFamily="18" charset="0"/>
              <a:cs typeface="Times New Roman" panose="02020603050405020304" pitchFamily="18" charset="0"/>
            </a:rPr>
            <a:t> et al., 2022).</a:t>
          </a:r>
          <a:endParaRPr lang="en-US" sz="13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2176681" y="1076717"/>
        <a:ext cx="1624526" cy="1624526"/>
      </dsp:txXfrm>
    </dsp:sp>
    <dsp:sp modelId="{F9D240D7-F234-4299-8296-7233DB91BA09}">
      <dsp:nvSpPr>
        <dsp:cNvPr id="0" name=""/>
        <dsp:cNvSpPr/>
      </dsp:nvSpPr>
      <dsp:spPr>
        <a:xfrm>
          <a:off x="3678172" y="740267"/>
          <a:ext cx="2297426" cy="2297426"/>
        </a:xfrm>
        <a:prstGeom prst="ellipse">
          <a:avLst/>
        </a:prstGeom>
        <a:gradFill rotWithShape="0">
          <a:gsLst>
            <a:gs pos="0">
              <a:schemeClr val="lt1">
                <a:alpha val="50000"/>
                <a:hueOff val="0"/>
                <a:satOff val="0"/>
                <a:lumOff val="0"/>
                <a:alphaOff val="0"/>
                <a:tint val="100000"/>
                <a:shade val="100000"/>
                <a:satMod val="130000"/>
              </a:schemeClr>
            </a:gs>
            <a:gs pos="100000">
              <a:schemeClr val="lt1">
                <a:alpha val="5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26435" tIns="16510" rIns="126435" bIns="16510" numCol="1" spcCol="1270" anchor="ctr" anchorCtr="0">
          <a:noAutofit/>
        </a:bodyPr>
        <a:lstStyle/>
        <a:p>
          <a:pPr marL="0" lvl="0" indent="0" algn="ctr" defTabSz="577850">
            <a:lnSpc>
              <a:spcPct val="90000"/>
            </a:lnSpc>
            <a:spcBef>
              <a:spcPct val="0"/>
            </a:spcBef>
            <a:spcAft>
              <a:spcPct val="35000"/>
            </a:spcAft>
            <a:buNone/>
          </a:pPr>
          <a:r>
            <a:rPr lang="en-US" sz="1300" b="1" i="0" kern="1200" baseline="0" dirty="0">
              <a:solidFill>
                <a:schemeClr val="accent5">
                  <a:lumMod val="50000"/>
                </a:schemeClr>
              </a:solidFill>
              <a:latin typeface="Times New Roman" panose="02020603050405020304" pitchFamily="18" charset="0"/>
              <a:cs typeface="Times New Roman" panose="02020603050405020304" pitchFamily="18" charset="0"/>
            </a:rPr>
            <a:t>Applying adaptability</a:t>
          </a:r>
          <a:r>
            <a:rPr lang="en-US" sz="1300" b="0" i="0" kern="1200" baseline="0" dirty="0">
              <a:solidFill>
                <a:schemeClr val="accent5">
                  <a:lumMod val="50000"/>
                </a:schemeClr>
              </a:solidFill>
              <a:latin typeface="Times New Roman" panose="02020603050405020304" pitchFamily="18" charset="0"/>
              <a:cs typeface="Times New Roman" panose="02020603050405020304" pitchFamily="18" charset="0"/>
            </a:rPr>
            <a:t> to manage workload effectively despite changing priorities.</a:t>
          </a:r>
          <a:endParaRPr lang="en-US" sz="13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4014622" y="1076717"/>
        <a:ext cx="1624526" cy="1624526"/>
      </dsp:txXfrm>
    </dsp:sp>
    <dsp:sp modelId="{2F12D98C-30F9-4FA3-8172-C810C3E589E7}">
      <dsp:nvSpPr>
        <dsp:cNvPr id="0" name=""/>
        <dsp:cNvSpPr/>
      </dsp:nvSpPr>
      <dsp:spPr>
        <a:xfrm>
          <a:off x="5516114" y="740267"/>
          <a:ext cx="2297426" cy="2297426"/>
        </a:xfrm>
        <a:prstGeom prst="ellipse">
          <a:avLst/>
        </a:prstGeom>
        <a:gradFill rotWithShape="0">
          <a:gsLst>
            <a:gs pos="0">
              <a:schemeClr val="lt1">
                <a:alpha val="50000"/>
                <a:hueOff val="0"/>
                <a:satOff val="0"/>
                <a:lumOff val="0"/>
                <a:alphaOff val="0"/>
                <a:tint val="100000"/>
                <a:shade val="100000"/>
                <a:satMod val="130000"/>
              </a:schemeClr>
            </a:gs>
            <a:gs pos="100000">
              <a:schemeClr val="lt1">
                <a:alpha val="50000"/>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26435" tIns="16510" rIns="126435" bIns="16510" numCol="1" spcCol="1270" anchor="ctr" anchorCtr="0">
          <a:noAutofit/>
        </a:bodyPr>
        <a:lstStyle/>
        <a:p>
          <a:pPr marL="0" lvl="0" indent="0" algn="ctr" defTabSz="577850">
            <a:lnSpc>
              <a:spcPct val="90000"/>
            </a:lnSpc>
            <a:spcBef>
              <a:spcPct val="0"/>
            </a:spcBef>
            <a:spcAft>
              <a:spcPct val="35000"/>
            </a:spcAft>
            <a:buNone/>
          </a:pPr>
          <a:r>
            <a:rPr lang="en-US" sz="1300" b="1" i="0" kern="1200" baseline="0">
              <a:solidFill>
                <a:schemeClr val="accent5">
                  <a:lumMod val="50000"/>
                </a:schemeClr>
              </a:solidFill>
              <a:latin typeface="Times New Roman" panose="02020603050405020304" pitchFamily="18" charset="0"/>
              <a:cs typeface="Times New Roman" panose="02020603050405020304" pitchFamily="18" charset="0"/>
            </a:rPr>
            <a:t>Using empathy and reflection</a:t>
          </a:r>
          <a:r>
            <a:rPr lang="en-US" sz="1300" b="0" i="0" kern="1200" baseline="0">
              <a:solidFill>
                <a:schemeClr val="accent5">
                  <a:lumMod val="50000"/>
                </a:schemeClr>
              </a:solidFill>
              <a:latin typeface="Times New Roman" panose="02020603050405020304" pitchFamily="18" charset="0"/>
              <a:cs typeface="Times New Roman" panose="02020603050405020304" pitchFamily="18" charset="0"/>
            </a:rPr>
            <a:t> to manage stress and maintain work-life balance.</a:t>
          </a:r>
          <a:endParaRPr lang="en-US" sz="13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5852564" y="1076717"/>
        <a:ext cx="1624526" cy="162452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3ACDA-81DA-4363-968A-C6041B90E465}">
      <dsp:nvSpPr>
        <dsp:cNvPr id="0" name=""/>
        <dsp:cNvSpPr/>
      </dsp:nvSpPr>
      <dsp:spPr>
        <a:xfrm>
          <a:off x="155270" y="0"/>
          <a:ext cx="3533324" cy="3533324"/>
        </a:xfrm>
        <a:prstGeom prst="triangle">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sp>
    <dsp:sp modelId="{559F6629-54EB-4AF2-BCF3-78E16E4E4A4A}">
      <dsp:nvSpPr>
        <dsp:cNvPr id="0" name=""/>
        <dsp:cNvSpPr/>
      </dsp:nvSpPr>
      <dsp:spPr>
        <a:xfrm>
          <a:off x="1921932" y="353677"/>
          <a:ext cx="2296660" cy="627993"/>
        </a:xfrm>
        <a:prstGeom prst="round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i="0" kern="1200" dirty="0">
              <a:solidFill>
                <a:schemeClr val="accent5">
                  <a:lumMod val="50000"/>
                </a:schemeClr>
              </a:solidFill>
              <a:latin typeface="Times New Roman" panose="02020603050405020304" pitchFamily="18" charset="0"/>
              <a:cs typeface="Times New Roman" panose="02020603050405020304" pitchFamily="18" charset="0"/>
            </a:rPr>
            <a:t>Short-Term Goals:</a:t>
          </a:r>
          <a:endParaRPr lang="en-US" sz="12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952588" y="384333"/>
        <a:ext cx="2235348" cy="566681"/>
      </dsp:txXfrm>
    </dsp:sp>
    <dsp:sp modelId="{DB0AF8E1-9FAC-4E3F-95B2-8BE0B4CBBA37}">
      <dsp:nvSpPr>
        <dsp:cNvPr id="0" name=""/>
        <dsp:cNvSpPr/>
      </dsp:nvSpPr>
      <dsp:spPr>
        <a:xfrm>
          <a:off x="1921932" y="1060169"/>
          <a:ext cx="2296660" cy="627993"/>
        </a:xfrm>
        <a:prstGeom prst="roundRect">
          <a:avLst/>
        </a:prstGeom>
        <a:solidFill>
          <a:schemeClr val="lt1">
            <a:alpha val="90000"/>
            <a:hueOff val="0"/>
            <a:satOff val="0"/>
            <a:lumOff val="0"/>
            <a:alphaOff val="0"/>
          </a:schemeClr>
        </a:solidFill>
        <a:ln w="25400" cap="flat" cmpd="sng" algn="ctr">
          <a:solidFill>
            <a:schemeClr val="accent2">
              <a:hueOff val="39958"/>
              <a:satOff val="-3715"/>
              <a:lumOff val="-575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solidFill>
                <a:schemeClr val="accent5">
                  <a:lumMod val="50000"/>
                </a:schemeClr>
              </a:solidFill>
              <a:latin typeface="Times New Roman" panose="02020603050405020304" pitchFamily="18" charset="0"/>
              <a:cs typeface="Times New Roman" panose="02020603050405020304" pitchFamily="18" charset="0"/>
            </a:rPr>
            <a:t>Complete my current studies with distinction (</a:t>
          </a:r>
          <a:r>
            <a:rPr lang="en-US" sz="1200" b="0" i="0" kern="1200" dirty="0" err="1">
              <a:solidFill>
                <a:schemeClr val="accent5">
                  <a:lumMod val="50000"/>
                </a:schemeClr>
              </a:solidFill>
              <a:latin typeface="Times New Roman" panose="02020603050405020304" pitchFamily="18" charset="0"/>
              <a:cs typeface="Times New Roman" panose="02020603050405020304" pitchFamily="18" charset="0"/>
            </a:rPr>
            <a:t>Koskimäki</a:t>
          </a:r>
          <a:r>
            <a:rPr lang="en-US" sz="1200" b="0" i="0" kern="1200" dirty="0">
              <a:solidFill>
                <a:schemeClr val="accent5">
                  <a:lumMod val="50000"/>
                </a:schemeClr>
              </a:solidFill>
              <a:latin typeface="Times New Roman" panose="02020603050405020304" pitchFamily="18" charset="0"/>
              <a:cs typeface="Times New Roman" panose="02020603050405020304" pitchFamily="18" charset="0"/>
            </a:rPr>
            <a:t> et al., 2020).</a:t>
          </a:r>
          <a:endParaRPr lang="en-US" sz="12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952588" y="1090825"/>
        <a:ext cx="2235348" cy="566681"/>
      </dsp:txXfrm>
    </dsp:sp>
    <dsp:sp modelId="{572B09DB-1E08-4584-BAB6-F1E0EEB58539}">
      <dsp:nvSpPr>
        <dsp:cNvPr id="0" name=""/>
        <dsp:cNvSpPr/>
      </dsp:nvSpPr>
      <dsp:spPr>
        <a:xfrm>
          <a:off x="1921932" y="1766662"/>
          <a:ext cx="2296660" cy="627993"/>
        </a:xfrm>
        <a:prstGeom prst="roundRect">
          <a:avLst/>
        </a:prstGeom>
        <a:solidFill>
          <a:schemeClr val="lt1">
            <a:alpha val="90000"/>
            <a:hueOff val="0"/>
            <a:satOff val="0"/>
            <a:lumOff val="0"/>
            <a:alphaOff val="0"/>
          </a:schemeClr>
        </a:solidFill>
        <a:ln w="25400" cap="flat" cmpd="sng" algn="ctr">
          <a:solidFill>
            <a:schemeClr val="accent2">
              <a:hueOff val="79917"/>
              <a:satOff val="-7431"/>
              <a:lumOff val="-1150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solidFill>
                <a:schemeClr val="accent5">
                  <a:lumMod val="50000"/>
                </a:schemeClr>
              </a:solidFill>
              <a:latin typeface="Times New Roman" panose="02020603050405020304" pitchFamily="18" charset="0"/>
              <a:cs typeface="Times New Roman" panose="02020603050405020304" pitchFamily="18" charset="0"/>
            </a:rPr>
            <a:t>Build confidence in communication and leadership.</a:t>
          </a:r>
          <a:endParaRPr lang="en-US" sz="12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1952588" y="1797318"/>
        <a:ext cx="2235348" cy="566681"/>
      </dsp:txXfrm>
    </dsp:sp>
    <dsp:sp modelId="{1A156D03-2930-4289-9138-0C41923FAD2C}">
      <dsp:nvSpPr>
        <dsp:cNvPr id="0" name=""/>
        <dsp:cNvSpPr/>
      </dsp:nvSpPr>
      <dsp:spPr>
        <a:xfrm>
          <a:off x="1921932" y="2473154"/>
          <a:ext cx="2296660" cy="627993"/>
        </a:xfrm>
        <a:prstGeom prst="roundRect">
          <a:avLst/>
        </a:prstGeom>
        <a:solidFill>
          <a:schemeClr val="lt1">
            <a:alpha val="90000"/>
            <a:hueOff val="0"/>
            <a:satOff val="0"/>
            <a:lumOff val="0"/>
            <a:alphaOff val="0"/>
          </a:schemeClr>
        </a:solidFill>
        <a:ln w="25400" cap="flat" cmpd="sng" algn="ctr">
          <a:solidFill>
            <a:schemeClr val="accent2">
              <a:hueOff val="119875"/>
              <a:satOff val="-11146"/>
              <a:lumOff val="-1725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5">
                  <a:lumMod val="50000"/>
                </a:schemeClr>
              </a:solidFill>
              <a:latin typeface="Times New Roman" panose="02020603050405020304" pitchFamily="18" charset="0"/>
              <a:cs typeface="Times New Roman" panose="02020603050405020304" pitchFamily="18" charset="0"/>
            </a:rPr>
            <a:t>Gain more clinical experience through voluntary placements.</a:t>
          </a:r>
          <a:endParaRPr lang="en-US" sz="12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1952588" y="2503810"/>
        <a:ext cx="2235348" cy="5666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DB4D46-8985-4871-A804-C94A145E7776}">
      <dsp:nvSpPr>
        <dsp:cNvPr id="0" name=""/>
        <dsp:cNvSpPr/>
      </dsp:nvSpPr>
      <dsp:spPr>
        <a:xfrm>
          <a:off x="246969" y="0"/>
          <a:ext cx="3533324" cy="3533324"/>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30631-984F-4CD2-8276-8261425FC546}">
      <dsp:nvSpPr>
        <dsp:cNvPr id="0" name=""/>
        <dsp:cNvSpPr/>
      </dsp:nvSpPr>
      <dsp:spPr>
        <a:xfrm>
          <a:off x="1979110" y="353677"/>
          <a:ext cx="2296660" cy="627993"/>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i="0" kern="1200">
              <a:solidFill>
                <a:schemeClr val="accent5">
                  <a:lumMod val="50000"/>
                </a:schemeClr>
              </a:solidFill>
              <a:latin typeface="Times New Roman" panose="02020603050405020304" pitchFamily="18" charset="0"/>
              <a:cs typeface="Times New Roman" panose="02020603050405020304" pitchFamily="18" charset="0"/>
            </a:rPr>
            <a:t>Long-Term Goals:</a:t>
          </a:r>
          <a:endParaRPr lang="en-US" sz="12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2009766" y="384333"/>
        <a:ext cx="2235348" cy="566681"/>
      </dsp:txXfrm>
    </dsp:sp>
    <dsp:sp modelId="{6C8CC8CD-9D8E-46D8-ACFE-065BCE1340E6}">
      <dsp:nvSpPr>
        <dsp:cNvPr id="0" name=""/>
        <dsp:cNvSpPr/>
      </dsp:nvSpPr>
      <dsp:spPr>
        <a:xfrm>
          <a:off x="1979110" y="1060169"/>
          <a:ext cx="2296660" cy="627993"/>
        </a:xfrm>
        <a:prstGeom prst="roundRect">
          <a:avLst/>
        </a:prstGeom>
        <a:solidFill>
          <a:schemeClr val="lt1">
            <a:alpha val="90000"/>
            <a:hueOff val="0"/>
            <a:satOff val="0"/>
            <a:lumOff val="0"/>
            <a:alphaOff val="0"/>
          </a:schemeClr>
        </a:solidFill>
        <a:ln w="25400" cap="flat" cmpd="sng" algn="ctr">
          <a:solidFill>
            <a:schemeClr val="accent3">
              <a:hueOff val="-12747"/>
              <a:satOff val="5987"/>
              <a:lumOff val="-60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5">
                  <a:lumMod val="50000"/>
                </a:schemeClr>
              </a:solidFill>
              <a:latin typeface="Times New Roman" panose="02020603050405020304" pitchFamily="18" charset="0"/>
              <a:cs typeface="Times New Roman" panose="02020603050405020304" pitchFamily="18" charset="0"/>
            </a:rPr>
            <a:t>Progress into a registered nursing or social care role.</a:t>
          </a:r>
          <a:endParaRPr lang="en-US" sz="1200" kern="1200">
            <a:solidFill>
              <a:schemeClr val="accent5">
                <a:lumMod val="50000"/>
              </a:schemeClr>
            </a:solidFill>
            <a:latin typeface="Times New Roman" panose="02020603050405020304" pitchFamily="18" charset="0"/>
            <a:cs typeface="Times New Roman" panose="02020603050405020304" pitchFamily="18" charset="0"/>
          </a:endParaRPr>
        </a:p>
      </dsp:txBody>
      <dsp:txXfrm>
        <a:off x="2009766" y="1090825"/>
        <a:ext cx="2235348" cy="566681"/>
      </dsp:txXfrm>
    </dsp:sp>
    <dsp:sp modelId="{723D7E2A-77B8-463D-925D-F9ABACBB2A47}">
      <dsp:nvSpPr>
        <dsp:cNvPr id="0" name=""/>
        <dsp:cNvSpPr/>
      </dsp:nvSpPr>
      <dsp:spPr>
        <a:xfrm>
          <a:off x="1979110" y="1766662"/>
          <a:ext cx="2296660" cy="627993"/>
        </a:xfrm>
        <a:prstGeom prst="roundRect">
          <a:avLst/>
        </a:prstGeom>
        <a:solidFill>
          <a:schemeClr val="lt1">
            <a:alpha val="90000"/>
            <a:hueOff val="0"/>
            <a:satOff val="0"/>
            <a:lumOff val="0"/>
            <a:alphaOff val="0"/>
          </a:schemeClr>
        </a:solidFill>
        <a:ln w="25400" cap="flat" cmpd="sng" algn="ctr">
          <a:solidFill>
            <a:schemeClr val="accent3">
              <a:hueOff val="-25494"/>
              <a:satOff val="11975"/>
              <a:lumOff val="-120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solidFill>
                <a:schemeClr val="accent5">
                  <a:lumMod val="50000"/>
                </a:schemeClr>
              </a:solidFill>
              <a:latin typeface="Times New Roman" panose="02020603050405020304" pitchFamily="18" charset="0"/>
              <a:cs typeface="Times New Roman" panose="02020603050405020304" pitchFamily="18" charset="0"/>
            </a:rPr>
            <a:t>Develop expertise in mental health or community health (</a:t>
          </a:r>
          <a:r>
            <a:rPr lang="en-US" sz="1200" b="0" i="0" kern="1200" dirty="0" err="1">
              <a:solidFill>
                <a:schemeClr val="accent5">
                  <a:lumMod val="50000"/>
                </a:schemeClr>
              </a:solidFill>
              <a:latin typeface="Times New Roman" panose="02020603050405020304" pitchFamily="18" charset="0"/>
              <a:cs typeface="Times New Roman" panose="02020603050405020304" pitchFamily="18" charset="0"/>
            </a:rPr>
            <a:t>Koskimäki</a:t>
          </a:r>
          <a:r>
            <a:rPr lang="en-US" sz="1200" b="0" i="0" kern="1200" dirty="0">
              <a:solidFill>
                <a:schemeClr val="accent5">
                  <a:lumMod val="50000"/>
                </a:schemeClr>
              </a:solidFill>
              <a:latin typeface="Times New Roman" panose="02020603050405020304" pitchFamily="18" charset="0"/>
              <a:cs typeface="Times New Roman" panose="02020603050405020304" pitchFamily="18" charset="0"/>
            </a:rPr>
            <a:t> et al., 2020).</a:t>
          </a:r>
          <a:endParaRPr lang="en-US" sz="12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2009766" y="1797318"/>
        <a:ext cx="2235348" cy="566681"/>
      </dsp:txXfrm>
    </dsp:sp>
    <dsp:sp modelId="{A726D905-8DAF-4213-8F22-D29F35B662C8}">
      <dsp:nvSpPr>
        <dsp:cNvPr id="0" name=""/>
        <dsp:cNvSpPr/>
      </dsp:nvSpPr>
      <dsp:spPr>
        <a:xfrm>
          <a:off x="1979110" y="2473154"/>
          <a:ext cx="2296660" cy="627993"/>
        </a:xfrm>
        <a:prstGeom prst="roundRect">
          <a:avLst/>
        </a:prstGeom>
        <a:solidFill>
          <a:schemeClr val="lt1">
            <a:alpha val="90000"/>
            <a:hueOff val="0"/>
            <a:satOff val="0"/>
            <a:lumOff val="0"/>
            <a:alphaOff val="0"/>
          </a:schemeClr>
        </a:solidFill>
        <a:ln w="25400" cap="flat" cmpd="sng" algn="ctr">
          <a:solidFill>
            <a:schemeClr val="accent3">
              <a:hueOff val="-38242"/>
              <a:satOff val="17962"/>
              <a:lumOff val="-180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dirty="0">
              <a:solidFill>
                <a:schemeClr val="accent5">
                  <a:lumMod val="50000"/>
                </a:schemeClr>
              </a:solidFill>
              <a:latin typeface="Times New Roman" panose="02020603050405020304" pitchFamily="18" charset="0"/>
              <a:cs typeface="Times New Roman" panose="02020603050405020304" pitchFamily="18" charset="0"/>
            </a:rPr>
            <a:t>Pursue postgraduate education and leadership qualifications.</a:t>
          </a:r>
          <a:endParaRPr lang="en-US" sz="1200" kern="1200" dirty="0">
            <a:solidFill>
              <a:schemeClr val="accent5">
                <a:lumMod val="50000"/>
              </a:schemeClr>
            </a:solidFill>
            <a:latin typeface="Times New Roman" panose="02020603050405020304" pitchFamily="18" charset="0"/>
            <a:cs typeface="Times New Roman" panose="02020603050405020304" pitchFamily="18" charset="0"/>
          </a:endParaRPr>
        </a:p>
      </dsp:txBody>
      <dsp:txXfrm>
        <a:off x="2009766" y="2503810"/>
        <a:ext cx="2235348" cy="5666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0"/>
        <p:cNvGrpSpPr/>
        <p:nvPr/>
      </p:nvGrpSpPr>
      <p:grpSpPr>
        <a:xfrm>
          <a:off x="0" y="0"/>
          <a:ext cx="0" cy="0"/>
          <a:chOff x="0" y="0"/>
          <a:chExt cx="0" cy="0"/>
        </a:xfrm>
      </p:grpSpPr>
      <p:sp>
        <p:nvSpPr>
          <p:cNvPr id="461" name="Google Shape;461;gbd6c00e730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2" name="Google Shape;462;gbd6c00e730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p:cNvGrpSpPr/>
        <p:nvPr/>
      </p:nvGrpSpPr>
      <p:grpSpPr>
        <a:xfrm>
          <a:off x="0" y="0"/>
          <a:ext cx="0" cy="0"/>
          <a:chOff x="0" y="0"/>
          <a:chExt cx="0" cy="0"/>
        </a:xfrm>
      </p:grpSpPr>
      <p:sp>
        <p:nvSpPr>
          <p:cNvPr id="567" name="Google Shape;567;g99f2f57a71_0_20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56F48EEA-D765-88C6-F76C-B8E6A84E6C5C}"/>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09FE44FC-40C8-1F24-97A4-C1F5759661C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F10A24A8-DDA6-56CA-EBBD-B44363AA8B1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45423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7AC48F23-9F4D-6D02-8E55-0E6EC5466E56}"/>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0D10208F-DB5F-E0D4-94BB-070587119D1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EFADF54B-6982-CC15-1815-5C8BAB1218F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45543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7AC48F23-9F4D-6D02-8E55-0E6EC5466E56}"/>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0D10208F-DB5F-E0D4-94BB-070587119D1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EFADF54B-6982-CC15-1815-5C8BAB1218F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789441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4304BC76-76CA-7434-4288-039F6B75DCD5}"/>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833E7822-E075-D981-1FE8-A4FA4495F27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A2194A73-4AD4-6D87-0573-81F4C07E594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35209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C1C076EB-FC7B-813E-186C-F500EF55EDD2}"/>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79850942-95C5-AEB4-0AA6-BD6058FB334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113953DC-3C09-59E2-F7AE-9FF2583F0A3F}"/>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763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0A427649-9D03-8FED-585F-CE08B7786B9B}"/>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C08397A6-0965-6A8E-633A-555BF8917A7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DFB58ED1-AB31-92FD-0B40-0EE9BDBBA88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51028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DEAF7C18-B7ED-F963-91D0-8DFB578910AD}"/>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C9A239D7-9977-8566-6E86-FF29FD5C630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3EAE2EBD-8603-4782-1D73-EA25C719419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751454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7AC48F23-9F4D-6D02-8E55-0E6EC5466E56}"/>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0D10208F-DB5F-E0D4-94BB-070587119D1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EFADF54B-6982-CC15-1815-5C8BAB1218F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945071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40C5B359-9391-1002-1A13-54EB74BF149F}"/>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B3228E43-EEF0-0391-735E-A66EEF79D1F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8D794A72-86FD-49F8-35B2-43B539591E8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95936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2AEE5C96-A58D-D459-9F3D-B9A240A6DB6D}"/>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5C15B57C-674F-643A-FAE2-F12EFA6F578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B1E4BCA3-81FA-CCBD-32B9-BE492601136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992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E28F4908-7EA6-2CF7-476D-967CC4A00166}"/>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AB1B4B52-923B-B1E3-A095-E225869D7AD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03A6BB6A-33DE-F2B9-502E-9FF17BDB882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2248713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6">
          <a:extLst>
            <a:ext uri="{FF2B5EF4-FFF2-40B4-BE49-F238E27FC236}">
              <a16:creationId xmlns:a16="http://schemas.microsoft.com/office/drawing/2014/main" id="{EC94A1C3-24CF-16C2-3D93-E743A37CED9D}"/>
            </a:ext>
          </a:extLst>
        </p:cNvPr>
        <p:cNvGrpSpPr/>
        <p:nvPr/>
      </p:nvGrpSpPr>
      <p:grpSpPr>
        <a:xfrm>
          <a:off x="0" y="0"/>
          <a:ext cx="0" cy="0"/>
          <a:chOff x="0" y="0"/>
          <a:chExt cx="0" cy="0"/>
        </a:xfrm>
      </p:grpSpPr>
      <p:sp>
        <p:nvSpPr>
          <p:cNvPr id="567" name="Google Shape;567;g99f2f57a71_0_207:notes">
            <a:extLst>
              <a:ext uri="{FF2B5EF4-FFF2-40B4-BE49-F238E27FC236}">
                <a16:creationId xmlns:a16="http://schemas.microsoft.com/office/drawing/2014/main" id="{84E8BB95-17A0-2F20-858D-C32FC88D5DC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8" name="Google Shape;568;g99f2f57a71_0_207:notes">
            <a:extLst>
              <a:ext uri="{FF2B5EF4-FFF2-40B4-BE49-F238E27FC236}">
                <a16:creationId xmlns:a16="http://schemas.microsoft.com/office/drawing/2014/main" id="{884DD415-97D2-B1C2-367E-A5D1D62995D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35771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p:nvPr/>
        </p:nvSpPr>
        <p:spPr>
          <a:xfrm>
            <a:off x="101474" y="894998"/>
            <a:ext cx="673949" cy="535688"/>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753899" y="-408225"/>
            <a:ext cx="909919" cy="823340"/>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rot="-4233674">
            <a:off x="5060123" y="-511545"/>
            <a:ext cx="1480004" cy="139052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4233917">
            <a:off x="7062727" y="408321"/>
            <a:ext cx="294265" cy="26846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3320720" y="4465330"/>
            <a:ext cx="1148160" cy="1038912"/>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921472" y="446533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151462" y="478999"/>
            <a:ext cx="558871" cy="471143"/>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744322" y="1353205"/>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txBox="1">
            <a:spLocks noGrp="1"/>
          </p:cNvSpPr>
          <p:nvPr>
            <p:ph type="ctrTitle"/>
          </p:nvPr>
        </p:nvSpPr>
        <p:spPr>
          <a:xfrm>
            <a:off x="1514100" y="1389675"/>
            <a:ext cx="6115800" cy="1639200"/>
          </a:xfrm>
          <a:prstGeom prst="rect">
            <a:avLst/>
          </a:prstGeom>
        </p:spPr>
        <p:txBody>
          <a:bodyPr spcFirstLastPara="1" wrap="square" lIns="91425" tIns="91425" rIns="91425" bIns="91425" anchor="ctr" anchorCtr="0">
            <a:noAutofit/>
          </a:bodyPr>
          <a:lstStyle>
            <a:lvl1pPr lvl="0" algn="ctr">
              <a:lnSpc>
                <a:spcPct val="90000"/>
              </a:lnSpc>
              <a:spcBef>
                <a:spcPts val="0"/>
              </a:spcBef>
              <a:spcAft>
                <a:spcPts val="0"/>
              </a:spcAft>
              <a:buSzPts val="5200"/>
              <a:buNone/>
              <a:defRPr sz="7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8" name="Google Shape;18;p2"/>
          <p:cNvSpPr txBox="1">
            <a:spLocks noGrp="1"/>
          </p:cNvSpPr>
          <p:nvPr>
            <p:ph type="subTitle" idx="1"/>
          </p:nvPr>
        </p:nvSpPr>
        <p:spPr>
          <a:xfrm>
            <a:off x="1972800" y="3381713"/>
            <a:ext cx="5198400" cy="3585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extLst>
      <p:ext uri="{BB962C8B-B14F-4D97-AF65-F5344CB8AC3E}">
        <p14:creationId xmlns:p14="http://schemas.microsoft.com/office/powerpoint/2010/main" val="1370246658"/>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9"/>
        <p:cNvGrpSpPr/>
        <p:nvPr/>
      </p:nvGrpSpPr>
      <p:grpSpPr>
        <a:xfrm>
          <a:off x="0" y="0"/>
          <a:ext cx="0" cy="0"/>
          <a:chOff x="0" y="0"/>
          <a:chExt cx="0" cy="0"/>
        </a:xfrm>
      </p:grpSpPr>
      <p:sp>
        <p:nvSpPr>
          <p:cNvPr id="20" name="Google Shape;20;p3"/>
          <p:cNvSpPr/>
          <p:nvPr/>
        </p:nvSpPr>
        <p:spPr>
          <a:xfrm flipH="1">
            <a:off x="8341340" y="4094583"/>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29048" y="-214325"/>
            <a:ext cx="1784020" cy="1418110"/>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a:off x="5184120" y="77888"/>
            <a:ext cx="1020080" cy="92301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1927697" y="61563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3426835" y="4604100"/>
            <a:ext cx="796418" cy="72063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4572002" y="4290464"/>
            <a:ext cx="558953" cy="471226"/>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rot="-1763830">
            <a:off x="97738" y="3601875"/>
            <a:ext cx="1247592" cy="1848411"/>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txBox="1">
            <a:spLocks noGrp="1"/>
          </p:cNvSpPr>
          <p:nvPr>
            <p:ph type="title"/>
          </p:nvPr>
        </p:nvSpPr>
        <p:spPr>
          <a:xfrm>
            <a:off x="1927700" y="1472513"/>
            <a:ext cx="2920500" cy="1418100"/>
          </a:xfrm>
          <a:prstGeom prst="rect">
            <a:avLst/>
          </a:prstGeom>
        </p:spPr>
        <p:txBody>
          <a:bodyPr spcFirstLastPara="1" wrap="square" lIns="91425" tIns="91425" rIns="91425" bIns="91425" anchor="ctr" anchorCtr="0">
            <a:noAutofit/>
          </a:bodyPr>
          <a:lstStyle>
            <a:lvl1pPr lvl="0" algn="l">
              <a:spcBef>
                <a:spcPts val="0"/>
              </a:spcBef>
              <a:spcAft>
                <a:spcPts val="0"/>
              </a:spcAft>
              <a:buSzPts val="3600"/>
              <a:buNone/>
              <a:defRPr sz="5000">
                <a:solidFill>
                  <a:schemeClr val="lt2"/>
                </a:solidFill>
              </a:defRPr>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28" name="Google Shape;28;p3"/>
          <p:cNvSpPr txBox="1">
            <a:spLocks noGrp="1"/>
          </p:cNvSpPr>
          <p:nvPr>
            <p:ph type="title" idx="2" hasCustomPrompt="1"/>
          </p:nvPr>
        </p:nvSpPr>
        <p:spPr>
          <a:xfrm>
            <a:off x="660325" y="2057763"/>
            <a:ext cx="1158300" cy="674400"/>
          </a:xfrm>
          <a:prstGeom prst="rect">
            <a:avLst/>
          </a:prstGeom>
        </p:spPr>
        <p:txBody>
          <a:bodyPr spcFirstLastPara="1" wrap="square" lIns="91425" tIns="91425" rIns="91425" bIns="91425" anchor="ctr" anchorCtr="0">
            <a:noAutofit/>
          </a:bodyPr>
          <a:lstStyle>
            <a:lvl1pPr lvl="0"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9" name="Google Shape;29;p3"/>
          <p:cNvSpPr txBox="1">
            <a:spLocks noGrp="1"/>
          </p:cNvSpPr>
          <p:nvPr>
            <p:ph type="subTitle" idx="1"/>
          </p:nvPr>
        </p:nvSpPr>
        <p:spPr>
          <a:xfrm>
            <a:off x="1927700" y="2890688"/>
            <a:ext cx="2920500" cy="780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586488950"/>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30"/>
        <p:cNvGrpSpPr/>
        <p:nvPr/>
      </p:nvGrpSpPr>
      <p:grpSpPr>
        <a:xfrm>
          <a:off x="0" y="0"/>
          <a:ext cx="0" cy="0"/>
          <a:chOff x="0" y="0"/>
          <a:chExt cx="0" cy="0"/>
        </a:xfrm>
      </p:grpSpPr>
      <p:sp>
        <p:nvSpPr>
          <p:cNvPr id="31" name="Google Shape;31;p4"/>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2" name="Google Shape;32;p4"/>
          <p:cNvSpPr txBox="1">
            <a:spLocks noGrp="1"/>
          </p:cNvSpPr>
          <p:nvPr>
            <p:ph type="body" idx="1"/>
          </p:nvPr>
        </p:nvSpPr>
        <p:spPr>
          <a:xfrm>
            <a:off x="720000" y="1215750"/>
            <a:ext cx="7704000" cy="3388200"/>
          </a:xfrm>
          <a:prstGeom prst="rect">
            <a:avLst/>
          </a:prstGeom>
        </p:spPr>
        <p:txBody>
          <a:bodyPr spcFirstLastPara="1" wrap="square" lIns="91425" tIns="91425" rIns="91425" bIns="91425" anchor="ctr" anchorCtr="0">
            <a:noAutofit/>
          </a:bodyPr>
          <a:lstStyle>
            <a:lvl1pPr marL="457200" lvl="0" indent="-304800" rtl="0">
              <a:lnSpc>
                <a:spcPct val="100000"/>
              </a:lnSpc>
              <a:spcBef>
                <a:spcPts val="0"/>
              </a:spcBef>
              <a:spcAft>
                <a:spcPts val="0"/>
              </a:spcAft>
              <a:buSzPts val="1200"/>
              <a:buAutoNum type="arabicPeriod"/>
              <a:defRPr sz="1250"/>
            </a:lvl1pPr>
            <a:lvl2pPr marL="914400" lvl="1" indent="-304800" rtl="0">
              <a:lnSpc>
                <a:spcPct val="115000"/>
              </a:lnSpc>
              <a:spcBef>
                <a:spcPts val="1600"/>
              </a:spcBef>
              <a:spcAft>
                <a:spcPts val="0"/>
              </a:spcAft>
              <a:buSzPts val="1200"/>
              <a:buFont typeface="Roboto Condensed Light"/>
              <a:buAutoNum type="alphaLcPeriod"/>
              <a:defRPr/>
            </a:lvl2pPr>
            <a:lvl3pPr marL="1371600" lvl="2" indent="-304800" rtl="0">
              <a:lnSpc>
                <a:spcPct val="115000"/>
              </a:lnSpc>
              <a:spcBef>
                <a:spcPts val="1600"/>
              </a:spcBef>
              <a:spcAft>
                <a:spcPts val="0"/>
              </a:spcAft>
              <a:buSzPts val="1200"/>
              <a:buFont typeface="Roboto Condensed Light"/>
              <a:buAutoNum type="romanLcPeriod"/>
              <a:defRPr/>
            </a:lvl3pPr>
            <a:lvl4pPr marL="1828800" lvl="3" indent="-304800" rtl="0">
              <a:lnSpc>
                <a:spcPct val="115000"/>
              </a:lnSpc>
              <a:spcBef>
                <a:spcPts val="1600"/>
              </a:spcBef>
              <a:spcAft>
                <a:spcPts val="0"/>
              </a:spcAft>
              <a:buSzPts val="1200"/>
              <a:buFont typeface="Roboto Condensed Light"/>
              <a:buAutoNum type="arabicPeriod"/>
              <a:defRPr/>
            </a:lvl4pPr>
            <a:lvl5pPr marL="2286000" lvl="4" indent="-304800" rtl="0">
              <a:lnSpc>
                <a:spcPct val="115000"/>
              </a:lnSpc>
              <a:spcBef>
                <a:spcPts val="1600"/>
              </a:spcBef>
              <a:spcAft>
                <a:spcPts val="0"/>
              </a:spcAft>
              <a:buSzPts val="1200"/>
              <a:buFont typeface="Roboto Condensed Light"/>
              <a:buAutoNum type="alphaLcPeriod"/>
              <a:defRPr/>
            </a:lvl5pPr>
            <a:lvl6pPr marL="2743200" lvl="5" indent="-304800" rtl="0">
              <a:lnSpc>
                <a:spcPct val="115000"/>
              </a:lnSpc>
              <a:spcBef>
                <a:spcPts val="1600"/>
              </a:spcBef>
              <a:spcAft>
                <a:spcPts val="0"/>
              </a:spcAft>
              <a:buSzPts val="1200"/>
              <a:buFont typeface="Roboto Condensed Light"/>
              <a:buAutoNum type="romanLcPeriod"/>
              <a:defRPr/>
            </a:lvl6pPr>
            <a:lvl7pPr marL="3200400" lvl="6" indent="-304800" rtl="0">
              <a:lnSpc>
                <a:spcPct val="115000"/>
              </a:lnSpc>
              <a:spcBef>
                <a:spcPts val="1600"/>
              </a:spcBef>
              <a:spcAft>
                <a:spcPts val="0"/>
              </a:spcAft>
              <a:buSzPts val="1200"/>
              <a:buFont typeface="Roboto Condensed Light"/>
              <a:buAutoNum type="arabicPeriod"/>
              <a:defRPr/>
            </a:lvl7pPr>
            <a:lvl8pPr marL="3657600" lvl="7" indent="-304800" rtl="0">
              <a:lnSpc>
                <a:spcPct val="115000"/>
              </a:lnSpc>
              <a:spcBef>
                <a:spcPts val="1600"/>
              </a:spcBef>
              <a:spcAft>
                <a:spcPts val="0"/>
              </a:spcAft>
              <a:buSzPts val="1200"/>
              <a:buFont typeface="Roboto Condensed Light"/>
              <a:buAutoNum type="alphaLcPeriod"/>
              <a:defRPr/>
            </a:lvl8pPr>
            <a:lvl9pPr marL="4114800" lvl="8" indent="-304800" rtl="0">
              <a:lnSpc>
                <a:spcPct val="115000"/>
              </a:lnSpc>
              <a:spcBef>
                <a:spcPts val="1600"/>
              </a:spcBef>
              <a:spcAft>
                <a:spcPts val="1600"/>
              </a:spcAft>
              <a:buSzPts val="1200"/>
              <a:buFont typeface="Roboto Condensed Light"/>
              <a:buAutoNum type="romanLcPeriod"/>
              <a:defRPr/>
            </a:lvl9pPr>
          </a:lstStyle>
          <a:p>
            <a:endParaRPr/>
          </a:p>
        </p:txBody>
      </p:sp>
      <p:sp>
        <p:nvSpPr>
          <p:cNvPr id="33" name="Google Shape;33;p4"/>
          <p:cNvSpPr/>
          <p:nvPr/>
        </p:nvSpPr>
        <p:spPr>
          <a:xfrm>
            <a:off x="-76415" y="248463"/>
            <a:ext cx="796418" cy="72063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1494647" y="109693"/>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rot="-2412800">
            <a:off x="8338025" y="4222528"/>
            <a:ext cx="1329904" cy="1057073"/>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rot="-4233674">
            <a:off x="8684931" y="3280824"/>
            <a:ext cx="378476" cy="345326"/>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71570287"/>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37"/>
        <p:cNvGrpSpPr/>
        <p:nvPr/>
      </p:nvGrpSpPr>
      <p:grpSpPr>
        <a:xfrm>
          <a:off x="0" y="0"/>
          <a:ext cx="0" cy="0"/>
          <a:chOff x="0" y="0"/>
          <a:chExt cx="0" cy="0"/>
        </a:xfrm>
      </p:grpSpPr>
      <p:sp>
        <p:nvSpPr>
          <p:cNvPr id="38" name="Google Shape;38;p5"/>
          <p:cNvSpPr/>
          <p:nvPr/>
        </p:nvSpPr>
        <p:spPr>
          <a:xfrm rot="-1515407">
            <a:off x="8076913" y="4283442"/>
            <a:ext cx="1393278" cy="1107496"/>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5"/>
          <p:cNvSpPr/>
          <p:nvPr/>
        </p:nvSpPr>
        <p:spPr>
          <a:xfrm>
            <a:off x="8423997" y="337928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5"/>
          <p:cNvSpPr/>
          <p:nvPr/>
        </p:nvSpPr>
        <p:spPr>
          <a:xfrm rot="2100352">
            <a:off x="-311131" y="-618166"/>
            <a:ext cx="1370668" cy="2030758"/>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5"/>
          <p:cNvSpPr/>
          <p:nvPr/>
        </p:nvSpPr>
        <p:spPr>
          <a:xfrm rot="8858451">
            <a:off x="164234" y="1716071"/>
            <a:ext cx="531938" cy="622507"/>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5"/>
          <p:cNvSpPr/>
          <p:nvPr/>
        </p:nvSpPr>
        <p:spPr>
          <a:xfrm>
            <a:off x="214450" y="4295963"/>
            <a:ext cx="681085" cy="61627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5"/>
          <p:cNvSpPr/>
          <p:nvPr/>
        </p:nvSpPr>
        <p:spPr>
          <a:xfrm rot="8858676">
            <a:off x="8375206" y="167109"/>
            <a:ext cx="616762" cy="721774"/>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5"/>
          <p:cNvSpPr/>
          <p:nvPr/>
        </p:nvSpPr>
        <p:spPr>
          <a:xfrm>
            <a:off x="1669872" y="4698418"/>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6" name="Google Shape;46;p5"/>
          <p:cNvSpPr txBox="1">
            <a:spLocks noGrp="1"/>
          </p:cNvSpPr>
          <p:nvPr>
            <p:ph type="title" idx="2"/>
          </p:nvPr>
        </p:nvSpPr>
        <p:spPr>
          <a:xfrm>
            <a:off x="1669863" y="2710750"/>
            <a:ext cx="2622900" cy="386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b="0">
                <a:solidFill>
                  <a:schemeClr val="lt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7" name="Google Shape;47;p5"/>
          <p:cNvSpPr txBox="1">
            <a:spLocks noGrp="1"/>
          </p:cNvSpPr>
          <p:nvPr>
            <p:ph type="title" idx="3"/>
          </p:nvPr>
        </p:nvSpPr>
        <p:spPr>
          <a:xfrm>
            <a:off x="4851245" y="2710751"/>
            <a:ext cx="2622900" cy="386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500" b="0">
                <a:solidFill>
                  <a:schemeClr val="lt2"/>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8" name="Google Shape;48;p5"/>
          <p:cNvSpPr txBox="1">
            <a:spLocks noGrp="1"/>
          </p:cNvSpPr>
          <p:nvPr>
            <p:ph type="subTitle" idx="1"/>
          </p:nvPr>
        </p:nvSpPr>
        <p:spPr>
          <a:xfrm>
            <a:off x="4851245" y="3096826"/>
            <a:ext cx="2622900" cy="9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49" name="Google Shape;49;p5"/>
          <p:cNvSpPr txBox="1">
            <a:spLocks noGrp="1"/>
          </p:cNvSpPr>
          <p:nvPr>
            <p:ph type="subTitle" idx="4"/>
          </p:nvPr>
        </p:nvSpPr>
        <p:spPr>
          <a:xfrm>
            <a:off x="1669863" y="3096826"/>
            <a:ext cx="2622900" cy="9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extLst>
      <p:ext uri="{BB962C8B-B14F-4D97-AF65-F5344CB8AC3E}">
        <p14:creationId xmlns:p14="http://schemas.microsoft.com/office/powerpoint/2010/main" val="3191959662"/>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57"/>
        <p:cNvGrpSpPr/>
        <p:nvPr/>
      </p:nvGrpSpPr>
      <p:grpSpPr>
        <a:xfrm>
          <a:off x="0" y="0"/>
          <a:ext cx="0" cy="0"/>
          <a:chOff x="0" y="0"/>
          <a:chExt cx="0" cy="0"/>
        </a:xfrm>
      </p:grpSpPr>
      <p:sp>
        <p:nvSpPr>
          <p:cNvPr id="58" name="Google Shape;58;p7"/>
          <p:cNvSpPr/>
          <p:nvPr/>
        </p:nvSpPr>
        <p:spPr>
          <a:xfrm flipH="1">
            <a:off x="8341340" y="4094583"/>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7"/>
          <p:cNvSpPr/>
          <p:nvPr/>
        </p:nvSpPr>
        <p:spPr>
          <a:xfrm flipH="1">
            <a:off x="8515090" y="-237092"/>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7"/>
          <p:cNvSpPr/>
          <p:nvPr/>
        </p:nvSpPr>
        <p:spPr>
          <a:xfrm>
            <a:off x="-454773" y="-528600"/>
            <a:ext cx="1784020" cy="1418110"/>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p:nvPr/>
        </p:nvSpPr>
        <p:spPr>
          <a:xfrm rot="-1763830">
            <a:off x="-710287" y="3419250"/>
            <a:ext cx="1247592" cy="1848411"/>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7"/>
          <p:cNvSpPr/>
          <p:nvPr/>
        </p:nvSpPr>
        <p:spPr>
          <a:xfrm>
            <a:off x="1520722" y="40063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7"/>
          <p:cNvSpPr/>
          <p:nvPr/>
        </p:nvSpPr>
        <p:spPr>
          <a:xfrm rot="3229889">
            <a:off x="8411809" y="1009678"/>
            <a:ext cx="520454" cy="438757"/>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7"/>
          <p:cNvSpPr/>
          <p:nvPr/>
        </p:nvSpPr>
        <p:spPr>
          <a:xfrm>
            <a:off x="113222" y="3110405"/>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txBox="1">
            <a:spLocks noGrp="1"/>
          </p:cNvSpPr>
          <p:nvPr>
            <p:ph type="body" idx="1"/>
          </p:nvPr>
        </p:nvSpPr>
        <p:spPr>
          <a:xfrm>
            <a:off x="2208150" y="1652125"/>
            <a:ext cx="4727700" cy="2616600"/>
          </a:xfrm>
          <a:prstGeom prst="rect">
            <a:avLst/>
          </a:prstGeom>
        </p:spPr>
        <p:txBody>
          <a:bodyPr spcFirstLastPara="1" wrap="square" lIns="91425" tIns="91425" rIns="91425" bIns="91425" anchor="ctr" anchorCtr="0">
            <a:noAutofit/>
          </a:bodyPr>
          <a:lstStyle>
            <a:lvl1pPr marL="457200" lvl="0" indent="-317500" rtl="0">
              <a:lnSpc>
                <a:spcPct val="100000"/>
              </a:lnSpc>
              <a:spcBef>
                <a:spcPts val="0"/>
              </a:spcBef>
              <a:spcAft>
                <a:spcPts val="0"/>
              </a:spcAft>
              <a:buClr>
                <a:schemeClr val="lt2"/>
              </a:buClr>
              <a:buSzPts val="1400"/>
              <a:buChar char="●"/>
              <a:defRPr/>
            </a:lvl1pPr>
            <a:lvl2pPr marL="914400" lvl="1" indent="-317500" rtl="0">
              <a:lnSpc>
                <a:spcPct val="115000"/>
              </a:lnSpc>
              <a:spcBef>
                <a:spcPts val="500"/>
              </a:spcBef>
              <a:spcAft>
                <a:spcPts val="0"/>
              </a:spcAft>
              <a:buSzPts val="1400"/>
              <a:buChar char="○"/>
              <a:defRPr/>
            </a:lvl2pPr>
            <a:lvl3pPr marL="1371600" lvl="2" indent="-317500" rtl="0">
              <a:lnSpc>
                <a:spcPct val="115000"/>
              </a:lnSpc>
              <a:spcBef>
                <a:spcPts val="1600"/>
              </a:spcBef>
              <a:spcAft>
                <a:spcPts val="0"/>
              </a:spcAft>
              <a:buSzPts val="1400"/>
              <a:buChar char="■"/>
              <a:defRPr/>
            </a:lvl3pPr>
            <a:lvl4pPr marL="1828800" lvl="3" indent="-317500" rtl="0">
              <a:lnSpc>
                <a:spcPct val="115000"/>
              </a:lnSpc>
              <a:spcBef>
                <a:spcPts val="1600"/>
              </a:spcBef>
              <a:spcAft>
                <a:spcPts val="0"/>
              </a:spcAft>
              <a:buSzPts val="1400"/>
              <a:buChar char="●"/>
              <a:defRPr/>
            </a:lvl4pPr>
            <a:lvl5pPr marL="2286000" lvl="4" indent="-317500" rtl="0">
              <a:lnSpc>
                <a:spcPct val="115000"/>
              </a:lnSpc>
              <a:spcBef>
                <a:spcPts val="1600"/>
              </a:spcBef>
              <a:spcAft>
                <a:spcPts val="0"/>
              </a:spcAft>
              <a:buSzPts val="1400"/>
              <a:buChar char="○"/>
              <a:defRPr/>
            </a:lvl5pPr>
            <a:lvl6pPr marL="2743200" lvl="5" indent="-317500" rtl="0">
              <a:lnSpc>
                <a:spcPct val="115000"/>
              </a:lnSpc>
              <a:spcBef>
                <a:spcPts val="1600"/>
              </a:spcBef>
              <a:spcAft>
                <a:spcPts val="0"/>
              </a:spcAft>
              <a:buSzPts val="1400"/>
              <a:buChar char="■"/>
              <a:defRPr/>
            </a:lvl6pPr>
            <a:lvl7pPr marL="3200400" lvl="6" indent="-317500" rtl="0">
              <a:lnSpc>
                <a:spcPct val="115000"/>
              </a:lnSpc>
              <a:spcBef>
                <a:spcPts val="1600"/>
              </a:spcBef>
              <a:spcAft>
                <a:spcPts val="0"/>
              </a:spcAft>
              <a:buSzPts val="1400"/>
              <a:buChar char="●"/>
              <a:defRPr/>
            </a:lvl7pPr>
            <a:lvl8pPr marL="3657600" lvl="7" indent="-317500" rtl="0">
              <a:lnSpc>
                <a:spcPct val="115000"/>
              </a:lnSpc>
              <a:spcBef>
                <a:spcPts val="1600"/>
              </a:spcBef>
              <a:spcAft>
                <a:spcPts val="0"/>
              </a:spcAft>
              <a:buSzPts val="1400"/>
              <a:buChar char="○"/>
              <a:defRPr/>
            </a:lvl8pPr>
            <a:lvl9pPr marL="4114800" lvl="8" indent="-317500" rtl="0">
              <a:lnSpc>
                <a:spcPct val="115000"/>
              </a:lnSpc>
              <a:spcBef>
                <a:spcPts val="1600"/>
              </a:spcBef>
              <a:spcAft>
                <a:spcPts val="1600"/>
              </a:spcAft>
              <a:buSzPts val="1400"/>
              <a:buChar char="■"/>
              <a:defRPr/>
            </a:lvl9pPr>
          </a:lstStyle>
          <a:p>
            <a:endParaRPr/>
          </a:p>
        </p:txBody>
      </p:sp>
      <p:sp>
        <p:nvSpPr>
          <p:cNvPr id="66" name="Google Shape;66;p7"/>
          <p:cNvSpPr txBox="1">
            <a:spLocks noGrp="1"/>
          </p:cNvSpPr>
          <p:nvPr>
            <p:ph type="title"/>
          </p:nvPr>
        </p:nvSpPr>
        <p:spPr>
          <a:xfrm>
            <a:off x="720000" y="445025"/>
            <a:ext cx="77109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170019703"/>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67"/>
        <p:cNvGrpSpPr/>
        <p:nvPr/>
      </p:nvGrpSpPr>
      <p:grpSpPr>
        <a:xfrm>
          <a:off x="0" y="0"/>
          <a:ext cx="0" cy="0"/>
          <a:chOff x="0" y="0"/>
          <a:chExt cx="0" cy="0"/>
        </a:xfrm>
      </p:grpSpPr>
      <p:sp>
        <p:nvSpPr>
          <p:cNvPr id="68" name="Google Shape;68;p8"/>
          <p:cNvSpPr/>
          <p:nvPr/>
        </p:nvSpPr>
        <p:spPr>
          <a:xfrm rot="-4960044">
            <a:off x="2464390" y="-550854"/>
            <a:ext cx="4215209" cy="6245179"/>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8"/>
          <p:cNvSpPr/>
          <p:nvPr/>
        </p:nvSpPr>
        <p:spPr>
          <a:xfrm>
            <a:off x="503924" y="-107650"/>
            <a:ext cx="1023501" cy="926114"/>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8"/>
          <p:cNvSpPr/>
          <p:nvPr/>
        </p:nvSpPr>
        <p:spPr>
          <a:xfrm>
            <a:off x="1668422" y="4366993"/>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8"/>
          <p:cNvSpPr/>
          <p:nvPr/>
        </p:nvSpPr>
        <p:spPr>
          <a:xfrm rot="-4233670">
            <a:off x="-201070" y="935598"/>
            <a:ext cx="700883" cy="639494"/>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2700000">
            <a:off x="-490529" y="3564377"/>
            <a:ext cx="1530157" cy="1216245"/>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4285766" flipH="1">
            <a:off x="8077950" y="-696351"/>
            <a:ext cx="1370671" cy="2030763"/>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8497367" y="1519521"/>
            <a:ext cx="531880" cy="622440"/>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flipH="1">
            <a:off x="8341340" y="4094583"/>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rot="2158332">
            <a:off x="7764136" y="4761219"/>
            <a:ext cx="274593" cy="231478"/>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txBox="1">
            <a:spLocks noGrp="1"/>
          </p:cNvSpPr>
          <p:nvPr>
            <p:ph type="title"/>
          </p:nvPr>
        </p:nvSpPr>
        <p:spPr>
          <a:xfrm>
            <a:off x="1938450" y="1307100"/>
            <a:ext cx="5267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extLst>
      <p:ext uri="{BB962C8B-B14F-4D97-AF65-F5344CB8AC3E}">
        <p14:creationId xmlns:p14="http://schemas.microsoft.com/office/powerpoint/2010/main" val="3475539136"/>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78"/>
        <p:cNvGrpSpPr/>
        <p:nvPr/>
      </p:nvGrpSpPr>
      <p:grpSpPr>
        <a:xfrm>
          <a:off x="0" y="0"/>
          <a:ext cx="0" cy="0"/>
          <a:chOff x="0" y="0"/>
          <a:chExt cx="0" cy="0"/>
        </a:xfrm>
      </p:grpSpPr>
      <p:sp>
        <p:nvSpPr>
          <p:cNvPr id="79" name="Google Shape;79;p9"/>
          <p:cNvSpPr/>
          <p:nvPr/>
        </p:nvSpPr>
        <p:spPr>
          <a:xfrm rot="-4960044">
            <a:off x="2464390" y="-550854"/>
            <a:ext cx="4215209" cy="6245179"/>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9"/>
          <p:cNvSpPr/>
          <p:nvPr/>
        </p:nvSpPr>
        <p:spPr>
          <a:xfrm>
            <a:off x="314423" y="-112976"/>
            <a:ext cx="891534" cy="1043329"/>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9"/>
          <p:cNvSpPr/>
          <p:nvPr/>
        </p:nvSpPr>
        <p:spPr>
          <a:xfrm>
            <a:off x="1515597" y="18028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9"/>
          <p:cNvSpPr/>
          <p:nvPr/>
        </p:nvSpPr>
        <p:spPr>
          <a:xfrm>
            <a:off x="8501047" y="450708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9"/>
          <p:cNvSpPr/>
          <p:nvPr/>
        </p:nvSpPr>
        <p:spPr>
          <a:xfrm>
            <a:off x="688123" y="4702298"/>
            <a:ext cx="777543" cy="618002"/>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9"/>
          <p:cNvSpPr/>
          <p:nvPr/>
        </p:nvSpPr>
        <p:spPr>
          <a:xfrm>
            <a:off x="7634485" y="-78200"/>
            <a:ext cx="796418" cy="72063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9"/>
          <p:cNvSpPr txBox="1">
            <a:spLocks noGrp="1"/>
          </p:cNvSpPr>
          <p:nvPr>
            <p:ph type="title"/>
          </p:nvPr>
        </p:nvSpPr>
        <p:spPr>
          <a:xfrm>
            <a:off x="2088300" y="1591038"/>
            <a:ext cx="4967400" cy="618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86" name="Google Shape;86;p9"/>
          <p:cNvSpPr txBox="1">
            <a:spLocks noGrp="1"/>
          </p:cNvSpPr>
          <p:nvPr>
            <p:ph type="subTitle" idx="1"/>
          </p:nvPr>
        </p:nvSpPr>
        <p:spPr>
          <a:xfrm>
            <a:off x="2088300" y="2209063"/>
            <a:ext cx="4967400" cy="134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1807326506"/>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87"/>
        <p:cNvGrpSpPr/>
        <p:nvPr/>
      </p:nvGrpSpPr>
      <p:grpSpPr>
        <a:xfrm>
          <a:off x="0" y="0"/>
          <a:ext cx="0" cy="0"/>
          <a:chOff x="0" y="0"/>
          <a:chExt cx="0" cy="0"/>
        </a:xfrm>
      </p:grpSpPr>
      <p:sp>
        <p:nvSpPr>
          <p:cNvPr id="88" name="Google Shape;88;p10"/>
          <p:cNvSpPr txBox="1">
            <a:spLocks noGrp="1"/>
          </p:cNvSpPr>
          <p:nvPr>
            <p:ph type="title"/>
          </p:nvPr>
        </p:nvSpPr>
        <p:spPr>
          <a:xfrm>
            <a:off x="4430725" y="845700"/>
            <a:ext cx="3993300" cy="3452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54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89" name="Google Shape;89;p10"/>
          <p:cNvSpPr/>
          <p:nvPr/>
        </p:nvSpPr>
        <p:spPr>
          <a:xfrm>
            <a:off x="7957802" y="3969250"/>
            <a:ext cx="1784020" cy="1418110"/>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10"/>
          <p:cNvSpPr/>
          <p:nvPr/>
        </p:nvSpPr>
        <p:spPr>
          <a:xfrm>
            <a:off x="3488995" y="-270062"/>
            <a:ext cx="1020080" cy="92301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10"/>
          <p:cNvSpPr/>
          <p:nvPr/>
        </p:nvSpPr>
        <p:spPr>
          <a:xfrm rot="-1763830">
            <a:off x="-339237" y="3754100"/>
            <a:ext cx="1247592" cy="1848411"/>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10"/>
          <p:cNvSpPr/>
          <p:nvPr/>
        </p:nvSpPr>
        <p:spPr>
          <a:xfrm rot="4414891">
            <a:off x="356513" y="424892"/>
            <a:ext cx="475025" cy="400468"/>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65169269"/>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93"/>
        <p:cNvGrpSpPr/>
        <p:nvPr/>
      </p:nvGrpSpPr>
      <p:grpSpPr>
        <a:xfrm>
          <a:off x="0" y="0"/>
          <a:ext cx="0" cy="0"/>
          <a:chOff x="0" y="0"/>
          <a:chExt cx="0" cy="0"/>
        </a:xfrm>
      </p:grpSpPr>
      <p:sp>
        <p:nvSpPr>
          <p:cNvPr id="94" name="Google Shape;94;p11"/>
          <p:cNvSpPr/>
          <p:nvPr/>
        </p:nvSpPr>
        <p:spPr>
          <a:xfrm rot="-5400000">
            <a:off x="2470128" y="-1284288"/>
            <a:ext cx="4203744" cy="7712077"/>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1"/>
          <p:cNvSpPr/>
          <p:nvPr/>
        </p:nvSpPr>
        <p:spPr>
          <a:xfrm>
            <a:off x="-76415" y="248463"/>
            <a:ext cx="796418" cy="72063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11"/>
          <p:cNvSpPr/>
          <p:nvPr/>
        </p:nvSpPr>
        <p:spPr>
          <a:xfrm>
            <a:off x="1494647" y="109693"/>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11"/>
          <p:cNvSpPr/>
          <p:nvPr/>
        </p:nvSpPr>
        <p:spPr>
          <a:xfrm rot="-4233684">
            <a:off x="8499740" y="-68772"/>
            <a:ext cx="1006472" cy="918284"/>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1"/>
          <p:cNvSpPr/>
          <p:nvPr/>
        </p:nvSpPr>
        <p:spPr>
          <a:xfrm rot="2700000">
            <a:off x="-558321" y="4319676"/>
            <a:ext cx="1329896" cy="1057067"/>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1"/>
          <p:cNvSpPr/>
          <p:nvPr/>
        </p:nvSpPr>
        <p:spPr>
          <a:xfrm>
            <a:off x="8186210" y="4175613"/>
            <a:ext cx="796418" cy="72063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11"/>
          <p:cNvSpPr/>
          <p:nvPr/>
        </p:nvSpPr>
        <p:spPr>
          <a:xfrm>
            <a:off x="8558272" y="3373343"/>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11"/>
          <p:cNvSpPr txBox="1">
            <a:spLocks noGrp="1"/>
          </p:cNvSpPr>
          <p:nvPr>
            <p:ph type="title" hasCustomPrompt="1"/>
          </p:nvPr>
        </p:nvSpPr>
        <p:spPr>
          <a:xfrm>
            <a:off x="1284000" y="1273050"/>
            <a:ext cx="6576000" cy="21003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149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02" name="Google Shape;102;p11"/>
          <p:cNvSpPr txBox="1">
            <a:spLocks noGrp="1"/>
          </p:cNvSpPr>
          <p:nvPr>
            <p:ph type="subTitle" idx="1"/>
          </p:nvPr>
        </p:nvSpPr>
        <p:spPr>
          <a:xfrm>
            <a:off x="1284000" y="3373350"/>
            <a:ext cx="6576000" cy="497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1600"/>
              </a:spcBef>
              <a:spcAft>
                <a:spcPts val="0"/>
              </a:spcAft>
              <a:buSzPts val="1600"/>
              <a:buNone/>
              <a:defRPr sz="1600"/>
            </a:lvl3pPr>
            <a:lvl4pPr lvl="3" algn="ctr" rtl="0">
              <a:lnSpc>
                <a:spcPct val="100000"/>
              </a:lnSpc>
              <a:spcBef>
                <a:spcPts val="1600"/>
              </a:spcBef>
              <a:spcAft>
                <a:spcPts val="0"/>
              </a:spcAft>
              <a:buSzPts val="1600"/>
              <a:buNone/>
              <a:defRPr sz="1600"/>
            </a:lvl4pPr>
            <a:lvl5pPr lvl="4" algn="ctr" rtl="0">
              <a:lnSpc>
                <a:spcPct val="100000"/>
              </a:lnSpc>
              <a:spcBef>
                <a:spcPts val="1600"/>
              </a:spcBef>
              <a:spcAft>
                <a:spcPts val="0"/>
              </a:spcAft>
              <a:buSzPts val="1600"/>
              <a:buNone/>
              <a:defRPr sz="1600"/>
            </a:lvl5pPr>
            <a:lvl6pPr lvl="5" algn="ctr" rtl="0">
              <a:lnSpc>
                <a:spcPct val="100000"/>
              </a:lnSpc>
              <a:spcBef>
                <a:spcPts val="1600"/>
              </a:spcBef>
              <a:spcAft>
                <a:spcPts val="0"/>
              </a:spcAft>
              <a:buSzPts val="1600"/>
              <a:buNone/>
              <a:defRPr sz="1600"/>
            </a:lvl6pPr>
            <a:lvl7pPr lvl="6" algn="ctr" rtl="0">
              <a:lnSpc>
                <a:spcPct val="100000"/>
              </a:lnSpc>
              <a:spcBef>
                <a:spcPts val="1600"/>
              </a:spcBef>
              <a:spcAft>
                <a:spcPts val="0"/>
              </a:spcAft>
              <a:buSzPts val="1600"/>
              <a:buNone/>
              <a:defRPr sz="1600"/>
            </a:lvl7pPr>
            <a:lvl8pPr lvl="7" algn="ctr" rtl="0">
              <a:lnSpc>
                <a:spcPct val="100000"/>
              </a:lnSpc>
              <a:spcBef>
                <a:spcPts val="1600"/>
              </a:spcBef>
              <a:spcAft>
                <a:spcPts val="0"/>
              </a:spcAft>
              <a:buSzPts val="1600"/>
              <a:buNone/>
              <a:defRPr sz="1600"/>
            </a:lvl8pPr>
            <a:lvl9pPr lvl="8" algn="ctr" rtl="0">
              <a:lnSpc>
                <a:spcPct val="100000"/>
              </a:lnSpc>
              <a:spcBef>
                <a:spcPts val="1600"/>
              </a:spcBef>
              <a:spcAft>
                <a:spcPts val="1600"/>
              </a:spcAft>
              <a:buSzPts val="1600"/>
              <a:buNone/>
              <a:defRPr sz="1600"/>
            </a:lvl9pPr>
          </a:lstStyle>
          <a:p>
            <a:endParaRPr/>
          </a:p>
        </p:txBody>
      </p:sp>
    </p:spTree>
    <p:extLst>
      <p:ext uri="{BB962C8B-B14F-4D97-AF65-F5344CB8AC3E}">
        <p14:creationId xmlns:p14="http://schemas.microsoft.com/office/powerpoint/2010/main" val="176641528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03"/>
        <p:cNvGrpSpPr/>
        <p:nvPr/>
      </p:nvGrpSpPr>
      <p:grpSpPr>
        <a:xfrm>
          <a:off x="0" y="0"/>
          <a:ext cx="0" cy="0"/>
          <a:chOff x="0" y="0"/>
          <a:chExt cx="0" cy="0"/>
        </a:xfrm>
      </p:grpSpPr>
    </p:spTree>
    <p:extLst>
      <p:ext uri="{BB962C8B-B14F-4D97-AF65-F5344CB8AC3E}">
        <p14:creationId xmlns:p14="http://schemas.microsoft.com/office/powerpoint/2010/main" val="319867630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104"/>
        <p:cNvGrpSpPr/>
        <p:nvPr/>
      </p:nvGrpSpPr>
      <p:grpSpPr>
        <a:xfrm>
          <a:off x="0" y="0"/>
          <a:ext cx="0" cy="0"/>
          <a:chOff x="0" y="0"/>
          <a:chExt cx="0" cy="0"/>
        </a:xfrm>
      </p:grpSpPr>
      <p:grpSp>
        <p:nvGrpSpPr>
          <p:cNvPr id="105" name="Google Shape;105;p13"/>
          <p:cNvGrpSpPr/>
          <p:nvPr/>
        </p:nvGrpSpPr>
        <p:grpSpPr>
          <a:xfrm rot="2158414">
            <a:off x="-212798" y="-229313"/>
            <a:ext cx="1051993" cy="1595571"/>
            <a:chOff x="7621674" y="1050650"/>
            <a:chExt cx="2067424" cy="3135689"/>
          </a:xfrm>
        </p:grpSpPr>
        <p:sp>
          <p:nvSpPr>
            <p:cNvPr id="106" name="Google Shape;106;p13"/>
            <p:cNvSpPr/>
            <p:nvPr/>
          </p:nvSpPr>
          <p:spPr>
            <a:xfrm rot="-105">
              <a:off x="9066400" y="1050658"/>
              <a:ext cx="539627" cy="45492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3"/>
            <p:cNvSpPr/>
            <p:nvPr/>
          </p:nvSpPr>
          <p:spPr>
            <a:xfrm>
              <a:off x="7621674" y="1766911"/>
              <a:ext cx="2067424" cy="2419428"/>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8" name="Google Shape;108;p13"/>
          <p:cNvSpPr/>
          <p:nvPr/>
        </p:nvSpPr>
        <p:spPr>
          <a:xfrm rot="2451155">
            <a:off x="8172432" y="160705"/>
            <a:ext cx="952873" cy="757391"/>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3"/>
          <p:cNvSpPr/>
          <p:nvPr/>
        </p:nvSpPr>
        <p:spPr>
          <a:xfrm rot="-6634455">
            <a:off x="8601246" y="1316363"/>
            <a:ext cx="393539" cy="312805"/>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3"/>
          <p:cNvSpPr txBox="1">
            <a:spLocks noGrp="1"/>
          </p:cNvSpPr>
          <p:nvPr>
            <p:ph type="title"/>
          </p:nvPr>
        </p:nvSpPr>
        <p:spPr>
          <a:xfrm>
            <a:off x="1589107" y="1437975"/>
            <a:ext cx="2631600" cy="375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11" name="Google Shape;111;p13"/>
          <p:cNvSpPr txBox="1">
            <a:spLocks noGrp="1"/>
          </p:cNvSpPr>
          <p:nvPr>
            <p:ph type="title" idx="2" hasCustomPrompt="1"/>
          </p:nvPr>
        </p:nvSpPr>
        <p:spPr>
          <a:xfrm>
            <a:off x="815107" y="1718025"/>
            <a:ext cx="654000" cy="358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12" name="Google Shape;112;p13"/>
          <p:cNvSpPr txBox="1">
            <a:spLocks noGrp="1"/>
          </p:cNvSpPr>
          <p:nvPr>
            <p:ph type="subTitle" idx="1"/>
          </p:nvPr>
        </p:nvSpPr>
        <p:spPr>
          <a:xfrm>
            <a:off x="1589107" y="1813275"/>
            <a:ext cx="2631600" cy="54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13" name="Google Shape;113;p13"/>
          <p:cNvSpPr txBox="1">
            <a:spLocks noGrp="1"/>
          </p:cNvSpPr>
          <p:nvPr>
            <p:ph type="title" idx="3"/>
          </p:nvPr>
        </p:nvSpPr>
        <p:spPr>
          <a:xfrm>
            <a:off x="5764057" y="1437975"/>
            <a:ext cx="2631600" cy="375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14" name="Google Shape;114;p13"/>
          <p:cNvSpPr txBox="1">
            <a:spLocks noGrp="1"/>
          </p:cNvSpPr>
          <p:nvPr>
            <p:ph type="title" idx="4" hasCustomPrompt="1"/>
          </p:nvPr>
        </p:nvSpPr>
        <p:spPr>
          <a:xfrm>
            <a:off x="4990057" y="1718025"/>
            <a:ext cx="654000" cy="358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15" name="Google Shape;115;p13"/>
          <p:cNvSpPr txBox="1">
            <a:spLocks noGrp="1"/>
          </p:cNvSpPr>
          <p:nvPr>
            <p:ph type="subTitle" idx="5"/>
          </p:nvPr>
        </p:nvSpPr>
        <p:spPr>
          <a:xfrm>
            <a:off x="5764057" y="1813275"/>
            <a:ext cx="2631600" cy="54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16" name="Google Shape;116;p13"/>
          <p:cNvSpPr txBox="1">
            <a:spLocks noGrp="1"/>
          </p:cNvSpPr>
          <p:nvPr>
            <p:ph type="title" idx="6"/>
          </p:nvPr>
        </p:nvSpPr>
        <p:spPr>
          <a:xfrm>
            <a:off x="1589107" y="2561272"/>
            <a:ext cx="2631600" cy="375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17" name="Google Shape;117;p13"/>
          <p:cNvSpPr txBox="1">
            <a:spLocks noGrp="1"/>
          </p:cNvSpPr>
          <p:nvPr>
            <p:ph type="title" idx="7" hasCustomPrompt="1"/>
          </p:nvPr>
        </p:nvSpPr>
        <p:spPr>
          <a:xfrm>
            <a:off x="815107" y="2841300"/>
            <a:ext cx="654000" cy="358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18" name="Google Shape;118;p13"/>
          <p:cNvSpPr txBox="1">
            <a:spLocks noGrp="1"/>
          </p:cNvSpPr>
          <p:nvPr>
            <p:ph type="subTitle" idx="8"/>
          </p:nvPr>
        </p:nvSpPr>
        <p:spPr>
          <a:xfrm>
            <a:off x="1589107" y="2936563"/>
            <a:ext cx="2631600" cy="54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19" name="Google Shape;119;p13"/>
          <p:cNvSpPr txBox="1">
            <a:spLocks noGrp="1"/>
          </p:cNvSpPr>
          <p:nvPr>
            <p:ph type="title" idx="9"/>
          </p:nvPr>
        </p:nvSpPr>
        <p:spPr>
          <a:xfrm>
            <a:off x="5764057" y="2561250"/>
            <a:ext cx="2631600" cy="375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20" name="Google Shape;120;p13"/>
          <p:cNvSpPr txBox="1">
            <a:spLocks noGrp="1"/>
          </p:cNvSpPr>
          <p:nvPr>
            <p:ph type="title" idx="13" hasCustomPrompt="1"/>
          </p:nvPr>
        </p:nvSpPr>
        <p:spPr>
          <a:xfrm>
            <a:off x="4990057" y="2841300"/>
            <a:ext cx="654000" cy="358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3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121" name="Google Shape;121;p13"/>
          <p:cNvSpPr txBox="1">
            <a:spLocks noGrp="1"/>
          </p:cNvSpPr>
          <p:nvPr>
            <p:ph type="subTitle" idx="14"/>
          </p:nvPr>
        </p:nvSpPr>
        <p:spPr>
          <a:xfrm>
            <a:off x="5764057" y="2936575"/>
            <a:ext cx="2631600" cy="54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22" name="Google Shape;122;p13"/>
          <p:cNvSpPr txBox="1">
            <a:spLocks noGrp="1"/>
          </p:cNvSpPr>
          <p:nvPr>
            <p:ph type="title" idx="15"/>
          </p:nvPr>
        </p:nvSpPr>
        <p:spPr>
          <a:xfrm>
            <a:off x="1589107" y="3685175"/>
            <a:ext cx="2631600" cy="375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23" name="Google Shape;123;p13"/>
          <p:cNvSpPr txBox="1">
            <a:spLocks noGrp="1"/>
          </p:cNvSpPr>
          <p:nvPr>
            <p:ph type="title" idx="16" hasCustomPrompt="1"/>
          </p:nvPr>
        </p:nvSpPr>
        <p:spPr>
          <a:xfrm>
            <a:off x="815107" y="3964575"/>
            <a:ext cx="654000" cy="358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3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124" name="Google Shape;124;p13"/>
          <p:cNvSpPr txBox="1">
            <a:spLocks noGrp="1"/>
          </p:cNvSpPr>
          <p:nvPr>
            <p:ph type="subTitle" idx="17"/>
          </p:nvPr>
        </p:nvSpPr>
        <p:spPr>
          <a:xfrm>
            <a:off x="1589107" y="4060500"/>
            <a:ext cx="2631600" cy="54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25" name="Google Shape;125;p13"/>
          <p:cNvSpPr txBox="1">
            <a:spLocks noGrp="1"/>
          </p:cNvSpPr>
          <p:nvPr>
            <p:ph type="title" idx="18"/>
          </p:nvPr>
        </p:nvSpPr>
        <p:spPr>
          <a:xfrm>
            <a:off x="5764057" y="3684575"/>
            <a:ext cx="2631600" cy="375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26" name="Google Shape;126;p13"/>
          <p:cNvSpPr txBox="1">
            <a:spLocks noGrp="1"/>
          </p:cNvSpPr>
          <p:nvPr>
            <p:ph type="title" idx="19" hasCustomPrompt="1"/>
          </p:nvPr>
        </p:nvSpPr>
        <p:spPr>
          <a:xfrm>
            <a:off x="4990057" y="3964575"/>
            <a:ext cx="654000" cy="3588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30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r>
              <a:t>xx%</a:t>
            </a:r>
          </a:p>
        </p:txBody>
      </p:sp>
      <p:sp>
        <p:nvSpPr>
          <p:cNvPr id="127" name="Google Shape;127;p13"/>
          <p:cNvSpPr txBox="1">
            <a:spLocks noGrp="1"/>
          </p:cNvSpPr>
          <p:nvPr>
            <p:ph type="subTitle" idx="20"/>
          </p:nvPr>
        </p:nvSpPr>
        <p:spPr>
          <a:xfrm>
            <a:off x="5764057" y="4059900"/>
            <a:ext cx="2631600" cy="543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28" name="Google Shape;128;p13"/>
          <p:cNvSpPr txBox="1">
            <a:spLocks noGrp="1"/>
          </p:cNvSpPr>
          <p:nvPr>
            <p:ph type="title" idx="21"/>
          </p:nvPr>
        </p:nvSpPr>
        <p:spPr>
          <a:xfrm>
            <a:off x="720000" y="445025"/>
            <a:ext cx="7704000" cy="5727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437037442"/>
      </p:ext>
    </p:extLst>
  </p:cSld>
  <p:clrMapOvr>
    <a:masterClrMapping/>
  </p:clrMapOvr>
  <p:transitio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129"/>
        <p:cNvGrpSpPr/>
        <p:nvPr/>
      </p:nvGrpSpPr>
      <p:grpSpPr>
        <a:xfrm>
          <a:off x="0" y="0"/>
          <a:ext cx="0" cy="0"/>
          <a:chOff x="0" y="0"/>
          <a:chExt cx="0" cy="0"/>
        </a:xfrm>
      </p:grpSpPr>
      <p:sp>
        <p:nvSpPr>
          <p:cNvPr id="130" name="Google Shape;130;p14"/>
          <p:cNvSpPr txBox="1">
            <a:spLocks noGrp="1"/>
          </p:cNvSpPr>
          <p:nvPr>
            <p:ph type="title"/>
          </p:nvPr>
        </p:nvSpPr>
        <p:spPr>
          <a:xfrm>
            <a:off x="713100" y="1594325"/>
            <a:ext cx="4048200" cy="7644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500"/>
              <a:buNone/>
              <a:defRPr sz="45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131" name="Google Shape;131;p14"/>
          <p:cNvSpPr txBox="1">
            <a:spLocks noGrp="1"/>
          </p:cNvSpPr>
          <p:nvPr>
            <p:ph type="subTitle" idx="1"/>
          </p:nvPr>
        </p:nvSpPr>
        <p:spPr>
          <a:xfrm>
            <a:off x="713100" y="2358475"/>
            <a:ext cx="4048200" cy="119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32" name="Google Shape;132;p14"/>
          <p:cNvSpPr/>
          <p:nvPr/>
        </p:nvSpPr>
        <p:spPr>
          <a:xfrm flipH="1">
            <a:off x="-277510" y="4352133"/>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14"/>
          <p:cNvSpPr/>
          <p:nvPr/>
        </p:nvSpPr>
        <p:spPr>
          <a:xfrm>
            <a:off x="-454773" y="-528600"/>
            <a:ext cx="1784020" cy="1418110"/>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4"/>
          <p:cNvSpPr/>
          <p:nvPr/>
        </p:nvSpPr>
        <p:spPr>
          <a:xfrm rot="-1763830">
            <a:off x="8360338" y="-490325"/>
            <a:ext cx="1247592" cy="1848411"/>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4"/>
          <p:cNvSpPr/>
          <p:nvPr/>
        </p:nvSpPr>
        <p:spPr>
          <a:xfrm>
            <a:off x="1520722" y="40063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14"/>
          <p:cNvSpPr/>
          <p:nvPr/>
        </p:nvSpPr>
        <p:spPr>
          <a:xfrm rot="3229889">
            <a:off x="967659" y="4384728"/>
            <a:ext cx="520454" cy="438757"/>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14"/>
          <p:cNvSpPr/>
          <p:nvPr/>
        </p:nvSpPr>
        <p:spPr>
          <a:xfrm>
            <a:off x="8532197" y="4110555"/>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4"/>
          <p:cNvSpPr/>
          <p:nvPr/>
        </p:nvSpPr>
        <p:spPr>
          <a:xfrm flipH="1">
            <a:off x="7368240" y="4604108"/>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10482529"/>
      </p:ext>
    </p:extLst>
  </p:cSld>
  <p:clrMapOvr>
    <a:masterClrMapping/>
  </p:clrMapOvr>
  <p:transitio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47"/>
        <p:cNvGrpSpPr/>
        <p:nvPr/>
      </p:nvGrpSpPr>
      <p:grpSpPr>
        <a:xfrm>
          <a:off x="0" y="0"/>
          <a:ext cx="0" cy="0"/>
          <a:chOff x="0" y="0"/>
          <a:chExt cx="0" cy="0"/>
        </a:xfrm>
      </p:grpSpPr>
      <p:sp>
        <p:nvSpPr>
          <p:cNvPr id="148" name="Google Shape;148;p16"/>
          <p:cNvSpPr txBox="1">
            <a:spLocks noGrp="1"/>
          </p:cNvSpPr>
          <p:nvPr>
            <p:ph type="title"/>
          </p:nvPr>
        </p:nvSpPr>
        <p:spPr>
          <a:xfrm>
            <a:off x="720000" y="1642200"/>
            <a:ext cx="2996700" cy="572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49" name="Google Shape;149;p16"/>
          <p:cNvSpPr txBox="1">
            <a:spLocks noGrp="1"/>
          </p:cNvSpPr>
          <p:nvPr>
            <p:ph type="subTitle" idx="1"/>
          </p:nvPr>
        </p:nvSpPr>
        <p:spPr>
          <a:xfrm>
            <a:off x="720000" y="2214900"/>
            <a:ext cx="2996700" cy="1286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50" name="Google Shape;150;p16"/>
          <p:cNvSpPr/>
          <p:nvPr/>
        </p:nvSpPr>
        <p:spPr>
          <a:xfrm flipH="1">
            <a:off x="-268810" y="4491158"/>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6"/>
          <p:cNvSpPr/>
          <p:nvPr/>
        </p:nvSpPr>
        <p:spPr>
          <a:xfrm>
            <a:off x="8197252" y="4006700"/>
            <a:ext cx="1784020" cy="1418110"/>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6"/>
          <p:cNvSpPr/>
          <p:nvPr/>
        </p:nvSpPr>
        <p:spPr>
          <a:xfrm rot="2965595">
            <a:off x="-510480" y="-384832"/>
            <a:ext cx="1247623" cy="1848457"/>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6"/>
          <p:cNvSpPr/>
          <p:nvPr/>
        </p:nvSpPr>
        <p:spPr>
          <a:xfrm>
            <a:off x="1520722" y="40063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6"/>
          <p:cNvSpPr/>
          <p:nvPr/>
        </p:nvSpPr>
        <p:spPr>
          <a:xfrm rot="3229862">
            <a:off x="8561909" y="-90016"/>
            <a:ext cx="967752" cy="815833"/>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6"/>
          <p:cNvSpPr/>
          <p:nvPr/>
        </p:nvSpPr>
        <p:spPr>
          <a:xfrm rot="3822352">
            <a:off x="7176843" y="4501533"/>
            <a:ext cx="329231" cy="27755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6"/>
          <p:cNvSpPr/>
          <p:nvPr/>
        </p:nvSpPr>
        <p:spPr>
          <a:xfrm rot="3229795">
            <a:off x="-122376" y="3771421"/>
            <a:ext cx="422140" cy="355868"/>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6"/>
          <p:cNvSpPr/>
          <p:nvPr/>
        </p:nvSpPr>
        <p:spPr>
          <a:xfrm flipH="1">
            <a:off x="4183852" y="-434467"/>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6"/>
          <p:cNvSpPr/>
          <p:nvPr/>
        </p:nvSpPr>
        <p:spPr>
          <a:xfrm flipH="1">
            <a:off x="2587523" y="4255024"/>
            <a:ext cx="765276" cy="698178"/>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40525817"/>
      </p:ext>
    </p:extLst>
  </p:cSld>
  <p:clrMapOvr>
    <a:masterClrMapping/>
  </p:clrMapOvr>
  <p:transitio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1">
  <p:cSld name="Title and two columns 1">
    <p:spTree>
      <p:nvGrpSpPr>
        <p:cNvPr id="1" name="Shape 159"/>
        <p:cNvGrpSpPr/>
        <p:nvPr/>
      </p:nvGrpSpPr>
      <p:grpSpPr>
        <a:xfrm>
          <a:off x="0" y="0"/>
          <a:ext cx="0" cy="0"/>
          <a:chOff x="0" y="0"/>
          <a:chExt cx="0" cy="0"/>
        </a:xfrm>
      </p:grpSpPr>
      <p:sp>
        <p:nvSpPr>
          <p:cNvPr id="160" name="Google Shape;160;p17"/>
          <p:cNvSpPr/>
          <p:nvPr/>
        </p:nvSpPr>
        <p:spPr>
          <a:xfrm>
            <a:off x="-145940" y="-236987"/>
            <a:ext cx="796418" cy="72063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7"/>
          <p:cNvSpPr/>
          <p:nvPr/>
        </p:nvSpPr>
        <p:spPr>
          <a:xfrm>
            <a:off x="200097" y="2826205"/>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7"/>
          <p:cNvSpPr/>
          <p:nvPr/>
        </p:nvSpPr>
        <p:spPr>
          <a:xfrm rot="-4233684">
            <a:off x="8528115" y="3962628"/>
            <a:ext cx="1006472" cy="918284"/>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17"/>
          <p:cNvSpPr/>
          <p:nvPr/>
        </p:nvSpPr>
        <p:spPr>
          <a:xfrm rot="2700000">
            <a:off x="-842119" y="3842382"/>
            <a:ext cx="1916644" cy="1523444"/>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17"/>
          <p:cNvSpPr/>
          <p:nvPr/>
        </p:nvSpPr>
        <p:spPr>
          <a:xfrm rot="2700000">
            <a:off x="8176381" y="-30343"/>
            <a:ext cx="1916644" cy="1523444"/>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7"/>
          <p:cNvSpPr/>
          <p:nvPr/>
        </p:nvSpPr>
        <p:spPr>
          <a:xfrm>
            <a:off x="7498322" y="115455"/>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7"/>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7" name="Google Shape;167;p17"/>
          <p:cNvSpPr txBox="1">
            <a:spLocks noGrp="1"/>
          </p:cNvSpPr>
          <p:nvPr>
            <p:ph type="title" idx="2"/>
          </p:nvPr>
        </p:nvSpPr>
        <p:spPr>
          <a:xfrm>
            <a:off x="1498925" y="2771925"/>
            <a:ext cx="2622900" cy="3861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68" name="Google Shape;168;p17"/>
          <p:cNvSpPr txBox="1">
            <a:spLocks noGrp="1"/>
          </p:cNvSpPr>
          <p:nvPr>
            <p:ph type="subTitle" idx="1"/>
          </p:nvPr>
        </p:nvSpPr>
        <p:spPr>
          <a:xfrm>
            <a:off x="1498925" y="3157900"/>
            <a:ext cx="2622900" cy="9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69" name="Google Shape;169;p17"/>
          <p:cNvSpPr txBox="1">
            <a:spLocks noGrp="1"/>
          </p:cNvSpPr>
          <p:nvPr>
            <p:ph type="title" idx="3"/>
          </p:nvPr>
        </p:nvSpPr>
        <p:spPr>
          <a:xfrm>
            <a:off x="5022175" y="1777225"/>
            <a:ext cx="2622900" cy="386100"/>
          </a:xfrm>
          <a:prstGeom prst="rect">
            <a:avLst/>
          </a:prstGeom>
        </p:spPr>
        <p:txBody>
          <a:bodyPr spcFirstLastPara="1" wrap="square" lIns="91425" tIns="91425" rIns="91425" bIns="91425" anchor="ctr" anchorCtr="0">
            <a:noAutofit/>
          </a:bodyPr>
          <a:lstStyle>
            <a:lvl1pPr lvl="0"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70" name="Google Shape;170;p17"/>
          <p:cNvSpPr txBox="1">
            <a:spLocks noGrp="1"/>
          </p:cNvSpPr>
          <p:nvPr>
            <p:ph type="subTitle" idx="4"/>
          </p:nvPr>
        </p:nvSpPr>
        <p:spPr>
          <a:xfrm>
            <a:off x="5022175" y="2163325"/>
            <a:ext cx="2622900" cy="942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3283912828"/>
      </p:ext>
    </p:extLst>
  </p:cSld>
  <p:clrMapOvr>
    <a:masterClrMapping/>
  </p:clrMapOvr>
  <p:transitio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2">
  <p:cSld name="Title and two columns 2">
    <p:spTree>
      <p:nvGrpSpPr>
        <p:cNvPr id="1" name="Shape 171"/>
        <p:cNvGrpSpPr/>
        <p:nvPr/>
      </p:nvGrpSpPr>
      <p:grpSpPr>
        <a:xfrm>
          <a:off x="0" y="0"/>
          <a:ext cx="0" cy="0"/>
          <a:chOff x="0" y="0"/>
          <a:chExt cx="0" cy="0"/>
        </a:xfrm>
      </p:grpSpPr>
      <p:sp>
        <p:nvSpPr>
          <p:cNvPr id="172" name="Google Shape;172;p18"/>
          <p:cNvSpPr/>
          <p:nvPr/>
        </p:nvSpPr>
        <p:spPr>
          <a:xfrm>
            <a:off x="-466626" y="76338"/>
            <a:ext cx="1023501" cy="926114"/>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8"/>
          <p:cNvSpPr/>
          <p:nvPr/>
        </p:nvSpPr>
        <p:spPr>
          <a:xfrm>
            <a:off x="660572" y="4785243"/>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8"/>
          <p:cNvSpPr/>
          <p:nvPr/>
        </p:nvSpPr>
        <p:spPr>
          <a:xfrm rot="-4233670">
            <a:off x="-305320" y="4028623"/>
            <a:ext cx="700883" cy="639494"/>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8"/>
          <p:cNvSpPr/>
          <p:nvPr/>
        </p:nvSpPr>
        <p:spPr>
          <a:xfrm flipH="1">
            <a:off x="8420476" y="-451419"/>
            <a:ext cx="1023540" cy="1197810"/>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8"/>
          <p:cNvSpPr/>
          <p:nvPr/>
        </p:nvSpPr>
        <p:spPr>
          <a:xfrm flipH="1">
            <a:off x="8341340" y="4094583"/>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8"/>
          <p:cNvSpPr/>
          <p:nvPr/>
        </p:nvSpPr>
        <p:spPr>
          <a:xfrm rot="2158332">
            <a:off x="7764136" y="4761219"/>
            <a:ext cx="274593" cy="231478"/>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8"/>
          <p:cNvSpPr/>
          <p:nvPr/>
        </p:nvSpPr>
        <p:spPr>
          <a:xfrm rot="2158474">
            <a:off x="8502886" y="911076"/>
            <a:ext cx="472872" cy="398624"/>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8"/>
          <p:cNvSpPr txBox="1">
            <a:spLocks noGrp="1"/>
          </p:cNvSpPr>
          <p:nvPr>
            <p:ph type="body" idx="1"/>
          </p:nvPr>
        </p:nvSpPr>
        <p:spPr>
          <a:xfrm>
            <a:off x="1232437" y="1885375"/>
            <a:ext cx="2831700" cy="2466900"/>
          </a:xfrm>
          <a:prstGeom prst="rect">
            <a:avLst/>
          </a:prstGeom>
        </p:spPr>
        <p:txBody>
          <a:bodyPr spcFirstLastPara="1" wrap="square" lIns="91425" tIns="91425" rIns="91425" bIns="91425" anchor="ctr" anchorCtr="0">
            <a:noAutofit/>
          </a:bodyPr>
          <a:lstStyle>
            <a:lvl1pPr marL="457200" lvl="0" indent="-304800" rtl="0">
              <a:lnSpc>
                <a:spcPct val="100000"/>
              </a:lnSpc>
              <a:spcBef>
                <a:spcPts val="0"/>
              </a:spcBef>
              <a:spcAft>
                <a:spcPts val="0"/>
              </a:spcAft>
              <a:buClr>
                <a:schemeClr val="lt2"/>
              </a:buClr>
              <a:buSzPts val="1200"/>
              <a:buChar char="●"/>
              <a:defRPr/>
            </a:lvl1pPr>
            <a:lvl2pPr marL="914400" lvl="1" indent="-304800" rtl="0">
              <a:lnSpc>
                <a:spcPct val="115000"/>
              </a:lnSpc>
              <a:spcBef>
                <a:spcPts val="500"/>
              </a:spcBef>
              <a:spcAft>
                <a:spcPts val="0"/>
              </a:spcAft>
              <a:buSzPts val="1200"/>
              <a:buFont typeface="Roboto Condensed Light"/>
              <a:buChar char="○"/>
              <a:defRPr/>
            </a:lvl2pPr>
            <a:lvl3pPr marL="1371600" lvl="2" indent="-304800" rtl="0">
              <a:lnSpc>
                <a:spcPct val="115000"/>
              </a:lnSpc>
              <a:spcBef>
                <a:spcPts val="1600"/>
              </a:spcBef>
              <a:spcAft>
                <a:spcPts val="0"/>
              </a:spcAft>
              <a:buSzPts val="1200"/>
              <a:buFont typeface="Roboto Condensed Light"/>
              <a:buChar char="■"/>
              <a:defRPr/>
            </a:lvl3pPr>
            <a:lvl4pPr marL="1828800" lvl="3" indent="-304800" rtl="0">
              <a:lnSpc>
                <a:spcPct val="115000"/>
              </a:lnSpc>
              <a:spcBef>
                <a:spcPts val="1600"/>
              </a:spcBef>
              <a:spcAft>
                <a:spcPts val="0"/>
              </a:spcAft>
              <a:buSzPts val="1200"/>
              <a:buFont typeface="Roboto Condensed Light"/>
              <a:buChar char="●"/>
              <a:defRPr/>
            </a:lvl4pPr>
            <a:lvl5pPr marL="2286000" lvl="4" indent="-304800" rtl="0">
              <a:lnSpc>
                <a:spcPct val="115000"/>
              </a:lnSpc>
              <a:spcBef>
                <a:spcPts val="1600"/>
              </a:spcBef>
              <a:spcAft>
                <a:spcPts val="0"/>
              </a:spcAft>
              <a:buSzPts val="1200"/>
              <a:buFont typeface="Roboto Condensed Light"/>
              <a:buChar char="○"/>
              <a:defRPr/>
            </a:lvl5pPr>
            <a:lvl6pPr marL="2743200" lvl="5" indent="-304800" rtl="0">
              <a:lnSpc>
                <a:spcPct val="115000"/>
              </a:lnSpc>
              <a:spcBef>
                <a:spcPts val="1600"/>
              </a:spcBef>
              <a:spcAft>
                <a:spcPts val="0"/>
              </a:spcAft>
              <a:buSzPts val="1200"/>
              <a:buFont typeface="Roboto Condensed Light"/>
              <a:buChar char="■"/>
              <a:defRPr/>
            </a:lvl6pPr>
            <a:lvl7pPr marL="3200400" lvl="6" indent="-304800" rtl="0">
              <a:lnSpc>
                <a:spcPct val="115000"/>
              </a:lnSpc>
              <a:spcBef>
                <a:spcPts val="1600"/>
              </a:spcBef>
              <a:spcAft>
                <a:spcPts val="0"/>
              </a:spcAft>
              <a:buSzPts val="1200"/>
              <a:buFont typeface="Roboto Condensed Light"/>
              <a:buChar char="●"/>
              <a:defRPr/>
            </a:lvl7pPr>
            <a:lvl8pPr marL="3657600" lvl="7" indent="-304800" rtl="0">
              <a:lnSpc>
                <a:spcPct val="115000"/>
              </a:lnSpc>
              <a:spcBef>
                <a:spcPts val="1600"/>
              </a:spcBef>
              <a:spcAft>
                <a:spcPts val="0"/>
              </a:spcAft>
              <a:buSzPts val="1200"/>
              <a:buFont typeface="Roboto Condensed Light"/>
              <a:buChar char="○"/>
              <a:defRPr/>
            </a:lvl8pPr>
            <a:lvl9pPr marL="4114800" lvl="8" indent="-304800" rtl="0">
              <a:lnSpc>
                <a:spcPct val="115000"/>
              </a:lnSpc>
              <a:spcBef>
                <a:spcPts val="1600"/>
              </a:spcBef>
              <a:spcAft>
                <a:spcPts val="1600"/>
              </a:spcAft>
              <a:buSzPts val="1200"/>
              <a:buFont typeface="Roboto Condensed Light"/>
              <a:buChar char="■"/>
              <a:defRPr/>
            </a:lvl9pPr>
          </a:lstStyle>
          <a:p>
            <a:endParaRPr/>
          </a:p>
        </p:txBody>
      </p:sp>
      <p:sp>
        <p:nvSpPr>
          <p:cNvPr id="180" name="Google Shape;180;p18"/>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1" name="Google Shape;181;p18"/>
          <p:cNvSpPr txBox="1">
            <a:spLocks noGrp="1"/>
          </p:cNvSpPr>
          <p:nvPr>
            <p:ph type="body" idx="2"/>
          </p:nvPr>
        </p:nvSpPr>
        <p:spPr>
          <a:xfrm>
            <a:off x="5079875" y="1885375"/>
            <a:ext cx="2831700" cy="2466900"/>
          </a:xfrm>
          <a:prstGeom prst="rect">
            <a:avLst/>
          </a:prstGeom>
        </p:spPr>
        <p:txBody>
          <a:bodyPr spcFirstLastPara="1" wrap="square" lIns="91425" tIns="91425" rIns="91425" bIns="91425" anchor="ctr" anchorCtr="0">
            <a:noAutofit/>
          </a:bodyPr>
          <a:lstStyle>
            <a:lvl1pPr marL="457200" lvl="0" indent="-304800" rtl="0">
              <a:lnSpc>
                <a:spcPct val="100000"/>
              </a:lnSpc>
              <a:spcBef>
                <a:spcPts val="0"/>
              </a:spcBef>
              <a:spcAft>
                <a:spcPts val="0"/>
              </a:spcAft>
              <a:buClr>
                <a:schemeClr val="lt2"/>
              </a:buClr>
              <a:buSzPts val="1200"/>
              <a:buChar char="●"/>
              <a:defRPr/>
            </a:lvl1pPr>
            <a:lvl2pPr marL="914400" lvl="1" indent="-304800" rtl="0">
              <a:lnSpc>
                <a:spcPct val="115000"/>
              </a:lnSpc>
              <a:spcBef>
                <a:spcPts val="500"/>
              </a:spcBef>
              <a:spcAft>
                <a:spcPts val="0"/>
              </a:spcAft>
              <a:buSzPts val="1200"/>
              <a:buFont typeface="Roboto Condensed Light"/>
              <a:buChar char="○"/>
              <a:defRPr/>
            </a:lvl2pPr>
            <a:lvl3pPr marL="1371600" lvl="2" indent="-304800" rtl="0">
              <a:lnSpc>
                <a:spcPct val="115000"/>
              </a:lnSpc>
              <a:spcBef>
                <a:spcPts val="1600"/>
              </a:spcBef>
              <a:spcAft>
                <a:spcPts val="0"/>
              </a:spcAft>
              <a:buSzPts val="1200"/>
              <a:buFont typeface="Roboto Condensed Light"/>
              <a:buChar char="■"/>
              <a:defRPr/>
            </a:lvl3pPr>
            <a:lvl4pPr marL="1828800" lvl="3" indent="-304800" rtl="0">
              <a:lnSpc>
                <a:spcPct val="115000"/>
              </a:lnSpc>
              <a:spcBef>
                <a:spcPts val="1600"/>
              </a:spcBef>
              <a:spcAft>
                <a:spcPts val="0"/>
              </a:spcAft>
              <a:buSzPts val="1200"/>
              <a:buFont typeface="Roboto Condensed Light"/>
              <a:buChar char="●"/>
              <a:defRPr/>
            </a:lvl4pPr>
            <a:lvl5pPr marL="2286000" lvl="4" indent="-304800" rtl="0">
              <a:lnSpc>
                <a:spcPct val="115000"/>
              </a:lnSpc>
              <a:spcBef>
                <a:spcPts val="1600"/>
              </a:spcBef>
              <a:spcAft>
                <a:spcPts val="0"/>
              </a:spcAft>
              <a:buSzPts val="1200"/>
              <a:buFont typeface="Roboto Condensed Light"/>
              <a:buChar char="○"/>
              <a:defRPr/>
            </a:lvl5pPr>
            <a:lvl6pPr marL="2743200" lvl="5" indent="-304800" rtl="0">
              <a:lnSpc>
                <a:spcPct val="115000"/>
              </a:lnSpc>
              <a:spcBef>
                <a:spcPts val="1600"/>
              </a:spcBef>
              <a:spcAft>
                <a:spcPts val="0"/>
              </a:spcAft>
              <a:buSzPts val="1200"/>
              <a:buFont typeface="Roboto Condensed Light"/>
              <a:buChar char="■"/>
              <a:defRPr/>
            </a:lvl6pPr>
            <a:lvl7pPr marL="3200400" lvl="6" indent="-304800" rtl="0">
              <a:lnSpc>
                <a:spcPct val="115000"/>
              </a:lnSpc>
              <a:spcBef>
                <a:spcPts val="1600"/>
              </a:spcBef>
              <a:spcAft>
                <a:spcPts val="0"/>
              </a:spcAft>
              <a:buSzPts val="1200"/>
              <a:buFont typeface="Roboto Condensed Light"/>
              <a:buChar char="●"/>
              <a:defRPr/>
            </a:lvl7pPr>
            <a:lvl8pPr marL="3657600" lvl="7" indent="-304800" rtl="0">
              <a:lnSpc>
                <a:spcPct val="115000"/>
              </a:lnSpc>
              <a:spcBef>
                <a:spcPts val="1600"/>
              </a:spcBef>
              <a:spcAft>
                <a:spcPts val="0"/>
              </a:spcAft>
              <a:buSzPts val="1200"/>
              <a:buFont typeface="Roboto Condensed Light"/>
              <a:buChar char="○"/>
              <a:defRPr/>
            </a:lvl8pPr>
            <a:lvl9pPr marL="4114800" lvl="8" indent="-304800" rtl="0">
              <a:lnSpc>
                <a:spcPct val="115000"/>
              </a:lnSpc>
              <a:spcBef>
                <a:spcPts val="1600"/>
              </a:spcBef>
              <a:spcAft>
                <a:spcPts val="1600"/>
              </a:spcAft>
              <a:buSzPts val="1200"/>
              <a:buFont typeface="Roboto Condensed Light"/>
              <a:buChar char="■"/>
              <a:defRPr/>
            </a:lvl9pPr>
          </a:lstStyle>
          <a:p>
            <a:endParaRPr/>
          </a:p>
        </p:txBody>
      </p:sp>
    </p:spTree>
    <p:extLst>
      <p:ext uri="{BB962C8B-B14F-4D97-AF65-F5344CB8AC3E}">
        <p14:creationId xmlns:p14="http://schemas.microsoft.com/office/powerpoint/2010/main" val="1357430434"/>
      </p:ext>
    </p:extLst>
  </p:cSld>
  <p:clrMapOvr>
    <a:masterClrMapping/>
  </p:clrMapOvr>
  <p:transitio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wo columns 3">
  <p:cSld name="Title and two columns 3">
    <p:spTree>
      <p:nvGrpSpPr>
        <p:cNvPr id="1" name="Shape 182"/>
        <p:cNvGrpSpPr/>
        <p:nvPr/>
      </p:nvGrpSpPr>
      <p:grpSpPr>
        <a:xfrm>
          <a:off x="0" y="0"/>
          <a:ext cx="0" cy="0"/>
          <a:chOff x="0" y="0"/>
          <a:chExt cx="0" cy="0"/>
        </a:xfrm>
      </p:grpSpPr>
      <p:sp>
        <p:nvSpPr>
          <p:cNvPr id="183" name="Google Shape;183;p19"/>
          <p:cNvSpPr/>
          <p:nvPr/>
        </p:nvSpPr>
        <p:spPr>
          <a:xfrm flipH="1">
            <a:off x="8791952" y="2154208"/>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9"/>
          <p:cNvSpPr/>
          <p:nvPr/>
        </p:nvSpPr>
        <p:spPr>
          <a:xfrm rot="3072260">
            <a:off x="7916316" y="-467536"/>
            <a:ext cx="1784001" cy="1418111"/>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9"/>
          <p:cNvSpPr/>
          <p:nvPr/>
        </p:nvSpPr>
        <p:spPr>
          <a:xfrm rot="-7297984">
            <a:off x="-448625" y="-559161"/>
            <a:ext cx="1247656" cy="1848505"/>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9"/>
          <p:cNvSpPr/>
          <p:nvPr/>
        </p:nvSpPr>
        <p:spPr>
          <a:xfrm rot="-2866074">
            <a:off x="1224073" y="-426250"/>
            <a:ext cx="967754" cy="81583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9"/>
          <p:cNvSpPr/>
          <p:nvPr/>
        </p:nvSpPr>
        <p:spPr>
          <a:xfrm rot="3822352">
            <a:off x="8643693" y="1380958"/>
            <a:ext cx="329231" cy="27755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9"/>
          <p:cNvSpPr/>
          <p:nvPr/>
        </p:nvSpPr>
        <p:spPr>
          <a:xfrm rot="8849217">
            <a:off x="10594" y="1380959"/>
            <a:ext cx="329230" cy="27755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19"/>
          <p:cNvSpPr txBox="1">
            <a:spLocks noGrp="1"/>
          </p:cNvSpPr>
          <p:nvPr>
            <p:ph type="body" idx="1"/>
          </p:nvPr>
        </p:nvSpPr>
        <p:spPr>
          <a:xfrm>
            <a:off x="713100" y="2229925"/>
            <a:ext cx="3678300" cy="2374200"/>
          </a:xfrm>
          <a:prstGeom prst="rect">
            <a:avLst/>
          </a:prstGeom>
        </p:spPr>
        <p:txBody>
          <a:bodyPr spcFirstLastPara="1" wrap="square" lIns="91425" tIns="91425" rIns="91425" bIns="91425" anchor="b" anchorCtr="0">
            <a:noAutofit/>
          </a:bodyPr>
          <a:lstStyle>
            <a:lvl1pPr marL="457200" lvl="0" indent="-304800" rtl="0">
              <a:lnSpc>
                <a:spcPct val="100000"/>
              </a:lnSpc>
              <a:spcBef>
                <a:spcPts val="0"/>
              </a:spcBef>
              <a:spcAft>
                <a:spcPts val="0"/>
              </a:spcAft>
              <a:buClr>
                <a:schemeClr val="lt2"/>
              </a:buClr>
              <a:buSzPts val="1200"/>
              <a:buChar char="●"/>
              <a:defRPr sz="1250"/>
            </a:lvl1pPr>
            <a:lvl2pPr marL="914400" lvl="1" indent="-304800" rtl="0">
              <a:lnSpc>
                <a:spcPct val="115000"/>
              </a:lnSpc>
              <a:spcBef>
                <a:spcPts val="0"/>
              </a:spcBef>
              <a:spcAft>
                <a:spcPts val="0"/>
              </a:spcAft>
              <a:buSzPts val="1200"/>
              <a:buFont typeface="Roboto Condensed Light"/>
              <a:buChar char="○"/>
              <a:defRPr/>
            </a:lvl2pPr>
            <a:lvl3pPr marL="1371600" lvl="2" indent="-304800" rtl="0">
              <a:lnSpc>
                <a:spcPct val="115000"/>
              </a:lnSpc>
              <a:spcBef>
                <a:spcPts val="1600"/>
              </a:spcBef>
              <a:spcAft>
                <a:spcPts val="0"/>
              </a:spcAft>
              <a:buSzPts val="1200"/>
              <a:buFont typeface="Roboto Condensed Light"/>
              <a:buChar char="■"/>
              <a:defRPr/>
            </a:lvl3pPr>
            <a:lvl4pPr marL="1828800" lvl="3" indent="-304800" rtl="0">
              <a:lnSpc>
                <a:spcPct val="115000"/>
              </a:lnSpc>
              <a:spcBef>
                <a:spcPts val="1600"/>
              </a:spcBef>
              <a:spcAft>
                <a:spcPts val="0"/>
              </a:spcAft>
              <a:buSzPts val="1200"/>
              <a:buFont typeface="Roboto Condensed Light"/>
              <a:buChar char="●"/>
              <a:defRPr/>
            </a:lvl4pPr>
            <a:lvl5pPr marL="2286000" lvl="4" indent="-304800" rtl="0">
              <a:lnSpc>
                <a:spcPct val="115000"/>
              </a:lnSpc>
              <a:spcBef>
                <a:spcPts val="1600"/>
              </a:spcBef>
              <a:spcAft>
                <a:spcPts val="0"/>
              </a:spcAft>
              <a:buSzPts val="1200"/>
              <a:buFont typeface="Roboto Condensed Light"/>
              <a:buChar char="○"/>
              <a:defRPr/>
            </a:lvl5pPr>
            <a:lvl6pPr marL="2743200" lvl="5" indent="-304800" rtl="0">
              <a:lnSpc>
                <a:spcPct val="115000"/>
              </a:lnSpc>
              <a:spcBef>
                <a:spcPts val="1600"/>
              </a:spcBef>
              <a:spcAft>
                <a:spcPts val="0"/>
              </a:spcAft>
              <a:buSzPts val="1200"/>
              <a:buFont typeface="Roboto Condensed Light"/>
              <a:buChar char="■"/>
              <a:defRPr/>
            </a:lvl6pPr>
            <a:lvl7pPr marL="3200400" lvl="6" indent="-304800" rtl="0">
              <a:lnSpc>
                <a:spcPct val="115000"/>
              </a:lnSpc>
              <a:spcBef>
                <a:spcPts val="1600"/>
              </a:spcBef>
              <a:spcAft>
                <a:spcPts val="0"/>
              </a:spcAft>
              <a:buSzPts val="1200"/>
              <a:buFont typeface="Roboto Condensed Light"/>
              <a:buChar char="●"/>
              <a:defRPr/>
            </a:lvl7pPr>
            <a:lvl8pPr marL="3657600" lvl="7" indent="-304800" rtl="0">
              <a:lnSpc>
                <a:spcPct val="115000"/>
              </a:lnSpc>
              <a:spcBef>
                <a:spcPts val="1600"/>
              </a:spcBef>
              <a:spcAft>
                <a:spcPts val="0"/>
              </a:spcAft>
              <a:buSzPts val="1200"/>
              <a:buFont typeface="Roboto Condensed Light"/>
              <a:buChar char="○"/>
              <a:defRPr/>
            </a:lvl8pPr>
            <a:lvl9pPr marL="4114800" lvl="8" indent="-304800" rtl="0">
              <a:lnSpc>
                <a:spcPct val="115000"/>
              </a:lnSpc>
              <a:spcBef>
                <a:spcPts val="1600"/>
              </a:spcBef>
              <a:spcAft>
                <a:spcPts val="1600"/>
              </a:spcAft>
              <a:buSzPts val="1200"/>
              <a:buFont typeface="Roboto Condensed Light"/>
              <a:buChar char="■"/>
              <a:defRPr/>
            </a:lvl9pPr>
          </a:lstStyle>
          <a:p>
            <a:endParaRPr/>
          </a:p>
        </p:txBody>
      </p:sp>
      <p:sp>
        <p:nvSpPr>
          <p:cNvPr id="190" name="Google Shape;190;p19"/>
          <p:cNvSpPr txBox="1">
            <a:spLocks noGrp="1"/>
          </p:cNvSpPr>
          <p:nvPr>
            <p:ph type="body" idx="2"/>
          </p:nvPr>
        </p:nvSpPr>
        <p:spPr>
          <a:xfrm>
            <a:off x="4752525" y="2019675"/>
            <a:ext cx="3678300" cy="2374200"/>
          </a:xfrm>
          <a:prstGeom prst="rect">
            <a:avLst/>
          </a:prstGeom>
        </p:spPr>
        <p:txBody>
          <a:bodyPr spcFirstLastPara="1" wrap="square" lIns="91425" tIns="91425" rIns="91425" bIns="91425" anchor="b" anchorCtr="0">
            <a:noAutofit/>
          </a:bodyPr>
          <a:lstStyle>
            <a:lvl1pPr marL="457200" lvl="0" indent="-304800" rtl="0">
              <a:lnSpc>
                <a:spcPct val="100000"/>
              </a:lnSpc>
              <a:spcBef>
                <a:spcPts val="0"/>
              </a:spcBef>
              <a:spcAft>
                <a:spcPts val="0"/>
              </a:spcAft>
              <a:buClr>
                <a:schemeClr val="lt2"/>
              </a:buClr>
              <a:buSzPts val="1200"/>
              <a:buFont typeface="Boogaloo"/>
              <a:buChar char="●"/>
              <a:defRPr sz="2500">
                <a:solidFill>
                  <a:schemeClr val="lt2"/>
                </a:solidFill>
                <a:latin typeface="Boogaloo"/>
                <a:ea typeface="Boogaloo"/>
                <a:cs typeface="Boogaloo"/>
                <a:sym typeface="Boogaloo"/>
              </a:defRPr>
            </a:lvl1pPr>
            <a:lvl2pPr marL="914400" lvl="1" indent="-304800" rtl="0">
              <a:lnSpc>
                <a:spcPct val="115000"/>
              </a:lnSpc>
              <a:spcBef>
                <a:spcPts val="0"/>
              </a:spcBef>
              <a:spcAft>
                <a:spcPts val="0"/>
              </a:spcAft>
              <a:buSzPts val="1200"/>
              <a:buFont typeface="Roboto Condensed Light"/>
              <a:buChar char="○"/>
              <a:defRPr/>
            </a:lvl2pPr>
            <a:lvl3pPr marL="1371600" lvl="2" indent="-304800" rtl="0">
              <a:lnSpc>
                <a:spcPct val="115000"/>
              </a:lnSpc>
              <a:spcBef>
                <a:spcPts val="1600"/>
              </a:spcBef>
              <a:spcAft>
                <a:spcPts val="0"/>
              </a:spcAft>
              <a:buSzPts val="1200"/>
              <a:buFont typeface="Roboto Condensed Light"/>
              <a:buChar char="■"/>
              <a:defRPr/>
            </a:lvl3pPr>
            <a:lvl4pPr marL="1828800" lvl="3" indent="-304800" rtl="0">
              <a:lnSpc>
                <a:spcPct val="115000"/>
              </a:lnSpc>
              <a:spcBef>
                <a:spcPts val="1600"/>
              </a:spcBef>
              <a:spcAft>
                <a:spcPts val="0"/>
              </a:spcAft>
              <a:buSzPts val="1200"/>
              <a:buFont typeface="Roboto Condensed Light"/>
              <a:buChar char="●"/>
              <a:defRPr/>
            </a:lvl4pPr>
            <a:lvl5pPr marL="2286000" lvl="4" indent="-304800" rtl="0">
              <a:lnSpc>
                <a:spcPct val="115000"/>
              </a:lnSpc>
              <a:spcBef>
                <a:spcPts val="1600"/>
              </a:spcBef>
              <a:spcAft>
                <a:spcPts val="0"/>
              </a:spcAft>
              <a:buSzPts val="1200"/>
              <a:buFont typeface="Roboto Condensed Light"/>
              <a:buChar char="○"/>
              <a:defRPr/>
            </a:lvl5pPr>
            <a:lvl6pPr marL="2743200" lvl="5" indent="-304800" rtl="0">
              <a:lnSpc>
                <a:spcPct val="115000"/>
              </a:lnSpc>
              <a:spcBef>
                <a:spcPts val="1600"/>
              </a:spcBef>
              <a:spcAft>
                <a:spcPts val="0"/>
              </a:spcAft>
              <a:buSzPts val="1200"/>
              <a:buFont typeface="Roboto Condensed Light"/>
              <a:buChar char="■"/>
              <a:defRPr/>
            </a:lvl6pPr>
            <a:lvl7pPr marL="3200400" lvl="6" indent="-304800" rtl="0">
              <a:lnSpc>
                <a:spcPct val="115000"/>
              </a:lnSpc>
              <a:spcBef>
                <a:spcPts val="1600"/>
              </a:spcBef>
              <a:spcAft>
                <a:spcPts val="0"/>
              </a:spcAft>
              <a:buSzPts val="1200"/>
              <a:buFont typeface="Roboto Condensed Light"/>
              <a:buChar char="●"/>
              <a:defRPr/>
            </a:lvl7pPr>
            <a:lvl8pPr marL="3657600" lvl="7" indent="-304800" rtl="0">
              <a:lnSpc>
                <a:spcPct val="115000"/>
              </a:lnSpc>
              <a:spcBef>
                <a:spcPts val="1600"/>
              </a:spcBef>
              <a:spcAft>
                <a:spcPts val="0"/>
              </a:spcAft>
              <a:buSzPts val="1200"/>
              <a:buFont typeface="Roboto Condensed Light"/>
              <a:buChar char="○"/>
              <a:defRPr/>
            </a:lvl8pPr>
            <a:lvl9pPr marL="4114800" lvl="8" indent="-304800" rtl="0">
              <a:lnSpc>
                <a:spcPct val="115000"/>
              </a:lnSpc>
              <a:spcBef>
                <a:spcPts val="1600"/>
              </a:spcBef>
              <a:spcAft>
                <a:spcPts val="1600"/>
              </a:spcAft>
              <a:buSzPts val="1200"/>
              <a:buFont typeface="Roboto Condensed Light"/>
              <a:buChar char="■"/>
              <a:defRPr/>
            </a:lvl9pPr>
          </a:lstStyle>
          <a:p>
            <a:endParaRPr/>
          </a:p>
        </p:txBody>
      </p:sp>
      <p:sp>
        <p:nvSpPr>
          <p:cNvPr id="191" name="Google Shape;191;p19"/>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332961152"/>
      </p:ext>
    </p:extLst>
  </p:cSld>
  <p:clrMapOvr>
    <a:masterClrMapping/>
  </p:clrMapOvr>
  <p:transition spd="slow">
    <p:push dir="u"/>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92"/>
        <p:cNvGrpSpPr/>
        <p:nvPr/>
      </p:nvGrpSpPr>
      <p:grpSpPr>
        <a:xfrm>
          <a:off x="0" y="0"/>
          <a:ext cx="0" cy="0"/>
          <a:chOff x="0" y="0"/>
          <a:chExt cx="0" cy="0"/>
        </a:xfrm>
      </p:grpSpPr>
      <p:sp>
        <p:nvSpPr>
          <p:cNvPr id="193" name="Google Shape;193;p20"/>
          <p:cNvSpPr/>
          <p:nvPr/>
        </p:nvSpPr>
        <p:spPr>
          <a:xfrm rot="1515407" flipH="1">
            <a:off x="-403742" y="4421017"/>
            <a:ext cx="1393278" cy="1107496"/>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0"/>
          <p:cNvSpPr/>
          <p:nvPr/>
        </p:nvSpPr>
        <p:spPr>
          <a:xfrm rot="2991688" flipH="1">
            <a:off x="160668" y="3379287"/>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0"/>
          <p:cNvSpPr/>
          <p:nvPr/>
        </p:nvSpPr>
        <p:spPr>
          <a:xfrm rot="-2100352" flipH="1">
            <a:off x="8120212" y="-618166"/>
            <a:ext cx="1370668" cy="2030758"/>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0"/>
          <p:cNvSpPr/>
          <p:nvPr/>
        </p:nvSpPr>
        <p:spPr>
          <a:xfrm rot="-8858451" flipH="1">
            <a:off x="8539565" y="1759496"/>
            <a:ext cx="531938" cy="622507"/>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0"/>
          <p:cNvSpPr/>
          <p:nvPr/>
        </p:nvSpPr>
        <p:spPr>
          <a:xfrm flipH="1">
            <a:off x="8203290" y="4295963"/>
            <a:ext cx="681085" cy="616279"/>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0"/>
          <p:cNvSpPr/>
          <p:nvPr/>
        </p:nvSpPr>
        <p:spPr>
          <a:xfrm rot="-8858676" flipH="1">
            <a:off x="106856" y="167109"/>
            <a:ext cx="616762" cy="721774"/>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0"/>
          <p:cNvSpPr/>
          <p:nvPr/>
        </p:nvSpPr>
        <p:spPr>
          <a:xfrm flipH="1">
            <a:off x="7099732" y="4698418"/>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0"/>
          <p:cNvSpPr/>
          <p:nvPr/>
        </p:nvSpPr>
        <p:spPr>
          <a:xfrm rot="2991688" flipH="1">
            <a:off x="1342118" y="-59813"/>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0"/>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02" name="Google Shape;202;p20"/>
          <p:cNvSpPr txBox="1">
            <a:spLocks noGrp="1"/>
          </p:cNvSpPr>
          <p:nvPr>
            <p:ph type="title" idx="2"/>
          </p:nvPr>
        </p:nvSpPr>
        <p:spPr>
          <a:xfrm>
            <a:off x="720000" y="2752550"/>
            <a:ext cx="2086800" cy="49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3" name="Google Shape;203;p20"/>
          <p:cNvSpPr txBox="1">
            <a:spLocks noGrp="1"/>
          </p:cNvSpPr>
          <p:nvPr>
            <p:ph type="subTitle" idx="1"/>
          </p:nvPr>
        </p:nvSpPr>
        <p:spPr>
          <a:xfrm>
            <a:off x="720000" y="3249825"/>
            <a:ext cx="2086800" cy="62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04" name="Google Shape;204;p20"/>
          <p:cNvSpPr txBox="1">
            <a:spLocks noGrp="1"/>
          </p:cNvSpPr>
          <p:nvPr>
            <p:ph type="title" idx="3"/>
          </p:nvPr>
        </p:nvSpPr>
        <p:spPr>
          <a:xfrm>
            <a:off x="3528600" y="2752425"/>
            <a:ext cx="2086800" cy="49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5" name="Google Shape;205;p20"/>
          <p:cNvSpPr txBox="1">
            <a:spLocks noGrp="1"/>
          </p:cNvSpPr>
          <p:nvPr>
            <p:ph type="subTitle" idx="4"/>
          </p:nvPr>
        </p:nvSpPr>
        <p:spPr>
          <a:xfrm>
            <a:off x="3528597" y="3249825"/>
            <a:ext cx="2086800" cy="62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06" name="Google Shape;206;p20"/>
          <p:cNvSpPr txBox="1">
            <a:spLocks noGrp="1"/>
          </p:cNvSpPr>
          <p:nvPr>
            <p:ph type="title" idx="5"/>
          </p:nvPr>
        </p:nvSpPr>
        <p:spPr>
          <a:xfrm>
            <a:off x="6337199" y="2752425"/>
            <a:ext cx="2086800" cy="49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7" name="Google Shape;207;p20"/>
          <p:cNvSpPr txBox="1">
            <a:spLocks noGrp="1"/>
          </p:cNvSpPr>
          <p:nvPr>
            <p:ph type="subTitle" idx="6"/>
          </p:nvPr>
        </p:nvSpPr>
        <p:spPr>
          <a:xfrm>
            <a:off x="6337200" y="3249825"/>
            <a:ext cx="2086800" cy="62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1201013292"/>
      </p:ext>
    </p:extLst>
  </p:cSld>
  <p:clrMapOvr>
    <a:masterClrMapping/>
  </p:clrMapOvr>
  <p:transition spd="slow">
    <p:push dir="u"/>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1">
  <p:cSld name="Title and three columns 1">
    <p:spTree>
      <p:nvGrpSpPr>
        <p:cNvPr id="1" name="Shape 208"/>
        <p:cNvGrpSpPr/>
        <p:nvPr/>
      </p:nvGrpSpPr>
      <p:grpSpPr>
        <a:xfrm>
          <a:off x="0" y="0"/>
          <a:ext cx="0" cy="0"/>
          <a:chOff x="0" y="0"/>
          <a:chExt cx="0" cy="0"/>
        </a:xfrm>
      </p:grpSpPr>
      <p:sp>
        <p:nvSpPr>
          <p:cNvPr id="209" name="Google Shape;209;p21"/>
          <p:cNvSpPr/>
          <p:nvPr/>
        </p:nvSpPr>
        <p:spPr>
          <a:xfrm flipH="1">
            <a:off x="-368973" y="4700708"/>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1"/>
          <p:cNvSpPr/>
          <p:nvPr/>
        </p:nvSpPr>
        <p:spPr>
          <a:xfrm>
            <a:off x="8226452" y="4199650"/>
            <a:ext cx="1784020" cy="1418110"/>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1"/>
          <p:cNvSpPr/>
          <p:nvPr/>
        </p:nvSpPr>
        <p:spPr>
          <a:xfrm rot="8897657">
            <a:off x="8340962" y="-727746"/>
            <a:ext cx="1247657" cy="1848507"/>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1"/>
          <p:cNvSpPr/>
          <p:nvPr/>
        </p:nvSpPr>
        <p:spPr>
          <a:xfrm>
            <a:off x="203797" y="1380968"/>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1"/>
          <p:cNvSpPr/>
          <p:nvPr/>
        </p:nvSpPr>
        <p:spPr>
          <a:xfrm rot="3229862">
            <a:off x="-395178" y="131484"/>
            <a:ext cx="967752" cy="815833"/>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1"/>
          <p:cNvSpPr/>
          <p:nvPr/>
        </p:nvSpPr>
        <p:spPr>
          <a:xfrm rot="3822352">
            <a:off x="8643693" y="1380958"/>
            <a:ext cx="329231" cy="27755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1"/>
          <p:cNvSpPr/>
          <p:nvPr/>
        </p:nvSpPr>
        <p:spPr>
          <a:xfrm rot="3229795">
            <a:off x="4629149" y="4940321"/>
            <a:ext cx="422140" cy="355868"/>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1"/>
          <p:cNvSpPr/>
          <p:nvPr/>
        </p:nvSpPr>
        <p:spPr>
          <a:xfrm rot="3229795">
            <a:off x="6762749" y="-203179"/>
            <a:ext cx="422140" cy="355868"/>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1"/>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8" name="Google Shape;218;p21"/>
          <p:cNvSpPr txBox="1">
            <a:spLocks noGrp="1"/>
          </p:cNvSpPr>
          <p:nvPr>
            <p:ph type="title" idx="2"/>
          </p:nvPr>
        </p:nvSpPr>
        <p:spPr>
          <a:xfrm>
            <a:off x="720000" y="3447275"/>
            <a:ext cx="2086800" cy="43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19" name="Google Shape;219;p21"/>
          <p:cNvSpPr txBox="1">
            <a:spLocks noGrp="1"/>
          </p:cNvSpPr>
          <p:nvPr>
            <p:ph type="subTitle" idx="1"/>
          </p:nvPr>
        </p:nvSpPr>
        <p:spPr>
          <a:xfrm>
            <a:off x="720000" y="3884675"/>
            <a:ext cx="2086800" cy="47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20" name="Google Shape;220;p21"/>
          <p:cNvSpPr txBox="1">
            <a:spLocks noGrp="1"/>
          </p:cNvSpPr>
          <p:nvPr>
            <p:ph type="title" idx="3"/>
          </p:nvPr>
        </p:nvSpPr>
        <p:spPr>
          <a:xfrm>
            <a:off x="3528600" y="1549475"/>
            <a:ext cx="2086800" cy="43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1" name="Google Shape;221;p21"/>
          <p:cNvSpPr txBox="1">
            <a:spLocks noGrp="1"/>
          </p:cNvSpPr>
          <p:nvPr>
            <p:ph type="subTitle" idx="4"/>
          </p:nvPr>
        </p:nvSpPr>
        <p:spPr>
          <a:xfrm>
            <a:off x="3528597" y="1987175"/>
            <a:ext cx="2086800" cy="47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22" name="Google Shape;222;p21"/>
          <p:cNvSpPr txBox="1">
            <a:spLocks noGrp="1"/>
          </p:cNvSpPr>
          <p:nvPr>
            <p:ph type="title" idx="5"/>
          </p:nvPr>
        </p:nvSpPr>
        <p:spPr>
          <a:xfrm>
            <a:off x="6337200" y="3446975"/>
            <a:ext cx="2086800" cy="43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23" name="Google Shape;223;p21"/>
          <p:cNvSpPr txBox="1">
            <a:spLocks noGrp="1"/>
          </p:cNvSpPr>
          <p:nvPr>
            <p:ph type="subTitle" idx="6"/>
          </p:nvPr>
        </p:nvSpPr>
        <p:spPr>
          <a:xfrm>
            <a:off x="6337200" y="3884675"/>
            <a:ext cx="2086800" cy="474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2318760267"/>
      </p:ext>
    </p:extLst>
  </p:cSld>
  <p:clrMapOvr>
    <a:masterClrMapping/>
  </p:clrMapOvr>
  <p:transition spd="slow">
    <p:push dir="u"/>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24"/>
        <p:cNvGrpSpPr/>
        <p:nvPr/>
      </p:nvGrpSpPr>
      <p:grpSpPr>
        <a:xfrm>
          <a:off x="0" y="0"/>
          <a:ext cx="0" cy="0"/>
          <a:chOff x="0" y="0"/>
          <a:chExt cx="0" cy="0"/>
        </a:xfrm>
      </p:grpSpPr>
      <p:sp>
        <p:nvSpPr>
          <p:cNvPr id="225" name="Google Shape;225;p22"/>
          <p:cNvSpPr/>
          <p:nvPr/>
        </p:nvSpPr>
        <p:spPr>
          <a:xfrm rot="-4285766" flipH="1">
            <a:off x="8077950" y="-696351"/>
            <a:ext cx="1370671" cy="2030763"/>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2"/>
          <p:cNvSpPr/>
          <p:nvPr/>
        </p:nvSpPr>
        <p:spPr>
          <a:xfrm flipH="1">
            <a:off x="8497367" y="1519521"/>
            <a:ext cx="531880" cy="622440"/>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7" name="Google Shape;227;p22"/>
          <p:cNvGrpSpPr/>
          <p:nvPr/>
        </p:nvGrpSpPr>
        <p:grpSpPr>
          <a:xfrm rot="2158414">
            <a:off x="-212798" y="-229313"/>
            <a:ext cx="1051993" cy="1595571"/>
            <a:chOff x="7621674" y="1050650"/>
            <a:chExt cx="2067424" cy="3135689"/>
          </a:xfrm>
        </p:grpSpPr>
        <p:sp>
          <p:nvSpPr>
            <p:cNvPr id="228" name="Google Shape;228;p22"/>
            <p:cNvSpPr/>
            <p:nvPr/>
          </p:nvSpPr>
          <p:spPr>
            <a:xfrm rot="-105">
              <a:off x="9066400" y="1050658"/>
              <a:ext cx="539627" cy="45492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2"/>
            <p:cNvSpPr/>
            <p:nvPr/>
          </p:nvSpPr>
          <p:spPr>
            <a:xfrm>
              <a:off x="7621674" y="1766911"/>
              <a:ext cx="2067424" cy="2419428"/>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0" name="Google Shape;230;p22"/>
          <p:cNvSpPr/>
          <p:nvPr/>
        </p:nvSpPr>
        <p:spPr>
          <a:xfrm rot="-2894086">
            <a:off x="-119274" y="3963360"/>
            <a:ext cx="864942" cy="1281483"/>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22"/>
          <p:cNvSpPr/>
          <p:nvPr/>
        </p:nvSpPr>
        <p:spPr>
          <a:xfrm flipH="1">
            <a:off x="8341340" y="4094583"/>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2"/>
          <p:cNvSpPr/>
          <p:nvPr/>
        </p:nvSpPr>
        <p:spPr>
          <a:xfrm rot="2158332">
            <a:off x="7764136" y="4761219"/>
            <a:ext cx="274593" cy="231478"/>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22"/>
          <p:cNvSpPr/>
          <p:nvPr/>
        </p:nvSpPr>
        <p:spPr>
          <a:xfrm>
            <a:off x="117204" y="3003126"/>
            <a:ext cx="531869" cy="481261"/>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2"/>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5" name="Google Shape;235;p22"/>
          <p:cNvSpPr txBox="1">
            <a:spLocks noGrp="1"/>
          </p:cNvSpPr>
          <p:nvPr>
            <p:ph type="title" idx="2"/>
          </p:nvPr>
        </p:nvSpPr>
        <p:spPr>
          <a:xfrm>
            <a:off x="1147050" y="1851875"/>
            <a:ext cx="2105400" cy="3843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6" name="Google Shape;236;p22"/>
          <p:cNvSpPr txBox="1">
            <a:spLocks noGrp="1"/>
          </p:cNvSpPr>
          <p:nvPr>
            <p:ph type="subTitle" idx="1"/>
          </p:nvPr>
        </p:nvSpPr>
        <p:spPr>
          <a:xfrm>
            <a:off x="1147050" y="2236050"/>
            <a:ext cx="2105400" cy="527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7" name="Google Shape;237;p22"/>
          <p:cNvSpPr txBox="1">
            <a:spLocks noGrp="1"/>
          </p:cNvSpPr>
          <p:nvPr>
            <p:ph type="title" idx="3"/>
          </p:nvPr>
        </p:nvSpPr>
        <p:spPr>
          <a:xfrm>
            <a:off x="5891551" y="1851750"/>
            <a:ext cx="2105400" cy="384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38" name="Google Shape;238;p22"/>
          <p:cNvSpPr txBox="1">
            <a:spLocks noGrp="1"/>
          </p:cNvSpPr>
          <p:nvPr>
            <p:ph type="subTitle" idx="4"/>
          </p:nvPr>
        </p:nvSpPr>
        <p:spPr>
          <a:xfrm>
            <a:off x="5891551" y="2236050"/>
            <a:ext cx="2105400" cy="52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39" name="Google Shape;239;p22"/>
          <p:cNvSpPr txBox="1">
            <a:spLocks noGrp="1"/>
          </p:cNvSpPr>
          <p:nvPr>
            <p:ph type="title" idx="5"/>
          </p:nvPr>
        </p:nvSpPr>
        <p:spPr>
          <a:xfrm>
            <a:off x="1147050" y="3167075"/>
            <a:ext cx="2105400" cy="3843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0" name="Google Shape;240;p22"/>
          <p:cNvSpPr txBox="1">
            <a:spLocks noGrp="1"/>
          </p:cNvSpPr>
          <p:nvPr>
            <p:ph type="subTitle" idx="6"/>
          </p:nvPr>
        </p:nvSpPr>
        <p:spPr>
          <a:xfrm>
            <a:off x="1147050" y="3551375"/>
            <a:ext cx="2105400" cy="527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41" name="Google Shape;241;p22"/>
          <p:cNvSpPr txBox="1">
            <a:spLocks noGrp="1"/>
          </p:cNvSpPr>
          <p:nvPr>
            <p:ph type="title" idx="7"/>
          </p:nvPr>
        </p:nvSpPr>
        <p:spPr>
          <a:xfrm>
            <a:off x="5891555" y="3167075"/>
            <a:ext cx="2105400" cy="3843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42" name="Google Shape;242;p22"/>
          <p:cNvSpPr txBox="1">
            <a:spLocks noGrp="1"/>
          </p:cNvSpPr>
          <p:nvPr>
            <p:ph type="subTitle" idx="8"/>
          </p:nvPr>
        </p:nvSpPr>
        <p:spPr>
          <a:xfrm>
            <a:off x="5891552" y="3551375"/>
            <a:ext cx="2105400" cy="527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266797770"/>
      </p:ext>
    </p:extLst>
  </p:cSld>
  <p:clrMapOvr>
    <a:masterClrMapping/>
  </p:clrMapOvr>
  <p:transition spd="slow">
    <p:push dir="u"/>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43"/>
        <p:cNvGrpSpPr/>
        <p:nvPr/>
      </p:nvGrpSpPr>
      <p:grpSpPr>
        <a:xfrm>
          <a:off x="0" y="0"/>
          <a:ext cx="0" cy="0"/>
          <a:chOff x="0" y="0"/>
          <a:chExt cx="0" cy="0"/>
        </a:xfrm>
      </p:grpSpPr>
      <p:sp>
        <p:nvSpPr>
          <p:cNvPr id="244" name="Google Shape;244;p23"/>
          <p:cNvSpPr/>
          <p:nvPr/>
        </p:nvSpPr>
        <p:spPr>
          <a:xfrm>
            <a:off x="107022" y="16748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3"/>
          <p:cNvSpPr/>
          <p:nvPr/>
        </p:nvSpPr>
        <p:spPr>
          <a:xfrm rot="9379142">
            <a:off x="8201654" y="-555986"/>
            <a:ext cx="1370674" cy="2030766"/>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3"/>
          <p:cNvSpPr/>
          <p:nvPr/>
        </p:nvSpPr>
        <p:spPr>
          <a:xfrm rot="8858451">
            <a:off x="125284" y="1004671"/>
            <a:ext cx="531938" cy="622507"/>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3"/>
          <p:cNvSpPr/>
          <p:nvPr/>
        </p:nvSpPr>
        <p:spPr>
          <a:xfrm rot="-2412800">
            <a:off x="8338025" y="4222528"/>
            <a:ext cx="1329904" cy="1057073"/>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3"/>
          <p:cNvSpPr/>
          <p:nvPr/>
        </p:nvSpPr>
        <p:spPr>
          <a:xfrm rot="-4233674">
            <a:off x="8684931" y="3280824"/>
            <a:ext cx="378476" cy="345326"/>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3"/>
          <p:cNvSpPr/>
          <p:nvPr/>
        </p:nvSpPr>
        <p:spPr>
          <a:xfrm rot="9378969">
            <a:off x="-312144" y="3593050"/>
            <a:ext cx="973707" cy="1442627"/>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3"/>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51" name="Google Shape;251;p23"/>
          <p:cNvSpPr txBox="1">
            <a:spLocks noGrp="1"/>
          </p:cNvSpPr>
          <p:nvPr>
            <p:ph type="title" idx="2"/>
          </p:nvPr>
        </p:nvSpPr>
        <p:spPr>
          <a:xfrm>
            <a:off x="1101175" y="1900263"/>
            <a:ext cx="1986000" cy="45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52" name="Google Shape;252;p23"/>
          <p:cNvSpPr txBox="1">
            <a:spLocks noGrp="1"/>
          </p:cNvSpPr>
          <p:nvPr>
            <p:ph type="subTitle" idx="1"/>
          </p:nvPr>
        </p:nvSpPr>
        <p:spPr>
          <a:xfrm>
            <a:off x="1101175" y="2355663"/>
            <a:ext cx="1986000" cy="45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3" name="Google Shape;253;p23"/>
          <p:cNvSpPr txBox="1">
            <a:spLocks noGrp="1"/>
          </p:cNvSpPr>
          <p:nvPr>
            <p:ph type="title" idx="3"/>
          </p:nvPr>
        </p:nvSpPr>
        <p:spPr>
          <a:xfrm>
            <a:off x="3578947" y="1900163"/>
            <a:ext cx="1986000" cy="45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54" name="Google Shape;254;p23"/>
          <p:cNvSpPr txBox="1">
            <a:spLocks noGrp="1"/>
          </p:cNvSpPr>
          <p:nvPr>
            <p:ph type="subTitle" idx="4"/>
          </p:nvPr>
        </p:nvSpPr>
        <p:spPr>
          <a:xfrm>
            <a:off x="3579000" y="2355663"/>
            <a:ext cx="1986000" cy="45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5" name="Google Shape;255;p23"/>
          <p:cNvSpPr txBox="1">
            <a:spLocks noGrp="1"/>
          </p:cNvSpPr>
          <p:nvPr>
            <p:ph type="title" idx="5"/>
          </p:nvPr>
        </p:nvSpPr>
        <p:spPr>
          <a:xfrm>
            <a:off x="1101175" y="3693300"/>
            <a:ext cx="1986000" cy="45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56" name="Google Shape;256;p23"/>
          <p:cNvSpPr txBox="1">
            <a:spLocks noGrp="1"/>
          </p:cNvSpPr>
          <p:nvPr>
            <p:ph type="subTitle" idx="6"/>
          </p:nvPr>
        </p:nvSpPr>
        <p:spPr>
          <a:xfrm>
            <a:off x="1101175" y="4148700"/>
            <a:ext cx="1986000" cy="45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7" name="Google Shape;257;p23"/>
          <p:cNvSpPr txBox="1">
            <a:spLocks noGrp="1"/>
          </p:cNvSpPr>
          <p:nvPr>
            <p:ph type="title" idx="7"/>
          </p:nvPr>
        </p:nvSpPr>
        <p:spPr>
          <a:xfrm>
            <a:off x="3578947" y="3693300"/>
            <a:ext cx="1986000" cy="45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58" name="Google Shape;258;p23"/>
          <p:cNvSpPr txBox="1">
            <a:spLocks noGrp="1"/>
          </p:cNvSpPr>
          <p:nvPr>
            <p:ph type="subTitle" idx="8"/>
          </p:nvPr>
        </p:nvSpPr>
        <p:spPr>
          <a:xfrm>
            <a:off x="3578947" y="4148700"/>
            <a:ext cx="1986000" cy="45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59" name="Google Shape;259;p23"/>
          <p:cNvSpPr txBox="1">
            <a:spLocks noGrp="1"/>
          </p:cNvSpPr>
          <p:nvPr>
            <p:ph type="title" idx="9"/>
          </p:nvPr>
        </p:nvSpPr>
        <p:spPr>
          <a:xfrm>
            <a:off x="6056725" y="1900163"/>
            <a:ext cx="1986000" cy="45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60" name="Google Shape;260;p23"/>
          <p:cNvSpPr txBox="1">
            <a:spLocks noGrp="1"/>
          </p:cNvSpPr>
          <p:nvPr>
            <p:ph type="subTitle" idx="13"/>
          </p:nvPr>
        </p:nvSpPr>
        <p:spPr>
          <a:xfrm>
            <a:off x="6056725" y="2355663"/>
            <a:ext cx="1986000" cy="45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61" name="Google Shape;261;p23"/>
          <p:cNvSpPr txBox="1">
            <a:spLocks noGrp="1"/>
          </p:cNvSpPr>
          <p:nvPr>
            <p:ph type="title" idx="14"/>
          </p:nvPr>
        </p:nvSpPr>
        <p:spPr>
          <a:xfrm>
            <a:off x="6056725" y="3693300"/>
            <a:ext cx="1986000" cy="45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500">
                <a:solidFill>
                  <a:schemeClr val="lt2"/>
                </a:solidFill>
              </a:defRPr>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62" name="Google Shape;262;p23"/>
          <p:cNvSpPr txBox="1">
            <a:spLocks noGrp="1"/>
          </p:cNvSpPr>
          <p:nvPr>
            <p:ph type="subTitle" idx="15"/>
          </p:nvPr>
        </p:nvSpPr>
        <p:spPr>
          <a:xfrm>
            <a:off x="6056725" y="4148700"/>
            <a:ext cx="1986000" cy="455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extLst>
      <p:ext uri="{BB962C8B-B14F-4D97-AF65-F5344CB8AC3E}">
        <p14:creationId xmlns:p14="http://schemas.microsoft.com/office/powerpoint/2010/main" val="1776559156"/>
      </p:ext>
    </p:extLst>
  </p:cSld>
  <p:clrMapOvr>
    <a:masterClrMapping/>
  </p:clrMapOvr>
  <p:transition spd="slow">
    <p:push dir="u"/>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278"/>
        <p:cNvGrpSpPr/>
        <p:nvPr/>
      </p:nvGrpSpPr>
      <p:grpSpPr>
        <a:xfrm>
          <a:off x="0" y="0"/>
          <a:ext cx="0" cy="0"/>
          <a:chOff x="0" y="0"/>
          <a:chExt cx="0" cy="0"/>
        </a:xfrm>
      </p:grpSpPr>
      <p:sp>
        <p:nvSpPr>
          <p:cNvPr id="279" name="Google Shape;279;p25"/>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80" name="Google Shape;280;p25"/>
          <p:cNvSpPr/>
          <p:nvPr/>
        </p:nvSpPr>
        <p:spPr>
          <a:xfrm flipH="1">
            <a:off x="8266283" y="20793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5"/>
          <p:cNvSpPr/>
          <p:nvPr/>
        </p:nvSpPr>
        <p:spPr>
          <a:xfrm rot="-9379142" flipH="1">
            <a:off x="-492815" y="-838636"/>
            <a:ext cx="1370674" cy="2030766"/>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5"/>
          <p:cNvSpPr/>
          <p:nvPr/>
        </p:nvSpPr>
        <p:spPr>
          <a:xfrm rot="-8858451" flipH="1">
            <a:off x="8486766" y="870409"/>
            <a:ext cx="531938" cy="622507"/>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5"/>
          <p:cNvSpPr/>
          <p:nvPr/>
        </p:nvSpPr>
        <p:spPr>
          <a:xfrm flipH="1">
            <a:off x="60958" y="1309380"/>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86128557"/>
      </p:ext>
    </p:extLst>
  </p:cSld>
  <p:clrMapOvr>
    <a:masterClrMapping/>
  </p:clrMapOvr>
  <p:transition spd="slow">
    <p:push dir="u"/>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284"/>
        <p:cNvGrpSpPr/>
        <p:nvPr/>
      </p:nvGrpSpPr>
      <p:grpSpPr>
        <a:xfrm>
          <a:off x="0" y="0"/>
          <a:ext cx="0" cy="0"/>
          <a:chOff x="0" y="0"/>
          <a:chExt cx="0" cy="0"/>
        </a:xfrm>
      </p:grpSpPr>
      <p:sp>
        <p:nvSpPr>
          <p:cNvPr id="285" name="Google Shape;285;p26"/>
          <p:cNvSpPr/>
          <p:nvPr/>
        </p:nvSpPr>
        <p:spPr>
          <a:xfrm rot="1515407" flipH="1">
            <a:off x="-403742" y="4421017"/>
            <a:ext cx="1393278" cy="1107496"/>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6"/>
          <p:cNvSpPr/>
          <p:nvPr/>
        </p:nvSpPr>
        <p:spPr>
          <a:xfrm rot="2991688" flipH="1">
            <a:off x="128293" y="3569787"/>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6"/>
          <p:cNvSpPr/>
          <p:nvPr/>
        </p:nvSpPr>
        <p:spPr>
          <a:xfrm rot="-2100352" flipH="1">
            <a:off x="8120212" y="-618166"/>
            <a:ext cx="1370668" cy="2030758"/>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6"/>
          <p:cNvSpPr/>
          <p:nvPr/>
        </p:nvSpPr>
        <p:spPr>
          <a:xfrm rot="-8858451" flipH="1">
            <a:off x="8787215" y="1846621"/>
            <a:ext cx="531938" cy="622507"/>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6"/>
          <p:cNvSpPr/>
          <p:nvPr/>
        </p:nvSpPr>
        <p:spPr>
          <a:xfrm rot="-8858451" flipH="1">
            <a:off x="-261535" y="85959"/>
            <a:ext cx="531938" cy="622507"/>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6"/>
          <p:cNvSpPr/>
          <p:nvPr/>
        </p:nvSpPr>
        <p:spPr>
          <a:xfrm rot="-697707" flipH="1">
            <a:off x="8356543" y="4715068"/>
            <a:ext cx="1393277" cy="1107505"/>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6"/>
          <p:cNvSpPr txBox="1">
            <a:spLocks noGrp="1"/>
          </p:cNvSpPr>
          <p:nvPr>
            <p:ph type="title"/>
          </p:nvPr>
        </p:nvSpPr>
        <p:spPr>
          <a:xfrm>
            <a:off x="720000" y="445025"/>
            <a:ext cx="77040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2626402330"/>
      </p:ext>
    </p:extLst>
  </p:cSld>
  <p:clrMapOvr>
    <a:masterClrMapping/>
  </p:clrMapOvr>
  <p:transition spd="slow">
    <p:push dir="u"/>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92"/>
        <p:cNvGrpSpPr/>
        <p:nvPr/>
      </p:nvGrpSpPr>
      <p:grpSpPr>
        <a:xfrm>
          <a:off x="0" y="0"/>
          <a:ext cx="0" cy="0"/>
          <a:chOff x="0" y="0"/>
          <a:chExt cx="0" cy="0"/>
        </a:xfrm>
      </p:grpSpPr>
      <p:sp>
        <p:nvSpPr>
          <p:cNvPr id="293" name="Google Shape;293;p27"/>
          <p:cNvSpPr/>
          <p:nvPr/>
        </p:nvSpPr>
        <p:spPr>
          <a:xfrm flipH="1">
            <a:off x="-368973" y="4700708"/>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7"/>
          <p:cNvSpPr/>
          <p:nvPr/>
        </p:nvSpPr>
        <p:spPr>
          <a:xfrm rot="3072260">
            <a:off x="7916316" y="-467536"/>
            <a:ext cx="1784001" cy="1418111"/>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7"/>
          <p:cNvSpPr/>
          <p:nvPr/>
        </p:nvSpPr>
        <p:spPr>
          <a:xfrm rot="-7297984">
            <a:off x="7978475" y="4101864"/>
            <a:ext cx="1247656" cy="1848505"/>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7"/>
          <p:cNvSpPr/>
          <p:nvPr/>
        </p:nvSpPr>
        <p:spPr>
          <a:xfrm rot="-2866074">
            <a:off x="-395177" y="-224463"/>
            <a:ext cx="967754" cy="81583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7"/>
          <p:cNvSpPr/>
          <p:nvPr/>
        </p:nvSpPr>
        <p:spPr>
          <a:xfrm rot="3822352">
            <a:off x="8643693" y="1380958"/>
            <a:ext cx="329231" cy="27755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7"/>
          <p:cNvSpPr txBox="1">
            <a:spLocks noGrp="1"/>
          </p:cNvSpPr>
          <p:nvPr>
            <p:ph type="title"/>
          </p:nvPr>
        </p:nvSpPr>
        <p:spPr>
          <a:xfrm>
            <a:off x="720000" y="539400"/>
            <a:ext cx="3434700" cy="8730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3500"/>
              <a:buNone/>
              <a:defRPr sz="60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99" name="Google Shape;299;p27"/>
          <p:cNvSpPr txBox="1">
            <a:spLocks noGrp="1"/>
          </p:cNvSpPr>
          <p:nvPr>
            <p:ph type="subTitle" idx="1"/>
          </p:nvPr>
        </p:nvSpPr>
        <p:spPr>
          <a:xfrm>
            <a:off x="720000" y="2610225"/>
            <a:ext cx="3434700" cy="768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00" name="Google Shape;300;p27"/>
          <p:cNvSpPr txBox="1">
            <a:spLocks noGrp="1"/>
          </p:cNvSpPr>
          <p:nvPr>
            <p:ph type="subTitle" idx="2"/>
          </p:nvPr>
        </p:nvSpPr>
        <p:spPr>
          <a:xfrm>
            <a:off x="720000" y="2201300"/>
            <a:ext cx="3434700" cy="408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301" name="Google Shape;301;p27"/>
          <p:cNvSpPr txBox="1"/>
          <p:nvPr/>
        </p:nvSpPr>
        <p:spPr>
          <a:xfrm>
            <a:off x="720000" y="3555025"/>
            <a:ext cx="34347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sz="1200">
                <a:solidFill>
                  <a:schemeClr val="dk2"/>
                </a:solidFill>
                <a:latin typeface="Didact Gothic"/>
                <a:ea typeface="Didact Gothic"/>
                <a:cs typeface="Didact Gothic"/>
                <a:sym typeface="Didact Gothic"/>
              </a:rPr>
              <a:t>CREDITS: This presentation template was created by </a:t>
            </a:r>
            <a:r>
              <a:rPr lang="en" sz="1200" b="1">
                <a:solidFill>
                  <a:schemeClr val="lt2"/>
                </a:solidFill>
                <a:uFill>
                  <a:noFill/>
                </a:uFill>
                <a:latin typeface="Didact Gothic"/>
                <a:ea typeface="Didact Gothic"/>
                <a:cs typeface="Didact Gothic"/>
                <a:sym typeface="Didact Gothic"/>
                <a:hlinkClick r:id="rId2">
                  <a:extLst>
                    <a:ext uri="{A12FA001-AC4F-418D-AE19-62706E023703}">
                      <ahyp:hlinkClr xmlns:ahyp="http://schemas.microsoft.com/office/drawing/2018/hyperlinkcolor" val="tx"/>
                    </a:ext>
                  </a:extLst>
                </a:hlinkClick>
              </a:rPr>
              <a:t>Slidesgo</a:t>
            </a:r>
            <a:r>
              <a:rPr lang="en" sz="1200">
                <a:solidFill>
                  <a:schemeClr val="dk2"/>
                </a:solidFill>
                <a:latin typeface="Didact Gothic"/>
                <a:ea typeface="Didact Gothic"/>
                <a:cs typeface="Didact Gothic"/>
                <a:sym typeface="Didact Gothic"/>
              </a:rPr>
              <a:t>, including icons by </a:t>
            </a:r>
            <a:r>
              <a:rPr lang="en" sz="1200" b="1">
                <a:solidFill>
                  <a:schemeClr val="lt2"/>
                </a:solidFill>
                <a:uFill>
                  <a:noFill/>
                </a:uFill>
                <a:latin typeface="Didact Gothic"/>
                <a:ea typeface="Didact Gothic"/>
                <a:cs typeface="Didact Gothic"/>
                <a:sym typeface="Didact Gothic"/>
                <a:hlinkClick r:id="rId3">
                  <a:extLst>
                    <a:ext uri="{A12FA001-AC4F-418D-AE19-62706E023703}">
                      <ahyp:hlinkClr xmlns:ahyp="http://schemas.microsoft.com/office/drawing/2018/hyperlinkcolor" val="tx"/>
                    </a:ext>
                  </a:extLst>
                </a:hlinkClick>
              </a:rPr>
              <a:t>Flaticon</a:t>
            </a:r>
            <a:r>
              <a:rPr lang="en" sz="1200">
                <a:solidFill>
                  <a:schemeClr val="dk2"/>
                </a:solidFill>
                <a:latin typeface="Didact Gothic"/>
                <a:ea typeface="Didact Gothic"/>
                <a:cs typeface="Didact Gothic"/>
                <a:sym typeface="Didact Gothic"/>
              </a:rPr>
              <a:t>, infographics and images by </a:t>
            </a:r>
            <a:r>
              <a:rPr lang="en" sz="1200" b="1">
                <a:solidFill>
                  <a:schemeClr val="lt2"/>
                </a:solidFill>
                <a:uFill>
                  <a:noFill/>
                </a:uFill>
                <a:latin typeface="Didact Gothic"/>
                <a:ea typeface="Didact Gothic"/>
                <a:cs typeface="Didact Gothic"/>
                <a:sym typeface="Didact Gothic"/>
                <a:hlinkClick r:id="rId4">
                  <a:extLst>
                    <a:ext uri="{A12FA001-AC4F-418D-AE19-62706E023703}">
                      <ahyp:hlinkClr xmlns:ahyp="http://schemas.microsoft.com/office/drawing/2018/hyperlinkcolor" val="tx"/>
                    </a:ext>
                  </a:extLst>
                </a:hlinkClick>
              </a:rPr>
              <a:t>Freepik</a:t>
            </a:r>
            <a:endParaRPr sz="1200" b="1">
              <a:solidFill>
                <a:schemeClr val="lt2"/>
              </a:solidFill>
              <a:latin typeface="Didact Gothic"/>
              <a:ea typeface="Didact Gothic"/>
              <a:cs typeface="Didact Gothic"/>
              <a:sym typeface="Didact Gothic"/>
            </a:endParaRPr>
          </a:p>
        </p:txBody>
      </p:sp>
    </p:spTree>
    <p:extLst>
      <p:ext uri="{BB962C8B-B14F-4D97-AF65-F5344CB8AC3E}">
        <p14:creationId xmlns:p14="http://schemas.microsoft.com/office/powerpoint/2010/main" val="1821155683"/>
      </p:ext>
    </p:extLst>
  </p:cSld>
  <p:clrMapOvr>
    <a:masterClrMapping/>
  </p:clrMapOvr>
  <p:transition spd="slow">
    <p:push dir="u"/>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302"/>
        <p:cNvGrpSpPr/>
        <p:nvPr/>
      </p:nvGrpSpPr>
      <p:grpSpPr>
        <a:xfrm>
          <a:off x="0" y="0"/>
          <a:ext cx="0" cy="0"/>
          <a:chOff x="0" y="0"/>
          <a:chExt cx="0" cy="0"/>
        </a:xfrm>
      </p:grpSpPr>
      <p:sp>
        <p:nvSpPr>
          <p:cNvPr id="303" name="Google Shape;303;p28"/>
          <p:cNvSpPr/>
          <p:nvPr/>
        </p:nvSpPr>
        <p:spPr>
          <a:xfrm rot="-4960044">
            <a:off x="2464390" y="-550854"/>
            <a:ext cx="4215209" cy="6245179"/>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8"/>
          <p:cNvSpPr/>
          <p:nvPr/>
        </p:nvSpPr>
        <p:spPr>
          <a:xfrm>
            <a:off x="503924" y="-107650"/>
            <a:ext cx="1023501" cy="926114"/>
          </a:xfrm>
          <a:custGeom>
            <a:avLst/>
            <a:gdLst/>
            <a:ahLst/>
            <a:cxnLst/>
            <a:rect l="l" t="t" r="r" b="b"/>
            <a:pathLst>
              <a:path w="16290" h="14740" extrusionOk="0">
                <a:moveTo>
                  <a:pt x="8923" y="1"/>
                </a:moveTo>
                <a:cubicBezTo>
                  <a:pt x="8623" y="1"/>
                  <a:pt x="8321" y="16"/>
                  <a:pt x="8021" y="47"/>
                </a:cubicBezTo>
                <a:cubicBezTo>
                  <a:pt x="4111" y="498"/>
                  <a:pt x="1" y="3681"/>
                  <a:pt x="577" y="7992"/>
                </a:cubicBezTo>
                <a:cubicBezTo>
                  <a:pt x="878" y="10147"/>
                  <a:pt x="2181" y="12052"/>
                  <a:pt x="4011" y="13180"/>
                </a:cubicBezTo>
                <a:cubicBezTo>
                  <a:pt x="4186" y="13305"/>
                  <a:pt x="4412" y="13430"/>
                  <a:pt x="4612" y="13530"/>
                </a:cubicBezTo>
                <a:cubicBezTo>
                  <a:pt x="5715" y="14257"/>
                  <a:pt x="7069" y="14658"/>
                  <a:pt x="8347" y="14733"/>
                </a:cubicBezTo>
                <a:cubicBezTo>
                  <a:pt x="8447" y="14738"/>
                  <a:pt x="8547" y="14740"/>
                  <a:pt x="8647" y="14740"/>
                </a:cubicBezTo>
                <a:cubicBezTo>
                  <a:pt x="12756" y="14740"/>
                  <a:pt x="16290" y="11249"/>
                  <a:pt x="16217" y="7089"/>
                </a:cubicBezTo>
                <a:cubicBezTo>
                  <a:pt x="16166" y="5034"/>
                  <a:pt x="15264" y="2804"/>
                  <a:pt x="13610" y="1525"/>
                </a:cubicBezTo>
                <a:cubicBezTo>
                  <a:pt x="12270" y="484"/>
                  <a:pt x="10606" y="1"/>
                  <a:pt x="8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8"/>
          <p:cNvSpPr/>
          <p:nvPr/>
        </p:nvSpPr>
        <p:spPr>
          <a:xfrm>
            <a:off x="1668422" y="4366993"/>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8"/>
          <p:cNvSpPr/>
          <p:nvPr/>
        </p:nvSpPr>
        <p:spPr>
          <a:xfrm rot="-4233670">
            <a:off x="-201070" y="935598"/>
            <a:ext cx="700883" cy="639494"/>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28"/>
          <p:cNvSpPr/>
          <p:nvPr/>
        </p:nvSpPr>
        <p:spPr>
          <a:xfrm rot="2700000">
            <a:off x="-490529" y="3564377"/>
            <a:ext cx="1530157" cy="1216245"/>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28"/>
          <p:cNvSpPr/>
          <p:nvPr/>
        </p:nvSpPr>
        <p:spPr>
          <a:xfrm rot="-4285766" flipH="1">
            <a:off x="8077950" y="-696351"/>
            <a:ext cx="1370671" cy="2030763"/>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8"/>
          <p:cNvSpPr/>
          <p:nvPr/>
        </p:nvSpPr>
        <p:spPr>
          <a:xfrm flipH="1">
            <a:off x="8497367" y="1519521"/>
            <a:ext cx="531880" cy="622440"/>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8"/>
          <p:cNvSpPr/>
          <p:nvPr/>
        </p:nvSpPr>
        <p:spPr>
          <a:xfrm flipH="1">
            <a:off x="8341340" y="4094583"/>
            <a:ext cx="915342" cy="835099"/>
          </a:xfrm>
          <a:custGeom>
            <a:avLst/>
            <a:gdLst/>
            <a:ahLst/>
            <a:cxnLst/>
            <a:rect l="l" t="t" r="r" b="b"/>
            <a:pathLst>
              <a:path w="15139" h="13813" extrusionOk="0">
                <a:moveTo>
                  <a:pt x="7368" y="0"/>
                </a:moveTo>
                <a:cubicBezTo>
                  <a:pt x="5390" y="0"/>
                  <a:pt x="2715" y="541"/>
                  <a:pt x="1153" y="3069"/>
                </a:cubicBezTo>
                <a:cubicBezTo>
                  <a:pt x="777" y="3696"/>
                  <a:pt x="552" y="4398"/>
                  <a:pt x="402" y="5125"/>
                </a:cubicBezTo>
                <a:cubicBezTo>
                  <a:pt x="126" y="5826"/>
                  <a:pt x="1" y="6578"/>
                  <a:pt x="101" y="7355"/>
                </a:cubicBezTo>
                <a:cubicBezTo>
                  <a:pt x="176" y="7882"/>
                  <a:pt x="351" y="8358"/>
                  <a:pt x="602" y="8809"/>
                </a:cubicBezTo>
                <a:cubicBezTo>
                  <a:pt x="652" y="8959"/>
                  <a:pt x="702" y="9135"/>
                  <a:pt x="777" y="9285"/>
                </a:cubicBezTo>
                <a:cubicBezTo>
                  <a:pt x="1178" y="10187"/>
                  <a:pt x="1830" y="10889"/>
                  <a:pt x="2482" y="11641"/>
                </a:cubicBezTo>
                <a:cubicBezTo>
                  <a:pt x="3158" y="12393"/>
                  <a:pt x="3960" y="12894"/>
                  <a:pt x="4913" y="13270"/>
                </a:cubicBezTo>
                <a:cubicBezTo>
                  <a:pt x="5817" y="13636"/>
                  <a:pt x="6726" y="13812"/>
                  <a:pt x="7636" y="13812"/>
                </a:cubicBezTo>
                <a:cubicBezTo>
                  <a:pt x="8594" y="13812"/>
                  <a:pt x="9551" y="13618"/>
                  <a:pt x="10502" y="13245"/>
                </a:cubicBezTo>
                <a:cubicBezTo>
                  <a:pt x="12331" y="12493"/>
                  <a:pt x="13710" y="10864"/>
                  <a:pt x="14412" y="9009"/>
                </a:cubicBezTo>
                <a:cubicBezTo>
                  <a:pt x="15138" y="7130"/>
                  <a:pt x="14788" y="5250"/>
                  <a:pt x="13835" y="3496"/>
                </a:cubicBezTo>
                <a:cubicBezTo>
                  <a:pt x="12908" y="1841"/>
                  <a:pt x="11354" y="613"/>
                  <a:pt x="9524" y="212"/>
                </a:cubicBezTo>
                <a:cubicBezTo>
                  <a:pt x="9095" y="123"/>
                  <a:pt x="8311" y="0"/>
                  <a:pt x="7368"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8"/>
          <p:cNvSpPr/>
          <p:nvPr/>
        </p:nvSpPr>
        <p:spPr>
          <a:xfrm rot="2158332">
            <a:off x="7764136" y="4761219"/>
            <a:ext cx="274593" cy="231478"/>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73660487"/>
      </p:ext>
    </p:extLst>
  </p:cSld>
  <p:clrMapOvr>
    <a:masterClrMapping/>
  </p:clrMapOvr>
  <p:transition spd="slow">
    <p:push dir="u"/>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312"/>
        <p:cNvGrpSpPr/>
        <p:nvPr/>
      </p:nvGrpSpPr>
      <p:grpSpPr>
        <a:xfrm>
          <a:off x="0" y="0"/>
          <a:ext cx="0" cy="0"/>
          <a:chOff x="0" y="0"/>
          <a:chExt cx="0" cy="0"/>
        </a:xfrm>
      </p:grpSpPr>
      <p:sp>
        <p:nvSpPr>
          <p:cNvPr id="313" name="Google Shape;313;p29"/>
          <p:cNvSpPr/>
          <p:nvPr/>
        </p:nvSpPr>
        <p:spPr>
          <a:xfrm rot="1515407" flipH="1">
            <a:off x="-403742" y="4421017"/>
            <a:ext cx="1393278" cy="1107496"/>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9"/>
          <p:cNvSpPr/>
          <p:nvPr/>
        </p:nvSpPr>
        <p:spPr>
          <a:xfrm rot="2991688" flipH="1">
            <a:off x="128293" y="3569787"/>
            <a:ext cx="329221" cy="277542"/>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9"/>
          <p:cNvSpPr/>
          <p:nvPr/>
        </p:nvSpPr>
        <p:spPr>
          <a:xfrm rot="-2100352" flipH="1">
            <a:off x="8120212" y="-618166"/>
            <a:ext cx="1370668" cy="2030758"/>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9"/>
          <p:cNvSpPr/>
          <p:nvPr/>
        </p:nvSpPr>
        <p:spPr>
          <a:xfrm rot="-8858451" flipH="1">
            <a:off x="8787215" y="1846621"/>
            <a:ext cx="531938" cy="622507"/>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9"/>
          <p:cNvSpPr/>
          <p:nvPr/>
        </p:nvSpPr>
        <p:spPr>
          <a:xfrm rot="-8858451" flipH="1">
            <a:off x="-261535" y="85959"/>
            <a:ext cx="531938" cy="622507"/>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9"/>
          <p:cNvSpPr/>
          <p:nvPr/>
        </p:nvSpPr>
        <p:spPr>
          <a:xfrm rot="-697707" flipH="1">
            <a:off x="8356543" y="4715068"/>
            <a:ext cx="1393277" cy="1107505"/>
          </a:xfrm>
          <a:custGeom>
            <a:avLst/>
            <a:gdLst/>
            <a:ahLst/>
            <a:cxnLst/>
            <a:rect l="l" t="t" r="r" b="b"/>
            <a:pathLst>
              <a:path w="13785" h="10957" extrusionOk="0">
                <a:moveTo>
                  <a:pt x="5827" y="1"/>
                </a:moveTo>
                <a:cubicBezTo>
                  <a:pt x="5763" y="1"/>
                  <a:pt x="5717" y="3"/>
                  <a:pt x="5690" y="6"/>
                </a:cubicBezTo>
                <a:cubicBezTo>
                  <a:pt x="5213" y="56"/>
                  <a:pt x="4787" y="232"/>
                  <a:pt x="4361" y="407"/>
                </a:cubicBezTo>
                <a:cubicBezTo>
                  <a:pt x="3534" y="708"/>
                  <a:pt x="2782" y="1134"/>
                  <a:pt x="2131" y="1761"/>
                </a:cubicBezTo>
                <a:cubicBezTo>
                  <a:pt x="1479" y="2362"/>
                  <a:pt x="928" y="3139"/>
                  <a:pt x="602" y="3966"/>
                </a:cubicBezTo>
                <a:cubicBezTo>
                  <a:pt x="276" y="4818"/>
                  <a:pt x="0" y="5846"/>
                  <a:pt x="151" y="6748"/>
                </a:cubicBezTo>
                <a:cubicBezTo>
                  <a:pt x="276" y="7650"/>
                  <a:pt x="577" y="8653"/>
                  <a:pt x="1253" y="9279"/>
                </a:cubicBezTo>
                <a:cubicBezTo>
                  <a:pt x="1955" y="9931"/>
                  <a:pt x="2757" y="10407"/>
                  <a:pt x="3685" y="10658"/>
                </a:cubicBezTo>
                <a:cubicBezTo>
                  <a:pt x="4086" y="10758"/>
                  <a:pt x="4512" y="10858"/>
                  <a:pt x="4938" y="10908"/>
                </a:cubicBezTo>
                <a:cubicBezTo>
                  <a:pt x="5128" y="10943"/>
                  <a:pt x="5310" y="10957"/>
                  <a:pt x="5488" y="10957"/>
                </a:cubicBezTo>
                <a:cubicBezTo>
                  <a:pt x="5827" y="10957"/>
                  <a:pt x="6156" y="10908"/>
                  <a:pt x="6517" y="10858"/>
                </a:cubicBezTo>
                <a:cubicBezTo>
                  <a:pt x="7469" y="10758"/>
                  <a:pt x="8371" y="10658"/>
                  <a:pt x="9223" y="10207"/>
                </a:cubicBezTo>
                <a:cubicBezTo>
                  <a:pt x="10025" y="9806"/>
                  <a:pt x="10802" y="9304"/>
                  <a:pt x="11454" y="8653"/>
                </a:cubicBezTo>
                <a:cubicBezTo>
                  <a:pt x="12206" y="7951"/>
                  <a:pt x="12782" y="7249"/>
                  <a:pt x="13133" y="6272"/>
                </a:cubicBezTo>
                <a:cubicBezTo>
                  <a:pt x="13785" y="4492"/>
                  <a:pt x="13284" y="2763"/>
                  <a:pt x="11955" y="1460"/>
                </a:cubicBezTo>
                <a:cubicBezTo>
                  <a:pt x="10810" y="338"/>
                  <a:pt x="6704" y="1"/>
                  <a:pt x="5827"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86661061"/>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25000"/>
            <a:lumOff val="75000"/>
          </a:schemeClr>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100" y="445025"/>
            <a:ext cx="7717800" cy="572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1pPr>
            <a:lvl2pPr lvl="1"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2pPr>
            <a:lvl3pPr lvl="2"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3pPr>
            <a:lvl4pPr lvl="3"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4pPr>
            <a:lvl5pPr lvl="4"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5pPr>
            <a:lvl6pPr lvl="5"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6pPr>
            <a:lvl7pPr lvl="6"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7pPr>
            <a:lvl8pPr lvl="7"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8pPr>
            <a:lvl9pPr lvl="8" rtl="0">
              <a:spcBef>
                <a:spcPts val="0"/>
              </a:spcBef>
              <a:spcAft>
                <a:spcPts val="0"/>
              </a:spcAft>
              <a:buClr>
                <a:schemeClr val="dk1"/>
              </a:buClr>
              <a:buSzPts val="3500"/>
              <a:buFont typeface="Boogaloo"/>
              <a:buNone/>
              <a:defRPr sz="3500">
                <a:solidFill>
                  <a:schemeClr val="dk1"/>
                </a:solidFill>
                <a:latin typeface="Boogaloo"/>
                <a:ea typeface="Boogaloo"/>
                <a:cs typeface="Boogaloo"/>
                <a:sym typeface="Boogaloo"/>
              </a:defRPr>
            </a:lvl9pPr>
          </a:lstStyle>
          <a:p>
            <a:endParaRPr/>
          </a:p>
        </p:txBody>
      </p:sp>
      <p:sp>
        <p:nvSpPr>
          <p:cNvPr id="7" name="Google Shape;7;p1"/>
          <p:cNvSpPr txBox="1">
            <a:spLocks noGrp="1"/>
          </p:cNvSpPr>
          <p:nvPr>
            <p:ph type="body" idx="1"/>
          </p:nvPr>
        </p:nvSpPr>
        <p:spPr>
          <a:xfrm>
            <a:off x="713100" y="1152475"/>
            <a:ext cx="7717800" cy="3416400"/>
          </a:xfrm>
          <a:prstGeom prst="rect">
            <a:avLst/>
          </a:prstGeom>
          <a:noFill/>
          <a:ln>
            <a:noFill/>
          </a:ln>
        </p:spPr>
        <p:txBody>
          <a:bodyPr spcFirstLastPara="1" wrap="square" lIns="91425" tIns="91425" rIns="91425" bIns="91425" anchor="ctr" anchorCtr="0">
            <a:noAutofit/>
          </a:bodyPr>
          <a:lstStyle>
            <a:lvl1pPr marL="457200" lvl="0" indent="-317500">
              <a:lnSpc>
                <a:spcPct val="115000"/>
              </a:lnSpc>
              <a:spcBef>
                <a:spcPts val="0"/>
              </a:spcBef>
              <a:spcAft>
                <a:spcPts val="0"/>
              </a:spcAft>
              <a:buClr>
                <a:schemeClr val="dk2"/>
              </a:buClr>
              <a:buSzPts val="1400"/>
              <a:buFont typeface="Didact Gothic"/>
              <a:buChar char="●"/>
              <a:defRPr>
                <a:solidFill>
                  <a:schemeClr val="dk2"/>
                </a:solidFill>
                <a:latin typeface="Didact Gothic"/>
                <a:ea typeface="Didact Gothic"/>
                <a:cs typeface="Didact Gothic"/>
                <a:sym typeface="Didact Gothic"/>
              </a:defRPr>
            </a:lvl1pPr>
            <a:lvl2pPr marL="914400" lvl="1" indent="-317500">
              <a:lnSpc>
                <a:spcPct val="115000"/>
              </a:lnSpc>
              <a:spcBef>
                <a:spcPts val="1600"/>
              </a:spcBef>
              <a:spcAft>
                <a:spcPts val="0"/>
              </a:spcAft>
              <a:buClr>
                <a:schemeClr val="dk2"/>
              </a:buClr>
              <a:buSzPts val="1400"/>
              <a:buFont typeface="Didact Gothic"/>
              <a:buChar char="○"/>
              <a:defRPr>
                <a:solidFill>
                  <a:schemeClr val="dk2"/>
                </a:solidFill>
                <a:latin typeface="Didact Gothic"/>
                <a:ea typeface="Didact Gothic"/>
                <a:cs typeface="Didact Gothic"/>
                <a:sym typeface="Didact Gothic"/>
              </a:defRPr>
            </a:lvl2pPr>
            <a:lvl3pPr marL="1371600" lvl="2" indent="-317500">
              <a:lnSpc>
                <a:spcPct val="115000"/>
              </a:lnSpc>
              <a:spcBef>
                <a:spcPts val="1600"/>
              </a:spcBef>
              <a:spcAft>
                <a:spcPts val="0"/>
              </a:spcAft>
              <a:buClr>
                <a:schemeClr val="dk2"/>
              </a:buClr>
              <a:buSzPts val="1400"/>
              <a:buFont typeface="Didact Gothic"/>
              <a:buChar char="■"/>
              <a:defRPr>
                <a:solidFill>
                  <a:schemeClr val="dk2"/>
                </a:solidFill>
                <a:latin typeface="Didact Gothic"/>
                <a:ea typeface="Didact Gothic"/>
                <a:cs typeface="Didact Gothic"/>
                <a:sym typeface="Didact Gothic"/>
              </a:defRPr>
            </a:lvl3pPr>
            <a:lvl4pPr marL="1828800" lvl="3" indent="-317500">
              <a:lnSpc>
                <a:spcPct val="115000"/>
              </a:lnSpc>
              <a:spcBef>
                <a:spcPts val="1600"/>
              </a:spcBef>
              <a:spcAft>
                <a:spcPts val="0"/>
              </a:spcAft>
              <a:buClr>
                <a:schemeClr val="dk2"/>
              </a:buClr>
              <a:buSzPts val="1400"/>
              <a:buFont typeface="Didact Gothic"/>
              <a:buChar char="●"/>
              <a:defRPr>
                <a:solidFill>
                  <a:schemeClr val="dk2"/>
                </a:solidFill>
                <a:latin typeface="Didact Gothic"/>
                <a:ea typeface="Didact Gothic"/>
                <a:cs typeface="Didact Gothic"/>
                <a:sym typeface="Didact Gothic"/>
              </a:defRPr>
            </a:lvl4pPr>
            <a:lvl5pPr marL="2286000" lvl="4" indent="-317500">
              <a:lnSpc>
                <a:spcPct val="115000"/>
              </a:lnSpc>
              <a:spcBef>
                <a:spcPts val="1600"/>
              </a:spcBef>
              <a:spcAft>
                <a:spcPts val="0"/>
              </a:spcAft>
              <a:buClr>
                <a:schemeClr val="dk2"/>
              </a:buClr>
              <a:buSzPts val="1400"/>
              <a:buFont typeface="Didact Gothic"/>
              <a:buChar char="○"/>
              <a:defRPr>
                <a:solidFill>
                  <a:schemeClr val="dk2"/>
                </a:solidFill>
                <a:latin typeface="Didact Gothic"/>
                <a:ea typeface="Didact Gothic"/>
                <a:cs typeface="Didact Gothic"/>
                <a:sym typeface="Didact Gothic"/>
              </a:defRPr>
            </a:lvl5pPr>
            <a:lvl6pPr marL="2743200" lvl="5" indent="-317500">
              <a:lnSpc>
                <a:spcPct val="115000"/>
              </a:lnSpc>
              <a:spcBef>
                <a:spcPts val="1600"/>
              </a:spcBef>
              <a:spcAft>
                <a:spcPts val="0"/>
              </a:spcAft>
              <a:buClr>
                <a:schemeClr val="dk2"/>
              </a:buClr>
              <a:buSzPts val="1400"/>
              <a:buFont typeface="Didact Gothic"/>
              <a:buChar char="■"/>
              <a:defRPr>
                <a:solidFill>
                  <a:schemeClr val="dk2"/>
                </a:solidFill>
                <a:latin typeface="Didact Gothic"/>
                <a:ea typeface="Didact Gothic"/>
                <a:cs typeface="Didact Gothic"/>
                <a:sym typeface="Didact Gothic"/>
              </a:defRPr>
            </a:lvl6pPr>
            <a:lvl7pPr marL="3200400" lvl="6" indent="-317500">
              <a:lnSpc>
                <a:spcPct val="115000"/>
              </a:lnSpc>
              <a:spcBef>
                <a:spcPts val="1600"/>
              </a:spcBef>
              <a:spcAft>
                <a:spcPts val="0"/>
              </a:spcAft>
              <a:buClr>
                <a:schemeClr val="dk2"/>
              </a:buClr>
              <a:buSzPts val="1400"/>
              <a:buFont typeface="Didact Gothic"/>
              <a:buChar char="●"/>
              <a:defRPr>
                <a:solidFill>
                  <a:schemeClr val="dk2"/>
                </a:solidFill>
                <a:latin typeface="Didact Gothic"/>
                <a:ea typeface="Didact Gothic"/>
                <a:cs typeface="Didact Gothic"/>
                <a:sym typeface="Didact Gothic"/>
              </a:defRPr>
            </a:lvl7pPr>
            <a:lvl8pPr marL="3657600" lvl="7" indent="-317500">
              <a:lnSpc>
                <a:spcPct val="115000"/>
              </a:lnSpc>
              <a:spcBef>
                <a:spcPts val="1600"/>
              </a:spcBef>
              <a:spcAft>
                <a:spcPts val="0"/>
              </a:spcAft>
              <a:buClr>
                <a:schemeClr val="dk2"/>
              </a:buClr>
              <a:buSzPts val="1400"/>
              <a:buFont typeface="Didact Gothic"/>
              <a:buChar char="○"/>
              <a:defRPr>
                <a:solidFill>
                  <a:schemeClr val="dk2"/>
                </a:solidFill>
                <a:latin typeface="Didact Gothic"/>
                <a:ea typeface="Didact Gothic"/>
                <a:cs typeface="Didact Gothic"/>
                <a:sym typeface="Didact Gothic"/>
              </a:defRPr>
            </a:lvl8pPr>
            <a:lvl9pPr marL="4114800" lvl="8" indent="-317500">
              <a:lnSpc>
                <a:spcPct val="115000"/>
              </a:lnSpc>
              <a:spcBef>
                <a:spcPts val="1600"/>
              </a:spcBef>
              <a:spcAft>
                <a:spcPts val="1600"/>
              </a:spcAft>
              <a:buClr>
                <a:schemeClr val="dk2"/>
              </a:buClr>
              <a:buSzPts val="1400"/>
              <a:buFont typeface="Didact Gothic"/>
              <a:buChar char="■"/>
              <a:defRPr>
                <a:solidFill>
                  <a:schemeClr val="dk2"/>
                </a:solidFill>
                <a:latin typeface="Didact Gothic"/>
                <a:ea typeface="Didact Gothic"/>
                <a:cs typeface="Didact Gothic"/>
                <a:sym typeface="Didact Gothic"/>
              </a:defRPr>
            </a:lvl9pPr>
          </a:lstStyle>
          <a:p>
            <a:endParaRPr/>
          </a:p>
        </p:txBody>
      </p:sp>
    </p:spTree>
    <p:extLst>
      <p:ext uri="{BB962C8B-B14F-4D97-AF65-F5344CB8AC3E}">
        <p14:creationId xmlns:p14="http://schemas.microsoft.com/office/powerpoint/2010/main" val="3467123785"/>
      </p:ext>
    </p:extLst>
  </p:cSld>
  <p:clrMap bg1="lt1" tx1="dk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20" r:id="rId13"/>
    <p:sldLayoutId id="2147483721" r:id="rId14"/>
    <p:sldLayoutId id="2147483722" r:id="rId15"/>
    <p:sldLayoutId id="2147483723" r:id="rId16"/>
    <p:sldLayoutId id="2147483724" r:id="rId17"/>
    <p:sldLayoutId id="2147483725" r:id="rId18"/>
    <p:sldLayoutId id="2147483726" r:id="rId19"/>
    <p:sldLayoutId id="2147483727" r:id="rId20"/>
    <p:sldLayoutId id="2147483729" r:id="rId21"/>
    <p:sldLayoutId id="2147483730" r:id="rId22"/>
    <p:sldLayoutId id="2147483731" r:id="rId23"/>
    <p:sldLayoutId id="2147483732" r:id="rId24"/>
    <p:sldLayoutId id="2147483733" r:id="rId25"/>
  </p:sldLayoutIdLst>
  <p:transition spd="slow">
    <p:push dir="u"/>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340">
          <p15:clr>
            <a:srgbClr val="EA4335"/>
          </p15:clr>
        </p15:guide>
        <p15:guide id="2" pos="449">
          <p15:clr>
            <a:srgbClr val="EA4335"/>
          </p15:clr>
        </p15:guide>
        <p15:guide id="3" orient="horz" pos="2900">
          <p15:clr>
            <a:srgbClr val="EA4335"/>
          </p15:clr>
        </p15:guide>
        <p15:guide id="4" pos="5311">
          <p15:clr>
            <a:srgbClr val="EA4335"/>
          </p15:clr>
        </p15:guide>
        <p15:guide id="5" pos="2880">
          <p15:clr>
            <a:srgbClr val="EA4335"/>
          </p15:clr>
        </p15:guide>
        <p15:guide id="6" orient="horz" pos="1620">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microsoft.com/office/2007/relationships/hdphoto" Target="../media/hdphoto3.wdp"/></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diagramData" Target="../diagrams/data5.xml"/><Relationship Id="rId1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microsoft.com/office/2007/relationships/diagramDrawing" Target="../diagrams/drawing5.xml"/><Relationship Id="rId2" Type="http://schemas.openxmlformats.org/officeDocument/2006/relationships/notesSlide" Target="../notesSlides/notesSlide4.xml"/><Relationship Id="rId16" Type="http://schemas.openxmlformats.org/officeDocument/2006/relationships/diagramColors" Target="../diagrams/colors5.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diagramQuickStyle" Target="../diagrams/quickStyle5.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diagramLayout" Target="../diagrams/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microsoft.com/office/2007/relationships/hdphoto" Target="../media/hdphoto4.wdp"/></Relationships>
</file>

<file path=ppt/slides/_rels/slide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microsoft.com/office/2007/relationships/hdphoto" Target="../media/hdphoto5.wdp"/></Relationships>
</file>

<file path=ppt/slides/_rels/slide9.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microsoft.com/office/2007/relationships/hdphoto" Target="../media/hdphoto5.wdp"/></Relationships>
</file>

<file path=ppt/slides/_rels/slide10.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microsoft.com/office/2007/relationships/hdphoto" Target="../media/hdphoto5.wdp"/></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4.png"/><Relationship Id="rId7" Type="http://schemas.openxmlformats.org/officeDocument/2006/relationships/diagramColors" Target="../diagrams/colors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3.xml"/><Relationship Id="rId13" Type="http://schemas.openxmlformats.org/officeDocument/2006/relationships/image" Target="../media/image15.png"/><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 Id="rId14" Type="http://schemas.microsoft.com/office/2007/relationships/hdphoto" Target="../media/hdphoto6.wdp"/></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33"/>
          <p:cNvSpPr/>
          <p:nvPr/>
        </p:nvSpPr>
        <p:spPr>
          <a:xfrm>
            <a:off x="-591625" y="2502700"/>
            <a:ext cx="2506784" cy="3714007"/>
          </a:xfrm>
          <a:custGeom>
            <a:avLst/>
            <a:gdLst/>
            <a:ahLst/>
            <a:cxnLst/>
            <a:rect l="l" t="t" r="r" b="b"/>
            <a:pathLst>
              <a:path w="41455" h="61419" extrusionOk="0">
                <a:moveTo>
                  <a:pt x="18968" y="1"/>
                </a:moveTo>
                <a:cubicBezTo>
                  <a:pt x="17886" y="1"/>
                  <a:pt x="16803" y="119"/>
                  <a:pt x="15740" y="365"/>
                </a:cubicBezTo>
                <a:cubicBezTo>
                  <a:pt x="13058" y="992"/>
                  <a:pt x="10602" y="2521"/>
                  <a:pt x="8672" y="4476"/>
                </a:cubicBezTo>
                <a:cubicBezTo>
                  <a:pt x="4236" y="8912"/>
                  <a:pt x="2557" y="15178"/>
                  <a:pt x="1529" y="21193"/>
                </a:cubicBezTo>
                <a:cubicBezTo>
                  <a:pt x="377" y="27834"/>
                  <a:pt x="1" y="34727"/>
                  <a:pt x="1605" y="41343"/>
                </a:cubicBezTo>
                <a:cubicBezTo>
                  <a:pt x="2983" y="46982"/>
                  <a:pt x="5865" y="52446"/>
                  <a:pt x="10352" y="56230"/>
                </a:cubicBezTo>
                <a:cubicBezTo>
                  <a:pt x="14166" y="59452"/>
                  <a:pt x="18967" y="61419"/>
                  <a:pt x="23920" y="61419"/>
                </a:cubicBezTo>
                <a:cubicBezTo>
                  <a:pt x="24824" y="61419"/>
                  <a:pt x="25733" y="61353"/>
                  <a:pt x="26642" y="61218"/>
                </a:cubicBezTo>
                <a:cubicBezTo>
                  <a:pt x="29901" y="60717"/>
                  <a:pt x="33008" y="59213"/>
                  <a:pt x="35389" y="56957"/>
                </a:cubicBezTo>
                <a:cubicBezTo>
                  <a:pt x="37394" y="55228"/>
                  <a:pt x="38798" y="52947"/>
                  <a:pt x="39700" y="50466"/>
                </a:cubicBezTo>
                <a:cubicBezTo>
                  <a:pt x="40778" y="47509"/>
                  <a:pt x="41154" y="44376"/>
                  <a:pt x="41279" y="41268"/>
                </a:cubicBezTo>
                <a:cubicBezTo>
                  <a:pt x="41454" y="37884"/>
                  <a:pt x="41354" y="34476"/>
                  <a:pt x="41003" y="31092"/>
                </a:cubicBezTo>
                <a:cubicBezTo>
                  <a:pt x="40327" y="24752"/>
                  <a:pt x="38948" y="18210"/>
                  <a:pt x="36141" y="12446"/>
                </a:cubicBezTo>
                <a:cubicBezTo>
                  <a:pt x="33610" y="7208"/>
                  <a:pt x="29525" y="2696"/>
                  <a:pt x="23911" y="817"/>
                </a:cubicBezTo>
                <a:cubicBezTo>
                  <a:pt x="22313" y="284"/>
                  <a:pt x="20641" y="1"/>
                  <a:pt x="18968"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30" name="Google Shape;330;p33"/>
          <p:cNvSpPr/>
          <p:nvPr/>
        </p:nvSpPr>
        <p:spPr>
          <a:xfrm>
            <a:off x="6672832" y="3062860"/>
            <a:ext cx="2996022" cy="3506132"/>
          </a:xfrm>
          <a:custGeom>
            <a:avLst/>
            <a:gdLst/>
            <a:ahLst/>
            <a:cxnLst/>
            <a:rect l="l" t="t" r="r" b="b"/>
            <a:pathLst>
              <a:path w="46769" h="54732" extrusionOk="0">
                <a:moveTo>
                  <a:pt x="26857" y="0"/>
                </a:moveTo>
                <a:cubicBezTo>
                  <a:pt x="24284" y="0"/>
                  <a:pt x="21741" y="660"/>
                  <a:pt x="19374" y="1718"/>
                </a:cubicBezTo>
                <a:cubicBezTo>
                  <a:pt x="13710" y="4224"/>
                  <a:pt x="8898" y="8886"/>
                  <a:pt x="5615" y="14099"/>
                </a:cubicBezTo>
                <a:cubicBezTo>
                  <a:pt x="2407" y="19187"/>
                  <a:pt x="452" y="25127"/>
                  <a:pt x="101" y="31142"/>
                </a:cubicBezTo>
                <a:cubicBezTo>
                  <a:pt x="1" y="32996"/>
                  <a:pt x="126" y="37457"/>
                  <a:pt x="101" y="37808"/>
                </a:cubicBezTo>
                <a:cubicBezTo>
                  <a:pt x="51" y="38535"/>
                  <a:pt x="76" y="39237"/>
                  <a:pt x="151" y="39964"/>
                </a:cubicBezTo>
                <a:cubicBezTo>
                  <a:pt x="327" y="41442"/>
                  <a:pt x="753" y="42821"/>
                  <a:pt x="1379" y="44149"/>
                </a:cubicBezTo>
                <a:cubicBezTo>
                  <a:pt x="2683" y="46906"/>
                  <a:pt x="4738" y="49262"/>
                  <a:pt x="7194" y="50991"/>
                </a:cubicBezTo>
                <a:cubicBezTo>
                  <a:pt x="11002" y="53696"/>
                  <a:pt x="15662" y="54731"/>
                  <a:pt x="20304" y="54731"/>
                </a:cubicBezTo>
                <a:cubicBezTo>
                  <a:pt x="22415" y="54731"/>
                  <a:pt x="24521" y="54517"/>
                  <a:pt x="26542" y="54149"/>
                </a:cubicBezTo>
                <a:cubicBezTo>
                  <a:pt x="29801" y="53548"/>
                  <a:pt x="33059" y="52470"/>
                  <a:pt x="35891" y="50791"/>
                </a:cubicBezTo>
                <a:cubicBezTo>
                  <a:pt x="38698" y="49112"/>
                  <a:pt x="41029" y="46806"/>
                  <a:pt x="42708" y="44024"/>
                </a:cubicBezTo>
                <a:cubicBezTo>
                  <a:pt x="46367" y="37984"/>
                  <a:pt x="46768" y="30665"/>
                  <a:pt x="45590" y="23848"/>
                </a:cubicBezTo>
                <a:cubicBezTo>
                  <a:pt x="44963" y="20189"/>
                  <a:pt x="43961" y="16580"/>
                  <a:pt x="42608" y="13147"/>
                </a:cubicBezTo>
                <a:cubicBezTo>
                  <a:pt x="41380" y="10014"/>
                  <a:pt x="39725" y="7006"/>
                  <a:pt x="37344" y="4600"/>
                </a:cubicBezTo>
                <a:cubicBezTo>
                  <a:pt x="35139" y="2395"/>
                  <a:pt x="32307" y="690"/>
                  <a:pt x="29199" y="189"/>
                </a:cubicBezTo>
                <a:cubicBezTo>
                  <a:pt x="28418" y="61"/>
                  <a:pt x="27636" y="0"/>
                  <a:pt x="26857" y="0"/>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331" name="Google Shape;331;p33"/>
          <p:cNvSpPr txBox="1">
            <a:spLocks noGrp="1"/>
          </p:cNvSpPr>
          <p:nvPr>
            <p:ph type="ctrTitle"/>
          </p:nvPr>
        </p:nvSpPr>
        <p:spPr>
          <a:xfrm>
            <a:off x="1040860" y="369650"/>
            <a:ext cx="5327989" cy="3285707"/>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p>
            <a:r>
              <a:rPr lang="en-US" sz="2000" b="1" dirty="0">
                <a:solidFill>
                  <a:schemeClr val="accent5">
                    <a:lumMod val="50000"/>
                  </a:schemeClr>
                </a:solidFill>
                <a:latin typeface="Times New Roman"/>
                <a:ea typeface="Tahoma"/>
                <a:cs typeface="Times New Roman"/>
              </a:rPr>
              <a:t>Assignment Title:</a:t>
            </a:r>
            <a:r>
              <a:rPr lang="en-US" sz="2000" dirty="0">
                <a:solidFill>
                  <a:schemeClr val="accent5">
                    <a:lumMod val="50000"/>
                  </a:schemeClr>
                </a:solidFill>
                <a:latin typeface="Times New Roman"/>
                <a:ea typeface="Tahoma"/>
                <a:cs typeface="Times New Roman"/>
              </a:rPr>
              <a:t> </a:t>
            </a:r>
            <a:r>
              <a:rPr lang="en-US" sz="2000" b="1" dirty="0">
                <a:solidFill>
                  <a:schemeClr val="accent5">
                    <a:lumMod val="50000"/>
                  </a:schemeClr>
                </a:solidFill>
                <a:latin typeface="Times New Roman"/>
                <a:ea typeface="Tahoma"/>
                <a:cs typeface="Times New Roman"/>
              </a:rPr>
              <a:t>Professional Development within Health and Social Care</a:t>
            </a:r>
            <a:br>
              <a:rPr lang="en-US" sz="2000" dirty="0">
                <a:latin typeface="Times New Roman" panose="02020603050405020304" pitchFamily="18" charset="0"/>
                <a:ea typeface="Tahoma" panose="020B0604030504040204" pitchFamily="34" charset="0"/>
                <a:cs typeface="Times New Roman" panose="02020603050405020304" pitchFamily="18" charset="0"/>
              </a:rPr>
            </a:br>
            <a:r>
              <a:rPr lang="en-US" sz="2000" b="1" dirty="0">
                <a:solidFill>
                  <a:schemeClr val="accent5">
                    <a:lumMod val="50000"/>
                  </a:schemeClr>
                </a:solidFill>
                <a:latin typeface="Times New Roman"/>
                <a:ea typeface="Tahoma"/>
                <a:cs typeface="Times New Roman"/>
              </a:rPr>
              <a:t>Module Code:</a:t>
            </a:r>
            <a:r>
              <a:rPr lang="en-US" sz="2000" dirty="0">
                <a:solidFill>
                  <a:schemeClr val="accent5">
                    <a:lumMod val="50000"/>
                  </a:schemeClr>
                </a:solidFill>
                <a:latin typeface="Times New Roman"/>
                <a:ea typeface="Tahoma"/>
                <a:cs typeface="Times New Roman"/>
              </a:rPr>
              <a:t> LCHS4009</a:t>
            </a:r>
            <a:br>
              <a:rPr lang="en-US" sz="2000" dirty="0">
                <a:latin typeface="Times New Roman" panose="02020603050405020304" pitchFamily="18" charset="0"/>
                <a:ea typeface="Tahoma" panose="020B0604030504040204" pitchFamily="34" charset="0"/>
                <a:cs typeface="Times New Roman" panose="02020603050405020304" pitchFamily="18" charset="0"/>
              </a:rPr>
            </a:br>
            <a:r>
              <a:rPr lang="en-US" sz="2000" b="1" dirty="0">
                <a:solidFill>
                  <a:schemeClr val="accent5">
                    <a:lumMod val="50000"/>
                  </a:schemeClr>
                </a:solidFill>
                <a:latin typeface="Times New Roman"/>
                <a:ea typeface="Tahoma"/>
                <a:cs typeface="Times New Roman"/>
              </a:rPr>
              <a:t>Student Name:</a:t>
            </a:r>
            <a:r>
              <a:rPr lang="en-US" sz="2000" dirty="0">
                <a:solidFill>
                  <a:schemeClr val="accent5">
                    <a:lumMod val="50000"/>
                  </a:schemeClr>
                </a:solidFill>
                <a:latin typeface="Times New Roman"/>
                <a:ea typeface="Tahoma"/>
                <a:cs typeface="Times New Roman"/>
              </a:rPr>
              <a:t> Jodie Fahy </a:t>
            </a:r>
            <a:br>
              <a:rPr lang="en-US" sz="2000" dirty="0">
                <a:latin typeface="Times New Roman" panose="02020603050405020304" pitchFamily="18" charset="0"/>
                <a:ea typeface="Tahoma" panose="020B0604030504040204" pitchFamily="34" charset="0"/>
                <a:cs typeface="Times New Roman" panose="02020603050405020304" pitchFamily="18" charset="0"/>
              </a:rPr>
            </a:br>
            <a:r>
              <a:rPr lang="en-US" sz="2000" b="1" dirty="0">
                <a:solidFill>
                  <a:schemeClr val="accent5">
                    <a:lumMod val="50000"/>
                  </a:schemeClr>
                </a:solidFill>
                <a:latin typeface="Times New Roman"/>
                <a:ea typeface="Tahoma"/>
                <a:cs typeface="Times New Roman"/>
              </a:rPr>
              <a:t>Student ID:  2427745</a:t>
            </a:r>
            <a:br>
              <a:rPr lang="en-US" sz="2000" dirty="0">
                <a:latin typeface="Times New Roman" panose="02020603050405020304" pitchFamily="18" charset="0"/>
                <a:ea typeface="Tahoma" panose="020B0604030504040204" pitchFamily="34" charset="0"/>
                <a:cs typeface="Times New Roman" panose="02020603050405020304" pitchFamily="18" charset="0"/>
              </a:rPr>
            </a:br>
            <a:r>
              <a:rPr lang="en-US" sz="2000" b="1" dirty="0">
                <a:solidFill>
                  <a:schemeClr val="accent5">
                    <a:lumMod val="50000"/>
                  </a:schemeClr>
                </a:solidFill>
                <a:latin typeface="Times New Roman"/>
                <a:ea typeface="Tahoma"/>
                <a:cs typeface="Times New Roman"/>
              </a:rPr>
              <a:t>Date:</a:t>
            </a:r>
            <a:r>
              <a:rPr lang="en-US" sz="2000" dirty="0">
                <a:solidFill>
                  <a:schemeClr val="accent5">
                    <a:lumMod val="50000"/>
                  </a:schemeClr>
                </a:solidFill>
                <a:latin typeface="Times New Roman"/>
                <a:ea typeface="Tahoma"/>
                <a:cs typeface="Times New Roman"/>
              </a:rPr>
              <a:t> 20th October 2025</a:t>
            </a:r>
            <a:endParaRPr sz="8000" dirty="0">
              <a:solidFill>
                <a:schemeClr val="accent5">
                  <a:lumMod val="50000"/>
                </a:schemeClr>
              </a:solidFill>
              <a:latin typeface="Times New Roman"/>
              <a:ea typeface="Tahoma"/>
              <a:cs typeface="Times New Roman"/>
            </a:endParaRPr>
          </a:p>
        </p:txBody>
      </p:sp>
      <p:pic>
        <p:nvPicPr>
          <p:cNvPr id="6" name="Picture 5">
            <a:extLst>
              <a:ext uri="{FF2B5EF4-FFF2-40B4-BE49-F238E27FC236}">
                <a16:creationId xmlns:a16="http://schemas.microsoft.com/office/drawing/2014/main" id="{6B329317-8D5A-1B23-90A4-DA1287B6182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815" b="90370" l="9352" r="92593">
                        <a14:foregroundMark x1="35093" y1="17037" x2="49444" y2="23796"/>
                        <a14:foregroundMark x1="85926" y1="18704" x2="91019" y2="27407"/>
                        <a14:foregroundMark x1="16481" y1="88148" x2="20278" y2="89815"/>
                        <a14:foregroundMark x1="56852" y1="71296" x2="60926" y2="85278"/>
                        <a14:foregroundMark x1="66852" y1="72963" x2="70278" y2="83796"/>
                        <a14:foregroundMark x1="70278" y1="83796" x2="67037" y2="87407"/>
                        <a14:foregroundMark x1="68704" y1="71296" x2="71389" y2="78704"/>
                        <a14:foregroundMark x1="55648" y1="73796" x2="56389" y2="78148"/>
                        <a14:foregroundMark x1="38796" y1="51852" x2="37870" y2="69444"/>
                        <a14:foregroundMark x1="11759" y1="36296" x2="9537" y2="43889"/>
                        <a14:foregroundMark x1="9537" y1="45000" x2="12963" y2="48611"/>
                        <a14:foregroundMark x1="22778" y1="18889" x2="22037" y2="24167"/>
                        <a14:foregroundMark x1="15926" y1="22500" x2="19537" y2="26481"/>
                        <a14:foregroundMark x1="59444" y1="11204" x2="65278" y2="11389"/>
                        <a14:foregroundMark x1="92593" y1="42407" x2="92407" y2="45370"/>
                        <a14:foregroundMark x1="62315" y1="9815" x2="62315" y2="9815"/>
                        <a14:foregroundMark x1="37500" y1="90370" x2="39630" y2="89630"/>
                        <a14:foregroundMark x1="43796" y1="89444" x2="46944" y2="89815"/>
                      </a14:backgroundRemoval>
                    </a14:imgEffect>
                  </a14:imgLayer>
                </a14:imgProps>
              </a:ext>
            </a:extLst>
          </a:blip>
          <a:stretch>
            <a:fillRect/>
          </a:stretch>
        </p:blipFill>
        <p:spPr>
          <a:xfrm>
            <a:off x="4933917" y="978210"/>
            <a:ext cx="4569568" cy="4569568"/>
          </a:xfrm>
          <a:prstGeom prst="rect">
            <a:avLst/>
          </a:prstGeom>
        </p:spPr>
      </p:pic>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63"/>
        <p:cNvGrpSpPr/>
        <p:nvPr/>
      </p:nvGrpSpPr>
      <p:grpSpPr>
        <a:xfrm>
          <a:off x="0" y="0"/>
          <a:ext cx="0" cy="0"/>
          <a:chOff x="0" y="0"/>
          <a:chExt cx="0" cy="0"/>
        </a:xfrm>
      </p:grpSpPr>
      <p:sp>
        <p:nvSpPr>
          <p:cNvPr id="4" name="Oval 3">
            <a:extLst>
              <a:ext uri="{FF2B5EF4-FFF2-40B4-BE49-F238E27FC236}">
                <a16:creationId xmlns:a16="http://schemas.microsoft.com/office/drawing/2014/main" id="{ACD93724-4B0C-BD30-10B0-05E27F2BD236}"/>
              </a:ext>
            </a:extLst>
          </p:cNvPr>
          <p:cNvSpPr/>
          <p:nvPr/>
        </p:nvSpPr>
        <p:spPr>
          <a:xfrm>
            <a:off x="843063" y="447472"/>
            <a:ext cx="7717278" cy="462083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US" dirty="0"/>
          </a:p>
        </p:txBody>
      </p:sp>
      <p:sp>
        <p:nvSpPr>
          <p:cNvPr id="5" name="Subtitle 2">
            <a:extLst>
              <a:ext uri="{FF2B5EF4-FFF2-40B4-BE49-F238E27FC236}">
                <a16:creationId xmlns:a16="http://schemas.microsoft.com/office/drawing/2014/main" id="{B2FE82BC-DB53-9705-3884-E01BDBCD052A}"/>
              </a:ext>
            </a:extLst>
          </p:cNvPr>
          <p:cNvSpPr txBox="1">
            <a:spLocks/>
          </p:cNvSpPr>
          <p:nvPr/>
        </p:nvSpPr>
        <p:spPr>
          <a:xfrm>
            <a:off x="1479413" y="1237376"/>
            <a:ext cx="6185171" cy="3458652"/>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400"/>
              <a:buFont typeface="Didact Gothic"/>
              <a:buNone/>
              <a:defRPr sz="1600" b="0" i="0" u="none" strike="noStrike" cap="none">
                <a:solidFill>
                  <a:schemeClr val="dk2"/>
                </a:solidFill>
                <a:latin typeface="Didact Gothic"/>
                <a:ea typeface="Didact Gothic"/>
                <a:cs typeface="Didact Gothic"/>
                <a:sym typeface="Didact Gothic"/>
              </a:defRPr>
            </a:lvl1pPr>
            <a:lvl2pPr marL="914400" marR="0" lvl="1" indent="-317500" algn="ctr" rtl="0">
              <a:lnSpc>
                <a:spcPct val="100000"/>
              </a:lnSpc>
              <a:spcBef>
                <a:spcPts val="0"/>
              </a:spcBef>
              <a:spcAft>
                <a:spcPts val="0"/>
              </a:spcAft>
              <a:buClr>
                <a:schemeClr val="dk2"/>
              </a:buClr>
              <a:buSzPts val="1400"/>
              <a:buFont typeface="Didact Gothic"/>
              <a:buNone/>
              <a:defRPr sz="1400" b="0" i="0" u="none" strike="noStrike" cap="none">
                <a:solidFill>
                  <a:schemeClr val="dk2"/>
                </a:solidFill>
                <a:latin typeface="Didact Gothic"/>
                <a:ea typeface="Didact Gothic"/>
                <a:cs typeface="Didact Gothic"/>
                <a:sym typeface="Didact Gothic"/>
              </a:defRPr>
            </a:lvl2pPr>
            <a:lvl3pPr marL="1371600" marR="0" lvl="2" indent="-317500" algn="ctr" rtl="0">
              <a:lnSpc>
                <a:spcPct val="100000"/>
              </a:lnSpc>
              <a:spcBef>
                <a:spcPts val="1600"/>
              </a:spcBef>
              <a:spcAft>
                <a:spcPts val="0"/>
              </a:spcAft>
              <a:buClr>
                <a:schemeClr val="dk2"/>
              </a:buClr>
              <a:buSzPts val="1400"/>
              <a:buFont typeface="Didact Gothic"/>
              <a:buNone/>
              <a:defRPr sz="1400" b="0" i="0" u="none" strike="noStrike" cap="none">
                <a:solidFill>
                  <a:schemeClr val="dk2"/>
                </a:solidFill>
                <a:latin typeface="Didact Gothic"/>
                <a:ea typeface="Didact Gothic"/>
                <a:cs typeface="Didact Gothic"/>
                <a:sym typeface="Didact Gothic"/>
              </a:defRPr>
            </a:lvl3pPr>
            <a:lvl4pPr marL="1828800" marR="0" lvl="3" indent="-317500" algn="ctr" rtl="0">
              <a:lnSpc>
                <a:spcPct val="100000"/>
              </a:lnSpc>
              <a:spcBef>
                <a:spcPts val="1600"/>
              </a:spcBef>
              <a:spcAft>
                <a:spcPts val="0"/>
              </a:spcAft>
              <a:buClr>
                <a:schemeClr val="dk2"/>
              </a:buClr>
              <a:buSzPts val="1400"/>
              <a:buFont typeface="Didact Gothic"/>
              <a:buNone/>
              <a:defRPr sz="1400" b="0" i="0" u="none" strike="noStrike" cap="none">
                <a:solidFill>
                  <a:schemeClr val="dk2"/>
                </a:solidFill>
                <a:latin typeface="Didact Gothic"/>
                <a:ea typeface="Didact Gothic"/>
                <a:cs typeface="Didact Gothic"/>
                <a:sym typeface="Didact Gothic"/>
              </a:defRPr>
            </a:lvl4pPr>
            <a:lvl5pPr marL="2286000" marR="0" lvl="4" indent="-317500" algn="ctr" rtl="0">
              <a:lnSpc>
                <a:spcPct val="100000"/>
              </a:lnSpc>
              <a:spcBef>
                <a:spcPts val="1600"/>
              </a:spcBef>
              <a:spcAft>
                <a:spcPts val="0"/>
              </a:spcAft>
              <a:buClr>
                <a:schemeClr val="dk2"/>
              </a:buClr>
              <a:buSzPts val="1400"/>
              <a:buFont typeface="Didact Gothic"/>
              <a:buNone/>
              <a:defRPr sz="1400" b="0" i="0" u="none" strike="noStrike" cap="none">
                <a:solidFill>
                  <a:schemeClr val="dk2"/>
                </a:solidFill>
                <a:latin typeface="Didact Gothic"/>
                <a:ea typeface="Didact Gothic"/>
                <a:cs typeface="Didact Gothic"/>
                <a:sym typeface="Didact Gothic"/>
              </a:defRPr>
            </a:lvl5pPr>
            <a:lvl6pPr marL="2743200" marR="0" lvl="5" indent="-317500" algn="ctr" rtl="0">
              <a:lnSpc>
                <a:spcPct val="100000"/>
              </a:lnSpc>
              <a:spcBef>
                <a:spcPts val="1600"/>
              </a:spcBef>
              <a:spcAft>
                <a:spcPts val="0"/>
              </a:spcAft>
              <a:buClr>
                <a:schemeClr val="dk2"/>
              </a:buClr>
              <a:buSzPts val="1400"/>
              <a:buFont typeface="Didact Gothic"/>
              <a:buNone/>
              <a:defRPr sz="1400" b="0" i="0" u="none" strike="noStrike" cap="none">
                <a:solidFill>
                  <a:schemeClr val="dk2"/>
                </a:solidFill>
                <a:latin typeface="Didact Gothic"/>
                <a:ea typeface="Didact Gothic"/>
                <a:cs typeface="Didact Gothic"/>
                <a:sym typeface="Didact Gothic"/>
              </a:defRPr>
            </a:lvl6pPr>
            <a:lvl7pPr marL="3200400" marR="0" lvl="6" indent="-317500" algn="ctr" rtl="0">
              <a:lnSpc>
                <a:spcPct val="100000"/>
              </a:lnSpc>
              <a:spcBef>
                <a:spcPts val="1600"/>
              </a:spcBef>
              <a:spcAft>
                <a:spcPts val="0"/>
              </a:spcAft>
              <a:buClr>
                <a:schemeClr val="dk2"/>
              </a:buClr>
              <a:buSzPts val="1400"/>
              <a:buFont typeface="Didact Gothic"/>
              <a:buNone/>
              <a:defRPr sz="1400" b="0" i="0" u="none" strike="noStrike" cap="none">
                <a:solidFill>
                  <a:schemeClr val="dk2"/>
                </a:solidFill>
                <a:latin typeface="Didact Gothic"/>
                <a:ea typeface="Didact Gothic"/>
                <a:cs typeface="Didact Gothic"/>
                <a:sym typeface="Didact Gothic"/>
              </a:defRPr>
            </a:lvl7pPr>
            <a:lvl8pPr marL="3657600" marR="0" lvl="7" indent="-317500" algn="ctr" rtl="0">
              <a:lnSpc>
                <a:spcPct val="100000"/>
              </a:lnSpc>
              <a:spcBef>
                <a:spcPts val="1600"/>
              </a:spcBef>
              <a:spcAft>
                <a:spcPts val="0"/>
              </a:spcAft>
              <a:buClr>
                <a:schemeClr val="dk2"/>
              </a:buClr>
              <a:buSzPts val="1400"/>
              <a:buFont typeface="Didact Gothic"/>
              <a:buNone/>
              <a:defRPr sz="1400" b="0" i="0" u="none" strike="noStrike" cap="none">
                <a:solidFill>
                  <a:schemeClr val="dk2"/>
                </a:solidFill>
                <a:latin typeface="Didact Gothic"/>
                <a:ea typeface="Didact Gothic"/>
                <a:cs typeface="Didact Gothic"/>
                <a:sym typeface="Didact Gothic"/>
              </a:defRPr>
            </a:lvl8pPr>
            <a:lvl9pPr marL="4114800" marR="0" lvl="8" indent="-317500" algn="ctr" rtl="0">
              <a:lnSpc>
                <a:spcPct val="100000"/>
              </a:lnSpc>
              <a:spcBef>
                <a:spcPts val="1600"/>
              </a:spcBef>
              <a:spcAft>
                <a:spcPts val="1600"/>
              </a:spcAft>
              <a:buClr>
                <a:schemeClr val="dk2"/>
              </a:buClr>
              <a:buSzPts val="1400"/>
              <a:buFont typeface="Didact Gothic"/>
              <a:buNone/>
              <a:defRPr sz="1400" b="0" i="0" u="none" strike="noStrike" cap="none">
                <a:solidFill>
                  <a:schemeClr val="dk2"/>
                </a:solidFill>
                <a:latin typeface="Didact Gothic"/>
                <a:ea typeface="Didact Gothic"/>
                <a:cs typeface="Didact Gothic"/>
                <a:sym typeface="Didact Gothic"/>
              </a:defRPr>
            </a:lvl9pPr>
          </a:lstStyle>
          <a:p>
            <a:r>
              <a:rPr lang="en-US" b="1" dirty="0">
                <a:latin typeface="Times New Roman" panose="02020603050405020304" pitchFamily="18" charset="0"/>
                <a:cs typeface="Times New Roman" panose="02020603050405020304" pitchFamily="18" charset="0"/>
              </a:rPr>
              <a:t>Professional development in health and social care is vital to ensure high standards of care and continuous improvement. It involves understanding one’s strengths and weaknesses, setting goals, and identifying areas for learning and advancement.</a:t>
            </a:r>
          </a:p>
          <a:p>
            <a:br>
              <a:rPr lang="en-US" b="1"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This presentation demonstrates how self-awareness supports professional growth. It includes a personal SWOT analysis to evaluate my current position, a Fishbone diagram to explore contributing factors to my challenges, and a Personal Development Plan to outline my strategies for progress.</a:t>
            </a:r>
          </a:p>
          <a:p>
            <a:br>
              <a:rPr lang="en-US" b="1" dirty="0">
                <a:latin typeface="Times New Roman" panose="02020603050405020304" pitchFamily="18" charset="0"/>
                <a:cs typeface="Times New Roman" panose="02020603050405020304" pitchFamily="18" charset="0"/>
              </a:rPr>
            </a:br>
            <a:r>
              <a:rPr lang="en-US" b="1" dirty="0">
                <a:latin typeface="Times New Roman" panose="02020603050405020304" pitchFamily="18" charset="0"/>
                <a:cs typeface="Times New Roman" panose="02020603050405020304" pitchFamily="18" charset="0"/>
              </a:rPr>
              <a:t>The process aligns with reflective practice and lifelong learning principles essential in the UK health and social care sector.</a:t>
            </a:r>
          </a:p>
          <a:p>
            <a:endParaRPr lang="en-US" dirty="0">
              <a:latin typeface="Times New Roman" panose="02020603050405020304" pitchFamily="18" charset="0"/>
              <a:cs typeface="Times New Roman" panose="02020603050405020304" pitchFamily="18" charset="0"/>
            </a:endParaRPr>
          </a:p>
        </p:txBody>
      </p:sp>
      <p:sp>
        <p:nvSpPr>
          <p:cNvPr id="8" name="Google Shape;464;p36">
            <a:extLst>
              <a:ext uri="{FF2B5EF4-FFF2-40B4-BE49-F238E27FC236}">
                <a16:creationId xmlns:a16="http://schemas.microsoft.com/office/drawing/2014/main" id="{655171DD-938E-5B03-FEED-D4842BE45E38}"/>
              </a:ext>
            </a:extLst>
          </p:cNvPr>
          <p:cNvSpPr txBox="1">
            <a:spLocks/>
          </p:cNvSpPr>
          <p:nvPr/>
        </p:nvSpPr>
        <p:spPr>
          <a:xfrm>
            <a:off x="2162215" y="200437"/>
            <a:ext cx="4819569" cy="888434"/>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3600"/>
              <a:buFont typeface="Boogaloo"/>
              <a:buNone/>
              <a:defRPr sz="4500" b="0" i="0" u="none" strike="noStrike" cap="none">
                <a:solidFill>
                  <a:schemeClr val="dk1"/>
                </a:solidFill>
                <a:latin typeface="Boogaloo"/>
                <a:ea typeface="Boogaloo"/>
                <a:cs typeface="Boogaloo"/>
                <a:sym typeface="Boogaloo"/>
              </a:defRPr>
            </a:lvl1pPr>
            <a:lvl2pPr marR="0" lvl="1" algn="ctr" rtl="0">
              <a:lnSpc>
                <a:spcPct val="100000"/>
              </a:lnSpc>
              <a:spcBef>
                <a:spcPts val="0"/>
              </a:spcBef>
              <a:spcAft>
                <a:spcPts val="0"/>
              </a:spcAft>
              <a:buClr>
                <a:schemeClr val="dk1"/>
              </a:buClr>
              <a:buSzPts val="3600"/>
              <a:buFont typeface="Boogaloo"/>
              <a:buNone/>
              <a:defRPr sz="3600" b="0" i="0" u="none" strike="noStrike" cap="none">
                <a:solidFill>
                  <a:schemeClr val="dk1"/>
                </a:solidFill>
                <a:latin typeface="Boogaloo"/>
                <a:ea typeface="Boogaloo"/>
                <a:cs typeface="Boogaloo"/>
                <a:sym typeface="Boogaloo"/>
              </a:defRPr>
            </a:lvl2pPr>
            <a:lvl3pPr marR="0" lvl="2" algn="ctr" rtl="0">
              <a:lnSpc>
                <a:spcPct val="100000"/>
              </a:lnSpc>
              <a:spcBef>
                <a:spcPts val="0"/>
              </a:spcBef>
              <a:spcAft>
                <a:spcPts val="0"/>
              </a:spcAft>
              <a:buClr>
                <a:schemeClr val="dk1"/>
              </a:buClr>
              <a:buSzPts val="3600"/>
              <a:buFont typeface="Boogaloo"/>
              <a:buNone/>
              <a:defRPr sz="3600" b="0" i="0" u="none" strike="noStrike" cap="none">
                <a:solidFill>
                  <a:schemeClr val="dk1"/>
                </a:solidFill>
                <a:latin typeface="Boogaloo"/>
                <a:ea typeface="Boogaloo"/>
                <a:cs typeface="Boogaloo"/>
                <a:sym typeface="Boogaloo"/>
              </a:defRPr>
            </a:lvl3pPr>
            <a:lvl4pPr marR="0" lvl="3" algn="ctr" rtl="0">
              <a:lnSpc>
                <a:spcPct val="100000"/>
              </a:lnSpc>
              <a:spcBef>
                <a:spcPts val="0"/>
              </a:spcBef>
              <a:spcAft>
                <a:spcPts val="0"/>
              </a:spcAft>
              <a:buClr>
                <a:schemeClr val="dk1"/>
              </a:buClr>
              <a:buSzPts val="3600"/>
              <a:buFont typeface="Boogaloo"/>
              <a:buNone/>
              <a:defRPr sz="3600" b="0" i="0" u="none" strike="noStrike" cap="none">
                <a:solidFill>
                  <a:schemeClr val="dk1"/>
                </a:solidFill>
                <a:latin typeface="Boogaloo"/>
                <a:ea typeface="Boogaloo"/>
                <a:cs typeface="Boogaloo"/>
                <a:sym typeface="Boogaloo"/>
              </a:defRPr>
            </a:lvl4pPr>
            <a:lvl5pPr marR="0" lvl="4" algn="ctr" rtl="0">
              <a:lnSpc>
                <a:spcPct val="100000"/>
              </a:lnSpc>
              <a:spcBef>
                <a:spcPts val="0"/>
              </a:spcBef>
              <a:spcAft>
                <a:spcPts val="0"/>
              </a:spcAft>
              <a:buClr>
                <a:schemeClr val="dk1"/>
              </a:buClr>
              <a:buSzPts val="3600"/>
              <a:buFont typeface="Boogaloo"/>
              <a:buNone/>
              <a:defRPr sz="3600" b="0" i="0" u="none" strike="noStrike" cap="none">
                <a:solidFill>
                  <a:schemeClr val="dk1"/>
                </a:solidFill>
                <a:latin typeface="Boogaloo"/>
                <a:ea typeface="Boogaloo"/>
                <a:cs typeface="Boogaloo"/>
                <a:sym typeface="Boogaloo"/>
              </a:defRPr>
            </a:lvl5pPr>
            <a:lvl6pPr marR="0" lvl="5" algn="ctr" rtl="0">
              <a:lnSpc>
                <a:spcPct val="100000"/>
              </a:lnSpc>
              <a:spcBef>
                <a:spcPts val="0"/>
              </a:spcBef>
              <a:spcAft>
                <a:spcPts val="0"/>
              </a:spcAft>
              <a:buClr>
                <a:schemeClr val="dk1"/>
              </a:buClr>
              <a:buSzPts val="3600"/>
              <a:buFont typeface="Boogaloo"/>
              <a:buNone/>
              <a:defRPr sz="3600" b="0" i="0" u="none" strike="noStrike" cap="none">
                <a:solidFill>
                  <a:schemeClr val="dk1"/>
                </a:solidFill>
                <a:latin typeface="Boogaloo"/>
                <a:ea typeface="Boogaloo"/>
                <a:cs typeface="Boogaloo"/>
                <a:sym typeface="Boogaloo"/>
              </a:defRPr>
            </a:lvl6pPr>
            <a:lvl7pPr marR="0" lvl="6" algn="ctr" rtl="0">
              <a:lnSpc>
                <a:spcPct val="100000"/>
              </a:lnSpc>
              <a:spcBef>
                <a:spcPts val="0"/>
              </a:spcBef>
              <a:spcAft>
                <a:spcPts val="0"/>
              </a:spcAft>
              <a:buClr>
                <a:schemeClr val="dk1"/>
              </a:buClr>
              <a:buSzPts val="3600"/>
              <a:buFont typeface="Boogaloo"/>
              <a:buNone/>
              <a:defRPr sz="3600" b="0" i="0" u="none" strike="noStrike" cap="none">
                <a:solidFill>
                  <a:schemeClr val="dk1"/>
                </a:solidFill>
                <a:latin typeface="Boogaloo"/>
                <a:ea typeface="Boogaloo"/>
                <a:cs typeface="Boogaloo"/>
                <a:sym typeface="Boogaloo"/>
              </a:defRPr>
            </a:lvl7pPr>
            <a:lvl8pPr marR="0" lvl="7" algn="ctr" rtl="0">
              <a:lnSpc>
                <a:spcPct val="100000"/>
              </a:lnSpc>
              <a:spcBef>
                <a:spcPts val="0"/>
              </a:spcBef>
              <a:spcAft>
                <a:spcPts val="0"/>
              </a:spcAft>
              <a:buClr>
                <a:schemeClr val="dk1"/>
              </a:buClr>
              <a:buSzPts val="3600"/>
              <a:buFont typeface="Boogaloo"/>
              <a:buNone/>
              <a:defRPr sz="3600" b="0" i="0" u="none" strike="noStrike" cap="none">
                <a:solidFill>
                  <a:schemeClr val="dk1"/>
                </a:solidFill>
                <a:latin typeface="Boogaloo"/>
                <a:ea typeface="Boogaloo"/>
                <a:cs typeface="Boogaloo"/>
                <a:sym typeface="Boogaloo"/>
              </a:defRPr>
            </a:lvl8pPr>
            <a:lvl9pPr marR="0" lvl="8" algn="ctr" rtl="0">
              <a:lnSpc>
                <a:spcPct val="100000"/>
              </a:lnSpc>
              <a:spcBef>
                <a:spcPts val="0"/>
              </a:spcBef>
              <a:spcAft>
                <a:spcPts val="0"/>
              </a:spcAft>
              <a:buClr>
                <a:schemeClr val="dk1"/>
              </a:buClr>
              <a:buSzPts val="3600"/>
              <a:buFont typeface="Boogaloo"/>
              <a:buNone/>
              <a:defRPr sz="3600" b="0" i="0" u="none" strike="noStrike" cap="none">
                <a:solidFill>
                  <a:schemeClr val="dk1"/>
                </a:solidFill>
                <a:latin typeface="Boogaloo"/>
                <a:ea typeface="Boogaloo"/>
                <a:cs typeface="Boogaloo"/>
                <a:sym typeface="Boogaloo"/>
              </a:defRPr>
            </a:lvl9pPr>
          </a:lstStyle>
          <a:p>
            <a:r>
              <a:rPr lang="en-US" sz="4000" b="1">
                <a:solidFill>
                  <a:schemeClr val="accent5">
                    <a:lumMod val="50000"/>
                  </a:schemeClr>
                </a:solidFill>
                <a:latin typeface="Times New Roman" panose="02020603050405020304" pitchFamily="18" charset="0"/>
                <a:cs typeface="Times New Roman" panose="02020603050405020304" pitchFamily="18" charset="0"/>
              </a:rPr>
              <a:t>Introduction</a:t>
            </a:r>
            <a:endParaRPr lang="en-US" sz="4000" b="1" dirty="0">
              <a:solidFill>
                <a:schemeClr val="accent5">
                  <a:lumMod val="50000"/>
                </a:schemeClr>
              </a:solidFill>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F0BB3988-5F32-27C5-ADF9-A929EEA98091}"/>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foregroundMark x1="62620" y1="18705" x2="66773" y2="87770"/>
                        <a14:backgroundMark x1="33387" y1="23741" x2="42971" y2="70743"/>
                      </a14:backgroundRemoval>
                    </a14:imgEffect>
                  </a14:imgLayer>
                </a14:imgProps>
              </a:ext>
            </a:extLst>
          </a:blip>
          <a:stretch>
            <a:fillRect/>
          </a:stretch>
        </p:blipFill>
        <p:spPr>
          <a:xfrm>
            <a:off x="3129764" y="0"/>
            <a:ext cx="8287745" cy="5520750"/>
          </a:xfrm>
          <a:prstGeom prst="rect">
            <a:avLst/>
          </a:prstGeom>
        </p:spPr>
      </p:pic>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69"/>
        <p:cNvGrpSpPr/>
        <p:nvPr/>
      </p:nvGrpSpPr>
      <p:grpSpPr>
        <a:xfrm>
          <a:off x="0" y="0"/>
          <a:ext cx="0" cy="0"/>
          <a:chOff x="0" y="0"/>
          <a:chExt cx="0" cy="0"/>
        </a:xfrm>
      </p:grpSpPr>
      <p:sp>
        <p:nvSpPr>
          <p:cNvPr id="570" name="Google Shape;570;p37"/>
          <p:cNvSpPr txBox="1">
            <a:spLocks noGrp="1"/>
          </p:cNvSpPr>
          <p:nvPr>
            <p:ph type="title"/>
          </p:nvPr>
        </p:nvSpPr>
        <p:spPr>
          <a:xfrm>
            <a:off x="1953406" y="224213"/>
            <a:ext cx="5237188" cy="899647"/>
          </a:xfrm>
          <a:prstGeom prst="rect">
            <a:avLst/>
          </a:prstGeom>
          <a:solidFill>
            <a:schemeClr val="accent2"/>
          </a:solidFill>
          <a:ln w="28575">
            <a:solidFill>
              <a:schemeClr val="accent5"/>
            </a:solidFill>
          </a:ln>
        </p:spPr>
        <p:txBody>
          <a:bodyPr spcFirstLastPara="1" wrap="square" lIns="91425" tIns="91425" rIns="91425" bIns="91425" anchor="ctr" anchorCtr="0">
            <a:noAutofit/>
          </a:bodyPr>
          <a:lstStyle/>
          <a:p>
            <a:pPr algn="ctr"/>
            <a:r>
              <a:rPr lang="en-US" sz="3200" b="1" dirty="0">
                <a:solidFill>
                  <a:schemeClr val="accent5">
                    <a:lumMod val="50000"/>
                  </a:schemeClr>
                </a:solidFill>
                <a:latin typeface="Times New Roman" panose="02020603050405020304" pitchFamily="18" charset="0"/>
                <a:cs typeface="Times New Roman" panose="02020603050405020304" pitchFamily="18" charset="0"/>
              </a:rPr>
              <a:t>Professional Development</a:t>
            </a:r>
            <a:endParaRPr sz="3200" b="1" dirty="0">
              <a:solidFill>
                <a:schemeClr val="accent5">
                  <a:lumMod val="50000"/>
                </a:schemeClr>
              </a:solidFill>
              <a:latin typeface="Times New Roman" panose="02020603050405020304" pitchFamily="18" charset="0"/>
              <a:cs typeface="Times New Roman" panose="02020603050405020304" pitchFamily="18" charset="0"/>
            </a:endParaRPr>
          </a:p>
        </p:txBody>
      </p:sp>
      <p:sp>
        <p:nvSpPr>
          <p:cNvPr id="572" name="Google Shape;572;p37"/>
          <p:cNvSpPr/>
          <p:nvPr/>
        </p:nvSpPr>
        <p:spPr>
          <a:xfrm rot="-4233681">
            <a:off x="690669" y="1947653"/>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aphicFrame>
        <p:nvGraphicFramePr>
          <p:cNvPr id="23" name="Diagram 22">
            <a:extLst>
              <a:ext uri="{FF2B5EF4-FFF2-40B4-BE49-F238E27FC236}">
                <a16:creationId xmlns:a16="http://schemas.microsoft.com/office/drawing/2014/main" id="{14F4DCE0-3767-0C13-5F54-F6BEB5320E0A}"/>
              </a:ext>
            </a:extLst>
          </p:cNvPr>
          <p:cNvGraphicFramePr/>
          <p:nvPr>
            <p:extLst>
              <p:ext uri="{D42A27DB-BD31-4B8C-83A1-F6EECF244321}">
                <p14:modId xmlns:p14="http://schemas.microsoft.com/office/powerpoint/2010/main" val="3930261713"/>
              </p:ext>
            </p:extLst>
          </p:nvPr>
        </p:nvGraphicFramePr>
        <p:xfrm>
          <a:off x="4354124" y="3253727"/>
          <a:ext cx="3095169" cy="7392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4" name="Diagram 23">
            <a:extLst>
              <a:ext uri="{FF2B5EF4-FFF2-40B4-BE49-F238E27FC236}">
                <a16:creationId xmlns:a16="http://schemas.microsoft.com/office/drawing/2014/main" id="{D25DEDF3-81EB-6E6B-1AC8-159364A2915F}"/>
              </a:ext>
            </a:extLst>
          </p:cNvPr>
          <p:cNvGraphicFramePr/>
          <p:nvPr>
            <p:extLst>
              <p:ext uri="{D42A27DB-BD31-4B8C-83A1-F6EECF244321}">
                <p14:modId xmlns:p14="http://schemas.microsoft.com/office/powerpoint/2010/main" val="2985616663"/>
              </p:ext>
            </p:extLst>
          </p:nvPr>
        </p:nvGraphicFramePr>
        <p:xfrm>
          <a:off x="0" y="3494732"/>
          <a:ext cx="3376726" cy="117828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extBox 2">
            <a:extLst>
              <a:ext uri="{FF2B5EF4-FFF2-40B4-BE49-F238E27FC236}">
                <a16:creationId xmlns:a16="http://schemas.microsoft.com/office/drawing/2014/main" id="{0BAA3E1A-5EFB-B215-DDA8-5015FA1FCF1C}"/>
              </a:ext>
            </a:extLst>
          </p:cNvPr>
          <p:cNvSpPr txBox="1"/>
          <p:nvPr/>
        </p:nvSpPr>
        <p:spPr>
          <a:xfrm>
            <a:off x="1103566" y="1192201"/>
            <a:ext cx="5711274" cy="3293209"/>
          </a:xfrm>
          <a:prstGeom prst="rect">
            <a:avLst/>
          </a:prstGeom>
          <a:solidFill>
            <a:schemeClr val="bg1"/>
          </a:solidFill>
          <a:ln>
            <a:solidFill>
              <a:schemeClr val="accent5"/>
            </a:solidFill>
          </a:ln>
        </p:spPr>
        <p:txBody>
          <a:bodyPr wrap="square">
            <a:spAutoFit/>
          </a:bodyPr>
          <a:lstStyle/>
          <a:p>
            <a:pPr algn="ctr">
              <a:buNone/>
            </a:pPr>
            <a:r>
              <a:rPr lang="en-US" sz="1600" b="1" dirty="0">
                <a:latin typeface="Times New Roman" panose="02020603050405020304" pitchFamily="18" charset="0"/>
                <a:cs typeface="Times New Roman" panose="02020603050405020304" pitchFamily="18" charset="0"/>
              </a:rPr>
              <a:t>Professional development refers to activities that enhance an individual’s skills, knowledge, and experience to perform effectively in their professional role (Mlambo, </a:t>
            </a:r>
            <a:r>
              <a:rPr lang="en-US" sz="1600" b="1" dirty="0" err="1">
                <a:latin typeface="Times New Roman" panose="02020603050405020304" pitchFamily="18" charset="0"/>
                <a:cs typeface="Times New Roman" panose="02020603050405020304" pitchFamily="18" charset="0"/>
              </a:rPr>
              <a:t>Silén</a:t>
            </a:r>
            <a:r>
              <a:rPr lang="en-US" sz="1600" b="1" dirty="0">
                <a:latin typeface="Times New Roman" panose="02020603050405020304" pitchFamily="18" charset="0"/>
                <a:cs typeface="Times New Roman" panose="02020603050405020304" pitchFamily="18" charset="0"/>
              </a:rPr>
              <a:t> and McGrath, 2021).</a:t>
            </a:r>
          </a:p>
          <a:p>
            <a:pPr>
              <a:buNone/>
            </a:pPr>
            <a:r>
              <a:rPr lang="en-US" sz="1600" b="1" dirty="0">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In health and social care, it ensures practitioners remain competent, ethical, and aligned with regulatory standards such as those set by the NMC and Skills for Care.</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Continuous learning fosters improved service delivery, patient safety, and personal satisfaction.</a:t>
            </a:r>
            <a:br>
              <a:rPr lang="en-US" sz="1600" dirty="0">
                <a:latin typeface="Times New Roman" panose="02020603050405020304" pitchFamily="18" charset="0"/>
                <a:cs typeface="Times New Roman" panose="02020603050405020304" pitchFamily="18" charset="0"/>
              </a:rPr>
            </a:br>
            <a:r>
              <a:rPr lang="en-US" sz="1600" dirty="0">
                <a:latin typeface="Times New Roman" panose="02020603050405020304" pitchFamily="18" charset="0"/>
                <a:cs typeface="Times New Roman" panose="02020603050405020304" pitchFamily="18" charset="0"/>
              </a:rPr>
              <a:t>According to Health Education England (2023), professional development is key to building a flexible, adaptable, and skilled workforce that meets the evolving needs of service users and healthcare systems.</a:t>
            </a:r>
          </a:p>
        </p:txBody>
      </p:sp>
      <p:pic>
        <p:nvPicPr>
          <p:cNvPr id="6" name="Picture 5">
            <a:extLst>
              <a:ext uri="{FF2B5EF4-FFF2-40B4-BE49-F238E27FC236}">
                <a16:creationId xmlns:a16="http://schemas.microsoft.com/office/drawing/2014/main" id="{5C7BDDD6-CEAD-C3F1-EC6A-9AB498227540}"/>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10000" b="90000" l="10000" r="90000">
                        <a14:foregroundMark x1="42013" y1="34026" x2="65495" y2="58147"/>
                        <a14:foregroundMark x1="65495" y1="58147" x2="23003" y2="57987"/>
                        <a14:foregroundMark x1="23003" y1="57987" x2="22204" y2="58946"/>
                        <a14:foregroundMark x1="43930" y1="29553" x2="55591" y2="34345"/>
                        <a14:foregroundMark x1="55591" y1="34345" x2="74121" y2="50319"/>
                        <a14:foregroundMark x1="74121" y1="50319" x2="77796" y2="57188"/>
                        <a14:foregroundMark x1="37700" y1="17572" x2="43450" y2="17252"/>
                        <a14:foregroundMark x1="40735" y1="15016" x2="37859" y2="17891"/>
                        <a14:foregroundMark x1="40895" y1="17252" x2="34984" y2="17732"/>
                        <a14:foregroundMark x1="37859" y1="15815" x2="43770" y2="15176"/>
                        <a14:foregroundMark x1="38019" y1="16294" x2="32268" y2="18371"/>
                        <a14:foregroundMark x1="36422" y1="16294" x2="46166" y2="13578"/>
                        <a14:foregroundMark x1="46166" y1="13578" x2="49840" y2="13578"/>
                        <a14:foregroundMark x1="31154" y1="18530" x2="29285" y2="19021"/>
                        <a14:foregroundMark x1="50000" y1="13578" x2="31154" y2="18530"/>
                        <a14:backgroundMark x1="26518" y1="20607" x2="26518" y2="20607"/>
                        <a14:backgroundMark x1="27476" y1="20288" x2="28435" y2="19808"/>
                        <a14:backgroundMark x1="29393" y1="19169" x2="26997" y2="19649"/>
                        <a14:backgroundMark x1="28435" y1="18530" x2="26038" y2="20927"/>
                        <a14:backgroundMark x1="30192" y1="18530" x2="30192" y2="18530"/>
                        <a14:backgroundMark x1="29553" y1="18690" x2="29553" y2="18690"/>
                        <a14:backgroundMark x1="30192" y1="18690" x2="30192" y2="18690"/>
                      </a14:backgroundRemoval>
                    </a14:imgEffect>
                  </a14:imgLayer>
                </a14:imgProps>
              </a:ext>
            </a:extLst>
          </a:blip>
          <a:stretch>
            <a:fillRect/>
          </a:stretch>
        </p:blipFill>
        <p:spPr>
          <a:xfrm>
            <a:off x="5939405" y="1585609"/>
            <a:ext cx="3611454" cy="3611454"/>
          </a:xfrm>
          <a:prstGeom prst="rect">
            <a:avLst/>
          </a:prstGeom>
        </p:spPr>
      </p:pic>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C0D90A5F-4314-BB2F-5265-E49C07270F75}"/>
            </a:ext>
          </a:extLst>
        </p:cNvPr>
        <p:cNvGrpSpPr/>
        <p:nvPr/>
      </p:nvGrpSpPr>
      <p:grpSpPr>
        <a:xfrm>
          <a:off x="0" y="0"/>
          <a:ext cx="0" cy="0"/>
          <a:chOff x="0" y="0"/>
          <a:chExt cx="0" cy="0"/>
        </a:xfrm>
      </p:grpSpPr>
      <p:sp>
        <p:nvSpPr>
          <p:cNvPr id="570" name="Google Shape;570;p37">
            <a:extLst>
              <a:ext uri="{FF2B5EF4-FFF2-40B4-BE49-F238E27FC236}">
                <a16:creationId xmlns:a16="http://schemas.microsoft.com/office/drawing/2014/main" id="{AA89F749-DD3E-B0F6-304E-ADF4B79F5B13}"/>
              </a:ext>
            </a:extLst>
          </p:cNvPr>
          <p:cNvSpPr txBox="1">
            <a:spLocks noGrp="1"/>
          </p:cNvSpPr>
          <p:nvPr>
            <p:ph type="title"/>
          </p:nvPr>
        </p:nvSpPr>
        <p:spPr>
          <a:xfrm>
            <a:off x="1136639" y="431598"/>
            <a:ext cx="7351947" cy="879636"/>
          </a:xfrm>
          <a:prstGeom prst="rect">
            <a:avLst/>
          </a:prstGeom>
          <a:solidFill>
            <a:schemeClr val="accent2"/>
          </a:solidFill>
          <a:ln w="28575">
            <a:solidFill>
              <a:schemeClr val="accent5"/>
            </a:solidFill>
          </a:ln>
        </p:spPr>
        <p:txBody>
          <a:bodyPr spcFirstLastPara="1" wrap="square" lIns="91425" tIns="91425" rIns="91425" bIns="91425" anchor="ctr" anchorCtr="0">
            <a:noAutofit/>
          </a:bodyPr>
          <a:lstStyle/>
          <a:p>
            <a:pPr algn="ctr"/>
            <a:r>
              <a:rPr lang="en-US" sz="3200" b="1" dirty="0">
                <a:solidFill>
                  <a:schemeClr val="accent5">
                    <a:lumMod val="50000"/>
                  </a:schemeClr>
                </a:solidFill>
                <a:latin typeface="Times New Roman" panose="02020603050405020304" pitchFamily="18" charset="0"/>
                <a:cs typeface="Times New Roman" panose="02020603050405020304" pitchFamily="18" charset="0"/>
              </a:rPr>
              <a:t>The Importance of Self-Awareness</a:t>
            </a:r>
            <a:endParaRPr sz="3200" b="1" dirty="0">
              <a:solidFill>
                <a:schemeClr val="accent5">
                  <a:lumMod val="50000"/>
                </a:schemeClr>
              </a:solidFill>
              <a:latin typeface="Times New Roman" panose="02020603050405020304" pitchFamily="18" charset="0"/>
              <a:cs typeface="Times New Roman" panose="02020603050405020304" pitchFamily="18" charset="0"/>
            </a:endParaRPr>
          </a:p>
        </p:txBody>
      </p:sp>
      <p:sp>
        <p:nvSpPr>
          <p:cNvPr id="572" name="Google Shape;572;p37">
            <a:extLst>
              <a:ext uri="{FF2B5EF4-FFF2-40B4-BE49-F238E27FC236}">
                <a16:creationId xmlns:a16="http://schemas.microsoft.com/office/drawing/2014/main" id="{229E1D9E-D6C4-DD38-A8AA-4BCD677B67E7}"/>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4B2C7002-8D90-46E7-9B7A-1D51675CFF02}"/>
              </a:ext>
            </a:extLst>
          </p:cNvPr>
          <p:cNvSpPr/>
          <p:nvPr/>
        </p:nvSpPr>
        <p:spPr>
          <a:xfrm flipH="1">
            <a:off x="359924" y="1163271"/>
            <a:ext cx="8905378" cy="3779589"/>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080AF4EA-554E-4813-946C-D77124803B75}"/>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aphicFrame>
        <p:nvGraphicFramePr>
          <p:cNvPr id="6" name="Diagram 5">
            <a:extLst>
              <a:ext uri="{FF2B5EF4-FFF2-40B4-BE49-F238E27FC236}">
                <a16:creationId xmlns:a16="http://schemas.microsoft.com/office/drawing/2014/main" id="{2BC244D8-3FEC-98F5-C473-FDFD60A3EA78}"/>
              </a:ext>
            </a:extLst>
          </p:cNvPr>
          <p:cNvGraphicFramePr/>
          <p:nvPr>
            <p:extLst>
              <p:ext uri="{D42A27DB-BD31-4B8C-83A1-F6EECF244321}">
                <p14:modId xmlns:p14="http://schemas.microsoft.com/office/powerpoint/2010/main" val="1810156008"/>
              </p:ext>
            </p:extLst>
          </p:nvPr>
        </p:nvGraphicFramePr>
        <p:xfrm>
          <a:off x="505243" y="1152591"/>
          <a:ext cx="2391781" cy="10345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5708A401-E08F-3168-CBD9-F3BE8DEF3F4E}"/>
              </a:ext>
            </a:extLst>
          </p:cNvPr>
          <p:cNvGraphicFramePr/>
          <p:nvPr>
            <p:extLst>
              <p:ext uri="{D42A27DB-BD31-4B8C-83A1-F6EECF244321}">
                <p14:modId xmlns:p14="http://schemas.microsoft.com/office/powerpoint/2010/main" val="1544337184"/>
              </p:ext>
            </p:extLst>
          </p:nvPr>
        </p:nvGraphicFramePr>
        <p:xfrm>
          <a:off x="660144" y="1330386"/>
          <a:ext cx="3262376" cy="11940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8" name="Diagram 7">
            <a:extLst>
              <a:ext uri="{FF2B5EF4-FFF2-40B4-BE49-F238E27FC236}">
                <a16:creationId xmlns:a16="http://schemas.microsoft.com/office/drawing/2014/main" id="{B777306C-EFA7-6EEF-37C7-7EF16A9313BE}"/>
              </a:ext>
            </a:extLst>
          </p:cNvPr>
          <p:cNvGraphicFramePr/>
          <p:nvPr>
            <p:extLst>
              <p:ext uri="{D42A27DB-BD31-4B8C-83A1-F6EECF244321}">
                <p14:modId xmlns:p14="http://schemas.microsoft.com/office/powerpoint/2010/main" val="4048352772"/>
              </p:ext>
            </p:extLst>
          </p:nvPr>
        </p:nvGraphicFramePr>
        <p:xfrm>
          <a:off x="3433366" y="2956510"/>
          <a:ext cx="3152328" cy="903695"/>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
        <p:nvSpPr>
          <p:cNvPr id="3" name="TextBox 2">
            <a:extLst>
              <a:ext uri="{FF2B5EF4-FFF2-40B4-BE49-F238E27FC236}">
                <a16:creationId xmlns:a16="http://schemas.microsoft.com/office/drawing/2014/main" id="{B143D401-CB86-5233-3B35-352D19FBE300}"/>
              </a:ext>
            </a:extLst>
          </p:cNvPr>
          <p:cNvSpPr txBox="1"/>
          <p:nvPr/>
        </p:nvSpPr>
        <p:spPr>
          <a:xfrm>
            <a:off x="1343602" y="1817460"/>
            <a:ext cx="6341249" cy="2554545"/>
          </a:xfrm>
          <a:prstGeom prst="rect">
            <a:avLst/>
          </a:prstGeom>
          <a:noFill/>
        </p:spPr>
        <p:txBody>
          <a:bodyPr wrap="square" lIns="91440" tIns="45720" rIns="91440" bIns="45720" anchor="t">
            <a:spAutoFit/>
          </a:bodyPr>
          <a:lstStyle/>
          <a:p>
            <a:pPr algn="ctr">
              <a:buNone/>
            </a:pPr>
            <a:r>
              <a:rPr lang="en-US" sz="1600" dirty="0">
                <a:latin typeface="Times New Roman"/>
                <a:cs typeface="Times New Roman"/>
              </a:rPr>
              <a:t>Self-awareness is the ability to recognize and understand one’s emotions, strengths, weaknesses, values, and impact on others. In health and social care, it helps practitioners manage relationships, communicate effectively, and maintain professionalism (Odem et al., 2025).</a:t>
            </a:r>
            <a:br>
              <a:rPr lang="en-US" sz="1600" dirty="0">
                <a:latin typeface="Times New Roman" panose="02020603050405020304" pitchFamily="18" charset="0"/>
                <a:cs typeface="Times New Roman" panose="02020603050405020304" pitchFamily="18" charset="0"/>
              </a:rPr>
            </a:br>
            <a:r>
              <a:rPr lang="en-US" sz="1600" dirty="0">
                <a:latin typeface="Times New Roman"/>
                <a:cs typeface="Times New Roman"/>
              </a:rPr>
              <a:t>It also promotes emotional intelligence, reflective practice, and ethical decision-making.</a:t>
            </a:r>
            <a:br>
              <a:rPr lang="en-US" sz="1600" dirty="0">
                <a:latin typeface="Times New Roman" panose="02020603050405020304" pitchFamily="18" charset="0"/>
                <a:cs typeface="Times New Roman" panose="02020603050405020304" pitchFamily="18" charset="0"/>
              </a:rPr>
            </a:br>
            <a:r>
              <a:rPr lang="en-US" sz="1600" dirty="0">
                <a:latin typeface="Times New Roman"/>
                <a:cs typeface="Times New Roman"/>
              </a:rPr>
              <a:t>By becoming self-aware, professionals can identify areas for improvement, develop resilience, and deliver compassionate, person-</a:t>
            </a:r>
            <a:r>
              <a:rPr lang="en-US" sz="1600">
                <a:latin typeface="Times New Roman"/>
                <a:cs typeface="Times New Roman"/>
              </a:rPr>
              <a:t>centered</a:t>
            </a:r>
            <a:r>
              <a:rPr lang="en-US" sz="1600" dirty="0">
                <a:latin typeface="Times New Roman"/>
                <a:cs typeface="Times New Roman"/>
              </a:rPr>
              <a:t> care. This forms the foundation of reflective practice and continuous improvement in professional behavior and performance.</a:t>
            </a:r>
          </a:p>
        </p:txBody>
      </p:sp>
      <p:pic>
        <p:nvPicPr>
          <p:cNvPr id="4" name="Picture 3">
            <a:extLst>
              <a:ext uri="{FF2B5EF4-FFF2-40B4-BE49-F238E27FC236}">
                <a16:creationId xmlns:a16="http://schemas.microsoft.com/office/drawing/2014/main" id="{03252B25-8C82-CCA4-FD7D-9BEDA3EA7D42}"/>
              </a:ext>
            </a:extLst>
          </p:cNvPr>
          <p:cNvPicPr>
            <a:picLocks noChangeAspect="1"/>
          </p:cNvPicPr>
          <p:nvPr/>
        </p:nvPicPr>
        <p:blipFill>
          <a:blip r:embed="rId18"/>
          <a:stretch>
            <a:fillRect/>
          </a:stretch>
        </p:blipFill>
        <p:spPr>
          <a:xfrm>
            <a:off x="7784008" y="100320"/>
            <a:ext cx="1399696" cy="4942860"/>
          </a:xfrm>
          <a:prstGeom prst="rect">
            <a:avLst/>
          </a:prstGeom>
        </p:spPr>
      </p:pic>
    </p:spTree>
    <p:extLst>
      <p:ext uri="{BB962C8B-B14F-4D97-AF65-F5344CB8AC3E}">
        <p14:creationId xmlns:p14="http://schemas.microsoft.com/office/powerpoint/2010/main" val="1716891327"/>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10BAFBBF-9DAD-1CFE-A2FD-A5EEC3D36898}"/>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D2C4E395-7F85-90F4-5B88-395D1E72AB06}"/>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45D1E325-6B1A-F61B-F696-E8F4A6B9F42B}"/>
              </a:ext>
            </a:extLst>
          </p:cNvPr>
          <p:cNvSpPr/>
          <p:nvPr/>
        </p:nvSpPr>
        <p:spPr>
          <a:xfrm flipH="1">
            <a:off x="6645921" y="645619"/>
            <a:ext cx="3761124" cy="3533324"/>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8340EEE4-8734-8DF0-0738-77E1865F6C0F}"/>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2872;p66">
            <a:extLst>
              <a:ext uri="{FF2B5EF4-FFF2-40B4-BE49-F238E27FC236}">
                <a16:creationId xmlns:a16="http://schemas.microsoft.com/office/drawing/2014/main" id="{C1FE8C09-7133-6995-E792-5C354E576FF2}"/>
              </a:ext>
            </a:extLst>
          </p:cNvPr>
          <p:cNvSpPr txBox="1">
            <a:spLocks/>
          </p:cNvSpPr>
          <p:nvPr/>
        </p:nvSpPr>
        <p:spPr>
          <a:xfrm>
            <a:off x="464135" y="243191"/>
            <a:ext cx="7804376" cy="842735"/>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a:buClr>
                <a:srgbClr val="FFFFFF"/>
              </a:buClr>
              <a:defRPr/>
            </a:pPr>
            <a:r>
              <a:rPr lang="en-US" sz="3600" b="1" dirty="0">
                <a:solidFill>
                  <a:schemeClr val="accent5">
                    <a:lumMod val="50000"/>
                  </a:schemeClr>
                </a:solidFill>
                <a:latin typeface="Times New Roman" panose="02020603050405020304" pitchFamily="18" charset="0"/>
                <a:cs typeface="Times New Roman" panose="02020603050405020304" pitchFamily="18" charset="0"/>
              </a:rPr>
              <a:t>Reflective Practice in Development</a:t>
            </a:r>
          </a:p>
        </p:txBody>
      </p:sp>
      <p:sp>
        <p:nvSpPr>
          <p:cNvPr id="3" name="TextBox 2">
            <a:extLst>
              <a:ext uri="{FF2B5EF4-FFF2-40B4-BE49-F238E27FC236}">
                <a16:creationId xmlns:a16="http://schemas.microsoft.com/office/drawing/2014/main" id="{A5F38763-D7CA-6A4A-4A30-409BA792EDE7}"/>
              </a:ext>
            </a:extLst>
          </p:cNvPr>
          <p:cNvSpPr txBox="1"/>
          <p:nvPr/>
        </p:nvSpPr>
        <p:spPr>
          <a:xfrm>
            <a:off x="1566154" y="1378176"/>
            <a:ext cx="5774594" cy="2800767"/>
          </a:xfrm>
          <a:prstGeom prst="rect">
            <a:avLst/>
          </a:prstGeom>
          <a:solidFill>
            <a:schemeClr val="bg1"/>
          </a:solidFill>
          <a:ln w="28575">
            <a:solidFill>
              <a:schemeClr val="accent5"/>
            </a:solidFill>
          </a:ln>
        </p:spPr>
        <p:txBody>
          <a:bodyPr wrap="square" lIns="91440" tIns="45720" rIns="91440" bIns="45720" anchor="t">
            <a:spAutoFit/>
          </a:bodyPr>
          <a:lstStyle/>
          <a:p>
            <a:pPr>
              <a:buNone/>
            </a:pPr>
            <a:r>
              <a:rPr lang="en-US" sz="1600" dirty="0">
                <a:latin typeface="Times New Roman"/>
                <a:cs typeface="Times New Roman"/>
              </a:rPr>
              <a:t>Reflective practice involves analyzing experiences to gain insight and enhance future performance. Models such as Gibbs’ Reflective Cycle (1988) encourage a structured approach: describing experiences, evaluating outcomes, analyzing causes, and planning improvements.</a:t>
            </a:r>
            <a:br>
              <a:rPr lang="en-US" sz="1600" dirty="0">
                <a:latin typeface="Times New Roman" panose="02020603050405020304" pitchFamily="18" charset="0"/>
                <a:cs typeface="Times New Roman" panose="02020603050405020304" pitchFamily="18" charset="0"/>
              </a:rPr>
            </a:br>
            <a:r>
              <a:rPr lang="en-US" sz="1600" dirty="0">
                <a:latin typeface="Times New Roman"/>
                <a:cs typeface="Times New Roman"/>
              </a:rPr>
              <a:t>In my journey, reflection has enabled me to understand how my emotions and reactions influence my work. For instance, reflecting on challenging interactions with service users has improved my communication and empathy. Reflection supports the identification of development needs and underpins effective personal growth planning.</a:t>
            </a:r>
          </a:p>
        </p:txBody>
      </p:sp>
      <p:pic>
        <p:nvPicPr>
          <p:cNvPr id="6" name="Picture 5">
            <a:extLst>
              <a:ext uri="{FF2B5EF4-FFF2-40B4-BE49-F238E27FC236}">
                <a16:creationId xmlns:a16="http://schemas.microsoft.com/office/drawing/2014/main" id="{7F552121-775F-14A5-2D21-E83ABA4C81DD}"/>
              </a:ext>
            </a:extLst>
          </p:cNvPr>
          <p:cNvPicPr>
            <a:picLocks noChangeAspect="1"/>
          </p:cNvPicPr>
          <p:nvPr/>
        </p:nvPicPr>
        <p:blipFill>
          <a:blip r:embed="rId3"/>
          <a:stretch>
            <a:fillRect/>
          </a:stretch>
        </p:blipFill>
        <p:spPr>
          <a:xfrm>
            <a:off x="7599175" y="420732"/>
            <a:ext cx="1338672" cy="4722768"/>
          </a:xfrm>
          <a:prstGeom prst="rect">
            <a:avLst/>
          </a:prstGeom>
        </p:spPr>
      </p:pic>
    </p:spTree>
    <p:extLst>
      <p:ext uri="{BB962C8B-B14F-4D97-AF65-F5344CB8AC3E}">
        <p14:creationId xmlns:p14="http://schemas.microsoft.com/office/powerpoint/2010/main" val="160901309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10BAFBBF-9DAD-1CFE-A2FD-A5EEC3D36898}"/>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D2C4E395-7F85-90F4-5B88-395D1E72AB06}"/>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45D1E325-6B1A-F61B-F696-E8F4A6B9F42B}"/>
              </a:ext>
            </a:extLst>
          </p:cNvPr>
          <p:cNvSpPr/>
          <p:nvPr/>
        </p:nvSpPr>
        <p:spPr>
          <a:xfrm flipH="1">
            <a:off x="0" y="700392"/>
            <a:ext cx="9034195" cy="4367876"/>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a:buNone/>
            </a:pPr>
            <a:endParaRPr lang="en-US" dirty="0"/>
          </a:p>
        </p:txBody>
      </p:sp>
      <p:sp>
        <p:nvSpPr>
          <p:cNvPr id="610" name="Google Shape;610;p37">
            <a:extLst>
              <a:ext uri="{FF2B5EF4-FFF2-40B4-BE49-F238E27FC236}">
                <a16:creationId xmlns:a16="http://schemas.microsoft.com/office/drawing/2014/main" id="{8340EEE4-8734-8DF0-0738-77E1865F6C0F}"/>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2872;p66">
            <a:extLst>
              <a:ext uri="{FF2B5EF4-FFF2-40B4-BE49-F238E27FC236}">
                <a16:creationId xmlns:a16="http://schemas.microsoft.com/office/drawing/2014/main" id="{C1FE8C09-7133-6995-E792-5C354E576FF2}"/>
              </a:ext>
            </a:extLst>
          </p:cNvPr>
          <p:cNvSpPr txBox="1">
            <a:spLocks/>
          </p:cNvSpPr>
          <p:nvPr/>
        </p:nvSpPr>
        <p:spPr>
          <a:xfrm>
            <a:off x="1771999" y="376015"/>
            <a:ext cx="5600001" cy="478200"/>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a:buClr>
                <a:srgbClr val="FFFFFF"/>
              </a:buClr>
              <a:defRPr/>
            </a:pPr>
            <a:r>
              <a:rPr lang="en-US" sz="3600" b="1" dirty="0">
                <a:solidFill>
                  <a:schemeClr val="accent5">
                    <a:lumMod val="50000"/>
                  </a:schemeClr>
                </a:solidFill>
                <a:latin typeface="Times New Roman" panose="02020603050405020304" pitchFamily="18" charset="0"/>
                <a:cs typeface="Times New Roman" panose="02020603050405020304" pitchFamily="18" charset="0"/>
              </a:rPr>
              <a:t>SWOT Analysis</a:t>
            </a:r>
          </a:p>
        </p:txBody>
      </p:sp>
      <p:graphicFrame>
        <p:nvGraphicFramePr>
          <p:cNvPr id="9" name="Diagram 8">
            <a:extLst>
              <a:ext uri="{FF2B5EF4-FFF2-40B4-BE49-F238E27FC236}">
                <a16:creationId xmlns:a16="http://schemas.microsoft.com/office/drawing/2014/main" id="{CE355428-48AC-41C0-DF1E-DAC3764D76EA}"/>
              </a:ext>
            </a:extLst>
          </p:cNvPr>
          <p:cNvGraphicFramePr/>
          <p:nvPr>
            <p:extLst>
              <p:ext uri="{D42A27DB-BD31-4B8C-83A1-F6EECF244321}">
                <p14:modId xmlns:p14="http://schemas.microsoft.com/office/powerpoint/2010/main" val="907169831"/>
              </p:ext>
            </p:extLst>
          </p:nvPr>
        </p:nvGraphicFramePr>
        <p:xfrm>
          <a:off x="0" y="233542"/>
          <a:ext cx="8181151" cy="5301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7176682C-11F8-AB9C-46C7-CD858CB9E0A4}"/>
              </a:ext>
            </a:extLst>
          </p:cNvPr>
          <p:cNvSpPr txBox="1"/>
          <p:nvPr/>
        </p:nvSpPr>
        <p:spPr>
          <a:xfrm>
            <a:off x="1973433" y="1257215"/>
            <a:ext cx="4640092" cy="523220"/>
          </a:xfrm>
          <a:prstGeom prst="rect">
            <a:avLst/>
          </a:prstGeom>
          <a:noFill/>
        </p:spPr>
        <p:txBody>
          <a:bodyPr wrap="square">
            <a:spAutoFit/>
          </a:bodyPr>
          <a:lstStyle/>
          <a:p>
            <a:r>
              <a:rPr kumimoji="0" lang="en-US" sz="1400" b="0" i="0" u="none" strike="noStrike" kern="0" cap="none" spc="0" normalizeH="0" baseline="0" noProof="0" dirty="0">
                <a:ln>
                  <a:noFill/>
                </a:ln>
                <a:solidFill>
                  <a:srgbClr val="000000"/>
                </a:solidFill>
                <a:effectLst/>
                <a:uLnTx/>
                <a:uFillTx/>
                <a:latin typeface="Arial"/>
                <a:cs typeface="Arial"/>
                <a:sym typeface="Arial"/>
              </a:rPr>
              <a:t>A SWOT analysis is a structured tool used to evaluate </a:t>
            </a:r>
            <a:r>
              <a:rPr kumimoji="0" lang="en-US" sz="1400" b="1" i="0" u="none" strike="noStrike" kern="0" cap="none" spc="0" normalizeH="0" baseline="0" noProof="0" dirty="0">
                <a:ln>
                  <a:noFill/>
                </a:ln>
                <a:solidFill>
                  <a:srgbClr val="000000"/>
                </a:solidFill>
                <a:effectLst/>
                <a:uLnTx/>
                <a:uFillTx/>
                <a:latin typeface="Arial"/>
                <a:cs typeface="Arial"/>
                <a:sym typeface="Arial"/>
              </a:rPr>
              <a:t>Strengths, Weaknesses, Opportunities, and Threats</a:t>
            </a:r>
            <a:r>
              <a:rPr kumimoji="0" lang="en-US" sz="1400" b="0" i="0" u="none" strike="noStrike" kern="0" cap="none" spc="0" normalizeH="0" baseline="0" noProof="0" dirty="0">
                <a:ln>
                  <a:noFill/>
                </a:ln>
                <a:solidFill>
                  <a:srgbClr val="000000"/>
                </a:solidFill>
                <a:effectLst/>
                <a:uLnTx/>
                <a:uFillTx/>
                <a:latin typeface="Arial"/>
                <a:cs typeface="Arial"/>
                <a:sym typeface="Arial"/>
              </a:rPr>
              <a:t>.</a:t>
            </a:r>
            <a:endParaRPr lang="en-US" dirty="0"/>
          </a:p>
        </p:txBody>
      </p:sp>
      <p:pic>
        <p:nvPicPr>
          <p:cNvPr id="10" name="Picture 9">
            <a:extLst>
              <a:ext uri="{FF2B5EF4-FFF2-40B4-BE49-F238E27FC236}">
                <a16:creationId xmlns:a16="http://schemas.microsoft.com/office/drawing/2014/main" id="{BE89E9AC-0794-AFC9-750E-D73FC802BA69}"/>
              </a:ext>
            </a:extLst>
          </p:cNvPr>
          <p:cNvPicPr>
            <a:picLocks noChangeAspect="1"/>
          </p:cNvPicPr>
          <p:nvPr/>
        </p:nvPicPr>
        <p:blipFill>
          <a:blip r:embed="rId8"/>
          <a:stretch>
            <a:fillRect/>
          </a:stretch>
        </p:blipFill>
        <p:spPr>
          <a:xfrm>
            <a:off x="8120548" y="376015"/>
            <a:ext cx="1353429" cy="4767485"/>
          </a:xfrm>
          <a:prstGeom prst="rect">
            <a:avLst/>
          </a:prstGeom>
        </p:spPr>
      </p:pic>
      <p:sp>
        <p:nvSpPr>
          <p:cNvPr id="12" name="TextBox 11">
            <a:extLst>
              <a:ext uri="{FF2B5EF4-FFF2-40B4-BE49-F238E27FC236}">
                <a16:creationId xmlns:a16="http://schemas.microsoft.com/office/drawing/2014/main" id="{3BD2FF5E-47B0-E05E-421C-306AC8B253DF}"/>
              </a:ext>
            </a:extLst>
          </p:cNvPr>
          <p:cNvSpPr txBox="1"/>
          <p:nvPr/>
        </p:nvSpPr>
        <p:spPr>
          <a:xfrm>
            <a:off x="1708959" y="3777417"/>
            <a:ext cx="5971807" cy="738664"/>
          </a:xfrm>
          <a:prstGeom prst="rect">
            <a:avLst/>
          </a:prstGeom>
          <a:noFill/>
        </p:spPr>
        <p:txBody>
          <a:bodyPr wrap="square">
            <a:spAutoFit/>
          </a:bodyPr>
          <a:lstStyle/>
          <a:p>
            <a:r>
              <a:rPr lang="en-US" b="1" dirty="0">
                <a:latin typeface="Times New Roman" panose="02020603050405020304" pitchFamily="18" charset="0"/>
                <a:cs typeface="Times New Roman" panose="02020603050405020304" pitchFamily="18" charset="0"/>
              </a:rPr>
              <a:t>In the context of health and social care, this analysis helps practitioners identify professional capabilities, learning needs, and strategies for improvement aligned with career goals and service quality enhancement.</a:t>
            </a:r>
          </a:p>
        </p:txBody>
      </p:sp>
    </p:spTree>
    <p:extLst>
      <p:ext uri="{BB962C8B-B14F-4D97-AF65-F5344CB8AC3E}">
        <p14:creationId xmlns:p14="http://schemas.microsoft.com/office/powerpoint/2010/main" val="3661224146"/>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4F097E13-E901-584E-A59D-9AE404C577CB}"/>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01ED08C5-4AE6-8F02-90FB-CCA65BDA074A}"/>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D7ECDCC8-98E7-160D-29CB-95A9A5486199}"/>
              </a:ext>
            </a:extLst>
          </p:cNvPr>
          <p:cNvSpPr/>
          <p:nvPr/>
        </p:nvSpPr>
        <p:spPr>
          <a:xfrm flipH="1">
            <a:off x="6645921" y="645619"/>
            <a:ext cx="3761124" cy="3533324"/>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D850AC7D-A423-975B-0849-A89B3B06EB3C}"/>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2872;p66">
            <a:extLst>
              <a:ext uri="{FF2B5EF4-FFF2-40B4-BE49-F238E27FC236}">
                <a16:creationId xmlns:a16="http://schemas.microsoft.com/office/drawing/2014/main" id="{C1CEA968-5E35-6149-7D43-CA0F59867533}"/>
              </a:ext>
            </a:extLst>
          </p:cNvPr>
          <p:cNvSpPr txBox="1">
            <a:spLocks/>
          </p:cNvSpPr>
          <p:nvPr/>
        </p:nvSpPr>
        <p:spPr>
          <a:xfrm>
            <a:off x="1682885" y="171796"/>
            <a:ext cx="5439663" cy="842735"/>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a:buClr>
                <a:srgbClr val="FFFFFF"/>
              </a:buClr>
              <a:defRPr/>
            </a:pPr>
            <a:r>
              <a:rPr lang="en-US" sz="3600" b="1" dirty="0">
                <a:solidFill>
                  <a:schemeClr val="accent5">
                    <a:lumMod val="50000"/>
                  </a:schemeClr>
                </a:solidFill>
                <a:latin typeface="Times New Roman" panose="02020603050405020304" pitchFamily="18" charset="0"/>
                <a:cs typeface="Times New Roman" panose="02020603050405020304" pitchFamily="18" charset="0"/>
              </a:rPr>
              <a:t>My Strengths</a:t>
            </a:r>
          </a:p>
        </p:txBody>
      </p:sp>
      <p:graphicFrame>
        <p:nvGraphicFramePr>
          <p:cNvPr id="5" name="Diagram 4">
            <a:extLst>
              <a:ext uri="{FF2B5EF4-FFF2-40B4-BE49-F238E27FC236}">
                <a16:creationId xmlns:a16="http://schemas.microsoft.com/office/drawing/2014/main" id="{A913F80E-B68E-63E2-2AAE-F47282AF7D6B}"/>
              </a:ext>
            </a:extLst>
          </p:cNvPr>
          <p:cNvGraphicFramePr/>
          <p:nvPr>
            <p:extLst>
              <p:ext uri="{D42A27DB-BD31-4B8C-83A1-F6EECF244321}">
                <p14:modId xmlns:p14="http://schemas.microsoft.com/office/powerpoint/2010/main" val="1958674971"/>
              </p:ext>
            </p:extLst>
          </p:nvPr>
        </p:nvGraphicFramePr>
        <p:xfrm>
          <a:off x="809151" y="1346422"/>
          <a:ext cx="6889056" cy="26730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208681CB-EB09-F14C-7DDC-A77589C23675}"/>
              </a:ext>
            </a:extLst>
          </p:cNvPr>
          <p:cNvSpPr txBox="1"/>
          <p:nvPr/>
        </p:nvSpPr>
        <p:spPr>
          <a:xfrm>
            <a:off x="1110709" y="4342407"/>
            <a:ext cx="6285940" cy="584775"/>
          </a:xfrm>
          <a:prstGeom prst="rect">
            <a:avLst/>
          </a:prstGeom>
          <a:solidFill>
            <a:schemeClr val="bg1"/>
          </a:solidFill>
          <a:ln>
            <a:solidFill>
              <a:schemeClr val="accent5"/>
            </a:solidFill>
          </a:ln>
        </p:spPr>
        <p:txBody>
          <a:bodyPr wrap="square">
            <a:spAutoFit/>
          </a:bodyPr>
          <a:lstStyle/>
          <a:p>
            <a:pPr algn="ctr"/>
            <a:r>
              <a:rPr lang="en-US" sz="1600" dirty="0">
                <a:latin typeface="Times New Roman" panose="02020603050405020304" pitchFamily="18" charset="0"/>
                <a:cs typeface="Times New Roman" panose="02020603050405020304" pitchFamily="18" charset="0"/>
              </a:rPr>
              <a:t>These strengths support quality care delivery and build strong professional relationships in multidisciplinary settings.</a:t>
            </a:r>
          </a:p>
        </p:txBody>
      </p:sp>
      <p:pic>
        <p:nvPicPr>
          <p:cNvPr id="11" name="Picture 10">
            <a:extLst>
              <a:ext uri="{FF2B5EF4-FFF2-40B4-BE49-F238E27FC236}">
                <a16:creationId xmlns:a16="http://schemas.microsoft.com/office/drawing/2014/main" id="{2A01C61D-D359-AA5D-A6E4-D28A2224B201}"/>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9688" r="90000">
                        <a14:foregroundMark x1="9688" y1="21944" x2="9688" y2="21944"/>
                        <a14:foregroundMark x1="22891" y1="57639" x2="26484" y2="64722"/>
                        <a14:foregroundMark x1="22734" y1="56944" x2="22891" y2="60139"/>
                        <a14:foregroundMark x1="22656" y1="55972" x2="26094" y2="54028"/>
                        <a14:foregroundMark x1="21484" y1="68333" x2="26563" y2="66806"/>
                        <a14:foregroundMark x1="17266" y1="71528" x2="26250" y2="70972"/>
                        <a14:foregroundMark x1="26250" y1="70972" x2="30078" y2="71250"/>
                        <a14:foregroundMark x1="31719" y1="70694" x2="26484" y2="67917"/>
                        <a14:foregroundMark x1="29688" y1="70694" x2="31484" y2="69028"/>
                        <a14:foregroundMark x1="28438" y1="68611" x2="33281" y2="70417"/>
                        <a14:foregroundMark x1="32734" y1="71111" x2="15156" y2="70417"/>
                        <a14:foregroundMark x1="15156" y1="70417" x2="20781" y2="69722"/>
                        <a14:foregroundMark x1="20781" y1="69722" x2="20859" y2="69722"/>
                        <a14:foregroundMark x1="20859" y1="69722" x2="14609" y2="70000"/>
                        <a14:foregroundMark x1="14609" y1="70000" x2="16797" y2="70000"/>
                        <a14:foregroundMark x1="19141" y1="69583" x2="20313" y2="68056"/>
                        <a14:foregroundMark x1="19375" y1="69028" x2="16953" y2="69028"/>
                        <a14:foregroundMark x1="16953" y1="69028" x2="15391" y2="69444"/>
                        <a14:foregroundMark x1="15000" y1="69444" x2="22188" y2="72083"/>
                        <a14:foregroundMark x1="22188" y1="72083" x2="29297" y2="70694"/>
                        <a14:foregroundMark x1="29297" y1="70694" x2="33828" y2="71528"/>
                        <a14:foregroundMark x1="33828" y1="71528" x2="21563" y2="72778"/>
                        <a14:foregroundMark x1="21563" y1="72778" x2="21563" y2="72778"/>
                        <a14:foregroundMark x1="13203" y1="45000" x2="13203" y2="45000"/>
                        <a14:foregroundMark x1="13281" y1="49861" x2="13203" y2="42500"/>
                        <a14:foregroundMark x1="13047" y1="39861" x2="13281" y2="28889"/>
                        <a14:foregroundMark x1="13281" y1="28889" x2="13438" y2="28750"/>
                        <a14:foregroundMark x1="21094" y1="46944" x2="21719" y2="55000"/>
                        <a14:foregroundMark x1="12422" y1="60833" x2="12422" y2="60833"/>
                        <a14:foregroundMark x1="12422" y1="60833" x2="12422" y2="60833"/>
                        <a14:foregroundMark x1="11953" y1="61250" x2="11953" y2="61250"/>
                        <a14:foregroundMark x1="12578" y1="60278" x2="11797" y2="61111"/>
                      </a14:backgroundRemoval>
                    </a14:imgEffect>
                  </a14:imgLayer>
                </a14:imgProps>
              </a:ext>
            </a:extLst>
          </a:blip>
          <a:stretch>
            <a:fillRect/>
          </a:stretch>
        </p:blipFill>
        <p:spPr>
          <a:xfrm>
            <a:off x="6355789" y="-380942"/>
            <a:ext cx="8673464" cy="4878823"/>
          </a:xfrm>
          <a:prstGeom prst="rect">
            <a:avLst/>
          </a:prstGeom>
        </p:spPr>
      </p:pic>
    </p:spTree>
    <p:extLst>
      <p:ext uri="{BB962C8B-B14F-4D97-AF65-F5344CB8AC3E}">
        <p14:creationId xmlns:p14="http://schemas.microsoft.com/office/powerpoint/2010/main" val="316051531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49863D5F-71C9-B171-5D76-9F4F49BBBB09}"/>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888FB6AB-5314-2263-FA55-E54B7B78F8F0}"/>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C3A5AFF3-C74E-044E-FFD5-8610C77248BD}"/>
              </a:ext>
            </a:extLst>
          </p:cNvPr>
          <p:cNvSpPr/>
          <p:nvPr/>
        </p:nvSpPr>
        <p:spPr>
          <a:xfrm flipH="1">
            <a:off x="6645921" y="645619"/>
            <a:ext cx="3761124" cy="3533324"/>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D467A4BC-56B4-1846-822C-7E41AA5F2D77}"/>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2872;p66">
            <a:extLst>
              <a:ext uri="{FF2B5EF4-FFF2-40B4-BE49-F238E27FC236}">
                <a16:creationId xmlns:a16="http://schemas.microsoft.com/office/drawing/2014/main" id="{10E2B9E4-D7A6-864B-81A5-0487E6198206}"/>
              </a:ext>
            </a:extLst>
          </p:cNvPr>
          <p:cNvSpPr txBox="1">
            <a:spLocks/>
          </p:cNvSpPr>
          <p:nvPr/>
        </p:nvSpPr>
        <p:spPr>
          <a:xfrm>
            <a:off x="2412872" y="324584"/>
            <a:ext cx="5439663" cy="842735"/>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a:buClr>
                <a:srgbClr val="FFFFFF"/>
              </a:buClr>
              <a:defRPr/>
            </a:pPr>
            <a:r>
              <a:rPr lang="en-US" sz="3200" b="1" dirty="0">
                <a:solidFill>
                  <a:schemeClr val="accent5">
                    <a:lumMod val="50000"/>
                  </a:schemeClr>
                </a:solidFill>
                <a:latin typeface="Times New Roman" panose="02020603050405020304" pitchFamily="18" charset="0"/>
                <a:cs typeface="Times New Roman" panose="02020603050405020304" pitchFamily="18" charset="0"/>
              </a:rPr>
              <a:t>My Weaknesses</a:t>
            </a:r>
          </a:p>
        </p:txBody>
      </p:sp>
      <p:graphicFrame>
        <p:nvGraphicFramePr>
          <p:cNvPr id="4" name="Diagram 3">
            <a:extLst>
              <a:ext uri="{FF2B5EF4-FFF2-40B4-BE49-F238E27FC236}">
                <a16:creationId xmlns:a16="http://schemas.microsoft.com/office/drawing/2014/main" id="{AAEFF31B-932F-AB03-CD07-1A28AD5903A9}"/>
              </a:ext>
            </a:extLst>
          </p:cNvPr>
          <p:cNvGraphicFramePr/>
          <p:nvPr>
            <p:extLst>
              <p:ext uri="{D42A27DB-BD31-4B8C-83A1-F6EECF244321}">
                <p14:modId xmlns:p14="http://schemas.microsoft.com/office/powerpoint/2010/main" val="193535374"/>
              </p:ext>
            </p:extLst>
          </p:nvPr>
        </p:nvGraphicFramePr>
        <p:xfrm>
          <a:off x="1682885" y="1420433"/>
          <a:ext cx="7064154" cy="2797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2B82706E-9559-8E01-6276-41C0C8E2736D}"/>
              </a:ext>
            </a:extLst>
          </p:cNvPr>
          <p:cNvSpPr txBox="1"/>
          <p:nvPr/>
        </p:nvSpPr>
        <p:spPr>
          <a:xfrm>
            <a:off x="1830836" y="4386845"/>
            <a:ext cx="6768251" cy="584775"/>
          </a:xfrm>
          <a:prstGeom prst="rect">
            <a:avLst/>
          </a:prstGeom>
          <a:solidFill>
            <a:schemeClr val="bg1"/>
          </a:solidFill>
          <a:ln w="38100">
            <a:solidFill>
              <a:schemeClr val="accent5"/>
            </a:solidFill>
          </a:ln>
        </p:spPr>
        <p:txBody>
          <a:bodyPr wrap="square">
            <a:spAutoFit/>
          </a:bodyPr>
          <a:lstStyle/>
          <a:p>
            <a:pPr>
              <a:buNone/>
            </a:pPr>
            <a:r>
              <a:rPr lang="en-US" sz="1600" dirty="0" err="1">
                <a:latin typeface="Times New Roman" panose="02020603050405020304" pitchFamily="18" charset="0"/>
                <a:cs typeface="Times New Roman" panose="02020603050405020304" pitchFamily="18" charset="0"/>
              </a:rPr>
              <a:t>Recognising</a:t>
            </a:r>
            <a:r>
              <a:rPr lang="en-US" sz="1600" dirty="0">
                <a:latin typeface="Times New Roman" panose="02020603050405020304" pitchFamily="18" charset="0"/>
                <a:cs typeface="Times New Roman" panose="02020603050405020304" pitchFamily="18" charset="0"/>
              </a:rPr>
              <a:t> these weaknesses enables me to plan specific learning strategies to overcome them through mentoring, time management tools, and self-reflection.</a:t>
            </a:r>
          </a:p>
        </p:txBody>
      </p:sp>
      <p:pic>
        <p:nvPicPr>
          <p:cNvPr id="11" name="Picture 10">
            <a:extLst>
              <a:ext uri="{FF2B5EF4-FFF2-40B4-BE49-F238E27FC236}">
                <a16:creationId xmlns:a16="http://schemas.microsoft.com/office/drawing/2014/main" id="{CE366B58-7264-E160-075B-89F5691135B0}"/>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foregroundMark x1="38184" y1="27431" x2="40527" y2="36111"/>
                        <a14:foregroundMark x1="40527" y1="36111" x2="40430" y2="37674"/>
                        <a14:foregroundMark x1="34082" y1="42882" x2="35645" y2="43924"/>
                        <a14:foregroundMark x1="35254" y1="41667" x2="35254" y2="38889"/>
                        <a14:foregroundMark x1="44727" y1="22917" x2="44727" y2="22917"/>
                        <a14:foregroundMark x1="41016" y1="41493" x2="43848" y2="44792"/>
                        <a14:foregroundMark x1="39746" y1="40104" x2="41309" y2="50868"/>
                        <a14:foregroundMark x1="41309" y1="50868" x2="45117" y2="44444"/>
                        <a14:foregroundMark x1="45117" y1="44444" x2="48535" y2="53646"/>
                        <a14:foregroundMark x1="50857" y1="45501" x2="52148" y2="40972"/>
                        <a14:foregroundMark x1="48535" y1="53646" x2="50186" y2="47854"/>
                        <a14:foregroundMark x1="37695" y1="56597" x2="42969" y2="56076"/>
                        <a14:foregroundMark x1="42969" y1="56076" x2="51270" y2="56944"/>
                        <a14:foregroundMark x1="50977" y1="57118" x2="38770" y2="57986"/>
                        <a14:foregroundMark x1="38770" y1="57986" x2="35547" y2="56250"/>
                        <a14:foregroundMark x1="35547" y1="56250" x2="39258" y2="55035"/>
                        <a14:foregroundMark x1="38184" y1="54688" x2="35059" y2="55208"/>
                        <a14:foregroundMark x1="35449" y1="55903" x2="34448" y2="56665"/>
                        <a14:foregroundMark x1="34802" y1="57377" x2="39844" y2="58681"/>
                        <a14:foregroundMark x1="39844" y1="58681" x2="48242" y2="57813"/>
                        <a14:foregroundMark x1="48242" y1="57813" x2="48145" y2="55382"/>
                        <a14:foregroundMark x1="48145" y1="55382" x2="53027" y2="57465"/>
                        <a14:foregroundMark x1="52246" y1="57639" x2="51367" y2="57986"/>
                        <a14:foregroundMark x1="46094" y1="27257" x2="46094" y2="27257"/>
                        <a14:backgroundMark x1="51953" y1="45660" x2="51563" y2="54167"/>
                        <a14:backgroundMark x1="52441" y1="54688" x2="56152" y2="57465"/>
                        <a14:backgroundMark x1="54883" y1="51215" x2="64160" y2="63194"/>
                        <a14:backgroundMark x1="64160" y1="63194" x2="64258" y2="63194"/>
                        <a14:backgroundMark x1="11621" y1="17361" x2="20996" y2="27431"/>
                        <a14:backgroundMark x1="20996" y1="27431" x2="18945" y2="51736"/>
                        <a14:backgroundMark x1="18945" y1="51736" x2="12598" y2="64931"/>
                        <a14:backgroundMark x1="12598" y1="64931" x2="12598" y2="64410"/>
                        <a14:backgroundMark x1="16016" y1="27083" x2="28711" y2="69792"/>
                        <a14:backgroundMark x1="28711" y1="69792" x2="12695" y2="17361"/>
                        <a14:backgroundMark x1="12695" y1="17361" x2="38770" y2="69792"/>
                        <a14:backgroundMark x1="38770" y1="69792" x2="16504" y2="52257"/>
                        <a14:backgroundMark x1="16504" y1="52257" x2="16504" y2="52257"/>
                        <a14:backgroundMark x1="43652" y1="37500" x2="43652" y2="37500"/>
                      </a14:backgroundRemoval>
                    </a14:imgEffect>
                  </a14:imgLayer>
                </a14:imgProps>
              </a:ext>
            </a:extLst>
          </a:blip>
          <a:stretch>
            <a:fillRect/>
          </a:stretch>
        </p:blipFill>
        <p:spPr>
          <a:xfrm>
            <a:off x="-2482715" y="-771257"/>
            <a:ext cx="8331200" cy="4686300"/>
          </a:xfrm>
          <a:prstGeom prst="rect">
            <a:avLst/>
          </a:prstGeom>
        </p:spPr>
      </p:pic>
    </p:spTree>
    <p:extLst>
      <p:ext uri="{BB962C8B-B14F-4D97-AF65-F5344CB8AC3E}">
        <p14:creationId xmlns:p14="http://schemas.microsoft.com/office/powerpoint/2010/main" val="289056358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CD91DBFA-0678-312C-E6CA-8FC6D2AFCE97}"/>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05CDDA14-B6F3-BDE0-3BCC-D9E00768C057}"/>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CE4582C1-154B-5556-FAD6-B272C2543EEF}"/>
              </a:ext>
            </a:extLst>
          </p:cNvPr>
          <p:cNvSpPr/>
          <p:nvPr/>
        </p:nvSpPr>
        <p:spPr>
          <a:xfrm flipH="1">
            <a:off x="5321029" y="213450"/>
            <a:ext cx="4280170" cy="386259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a:buFont typeface="+mj-lt"/>
              <a:buAutoNum type="arabicPeriod"/>
            </a:pPr>
            <a:endParaRPr lang="en-US" dirty="0"/>
          </a:p>
        </p:txBody>
      </p:sp>
      <p:sp>
        <p:nvSpPr>
          <p:cNvPr id="610" name="Google Shape;610;p37">
            <a:extLst>
              <a:ext uri="{FF2B5EF4-FFF2-40B4-BE49-F238E27FC236}">
                <a16:creationId xmlns:a16="http://schemas.microsoft.com/office/drawing/2014/main" id="{7155C043-4C73-99EF-4B45-A497078E2DCA}"/>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2872;p66">
            <a:extLst>
              <a:ext uri="{FF2B5EF4-FFF2-40B4-BE49-F238E27FC236}">
                <a16:creationId xmlns:a16="http://schemas.microsoft.com/office/drawing/2014/main" id="{50C429D6-99F8-6EFC-6C1A-EB1EBAA96F94}"/>
              </a:ext>
            </a:extLst>
          </p:cNvPr>
          <p:cNvSpPr txBox="1">
            <a:spLocks/>
          </p:cNvSpPr>
          <p:nvPr/>
        </p:nvSpPr>
        <p:spPr>
          <a:xfrm>
            <a:off x="1771999" y="376015"/>
            <a:ext cx="5600001" cy="478200"/>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a:buClr>
                <a:srgbClr val="FFFFFF"/>
              </a:buClr>
              <a:defRPr/>
            </a:pPr>
            <a:r>
              <a:rPr lang="en-US" sz="3600" b="1" dirty="0">
                <a:solidFill>
                  <a:schemeClr val="accent5">
                    <a:lumMod val="50000"/>
                  </a:schemeClr>
                </a:solidFill>
                <a:latin typeface="Times New Roman" panose="02020603050405020304" pitchFamily="18" charset="0"/>
                <a:cs typeface="Times New Roman" panose="02020603050405020304" pitchFamily="18" charset="0"/>
              </a:rPr>
              <a:t>My Opportunities</a:t>
            </a:r>
          </a:p>
        </p:txBody>
      </p:sp>
      <p:graphicFrame>
        <p:nvGraphicFramePr>
          <p:cNvPr id="4" name="Diagram 3">
            <a:extLst>
              <a:ext uri="{FF2B5EF4-FFF2-40B4-BE49-F238E27FC236}">
                <a16:creationId xmlns:a16="http://schemas.microsoft.com/office/drawing/2014/main" id="{5C994A74-5538-A97D-2CA2-84875E8D3711}"/>
              </a:ext>
            </a:extLst>
          </p:cNvPr>
          <p:cNvGraphicFramePr/>
          <p:nvPr>
            <p:extLst>
              <p:ext uri="{D42A27DB-BD31-4B8C-83A1-F6EECF244321}">
                <p14:modId xmlns:p14="http://schemas.microsoft.com/office/powerpoint/2010/main" val="2028512640"/>
              </p:ext>
            </p:extLst>
          </p:nvPr>
        </p:nvGraphicFramePr>
        <p:xfrm>
          <a:off x="744165" y="1256342"/>
          <a:ext cx="7655668" cy="3511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828FF707-7469-5AF8-7516-A29B483A50C9}"/>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foregroundMark x1="61914" y1="47743" x2="56348" y2="78125"/>
                        <a14:foregroundMark x1="60645" y1="74306" x2="60645" y2="83854"/>
                        <a14:foregroundMark x1="60645" y1="83854" x2="60840" y2="84549"/>
                        <a14:foregroundMark x1="60938" y1="73611" x2="67285" y2="72743"/>
                        <a14:foregroundMark x1="67285" y1="72743" x2="67969" y2="81076"/>
                        <a14:foregroundMark x1="64551" y1="76389" x2="64551" y2="77431"/>
                        <a14:foregroundMark x1="64258" y1="75694" x2="64453" y2="78993"/>
                        <a14:foregroundMark x1="49316" y1="74826" x2="49316" y2="74826"/>
                        <a14:foregroundMark x1="53613" y1="45833" x2="53613" y2="45833"/>
                        <a14:backgroundMark x1="12207" y1="19965" x2="30664" y2="46875"/>
                        <a14:backgroundMark x1="20020" y1="19965" x2="26855" y2="60069"/>
                        <a14:backgroundMark x1="13770" y1="22917" x2="22461" y2="67361"/>
                      </a14:backgroundRemoval>
                    </a14:imgEffect>
                  </a14:imgLayer>
                </a14:imgProps>
              </a:ext>
            </a:extLst>
          </a:blip>
          <a:stretch>
            <a:fillRect/>
          </a:stretch>
        </p:blipFill>
        <p:spPr>
          <a:xfrm>
            <a:off x="-5394478" y="-2323237"/>
            <a:ext cx="10873362" cy="6116266"/>
          </a:xfrm>
          <a:prstGeom prst="rect">
            <a:avLst/>
          </a:prstGeom>
        </p:spPr>
      </p:pic>
    </p:spTree>
    <p:extLst>
      <p:ext uri="{BB962C8B-B14F-4D97-AF65-F5344CB8AC3E}">
        <p14:creationId xmlns:p14="http://schemas.microsoft.com/office/powerpoint/2010/main" val="1322973311"/>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77537BAB-636C-E37A-D07B-5F262A99E3D8}"/>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CA4421EA-9189-B345-6244-5681D3FCA265}"/>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431D21D2-6039-DA98-CE49-AFD3D91974E6}"/>
              </a:ext>
            </a:extLst>
          </p:cNvPr>
          <p:cNvSpPr/>
          <p:nvPr/>
        </p:nvSpPr>
        <p:spPr>
          <a:xfrm flipH="1">
            <a:off x="6645921" y="645619"/>
            <a:ext cx="3761124" cy="3533324"/>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674AFAAA-188F-D9CE-3959-3B1A7C5F15A2}"/>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2872;p66">
            <a:extLst>
              <a:ext uri="{FF2B5EF4-FFF2-40B4-BE49-F238E27FC236}">
                <a16:creationId xmlns:a16="http://schemas.microsoft.com/office/drawing/2014/main" id="{F20CFCDF-4A57-2D21-FEC3-F669773A1B49}"/>
              </a:ext>
            </a:extLst>
          </p:cNvPr>
          <p:cNvSpPr txBox="1">
            <a:spLocks/>
          </p:cNvSpPr>
          <p:nvPr/>
        </p:nvSpPr>
        <p:spPr>
          <a:xfrm>
            <a:off x="2902296" y="196226"/>
            <a:ext cx="3973749" cy="842735"/>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a:buClr>
                <a:srgbClr val="FFFFFF"/>
              </a:buClr>
              <a:defRPr/>
            </a:pPr>
            <a:r>
              <a:rPr lang="en-US" sz="3200" b="1" dirty="0">
                <a:solidFill>
                  <a:schemeClr val="accent5">
                    <a:lumMod val="50000"/>
                  </a:schemeClr>
                </a:solidFill>
                <a:latin typeface="Times New Roman" panose="02020603050405020304" pitchFamily="18" charset="0"/>
                <a:cs typeface="Times New Roman" panose="02020603050405020304" pitchFamily="18" charset="0"/>
              </a:rPr>
              <a:t>My Threats</a:t>
            </a:r>
          </a:p>
        </p:txBody>
      </p:sp>
      <p:sp>
        <p:nvSpPr>
          <p:cNvPr id="10" name="TextBox 9">
            <a:extLst>
              <a:ext uri="{FF2B5EF4-FFF2-40B4-BE49-F238E27FC236}">
                <a16:creationId xmlns:a16="http://schemas.microsoft.com/office/drawing/2014/main" id="{553BB0B1-FA7E-1673-9ED4-CBAC87523171}"/>
              </a:ext>
            </a:extLst>
          </p:cNvPr>
          <p:cNvSpPr txBox="1"/>
          <p:nvPr/>
        </p:nvSpPr>
        <p:spPr>
          <a:xfrm>
            <a:off x="1758232" y="4455638"/>
            <a:ext cx="6768251" cy="584775"/>
          </a:xfrm>
          <a:prstGeom prst="rect">
            <a:avLst/>
          </a:prstGeom>
          <a:solidFill>
            <a:schemeClr val="bg1"/>
          </a:solidFill>
          <a:ln w="38100">
            <a:solidFill>
              <a:schemeClr val="accent5"/>
            </a:solidFill>
          </a:ln>
        </p:spPr>
        <p:txBody>
          <a:bodyPr wrap="square" lIns="91440" tIns="45720" rIns="91440" bIns="45720" anchor="t">
            <a:spAutoFit/>
          </a:bodyPr>
          <a:lstStyle/>
          <a:p>
            <a:pPr>
              <a:buNone/>
            </a:pPr>
            <a:r>
              <a:rPr lang="en-US" sz="1600" dirty="0">
                <a:latin typeface="Times New Roman"/>
                <a:cs typeface="Times New Roman"/>
              </a:rPr>
              <a:t>By recognizing these threats, I can develop resilience, seek support, and apply effective coping strategies to maintain progress and motivation.</a:t>
            </a:r>
          </a:p>
        </p:txBody>
      </p:sp>
      <p:graphicFrame>
        <p:nvGraphicFramePr>
          <p:cNvPr id="5" name="Diagram 4">
            <a:extLst>
              <a:ext uri="{FF2B5EF4-FFF2-40B4-BE49-F238E27FC236}">
                <a16:creationId xmlns:a16="http://schemas.microsoft.com/office/drawing/2014/main" id="{0550DAF8-45F9-0861-8229-CF2AE0C82E2A}"/>
              </a:ext>
            </a:extLst>
          </p:cNvPr>
          <p:cNvGraphicFramePr/>
          <p:nvPr>
            <p:extLst>
              <p:ext uri="{D42A27DB-BD31-4B8C-83A1-F6EECF244321}">
                <p14:modId xmlns:p14="http://schemas.microsoft.com/office/powerpoint/2010/main" val="3609650506"/>
              </p:ext>
            </p:extLst>
          </p:nvPr>
        </p:nvGraphicFramePr>
        <p:xfrm>
          <a:off x="1570892" y="1315656"/>
          <a:ext cx="7471694" cy="29510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F16EDB15-E821-4D2C-1286-486F515E9321}"/>
              </a:ext>
            </a:extLst>
          </p:cNvPr>
          <p:cNvPicPr>
            <a:picLocks noChangeAspect="1"/>
          </p:cNvPicPr>
          <p:nvPr/>
        </p:nvPicPr>
        <p:blipFill>
          <a:blip r:embed="rId8">
            <a:extLst>
              <a:ext uri="{BEBA8EAE-BF5A-486C-A8C5-ECC9F3942E4B}">
                <a14:imgProps xmlns:a14="http://schemas.microsoft.com/office/drawing/2010/main">
                  <a14:imgLayer r:embed="rId9">
                    <a14:imgEffect>
                      <a14:backgroundRemoval t="10000" b="90000" l="10000" r="90000">
                        <a14:foregroundMark x1="74121" y1="21701" x2="74707" y2="27604"/>
                        <a14:foregroundMark x1="76660" y1="31944" x2="77637" y2="42535"/>
                        <a14:foregroundMark x1="76172" y1="18229" x2="76172" y2="18229"/>
                        <a14:foregroundMark x1="79785" y1="19965" x2="79785" y2="19965"/>
                        <a14:foregroundMark x1="79883" y1="21701" x2="79883" y2="21701"/>
                        <a14:foregroundMark x1="69824" y1="30556" x2="69824" y2="30556"/>
                        <a14:foregroundMark x1="69434" y1="30208" x2="69434" y2="30208"/>
                        <a14:foregroundMark x1="68066" y1="45139" x2="74414" y2="44097"/>
                        <a14:foregroundMark x1="74414" y1="44097" x2="80664" y2="44271"/>
                        <a14:foregroundMark x1="80664" y1="44271" x2="75000" y2="45833"/>
                        <a14:foregroundMark x1="75000" y1="45833" x2="80176" y2="46181"/>
                        <a14:foregroundMark x1="80762" y1="44965" x2="80762" y2="44965"/>
                        <a14:foregroundMark x1="81152" y1="45313" x2="81934" y2="46354"/>
                        <a14:backgroundMark x1="57031" y1="38542" x2="66504" y2="83333"/>
                        <a14:backgroundMark x1="66602" y1="46875" x2="70898" y2="52604"/>
                        <a14:backgroundMark x1="70898" y1="52604" x2="79492" y2="50868"/>
                        <a14:backgroundMark x1="79492" y1="50868" x2="83398" y2="53125"/>
                        <a14:backgroundMark x1="9863" y1="11285" x2="28516" y2="48438"/>
                        <a14:backgroundMark x1="28516" y1="48438" x2="28223" y2="48785"/>
                        <a14:backgroundMark x1="23926" y1="34722" x2="21680" y2="65625"/>
                        <a14:backgroundMark x1="86816" y1="38889" x2="80078" y2="88542"/>
                        <a14:backgroundMark x1="65137" y1="46354" x2="71973" y2="52257"/>
                        <a14:backgroundMark x1="68945" y1="48958" x2="75098" y2="49132"/>
                        <a14:backgroundMark x1="75098" y1="49132" x2="75098" y2="48785"/>
                        <a14:backgroundMark x1="13867" y1="31944" x2="35059" y2="68576"/>
                      </a14:backgroundRemoval>
                    </a14:imgEffect>
                  </a14:imgLayer>
                </a14:imgProps>
              </a:ext>
            </a:extLst>
          </a:blip>
          <a:stretch>
            <a:fillRect/>
          </a:stretch>
        </p:blipFill>
        <p:spPr>
          <a:xfrm>
            <a:off x="-3962697" y="1935792"/>
            <a:ext cx="6777143" cy="4665349"/>
          </a:xfrm>
          <a:prstGeom prst="rect">
            <a:avLst/>
          </a:prstGeom>
        </p:spPr>
      </p:pic>
    </p:spTree>
    <p:extLst>
      <p:ext uri="{BB962C8B-B14F-4D97-AF65-F5344CB8AC3E}">
        <p14:creationId xmlns:p14="http://schemas.microsoft.com/office/powerpoint/2010/main" val="4280627967"/>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10BAFBBF-9DAD-1CFE-A2FD-A5EEC3D36898}"/>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D2C4E395-7F85-90F4-5B88-395D1E72AB06}"/>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45D1E325-6B1A-F61B-F696-E8F4A6B9F42B}"/>
              </a:ext>
            </a:extLst>
          </p:cNvPr>
          <p:cNvSpPr/>
          <p:nvPr/>
        </p:nvSpPr>
        <p:spPr>
          <a:xfrm flipH="1">
            <a:off x="617517" y="216816"/>
            <a:ext cx="8114118" cy="490575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chemeClr val="accent1">
              <a:lumMod val="20000"/>
              <a:lumOff val="80000"/>
            </a:scheme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8340EEE4-8734-8DF0-0738-77E1865F6C0F}"/>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2872;p66">
            <a:extLst>
              <a:ext uri="{FF2B5EF4-FFF2-40B4-BE49-F238E27FC236}">
                <a16:creationId xmlns:a16="http://schemas.microsoft.com/office/drawing/2014/main" id="{C1FE8C09-7133-6995-E792-5C354E576FF2}"/>
              </a:ext>
            </a:extLst>
          </p:cNvPr>
          <p:cNvSpPr txBox="1">
            <a:spLocks/>
          </p:cNvSpPr>
          <p:nvPr/>
        </p:nvSpPr>
        <p:spPr>
          <a:xfrm>
            <a:off x="83295" y="846826"/>
            <a:ext cx="7717500" cy="4782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FFFFFF"/>
              </a:buClr>
              <a:buSzPts val="2800"/>
              <a:buFont typeface="Lilita One"/>
              <a:buNone/>
              <a:tabLst/>
              <a:defRPr/>
            </a:pPr>
            <a:r>
              <a:rPr kumimoji="0" lang="en-US" sz="7200" b="1" i="0" u="none" strike="noStrike" kern="0" cap="none" spc="0" normalizeH="0" baseline="0" noProof="0" dirty="0">
                <a:ln>
                  <a:noFill/>
                </a:ln>
                <a:solidFill>
                  <a:srgbClr val="FFFFFF"/>
                </a:solidFill>
                <a:effectLst/>
                <a:uLnTx/>
                <a:uFillTx/>
                <a:latin typeface="Lilita One"/>
                <a:sym typeface="Lilita One"/>
              </a:rPr>
              <a:t> </a:t>
            </a:r>
          </a:p>
        </p:txBody>
      </p:sp>
      <p:pic>
        <p:nvPicPr>
          <p:cNvPr id="9" name="Picture 8">
            <a:extLst>
              <a:ext uri="{FF2B5EF4-FFF2-40B4-BE49-F238E27FC236}">
                <a16:creationId xmlns:a16="http://schemas.microsoft.com/office/drawing/2014/main" id="{BE8D4B1E-9659-35D9-E8DD-78FD0A760DDF}"/>
              </a:ext>
            </a:extLst>
          </p:cNvPr>
          <p:cNvPicPr>
            <a:picLocks noChangeAspect="1"/>
          </p:cNvPicPr>
          <p:nvPr/>
        </p:nvPicPr>
        <p:blipFill>
          <a:blip r:embed="rId3"/>
          <a:stretch>
            <a:fillRect/>
          </a:stretch>
        </p:blipFill>
        <p:spPr>
          <a:xfrm>
            <a:off x="1415768" y="315594"/>
            <a:ext cx="6697100" cy="4360310"/>
          </a:xfrm>
          <a:prstGeom prst="rect">
            <a:avLst/>
          </a:prstGeom>
          <a:ln>
            <a:noFill/>
          </a:ln>
          <a:effectLst>
            <a:outerShdw blurRad="292100" dist="139700" dir="2700000" algn="tl" rotWithShape="0">
              <a:srgbClr val="333333">
                <a:alpha val="65000"/>
              </a:srgbClr>
            </a:outerShdw>
          </a:effectLst>
        </p:spPr>
      </p:pic>
      <p:pic>
        <p:nvPicPr>
          <p:cNvPr id="10" name="Picture 9">
            <a:extLst>
              <a:ext uri="{FF2B5EF4-FFF2-40B4-BE49-F238E27FC236}">
                <a16:creationId xmlns:a16="http://schemas.microsoft.com/office/drawing/2014/main" id="{E82BC41B-7BCF-E3DF-E4DE-F8ADA76B82BB}"/>
              </a:ext>
            </a:extLst>
          </p:cNvPr>
          <p:cNvPicPr>
            <a:picLocks noChangeAspect="1"/>
          </p:cNvPicPr>
          <p:nvPr/>
        </p:nvPicPr>
        <p:blipFill>
          <a:blip r:embed="rId4"/>
          <a:stretch>
            <a:fillRect/>
          </a:stretch>
        </p:blipFill>
        <p:spPr>
          <a:xfrm>
            <a:off x="7858913" y="315594"/>
            <a:ext cx="1335140" cy="4724809"/>
          </a:xfrm>
          <a:prstGeom prst="rect">
            <a:avLst/>
          </a:prstGeom>
        </p:spPr>
      </p:pic>
      <p:sp>
        <p:nvSpPr>
          <p:cNvPr id="11" name="Rectangle 3">
            <a:extLst>
              <a:ext uri="{FF2B5EF4-FFF2-40B4-BE49-F238E27FC236}">
                <a16:creationId xmlns:a16="http://schemas.microsoft.com/office/drawing/2014/main" id="{9E513499-8626-3FA9-2F45-CC0D57165319}"/>
              </a:ext>
            </a:extLst>
          </p:cNvPr>
          <p:cNvSpPr>
            <a:spLocks noChangeArrowheads="1"/>
          </p:cNvSpPr>
          <p:nvPr/>
        </p:nvSpPr>
        <p:spPr bwMode="auto">
          <a:xfrm>
            <a:off x="3118717" y="4703457"/>
            <a:ext cx="2906565" cy="2308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(Lala, Wilhelmus Harry Susilo and </a:t>
            </a:r>
            <a:r>
              <a:rPr kumimoji="0" lang="en-US" altLang="en-US" sz="9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Tutiany</a:t>
            </a:r>
            <a:r>
              <a:rPr kumimoji="0" lang="en-US" altLang="en-US" sz="9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a:t>
            </a:r>
            <a:r>
              <a:rPr kumimoji="0" lang="en-US" altLang="en-US" sz="9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Tutiany</a:t>
            </a:r>
            <a:r>
              <a:rPr kumimoji="0" lang="en-US" altLang="en-US" sz="9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2024)</a:t>
            </a:r>
            <a:endParaRPr kumimoji="0" lang="en-US" altLang="en-US" sz="1100" b="0" i="0" u="none" strike="noStrike" cap="none" normalizeH="0" baseline="0" dirty="0">
              <a:ln>
                <a:noFill/>
              </a:ln>
              <a:solidFill>
                <a:schemeClr val="accent5">
                  <a:lumMod val="50000"/>
                </a:schemeClr>
              </a:solidFill>
              <a:effectLst/>
              <a:latin typeface="Arial" panose="020B0604020202020204" pitchFamily="34" charset="0"/>
            </a:endParaRPr>
          </a:p>
        </p:txBody>
      </p:sp>
    </p:spTree>
    <p:extLst>
      <p:ext uri="{BB962C8B-B14F-4D97-AF65-F5344CB8AC3E}">
        <p14:creationId xmlns:p14="http://schemas.microsoft.com/office/powerpoint/2010/main" val="4200683124"/>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9CB79745-664D-3B84-FF92-E595BF4FC85F}"/>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7DA8EBA5-38B7-CBC2-5E58-732B99278049}"/>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CC992470-7520-6A7D-7E57-766FABEF5139}"/>
              </a:ext>
            </a:extLst>
          </p:cNvPr>
          <p:cNvSpPr/>
          <p:nvPr/>
        </p:nvSpPr>
        <p:spPr>
          <a:xfrm flipH="1">
            <a:off x="5873386" y="699348"/>
            <a:ext cx="3761124" cy="3533324"/>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DC4234D1-0D4C-A451-C3B4-2B268768EEEE}"/>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graphicFrame>
        <p:nvGraphicFramePr>
          <p:cNvPr id="4" name="Table 3">
            <a:extLst>
              <a:ext uri="{FF2B5EF4-FFF2-40B4-BE49-F238E27FC236}">
                <a16:creationId xmlns:a16="http://schemas.microsoft.com/office/drawing/2014/main" id="{4E6CB6EE-5D5A-1075-EE92-3A5759D68DE7}"/>
              </a:ext>
            </a:extLst>
          </p:cNvPr>
          <p:cNvGraphicFramePr>
            <a:graphicFrameLocks noGrp="1"/>
          </p:cNvGraphicFramePr>
          <p:nvPr>
            <p:extLst>
              <p:ext uri="{D42A27DB-BD31-4B8C-83A1-F6EECF244321}">
                <p14:modId xmlns:p14="http://schemas.microsoft.com/office/powerpoint/2010/main" val="1507680755"/>
              </p:ext>
            </p:extLst>
          </p:nvPr>
        </p:nvGraphicFramePr>
        <p:xfrm>
          <a:off x="1085652" y="715218"/>
          <a:ext cx="7189535" cy="4428282"/>
        </p:xfrm>
        <a:graphic>
          <a:graphicData uri="http://schemas.openxmlformats.org/drawingml/2006/table">
            <a:tbl>
              <a:tblPr>
                <a:tableStyleId>{D7AC3CCA-C797-4891-BE02-D94E43425B78}</a:tableStyleId>
              </a:tblPr>
              <a:tblGrid>
                <a:gridCol w="1437907">
                  <a:extLst>
                    <a:ext uri="{9D8B030D-6E8A-4147-A177-3AD203B41FA5}">
                      <a16:colId xmlns:a16="http://schemas.microsoft.com/office/drawing/2014/main" val="2217116066"/>
                    </a:ext>
                  </a:extLst>
                </a:gridCol>
                <a:gridCol w="1437907">
                  <a:extLst>
                    <a:ext uri="{9D8B030D-6E8A-4147-A177-3AD203B41FA5}">
                      <a16:colId xmlns:a16="http://schemas.microsoft.com/office/drawing/2014/main" val="1686436250"/>
                    </a:ext>
                  </a:extLst>
                </a:gridCol>
                <a:gridCol w="1437907">
                  <a:extLst>
                    <a:ext uri="{9D8B030D-6E8A-4147-A177-3AD203B41FA5}">
                      <a16:colId xmlns:a16="http://schemas.microsoft.com/office/drawing/2014/main" val="32999195"/>
                    </a:ext>
                  </a:extLst>
                </a:gridCol>
                <a:gridCol w="1437907">
                  <a:extLst>
                    <a:ext uri="{9D8B030D-6E8A-4147-A177-3AD203B41FA5}">
                      <a16:colId xmlns:a16="http://schemas.microsoft.com/office/drawing/2014/main" val="1226723889"/>
                    </a:ext>
                  </a:extLst>
                </a:gridCol>
                <a:gridCol w="1437907">
                  <a:extLst>
                    <a:ext uri="{9D8B030D-6E8A-4147-A177-3AD203B41FA5}">
                      <a16:colId xmlns:a16="http://schemas.microsoft.com/office/drawing/2014/main" val="2882772767"/>
                    </a:ext>
                  </a:extLst>
                </a:gridCol>
              </a:tblGrid>
              <a:tr h="436777">
                <a:tc>
                  <a:txBody>
                    <a:bodyPr/>
                    <a:lstStyle/>
                    <a:p>
                      <a:pPr>
                        <a:buNone/>
                      </a:pPr>
                      <a:r>
                        <a:rPr lang="en-US" sz="1600" b="1" dirty="0">
                          <a:solidFill>
                            <a:schemeClr val="accent5">
                              <a:lumMod val="50000"/>
                            </a:schemeClr>
                          </a:solidFill>
                          <a:latin typeface="Times New Roman" panose="02020603050405020304" pitchFamily="18" charset="0"/>
                          <a:cs typeface="Times New Roman" panose="02020603050405020304" pitchFamily="18" charset="0"/>
                        </a:rPr>
                        <a:t>Goal</a:t>
                      </a:r>
                      <a:endParaRPr lang="en-US" sz="1600" dirty="0">
                        <a:solidFill>
                          <a:schemeClr val="accent5">
                            <a:lumMod val="50000"/>
                          </a:schemeClr>
                        </a:solidFill>
                        <a:latin typeface="Times New Roman" panose="02020603050405020304" pitchFamily="18" charset="0"/>
                        <a:cs typeface="Times New Roman" panose="02020603050405020304" pitchFamily="18" charset="0"/>
                      </a:endParaRPr>
                    </a:p>
                  </a:txBody>
                  <a:tcPr marL="57256" marR="57256" marT="28628" marB="28628" anchor="ctr"/>
                </a:tc>
                <a:tc>
                  <a:txBody>
                    <a:bodyPr/>
                    <a:lstStyle/>
                    <a:p>
                      <a:pPr>
                        <a:buNone/>
                      </a:pPr>
                      <a:r>
                        <a:rPr lang="en-US" sz="1600" b="1" dirty="0">
                          <a:solidFill>
                            <a:schemeClr val="accent5">
                              <a:lumMod val="50000"/>
                            </a:schemeClr>
                          </a:solidFill>
                          <a:latin typeface="Times New Roman" panose="02020603050405020304" pitchFamily="18" charset="0"/>
                          <a:cs typeface="Times New Roman" panose="02020603050405020304" pitchFamily="18" charset="0"/>
                        </a:rPr>
                        <a:t>Actions</a:t>
                      </a:r>
                      <a:endParaRPr lang="en-US" sz="1200" dirty="0">
                        <a:solidFill>
                          <a:schemeClr val="accent5">
                            <a:lumMod val="50000"/>
                          </a:schemeClr>
                        </a:solidFill>
                        <a:latin typeface="Times New Roman" panose="02020603050405020304" pitchFamily="18" charset="0"/>
                        <a:cs typeface="Times New Roman" panose="02020603050405020304" pitchFamily="18" charset="0"/>
                      </a:endParaRPr>
                    </a:p>
                  </a:txBody>
                  <a:tcPr marL="57256" marR="57256" marT="28628" marB="28628" anchor="ctr"/>
                </a:tc>
                <a:tc>
                  <a:txBody>
                    <a:bodyPr/>
                    <a:lstStyle/>
                    <a:p>
                      <a:pPr>
                        <a:buNone/>
                      </a:pPr>
                      <a:r>
                        <a:rPr lang="en-US" sz="1600" b="1" dirty="0">
                          <a:solidFill>
                            <a:schemeClr val="accent5">
                              <a:lumMod val="50000"/>
                            </a:schemeClr>
                          </a:solidFill>
                          <a:latin typeface="Times New Roman" panose="02020603050405020304" pitchFamily="18" charset="0"/>
                          <a:cs typeface="Times New Roman" panose="02020603050405020304" pitchFamily="18" charset="0"/>
                        </a:rPr>
                        <a:t>Support/Resources Needed</a:t>
                      </a:r>
                      <a:endParaRPr lang="en-US" sz="1600" dirty="0">
                        <a:solidFill>
                          <a:schemeClr val="accent5">
                            <a:lumMod val="50000"/>
                          </a:schemeClr>
                        </a:solidFill>
                        <a:latin typeface="Times New Roman" panose="02020603050405020304" pitchFamily="18" charset="0"/>
                        <a:cs typeface="Times New Roman" panose="02020603050405020304" pitchFamily="18" charset="0"/>
                      </a:endParaRPr>
                    </a:p>
                  </a:txBody>
                  <a:tcPr marL="57256" marR="57256" marT="28628" marB="28628" anchor="ctr"/>
                </a:tc>
                <a:tc>
                  <a:txBody>
                    <a:bodyPr/>
                    <a:lstStyle/>
                    <a:p>
                      <a:pPr>
                        <a:buNone/>
                      </a:pPr>
                      <a:r>
                        <a:rPr lang="en-US" sz="1600" b="1" dirty="0">
                          <a:solidFill>
                            <a:schemeClr val="accent5">
                              <a:lumMod val="50000"/>
                            </a:schemeClr>
                          </a:solidFill>
                          <a:latin typeface="Times New Roman" panose="02020603050405020304" pitchFamily="18" charset="0"/>
                          <a:cs typeface="Times New Roman" panose="02020603050405020304" pitchFamily="18" charset="0"/>
                        </a:rPr>
                        <a:t>Target Date</a:t>
                      </a:r>
                      <a:endParaRPr lang="en-US" sz="1600" dirty="0">
                        <a:solidFill>
                          <a:schemeClr val="accent5">
                            <a:lumMod val="50000"/>
                          </a:schemeClr>
                        </a:solidFill>
                        <a:latin typeface="Times New Roman" panose="02020603050405020304" pitchFamily="18" charset="0"/>
                        <a:cs typeface="Times New Roman" panose="02020603050405020304" pitchFamily="18" charset="0"/>
                      </a:endParaRPr>
                    </a:p>
                  </a:txBody>
                  <a:tcPr marL="57256" marR="57256" marT="28628" marB="28628" anchor="ctr"/>
                </a:tc>
                <a:tc>
                  <a:txBody>
                    <a:bodyPr/>
                    <a:lstStyle/>
                    <a:p>
                      <a:pPr>
                        <a:buNone/>
                      </a:pPr>
                      <a:r>
                        <a:rPr lang="en-US" sz="1600" b="1" dirty="0">
                          <a:solidFill>
                            <a:schemeClr val="accent5">
                              <a:lumMod val="50000"/>
                            </a:schemeClr>
                          </a:solidFill>
                          <a:latin typeface="Times New Roman" panose="02020603050405020304" pitchFamily="18" charset="0"/>
                          <a:cs typeface="Times New Roman" panose="02020603050405020304" pitchFamily="18" charset="0"/>
                        </a:rPr>
                        <a:t>Review Date</a:t>
                      </a:r>
                      <a:endParaRPr lang="en-US" sz="1600" dirty="0">
                        <a:solidFill>
                          <a:schemeClr val="accent5">
                            <a:lumMod val="50000"/>
                          </a:schemeClr>
                        </a:solidFill>
                        <a:latin typeface="Times New Roman" panose="02020603050405020304" pitchFamily="18" charset="0"/>
                        <a:cs typeface="Times New Roman" panose="02020603050405020304" pitchFamily="18" charset="0"/>
                      </a:endParaRPr>
                    </a:p>
                  </a:txBody>
                  <a:tcPr marL="57256" marR="57256" marT="28628" marB="28628" anchor="ctr"/>
                </a:tc>
                <a:extLst>
                  <a:ext uri="{0D108BD9-81ED-4DB2-BD59-A6C34878D82A}">
                    <a16:rowId xmlns:a16="http://schemas.microsoft.com/office/drawing/2014/main" val="1760165326"/>
                  </a:ext>
                </a:extLst>
              </a:tr>
              <a:tr h="1003264">
                <a:tc>
                  <a:txBody>
                    <a:bodyPr/>
                    <a:lstStyle/>
                    <a:p>
                      <a:pPr>
                        <a:buNone/>
                      </a:pPr>
                      <a:r>
                        <a:rPr lang="en-US" sz="1200" b="1" dirty="0">
                          <a:solidFill>
                            <a:schemeClr val="accent5">
                              <a:lumMod val="50000"/>
                            </a:schemeClr>
                          </a:solidFill>
                          <a:latin typeface="Times New Roman" panose="02020603050405020304" pitchFamily="18" charset="0"/>
                          <a:cs typeface="Times New Roman" panose="02020603050405020304" pitchFamily="18" charset="0"/>
                        </a:rPr>
                        <a:t>Improve confidence in public speaking</a:t>
                      </a:r>
                    </a:p>
                  </a:txBody>
                  <a:tcPr marL="57256" marR="57256" marT="28628" marB="28628" anchor="ctr"/>
                </a:tc>
                <a:tc>
                  <a:txBody>
                    <a:bodyPr/>
                    <a:lstStyle/>
                    <a:p>
                      <a:pPr>
                        <a:buNone/>
                      </a:pPr>
                      <a:r>
                        <a:rPr lang="en-US" sz="1200" dirty="0">
                          <a:solidFill>
                            <a:schemeClr val="accent5">
                              <a:lumMod val="50000"/>
                            </a:schemeClr>
                          </a:solidFill>
                          <a:latin typeface="Times New Roman" panose="02020603050405020304" pitchFamily="18" charset="0"/>
                          <a:cs typeface="Times New Roman" panose="02020603050405020304" pitchFamily="18" charset="0"/>
                        </a:rPr>
                        <a:t>Attend communication workshops; practice through class presentations</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Tutor feedback; online speaking courses</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Dec 2025</a:t>
                      </a:r>
                    </a:p>
                  </a:txBody>
                  <a:tcPr marL="57256" marR="57256" marT="28628" marB="28628" anchor="ctr"/>
                </a:tc>
                <a:tc>
                  <a:txBody>
                    <a:bodyPr/>
                    <a:lstStyle/>
                    <a:p>
                      <a:pPr>
                        <a:buNone/>
                      </a:pPr>
                      <a:r>
                        <a:rPr lang="en-US" sz="1200" dirty="0">
                          <a:solidFill>
                            <a:schemeClr val="accent5">
                              <a:lumMod val="50000"/>
                            </a:schemeClr>
                          </a:solidFill>
                          <a:latin typeface="Times New Roman" panose="02020603050405020304" pitchFamily="18" charset="0"/>
                          <a:cs typeface="Times New Roman" panose="02020603050405020304" pitchFamily="18" charset="0"/>
                        </a:rPr>
                        <a:t>Feb 2026</a:t>
                      </a:r>
                    </a:p>
                  </a:txBody>
                  <a:tcPr marL="57256" marR="57256" marT="28628" marB="28628" anchor="ctr"/>
                </a:tc>
                <a:extLst>
                  <a:ext uri="{0D108BD9-81ED-4DB2-BD59-A6C34878D82A}">
                    <a16:rowId xmlns:a16="http://schemas.microsoft.com/office/drawing/2014/main" val="2736985697"/>
                  </a:ext>
                </a:extLst>
              </a:tr>
              <a:tr h="814435">
                <a:tc>
                  <a:txBody>
                    <a:bodyPr/>
                    <a:lstStyle/>
                    <a:p>
                      <a:pPr>
                        <a:buNone/>
                      </a:pPr>
                      <a:r>
                        <a:rPr lang="en-US" sz="1200" b="1" dirty="0">
                          <a:solidFill>
                            <a:schemeClr val="accent5">
                              <a:lumMod val="50000"/>
                            </a:schemeClr>
                          </a:solidFill>
                          <a:latin typeface="Times New Roman" panose="02020603050405020304" pitchFamily="18" charset="0"/>
                          <a:cs typeface="Times New Roman" panose="02020603050405020304" pitchFamily="18" charset="0"/>
                        </a:rPr>
                        <a:t>Enhance time management</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Use daily planner; prioritize tasks using SMART goals</a:t>
                      </a:r>
                    </a:p>
                  </a:txBody>
                  <a:tcPr marL="57256" marR="57256" marT="28628" marB="28628" anchor="ctr"/>
                </a:tc>
                <a:tc>
                  <a:txBody>
                    <a:bodyPr/>
                    <a:lstStyle/>
                    <a:p>
                      <a:pPr>
                        <a:buNone/>
                      </a:pPr>
                      <a:r>
                        <a:rPr lang="en-US" sz="1200" dirty="0">
                          <a:solidFill>
                            <a:schemeClr val="accent5">
                              <a:lumMod val="50000"/>
                            </a:schemeClr>
                          </a:solidFill>
                          <a:latin typeface="Times New Roman" panose="02020603050405020304" pitchFamily="18" charset="0"/>
                          <a:cs typeface="Times New Roman" panose="02020603050405020304" pitchFamily="18" charset="0"/>
                        </a:rPr>
                        <a:t>Mentor guidance</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Nov 2025</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Jan 2026</a:t>
                      </a:r>
                    </a:p>
                  </a:txBody>
                  <a:tcPr marL="57256" marR="57256" marT="28628" marB="28628" anchor="ctr"/>
                </a:tc>
                <a:extLst>
                  <a:ext uri="{0D108BD9-81ED-4DB2-BD59-A6C34878D82A}">
                    <a16:rowId xmlns:a16="http://schemas.microsoft.com/office/drawing/2014/main" val="3452550137"/>
                  </a:ext>
                </a:extLst>
              </a:tr>
              <a:tr h="625606">
                <a:tc>
                  <a:txBody>
                    <a:bodyPr/>
                    <a:lstStyle/>
                    <a:p>
                      <a:pPr>
                        <a:buNone/>
                      </a:pPr>
                      <a:r>
                        <a:rPr lang="en-US" sz="1200" b="1" dirty="0">
                          <a:solidFill>
                            <a:schemeClr val="accent5">
                              <a:lumMod val="50000"/>
                            </a:schemeClr>
                          </a:solidFill>
                          <a:latin typeface="Times New Roman" panose="02020603050405020304" pitchFamily="18" charset="0"/>
                          <a:cs typeface="Times New Roman" panose="02020603050405020304" pitchFamily="18" charset="0"/>
                        </a:rPr>
                        <a:t>Strengthen delegation skills</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Learn teamwork and leadership techniques</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Peer collaboration</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Mar 2026</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May 2026</a:t>
                      </a:r>
                    </a:p>
                  </a:txBody>
                  <a:tcPr marL="57256" marR="57256" marT="28628" marB="28628" anchor="ctr"/>
                </a:tc>
                <a:extLst>
                  <a:ext uri="{0D108BD9-81ED-4DB2-BD59-A6C34878D82A}">
                    <a16:rowId xmlns:a16="http://schemas.microsoft.com/office/drawing/2014/main" val="3232508786"/>
                  </a:ext>
                </a:extLst>
              </a:tr>
              <a:tr h="625606">
                <a:tc>
                  <a:txBody>
                    <a:bodyPr/>
                    <a:lstStyle/>
                    <a:p>
                      <a:pPr>
                        <a:buNone/>
                      </a:pPr>
                      <a:r>
                        <a:rPr lang="en-US" sz="1200" b="1" dirty="0">
                          <a:solidFill>
                            <a:schemeClr val="accent5">
                              <a:lumMod val="50000"/>
                            </a:schemeClr>
                          </a:solidFill>
                          <a:latin typeface="Times New Roman" panose="02020603050405020304" pitchFamily="18" charset="0"/>
                          <a:cs typeface="Times New Roman" panose="02020603050405020304" pitchFamily="18" charset="0"/>
                        </a:rPr>
                        <a:t>Build professional network</a:t>
                      </a:r>
                    </a:p>
                  </a:txBody>
                  <a:tcPr marL="57256" marR="57256" marT="28628" marB="28628" anchor="ctr"/>
                </a:tc>
                <a:tc>
                  <a:txBody>
                    <a:bodyPr/>
                    <a:lstStyle/>
                    <a:p>
                      <a:pPr>
                        <a:buNone/>
                      </a:pPr>
                      <a:r>
                        <a:rPr lang="en-US" sz="1200" dirty="0">
                          <a:solidFill>
                            <a:schemeClr val="accent5">
                              <a:lumMod val="50000"/>
                            </a:schemeClr>
                          </a:solidFill>
                          <a:latin typeface="Times New Roman" panose="02020603050405020304" pitchFamily="18" charset="0"/>
                          <a:cs typeface="Times New Roman" panose="02020603050405020304" pitchFamily="18" charset="0"/>
                        </a:rPr>
                        <a:t>Engage in mentorship and industry seminars</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Supervisor and CPD network</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Apr 2026</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Jun 2026</a:t>
                      </a:r>
                    </a:p>
                  </a:txBody>
                  <a:tcPr marL="57256" marR="57256" marT="28628" marB="28628" anchor="ctr"/>
                </a:tc>
                <a:extLst>
                  <a:ext uri="{0D108BD9-81ED-4DB2-BD59-A6C34878D82A}">
                    <a16:rowId xmlns:a16="http://schemas.microsoft.com/office/drawing/2014/main" val="3928030951"/>
                  </a:ext>
                </a:extLst>
              </a:tr>
              <a:tr h="814435">
                <a:tc>
                  <a:txBody>
                    <a:bodyPr/>
                    <a:lstStyle/>
                    <a:p>
                      <a:pPr>
                        <a:buNone/>
                      </a:pPr>
                      <a:r>
                        <a:rPr lang="en-US" sz="1200" b="1" dirty="0">
                          <a:solidFill>
                            <a:schemeClr val="accent5">
                              <a:lumMod val="50000"/>
                            </a:schemeClr>
                          </a:solidFill>
                          <a:latin typeface="Times New Roman" panose="02020603050405020304" pitchFamily="18" charset="0"/>
                          <a:cs typeface="Times New Roman" panose="02020603050405020304" pitchFamily="18" charset="0"/>
                        </a:rPr>
                        <a:t>Expand healthcare knowledge</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Enroll in a course on patient-centered care (</a:t>
                      </a:r>
                      <a:r>
                        <a:rPr lang="en-US" sz="1200" dirty="0" err="1">
                          <a:solidFill>
                            <a:schemeClr val="accent5">
                              <a:lumMod val="50000"/>
                            </a:schemeClr>
                          </a:solidFill>
                          <a:latin typeface="Times New Roman"/>
                          <a:cs typeface="Times New Roman"/>
                        </a:rPr>
                        <a:t>Koskimäki</a:t>
                      </a:r>
                      <a:r>
                        <a:rPr lang="en-US" sz="1200" dirty="0">
                          <a:solidFill>
                            <a:schemeClr val="accent5">
                              <a:lumMod val="50000"/>
                            </a:schemeClr>
                          </a:solidFill>
                          <a:latin typeface="Times New Roman"/>
                          <a:cs typeface="Times New Roman"/>
                        </a:rPr>
                        <a:t> et al., 2020)</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NHS Learning Hub</a:t>
                      </a:r>
                    </a:p>
                  </a:txBody>
                  <a:tcPr marL="57256" marR="57256" marT="28628" marB="28628" anchor="ctr"/>
                </a:tc>
                <a:tc>
                  <a:txBody>
                    <a:bodyPr/>
                    <a:lstStyle/>
                    <a:p>
                      <a:pPr>
                        <a:buNone/>
                      </a:pPr>
                      <a:r>
                        <a:rPr lang="en-US" sz="1200" dirty="0">
                          <a:solidFill>
                            <a:schemeClr val="accent5">
                              <a:lumMod val="50000"/>
                            </a:schemeClr>
                          </a:solidFill>
                          <a:latin typeface="Times New Roman"/>
                          <a:cs typeface="Times New Roman"/>
                        </a:rPr>
                        <a:t>Jul 2026</a:t>
                      </a:r>
                    </a:p>
                  </a:txBody>
                  <a:tcPr marL="57256" marR="57256" marT="28628" marB="28628" anchor="ctr"/>
                </a:tc>
                <a:tc>
                  <a:txBody>
                    <a:bodyPr/>
                    <a:lstStyle/>
                    <a:p>
                      <a:pPr>
                        <a:buNone/>
                      </a:pPr>
                      <a:r>
                        <a:rPr lang="en-US" sz="1200" dirty="0">
                          <a:solidFill>
                            <a:schemeClr val="accent5">
                              <a:lumMod val="50000"/>
                            </a:schemeClr>
                          </a:solidFill>
                          <a:latin typeface="Times New Roman" panose="02020603050405020304" pitchFamily="18" charset="0"/>
                          <a:cs typeface="Times New Roman" panose="02020603050405020304" pitchFamily="18" charset="0"/>
                        </a:rPr>
                        <a:t>Sept 2026</a:t>
                      </a:r>
                    </a:p>
                  </a:txBody>
                  <a:tcPr marL="57256" marR="57256" marT="28628" marB="28628" anchor="ctr"/>
                </a:tc>
                <a:extLst>
                  <a:ext uri="{0D108BD9-81ED-4DB2-BD59-A6C34878D82A}">
                    <a16:rowId xmlns:a16="http://schemas.microsoft.com/office/drawing/2014/main" val="2806771442"/>
                  </a:ext>
                </a:extLst>
              </a:tr>
            </a:tbl>
          </a:graphicData>
        </a:graphic>
      </p:graphicFrame>
      <p:sp>
        <p:nvSpPr>
          <p:cNvPr id="6" name="TextBox 5">
            <a:extLst>
              <a:ext uri="{FF2B5EF4-FFF2-40B4-BE49-F238E27FC236}">
                <a16:creationId xmlns:a16="http://schemas.microsoft.com/office/drawing/2014/main" id="{B71356E7-191E-0F1A-4871-6FE72BE7B1A0}"/>
              </a:ext>
            </a:extLst>
          </p:cNvPr>
          <p:cNvSpPr txBox="1"/>
          <p:nvPr/>
        </p:nvSpPr>
        <p:spPr>
          <a:xfrm>
            <a:off x="1512245" y="114573"/>
            <a:ext cx="6336351" cy="584775"/>
          </a:xfrm>
          <a:prstGeom prst="rect">
            <a:avLst/>
          </a:prstGeom>
          <a:solidFill>
            <a:schemeClr val="accent2"/>
          </a:solidFill>
          <a:ln w="38100">
            <a:solidFill>
              <a:schemeClr val="accent5"/>
            </a:solidFill>
          </a:ln>
        </p:spPr>
        <p:txBody>
          <a:bodyPr wrap="square">
            <a:spAutoFit/>
          </a:bodyPr>
          <a:lstStyle/>
          <a:p>
            <a:r>
              <a:rPr lang="en-US" sz="3200" b="1" dirty="0">
                <a:latin typeface="Times New Roman" panose="02020603050405020304" pitchFamily="18" charset="0"/>
                <a:cs typeface="Times New Roman" panose="02020603050405020304" pitchFamily="18" charset="0"/>
              </a:rPr>
              <a:t>Personal Development Plan (PDP)</a:t>
            </a:r>
          </a:p>
        </p:txBody>
      </p:sp>
      <p:pic>
        <p:nvPicPr>
          <p:cNvPr id="8" name="Picture 7">
            <a:extLst>
              <a:ext uri="{FF2B5EF4-FFF2-40B4-BE49-F238E27FC236}">
                <a16:creationId xmlns:a16="http://schemas.microsoft.com/office/drawing/2014/main" id="{D124B795-9927-FF64-3B06-A222735378AD}"/>
              </a:ext>
            </a:extLst>
          </p:cNvPr>
          <p:cNvPicPr>
            <a:picLocks noChangeAspect="1"/>
          </p:cNvPicPr>
          <p:nvPr/>
        </p:nvPicPr>
        <p:blipFill>
          <a:blip r:embed="rId3"/>
          <a:stretch>
            <a:fillRect/>
          </a:stretch>
        </p:blipFill>
        <p:spPr>
          <a:xfrm>
            <a:off x="7753948" y="681682"/>
            <a:ext cx="1334048" cy="4347245"/>
          </a:xfrm>
          <a:prstGeom prst="rect">
            <a:avLst/>
          </a:prstGeom>
        </p:spPr>
      </p:pic>
    </p:spTree>
    <p:extLst>
      <p:ext uri="{BB962C8B-B14F-4D97-AF65-F5344CB8AC3E}">
        <p14:creationId xmlns:p14="http://schemas.microsoft.com/office/powerpoint/2010/main" val="1973002761"/>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A987F47C-8DFC-76EA-4E4D-2C704071FE18}"/>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F8974DDE-1E72-D933-EAA5-7FDEF56D5A65}"/>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0C53E9B0-EB44-58E1-3296-71C229277C2F}"/>
              </a:ext>
            </a:extLst>
          </p:cNvPr>
          <p:cNvSpPr/>
          <p:nvPr/>
        </p:nvSpPr>
        <p:spPr>
          <a:xfrm flipH="1">
            <a:off x="6522395" y="2302839"/>
            <a:ext cx="3200399" cy="3015574"/>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5C67014B-6BCE-22E8-91A0-16D3626712D5}"/>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 name="TextBox 5">
            <a:extLst>
              <a:ext uri="{FF2B5EF4-FFF2-40B4-BE49-F238E27FC236}">
                <a16:creationId xmlns:a16="http://schemas.microsoft.com/office/drawing/2014/main" id="{9A9D4DE2-FF62-AF36-2445-858EF1488742}"/>
              </a:ext>
            </a:extLst>
          </p:cNvPr>
          <p:cNvSpPr txBox="1"/>
          <p:nvPr/>
        </p:nvSpPr>
        <p:spPr>
          <a:xfrm>
            <a:off x="1405241" y="326053"/>
            <a:ext cx="6474163" cy="461665"/>
          </a:xfrm>
          <a:prstGeom prst="rect">
            <a:avLst/>
          </a:prstGeom>
          <a:solidFill>
            <a:schemeClr val="accent2"/>
          </a:solidFill>
          <a:ln w="38100">
            <a:solidFill>
              <a:schemeClr val="accent5"/>
            </a:solidFill>
          </a:ln>
        </p:spPr>
        <p:txBody>
          <a:bodyPr wrap="square">
            <a:spAutoFit/>
          </a:bodyPr>
          <a:lstStyle/>
          <a:p>
            <a:r>
              <a:rPr lang="en-US" sz="2400" b="1" dirty="0"/>
              <a:t>Using Strengths to Overcome Weaknesses</a:t>
            </a:r>
          </a:p>
        </p:txBody>
      </p:sp>
      <p:pic>
        <p:nvPicPr>
          <p:cNvPr id="10" name="Picture 9">
            <a:extLst>
              <a:ext uri="{FF2B5EF4-FFF2-40B4-BE49-F238E27FC236}">
                <a16:creationId xmlns:a16="http://schemas.microsoft.com/office/drawing/2014/main" id="{FFE64743-C444-B1E0-87DA-B5B15871B165}"/>
              </a:ext>
            </a:extLst>
          </p:cNvPr>
          <p:cNvPicPr>
            <a:picLocks noChangeAspect="1"/>
          </p:cNvPicPr>
          <p:nvPr/>
        </p:nvPicPr>
        <p:blipFill>
          <a:blip r:embed="rId3"/>
          <a:stretch>
            <a:fillRect/>
          </a:stretch>
        </p:blipFill>
        <p:spPr>
          <a:xfrm>
            <a:off x="7597916" y="691854"/>
            <a:ext cx="1586023" cy="1115058"/>
          </a:xfrm>
          <a:prstGeom prst="rect">
            <a:avLst/>
          </a:prstGeom>
        </p:spPr>
      </p:pic>
      <p:graphicFrame>
        <p:nvGraphicFramePr>
          <p:cNvPr id="12" name="Diagram 11">
            <a:extLst>
              <a:ext uri="{FF2B5EF4-FFF2-40B4-BE49-F238E27FC236}">
                <a16:creationId xmlns:a16="http://schemas.microsoft.com/office/drawing/2014/main" id="{760E8D8F-DCFE-F7A6-2B2D-DB274D843787}"/>
              </a:ext>
            </a:extLst>
          </p:cNvPr>
          <p:cNvGraphicFramePr/>
          <p:nvPr>
            <p:extLst>
              <p:ext uri="{D42A27DB-BD31-4B8C-83A1-F6EECF244321}">
                <p14:modId xmlns:p14="http://schemas.microsoft.com/office/powerpoint/2010/main" val="334604185"/>
              </p:ext>
            </p:extLst>
          </p:nvPr>
        </p:nvGraphicFramePr>
        <p:xfrm>
          <a:off x="880696" y="1283645"/>
          <a:ext cx="7815831" cy="37779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4414BFB4-C7C9-F800-740A-BE568CC91D45}"/>
              </a:ext>
            </a:extLst>
          </p:cNvPr>
          <p:cNvSpPr txBox="1"/>
          <p:nvPr/>
        </p:nvSpPr>
        <p:spPr>
          <a:xfrm>
            <a:off x="712551" y="1117899"/>
            <a:ext cx="5809844" cy="646331"/>
          </a:xfrm>
          <a:prstGeom prst="rect">
            <a:avLst/>
          </a:prstGeom>
          <a:solidFill>
            <a:schemeClr val="bg1"/>
          </a:solidFill>
          <a:ln w="38100">
            <a:solidFill>
              <a:schemeClr val="accent5"/>
            </a:solidFill>
          </a:ln>
        </p:spPr>
        <p:txBody>
          <a:bodyPr wrap="square">
            <a:spAutoFit/>
          </a:bodyPr>
          <a:lstStyle/>
          <a:p>
            <a:r>
              <a:rPr lang="en-US" sz="1800" dirty="0">
                <a:latin typeface="Times New Roman" panose="02020603050405020304" pitchFamily="18" charset="0"/>
                <a:cs typeface="Times New Roman" panose="02020603050405020304" pitchFamily="18" charset="0"/>
              </a:rPr>
              <a:t>I can apply my existing strengths to address my weaknesses and external threats.</a:t>
            </a:r>
          </a:p>
        </p:txBody>
      </p:sp>
    </p:spTree>
    <p:extLst>
      <p:ext uri="{BB962C8B-B14F-4D97-AF65-F5344CB8AC3E}">
        <p14:creationId xmlns:p14="http://schemas.microsoft.com/office/powerpoint/2010/main" val="4084067232"/>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FCBA47DE-BFA1-D61F-AFD7-76599DEB71DF}"/>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5500E6EE-0487-2B89-176A-7388E2ECC8F7}"/>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A3EC4388-60AF-BA7F-91BE-9CAE2594229E}"/>
              </a:ext>
            </a:extLst>
          </p:cNvPr>
          <p:cNvSpPr/>
          <p:nvPr/>
        </p:nvSpPr>
        <p:spPr>
          <a:xfrm flipH="1">
            <a:off x="6318565" y="645619"/>
            <a:ext cx="3761124" cy="3533324"/>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5DF64C6A-45A0-DF97-DFD5-767640BEC6FA}"/>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 name="TextBox 5">
            <a:extLst>
              <a:ext uri="{FF2B5EF4-FFF2-40B4-BE49-F238E27FC236}">
                <a16:creationId xmlns:a16="http://schemas.microsoft.com/office/drawing/2014/main" id="{2BA9EF27-E263-ED68-83AB-D65EBCA9D662}"/>
              </a:ext>
            </a:extLst>
          </p:cNvPr>
          <p:cNvSpPr txBox="1"/>
          <p:nvPr/>
        </p:nvSpPr>
        <p:spPr>
          <a:xfrm>
            <a:off x="2558805" y="191060"/>
            <a:ext cx="4294245" cy="584775"/>
          </a:xfrm>
          <a:prstGeom prst="rect">
            <a:avLst/>
          </a:prstGeom>
          <a:solidFill>
            <a:schemeClr val="accent2"/>
          </a:solidFill>
          <a:ln w="38100">
            <a:solidFill>
              <a:schemeClr val="accent5"/>
            </a:solidFill>
          </a:ln>
        </p:spPr>
        <p:txBody>
          <a:bodyPr wrap="square">
            <a:spAutoFit/>
          </a:bodyPr>
          <a:lstStyle/>
          <a:p>
            <a:pPr algn="ctr"/>
            <a:r>
              <a:rPr lang="en-US" sz="3200" b="1" dirty="0">
                <a:latin typeface="Times New Roman" panose="02020603050405020304" pitchFamily="18" charset="0"/>
                <a:cs typeface="Times New Roman" panose="02020603050405020304" pitchFamily="18" charset="0"/>
              </a:rPr>
              <a:t>Future Career Goals</a:t>
            </a:r>
          </a:p>
        </p:txBody>
      </p:sp>
      <p:graphicFrame>
        <p:nvGraphicFramePr>
          <p:cNvPr id="5" name="Diagram 4">
            <a:extLst>
              <a:ext uri="{FF2B5EF4-FFF2-40B4-BE49-F238E27FC236}">
                <a16:creationId xmlns:a16="http://schemas.microsoft.com/office/drawing/2014/main" id="{690637C5-31EB-782A-6950-5FA48419702B}"/>
              </a:ext>
            </a:extLst>
          </p:cNvPr>
          <p:cNvGraphicFramePr/>
          <p:nvPr>
            <p:extLst>
              <p:ext uri="{D42A27DB-BD31-4B8C-83A1-F6EECF244321}">
                <p14:modId xmlns:p14="http://schemas.microsoft.com/office/powerpoint/2010/main" val="1571377668"/>
              </p:ext>
            </p:extLst>
          </p:nvPr>
        </p:nvGraphicFramePr>
        <p:xfrm>
          <a:off x="-92060" y="1419116"/>
          <a:ext cx="4373863" cy="3533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85674EE6-A65C-59FF-27AD-16E4D67C645E}"/>
              </a:ext>
            </a:extLst>
          </p:cNvPr>
          <p:cNvGraphicFramePr/>
          <p:nvPr>
            <p:extLst>
              <p:ext uri="{D42A27DB-BD31-4B8C-83A1-F6EECF244321}">
                <p14:modId xmlns:p14="http://schemas.microsoft.com/office/powerpoint/2010/main" val="3670527782"/>
              </p:ext>
            </p:extLst>
          </p:nvPr>
        </p:nvGraphicFramePr>
        <p:xfrm>
          <a:off x="4572000" y="1374071"/>
          <a:ext cx="4488220" cy="353332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2" name="Picture 11">
            <a:extLst>
              <a:ext uri="{FF2B5EF4-FFF2-40B4-BE49-F238E27FC236}">
                <a16:creationId xmlns:a16="http://schemas.microsoft.com/office/drawing/2014/main" id="{4BCF932A-C486-B3B4-AA9D-4F3483B46569}"/>
              </a:ext>
            </a:extLst>
          </p:cNvPr>
          <p:cNvPicPr>
            <a:picLocks noChangeAspect="1"/>
          </p:cNvPicPr>
          <p:nvPr/>
        </p:nvPicPr>
        <p:blipFill>
          <a:blip r:embed="rId13">
            <a:extLst>
              <a:ext uri="{BEBA8EAE-BF5A-486C-A8C5-ECC9F3942E4B}">
                <a14:imgProps xmlns:a14="http://schemas.microsoft.com/office/drawing/2010/main">
                  <a14:imgLayer r:embed="rId14">
                    <a14:imgEffect>
                      <a14:backgroundRemoval t="10000" b="90000" l="10000" r="90000"/>
                    </a14:imgEffect>
                  </a14:imgLayer>
                </a14:imgProps>
              </a:ext>
            </a:extLst>
          </a:blip>
          <a:stretch>
            <a:fillRect/>
          </a:stretch>
        </p:blipFill>
        <p:spPr>
          <a:xfrm>
            <a:off x="3139993" y="-155844"/>
            <a:ext cx="4703988" cy="2989953"/>
          </a:xfrm>
          <a:prstGeom prst="rect">
            <a:avLst/>
          </a:prstGeom>
        </p:spPr>
      </p:pic>
    </p:spTree>
    <p:extLst>
      <p:ext uri="{BB962C8B-B14F-4D97-AF65-F5344CB8AC3E}">
        <p14:creationId xmlns:p14="http://schemas.microsoft.com/office/powerpoint/2010/main" val="290764486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D5510FE-DC9C-951F-C49F-CACF6949699C}"/>
              </a:ext>
            </a:extLst>
          </p:cNvPr>
          <p:cNvPicPr>
            <a:picLocks noChangeAspect="1"/>
          </p:cNvPicPr>
          <p:nvPr/>
        </p:nvPicPr>
        <p:blipFill>
          <a:blip r:embed="rId2"/>
          <a:stretch>
            <a:fillRect/>
          </a:stretch>
        </p:blipFill>
        <p:spPr>
          <a:xfrm>
            <a:off x="7893273" y="2947480"/>
            <a:ext cx="1896835" cy="1329965"/>
          </a:xfrm>
          <a:prstGeom prst="rect">
            <a:avLst/>
          </a:prstGeom>
        </p:spPr>
      </p:pic>
      <p:pic>
        <p:nvPicPr>
          <p:cNvPr id="3" name="Picture 2">
            <a:extLst>
              <a:ext uri="{FF2B5EF4-FFF2-40B4-BE49-F238E27FC236}">
                <a16:creationId xmlns:a16="http://schemas.microsoft.com/office/drawing/2014/main" id="{38E08F95-912F-7E0D-9CB1-33141DD65D93}"/>
              </a:ext>
            </a:extLst>
          </p:cNvPr>
          <p:cNvPicPr>
            <a:picLocks noChangeAspect="1"/>
          </p:cNvPicPr>
          <p:nvPr/>
        </p:nvPicPr>
        <p:blipFill>
          <a:blip r:embed="rId3"/>
          <a:stretch>
            <a:fillRect/>
          </a:stretch>
        </p:blipFill>
        <p:spPr>
          <a:xfrm>
            <a:off x="-421424" y="1039844"/>
            <a:ext cx="1896020" cy="1329043"/>
          </a:xfrm>
          <a:prstGeom prst="rect">
            <a:avLst/>
          </a:prstGeom>
        </p:spPr>
      </p:pic>
      <p:sp>
        <p:nvSpPr>
          <p:cNvPr id="9" name="TextBox 8">
            <a:extLst>
              <a:ext uri="{FF2B5EF4-FFF2-40B4-BE49-F238E27FC236}">
                <a16:creationId xmlns:a16="http://schemas.microsoft.com/office/drawing/2014/main" id="{9DC5F914-2000-8D1A-5076-675C6B68D31E}"/>
              </a:ext>
            </a:extLst>
          </p:cNvPr>
          <p:cNvSpPr txBox="1"/>
          <p:nvPr/>
        </p:nvSpPr>
        <p:spPr>
          <a:xfrm>
            <a:off x="2181927" y="239544"/>
            <a:ext cx="4336104" cy="584775"/>
          </a:xfrm>
          <a:prstGeom prst="rect">
            <a:avLst/>
          </a:prstGeom>
          <a:solidFill>
            <a:schemeClr val="accent2"/>
          </a:solidFill>
          <a:ln w="38100">
            <a:solidFill>
              <a:schemeClr val="accent5"/>
            </a:solidFill>
          </a:ln>
        </p:spPr>
        <p:txBody>
          <a:bodyPr wrap="square">
            <a:spAutoFit/>
          </a:bodyPr>
          <a:lstStyle/>
          <a:p>
            <a:pPr algn="ctr"/>
            <a:r>
              <a:rPr lang="en-US" sz="3200" b="1" dirty="0">
                <a:solidFill>
                  <a:schemeClr val="accent5">
                    <a:lumMod val="50000"/>
                  </a:schemeClr>
                </a:solidFill>
                <a:latin typeface="Times New Roman" panose="02020603050405020304" pitchFamily="18" charset="0"/>
                <a:cs typeface="Times New Roman" panose="02020603050405020304" pitchFamily="18" charset="0"/>
              </a:rPr>
              <a:t>Conclusion</a:t>
            </a:r>
            <a:endParaRPr lang="en-US" sz="3200" dirty="0">
              <a:solidFill>
                <a:schemeClr val="accent5">
                  <a:lumMod val="50000"/>
                </a:schemeClr>
              </a:solidFill>
              <a:latin typeface="Times New Roman" panose="02020603050405020304" pitchFamily="18" charset="0"/>
              <a:cs typeface="Times New Roman" panose="02020603050405020304" pitchFamily="18" charset="0"/>
            </a:endParaRPr>
          </a:p>
        </p:txBody>
      </p:sp>
      <p:sp>
        <p:nvSpPr>
          <p:cNvPr id="12" name="Google Shape;574;p37">
            <a:extLst>
              <a:ext uri="{FF2B5EF4-FFF2-40B4-BE49-F238E27FC236}">
                <a16:creationId xmlns:a16="http://schemas.microsoft.com/office/drawing/2014/main" id="{8C550B82-5F32-19C5-CDEF-F0AEC69309D0}"/>
              </a:ext>
            </a:extLst>
          </p:cNvPr>
          <p:cNvSpPr/>
          <p:nvPr/>
        </p:nvSpPr>
        <p:spPr>
          <a:xfrm flipH="1">
            <a:off x="422031" y="909675"/>
            <a:ext cx="7471242" cy="4002293"/>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chemeClr val="accent1">
              <a:alpha val="46430"/>
            </a:schemeClr>
          </a:solidFill>
          <a:ln w="38100">
            <a:solidFill>
              <a:schemeClr val="accent5"/>
            </a:solid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13" name="TextBox 12">
            <a:extLst>
              <a:ext uri="{FF2B5EF4-FFF2-40B4-BE49-F238E27FC236}">
                <a16:creationId xmlns:a16="http://schemas.microsoft.com/office/drawing/2014/main" id="{E5B831E5-6A0E-8651-5658-A4F90E949ABE}"/>
              </a:ext>
            </a:extLst>
          </p:cNvPr>
          <p:cNvSpPr txBox="1"/>
          <p:nvPr/>
        </p:nvSpPr>
        <p:spPr>
          <a:xfrm>
            <a:off x="1474596" y="1289791"/>
            <a:ext cx="4489150" cy="2893100"/>
          </a:xfrm>
          <a:prstGeom prst="rect">
            <a:avLst/>
          </a:prstGeom>
          <a:noFill/>
        </p:spPr>
        <p:txBody>
          <a:bodyPr wrap="square">
            <a:spAutoFit/>
          </a:bodyPr>
          <a:lstStyle/>
          <a:p>
            <a:br>
              <a:rPr lang="en-US" dirty="0"/>
            </a:br>
            <a:r>
              <a:rPr lang="en-US" dirty="0"/>
              <a:t>This presentation demonstrates that professional development is a continuous process of reflection, self-assessment, and action.</a:t>
            </a:r>
            <a:br>
              <a:rPr lang="en-US" dirty="0"/>
            </a:br>
            <a:r>
              <a:rPr lang="en-US" dirty="0"/>
              <a:t>Through SWOT analysis, I identified my key strengths, weaknesses, opportunities, and threats.</a:t>
            </a:r>
            <a:br>
              <a:rPr lang="en-US" dirty="0"/>
            </a:br>
            <a:r>
              <a:rPr lang="en-US" dirty="0"/>
              <a:t>Using tools such as the Fishbone Diagram and Personal Development Plan, I have outlined practical steps to improve my professional competence and employability in health and social care.</a:t>
            </a:r>
            <a:br>
              <a:rPr lang="en-US" dirty="0"/>
            </a:br>
            <a:r>
              <a:rPr lang="en-US" dirty="0"/>
              <a:t>By leveraging my strengths and pursuing continuous learning, I aim to achieve my career goals while contributing to high-quality, compassionate care.</a:t>
            </a:r>
          </a:p>
        </p:txBody>
      </p:sp>
      <p:pic>
        <p:nvPicPr>
          <p:cNvPr id="19" name="Picture 18">
            <a:extLst>
              <a:ext uri="{FF2B5EF4-FFF2-40B4-BE49-F238E27FC236}">
                <a16:creationId xmlns:a16="http://schemas.microsoft.com/office/drawing/2014/main" id="{2CD6CCE0-A0E1-45DA-77D4-F4A0E1B28D44}"/>
              </a:ext>
            </a:extLst>
          </p:cNvPr>
          <p:cNvPicPr>
            <a:picLocks noChangeAspect="1"/>
          </p:cNvPicPr>
          <p:nvPr/>
        </p:nvPicPr>
        <p:blipFill>
          <a:blip r:embed="rId4"/>
          <a:stretch>
            <a:fillRect/>
          </a:stretch>
        </p:blipFill>
        <p:spPr>
          <a:xfrm>
            <a:off x="5107919" y="1957753"/>
            <a:ext cx="4600127" cy="3689122"/>
          </a:xfrm>
          <a:prstGeom prst="rect">
            <a:avLst/>
          </a:prstGeom>
        </p:spPr>
      </p:pic>
    </p:spTree>
    <p:extLst>
      <p:ext uri="{BB962C8B-B14F-4D97-AF65-F5344CB8AC3E}">
        <p14:creationId xmlns:p14="http://schemas.microsoft.com/office/powerpoint/2010/main" val="2407563692"/>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69">
          <a:extLst>
            <a:ext uri="{FF2B5EF4-FFF2-40B4-BE49-F238E27FC236}">
              <a16:creationId xmlns:a16="http://schemas.microsoft.com/office/drawing/2014/main" id="{4754726F-F60E-C156-A5AB-5643B367CCF6}"/>
            </a:ext>
          </a:extLst>
        </p:cNvPr>
        <p:cNvGrpSpPr/>
        <p:nvPr/>
      </p:nvGrpSpPr>
      <p:grpSpPr>
        <a:xfrm>
          <a:off x="0" y="0"/>
          <a:ext cx="0" cy="0"/>
          <a:chOff x="0" y="0"/>
          <a:chExt cx="0" cy="0"/>
        </a:xfrm>
      </p:grpSpPr>
      <p:sp>
        <p:nvSpPr>
          <p:cNvPr id="572" name="Google Shape;572;p37">
            <a:extLst>
              <a:ext uri="{FF2B5EF4-FFF2-40B4-BE49-F238E27FC236}">
                <a16:creationId xmlns:a16="http://schemas.microsoft.com/office/drawing/2014/main" id="{3A5FD909-F5FA-2434-8535-9EADCB531ED5}"/>
              </a:ext>
            </a:extLst>
          </p:cNvPr>
          <p:cNvSpPr/>
          <p:nvPr/>
        </p:nvSpPr>
        <p:spPr>
          <a:xfrm rot="-4233681">
            <a:off x="729166" y="1932822"/>
            <a:ext cx="1020621" cy="958918"/>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37">
            <a:extLst>
              <a:ext uri="{FF2B5EF4-FFF2-40B4-BE49-F238E27FC236}">
                <a16:creationId xmlns:a16="http://schemas.microsoft.com/office/drawing/2014/main" id="{80740B05-1DC3-84E6-A47F-6A09352504C3}"/>
              </a:ext>
            </a:extLst>
          </p:cNvPr>
          <p:cNvSpPr/>
          <p:nvPr/>
        </p:nvSpPr>
        <p:spPr>
          <a:xfrm flipH="1">
            <a:off x="6274893" y="151442"/>
            <a:ext cx="3761124" cy="3533324"/>
          </a:xfrm>
          <a:custGeom>
            <a:avLst/>
            <a:gdLst/>
            <a:ahLst/>
            <a:cxnLst/>
            <a:rect l="l" t="t" r="r" b="b"/>
            <a:pathLst>
              <a:path w="59200" h="55621" extrusionOk="0">
                <a:moveTo>
                  <a:pt x="29923" y="1"/>
                </a:moveTo>
                <a:cubicBezTo>
                  <a:pt x="23442" y="1"/>
                  <a:pt x="17000" y="1809"/>
                  <a:pt x="12382" y="5751"/>
                </a:cubicBezTo>
                <a:cubicBezTo>
                  <a:pt x="3886" y="12994"/>
                  <a:pt x="1" y="25500"/>
                  <a:pt x="3485" y="36177"/>
                </a:cubicBezTo>
                <a:cubicBezTo>
                  <a:pt x="7130" y="47307"/>
                  <a:pt x="18757" y="55620"/>
                  <a:pt x="30497" y="55620"/>
                </a:cubicBezTo>
                <a:cubicBezTo>
                  <a:pt x="32319" y="55620"/>
                  <a:pt x="34143" y="55420"/>
                  <a:pt x="35941" y="54999"/>
                </a:cubicBezTo>
                <a:cubicBezTo>
                  <a:pt x="49450" y="51816"/>
                  <a:pt x="59199" y="36829"/>
                  <a:pt x="58322" y="23320"/>
                </a:cubicBezTo>
                <a:cubicBezTo>
                  <a:pt x="57846" y="16026"/>
                  <a:pt x="54287" y="9059"/>
                  <a:pt x="46618" y="4397"/>
                </a:cubicBezTo>
                <a:cubicBezTo>
                  <a:pt x="41965" y="1553"/>
                  <a:pt x="35927" y="1"/>
                  <a:pt x="2992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37">
            <a:extLst>
              <a:ext uri="{FF2B5EF4-FFF2-40B4-BE49-F238E27FC236}">
                <a16:creationId xmlns:a16="http://schemas.microsoft.com/office/drawing/2014/main" id="{3181E9DC-806B-AA58-E490-9AAB3E06ED02}"/>
              </a:ext>
            </a:extLst>
          </p:cNvPr>
          <p:cNvSpPr/>
          <p:nvPr/>
        </p:nvSpPr>
        <p:spPr>
          <a:xfrm>
            <a:off x="5781326" y="3229875"/>
            <a:ext cx="422881" cy="356500"/>
          </a:xfrm>
          <a:custGeom>
            <a:avLst/>
            <a:gdLst/>
            <a:ahLst/>
            <a:cxnLst/>
            <a:rect l="l" t="t" r="r" b="b"/>
            <a:pathLst>
              <a:path w="6568" h="5537" extrusionOk="0">
                <a:moveTo>
                  <a:pt x="3213" y="1"/>
                </a:moveTo>
                <a:cubicBezTo>
                  <a:pt x="2991" y="1"/>
                  <a:pt x="2770" y="23"/>
                  <a:pt x="2557" y="72"/>
                </a:cubicBezTo>
                <a:cubicBezTo>
                  <a:pt x="2256" y="148"/>
                  <a:pt x="1956" y="248"/>
                  <a:pt x="1680" y="398"/>
                </a:cubicBezTo>
                <a:cubicBezTo>
                  <a:pt x="1379" y="549"/>
                  <a:pt x="1154" y="774"/>
                  <a:pt x="928" y="1000"/>
                </a:cubicBezTo>
                <a:cubicBezTo>
                  <a:pt x="527" y="1401"/>
                  <a:pt x="276" y="1877"/>
                  <a:pt x="251" y="2403"/>
                </a:cubicBezTo>
                <a:cubicBezTo>
                  <a:pt x="226" y="2478"/>
                  <a:pt x="226" y="2529"/>
                  <a:pt x="226" y="2579"/>
                </a:cubicBezTo>
                <a:cubicBezTo>
                  <a:pt x="226" y="2569"/>
                  <a:pt x="226" y="2561"/>
                  <a:pt x="226" y="2554"/>
                </a:cubicBezTo>
                <a:cubicBezTo>
                  <a:pt x="201" y="2604"/>
                  <a:pt x="176" y="2704"/>
                  <a:pt x="176" y="2804"/>
                </a:cubicBezTo>
                <a:cubicBezTo>
                  <a:pt x="1" y="3180"/>
                  <a:pt x="126" y="3631"/>
                  <a:pt x="352" y="3957"/>
                </a:cubicBezTo>
                <a:cubicBezTo>
                  <a:pt x="427" y="4057"/>
                  <a:pt x="477" y="4133"/>
                  <a:pt x="552" y="4208"/>
                </a:cubicBezTo>
                <a:cubicBezTo>
                  <a:pt x="552" y="4233"/>
                  <a:pt x="577" y="4233"/>
                  <a:pt x="577" y="4233"/>
                </a:cubicBezTo>
                <a:cubicBezTo>
                  <a:pt x="577" y="4258"/>
                  <a:pt x="577" y="4258"/>
                  <a:pt x="602" y="4283"/>
                </a:cubicBezTo>
                <a:cubicBezTo>
                  <a:pt x="677" y="4458"/>
                  <a:pt x="778" y="4609"/>
                  <a:pt x="928" y="4734"/>
                </a:cubicBezTo>
                <a:cubicBezTo>
                  <a:pt x="1053" y="4859"/>
                  <a:pt x="1179" y="4960"/>
                  <a:pt x="1329" y="5035"/>
                </a:cubicBezTo>
                <a:cubicBezTo>
                  <a:pt x="1429" y="5085"/>
                  <a:pt x="1505" y="5110"/>
                  <a:pt x="1580" y="5160"/>
                </a:cubicBezTo>
                <a:cubicBezTo>
                  <a:pt x="1593" y="5160"/>
                  <a:pt x="1607" y="5167"/>
                  <a:pt x="1620" y="5174"/>
                </a:cubicBezTo>
                <a:lnTo>
                  <a:pt x="1620" y="5174"/>
                </a:lnTo>
                <a:cubicBezTo>
                  <a:pt x="1608" y="5174"/>
                  <a:pt x="1613" y="5185"/>
                  <a:pt x="1630" y="5185"/>
                </a:cubicBezTo>
                <a:cubicBezTo>
                  <a:pt x="1680" y="5210"/>
                  <a:pt x="1730" y="5235"/>
                  <a:pt x="1780" y="5260"/>
                </a:cubicBezTo>
                <a:cubicBezTo>
                  <a:pt x="2131" y="5436"/>
                  <a:pt x="2582" y="5536"/>
                  <a:pt x="2958" y="5536"/>
                </a:cubicBezTo>
                <a:cubicBezTo>
                  <a:pt x="3359" y="5536"/>
                  <a:pt x="3735" y="5461"/>
                  <a:pt x="4111" y="5386"/>
                </a:cubicBezTo>
                <a:cubicBezTo>
                  <a:pt x="4437" y="5336"/>
                  <a:pt x="4788" y="5235"/>
                  <a:pt x="5088" y="5085"/>
                </a:cubicBezTo>
                <a:cubicBezTo>
                  <a:pt x="5414" y="4884"/>
                  <a:pt x="5715" y="4634"/>
                  <a:pt x="5916" y="4308"/>
                </a:cubicBezTo>
                <a:cubicBezTo>
                  <a:pt x="5941" y="4283"/>
                  <a:pt x="5966" y="4258"/>
                  <a:pt x="5966" y="4208"/>
                </a:cubicBezTo>
                <a:cubicBezTo>
                  <a:pt x="5966" y="4208"/>
                  <a:pt x="5966" y="4208"/>
                  <a:pt x="5991" y="4183"/>
                </a:cubicBezTo>
                <a:cubicBezTo>
                  <a:pt x="5991" y="4158"/>
                  <a:pt x="6066" y="4032"/>
                  <a:pt x="6066" y="4032"/>
                </a:cubicBezTo>
                <a:cubicBezTo>
                  <a:pt x="6091" y="4007"/>
                  <a:pt x="6116" y="3982"/>
                  <a:pt x="6116" y="3957"/>
                </a:cubicBezTo>
                <a:cubicBezTo>
                  <a:pt x="6216" y="3807"/>
                  <a:pt x="6291" y="3631"/>
                  <a:pt x="6342" y="3481"/>
                </a:cubicBezTo>
                <a:cubicBezTo>
                  <a:pt x="6567" y="2854"/>
                  <a:pt x="6342" y="2102"/>
                  <a:pt x="6041" y="1526"/>
                </a:cubicBezTo>
                <a:cubicBezTo>
                  <a:pt x="5740" y="899"/>
                  <a:pt x="5189" y="498"/>
                  <a:pt x="4537" y="248"/>
                </a:cubicBezTo>
                <a:cubicBezTo>
                  <a:pt x="4132" y="96"/>
                  <a:pt x="3670" y="1"/>
                  <a:pt x="3213" y="1"/>
                </a:cubicBezTo>
                <a:close/>
              </a:path>
            </a:pathLst>
          </a:custGeom>
          <a:solidFill>
            <a:srgbClr val="FFFFFF">
              <a:alpha val="46430"/>
            </a:srgbClr>
          </a:solid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sz="1400" b="0" i="0" u="none" strike="noStrike" kern="0" cap="none" spc="0" normalizeH="0" baseline="0" noProof="0">
              <a:ln>
                <a:noFill/>
              </a:ln>
              <a:solidFill>
                <a:srgbClr val="000000"/>
              </a:solidFill>
              <a:effectLst/>
              <a:uLnTx/>
              <a:uFillTx/>
              <a:latin typeface="Arial"/>
              <a:cs typeface="Arial"/>
              <a:sym typeface="Arial"/>
            </a:endParaRPr>
          </a:p>
        </p:txBody>
      </p:sp>
      <p:sp>
        <p:nvSpPr>
          <p:cNvPr id="7" name="Google Shape;2872;p66">
            <a:extLst>
              <a:ext uri="{FF2B5EF4-FFF2-40B4-BE49-F238E27FC236}">
                <a16:creationId xmlns:a16="http://schemas.microsoft.com/office/drawing/2014/main" id="{E4E3C04E-95D4-437C-9095-C43BF8A6EBD0}"/>
              </a:ext>
            </a:extLst>
          </p:cNvPr>
          <p:cNvSpPr txBox="1">
            <a:spLocks/>
          </p:cNvSpPr>
          <p:nvPr/>
        </p:nvSpPr>
        <p:spPr>
          <a:xfrm>
            <a:off x="3062205" y="259015"/>
            <a:ext cx="3866134" cy="478200"/>
          </a:xfrm>
          <a:prstGeom prst="rect">
            <a:avLst/>
          </a:prstGeom>
          <a:solidFill>
            <a:schemeClr val="accent2"/>
          </a:solidFill>
          <a:ln w="38100">
            <a:solidFill>
              <a:schemeClr val="accent5"/>
            </a:solid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2"/>
              </a:buClr>
              <a:buSzPts val="2800"/>
              <a:buFont typeface="Lilita One"/>
              <a:buNone/>
              <a:defRPr sz="2800" b="0" i="0" u="none" strike="noStrike" cap="none">
                <a:solidFill>
                  <a:schemeClr val="lt2"/>
                </a:solidFill>
                <a:latin typeface="Lilita One"/>
                <a:ea typeface="Lilita One"/>
                <a:cs typeface="Lilita One"/>
                <a:sym typeface="Lilita One"/>
              </a:defRPr>
            </a:lvl1pPr>
            <a:lvl2pPr marR="0" lvl="1"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2pPr>
            <a:lvl3pPr marR="0" lvl="2"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3pPr>
            <a:lvl4pPr marR="0" lvl="3"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4pPr>
            <a:lvl5pPr marR="0" lvl="4"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5pPr>
            <a:lvl6pPr marR="0" lvl="5"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6pPr>
            <a:lvl7pPr marR="0" lvl="6"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7pPr>
            <a:lvl8pPr marR="0" lvl="7"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8pPr>
            <a:lvl9pPr marR="0" lvl="8" algn="l" rtl="0">
              <a:lnSpc>
                <a:spcPct val="100000"/>
              </a:lnSpc>
              <a:spcBef>
                <a:spcPts val="0"/>
              </a:spcBef>
              <a:spcAft>
                <a:spcPts val="0"/>
              </a:spcAft>
              <a:buClr>
                <a:schemeClr val="lt2"/>
              </a:buClr>
              <a:buSzPts val="2800"/>
              <a:buFont typeface="Arial"/>
              <a:buNone/>
              <a:defRPr sz="2800" b="0" i="0" u="none" strike="noStrike" cap="none">
                <a:solidFill>
                  <a:schemeClr val="lt2"/>
                </a:solidFill>
                <a:latin typeface="Arial"/>
                <a:ea typeface="Arial"/>
                <a:cs typeface="Arial"/>
                <a:sym typeface="Arial"/>
              </a:defRPr>
            </a:lvl9pPr>
          </a:lstStyle>
          <a:p>
            <a:pPr marL="0" marR="0" lvl="0" indent="0" algn="ctr" defTabSz="914400" rtl="0" eaLnBrk="1" fontAlgn="auto" latinLnBrk="0" hangingPunct="1">
              <a:lnSpc>
                <a:spcPct val="100000"/>
              </a:lnSpc>
              <a:spcBef>
                <a:spcPts val="0"/>
              </a:spcBef>
              <a:spcAft>
                <a:spcPts val="0"/>
              </a:spcAft>
              <a:buClr>
                <a:srgbClr val="FFFFFF"/>
              </a:buClr>
              <a:buSzPts val="2800"/>
              <a:buFont typeface="Lilita One"/>
              <a:buNone/>
              <a:tabLst/>
              <a:defRPr/>
            </a:pPr>
            <a:r>
              <a:rPr kumimoji="0" lang="en-US" sz="3200" b="1" i="0" u="none" strike="noStrike" kern="0" cap="none" spc="0" normalizeH="0" baseline="0" noProof="0" dirty="0">
                <a:ln>
                  <a:noFill/>
                </a:ln>
                <a:solidFill>
                  <a:schemeClr val="accent5">
                    <a:lumMod val="50000"/>
                  </a:schemeClr>
                </a:solidFill>
                <a:effectLst/>
                <a:uLnTx/>
                <a:uFillTx/>
                <a:latin typeface="Times New Roman" panose="02020603050405020304" pitchFamily="18" charset="0"/>
                <a:cs typeface="Times New Roman" panose="02020603050405020304" pitchFamily="18" charset="0"/>
                <a:sym typeface="Lilita One"/>
              </a:rPr>
              <a:t>References:</a:t>
            </a:r>
          </a:p>
        </p:txBody>
      </p:sp>
      <p:sp>
        <p:nvSpPr>
          <p:cNvPr id="4" name="Rectangle 1">
            <a:extLst>
              <a:ext uri="{FF2B5EF4-FFF2-40B4-BE49-F238E27FC236}">
                <a16:creationId xmlns:a16="http://schemas.microsoft.com/office/drawing/2014/main" id="{1F8C1E43-7870-B40C-A6F4-244EF548A4A9}"/>
              </a:ext>
            </a:extLst>
          </p:cNvPr>
          <p:cNvSpPr>
            <a:spLocks noChangeArrowheads="1"/>
          </p:cNvSpPr>
          <p:nvPr/>
        </p:nvSpPr>
        <p:spPr bwMode="auto">
          <a:xfrm>
            <a:off x="988545" y="1006500"/>
            <a:ext cx="7537938" cy="3877985"/>
          </a:xfrm>
          <a:prstGeom prst="rect">
            <a:avLst/>
          </a:prstGeom>
          <a:solidFill>
            <a:schemeClr val="accent2"/>
          </a:solidFill>
          <a:ln>
            <a:solidFill>
              <a:schemeClr val="accent5"/>
            </a:solidFill>
          </a:ln>
          <a:effec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Google Books. (2023). </a:t>
            </a:r>
            <a:r>
              <a:rPr kumimoji="0" lang="en-US" altLang="en-US" sz="1200" b="0" i="1"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Integrating the social determinants of health into health workforce education and training</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[online] Available at: https://books.google.com/books?hl=en&amp;lr=&amp;id=znsOEQAAQBAJ&amp;oi=fnd&amp;pg=PR3&amp;dq=According+to+Health+Education+England+(2023) [Accessed 8 Oct. 2025].</a:t>
            </a:r>
            <a:endParaRPr kumimoji="0" lang="en-US" altLang="en-US" sz="6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Hosseinnejad</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A., Rassouli, M., Jahani, S., Elahi, N. and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Molavynejad</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S. (2022). Requirements for Creating a Position for Community Health Nursing Within the Iranian Primary Health Care System: A SWOT Analysis. </a:t>
            </a:r>
            <a:r>
              <a:rPr kumimoji="0" lang="en-US" altLang="en-US" sz="1200" b="0" i="1"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Frontiers in Public Health</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9.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://doi.org/10.3389/fpubh.2021.793973.</a:t>
            </a:r>
            <a:endParaRPr kumimoji="0" lang="en-US" altLang="en-US" sz="6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Koskimäki</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M., Lähteenmäki, M., Mikkonen, K., Kääriäinen, M., Koskinen, C., Mäki‐Hakola, H., Sjögren, T. and Koivula, M. (2020). Continuing professional development among social‐ and health‐care educators. </a:t>
            </a:r>
            <a:r>
              <a:rPr kumimoji="0" lang="en-US" altLang="en-US" sz="1200" b="0" i="1"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Scandinavian Journal of Caring Sciences</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35(2), pp.668–677.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://doi.org/10.1111/scs.12948.</a:t>
            </a:r>
            <a:endParaRPr kumimoji="0" lang="en-US" altLang="en-US" sz="6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Lala, A., Wilhelmus Harry Susilo and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Tutiany</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Tutiany</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(2024). The Efficacy of Evidence-Based Practice Training in Enhancing Decision-Making Competency Utilizing Fishbone Diagrams Among Nurse Managers at Hospital B Bandung. </a:t>
            </a:r>
            <a:r>
              <a:rPr kumimoji="0" lang="en-US" altLang="en-US" sz="1200" b="0" i="1"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Indonesian Health Journal</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3(2), pp.192–201.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://doi.org/10.58344/ihj.v3i2.446.</a:t>
            </a:r>
            <a:endParaRPr kumimoji="0" lang="en-US" altLang="en-US" sz="6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Miller, E., Reddy, M., Banerjee, P., Brahmbhatt, H., Majumdar, P., Mangal, D.K., Gupta, S.D.,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Zodpey</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S., Shet, A. and Schleiff, M. (2022). Strengthening institutions for public health education: results of an SWOT analysis from India to inform global best practices. </a:t>
            </a:r>
            <a:r>
              <a:rPr kumimoji="0" lang="en-US" altLang="en-US" sz="1200" b="0" i="1"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Human Resources for Health</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20(1).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://doi.org/10.1186/s12960-022-00714-3.</a:t>
            </a:r>
            <a:endParaRPr kumimoji="0" lang="en-US" altLang="en-US" sz="6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Mlambo, M.,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Silén</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C. and McGrath, C. (2021). Lifelong learning and nurses’ continuing professional development, a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metasynthesis</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of the literature. </a:t>
            </a:r>
            <a:r>
              <a:rPr kumimoji="0" lang="en-US" altLang="en-US" sz="1200" b="0" i="1"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BMC Nursing</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20(62), pp.1–13.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://doi.org/10.1186/s12912-021-00579-2.</a:t>
            </a:r>
            <a:endParaRPr kumimoji="0" lang="en-US" altLang="en-US" sz="6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Odem, S., Kellett, K., Maxwell, W. and Whalen, K. (2025). Best Practices for Self-awareness and Professionalism to Meet the Curriculum Outcomes and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Entrustable</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Professional Activities. </a:t>
            </a:r>
            <a:r>
              <a:rPr kumimoji="0" lang="en-US" altLang="en-US" sz="1200" b="0" i="1"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American Journal of Pharmaceutical Education</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 [online] 89(5), p.101404. </a:t>
            </a:r>
            <a:r>
              <a:rPr kumimoji="0" lang="en-US" altLang="en-US" sz="1200" b="0" i="0" u="none" strike="noStrike" cap="none" normalizeH="0" baseline="0" dirty="0" err="1">
                <a:ln>
                  <a:noFill/>
                </a:ln>
                <a:solidFill>
                  <a:schemeClr val="accent5">
                    <a:lumMod val="50000"/>
                  </a:schemeClr>
                </a:solidFill>
                <a:effectLst/>
                <a:latin typeface="Times New Roman" panose="02020603050405020304" pitchFamily="18" charset="0"/>
                <a:cs typeface="Times New Roman" panose="02020603050405020304" pitchFamily="18" charset="0"/>
              </a:rPr>
              <a:t>doi:https</a:t>
            </a:r>
            <a:r>
              <a:rPr kumimoji="0" lang="en-US" altLang="en-US" sz="12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rPr>
              <a:t>://doi.org/10.1016/j.ajpe.2025.101404.</a:t>
            </a:r>
            <a:endParaRPr kumimoji="0" lang="en-US" altLang="en-US" sz="1800" b="0" i="0" u="none" strike="noStrike" cap="none" normalizeH="0" baseline="0" dirty="0">
              <a:ln>
                <a:noFill/>
              </a:ln>
              <a:solidFill>
                <a:schemeClr val="accent5">
                  <a:lumMod val="50000"/>
                </a:schemeClr>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93916224"/>
      </p:ext>
    </p:extLst>
  </p:cSld>
  <p:clrMapOvr>
    <a:masterClrMapping/>
  </p:clrMapOvr>
  <p:transition spd="slow">
    <p:push dir="u"/>
  </p:transition>
</p:sld>
</file>

<file path=ppt/theme/theme1.xml><?xml version="1.0" encoding="utf-8"?>
<a:theme xmlns:a="http://schemas.openxmlformats.org/drawingml/2006/main" name="Histoplasmosis Disease by Slidesgo">
  <a:themeElements>
    <a:clrScheme name="Simple Light">
      <a:dk1>
        <a:srgbClr val="B82123"/>
      </a:dk1>
      <a:lt1>
        <a:srgbClr val="FFD6D8"/>
      </a:lt1>
      <a:dk2>
        <a:srgbClr val="570608"/>
      </a:dk2>
      <a:lt2>
        <a:srgbClr val="F5A23B"/>
      </a:lt2>
      <a:accent1>
        <a:srgbClr val="EAADA9"/>
      </a:accent1>
      <a:accent2>
        <a:srgbClr val="EB676D"/>
      </a:accent2>
      <a:accent3>
        <a:srgbClr val="CF2B2D"/>
      </a:accent3>
      <a:accent4>
        <a:srgbClr val="910D10"/>
      </a:accent4>
      <a:accent5>
        <a:srgbClr val="730A0C"/>
      </a:accent5>
      <a:accent6>
        <a:srgbClr val="FFFFFF"/>
      </a:accent6>
      <a:hlink>
        <a:srgbClr val="57060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4737</TotalTime>
  <Words>1857</Words>
  <Application>Microsoft Office PowerPoint</Application>
  <PresentationFormat>On-screen Show (16:9)</PresentationFormat>
  <Paragraphs>109</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Boogaloo</vt:lpstr>
      <vt:lpstr>Roboto Condensed Light</vt:lpstr>
      <vt:lpstr>Lilita One</vt:lpstr>
      <vt:lpstr>Arial</vt:lpstr>
      <vt:lpstr>Didact Gothic</vt:lpstr>
      <vt:lpstr>Times New Roman</vt:lpstr>
      <vt:lpstr>Histoplasmosis Disease by Slidesgo</vt:lpstr>
      <vt:lpstr>Assignment Title: Professional Development within Health and Social Care Module Code: LCHS4009 Student Name: Jodie Fahy  Student ID:  2427745 Date: 20th October 2025</vt:lpstr>
      <vt:lpstr>PowerPoint Presentation</vt:lpstr>
      <vt:lpstr>Professional Development</vt:lpstr>
      <vt:lpstr>The Importance of Self-Awareness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lenovo</dc:creator>
  <cp:lastModifiedBy>jodie fahy</cp:lastModifiedBy>
  <cp:revision>37</cp:revision>
  <dcterms:modified xsi:type="dcterms:W3CDTF">2025-10-18T14:38:55Z</dcterms:modified>
</cp:coreProperties>
</file>