
<file path=[Content_Types].xml><?xml version="1.0" encoding="utf-8"?>
<Types xmlns="http://schemas.openxmlformats.org/package/2006/content-types">
  <Default Extension="m4a" ContentType="audi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autoCompressPictures="0">
  <p:sldMasterIdLst>
    <p:sldMasterId id="2147483666" r:id="rId4"/>
  </p:sldMasterIdLst>
  <p:notesMasterIdLst>
    <p:notesMasterId r:id="rId15"/>
  </p:notesMasterIdLst>
  <p:handoutMasterIdLst>
    <p:handoutMasterId r:id="rId16"/>
  </p:handoutMasterIdLst>
  <p:sldIdLst>
    <p:sldId id="256" r:id="rId5"/>
    <p:sldId id="277" r:id="rId6"/>
    <p:sldId id="292" r:id="rId7"/>
    <p:sldId id="289" r:id="rId8"/>
    <p:sldId id="262" r:id="rId9"/>
    <p:sldId id="278" r:id="rId10"/>
    <p:sldId id="266" r:id="rId11"/>
    <p:sldId id="276" r:id="rId12"/>
    <p:sldId id="290" r:id="rId13"/>
    <p:sldId id="291" r:id="rId14"/>
  </p:sldIdLst>
  <p:sldSz cx="12192000" cy="6858000"/>
  <p:notesSz cx="6858000" cy="9144000"/>
  <p:defaultTextStyle>
    <a:defPPr rtl="0">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3360" userDrawn="1">
          <p15:clr>
            <a:srgbClr val="A4A3A4"/>
          </p15:clr>
        </p15:guide>
        <p15:guide id="2" pos="3840">
          <p15:clr>
            <a:srgbClr val="A4A3A4"/>
          </p15:clr>
        </p15:guide>
      </p15:sldGuideLst>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commentAuthors.xml><?xml version="1.0" encoding="utf-8"?>
<p:cmAuthorLst xmlns:a="http://schemas.openxmlformats.org/drawingml/2006/main" xmlns:r="http://schemas.openxmlformats.org/officeDocument/2006/relationships" xmlns:p="http://schemas.openxmlformats.org/presentationml/2006/main">
  <p:cmAuthor id="3" name="Author" initials="A" lastIdx="0" clrIdx="2"/>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E9E6D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24A359E-F31B-4CDF-A1EA-C59FA13A8E7C}" v="51" dt="2023-03-31T21:17:57.01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1651" autoAdjust="0"/>
    <p:restoredTop sz="84273" autoAdjust="0"/>
  </p:normalViewPr>
  <p:slideViewPr>
    <p:cSldViewPr snapToGrid="0">
      <p:cViewPr>
        <p:scale>
          <a:sx n="70" d="100"/>
          <a:sy n="70" d="100"/>
        </p:scale>
        <p:origin x="1248" y="-82"/>
      </p:cViewPr>
      <p:guideLst>
        <p:guide orient="horz" pos="3360"/>
        <p:guide pos="3840"/>
      </p:guideLst>
    </p:cSldViewPr>
  </p:slideViewPr>
  <p:notesTextViewPr>
    <p:cViewPr>
      <p:scale>
        <a:sx n="1" d="1"/>
        <a:sy n="1" d="1"/>
      </p:scale>
      <p:origin x="0" y="0"/>
    </p:cViewPr>
  </p:notesTextViewPr>
  <p:notesViewPr>
    <p:cSldViewPr snapToGrid="0">
      <p:cViewPr>
        <p:scale>
          <a:sx n="1" d="2"/>
          <a:sy n="1" d="2"/>
        </p:scale>
        <p:origin x="3882" y="1494"/>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commentAuthors" Target="commentAuthors.xml"/><Relationship Id="rId2" Type="http://schemas.openxmlformats.org/officeDocument/2006/relationships/customXml" Target="../customXml/item2.xml"/><Relationship Id="rId16" Type="http://schemas.openxmlformats.org/officeDocument/2006/relationships/handoutMaster" Target="handoutMasters/handoutMaster1.xml"/><Relationship Id="rId20"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notesMaster" Target="notesMasters/notesMaster1.xml"/><Relationship Id="rId23" Type="http://schemas.microsoft.com/office/2018/10/relationships/authors" Target="authors.xml"/><Relationship Id="rId10" Type="http://schemas.openxmlformats.org/officeDocument/2006/relationships/slide" Target="slides/slide6.xml"/><Relationship Id="rId19"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microsoft.com/office/2015/10/relationships/revisionInfo" Target="revisionInfo.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53F6ED8B-CF52-4A64-BACC-61D9C1041E04}"/>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a:p>
        </p:txBody>
      </p:sp>
      <p:sp>
        <p:nvSpPr>
          <p:cNvPr id="3" name="Date Placeholder 2">
            <a:extLst>
              <a:ext uri="{FF2B5EF4-FFF2-40B4-BE49-F238E27FC236}">
                <a16:creationId xmlns:a16="http://schemas.microsoft.com/office/drawing/2014/main" id="{0D7022B2-02C5-4E03-99BC-0BA3C57AC49B}"/>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pPr rtl="0"/>
            <a:fld id="{615C51C6-8CD9-4F7F-B899-B259B522AF31}" type="datetime1">
              <a:rPr lang="en-GB" smtClean="0"/>
              <a:t>31/03/2023</a:t>
            </a:fld>
            <a:endParaRPr lang="en-GB"/>
          </a:p>
        </p:txBody>
      </p:sp>
      <p:sp>
        <p:nvSpPr>
          <p:cNvPr id="4" name="Footer Placeholder 3">
            <a:extLst>
              <a:ext uri="{FF2B5EF4-FFF2-40B4-BE49-F238E27FC236}">
                <a16:creationId xmlns:a16="http://schemas.microsoft.com/office/drawing/2014/main" id="{BC3FEE8C-8D38-4F2A-950E-071C6823E271}"/>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a:p>
        </p:txBody>
      </p:sp>
      <p:sp>
        <p:nvSpPr>
          <p:cNvPr id="5" name="Slide Number Placeholder 4">
            <a:extLst>
              <a:ext uri="{FF2B5EF4-FFF2-40B4-BE49-F238E27FC236}">
                <a16:creationId xmlns:a16="http://schemas.microsoft.com/office/drawing/2014/main" id="{8C567A6D-959B-4552-AB8D-4CCA819CAA71}"/>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4BF9A36D-7FAC-478F-9944-F324014F6FD1}" type="slidenum">
              <a:rPr lang="en-GB" smtClean="0"/>
              <a:t>‹#›</a:t>
            </a:fld>
            <a:endParaRPr lang="en-GB"/>
          </a:p>
        </p:txBody>
      </p:sp>
    </p:spTree>
    <p:extLst>
      <p:ext uri="{BB962C8B-B14F-4D97-AF65-F5344CB8AC3E}">
        <p14:creationId xmlns:p14="http://schemas.microsoft.com/office/powerpoint/2010/main" val="1342467698"/>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noProof="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CFEBA25-0AFC-482A-A4F4-4C60B04CD784}" type="datetime1">
              <a:rPr lang="en-GB" smtClean="0"/>
              <a:pPr/>
              <a:t>31/03/2023</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pPr rtl="0"/>
            <a:endParaRPr lang="en-GB" noProof="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noProof="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D4B9A9E5-4F7F-4A7D-9DE1-899232329269}" type="slidenum">
              <a:rPr lang="en-GB" noProof="0" smtClean="0"/>
              <a:t>‹#›</a:t>
            </a:fld>
            <a:endParaRPr lang="en-GB" noProof="0"/>
          </a:p>
        </p:txBody>
      </p:sp>
    </p:spTree>
    <p:extLst>
      <p:ext uri="{BB962C8B-B14F-4D97-AF65-F5344CB8AC3E}">
        <p14:creationId xmlns:p14="http://schemas.microsoft.com/office/powerpoint/2010/main" val="1387783183"/>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Hello, my name is Judith and I will be speaking to you about how I will be building my own brand.</a:t>
            </a:r>
          </a:p>
        </p:txBody>
      </p:sp>
      <p:sp>
        <p:nvSpPr>
          <p:cNvPr id="4" name="Slide Number Placeholder 3"/>
          <p:cNvSpPr>
            <a:spLocks noGrp="1"/>
          </p:cNvSpPr>
          <p:nvPr>
            <p:ph type="sldNum" sz="quarter" idx="5"/>
          </p:nvPr>
        </p:nvSpPr>
        <p:spPr/>
        <p:txBody>
          <a:bodyPr/>
          <a:lstStyle/>
          <a:p>
            <a:pPr rtl="0"/>
            <a:fld id="{D4B9A9E5-4F7F-4A7D-9DE1-899232329269}" type="slidenum">
              <a:rPr lang="en-GB" smtClean="0"/>
              <a:t>1</a:t>
            </a:fld>
            <a:endParaRPr lang="en-GB"/>
          </a:p>
        </p:txBody>
      </p:sp>
    </p:spTree>
    <p:extLst>
      <p:ext uri="{BB962C8B-B14F-4D97-AF65-F5344CB8AC3E}">
        <p14:creationId xmlns:p14="http://schemas.microsoft.com/office/powerpoint/2010/main" val="266152200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Hello, I will be talking to you about the professional field I would like to go into and what employability skills I currently possess, highlighting my key strengths and my weaknesses. </a:t>
            </a:r>
          </a:p>
          <a:p>
            <a:r>
              <a:rPr lang="en-GB" dirty="0"/>
              <a:t>I will then compare them to the skills that are needed for my future career goal position and do a self assessment on what I need to do to develop these skills further whilst gaining more experience.</a:t>
            </a:r>
          </a:p>
          <a:p>
            <a:r>
              <a:rPr lang="en-GB" dirty="0"/>
              <a:t>Finally, I will explain how I can develop these skills and how these skills will make me stand out.</a:t>
            </a:r>
          </a:p>
        </p:txBody>
      </p:sp>
      <p:sp>
        <p:nvSpPr>
          <p:cNvPr id="4" name="Slide Number Placeholder 3"/>
          <p:cNvSpPr>
            <a:spLocks noGrp="1"/>
          </p:cNvSpPr>
          <p:nvPr>
            <p:ph type="sldNum" sz="quarter" idx="5"/>
          </p:nvPr>
        </p:nvSpPr>
        <p:spPr/>
        <p:txBody>
          <a:bodyPr/>
          <a:lstStyle/>
          <a:p>
            <a:pPr rtl="0"/>
            <a:fld id="{D4B9A9E5-4F7F-4A7D-9DE1-899232329269}" type="slidenum">
              <a:rPr lang="en-GB" smtClean="0"/>
              <a:t>2</a:t>
            </a:fld>
            <a:endParaRPr lang="en-GB"/>
          </a:p>
        </p:txBody>
      </p:sp>
    </p:spTree>
    <p:extLst>
      <p:ext uri="{BB962C8B-B14F-4D97-AF65-F5344CB8AC3E}">
        <p14:creationId xmlns:p14="http://schemas.microsoft.com/office/powerpoint/2010/main" val="403321536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professional field I would like to go into is Marketing, after career conversations and finding the ‘sweet spot’ it has helped me decide that this is the path I want to take.  According to </a:t>
            </a:r>
            <a:r>
              <a:rPr lang="en-GB" dirty="0" err="1"/>
              <a:t>Alvermia</a:t>
            </a:r>
            <a:r>
              <a:rPr lang="en-GB" dirty="0"/>
              <a:t> University the main roles of a marketing executive is to oversea the marketing direction of the company, introduce campaigns to promote company bran and product while conducting research to keep up with and understand customer trends. </a:t>
            </a:r>
          </a:p>
          <a:p>
            <a:endParaRPr lang="en-GB" dirty="0"/>
          </a:p>
          <a:p>
            <a:r>
              <a:rPr lang="en-GB" dirty="0"/>
              <a:t>For a marketing executive position, most companies, according to Indeed, the minimum requirements they expect is a degree or 3 years experience in marketing. Some </a:t>
            </a:r>
            <a:r>
              <a:rPr lang="en-GB" i="0" dirty="0"/>
              <a:t>will accept courses that relate to </a:t>
            </a:r>
            <a:r>
              <a:rPr lang="en-GB" sz="1200" i="0" dirty="0"/>
              <a:t>statistics, marketing, finance, economics, management, and business law. </a:t>
            </a:r>
            <a:r>
              <a:rPr lang="en-GB" i="0" dirty="0"/>
              <a:t> </a:t>
            </a:r>
          </a:p>
          <a:p>
            <a:endParaRPr lang="en-GB" i="0" dirty="0"/>
          </a:p>
          <a:p>
            <a:r>
              <a:rPr lang="en-GB" i="0" dirty="0"/>
              <a:t>The key skills that come are essential before applying for these roles are communication skills, organisation, risk taking and strategic thinking. </a:t>
            </a:r>
          </a:p>
        </p:txBody>
      </p:sp>
      <p:sp>
        <p:nvSpPr>
          <p:cNvPr id="4" name="Slide Number Placeholder 3"/>
          <p:cNvSpPr>
            <a:spLocks noGrp="1"/>
          </p:cNvSpPr>
          <p:nvPr>
            <p:ph type="sldNum" sz="quarter" idx="5"/>
          </p:nvPr>
        </p:nvSpPr>
        <p:spPr/>
        <p:txBody>
          <a:bodyPr/>
          <a:lstStyle/>
          <a:p>
            <a:pPr rtl="0"/>
            <a:fld id="{D4B9A9E5-4F7F-4A7D-9DE1-899232329269}" type="slidenum">
              <a:rPr lang="en-GB" smtClean="0"/>
              <a:t>3</a:t>
            </a:fld>
            <a:endParaRPr lang="en-GB"/>
          </a:p>
        </p:txBody>
      </p:sp>
    </p:spTree>
    <p:extLst>
      <p:ext uri="{BB962C8B-B14F-4D97-AF65-F5344CB8AC3E}">
        <p14:creationId xmlns:p14="http://schemas.microsoft.com/office/powerpoint/2010/main" val="138326183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After self assessing with a skills audit from Career Smart, I have uncovered my core strengths and weaknesses. </a:t>
            </a:r>
          </a:p>
          <a:p>
            <a:endParaRPr lang="en-GB" dirty="0"/>
          </a:p>
          <a:p>
            <a:r>
              <a:rPr lang="en-GB" dirty="0"/>
              <a:t>My main strengths is organisation, as I can plan out what actions need to be taken and in which order they need to be prioritised. In my current role I am networking daily with suppliers and account holders. I feel like this is a crucial skill to utilise moving forward.  I also already attain great communication skills, critical and strategic thinking skills which are important to have as a marketing executive. These skills are essential for the role I am looking take, and I feel like my strengths will only grow with time and work.</a:t>
            </a:r>
          </a:p>
          <a:p>
            <a:endParaRPr lang="en-GB" dirty="0"/>
          </a:p>
          <a:p>
            <a:r>
              <a:rPr lang="en-GB" dirty="0"/>
              <a:t>After the self assessment, I have also come to understand my weaknesses. Although my organisation skills are favourable, I do struggle to delegate task to others which then can overload me with work. I find that I am not a risk taker and tend to stay in my comfort zone and become nervous if I have to present in large groups.</a:t>
            </a:r>
          </a:p>
        </p:txBody>
      </p:sp>
      <p:sp>
        <p:nvSpPr>
          <p:cNvPr id="4" name="Slide Number Placeholder 3"/>
          <p:cNvSpPr>
            <a:spLocks noGrp="1"/>
          </p:cNvSpPr>
          <p:nvPr>
            <p:ph type="sldNum" sz="quarter" idx="5"/>
          </p:nvPr>
        </p:nvSpPr>
        <p:spPr/>
        <p:txBody>
          <a:bodyPr/>
          <a:lstStyle/>
          <a:p>
            <a:pPr rtl="0"/>
            <a:fld id="{D4B9A9E5-4F7F-4A7D-9DE1-899232329269}" type="slidenum">
              <a:rPr lang="en-GB" smtClean="0"/>
              <a:t>4</a:t>
            </a:fld>
            <a:endParaRPr lang="en-GB"/>
          </a:p>
        </p:txBody>
      </p:sp>
    </p:spTree>
    <p:extLst>
      <p:ext uri="{BB962C8B-B14F-4D97-AF65-F5344CB8AC3E}">
        <p14:creationId xmlns:p14="http://schemas.microsoft.com/office/powerpoint/2010/main" val="366315313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Looking to the future, in order to gain the right experience, I will need to finish my current Business and Management course. In the meantime, I would look to work more with the current marketing team in my workplace to try and understand its vocation.</a:t>
            </a:r>
          </a:p>
          <a:p>
            <a:endParaRPr lang="en-GB" dirty="0"/>
          </a:p>
          <a:p>
            <a:r>
              <a:rPr lang="en-GB" dirty="0"/>
              <a:t>The skills I need to work on would be my delegation skills. I need to learn to trust more and support the ones around me so that no-one is overloaded. </a:t>
            </a:r>
          </a:p>
          <a:p>
            <a:r>
              <a:rPr lang="en-GB" dirty="0"/>
              <a:t>Taking risks is a big change that I need to make, this will enable me to increase opportunities and possibly learn from failures.  </a:t>
            </a:r>
          </a:p>
          <a:p>
            <a:r>
              <a:rPr lang="en-GB" dirty="0"/>
              <a:t>Finally, my confidence. I feel like this will let me down in many situations overcoming my public speaking nerves, it will give me better opportunities and show authority to those who may look to me for guidance.</a:t>
            </a:r>
          </a:p>
        </p:txBody>
      </p:sp>
      <p:sp>
        <p:nvSpPr>
          <p:cNvPr id="4" name="Slide Number Placeholder 3"/>
          <p:cNvSpPr>
            <a:spLocks noGrp="1"/>
          </p:cNvSpPr>
          <p:nvPr>
            <p:ph type="sldNum" sz="quarter" idx="5"/>
          </p:nvPr>
        </p:nvSpPr>
        <p:spPr/>
        <p:txBody>
          <a:bodyPr/>
          <a:lstStyle/>
          <a:p>
            <a:pPr rtl="0"/>
            <a:fld id="{D4B9A9E5-4F7F-4A7D-9DE1-899232329269}" type="slidenum">
              <a:rPr lang="en-GB" smtClean="0"/>
              <a:t>5</a:t>
            </a:fld>
            <a:endParaRPr lang="en-GB"/>
          </a:p>
        </p:txBody>
      </p:sp>
    </p:spTree>
    <p:extLst>
      <p:ext uri="{BB962C8B-B14F-4D97-AF65-F5344CB8AC3E}">
        <p14:creationId xmlns:p14="http://schemas.microsoft.com/office/powerpoint/2010/main" val="88854170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With LinkedIn I can connect with people in my desired field. This will help me participate in conversations and gain a better understating of the role and what it entails.  I would utilise this online space by taking courses that would help me with my delegation – they will help me understand why its important and how to go about it. LinkedIn is already a key place for me to connect with stakeholder in my current role, but I feel it need to be used more to help me move further in my career path.</a:t>
            </a: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Networking events will be a big help for myself. These will, like LinkedIn, connect me with the right people, but being face to face will help me with my anxiety of talking in public. To also help </a:t>
            </a:r>
            <a:r>
              <a:rPr lang="en-GB" dirty="0" err="1"/>
              <a:t>eith</a:t>
            </a:r>
            <a:r>
              <a:rPr lang="en-GB" dirty="0"/>
              <a:t> my public speaking I will look to do more at work meetings, by offering to present information to teams. </a:t>
            </a:r>
            <a:r>
              <a:rPr lang="en-GB" sz="1200" dirty="0">
                <a:effectLst/>
                <a:latin typeface="Calibri" panose="020F0502020204030204" pitchFamily="34" charset="0"/>
                <a:ea typeface="Calibri" panose="020F0502020204030204" pitchFamily="34" charset="0"/>
                <a:cs typeface="Times New Roman" panose="02020603050405020304" pitchFamily="18" charset="0"/>
              </a:rPr>
              <a:t>Andrus tells us that conversations are they key things to help seek the right career opportunities. </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(Andrus, 2017)</a:t>
            </a:r>
          </a:p>
          <a:p>
            <a:endParaRPr lang="en-GB" dirty="0"/>
          </a:p>
          <a:p>
            <a:r>
              <a:rPr lang="en-GB" dirty="0"/>
              <a:t>I know that its not all luck, which is why its important that I go out and seek the opportunities to make them happen. I will do all that I can to make sure I develop the skills and gain the experience needed to fulfil my career goal.</a:t>
            </a:r>
          </a:p>
          <a:p>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pPr rtl="0"/>
            <a:fld id="{D4B9A9E5-4F7F-4A7D-9DE1-899232329269}" type="slidenum">
              <a:rPr lang="en-GB" smtClean="0"/>
              <a:t>6</a:t>
            </a:fld>
            <a:endParaRPr lang="en-GB"/>
          </a:p>
        </p:txBody>
      </p:sp>
    </p:spTree>
    <p:extLst>
      <p:ext uri="{BB962C8B-B14F-4D97-AF65-F5344CB8AC3E}">
        <p14:creationId xmlns:p14="http://schemas.microsoft.com/office/powerpoint/2010/main" val="67827275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order to achieve my dream career goal, I need to take steps to make it happen.</a:t>
            </a:r>
          </a:p>
          <a:p>
            <a:endParaRPr lang="en-GB" dirty="0"/>
          </a:p>
          <a:p>
            <a:r>
              <a:rPr lang="en-GB" dirty="0"/>
              <a:t>I have shown that I can identify the skills I need to improve on and have </a:t>
            </a:r>
            <a:r>
              <a:rPr lang="en-GB" dirty="0" err="1"/>
              <a:t>assesed</a:t>
            </a:r>
            <a:r>
              <a:rPr lang="en-GB" dirty="0"/>
              <a:t> the current skills I have. In order to move forward I need to set myself goals. Finishing my university course will be a goal that can be achieved within the next year.  Along with this, I will set myself challenges to push myself in my current role and connect with people regularly to make myself known. </a:t>
            </a:r>
          </a:p>
          <a:p>
            <a:endParaRPr lang="en-GB" dirty="0"/>
          </a:p>
          <a:p>
            <a:r>
              <a:rPr lang="en-GB" dirty="0"/>
              <a:t>It is realistic to say that my plan, at the end of next year, will be that I have achieved all my goals and I am ready to look from my dream role. </a:t>
            </a:r>
          </a:p>
          <a:p>
            <a:endParaRPr lang="en-GB" dirty="0"/>
          </a:p>
          <a:p>
            <a:r>
              <a:rPr lang="en-GB" dirty="0"/>
              <a:t>It will be important for me to continue to practice so that my skills are always improving and will always be looking out for new opportunities. </a:t>
            </a:r>
          </a:p>
          <a:p>
            <a:endParaRPr lang="en-GB" dirty="0"/>
          </a:p>
          <a:p>
            <a:r>
              <a:rPr lang="en-GB" dirty="0"/>
              <a:t>I will seek feedback from other to help me understand where I may need to put my focus to more. </a:t>
            </a:r>
          </a:p>
          <a:p>
            <a:endParaRPr lang="en-GB" dirty="0"/>
          </a:p>
          <a:p>
            <a:r>
              <a:rPr lang="en-GB" dirty="0"/>
              <a:t>Finally it is important that I understand that it takes time to develop and improve skills, and that self motivation is important.   </a:t>
            </a:r>
          </a:p>
          <a:p>
            <a:endParaRPr lang="en-GB" dirty="0"/>
          </a:p>
          <a:p>
            <a:r>
              <a:rPr lang="en-GB" dirty="0"/>
              <a:t>After I have reached my goals, I feel like I would be the perfect candidate as I am very passionate about the role. I enjoy challenges and believe I will have all the fundamental skills to be able to fill the job role. </a:t>
            </a:r>
          </a:p>
        </p:txBody>
      </p:sp>
      <p:sp>
        <p:nvSpPr>
          <p:cNvPr id="4" name="Slide Number Placeholder 3"/>
          <p:cNvSpPr>
            <a:spLocks noGrp="1"/>
          </p:cNvSpPr>
          <p:nvPr>
            <p:ph type="sldNum" sz="quarter" idx="5"/>
          </p:nvPr>
        </p:nvSpPr>
        <p:spPr/>
        <p:txBody>
          <a:bodyPr/>
          <a:lstStyle/>
          <a:p>
            <a:pPr rtl="0"/>
            <a:fld id="{D4B9A9E5-4F7F-4A7D-9DE1-899232329269}" type="slidenum">
              <a:rPr lang="en-GB" smtClean="0"/>
              <a:t>7</a:t>
            </a:fld>
            <a:endParaRPr lang="en-GB"/>
          </a:p>
        </p:txBody>
      </p:sp>
    </p:spTree>
    <p:extLst>
      <p:ext uri="{BB962C8B-B14F-4D97-AF65-F5344CB8AC3E}">
        <p14:creationId xmlns:p14="http://schemas.microsoft.com/office/powerpoint/2010/main" val="137081645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dirty="0"/>
          </a:p>
        </p:txBody>
      </p:sp>
      <p:sp>
        <p:nvSpPr>
          <p:cNvPr id="4" name="Slide Number Placeholder 3"/>
          <p:cNvSpPr>
            <a:spLocks noGrp="1"/>
          </p:cNvSpPr>
          <p:nvPr>
            <p:ph type="sldNum" sz="quarter" idx="5"/>
          </p:nvPr>
        </p:nvSpPr>
        <p:spPr/>
        <p:txBody>
          <a:bodyPr rtlCol="0"/>
          <a:lstStyle/>
          <a:p>
            <a:pPr rtl="0"/>
            <a:fld id="{D4B9A9E5-4F7F-4A7D-9DE1-899232329269}" type="slidenum">
              <a:rPr lang="en-GB" smtClean="0"/>
              <a:t>8</a:t>
            </a:fld>
            <a:endParaRPr lang="en-GB"/>
          </a:p>
        </p:txBody>
      </p:sp>
    </p:spTree>
    <p:extLst>
      <p:ext uri="{BB962C8B-B14F-4D97-AF65-F5344CB8AC3E}">
        <p14:creationId xmlns:p14="http://schemas.microsoft.com/office/powerpoint/2010/main" val="17032820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rtl="0"/>
            <a:fld id="{D4B9A9E5-4F7F-4A7D-9DE1-899232329269}" type="slidenum">
              <a:rPr lang="en-GB" smtClean="0"/>
              <a:t>9</a:t>
            </a:fld>
            <a:endParaRPr lang="en-GB"/>
          </a:p>
        </p:txBody>
      </p:sp>
    </p:spTree>
    <p:extLst>
      <p:ext uri="{BB962C8B-B14F-4D97-AF65-F5344CB8AC3E}">
        <p14:creationId xmlns:p14="http://schemas.microsoft.com/office/powerpoint/2010/main" val="328206193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rtl="0"/>
            <a:fld id="{D4B9A9E5-4F7F-4A7D-9DE1-899232329269}" type="slidenum">
              <a:rPr lang="en-GB" smtClean="0"/>
              <a:t>10</a:t>
            </a:fld>
            <a:endParaRPr lang="en-GB"/>
          </a:p>
        </p:txBody>
      </p:sp>
    </p:spTree>
    <p:extLst>
      <p:ext uri="{BB962C8B-B14F-4D97-AF65-F5344CB8AC3E}">
        <p14:creationId xmlns:p14="http://schemas.microsoft.com/office/powerpoint/2010/main" val="3390562412"/>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png"/><Relationship Id="rId1" Type="http://schemas.openxmlformats.org/officeDocument/2006/relationships/slideMaster" Target="../slideMasters/slideMaster1.xml"/><Relationship Id="rId5" Type="http://schemas.openxmlformats.org/officeDocument/2006/relationships/image" Target="../media/image8.svg"/><Relationship Id="rId4" Type="http://schemas.openxmlformats.org/officeDocument/2006/relationships/image" Target="../media/image7.png"/></Relationships>
</file>

<file path=ppt/slideLayouts/_rels/slideLayout5.xml.rels><?xml version="1.0" encoding="UTF-8" standalone="yes"?>
<Relationships xmlns="http://schemas.openxmlformats.org/package/2006/relationships"><Relationship Id="rId3" Type="http://schemas.openxmlformats.org/officeDocument/2006/relationships/image" Target="../media/image10.svg"/><Relationship Id="rId2" Type="http://schemas.openxmlformats.org/officeDocument/2006/relationships/image" Target="../media/image9.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3" Type="http://schemas.openxmlformats.org/officeDocument/2006/relationships/image" Target="../media/image12.svg"/><Relationship Id="rId2" Type="http://schemas.openxmlformats.org/officeDocument/2006/relationships/image" Target="../media/image11.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14.svg"/><Relationship Id="rId2" Type="http://schemas.openxmlformats.org/officeDocument/2006/relationships/image" Target="../media/image1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3" Type="http://schemas.openxmlformats.org/officeDocument/2006/relationships/image" Target="../media/image16.svg"/><Relationship Id="rId7" Type="http://schemas.openxmlformats.org/officeDocument/2006/relationships/image" Target="../media/image20.svg"/><Relationship Id="rId2" Type="http://schemas.openxmlformats.org/officeDocument/2006/relationships/image" Target="../media/image15.png"/><Relationship Id="rId1" Type="http://schemas.openxmlformats.org/officeDocument/2006/relationships/slideMaster" Target="../slideMasters/slideMaster1.xml"/><Relationship Id="rId6" Type="http://schemas.openxmlformats.org/officeDocument/2006/relationships/image" Target="../media/image19.png"/><Relationship Id="rId5" Type="http://schemas.openxmlformats.org/officeDocument/2006/relationships/image" Target="../media/image18.svg"/><Relationship Id="rId4" Type="http://schemas.openxmlformats.org/officeDocument/2006/relationships/image" Target="../media/image17.png"/></Relationships>
</file>

<file path=ppt/slideLayouts/_rels/slideLayout11.xml.rels><?xml version="1.0" encoding="UTF-8" standalone="yes"?>
<Relationships xmlns="http://schemas.openxmlformats.org/package/2006/relationships"><Relationship Id="rId3" Type="http://schemas.openxmlformats.org/officeDocument/2006/relationships/image" Target="../media/image22.svg"/><Relationship Id="rId2" Type="http://schemas.openxmlformats.org/officeDocument/2006/relationships/image" Target="../media/image21.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24.svg"/><Relationship Id="rId2" Type="http://schemas.openxmlformats.org/officeDocument/2006/relationships/image" Target="../media/image2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png"/><Relationship Id="rId1" Type="http://schemas.openxmlformats.org/officeDocument/2006/relationships/slideMaster" Target="../slideMasters/slideMaster1.xml"/><Relationship Id="rId5" Type="http://schemas.openxmlformats.org/officeDocument/2006/relationships/image" Target="../media/image8.svg"/><Relationship Id="rId4" Type="http://schemas.openxmlformats.org/officeDocument/2006/relationships/image" Target="../media/image7.png"/></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3" Type="http://schemas.openxmlformats.org/officeDocument/2006/relationships/image" Target="../media/image26.svg"/><Relationship Id="rId2" Type="http://schemas.openxmlformats.org/officeDocument/2006/relationships/image" Target="../media/image25.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accent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5B3628-62D7-4A6D-A79F-34DE91DBA31E}"/>
              </a:ext>
            </a:extLst>
          </p:cNvPr>
          <p:cNvSpPr>
            <a:spLocks noGrp="1"/>
          </p:cNvSpPr>
          <p:nvPr>
            <p:ph type="ctrTitle" hasCustomPrompt="1"/>
          </p:nvPr>
        </p:nvSpPr>
        <p:spPr>
          <a:xfrm>
            <a:off x="6416040" y="4434840"/>
            <a:ext cx="4941771" cy="1122202"/>
          </a:xfrm>
        </p:spPr>
        <p:txBody>
          <a:bodyPr rtlCol="0" anchor="b">
            <a:noAutofit/>
          </a:bodyPr>
          <a:lstStyle>
            <a:lvl1pPr algn="l">
              <a:defRPr sz="3600" cap="all" spc="150" baseline="0">
                <a:solidFill>
                  <a:schemeClr val="tx1">
                    <a:lumMod val="75000"/>
                    <a:lumOff val="25000"/>
                  </a:schemeClr>
                </a:solidFill>
              </a:defRPr>
            </a:lvl1pPr>
          </a:lstStyle>
          <a:p>
            <a:pPr rtl="0"/>
            <a:r>
              <a:rPr lang="en-GB" noProof="0"/>
              <a:t>CLICK TO EDIT MASTER TITLE STYLE</a:t>
            </a:r>
          </a:p>
        </p:txBody>
      </p:sp>
      <p:sp>
        <p:nvSpPr>
          <p:cNvPr id="3" name="Subtitle 2">
            <a:extLst>
              <a:ext uri="{FF2B5EF4-FFF2-40B4-BE49-F238E27FC236}">
                <a16:creationId xmlns:a16="http://schemas.microsoft.com/office/drawing/2014/main" id="{55457758-A125-4CEA-A3D5-CBD010417BD2}"/>
              </a:ext>
            </a:extLst>
          </p:cNvPr>
          <p:cNvSpPr>
            <a:spLocks noGrp="1"/>
          </p:cNvSpPr>
          <p:nvPr>
            <p:ph type="subTitle" idx="1"/>
          </p:nvPr>
        </p:nvSpPr>
        <p:spPr>
          <a:xfrm>
            <a:off x="6416041" y="5586890"/>
            <a:ext cx="4941770" cy="396660"/>
          </a:xfrm>
        </p:spPr>
        <p:txBody>
          <a:bodyPr rtlCol="0">
            <a:normAutofit/>
          </a:bodyPr>
          <a:lstStyle>
            <a:lvl1pPr marL="0" indent="0" algn="l">
              <a:lnSpc>
                <a:spcPct val="100000"/>
              </a:lnSpc>
              <a:buNone/>
              <a:defRPr sz="1600">
                <a:solidFill>
                  <a:schemeClr val="tx1">
                    <a:lumMod val="75000"/>
                    <a:lumOff val="2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pic>
        <p:nvPicPr>
          <p:cNvPr id="8" name="Graphic 7">
            <a:extLst>
              <a:ext uri="{FF2B5EF4-FFF2-40B4-BE49-F238E27FC236}">
                <a16:creationId xmlns:a16="http://schemas.microsoft.com/office/drawing/2014/main" id="{A04F1E16-9A84-4D0E-9706-79C396AF6AE6}"/>
              </a:ext>
            </a:extLst>
          </p:cNvPr>
          <p:cNvPicPr>
            <a:picLocks noChangeAspect="1"/>
          </p:cNvPicPr>
          <p:nvPr/>
        </p:nvPicPr>
        <p:blipFill rotWithShape="1">
          <a:blip r:embed="rId2">
            <a:extLst>
              <a:ext uri="{96DAC541-7B7A-43D3-8B79-37D633B846F1}">
                <asvg:svgBlip xmlns:asvg="http://schemas.microsoft.com/office/drawing/2016/SVG/main" r:embed="rId3"/>
              </a:ext>
            </a:extLst>
          </a:blip>
          <a:srcRect l="9358" t="23650" b="-1"/>
          <a:stretch/>
        </p:blipFill>
        <p:spPr>
          <a:xfrm>
            <a:off x="0" y="0"/>
            <a:ext cx="9488312" cy="5054323"/>
          </a:xfrm>
          <a:prstGeom prst="rect">
            <a:avLst/>
          </a:prstGeom>
        </p:spPr>
      </p:pic>
    </p:spTree>
    <p:extLst>
      <p:ext uri="{BB962C8B-B14F-4D97-AF65-F5344CB8AC3E}">
        <p14:creationId xmlns:p14="http://schemas.microsoft.com/office/powerpoint/2010/main" val="91310864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Agenda">
    <p:bg>
      <p:bgPr>
        <a:solidFill>
          <a:schemeClr val="bg1"/>
        </a:solidFill>
        <a:effectLst/>
      </p:bgPr>
    </p:bg>
    <p:spTree>
      <p:nvGrpSpPr>
        <p:cNvPr id="1" name=""/>
        <p:cNvGrpSpPr/>
        <p:nvPr/>
      </p:nvGrpSpPr>
      <p:grpSpPr>
        <a:xfrm>
          <a:off x="0" y="0"/>
          <a:ext cx="0" cy="0"/>
          <a:chOff x="0" y="0"/>
          <a:chExt cx="0" cy="0"/>
        </a:xfrm>
      </p:grpSpPr>
      <p:pic>
        <p:nvPicPr>
          <p:cNvPr id="8" name="Graphic 7">
            <a:extLst>
              <a:ext uri="{FF2B5EF4-FFF2-40B4-BE49-F238E27FC236}">
                <a16:creationId xmlns:a16="http://schemas.microsoft.com/office/drawing/2014/main" id="{D514C6BF-376E-43E8-881D-2E767426990A}"/>
              </a:ext>
            </a:extLst>
          </p:cNvPr>
          <p:cNvPicPr>
            <a:picLocks noChangeAspect="1"/>
          </p:cNvPicPr>
          <p:nvPr/>
        </p:nvPicPr>
        <p:blipFill rotWithShape="1">
          <a:blip r:embed="rId2">
            <a:extLst>
              <a:ext uri="{96DAC541-7B7A-43D3-8B79-37D633B846F1}">
                <asvg:svgBlip xmlns:asvg="http://schemas.microsoft.com/office/drawing/2016/SVG/main" r:embed="rId3"/>
              </a:ext>
            </a:extLst>
          </a:blip>
          <a:srcRect t="18301" r="28341" b="23071"/>
          <a:stretch/>
        </p:blipFill>
        <p:spPr>
          <a:xfrm>
            <a:off x="5488815" y="0"/>
            <a:ext cx="6703185" cy="6858000"/>
          </a:xfrm>
          <a:prstGeom prst="rect">
            <a:avLst/>
          </a:prstGeom>
        </p:spPr>
      </p:pic>
      <p:sp>
        <p:nvSpPr>
          <p:cNvPr id="2" name="Title 1">
            <a:extLst>
              <a:ext uri="{FF2B5EF4-FFF2-40B4-BE49-F238E27FC236}">
                <a16:creationId xmlns:a16="http://schemas.microsoft.com/office/drawing/2014/main" id="{3F0A9B92-C2D0-466A-A680-A35832C452B3}"/>
              </a:ext>
            </a:extLst>
          </p:cNvPr>
          <p:cNvSpPr>
            <a:spLocks noGrp="1"/>
          </p:cNvSpPr>
          <p:nvPr>
            <p:ph type="title" hasCustomPrompt="1"/>
          </p:nvPr>
        </p:nvSpPr>
        <p:spPr>
          <a:xfrm>
            <a:off x="1333499" y="1020445"/>
            <a:ext cx="3171825" cy="1325563"/>
          </a:xfrm>
        </p:spPr>
        <p:txBody>
          <a:bodyPr rtlCol="0" anchor="b">
            <a:normAutofit/>
          </a:bodyPr>
          <a:lstStyle>
            <a:lvl1pPr>
              <a:defRPr sz="2800" spc="150" baseline="0">
                <a:solidFill>
                  <a:schemeClr val="tx1">
                    <a:lumMod val="75000"/>
                    <a:lumOff val="25000"/>
                  </a:schemeClr>
                </a:solidFill>
              </a:defRPr>
            </a:lvl1pPr>
          </a:lstStyle>
          <a:p>
            <a:pPr rtl="0"/>
            <a:r>
              <a:rPr lang="en-GB" noProof="0"/>
              <a:t>CLICK TO EDIT MASTER TITLE STYLE</a:t>
            </a:r>
          </a:p>
        </p:txBody>
      </p:sp>
      <p:sp>
        <p:nvSpPr>
          <p:cNvPr id="3" name="Content Placeholder 2">
            <a:extLst>
              <a:ext uri="{FF2B5EF4-FFF2-40B4-BE49-F238E27FC236}">
                <a16:creationId xmlns:a16="http://schemas.microsoft.com/office/drawing/2014/main" id="{2DA41CE6-5A88-4C5C-B2A4-6A5D2153B16F}"/>
              </a:ext>
            </a:extLst>
          </p:cNvPr>
          <p:cNvSpPr>
            <a:spLocks noGrp="1"/>
          </p:cNvSpPr>
          <p:nvPr>
            <p:ph idx="1"/>
          </p:nvPr>
        </p:nvSpPr>
        <p:spPr>
          <a:xfrm>
            <a:off x="1333499" y="2924175"/>
            <a:ext cx="3171825" cy="2519363"/>
          </a:xfrm>
        </p:spPr>
        <p:txBody>
          <a:bodyPr rtlCol="0">
            <a:normAutofit/>
          </a:bodyPr>
          <a:lstStyle>
            <a:lvl1pPr marL="0" indent="0">
              <a:lnSpc>
                <a:spcPct val="120000"/>
              </a:lnSpc>
              <a:spcBef>
                <a:spcPts val="1000"/>
              </a:spcBef>
              <a:buNone/>
              <a:defRPr sz="1400">
                <a:solidFill>
                  <a:schemeClr val="tx1">
                    <a:lumMod val="75000"/>
                    <a:lumOff val="25000"/>
                  </a:schemeClr>
                </a:solidFill>
              </a:defRPr>
            </a:lvl1pPr>
            <a:lvl2pPr marL="457200" indent="0">
              <a:lnSpc>
                <a:spcPct val="120000"/>
              </a:lnSpc>
              <a:spcBef>
                <a:spcPts val="1000"/>
              </a:spcBef>
              <a:buNone/>
              <a:defRPr sz="1400">
                <a:solidFill>
                  <a:schemeClr val="tx1">
                    <a:lumMod val="75000"/>
                    <a:lumOff val="25000"/>
                  </a:schemeClr>
                </a:solidFill>
              </a:defRPr>
            </a:lvl2pPr>
            <a:lvl3pPr marL="914400" indent="0">
              <a:lnSpc>
                <a:spcPct val="120000"/>
              </a:lnSpc>
              <a:spcBef>
                <a:spcPts val="1000"/>
              </a:spcBef>
              <a:buNone/>
              <a:defRPr sz="1400">
                <a:solidFill>
                  <a:schemeClr val="tx1">
                    <a:lumMod val="75000"/>
                    <a:lumOff val="25000"/>
                  </a:schemeClr>
                </a:solidFill>
              </a:defRPr>
            </a:lvl3pPr>
            <a:lvl4pPr marL="1371600" indent="0">
              <a:lnSpc>
                <a:spcPct val="120000"/>
              </a:lnSpc>
              <a:spcBef>
                <a:spcPts val="1000"/>
              </a:spcBef>
              <a:buNone/>
              <a:defRPr sz="1400">
                <a:solidFill>
                  <a:schemeClr val="tx1">
                    <a:lumMod val="75000"/>
                    <a:lumOff val="25000"/>
                  </a:schemeClr>
                </a:solidFill>
              </a:defRPr>
            </a:lvl4pPr>
            <a:lvl5pPr marL="1828800" indent="0">
              <a:lnSpc>
                <a:spcPct val="120000"/>
              </a:lnSpc>
              <a:spcBef>
                <a:spcPts val="1000"/>
              </a:spcBef>
              <a:buNone/>
              <a:defRPr sz="1400">
                <a:solidFill>
                  <a:schemeClr val="tx1">
                    <a:lumMod val="75000"/>
                    <a:lumOff val="25000"/>
                  </a:schemeClr>
                </a:solidFill>
              </a:defRPr>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4" name="Date Placeholder 3">
            <a:extLst>
              <a:ext uri="{FF2B5EF4-FFF2-40B4-BE49-F238E27FC236}">
                <a16:creationId xmlns:a16="http://schemas.microsoft.com/office/drawing/2014/main" id="{A39F5093-3C53-4152-B8FE-0522E0795269}"/>
              </a:ext>
            </a:extLst>
          </p:cNvPr>
          <p:cNvSpPr>
            <a:spLocks noGrp="1"/>
          </p:cNvSpPr>
          <p:nvPr>
            <p:ph type="dt" sz="half" idx="10"/>
          </p:nvPr>
        </p:nvSpPr>
        <p:spPr>
          <a:xfrm>
            <a:off x="1333500" y="6356350"/>
            <a:ext cx="985157" cy="365125"/>
          </a:xfrm>
        </p:spPr>
        <p:txBody>
          <a:bodyPr rtlCol="0"/>
          <a:lstStyle>
            <a:lvl1pPr>
              <a:defRPr sz="900"/>
            </a:lvl1pPr>
          </a:lstStyle>
          <a:p>
            <a:pPr rtl="0"/>
            <a:r>
              <a:rPr lang="en-GB" noProof="0"/>
              <a:t>20XX</a:t>
            </a:r>
          </a:p>
        </p:txBody>
      </p:sp>
      <p:sp>
        <p:nvSpPr>
          <p:cNvPr id="5" name="Footer Placeholder 4">
            <a:extLst>
              <a:ext uri="{FF2B5EF4-FFF2-40B4-BE49-F238E27FC236}">
                <a16:creationId xmlns:a16="http://schemas.microsoft.com/office/drawing/2014/main" id="{7727F11D-8AF8-44D6-A48B-D8C7779B8B08}"/>
              </a:ext>
            </a:extLst>
          </p:cNvPr>
          <p:cNvSpPr>
            <a:spLocks noGrp="1"/>
          </p:cNvSpPr>
          <p:nvPr>
            <p:ph type="ftr" sz="quarter" idx="11"/>
          </p:nvPr>
        </p:nvSpPr>
        <p:spPr>
          <a:xfrm>
            <a:off x="2669886" y="6356349"/>
            <a:ext cx="2482842" cy="365125"/>
          </a:xfrm>
        </p:spPr>
        <p:txBody>
          <a:bodyPr rtlCol="0"/>
          <a:lstStyle>
            <a:lvl1pPr>
              <a:defRPr sz="900"/>
            </a:lvl1pPr>
          </a:lstStyle>
          <a:p>
            <a:pPr rtl="0"/>
            <a:r>
              <a:rPr lang="en-GB" noProof="0"/>
              <a:t>Pitch Deck</a:t>
            </a:r>
          </a:p>
        </p:txBody>
      </p:sp>
      <p:sp>
        <p:nvSpPr>
          <p:cNvPr id="6" name="Slide Number Placeholder 5">
            <a:extLst>
              <a:ext uri="{FF2B5EF4-FFF2-40B4-BE49-F238E27FC236}">
                <a16:creationId xmlns:a16="http://schemas.microsoft.com/office/drawing/2014/main" id="{658C0879-6B0F-4AF6-A997-EC61DA8964AE}"/>
              </a:ext>
            </a:extLst>
          </p:cNvPr>
          <p:cNvSpPr>
            <a:spLocks noGrp="1"/>
          </p:cNvSpPr>
          <p:nvPr>
            <p:ph type="sldNum" sz="quarter" idx="12"/>
          </p:nvPr>
        </p:nvSpPr>
        <p:spPr>
          <a:xfrm>
            <a:off x="5536305" y="6356350"/>
            <a:ext cx="987552" cy="365125"/>
          </a:xfrm>
        </p:spPr>
        <p:txBody>
          <a:bodyPr rtlCol="0"/>
          <a:lstStyle>
            <a:lvl1pPr>
              <a:defRPr sz="900"/>
            </a:lvl1pPr>
          </a:lstStyle>
          <a:p>
            <a:pPr rtl="0"/>
            <a:fld id="{B5CEABB6-07DC-46E8-9B57-56EC44A396E5}" type="slidenum">
              <a:rPr lang="en-GB" noProof="0" smtClean="0"/>
              <a:t>‹#›</a:t>
            </a:fld>
            <a:endParaRPr lang="en-GB" noProof="0"/>
          </a:p>
        </p:txBody>
      </p:sp>
    </p:spTree>
    <p:extLst>
      <p:ext uri="{BB962C8B-B14F-4D97-AF65-F5344CB8AC3E}">
        <p14:creationId xmlns:p14="http://schemas.microsoft.com/office/powerpoint/2010/main" val="263127036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Timeline">
    <p:spTree>
      <p:nvGrpSpPr>
        <p:cNvPr id="1" name=""/>
        <p:cNvGrpSpPr/>
        <p:nvPr/>
      </p:nvGrpSpPr>
      <p:grpSpPr>
        <a:xfrm>
          <a:off x="0" y="0"/>
          <a:ext cx="0" cy="0"/>
          <a:chOff x="0" y="0"/>
          <a:chExt cx="0" cy="0"/>
        </a:xfrm>
      </p:grpSpPr>
      <p:sp>
        <p:nvSpPr>
          <p:cNvPr id="12" name="Graphic 10">
            <a:extLst>
              <a:ext uri="{FF2B5EF4-FFF2-40B4-BE49-F238E27FC236}">
                <a16:creationId xmlns:a16="http://schemas.microsoft.com/office/drawing/2014/main" id="{9D2AF524-D4B4-4A3A-9CE4-EDAFE1D5A37B}"/>
              </a:ext>
              <a:ext uri="{C183D7F6-B498-43B3-948B-1728B52AA6E4}">
                <adec:decorative xmlns:adec="http://schemas.microsoft.com/office/drawing/2017/decorative" val="1"/>
              </a:ext>
            </a:extLst>
          </p:cNvPr>
          <p:cNvSpPr/>
          <p:nvPr/>
        </p:nvSpPr>
        <p:spPr>
          <a:xfrm>
            <a:off x="2113884" y="0"/>
            <a:ext cx="10078116" cy="6858000"/>
          </a:xfrm>
          <a:custGeom>
            <a:avLst/>
            <a:gdLst>
              <a:gd name="connsiteX0" fmla="*/ 3793236 w 10078116"/>
              <a:gd name="connsiteY0" fmla="*/ 6858000 h 6858000"/>
              <a:gd name="connsiteX1" fmla="*/ 0 w 10078116"/>
              <a:gd name="connsiteY1" fmla="*/ 0 h 6858000"/>
              <a:gd name="connsiteX2" fmla="*/ 10078116 w 10078116"/>
              <a:gd name="connsiteY2" fmla="*/ 0 h 6858000"/>
              <a:gd name="connsiteX3" fmla="*/ 10078116 w 10078116"/>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10078116" h="6858000">
                <a:moveTo>
                  <a:pt x="3793236" y="6858000"/>
                </a:moveTo>
                <a:lnTo>
                  <a:pt x="0" y="0"/>
                </a:lnTo>
                <a:lnTo>
                  <a:pt x="10078116" y="0"/>
                </a:lnTo>
                <a:lnTo>
                  <a:pt x="10078116" y="6858000"/>
                </a:lnTo>
                <a:close/>
              </a:path>
            </a:pathLst>
          </a:custGeom>
          <a:solidFill>
            <a:schemeClr val="accent1"/>
          </a:solidFill>
          <a:ln w="9525" cap="flat">
            <a:noFill/>
            <a:prstDash val="solid"/>
            <a:miter/>
          </a:ln>
        </p:spPr>
        <p:txBody>
          <a:bodyPr rtlCol="0" anchor="ctr"/>
          <a:lstStyle/>
          <a:p>
            <a:pPr rtl="0"/>
            <a:endParaRPr lang="en-GB" noProof="0"/>
          </a:p>
        </p:txBody>
      </p:sp>
      <p:sp>
        <p:nvSpPr>
          <p:cNvPr id="2" name="Title 1">
            <a:extLst>
              <a:ext uri="{FF2B5EF4-FFF2-40B4-BE49-F238E27FC236}">
                <a16:creationId xmlns:a16="http://schemas.microsoft.com/office/drawing/2014/main" id="{6E3987A5-99A6-4B33-BAAF-53159635382E}"/>
              </a:ext>
            </a:extLst>
          </p:cNvPr>
          <p:cNvSpPr>
            <a:spLocks noGrp="1"/>
          </p:cNvSpPr>
          <p:nvPr>
            <p:ph type="title" hasCustomPrompt="1"/>
          </p:nvPr>
        </p:nvSpPr>
        <p:spPr>
          <a:xfrm>
            <a:off x="838200" y="5509419"/>
            <a:ext cx="4082142" cy="585788"/>
          </a:xfrm>
        </p:spPr>
        <p:txBody>
          <a:bodyPr rtlCol="0">
            <a:normAutofit/>
          </a:bodyPr>
          <a:lstStyle>
            <a:lvl1pPr>
              <a:defRPr lang="en-US" sz="2800" kern="1200" cap="all" spc="150" baseline="0" dirty="0">
                <a:solidFill>
                  <a:schemeClr val="tx1">
                    <a:lumMod val="75000"/>
                    <a:lumOff val="25000"/>
                  </a:schemeClr>
                </a:solidFill>
                <a:latin typeface="+mj-lt"/>
                <a:ea typeface="+mj-ea"/>
                <a:cs typeface="+mj-cs"/>
              </a:defRPr>
            </a:lvl1pPr>
          </a:lstStyle>
          <a:p>
            <a:pPr rtl="0"/>
            <a:r>
              <a:rPr lang="en-GB" noProof="0"/>
              <a:t>CLICK TO EDIT TITLE</a:t>
            </a:r>
          </a:p>
        </p:txBody>
      </p:sp>
      <p:sp>
        <p:nvSpPr>
          <p:cNvPr id="16" name="Text Placeholder 15">
            <a:extLst>
              <a:ext uri="{FF2B5EF4-FFF2-40B4-BE49-F238E27FC236}">
                <a16:creationId xmlns:a16="http://schemas.microsoft.com/office/drawing/2014/main" id="{3BABF6CA-407C-4BF0-8234-1321A676E756}"/>
              </a:ext>
            </a:extLst>
          </p:cNvPr>
          <p:cNvSpPr>
            <a:spLocks noGrp="1"/>
          </p:cNvSpPr>
          <p:nvPr>
            <p:ph type="body" sz="quarter" idx="13" hasCustomPrompt="1"/>
          </p:nvPr>
        </p:nvSpPr>
        <p:spPr>
          <a:xfrm>
            <a:off x="148318" y="1481138"/>
            <a:ext cx="2141764" cy="514350"/>
          </a:xfrm>
        </p:spPr>
        <p:txBody>
          <a:bodyPr rtlCol="0" anchor="ctr">
            <a:noAutofit/>
          </a:bodyPr>
          <a:lstStyle>
            <a:lvl1pPr marL="0" indent="0" algn="r">
              <a:buNone/>
              <a:defRPr sz="1600" cap="all" spc="150" baseline="0">
                <a:solidFill>
                  <a:schemeClr val="tx1">
                    <a:lumMod val="75000"/>
                    <a:lumOff val="25000"/>
                  </a:schemeClr>
                </a:solidFill>
              </a:defRPr>
            </a:lvl1pPr>
          </a:lstStyle>
          <a:p>
            <a:pPr lvl="0" rtl="0"/>
            <a:r>
              <a:rPr lang="en-GB" noProof="0"/>
              <a:t>CLICK TO EDIT MASTER TEXT STYLES</a:t>
            </a:r>
          </a:p>
        </p:txBody>
      </p:sp>
      <p:sp>
        <p:nvSpPr>
          <p:cNvPr id="17" name="Text Placeholder 15">
            <a:extLst>
              <a:ext uri="{FF2B5EF4-FFF2-40B4-BE49-F238E27FC236}">
                <a16:creationId xmlns:a16="http://schemas.microsoft.com/office/drawing/2014/main" id="{76D8129B-5B68-421C-968C-3663C86EFC7C}"/>
              </a:ext>
            </a:extLst>
          </p:cNvPr>
          <p:cNvSpPr>
            <a:spLocks noGrp="1"/>
          </p:cNvSpPr>
          <p:nvPr>
            <p:ph type="body" sz="quarter" idx="14" hasCustomPrompt="1"/>
          </p:nvPr>
        </p:nvSpPr>
        <p:spPr>
          <a:xfrm>
            <a:off x="714375" y="2557463"/>
            <a:ext cx="2141764" cy="514350"/>
          </a:xfrm>
        </p:spPr>
        <p:txBody>
          <a:bodyPr rtlCol="0" anchor="ctr">
            <a:noAutofit/>
          </a:bodyPr>
          <a:lstStyle>
            <a:lvl1pPr marL="0" indent="0" algn="r">
              <a:buNone/>
              <a:defRPr sz="1600" cap="all" spc="150" baseline="0">
                <a:solidFill>
                  <a:schemeClr val="tx1">
                    <a:lumMod val="75000"/>
                    <a:lumOff val="25000"/>
                  </a:schemeClr>
                </a:solidFill>
              </a:defRPr>
            </a:lvl1pPr>
          </a:lstStyle>
          <a:p>
            <a:pPr lvl="0" rtl="0"/>
            <a:r>
              <a:rPr lang="en-GB" noProof="0"/>
              <a:t>CLICK TO EDIT MASTER TEXT STYLES</a:t>
            </a:r>
          </a:p>
        </p:txBody>
      </p:sp>
      <p:sp>
        <p:nvSpPr>
          <p:cNvPr id="18" name="Text Placeholder 15">
            <a:extLst>
              <a:ext uri="{FF2B5EF4-FFF2-40B4-BE49-F238E27FC236}">
                <a16:creationId xmlns:a16="http://schemas.microsoft.com/office/drawing/2014/main" id="{6C741DCA-8EBD-44F5-9D38-E938A628ADCD}"/>
              </a:ext>
            </a:extLst>
          </p:cNvPr>
          <p:cNvSpPr>
            <a:spLocks noGrp="1"/>
          </p:cNvSpPr>
          <p:nvPr>
            <p:ph type="body" sz="quarter" idx="15" hasCustomPrompt="1"/>
          </p:nvPr>
        </p:nvSpPr>
        <p:spPr>
          <a:xfrm>
            <a:off x="1320800" y="3633788"/>
            <a:ext cx="2141764" cy="514350"/>
          </a:xfrm>
        </p:spPr>
        <p:txBody>
          <a:bodyPr rtlCol="0" anchor="ctr">
            <a:noAutofit/>
          </a:bodyPr>
          <a:lstStyle>
            <a:lvl1pPr marL="0" indent="0" algn="r">
              <a:buNone/>
              <a:defRPr sz="1600" cap="all" spc="150" baseline="0">
                <a:solidFill>
                  <a:schemeClr val="tx1">
                    <a:lumMod val="75000"/>
                    <a:lumOff val="25000"/>
                  </a:schemeClr>
                </a:solidFill>
              </a:defRPr>
            </a:lvl1pPr>
          </a:lstStyle>
          <a:p>
            <a:pPr lvl="0" rtl="0"/>
            <a:r>
              <a:rPr lang="en-GB" noProof="0"/>
              <a:t>CLICK TO EDIT MASTER TEXT STYLES</a:t>
            </a:r>
          </a:p>
        </p:txBody>
      </p:sp>
      <p:sp>
        <p:nvSpPr>
          <p:cNvPr id="19" name="Text Placeholder 15">
            <a:extLst>
              <a:ext uri="{FF2B5EF4-FFF2-40B4-BE49-F238E27FC236}">
                <a16:creationId xmlns:a16="http://schemas.microsoft.com/office/drawing/2014/main" id="{5C43C6B1-A1BD-4A90-8B4B-F361C1BEDD26}"/>
              </a:ext>
            </a:extLst>
          </p:cNvPr>
          <p:cNvSpPr>
            <a:spLocks noGrp="1"/>
          </p:cNvSpPr>
          <p:nvPr>
            <p:ph type="body" sz="quarter" idx="16" hasCustomPrompt="1"/>
          </p:nvPr>
        </p:nvSpPr>
        <p:spPr>
          <a:xfrm>
            <a:off x="1905000" y="4710114"/>
            <a:ext cx="2141764" cy="514350"/>
          </a:xfrm>
        </p:spPr>
        <p:txBody>
          <a:bodyPr rtlCol="0" anchor="ctr">
            <a:noAutofit/>
          </a:bodyPr>
          <a:lstStyle>
            <a:lvl1pPr marL="0" indent="0" algn="r">
              <a:buNone/>
              <a:defRPr sz="1600" cap="all" spc="150" baseline="0">
                <a:solidFill>
                  <a:schemeClr val="tx1">
                    <a:lumMod val="75000"/>
                    <a:lumOff val="25000"/>
                  </a:schemeClr>
                </a:solidFill>
              </a:defRPr>
            </a:lvl1pPr>
          </a:lstStyle>
          <a:p>
            <a:pPr lvl="0" rtl="0"/>
            <a:r>
              <a:rPr lang="en-GB" noProof="0"/>
              <a:t>CLICK TO EDIT MASTER TEXT STYLES</a:t>
            </a:r>
          </a:p>
        </p:txBody>
      </p:sp>
      <p:sp>
        <p:nvSpPr>
          <p:cNvPr id="34" name="Text Placeholder 15">
            <a:extLst>
              <a:ext uri="{FF2B5EF4-FFF2-40B4-BE49-F238E27FC236}">
                <a16:creationId xmlns:a16="http://schemas.microsoft.com/office/drawing/2014/main" id="{0C66E1BD-33F0-4B94-BF94-CD4698F85C3D}"/>
              </a:ext>
            </a:extLst>
          </p:cNvPr>
          <p:cNvSpPr>
            <a:spLocks noGrp="1"/>
          </p:cNvSpPr>
          <p:nvPr>
            <p:ph type="body" sz="quarter" idx="17" hasCustomPrompt="1"/>
          </p:nvPr>
        </p:nvSpPr>
        <p:spPr>
          <a:xfrm>
            <a:off x="4401535" y="1594478"/>
            <a:ext cx="5539095" cy="1010842"/>
          </a:xfrm>
        </p:spPr>
        <p:txBody>
          <a:bodyPr rtlCol="0" anchor="t">
            <a:normAutofit/>
          </a:bodyPr>
          <a:lstStyle>
            <a:lvl1pPr marL="0" indent="0" algn="l">
              <a:lnSpc>
                <a:spcPct val="100000"/>
              </a:lnSpc>
              <a:buNone/>
              <a:defRPr sz="1400" spc="50" baseline="0">
                <a:solidFill>
                  <a:schemeClr val="tx1">
                    <a:lumMod val="75000"/>
                    <a:lumOff val="25000"/>
                  </a:schemeClr>
                </a:solidFill>
              </a:defRPr>
            </a:lvl1pPr>
          </a:lstStyle>
          <a:p>
            <a:pPr lvl="0" rtl="0"/>
            <a:r>
              <a:rPr lang="en-GB" noProof="0"/>
              <a:t>Click to edit master text style</a:t>
            </a:r>
          </a:p>
        </p:txBody>
      </p:sp>
      <p:sp>
        <p:nvSpPr>
          <p:cNvPr id="35" name="Text Placeholder 15">
            <a:extLst>
              <a:ext uri="{FF2B5EF4-FFF2-40B4-BE49-F238E27FC236}">
                <a16:creationId xmlns:a16="http://schemas.microsoft.com/office/drawing/2014/main" id="{2D4661B1-6559-407A-9AEC-A46A0570AE8F}"/>
              </a:ext>
            </a:extLst>
          </p:cNvPr>
          <p:cNvSpPr>
            <a:spLocks noGrp="1"/>
          </p:cNvSpPr>
          <p:nvPr>
            <p:ph type="body" sz="quarter" idx="18" hasCustomPrompt="1"/>
          </p:nvPr>
        </p:nvSpPr>
        <p:spPr>
          <a:xfrm>
            <a:off x="4986028" y="2682564"/>
            <a:ext cx="5539095" cy="1010842"/>
          </a:xfrm>
        </p:spPr>
        <p:txBody>
          <a:bodyPr rtlCol="0" anchor="t">
            <a:normAutofit/>
          </a:bodyPr>
          <a:lstStyle>
            <a:lvl1pPr marL="0" indent="0" algn="l">
              <a:lnSpc>
                <a:spcPct val="100000"/>
              </a:lnSpc>
              <a:buNone/>
              <a:defRPr sz="1400" spc="50" baseline="0">
                <a:solidFill>
                  <a:schemeClr val="tx1">
                    <a:lumMod val="75000"/>
                    <a:lumOff val="25000"/>
                  </a:schemeClr>
                </a:solidFill>
              </a:defRPr>
            </a:lvl1pPr>
          </a:lstStyle>
          <a:p>
            <a:pPr lvl="0" rtl="0"/>
            <a:r>
              <a:rPr lang="en-GB" noProof="0"/>
              <a:t>Click to edit master text style</a:t>
            </a:r>
          </a:p>
        </p:txBody>
      </p:sp>
      <p:sp>
        <p:nvSpPr>
          <p:cNvPr id="36" name="Text Placeholder 15">
            <a:extLst>
              <a:ext uri="{FF2B5EF4-FFF2-40B4-BE49-F238E27FC236}">
                <a16:creationId xmlns:a16="http://schemas.microsoft.com/office/drawing/2014/main" id="{DCC983F7-6A25-42C0-811C-EA32138C5B80}"/>
              </a:ext>
            </a:extLst>
          </p:cNvPr>
          <p:cNvSpPr>
            <a:spLocks noGrp="1"/>
          </p:cNvSpPr>
          <p:nvPr>
            <p:ph type="body" sz="quarter" idx="19" hasCustomPrompt="1"/>
          </p:nvPr>
        </p:nvSpPr>
        <p:spPr>
          <a:xfrm>
            <a:off x="5576937" y="3755394"/>
            <a:ext cx="5539095" cy="1010842"/>
          </a:xfrm>
        </p:spPr>
        <p:txBody>
          <a:bodyPr rtlCol="0" anchor="t">
            <a:normAutofit/>
          </a:bodyPr>
          <a:lstStyle>
            <a:lvl1pPr marL="0" indent="0" algn="l">
              <a:lnSpc>
                <a:spcPct val="100000"/>
              </a:lnSpc>
              <a:buNone/>
              <a:defRPr sz="1400" spc="50" baseline="0">
                <a:solidFill>
                  <a:schemeClr val="tx1">
                    <a:lumMod val="75000"/>
                    <a:lumOff val="25000"/>
                  </a:schemeClr>
                </a:solidFill>
              </a:defRPr>
            </a:lvl1pPr>
          </a:lstStyle>
          <a:p>
            <a:pPr lvl="0" rtl="0"/>
            <a:r>
              <a:rPr lang="en-GB" noProof="0"/>
              <a:t>Click to edit master text style</a:t>
            </a:r>
          </a:p>
        </p:txBody>
      </p:sp>
      <p:sp>
        <p:nvSpPr>
          <p:cNvPr id="37" name="Text Placeholder 15">
            <a:extLst>
              <a:ext uri="{FF2B5EF4-FFF2-40B4-BE49-F238E27FC236}">
                <a16:creationId xmlns:a16="http://schemas.microsoft.com/office/drawing/2014/main" id="{E83DA0EB-27DD-416A-8DA5-4AFDC8587E5C}"/>
              </a:ext>
            </a:extLst>
          </p:cNvPr>
          <p:cNvSpPr>
            <a:spLocks noGrp="1"/>
          </p:cNvSpPr>
          <p:nvPr>
            <p:ph type="body" sz="quarter" idx="20" hasCustomPrompt="1"/>
          </p:nvPr>
        </p:nvSpPr>
        <p:spPr>
          <a:xfrm>
            <a:off x="6175279" y="4824430"/>
            <a:ext cx="5539095" cy="1010842"/>
          </a:xfrm>
        </p:spPr>
        <p:txBody>
          <a:bodyPr rtlCol="0" anchor="t">
            <a:normAutofit/>
          </a:bodyPr>
          <a:lstStyle>
            <a:lvl1pPr marL="0" indent="0" algn="l">
              <a:lnSpc>
                <a:spcPct val="100000"/>
              </a:lnSpc>
              <a:buNone/>
              <a:defRPr sz="1400" spc="50" baseline="0">
                <a:solidFill>
                  <a:schemeClr val="tx1">
                    <a:lumMod val="75000"/>
                    <a:lumOff val="25000"/>
                  </a:schemeClr>
                </a:solidFill>
              </a:defRPr>
            </a:lvl1pPr>
          </a:lstStyle>
          <a:p>
            <a:pPr lvl="0" rtl="0"/>
            <a:r>
              <a:rPr lang="en-GB" noProof="0"/>
              <a:t>Click to edit master text style</a:t>
            </a:r>
          </a:p>
        </p:txBody>
      </p:sp>
      <p:cxnSp>
        <p:nvCxnSpPr>
          <p:cNvPr id="3" name="Straight Connector 2">
            <a:extLst>
              <a:ext uri="{FF2B5EF4-FFF2-40B4-BE49-F238E27FC236}">
                <a16:creationId xmlns:a16="http://schemas.microsoft.com/office/drawing/2014/main" id="{D3795F91-C721-4363-956D-756673AE7957}"/>
              </a:ext>
              <a:ext uri="{C183D7F6-B498-43B3-948B-1728B52AA6E4}">
                <adec:decorative xmlns:adec="http://schemas.microsoft.com/office/drawing/2017/decorative" val="1"/>
              </a:ext>
            </a:extLst>
          </p:cNvPr>
          <p:cNvCxnSpPr>
            <a:cxnSpLocks/>
          </p:cNvCxnSpPr>
          <p:nvPr/>
        </p:nvCxnSpPr>
        <p:spPr>
          <a:xfrm>
            <a:off x="4353515" y="5023933"/>
            <a:ext cx="1513211" cy="0"/>
          </a:xfrm>
          <a:prstGeom prst="line">
            <a:avLst/>
          </a:prstGeom>
          <a:ln w="6350">
            <a:solidFill>
              <a:schemeClr val="accent1">
                <a:lumMod val="75000"/>
              </a:schemeClr>
            </a:solidFill>
          </a:ln>
        </p:spPr>
        <p:style>
          <a:lnRef idx="1">
            <a:schemeClr val="accent5"/>
          </a:lnRef>
          <a:fillRef idx="0">
            <a:schemeClr val="accent5"/>
          </a:fillRef>
          <a:effectRef idx="0">
            <a:schemeClr val="accent5"/>
          </a:effectRef>
          <a:fontRef idx="minor">
            <a:schemeClr val="tx1"/>
          </a:fontRef>
        </p:style>
      </p:cxnSp>
      <p:cxnSp>
        <p:nvCxnSpPr>
          <p:cNvPr id="4" name="Straight Connector 3">
            <a:extLst>
              <a:ext uri="{FF2B5EF4-FFF2-40B4-BE49-F238E27FC236}">
                <a16:creationId xmlns:a16="http://schemas.microsoft.com/office/drawing/2014/main" id="{8AC14461-E27D-413D-B31A-47B74646AF25}"/>
              </a:ext>
              <a:ext uri="{C183D7F6-B498-43B3-948B-1728B52AA6E4}">
                <adec:decorative xmlns:adec="http://schemas.microsoft.com/office/drawing/2017/decorative" val="1"/>
              </a:ext>
            </a:extLst>
          </p:cNvPr>
          <p:cNvCxnSpPr>
            <a:cxnSpLocks/>
          </p:cNvCxnSpPr>
          <p:nvPr/>
        </p:nvCxnSpPr>
        <p:spPr>
          <a:xfrm>
            <a:off x="3759917" y="3948451"/>
            <a:ext cx="1513211" cy="0"/>
          </a:xfrm>
          <a:prstGeom prst="line">
            <a:avLst/>
          </a:prstGeom>
          <a:ln w="6350">
            <a:solidFill>
              <a:schemeClr val="accent1">
                <a:lumMod val="75000"/>
              </a:schemeClr>
            </a:solidFill>
          </a:ln>
        </p:spPr>
        <p:style>
          <a:lnRef idx="1">
            <a:schemeClr val="accent5"/>
          </a:lnRef>
          <a:fillRef idx="0">
            <a:schemeClr val="accent5"/>
          </a:fillRef>
          <a:effectRef idx="0">
            <a:schemeClr val="accent5"/>
          </a:effectRef>
          <a:fontRef idx="minor">
            <a:schemeClr val="tx1"/>
          </a:fontRef>
        </p:style>
      </p:cxnSp>
      <p:cxnSp>
        <p:nvCxnSpPr>
          <p:cNvPr id="8" name="Straight Connector 7">
            <a:extLst>
              <a:ext uri="{FF2B5EF4-FFF2-40B4-BE49-F238E27FC236}">
                <a16:creationId xmlns:a16="http://schemas.microsoft.com/office/drawing/2014/main" id="{4D6AEA4C-7710-4829-BA87-8DD77F15932C}"/>
              </a:ext>
              <a:ext uri="{C183D7F6-B498-43B3-948B-1728B52AA6E4}">
                <adec:decorative xmlns:adec="http://schemas.microsoft.com/office/drawing/2017/decorative" val="1"/>
              </a:ext>
            </a:extLst>
          </p:cNvPr>
          <p:cNvCxnSpPr>
            <a:cxnSpLocks/>
          </p:cNvCxnSpPr>
          <p:nvPr/>
        </p:nvCxnSpPr>
        <p:spPr>
          <a:xfrm>
            <a:off x="3173453" y="2872686"/>
            <a:ext cx="1513211" cy="0"/>
          </a:xfrm>
          <a:prstGeom prst="line">
            <a:avLst/>
          </a:prstGeom>
          <a:ln w="6350">
            <a:solidFill>
              <a:schemeClr val="accent1">
                <a:lumMod val="75000"/>
              </a:schemeClr>
            </a:solidFill>
          </a:ln>
        </p:spPr>
        <p:style>
          <a:lnRef idx="1">
            <a:schemeClr val="accent5"/>
          </a:lnRef>
          <a:fillRef idx="0">
            <a:schemeClr val="accent5"/>
          </a:fillRef>
          <a:effectRef idx="0">
            <a:schemeClr val="accent5"/>
          </a:effectRef>
          <a:fontRef idx="minor">
            <a:schemeClr val="tx1"/>
          </a:fontRef>
        </p:style>
      </p:cxnSp>
      <p:cxnSp>
        <p:nvCxnSpPr>
          <p:cNvPr id="9" name="Straight Connector 8">
            <a:extLst>
              <a:ext uri="{FF2B5EF4-FFF2-40B4-BE49-F238E27FC236}">
                <a16:creationId xmlns:a16="http://schemas.microsoft.com/office/drawing/2014/main" id="{E9BD473E-6203-491C-87AC-54AC0AB23333}"/>
              </a:ext>
              <a:ext uri="{C183D7F6-B498-43B3-948B-1728B52AA6E4}">
                <adec:decorative xmlns:adec="http://schemas.microsoft.com/office/drawing/2017/decorative" val="1"/>
              </a:ext>
            </a:extLst>
          </p:cNvPr>
          <p:cNvCxnSpPr>
            <a:cxnSpLocks/>
          </p:cNvCxnSpPr>
          <p:nvPr/>
        </p:nvCxnSpPr>
        <p:spPr>
          <a:xfrm>
            <a:off x="2586263" y="1796083"/>
            <a:ext cx="1513211" cy="0"/>
          </a:xfrm>
          <a:prstGeom prst="line">
            <a:avLst/>
          </a:prstGeom>
          <a:ln w="6350">
            <a:solidFill>
              <a:schemeClr val="accent1">
                <a:lumMod val="75000"/>
              </a:schemeClr>
            </a:solidFill>
          </a:ln>
        </p:spPr>
        <p:style>
          <a:lnRef idx="1">
            <a:schemeClr val="accent5"/>
          </a:lnRef>
          <a:fillRef idx="0">
            <a:schemeClr val="accent5"/>
          </a:fillRef>
          <a:effectRef idx="0">
            <a:schemeClr val="accent5"/>
          </a:effectRef>
          <a:fontRef idx="minor">
            <a:schemeClr val="tx1"/>
          </a:fontRef>
        </p:style>
      </p:cxnSp>
      <p:sp>
        <p:nvSpPr>
          <p:cNvPr id="5" name="Date Placeholder 4">
            <a:extLst>
              <a:ext uri="{FF2B5EF4-FFF2-40B4-BE49-F238E27FC236}">
                <a16:creationId xmlns:a16="http://schemas.microsoft.com/office/drawing/2014/main" id="{874DC36F-5D3E-439D-80B5-32633FC34434}"/>
              </a:ext>
            </a:extLst>
          </p:cNvPr>
          <p:cNvSpPr>
            <a:spLocks noGrp="1"/>
          </p:cNvSpPr>
          <p:nvPr>
            <p:ph type="dt" sz="half" idx="10"/>
          </p:nvPr>
        </p:nvSpPr>
        <p:spPr/>
        <p:txBody>
          <a:bodyPr rtlCol="0"/>
          <a:lstStyle>
            <a:lvl1pPr>
              <a:defRPr sz="900">
                <a:solidFill>
                  <a:srgbClr val="898989"/>
                </a:solidFill>
              </a:defRPr>
            </a:lvl1pPr>
          </a:lstStyle>
          <a:p>
            <a:pPr rtl="0"/>
            <a:r>
              <a:rPr lang="en-GB" noProof="0"/>
              <a:t>20XX</a:t>
            </a:r>
          </a:p>
        </p:txBody>
      </p:sp>
      <p:sp>
        <p:nvSpPr>
          <p:cNvPr id="6" name="Footer Placeholder 5">
            <a:extLst>
              <a:ext uri="{FF2B5EF4-FFF2-40B4-BE49-F238E27FC236}">
                <a16:creationId xmlns:a16="http://schemas.microsoft.com/office/drawing/2014/main" id="{6C710A8A-CEC9-4787-A745-C28DD965F7DD}"/>
              </a:ext>
            </a:extLst>
          </p:cNvPr>
          <p:cNvSpPr>
            <a:spLocks noGrp="1"/>
          </p:cNvSpPr>
          <p:nvPr>
            <p:ph type="ftr" sz="quarter" idx="11"/>
          </p:nvPr>
        </p:nvSpPr>
        <p:spPr>
          <a:xfrm>
            <a:off x="6155823" y="6356350"/>
            <a:ext cx="1808712" cy="365125"/>
          </a:xfrm>
        </p:spPr>
        <p:txBody>
          <a:bodyPr rtlCol="0"/>
          <a:lstStyle>
            <a:lvl1pPr algn="l">
              <a:defRPr sz="900"/>
            </a:lvl1pPr>
          </a:lstStyle>
          <a:p>
            <a:pPr rtl="0"/>
            <a:r>
              <a:rPr lang="en-GB" noProof="0"/>
              <a:t>Pitch Deck</a:t>
            </a:r>
          </a:p>
        </p:txBody>
      </p:sp>
      <p:sp>
        <p:nvSpPr>
          <p:cNvPr id="7" name="Slide Number Placeholder 6">
            <a:extLst>
              <a:ext uri="{FF2B5EF4-FFF2-40B4-BE49-F238E27FC236}">
                <a16:creationId xmlns:a16="http://schemas.microsoft.com/office/drawing/2014/main" id="{4162BD04-8F01-472A-9456-4702A2218BB5}"/>
              </a:ext>
            </a:extLst>
          </p:cNvPr>
          <p:cNvSpPr>
            <a:spLocks noGrp="1"/>
          </p:cNvSpPr>
          <p:nvPr>
            <p:ph type="sldNum" sz="quarter" idx="12"/>
          </p:nvPr>
        </p:nvSpPr>
        <p:spPr>
          <a:xfrm>
            <a:off x="10810874" y="6356350"/>
            <a:ext cx="542925" cy="365125"/>
          </a:xfrm>
        </p:spPr>
        <p:txBody>
          <a:bodyPr rtlCol="0"/>
          <a:lstStyle>
            <a:lvl1pPr>
              <a:defRPr sz="900"/>
            </a:lvl1pPr>
          </a:lstStyle>
          <a:p>
            <a:pPr rtl="0"/>
            <a:fld id="{B5CEABB6-07DC-46E8-9B57-56EC44A396E5}" type="slidenum">
              <a:rPr lang="en-GB" noProof="0" smtClean="0"/>
              <a:t>‹#›</a:t>
            </a:fld>
            <a:endParaRPr lang="en-GB" noProof="0"/>
          </a:p>
        </p:txBody>
      </p:sp>
    </p:spTree>
    <p:extLst>
      <p:ext uri="{BB962C8B-B14F-4D97-AF65-F5344CB8AC3E}">
        <p14:creationId xmlns:p14="http://schemas.microsoft.com/office/powerpoint/2010/main" val="305281234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ontent 3 Column">
    <p:bg>
      <p:bgPr>
        <a:solidFill>
          <a:schemeClr val="accent2"/>
        </a:solidFill>
        <a:effectLst/>
      </p:bgPr>
    </p:bg>
    <p:spTree>
      <p:nvGrpSpPr>
        <p:cNvPr id="1" name=""/>
        <p:cNvGrpSpPr/>
        <p:nvPr/>
      </p:nvGrpSpPr>
      <p:grpSpPr>
        <a:xfrm>
          <a:off x="0" y="0"/>
          <a:ext cx="0" cy="0"/>
          <a:chOff x="0" y="0"/>
          <a:chExt cx="0" cy="0"/>
        </a:xfrm>
      </p:grpSpPr>
      <p:sp>
        <p:nvSpPr>
          <p:cNvPr id="14" name="Title 1">
            <a:extLst>
              <a:ext uri="{FF2B5EF4-FFF2-40B4-BE49-F238E27FC236}">
                <a16:creationId xmlns:a16="http://schemas.microsoft.com/office/drawing/2014/main" id="{42ACEF30-0520-40B3-A1F1-F3D2530563D6}"/>
              </a:ext>
            </a:extLst>
          </p:cNvPr>
          <p:cNvSpPr>
            <a:spLocks noGrp="1"/>
          </p:cNvSpPr>
          <p:nvPr>
            <p:ph type="title" hasCustomPrompt="1"/>
          </p:nvPr>
        </p:nvSpPr>
        <p:spPr>
          <a:xfrm>
            <a:off x="1885156" y="892177"/>
            <a:ext cx="8421688" cy="1325563"/>
          </a:xfrm>
        </p:spPr>
        <p:txBody>
          <a:bodyPr rtlCol="0">
            <a:normAutofit/>
          </a:bodyPr>
          <a:lstStyle>
            <a:lvl1pPr algn="ctr">
              <a:defRPr lang="en-US" sz="2800" kern="1200" spc="150" baseline="0" dirty="0">
                <a:solidFill>
                  <a:schemeClr val="tx1">
                    <a:lumMod val="75000"/>
                    <a:lumOff val="25000"/>
                  </a:schemeClr>
                </a:solidFill>
                <a:latin typeface="+mj-lt"/>
                <a:ea typeface="+mj-ea"/>
                <a:cs typeface="+mj-cs"/>
              </a:defRPr>
            </a:lvl1pPr>
          </a:lstStyle>
          <a:p>
            <a:pPr rtl="0"/>
            <a:r>
              <a:rPr lang="en-GB" noProof="0"/>
              <a:t>CLICK TO EDIT MASTER TITLE STYLE</a:t>
            </a:r>
          </a:p>
        </p:txBody>
      </p:sp>
      <p:sp>
        <p:nvSpPr>
          <p:cNvPr id="15" name="Text Placeholder 15">
            <a:extLst>
              <a:ext uri="{FF2B5EF4-FFF2-40B4-BE49-F238E27FC236}">
                <a16:creationId xmlns:a16="http://schemas.microsoft.com/office/drawing/2014/main" id="{A1FB681F-A94D-4BF8-8290-0811E98D49D4}"/>
              </a:ext>
            </a:extLst>
          </p:cNvPr>
          <p:cNvSpPr>
            <a:spLocks noGrp="1"/>
          </p:cNvSpPr>
          <p:nvPr>
            <p:ph type="body" sz="quarter" idx="13" hasCustomPrompt="1"/>
          </p:nvPr>
        </p:nvSpPr>
        <p:spPr>
          <a:xfrm>
            <a:off x="1485900" y="2563123"/>
            <a:ext cx="4031945" cy="365125"/>
          </a:xfrm>
        </p:spPr>
        <p:txBody>
          <a:bodyPr rtlCol="0">
            <a:normAutofit/>
          </a:bodyPr>
          <a:lstStyle>
            <a:lvl1pPr marL="0" indent="0" algn="ctr">
              <a:buNone/>
              <a:defRPr lang="en-US" sz="2000" kern="1200" spc="150" baseline="0" dirty="0">
                <a:solidFill>
                  <a:schemeClr val="tx1">
                    <a:lumMod val="75000"/>
                    <a:lumOff val="25000"/>
                  </a:schemeClr>
                </a:solidFill>
                <a:latin typeface="+mj-lt"/>
                <a:ea typeface="+mj-ea"/>
                <a:cs typeface="+mj-cs"/>
              </a:defRPr>
            </a:lvl1pPr>
          </a:lstStyle>
          <a:p>
            <a:pPr lvl="0" rtl="0"/>
            <a:r>
              <a:rPr lang="en-GB" noProof="0"/>
              <a:t>CLICK TO ADD SUBTITLE</a:t>
            </a:r>
          </a:p>
        </p:txBody>
      </p:sp>
      <p:sp>
        <p:nvSpPr>
          <p:cNvPr id="17" name="Text Placeholder 18">
            <a:extLst>
              <a:ext uri="{FF2B5EF4-FFF2-40B4-BE49-F238E27FC236}">
                <a16:creationId xmlns:a16="http://schemas.microsoft.com/office/drawing/2014/main" id="{61E8C129-EF62-46A8-97F3-3CB5D014FBDD}"/>
              </a:ext>
            </a:extLst>
          </p:cNvPr>
          <p:cNvSpPr>
            <a:spLocks noGrp="1"/>
          </p:cNvSpPr>
          <p:nvPr>
            <p:ph type="body" sz="quarter" idx="15" hasCustomPrompt="1"/>
          </p:nvPr>
        </p:nvSpPr>
        <p:spPr>
          <a:xfrm>
            <a:off x="1485664" y="3070348"/>
            <a:ext cx="4031030" cy="1057308"/>
          </a:xfrm>
        </p:spPr>
        <p:txBody>
          <a:bodyPr rtlCol="0">
            <a:normAutofit/>
          </a:bodyPr>
          <a:lstStyle>
            <a:lvl1pPr marL="0" indent="0" algn="ctr">
              <a:lnSpc>
                <a:spcPct val="100000"/>
              </a:lnSpc>
              <a:buFont typeface="Arial" panose="020B0604020202020204" pitchFamily="34" charset="0"/>
              <a:buNone/>
              <a:defRPr sz="1400">
                <a:solidFill>
                  <a:schemeClr val="tx1">
                    <a:lumMod val="75000"/>
                    <a:lumOff val="25000"/>
                  </a:schemeClr>
                </a:solidFill>
              </a:defRPr>
            </a:lvl1pPr>
          </a:lstStyle>
          <a:p>
            <a:pPr lvl="0" rtl="0"/>
            <a:r>
              <a:rPr lang="en-GB" noProof="0"/>
              <a:t>Click to add text</a:t>
            </a:r>
          </a:p>
        </p:txBody>
      </p:sp>
      <p:sp>
        <p:nvSpPr>
          <p:cNvPr id="31" name="Text Placeholder 15">
            <a:extLst>
              <a:ext uri="{FF2B5EF4-FFF2-40B4-BE49-F238E27FC236}">
                <a16:creationId xmlns:a16="http://schemas.microsoft.com/office/drawing/2014/main" id="{87DD41A9-B6B3-48D9-A3A6-831B39C9158C}"/>
              </a:ext>
            </a:extLst>
          </p:cNvPr>
          <p:cNvSpPr>
            <a:spLocks noGrp="1"/>
          </p:cNvSpPr>
          <p:nvPr>
            <p:ph type="body" sz="quarter" idx="16" hasCustomPrompt="1"/>
          </p:nvPr>
        </p:nvSpPr>
        <p:spPr>
          <a:xfrm>
            <a:off x="6673004" y="2563123"/>
            <a:ext cx="4031945" cy="365125"/>
          </a:xfrm>
        </p:spPr>
        <p:txBody>
          <a:bodyPr rtlCol="0">
            <a:normAutofit/>
          </a:bodyPr>
          <a:lstStyle>
            <a:lvl1pPr marL="0" indent="0" algn="ctr">
              <a:buNone/>
              <a:defRPr lang="en-US" sz="2000" kern="1200" spc="150" baseline="0" dirty="0">
                <a:solidFill>
                  <a:schemeClr val="tx1">
                    <a:lumMod val="75000"/>
                    <a:lumOff val="25000"/>
                  </a:schemeClr>
                </a:solidFill>
                <a:latin typeface="+mj-lt"/>
                <a:ea typeface="+mj-ea"/>
                <a:cs typeface="+mj-cs"/>
              </a:defRPr>
            </a:lvl1pPr>
          </a:lstStyle>
          <a:p>
            <a:pPr marL="0" lvl="0" indent="0" algn="l" defTabSz="914400" rtl="0" eaLnBrk="1" latinLnBrk="0" hangingPunct="1">
              <a:lnSpc>
                <a:spcPct val="90000"/>
              </a:lnSpc>
              <a:spcBef>
                <a:spcPts val="1000"/>
              </a:spcBef>
              <a:buFont typeface="Arial" panose="020B0604020202020204" pitchFamily="34" charset="0"/>
              <a:buNone/>
            </a:pPr>
            <a:r>
              <a:rPr lang="en-GB" noProof="0"/>
              <a:t>CLICK TO ADD SUBTITLE</a:t>
            </a:r>
          </a:p>
        </p:txBody>
      </p:sp>
      <p:sp>
        <p:nvSpPr>
          <p:cNvPr id="32" name="Text Placeholder 18">
            <a:extLst>
              <a:ext uri="{FF2B5EF4-FFF2-40B4-BE49-F238E27FC236}">
                <a16:creationId xmlns:a16="http://schemas.microsoft.com/office/drawing/2014/main" id="{FB791E68-EDF5-4CC2-8774-A27AEF1D25E6}"/>
              </a:ext>
            </a:extLst>
          </p:cNvPr>
          <p:cNvSpPr>
            <a:spLocks noGrp="1"/>
          </p:cNvSpPr>
          <p:nvPr>
            <p:ph type="body" sz="quarter" idx="17" hasCustomPrompt="1"/>
          </p:nvPr>
        </p:nvSpPr>
        <p:spPr>
          <a:xfrm>
            <a:off x="6673143" y="3070348"/>
            <a:ext cx="4031030" cy="1057308"/>
          </a:xfrm>
        </p:spPr>
        <p:txBody>
          <a:bodyPr rtlCol="0">
            <a:normAutofit/>
          </a:bodyPr>
          <a:lstStyle>
            <a:lvl1pPr marL="0" indent="0" algn="ctr">
              <a:lnSpc>
                <a:spcPct val="100000"/>
              </a:lnSpc>
              <a:buFont typeface="Arial" panose="020B0604020202020204" pitchFamily="34" charset="0"/>
              <a:buNone/>
              <a:defRPr sz="1400">
                <a:solidFill>
                  <a:schemeClr val="tx1">
                    <a:lumMod val="75000"/>
                    <a:lumOff val="25000"/>
                  </a:schemeClr>
                </a:solidFill>
              </a:defRPr>
            </a:lvl1pPr>
          </a:lstStyle>
          <a:p>
            <a:pPr lvl="0" rtl="0"/>
            <a:r>
              <a:rPr lang="en-GB" noProof="0"/>
              <a:t>Click to add text</a:t>
            </a:r>
          </a:p>
        </p:txBody>
      </p:sp>
      <p:sp>
        <p:nvSpPr>
          <p:cNvPr id="33" name="Text Placeholder 15">
            <a:extLst>
              <a:ext uri="{FF2B5EF4-FFF2-40B4-BE49-F238E27FC236}">
                <a16:creationId xmlns:a16="http://schemas.microsoft.com/office/drawing/2014/main" id="{AA224F82-7E0C-4EBF-97D3-132481DBCDA9}"/>
              </a:ext>
            </a:extLst>
          </p:cNvPr>
          <p:cNvSpPr>
            <a:spLocks noGrp="1"/>
          </p:cNvSpPr>
          <p:nvPr>
            <p:ph type="body" sz="quarter" idx="18" hasCustomPrompt="1"/>
          </p:nvPr>
        </p:nvSpPr>
        <p:spPr>
          <a:xfrm>
            <a:off x="1485899" y="4319431"/>
            <a:ext cx="4031945" cy="365125"/>
          </a:xfrm>
        </p:spPr>
        <p:txBody>
          <a:bodyPr rtlCol="0">
            <a:normAutofit/>
          </a:bodyPr>
          <a:lstStyle>
            <a:lvl1pPr marL="0" indent="0" algn="ctr">
              <a:buNone/>
              <a:defRPr lang="en-US" sz="2000" kern="1200" spc="150" baseline="0" dirty="0">
                <a:solidFill>
                  <a:schemeClr val="tx1">
                    <a:lumMod val="75000"/>
                    <a:lumOff val="25000"/>
                  </a:schemeClr>
                </a:solidFill>
                <a:latin typeface="+mj-lt"/>
                <a:ea typeface="+mj-ea"/>
                <a:cs typeface="+mj-cs"/>
              </a:defRPr>
            </a:lvl1pPr>
          </a:lstStyle>
          <a:p>
            <a:pPr marL="0" lvl="0" indent="0" algn="l" defTabSz="914400" rtl="0" eaLnBrk="1" latinLnBrk="0" hangingPunct="1">
              <a:lnSpc>
                <a:spcPct val="90000"/>
              </a:lnSpc>
              <a:spcBef>
                <a:spcPts val="1000"/>
              </a:spcBef>
              <a:buFont typeface="Arial" panose="020B0604020202020204" pitchFamily="34" charset="0"/>
              <a:buNone/>
            </a:pPr>
            <a:r>
              <a:rPr lang="en-GB" noProof="0"/>
              <a:t>CLICK TO ADD SUBTITLE</a:t>
            </a:r>
          </a:p>
        </p:txBody>
      </p:sp>
      <p:sp>
        <p:nvSpPr>
          <p:cNvPr id="34" name="Text Placeholder 18">
            <a:extLst>
              <a:ext uri="{FF2B5EF4-FFF2-40B4-BE49-F238E27FC236}">
                <a16:creationId xmlns:a16="http://schemas.microsoft.com/office/drawing/2014/main" id="{699D24C6-4AFB-4222-8E0C-4D11CD9C0FF7}"/>
              </a:ext>
            </a:extLst>
          </p:cNvPr>
          <p:cNvSpPr>
            <a:spLocks noGrp="1"/>
          </p:cNvSpPr>
          <p:nvPr>
            <p:ph type="body" sz="quarter" idx="19" hasCustomPrompt="1"/>
          </p:nvPr>
        </p:nvSpPr>
        <p:spPr>
          <a:xfrm>
            <a:off x="1486412" y="4826656"/>
            <a:ext cx="4031030" cy="1057308"/>
          </a:xfrm>
        </p:spPr>
        <p:txBody>
          <a:bodyPr rtlCol="0">
            <a:normAutofit/>
          </a:bodyPr>
          <a:lstStyle>
            <a:lvl1pPr marL="0" indent="0" algn="ctr">
              <a:lnSpc>
                <a:spcPct val="100000"/>
              </a:lnSpc>
              <a:buFont typeface="Arial" panose="020B0604020202020204" pitchFamily="34" charset="0"/>
              <a:buNone/>
              <a:defRPr sz="1400">
                <a:solidFill>
                  <a:schemeClr val="tx1">
                    <a:lumMod val="75000"/>
                    <a:lumOff val="25000"/>
                  </a:schemeClr>
                </a:solidFill>
              </a:defRPr>
            </a:lvl1pPr>
          </a:lstStyle>
          <a:p>
            <a:pPr lvl="0" rtl="0"/>
            <a:r>
              <a:rPr lang="en-GB" noProof="0"/>
              <a:t>Click to add text</a:t>
            </a:r>
          </a:p>
        </p:txBody>
      </p:sp>
      <p:sp>
        <p:nvSpPr>
          <p:cNvPr id="12" name="Text Placeholder 15">
            <a:extLst>
              <a:ext uri="{FF2B5EF4-FFF2-40B4-BE49-F238E27FC236}">
                <a16:creationId xmlns:a16="http://schemas.microsoft.com/office/drawing/2014/main" id="{3B05E19C-DF33-4515-AC52-F95850810EC1}"/>
              </a:ext>
            </a:extLst>
          </p:cNvPr>
          <p:cNvSpPr>
            <a:spLocks noGrp="1"/>
          </p:cNvSpPr>
          <p:nvPr>
            <p:ph type="body" sz="quarter" idx="23" hasCustomPrompt="1"/>
          </p:nvPr>
        </p:nvSpPr>
        <p:spPr>
          <a:xfrm>
            <a:off x="6672630" y="4319431"/>
            <a:ext cx="4031945" cy="365125"/>
          </a:xfrm>
        </p:spPr>
        <p:txBody>
          <a:bodyPr rtlCol="0">
            <a:normAutofit/>
          </a:bodyPr>
          <a:lstStyle>
            <a:lvl1pPr marL="0" indent="0" algn="ctr">
              <a:buNone/>
              <a:defRPr lang="en-US" sz="2000" kern="1200" spc="150" baseline="0" dirty="0">
                <a:solidFill>
                  <a:schemeClr val="tx1">
                    <a:lumMod val="75000"/>
                    <a:lumOff val="25000"/>
                  </a:schemeClr>
                </a:solidFill>
                <a:latin typeface="+mj-lt"/>
                <a:ea typeface="+mj-ea"/>
                <a:cs typeface="+mj-cs"/>
              </a:defRPr>
            </a:lvl1pPr>
          </a:lstStyle>
          <a:p>
            <a:pPr marL="0" lvl="0" indent="0" algn="l" defTabSz="914400" rtl="0" eaLnBrk="1" latinLnBrk="0" hangingPunct="1">
              <a:lnSpc>
                <a:spcPct val="90000"/>
              </a:lnSpc>
              <a:spcBef>
                <a:spcPts val="1000"/>
              </a:spcBef>
              <a:buFont typeface="Arial" panose="020B0604020202020204" pitchFamily="34" charset="0"/>
              <a:buNone/>
            </a:pPr>
            <a:r>
              <a:rPr lang="en-GB" noProof="0"/>
              <a:t>CLICK TO ADD SUBTITLE</a:t>
            </a:r>
          </a:p>
        </p:txBody>
      </p:sp>
      <p:sp>
        <p:nvSpPr>
          <p:cNvPr id="13" name="Text Placeholder 18">
            <a:extLst>
              <a:ext uri="{FF2B5EF4-FFF2-40B4-BE49-F238E27FC236}">
                <a16:creationId xmlns:a16="http://schemas.microsoft.com/office/drawing/2014/main" id="{C0EBC62D-442C-45D3-B66B-C6578FBB3370}"/>
              </a:ext>
            </a:extLst>
          </p:cNvPr>
          <p:cNvSpPr>
            <a:spLocks noGrp="1"/>
          </p:cNvSpPr>
          <p:nvPr>
            <p:ph type="body" sz="quarter" idx="24" hasCustomPrompt="1"/>
          </p:nvPr>
        </p:nvSpPr>
        <p:spPr>
          <a:xfrm>
            <a:off x="6673143" y="4826656"/>
            <a:ext cx="4031030" cy="1057308"/>
          </a:xfrm>
        </p:spPr>
        <p:txBody>
          <a:bodyPr rtlCol="0">
            <a:normAutofit/>
          </a:bodyPr>
          <a:lstStyle>
            <a:lvl1pPr marL="0" indent="0" algn="ctr">
              <a:lnSpc>
                <a:spcPct val="100000"/>
              </a:lnSpc>
              <a:buFont typeface="Arial" panose="020B0604020202020204" pitchFamily="34" charset="0"/>
              <a:buNone/>
              <a:defRPr sz="1400">
                <a:solidFill>
                  <a:schemeClr val="tx1">
                    <a:lumMod val="75000"/>
                    <a:lumOff val="25000"/>
                  </a:schemeClr>
                </a:solidFill>
              </a:defRPr>
            </a:lvl1pPr>
          </a:lstStyle>
          <a:p>
            <a:pPr lvl="0" rtl="0"/>
            <a:r>
              <a:rPr lang="en-GB" noProof="0"/>
              <a:t>Click to add text</a:t>
            </a:r>
          </a:p>
        </p:txBody>
      </p:sp>
      <p:sp>
        <p:nvSpPr>
          <p:cNvPr id="3" name="Date Placeholder 2">
            <a:extLst>
              <a:ext uri="{FF2B5EF4-FFF2-40B4-BE49-F238E27FC236}">
                <a16:creationId xmlns:a16="http://schemas.microsoft.com/office/drawing/2014/main" id="{98EC90C5-A811-4E5C-ADD1-A89DB4E94DAA}"/>
              </a:ext>
            </a:extLst>
          </p:cNvPr>
          <p:cNvSpPr>
            <a:spLocks noGrp="1"/>
          </p:cNvSpPr>
          <p:nvPr>
            <p:ph type="dt" sz="half" idx="20"/>
          </p:nvPr>
        </p:nvSpPr>
        <p:spPr/>
        <p:txBody>
          <a:bodyPr rtlCol="0"/>
          <a:lstStyle/>
          <a:p>
            <a:pPr rtl="0"/>
            <a:r>
              <a:rPr lang="en-GB" noProof="0"/>
              <a:t>20XX</a:t>
            </a:r>
          </a:p>
        </p:txBody>
      </p:sp>
      <p:sp>
        <p:nvSpPr>
          <p:cNvPr id="4" name="Footer Placeholder 3">
            <a:extLst>
              <a:ext uri="{FF2B5EF4-FFF2-40B4-BE49-F238E27FC236}">
                <a16:creationId xmlns:a16="http://schemas.microsoft.com/office/drawing/2014/main" id="{3356B621-AE19-45D3-B25F-23256C242DDD}"/>
              </a:ext>
            </a:extLst>
          </p:cNvPr>
          <p:cNvSpPr>
            <a:spLocks noGrp="1"/>
          </p:cNvSpPr>
          <p:nvPr>
            <p:ph type="ftr" sz="quarter" idx="21"/>
          </p:nvPr>
        </p:nvSpPr>
        <p:spPr/>
        <p:txBody>
          <a:bodyPr rtlCol="0"/>
          <a:lstStyle/>
          <a:p>
            <a:pPr rtl="0"/>
            <a:r>
              <a:rPr lang="en-GB" noProof="0"/>
              <a:t>Pitch Deck</a:t>
            </a:r>
          </a:p>
        </p:txBody>
      </p:sp>
      <p:sp>
        <p:nvSpPr>
          <p:cNvPr id="5" name="Slide Number Placeholder 4">
            <a:extLst>
              <a:ext uri="{FF2B5EF4-FFF2-40B4-BE49-F238E27FC236}">
                <a16:creationId xmlns:a16="http://schemas.microsoft.com/office/drawing/2014/main" id="{158BDCB2-D8C3-4571-8154-76BEA9AE41A8}"/>
              </a:ext>
            </a:extLst>
          </p:cNvPr>
          <p:cNvSpPr>
            <a:spLocks noGrp="1"/>
          </p:cNvSpPr>
          <p:nvPr>
            <p:ph type="sldNum" sz="quarter" idx="22"/>
          </p:nvPr>
        </p:nvSpPr>
        <p:spPr/>
        <p:txBody>
          <a:bodyPr rtlCol="0"/>
          <a:lstStyle/>
          <a:p>
            <a:pPr rtl="0"/>
            <a:fld id="{B5CEABB6-07DC-46E8-9B57-56EC44A396E5}" type="slidenum">
              <a:rPr lang="en-GB" noProof="0" smtClean="0"/>
              <a:t>‹#›</a:t>
            </a:fld>
            <a:endParaRPr lang="en-GB" noProof="0"/>
          </a:p>
        </p:txBody>
      </p:sp>
      <p:cxnSp>
        <p:nvCxnSpPr>
          <p:cNvPr id="2" name="Straight Connector 1">
            <a:extLst>
              <a:ext uri="{FF2B5EF4-FFF2-40B4-BE49-F238E27FC236}">
                <a16:creationId xmlns:a16="http://schemas.microsoft.com/office/drawing/2014/main" id="{9298DCF7-7DC1-4618-8133-F63847B0AFE2}"/>
              </a:ext>
              <a:ext uri="{C183D7F6-B498-43B3-948B-1728B52AA6E4}">
                <adec:decorative xmlns:adec="http://schemas.microsoft.com/office/drawing/2017/decorative" val="1"/>
              </a:ext>
            </a:extLst>
          </p:cNvPr>
          <p:cNvCxnSpPr>
            <a:cxnSpLocks/>
          </p:cNvCxnSpPr>
          <p:nvPr userDrawn="1"/>
        </p:nvCxnSpPr>
        <p:spPr>
          <a:xfrm>
            <a:off x="8688388" y="0"/>
            <a:ext cx="3503612" cy="2352957"/>
          </a:xfrm>
          <a:prstGeom prst="line">
            <a:avLst/>
          </a:prstGeom>
        </p:spPr>
        <p:style>
          <a:lnRef idx="1">
            <a:schemeClr val="accent1"/>
          </a:lnRef>
          <a:fillRef idx="0">
            <a:schemeClr val="accent1"/>
          </a:fillRef>
          <a:effectRef idx="0">
            <a:schemeClr val="accent1"/>
          </a:effectRef>
          <a:fontRef idx="minor">
            <a:schemeClr val="tx1"/>
          </a:fontRef>
        </p:style>
      </p:cxnSp>
      <p:cxnSp>
        <p:nvCxnSpPr>
          <p:cNvPr id="6" name="Straight Connector 5">
            <a:extLst>
              <a:ext uri="{FF2B5EF4-FFF2-40B4-BE49-F238E27FC236}">
                <a16:creationId xmlns:a16="http://schemas.microsoft.com/office/drawing/2014/main" id="{653A6567-233D-4A3B-B52B-DE7E5E35A175}"/>
              </a:ext>
              <a:ext uri="{C183D7F6-B498-43B3-948B-1728B52AA6E4}">
                <adec:decorative xmlns:adec="http://schemas.microsoft.com/office/drawing/2017/decorative" val="1"/>
              </a:ext>
            </a:extLst>
          </p:cNvPr>
          <p:cNvCxnSpPr>
            <a:cxnSpLocks/>
          </p:cNvCxnSpPr>
          <p:nvPr userDrawn="1"/>
        </p:nvCxnSpPr>
        <p:spPr>
          <a:xfrm>
            <a:off x="9720943" y="0"/>
            <a:ext cx="2471057" cy="2699032"/>
          </a:xfrm>
          <a:prstGeom prst="line">
            <a:avLst/>
          </a:prstGeom>
        </p:spPr>
        <p:style>
          <a:lnRef idx="1">
            <a:schemeClr val="accent1"/>
          </a:lnRef>
          <a:fillRef idx="0">
            <a:schemeClr val="accent1"/>
          </a:fillRef>
          <a:effectRef idx="0">
            <a:schemeClr val="accent1"/>
          </a:effectRef>
          <a:fontRef idx="minor">
            <a:schemeClr val="tx1"/>
          </a:fontRef>
        </p:style>
      </p:cxnSp>
      <p:pic>
        <p:nvPicPr>
          <p:cNvPr id="7" name="Graphic 6">
            <a:extLst>
              <a:ext uri="{FF2B5EF4-FFF2-40B4-BE49-F238E27FC236}">
                <a16:creationId xmlns:a16="http://schemas.microsoft.com/office/drawing/2014/main" id="{64D564EB-CA78-42C6-AD76-3C4E7B3AEA8D}"/>
              </a:ext>
              <a:ext uri="{C183D7F6-B498-43B3-948B-1728B52AA6E4}">
                <adec:decorative xmlns:adec="http://schemas.microsoft.com/office/drawing/2017/decorative" val="1"/>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0" y="473953"/>
            <a:ext cx="2057400" cy="1647825"/>
          </a:xfrm>
          <a:prstGeom prst="rect">
            <a:avLst/>
          </a:prstGeom>
        </p:spPr>
      </p:pic>
      <p:pic>
        <p:nvPicPr>
          <p:cNvPr id="8" name="Graphic 7">
            <a:extLst>
              <a:ext uri="{FF2B5EF4-FFF2-40B4-BE49-F238E27FC236}">
                <a16:creationId xmlns:a16="http://schemas.microsoft.com/office/drawing/2014/main" id="{1CFFBB3A-BDCF-4878-8D04-E8BB9A050E71}"/>
              </a:ext>
              <a:ext uri="{C183D7F6-B498-43B3-948B-1728B52AA6E4}">
                <adec:decorative xmlns:adec="http://schemas.microsoft.com/office/drawing/2017/decorative" val="1"/>
              </a:ext>
            </a:extLst>
          </p:cNvPr>
          <p:cNvPicPr>
            <a:picLocks noChangeAspect="1"/>
          </p:cNvPicPr>
          <p:nvPr userDrawn="1"/>
        </p:nvPicPr>
        <p:blipFill>
          <a:blip r:embed="rId4">
            <a:extLst>
              <a:ext uri="{96DAC541-7B7A-43D3-8B79-37D633B846F1}">
                <asvg:svgBlip xmlns:asvg="http://schemas.microsoft.com/office/drawing/2016/SVG/main" r:embed="rId5"/>
              </a:ext>
            </a:extLst>
          </a:blip>
          <a:stretch>
            <a:fillRect/>
          </a:stretch>
        </p:blipFill>
        <p:spPr>
          <a:xfrm>
            <a:off x="11049000" y="5180889"/>
            <a:ext cx="1143000" cy="914400"/>
          </a:xfrm>
          <a:prstGeom prst="rect">
            <a:avLst/>
          </a:prstGeom>
        </p:spPr>
      </p:pic>
    </p:spTree>
    <p:extLst>
      <p:ext uri="{BB962C8B-B14F-4D97-AF65-F5344CB8AC3E}">
        <p14:creationId xmlns:p14="http://schemas.microsoft.com/office/powerpoint/2010/main" val="250148761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ontent 2 Column">
    <p:bg>
      <p:bgPr>
        <a:solidFill>
          <a:schemeClr val="bg1"/>
        </a:solidFill>
        <a:effectLst/>
      </p:bgPr>
    </p:bg>
    <p:spTree>
      <p:nvGrpSpPr>
        <p:cNvPr id="1" name=""/>
        <p:cNvGrpSpPr/>
        <p:nvPr/>
      </p:nvGrpSpPr>
      <p:grpSpPr>
        <a:xfrm>
          <a:off x="0" y="0"/>
          <a:ext cx="0" cy="0"/>
          <a:chOff x="0" y="0"/>
          <a:chExt cx="0" cy="0"/>
        </a:xfrm>
      </p:grpSpPr>
      <p:sp>
        <p:nvSpPr>
          <p:cNvPr id="14" name="Title 1">
            <a:extLst>
              <a:ext uri="{FF2B5EF4-FFF2-40B4-BE49-F238E27FC236}">
                <a16:creationId xmlns:a16="http://schemas.microsoft.com/office/drawing/2014/main" id="{42ACEF30-0520-40B3-A1F1-F3D2530563D6}"/>
              </a:ext>
            </a:extLst>
          </p:cNvPr>
          <p:cNvSpPr>
            <a:spLocks noGrp="1"/>
          </p:cNvSpPr>
          <p:nvPr>
            <p:ph type="title" hasCustomPrompt="1"/>
          </p:nvPr>
        </p:nvSpPr>
        <p:spPr>
          <a:xfrm>
            <a:off x="1508760" y="4156405"/>
            <a:ext cx="3139440" cy="1325563"/>
          </a:xfrm>
        </p:spPr>
        <p:txBody>
          <a:bodyPr rtlCol="0" anchor="b">
            <a:normAutofit/>
          </a:bodyPr>
          <a:lstStyle>
            <a:lvl1pPr algn="l">
              <a:defRPr lang="en-US" sz="2800" kern="1200" spc="150" baseline="0" dirty="0">
                <a:solidFill>
                  <a:schemeClr val="tx1">
                    <a:lumMod val="75000"/>
                    <a:lumOff val="25000"/>
                  </a:schemeClr>
                </a:solidFill>
                <a:latin typeface="+mj-lt"/>
                <a:ea typeface="+mj-ea"/>
                <a:cs typeface="+mj-cs"/>
              </a:defRPr>
            </a:lvl1pPr>
          </a:lstStyle>
          <a:p>
            <a:pPr rtl="0"/>
            <a:r>
              <a:rPr lang="en-GB" noProof="0"/>
              <a:t>CLICK TO EDIT MASTER TITLE STYLE</a:t>
            </a:r>
          </a:p>
        </p:txBody>
      </p:sp>
      <p:sp>
        <p:nvSpPr>
          <p:cNvPr id="15" name="Text Placeholder 15">
            <a:extLst>
              <a:ext uri="{FF2B5EF4-FFF2-40B4-BE49-F238E27FC236}">
                <a16:creationId xmlns:a16="http://schemas.microsoft.com/office/drawing/2014/main" id="{A1FB681F-A94D-4BF8-8290-0811E98D49D4}"/>
              </a:ext>
            </a:extLst>
          </p:cNvPr>
          <p:cNvSpPr>
            <a:spLocks noGrp="1"/>
          </p:cNvSpPr>
          <p:nvPr>
            <p:ph type="body" sz="quarter" idx="13" hasCustomPrompt="1"/>
          </p:nvPr>
        </p:nvSpPr>
        <p:spPr>
          <a:xfrm>
            <a:off x="5922254" y="1530635"/>
            <a:ext cx="5433204" cy="365125"/>
          </a:xfrm>
        </p:spPr>
        <p:txBody>
          <a:bodyPr rtlCol="0">
            <a:normAutofit/>
          </a:bodyPr>
          <a:lstStyle>
            <a:lvl1pPr marL="0" indent="0">
              <a:buNone/>
              <a:defRPr lang="en-US" sz="2000" kern="1200" spc="150" baseline="0" dirty="0">
                <a:solidFill>
                  <a:schemeClr val="tx1">
                    <a:lumMod val="75000"/>
                    <a:lumOff val="25000"/>
                  </a:schemeClr>
                </a:solidFill>
                <a:latin typeface="+mj-lt"/>
                <a:ea typeface="+mj-ea"/>
                <a:cs typeface="+mj-cs"/>
              </a:defRPr>
            </a:lvl1pPr>
          </a:lstStyle>
          <a:p>
            <a:pPr lvl="0" rtl="0"/>
            <a:r>
              <a:rPr lang="en-GB" noProof="0"/>
              <a:t>CLICK TO ADD SUBTITLE</a:t>
            </a:r>
          </a:p>
        </p:txBody>
      </p:sp>
      <p:sp>
        <p:nvSpPr>
          <p:cNvPr id="17" name="Text Placeholder 18">
            <a:extLst>
              <a:ext uri="{FF2B5EF4-FFF2-40B4-BE49-F238E27FC236}">
                <a16:creationId xmlns:a16="http://schemas.microsoft.com/office/drawing/2014/main" id="{61E8C129-EF62-46A8-97F3-3CB5D014FBDD}"/>
              </a:ext>
            </a:extLst>
          </p:cNvPr>
          <p:cNvSpPr>
            <a:spLocks noGrp="1"/>
          </p:cNvSpPr>
          <p:nvPr>
            <p:ph type="body" sz="quarter" idx="15" hasCustomPrompt="1"/>
          </p:nvPr>
        </p:nvSpPr>
        <p:spPr>
          <a:xfrm>
            <a:off x="5921828" y="1860060"/>
            <a:ext cx="5431971" cy="557950"/>
          </a:xfrm>
        </p:spPr>
        <p:txBody>
          <a:bodyPr rtlCol="0">
            <a:normAutofit/>
          </a:bodyPr>
          <a:lstStyle>
            <a:lvl1pPr marL="0" indent="0">
              <a:lnSpc>
                <a:spcPct val="100000"/>
              </a:lnSpc>
              <a:buFont typeface="Arial" panose="020B0604020202020204" pitchFamily="34" charset="0"/>
              <a:buNone/>
              <a:defRPr sz="1400">
                <a:solidFill>
                  <a:schemeClr val="tx1">
                    <a:lumMod val="75000"/>
                    <a:lumOff val="25000"/>
                  </a:schemeClr>
                </a:solidFill>
              </a:defRPr>
            </a:lvl1pPr>
          </a:lstStyle>
          <a:p>
            <a:pPr lvl="0" rtl="0"/>
            <a:r>
              <a:rPr lang="en-GB" noProof="0"/>
              <a:t>Click to add text</a:t>
            </a:r>
          </a:p>
        </p:txBody>
      </p:sp>
      <p:sp>
        <p:nvSpPr>
          <p:cNvPr id="16" name="Text Placeholder 15">
            <a:extLst>
              <a:ext uri="{FF2B5EF4-FFF2-40B4-BE49-F238E27FC236}">
                <a16:creationId xmlns:a16="http://schemas.microsoft.com/office/drawing/2014/main" id="{07D6A00C-D56B-4E8B-B992-7DA51D3C7261}"/>
              </a:ext>
            </a:extLst>
          </p:cNvPr>
          <p:cNvSpPr>
            <a:spLocks noGrp="1"/>
          </p:cNvSpPr>
          <p:nvPr>
            <p:ph type="body" sz="quarter" idx="23" hasCustomPrompt="1"/>
          </p:nvPr>
        </p:nvSpPr>
        <p:spPr>
          <a:xfrm>
            <a:off x="5922254" y="2630431"/>
            <a:ext cx="5433204" cy="365125"/>
          </a:xfrm>
        </p:spPr>
        <p:txBody>
          <a:bodyPr rtlCol="0">
            <a:normAutofit/>
          </a:bodyPr>
          <a:lstStyle>
            <a:lvl1pPr marL="0" indent="0">
              <a:buNone/>
              <a:defRPr lang="en-US" sz="2000" kern="1200" spc="150" baseline="0" dirty="0">
                <a:solidFill>
                  <a:schemeClr val="tx1">
                    <a:lumMod val="75000"/>
                    <a:lumOff val="25000"/>
                  </a:schemeClr>
                </a:solidFill>
                <a:latin typeface="+mj-lt"/>
                <a:ea typeface="+mj-ea"/>
                <a:cs typeface="+mj-cs"/>
              </a:defRPr>
            </a:lvl1pPr>
          </a:lstStyle>
          <a:p>
            <a:pPr lvl="0" rtl="0"/>
            <a:r>
              <a:rPr lang="en-GB" noProof="0"/>
              <a:t>CLICK TO ADD SUBTITLE</a:t>
            </a:r>
          </a:p>
        </p:txBody>
      </p:sp>
      <p:sp>
        <p:nvSpPr>
          <p:cNvPr id="18" name="Text Placeholder 18">
            <a:extLst>
              <a:ext uri="{FF2B5EF4-FFF2-40B4-BE49-F238E27FC236}">
                <a16:creationId xmlns:a16="http://schemas.microsoft.com/office/drawing/2014/main" id="{DA90DA32-7E6A-4713-BDC9-73910E2A0E68}"/>
              </a:ext>
            </a:extLst>
          </p:cNvPr>
          <p:cNvSpPr>
            <a:spLocks noGrp="1"/>
          </p:cNvSpPr>
          <p:nvPr>
            <p:ph type="body" sz="quarter" idx="24" hasCustomPrompt="1"/>
          </p:nvPr>
        </p:nvSpPr>
        <p:spPr>
          <a:xfrm>
            <a:off x="5921828" y="2959856"/>
            <a:ext cx="5431971" cy="557950"/>
          </a:xfrm>
        </p:spPr>
        <p:txBody>
          <a:bodyPr rtlCol="0">
            <a:normAutofit/>
          </a:bodyPr>
          <a:lstStyle>
            <a:lvl1pPr marL="0" indent="0">
              <a:lnSpc>
                <a:spcPct val="100000"/>
              </a:lnSpc>
              <a:buFont typeface="Arial" panose="020B0604020202020204" pitchFamily="34" charset="0"/>
              <a:buNone/>
              <a:defRPr sz="1400">
                <a:solidFill>
                  <a:schemeClr val="tx1">
                    <a:lumMod val="75000"/>
                    <a:lumOff val="25000"/>
                  </a:schemeClr>
                </a:solidFill>
              </a:defRPr>
            </a:lvl1pPr>
          </a:lstStyle>
          <a:p>
            <a:pPr lvl="0" rtl="0"/>
            <a:r>
              <a:rPr lang="en-GB" noProof="0"/>
              <a:t>Click to add text</a:t>
            </a:r>
          </a:p>
        </p:txBody>
      </p:sp>
      <p:sp>
        <p:nvSpPr>
          <p:cNvPr id="19" name="Text Placeholder 15">
            <a:extLst>
              <a:ext uri="{FF2B5EF4-FFF2-40B4-BE49-F238E27FC236}">
                <a16:creationId xmlns:a16="http://schemas.microsoft.com/office/drawing/2014/main" id="{D7E57261-C874-4DFD-AF7D-F9EC50B3BFD0}"/>
              </a:ext>
            </a:extLst>
          </p:cNvPr>
          <p:cNvSpPr>
            <a:spLocks noGrp="1"/>
          </p:cNvSpPr>
          <p:nvPr>
            <p:ph type="body" sz="quarter" idx="25" hasCustomPrompt="1"/>
          </p:nvPr>
        </p:nvSpPr>
        <p:spPr>
          <a:xfrm>
            <a:off x="5922254" y="3730227"/>
            <a:ext cx="5433204" cy="365125"/>
          </a:xfrm>
        </p:spPr>
        <p:txBody>
          <a:bodyPr rtlCol="0">
            <a:normAutofit/>
          </a:bodyPr>
          <a:lstStyle>
            <a:lvl1pPr marL="0" indent="0">
              <a:buNone/>
              <a:defRPr lang="en-US" sz="2000" kern="1200" spc="150" baseline="0" dirty="0">
                <a:solidFill>
                  <a:schemeClr val="tx1">
                    <a:lumMod val="75000"/>
                    <a:lumOff val="25000"/>
                  </a:schemeClr>
                </a:solidFill>
                <a:latin typeface="+mj-lt"/>
                <a:ea typeface="+mj-ea"/>
                <a:cs typeface="+mj-cs"/>
              </a:defRPr>
            </a:lvl1pPr>
          </a:lstStyle>
          <a:p>
            <a:pPr lvl="0" rtl="0"/>
            <a:r>
              <a:rPr lang="en-GB" noProof="0"/>
              <a:t>CLICK TO ADD SUBTITLE</a:t>
            </a:r>
          </a:p>
        </p:txBody>
      </p:sp>
      <p:sp>
        <p:nvSpPr>
          <p:cNvPr id="20" name="Text Placeholder 18">
            <a:extLst>
              <a:ext uri="{FF2B5EF4-FFF2-40B4-BE49-F238E27FC236}">
                <a16:creationId xmlns:a16="http://schemas.microsoft.com/office/drawing/2014/main" id="{843F77CE-098F-4777-8C30-5CEE7954D140}"/>
              </a:ext>
            </a:extLst>
          </p:cNvPr>
          <p:cNvSpPr>
            <a:spLocks noGrp="1"/>
          </p:cNvSpPr>
          <p:nvPr>
            <p:ph type="body" sz="quarter" idx="26" hasCustomPrompt="1"/>
          </p:nvPr>
        </p:nvSpPr>
        <p:spPr>
          <a:xfrm>
            <a:off x="5921828" y="4059652"/>
            <a:ext cx="5431971" cy="557950"/>
          </a:xfrm>
        </p:spPr>
        <p:txBody>
          <a:bodyPr rtlCol="0">
            <a:normAutofit/>
          </a:bodyPr>
          <a:lstStyle>
            <a:lvl1pPr marL="0" indent="0">
              <a:lnSpc>
                <a:spcPct val="100000"/>
              </a:lnSpc>
              <a:buFont typeface="Arial" panose="020B0604020202020204" pitchFamily="34" charset="0"/>
              <a:buNone/>
              <a:defRPr sz="1400">
                <a:solidFill>
                  <a:schemeClr val="tx1">
                    <a:lumMod val="75000"/>
                    <a:lumOff val="25000"/>
                  </a:schemeClr>
                </a:solidFill>
              </a:defRPr>
            </a:lvl1pPr>
          </a:lstStyle>
          <a:p>
            <a:pPr lvl="0" rtl="0"/>
            <a:r>
              <a:rPr lang="en-GB" noProof="0"/>
              <a:t>Click to add text</a:t>
            </a:r>
          </a:p>
        </p:txBody>
      </p:sp>
      <p:sp>
        <p:nvSpPr>
          <p:cNvPr id="23" name="Text Placeholder 15">
            <a:extLst>
              <a:ext uri="{FF2B5EF4-FFF2-40B4-BE49-F238E27FC236}">
                <a16:creationId xmlns:a16="http://schemas.microsoft.com/office/drawing/2014/main" id="{4CAE269A-B6AB-42A6-9575-6057FA25A29E}"/>
              </a:ext>
            </a:extLst>
          </p:cNvPr>
          <p:cNvSpPr>
            <a:spLocks noGrp="1"/>
          </p:cNvSpPr>
          <p:nvPr>
            <p:ph type="body" sz="quarter" idx="27" hasCustomPrompt="1"/>
          </p:nvPr>
        </p:nvSpPr>
        <p:spPr>
          <a:xfrm>
            <a:off x="5920106" y="4830024"/>
            <a:ext cx="5433204" cy="365125"/>
          </a:xfrm>
        </p:spPr>
        <p:txBody>
          <a:bodyPr rtlCol="0">
            <a:normAutofit/>
          </a:bodyPr>
          <a:lstStyle>
            <a:lvl1pPr marL="0" indent="0">
              <a:buNone/>
              <a:defRPr lang="en-US" sz="2000" kern="1200" spc="150" baseline="0" dirty="0">
                <a:solidFill>
                  <a:schemeClr val="tx1">
                    <a:lumMod val="75000"/>
                    <a:lumOff val="25000"/>
                  </a:schemeClr>
                </a:solidFill>
                <a:latin typeface="+mj-lt"/>
                <a:ea typeface="+mj-ea"/>
                <a:cs typeface="+mj-cs"/>
              </a:defRPr>
            </a:lvl1pPr>
          </a:lstStyle>
          <a:p>
            <a:pPr lvl="0" rtl="0"/>
            <a:r>
              <a:rPr lang="en-GB" noProof="0"/>
              <a:t>CLICK TO ADD SUBTITLE</a:t>
            </a:r>
          </a:p>
        </p:txBody>
      </p:sp>
      <p:sp>
        <p:nvSpPr>
          <p:cNvPr id="24" name="Text Placeholder 18">
            <a:extLst>
              <a:ext uri="{FF2B5EF4-FFF2-40B4-BE49-F238E27FC236}">
                <a16:creationId xmlns:a16="http://schemas.microsoft.com/office/drawing/2014/main" id="{46866A49-A3A8-4869-961C-EB41F6BC7843}"/>
              </a:ext>
            </a:extLst>
          </p:cNvPr>
          <p:cNvSpPr>
            <a:spLocks noGrp="1"/>
          </p:cNvSpPr>
          <p:nvPr>
            <p:ph type="body" sz="quarter" idx="28" hasCustomPrompt="1"/>
          </p:nvPr>
        </p:nvSpPr>
        <p:spPr>
          <a:xfrm>
            <a:off x="5919680" y="5159449"/>
            <a:ext cx="5431971" cy="557950"/>
          </a:xfrm>
        </p:spPr>
        <p:txBody>
          <a:bodyPr rtlCol="0">
            <a:normAutofit/>
          </a:bodyPr>
          <a:lstStyle>
            <a:lvl1pPr marL="0" indent="0">
              <a:lnSpc>
                <a:spcPct val="100000"/>
              </a:lnSpc>
              <a:buFont typeface="Arial" panose="020B0604020202020204" pitchFamily="34" charset="0"/>
              <a:buNone/>
              <a:defRPr sz="1400">
                <a:solidFill>
                  <a:schemeClr val="tx1">
                    <a:lumMod val="75000"/>
                    <a:lumOff val="25000"/>
                  </a:schemeClr>
                </a:solidFill>
              </a:defRPr>
            </a:lvl1pPr>
          </a:lstStyle>
          <a:p>
            <a:pPr lvl="0" rtl="0"/>
            <a:r>
              <a:rPr lang="en-GB" noProof="0"/>
              <a:t>Click to add text</a:t>
            </a:r>
          </a:p>
        </p:txBody>
      </p:sp>
      <p:sp>
        <p:nvSpPr>
          <p:cNvPr id="3" name="Date Placeholder 2">
            <a:extLst>
              <a:ext uri="{FF2B5EF4-FFF2-40B4-BE49-F238E27FC236}">
                <a16:creationId xmlns:a16="http://schemas.microsoft.com/office/drawing/2014/main" id="{98EC90C5-A811-4E5C-ADD1-A89DB4E94DAA}"/>
              </a:ext>
            </a:extLst>
          </p:cNvPr>
          <p:cNvSpPr>
            <a:spLocks noGrp="1"/>
          </p:cNvSpPr>
          <p:nvPr>
            <p:ph type="dt" sz="half" idx="20"/>
          </p:nvPr>
        </p:nvSpPr>
        <p:spPr>
          <a:xfrm>
            <a:off x="5919680" y="6356350"/>
            <a:ext cx="947516" cy="365125"/>
          </a:xfrm>
        </p:spPr>
        <p:txBody>
          <a:bodyPr rtlCol="0"/>
          <a:lstStyle>
            <a:lvl1pPr>
              <a:defRPr sz="900"/>
            </a:lvl1pPr>
          </a:lstStyle>
          <a:p>
            <a:pPr rtl="0"/>
            <a:r>
              <a:rPr lang="en-GB" noProof="0"/>
              <a:t>20XX</a:t>
            </a:r>
          </a:p>
        </p:txBody>
      </p:sp>
      <p:sp>
        <p:nvSpPr>
          <p:cNvPr id="4" name="Footer Placeholder 3">
            <a:extLst>
              <a:ext uri="{FF2B5EF4-FFF2-40B4-BE49-F238E27FC236}">
                <a16:creationId xmlns:a16="http://schemas.microsoft.com/office/drawing/2014/main" id="{3356B621-AE19-45D3-B25F-23256C242DDD}"/>
              </a:ext>
            </a:extLst>
          </p:cNvPr>
          <p:cNvSpPr>
            <a:spLocks noGrp="1"/>
          </p:cNvSpPr>
          <p:nvPr>
            <p:ph type="ftr" sz="quarter" idx="21"/>
          </p:nvPr>
        </p:nvSpPr>
        <p:spPr>
          <a:xfrm>
            <a:off x="7161955" y="6356350"/>
            <a:ext cx="3243942" cy="365125"/>
          </a:xfrm>
        </p:spPr>
        <p:txBody>
          <a:bodyPr rtlCol="0"/>
          <a:lstStyle>
            <a:lvl1pPr>
              <a:defRPr sz="900"/>
            </a:lvl1pPr>
          </a:lstStyle>
          <a:p>
            <a:pPr rtl="0"/>
            <a:r>
              <a:rPr lang="en-GB" noProof="0"/>
              <a:t>Pitch Deck</a:t>
            </a:r>
          </a:p>
        </p:txBody>
      </p:sp>
      <p:sp>
        <p:nvSpPr>
          <p:cNvPr id="5" name="Slide Number Placeholder 4">
            <a:extLst>
              <a:ext uri="{FF2B5EF4-FFF2-40B4-BE49-F238E27FC236}">
                <a16:creationId xmlns:a16="http://schemas.microsoft.com/office/drawing/2014/main" id="{158BDCB2-D8C3-4571-8154-76BEA9AE41A8}"/>
              </a:ext>
            </a:extLst>
          </p:cNvPr>
          <p:cNvSpPr>
            <a:spLocks noGrp="1"/>
          </p:cNvSpPr>
          <p:nvPr>
            <p:ph type="sldNum" sz="quarter" idx="22"/>
          </p:nvPr>
        </p:nvSpPr>
        <p:spPr>
          <a:xfrm>
            <a:off x="10700656" y="6356350"/>
            <a:ext cx="653143" cy="365125"/>
          </a:xfrm>
        </p:spPr>
        <p:txBody>
          <a:bodyPr rtlCol="0"/>
          <a:lstStyle>
            <a:lvl1pPr>
              <a:defRPr sz="900"/>
            </a:lvl1pPr>
          </a:lstStyle>
          <a:p>
            <a:pPr rtl="0"/>
            <a:fld id="{B5CEABB6-07DC-46E8-9B57-56EC44A396E5}" type="slidenum">
              <a:rPr lang="en-GB" noProof="0" smtClean="0"/>
              <a:pPr/>
              <a:t>‹#›</a:t>
            </a:fld>
            <a:endParaRPr lang="en-GB" noProof="0"/>
          </a:p>
        </p:txBody>
      </p:sp>
      <p:pic>
        <p:nvPicPr>
          <p:cNvPr id="2" name="Graphic 1">
            <a:extLst>
              <a:ext uri="{FF2B5EF4-FFF2-40B4-BE49-F238E27FC236}">
                <a16:creationId xmlns:a16="http://schemas.microsoft.com/office/drawing/2014/main" id="{6D8D9106-8780-461D-9091-E074B0A3C956}"/>
              </a:ext>
              <a:ext uri="{C183D7F6-B498-43B3-948B-1728B52AA6E4}">
                <adec:decorative xmlns:adec="http://schemas.microsoft.com/office/drawing/2017/decorative" val="1"/>
              </a:ext>
            </a:extLst>
          </p:cNvPr>
          <p:cNvPicPr>
            <a:picLocks noChangeAspect="1"/>
          </p:cNvPicPr>
          <p:nvPr userDrawn="1"/>
        </p:nvPicPr>
        <p:blipFill rotWithShape="1">
          <a:blip r:embed="rId2">
            <a:extLst>
              <a:ext uri="{96DAC541-7B7A-43D3-8B79-37D633B846F1}">
                <asvg:svgBlip xmlns:asvg="http://schemas.microsoft.com/office/drawing/2016/SVG/main" r:embed="rId3"/>
              </a:ext>
            </a:extLst>
          </a:blip>
          <a:srcRect l="39434" t="20278" b="22673"/>
          <a:stretch/>
        </p:blipFill>
        <p:spPr>
          <a:xfrm>
            <a:off x="-4696" y="-1"/>
            <a:ext cx="4896735" cy="4385949"/>
          </a:xfrm>
          <a:prstGeom prst="rect">
            <a:avLst/>
          </a:prstGeom>
        </p:spPr>
      </p:pic>
    </p:spTree>
    <p:extLst>
      <p:ext uri="{BB962C8B-B14F-4D97-AF65-F5344CB8AC3E}">
        <p14:creationId xmlns:p14="http://schemas.microsoft.com/office/powerpoint/2010/main" val="306195049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secHead" preserve="1">
  <p:cSld name="Introduction">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A3821F-4537-4AE7-8829-C2E3AE60F6E1}"/>
              </a:ext>
            </a:extLst>
          </p:cNvPr>
          <p:cNvSpPr>
            <a:spLocks noGrp="1"/>
          </p:cNvSpPr>
          <p:nvPr>
            <p:ph type="title" hasCustomPrompt="1"/>
          </p:nvPr>
        </p:nvSpPr>
        <p:spPr>
          <a:xfrm>
            <a:off x="1362075" y="1671639"/>
            <a:ext cx="5111750" cy="1204912"/>
          </a:xfrm>
        </p:spPr>
        <p:txBody>
          <a:bodyPr rtlCol="0" anchor="b">
            <a:normAutofit/>
          </a:bodyPr>
          <a:lstStyle>
            <a:lvl1pPr>
              <a:defRPr lang="en-US" sz="2800" kern="1200" spc="150" baseline="0" dirty="0">
                <a:solidFill>
                  <a:schemeClr val="tx1">
                    <a:lumMod val="75000"/>
                    <a:lumOff val="25000"/>
                  </a:schemeClr>
                </a:solidFill>
                <a:latin typeface="+mj-lt"/>
                <a:ea typeface="+mj-ea"/>
                <a:cs typeface="+mj-cs"/>
              </a:defRPr>
            </a:lvl1pPr>
          </a:lstStyle>
          <a:p>
            <a:pPr rtl="0"/>
            <a:r>
              <a:rPr lang="en-GB" noProof="0"/>
              <a:t>CLICK TO EDIT MASTER TITLE STYLE</a:t>
            </a:r>
          </a:p>
        </p:txBody>
      </p:sp>
      <p:sp>
        <p:nvSpPr>
          <p:cNvPr id="3" name="Text Placeholder 2">
            <a:extLst>
              <a:ext uri="{FF2B5EF4-FFF2-40B4-BE49-F238E27FC236}">
                <a16:creationId xmlns:a16="http://schemas.microsoft.com/office/drawing/2014/main" id="{92FD4279-EA62-4397-878A-73F4948DB176}"/>
              </a:ext>
            </a:extLst>
          </p:cNvPr>
          <p:cNvSpPr>
            <a:spLocks noGrp="1"/>
          </p:cNvSpPr>
          <p:nvPr>
            <p:ph type="body" idx="1"/>
          </p:nvPr>
        </p:nvSpPr>
        <p:spPr>
          <a:xfrm>
            <a:off x="1362075" y="3660774"/>
            <a:ext cx="5111750" cy="1525588"/>
          </a:xfrm>
        </p:spPr>
        <p:txBody>
          <a:bodyPr rtlCol="0">
            <a:normAutofit/>
          </a:bodyPr>
          <a:lstStyle>
            <a:lvl1pPr marL="0" indent="0">
              <a:lnSpc>
                <a:spcPct val="100000"/>
              </a:lnSpc>
              <a:buNone/>
              <a:defRPr sz="1400" spc="50" baseline="0">
                <a:solidFill>
                  <a:schemeClr val="tx1">
                    <a:lumMod val="75000"/>
                    <a:lumOff val="2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US" noProof="0"/>
              <a:t>Click to edit Master text styles</a:t>
            </a:r>
          </a:p>
        </p:txBody>
      </p:sp>
      <p:cxnSp>
        <p:nvCxnSpPr>
          <p:cNvPr id="14" name="Straight Connector 13">
            <a:extLst>
              <a:ext uri="{FF2B5EF4-FFF2-40B4-BE49-F238E27FC236}">
                <a16:creationId xmlns:a16="http://schemas.microsoft.com/office/drawing/2014/main" id="{49FBD260-5143-4B12-B9F8-33E48D548909}"/>
              </a:ext>
            </a:extLst>
          </p:cNvPr>
          <p:cNvCxnSpPr/>
          <p:nvPr/>
        </p:nvCxnSpPr>
        <p:spPr>
          <a:xfrm>
            <a:off x="9096375" y="1497012"/>
            <a:ext cx="3095625" cy="0"/>
          </a:xfrm>
          <a:prstGeom prst="line">
            <a:avLst/>
          </a:prstGeom>
          <a:ln>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D87F08D6-2CA7-4A5A-BE34-07113DCA535D}"/>
              </a:ext>
            </a:extLst>
          </p:cNvPr>
          <p:cNvCxnSpPr/>
          <p:nvPr/>
        </p:nvCxnSpPr>
        <p:spPr>
          <a:xfrm flipH="1">
            <a:off x="6953250" y="-25401"/>
            <a:ext cx="3790950" cy="6902451"/>
          </a:xfrm>
          <a:prstGeom prst="line">
            <a:avLst/>
          </a:prstGeom>
          <a:ln>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
        <p:nvSpPr>
          <p:cNvPr id="9" name="Date Placeholder 6">
            <a:extLst>
              <a:ext uri="{FF2B5EF4-FFF2-40B4-BE49-F238E27FC236}">
                <a16:creationId xmlns:a16="http://schemas.microsoft.com/office/drawing/2014/main" id="{70146B66-4F07-44BE-8AAB-48EA5170DA81}"/>
              </a:ext>
            </a:extLst>
          </p:cNvPr>
          <p:cNvSpPr>
            <a:spLocks noGrp="1"/>
          </p:cNvSpPr>
          <p:nvPr>
            <p:ph type="dt" sz="half" idx="10"/>
          </p:nvPr>
        </p:nvSpPr>
        <p:spPr>
          <a:xfrm>
            <a:off x="838200" y="6356350"/>
            <a:ext cx="2743200" cy="365125"/>
          </a:xfrm>
        </p:spPr>
        <p:txBody>
          <a:bodyPr rtlCol="0"/>
          <a:lstStyle>
            <a:lvl1pPr>
              <a:defRPr sz="900"/>
            </a:lvl1pPr>
          </a:lstStyle>
          <a:p>
            <a:pPr rtl="0"/>
            <a:r>
              <a:rPr lang="en-GB" noProof="0"/>
              <a:t>20XX</a:t>
            </a:r>
          </a:p>
        </p:txBody>
      </p:sp>
      <p:sp>
        <p:nvSpPr>
          <p:cNvPr id="10" name="Footer Placeholder 7">
            <a:extLst>
              <a:ext uri="{FF2B5EF4-FFF2-40B4-BE49-F238E27FC236}">
                <a16:creationId xmlns:a16="http://schemas.microsoft.com/office/drawing/2014/main" id="{3A927BE5-2F4C-4EBD-9093-C4ED6E3025B1}"/>
              </a:ext>
            </a:extLst>
          </p:cNvPr>
          <p:cNvSpPr>
            <a:spLocks noGrp="1"/>
          </p:cNvSpPr>
          <p:nvPr>
            <p:ph type="ftr" sz="quarter" idx="11"/>
          </p:nvPr>
        </p:nvSpPr>
        <p:spPr>
          <a:xfrm>
            <a:off x="5224463" y="6356350"/>
            <a:ext cx="1743075" cy="365125"/>
          </a:xfrm>
        </p:spPr>
        <p:txBody>
          <a:bodyPr rtlCol="0"/>
          <a:lstStyle>
            <a:lvl1pPr>
              <a:defRPr sz="900"/>
            </a:lvl1pPr>
          </a:lstStyle>
          <a:p>
            <a:pPr rtl="0"/>
            <a:r>
              <a:rPr lang="en-GB" noProof="0"/>
              <a:t>Pitch Deck</a:t>
            </a:r>
          </a:p>
        </p:txBody>
      </p:sp>
      <p:sp>
        <p:nvSpPr>
          <p:cNvPr id="11" name="Slide Number Placeholder 8">
            <a:extLst>
              <a:ext uri="{FF2B5EF4-FFF2-40B4-BE49-F238E27FC236}">
                <a16:creationId xmlns:a16="http://schemas.microsoft.com/office/drawing/2014/main" id="{C4C1336B-CF5E-42FF-80E8-7D33A2D64E17}"/>
              </a:ext>
            </a:extLst>
          </p:cNvPr>
          <p:cNvSpPr>
            <a:spLocks noGrp="1"/>
          </p:cNvSpPr>
          <p:nvPr>
            <p:ph type="sldNum" sz="quarter" idx="12"/>
          </p:nvPr>
        </p:nvSpPr>
        <p:spPr>
          <a:xfrm>
            <a:off x="8610600" y="6356350"/>
            <a:ext cx="2743200" cy="365125"/>
          </a:xfrm>
        </p:spPr>
        <p:txBody>
          <a:bodyPr rtlCol="0"/>
          <a:lstStyle>
            <a:lvl1pPr>
              <a:defRPr sz="900"/>
            </a:lvl1pPr>
          </a:lstStyle>
          <a:p>
            <a:pPr rtl="0"/>
            <a:fld id="{B5CEABB6-07DC-46E8-9B57-56EC44A396E5}" type="slidenum">
              <a:rPr lang="en-GB" noProof="0" smtClean="0"/>
              <a:t>‹#›</a:t>
            </a:fld>
            <a:endParaRPr lang="en-GB" noProof="0"/>
          </a:p>
        </p:txBody>
      </p:sp>
    </p:spTree>
    <p:extLst>
      <p:ext uri="{BB962C8B-B14F-4D97-AF65-F5344CB8AC3E}">
        <p14:creationId xmlns:p14="http://schemas.microsoft.com/office/powerpoint/2010/main" val="12932784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Section Break">
    <p:bg>
      <p:bgPr>
        <a:solidFill>
          <a:schemeClr val="accent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5B3628-62D7-4A6D-A79F-34DE91DBA31E}"/>
              </a:ext>
            </a:extLst>
          </p:cNvPr>
          <p:cNvSpPr>
            <a:spLocks noGrp="1"/>
          </p:cNvSpPr>
          <p:nvPr>
            <p:ph type="ctrTitle" hasCustomPrompt="1"/>
          </p:nvPr>
        </p:nvSpPr>
        <p:spPr>
          <a:xfrm>
            <a:off x="6991350" y="2571235"/>
            <a:ext cx="4179570" cy="1715531"/>
          </a:xfrm>
        </p:spPr>
        <p:txBody>
          <a:bodyPr rtlCol="0" anchor="ctr">
            <a:noAutofit/>
          </a:bodyPr>
          <a:lstStyle>
            <a:lvl1pPr algn="l">
              <a:defRPr sz="3600" spc="150" baseline="0">
                <a:solidFill>
                  <a:schemeClr val="tx1">
                    <a:lumMod val="75000"/>
                    <a:lumOff val="25000"/>
                  </a:schemeClr>
                </a:solidFill>
              </a:defRPr>
            </a:lvl1pPr>
          </a:lstStyle>
          <a:p>
            <a:pPr rtl="0"/>
            <a:r>
              <a:rPr lang="en-GB" noProof="0"/>
              <a:t>CLICK TO EDIT MASTER TITLE STYLE</a:t>
            </a:r>
          </a:p>
        </p:txBody>
      </p:sp>
      <p:pic>
        <p:nvPicPr>
          <p:cNvPr id="5" name="Graphic 4">
            <a:extLst>
              <a:ext uri="{FF2B5EF4-FFF2-40B4-BE49-F238E27FC236}">
                <a16:creationId xmlns:a16="http://schemas.microsoft.com/office/drawing/2014/main" id="{F05D2CCB-CCFC-4A8A-ADA9-C1E4D13B9681}"/>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0" y="828675"/>
            <a:ext cx="5876925" cy="5200650"/>
          </a:xfrm>
          <a:prstGeom prst="rect">
            <a:avLst/>
          </a:prstGeom>
        </p:spPr>
      </p:pic>
    </p:spTree>
    <p:extLst>
      <p:ext uri="{BB962C8B-B14F-4D97-AF65-F5344CB8AC3E}">
        <p14:creationId xmlns:p14="http://schemas.microsoft.com/office/powerpoint/2010/main" val="322866880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Quote">
    <p:spTree>
      <p:nvGrpSpPr>
        <p:cNvPr id="1" name=""/>
        <p:cNvGrpSpPr/>
        <p:nvPr/>
      </p:nvGrpSpPr>
      <p:grpSpPr>
        <a:xfrm>
          <a:off x="0" y="0"/>
          <a:ext cx="0" cy="0"/>
          <a:chOff x="0" y="0"/>
          <a:chExt cx="0" cy="0"/>
        </a:xfrm>
      </p:grpSpPr>
      <p:pic>
        <p:nvPicPr>
          <p:cNvPr id="7" name="Graphic 6">
            <a:extLst>
              <a:ext uri="{FF2B5EF4-FFF2-40B4-BE49-F238E27FC236}">
                <a16:creationId xmlns:a16="http://schemas.microsoft.com/office/drawing/2014/main" id="{AEE644D4-F9A4-4237-BD5C-4B97ABA9337E}"/>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0" y="0"/>
            <a:ext cx="5581650" cy="6858000"/>
          </a:xfrm>
          <a:prstGeom prst="rect">
            <a:avLst/>
          </a:prstGeom>
        </p:spPr>
      </p:pic>
      <p:sp>
        <p:nvSpPr>
          <p:cNvPr id="2" name="Title 1">
            <a:extLst>
              <a:ext uri="{FF2B5EF4-FFF2-40B4-BE49-F238E27FC236}">
                <a16:creationId xmlns:a16="http://schemas.microsoft.com/office/drawing/2014/main" id="{C2FF67A8-55FA-435D-A18C-96D63D22B53E}"/>
              </a:ext>
            </a:extLst>
          </p:cNvPr>
          <p:cNvSpPr>
            <a:spLocks noGrp="1"/>
          </p:cNvSpPr>
          <p:nvPr>
            <p:ph type="title" hasCustomPrompt="1"/>
          </p:nvPr>
        </p:nvSpPr>
        <p:spPr>
          <a:xfrm>
            <a:off x="5920169" y="1152771"/>
            <a:ext cx="5431971" cy="846301"/>
          </a:xfrm>
        </p:spPr>
        <p:txBody>
          <a:bodyPr rtlCol="0" anchor="t">
            <a:normAutofit/>
          </a:bodyPr>
          <a:lstStyle>
            <a:lvl1pPr>
              <a:defRPr lang="en-US" sz="2800" kern="1200" cap="all" spc="150" baseline="0" dirty="0">
                <a:solidFill>
                  <a:schemeClr val="tx1">
                    <a:lumMod val="75000"/>
                    <a:lumOff val="25000"/>
                  </a:schemeClr>
                </a:solidFill>
                <a:latin typeface="+mj-lt"/>
                <a:ea typeface="+mj-ea"/>
                <a:cs typeface="+mj-cs"/>
              </a:defRPr>
            </a:lvl1pPr>
          </a:lstStyle>
          <a:p>
            <a:pPr rtl="0"/>
            <a:r>
              <a:rPr lang="en-GB" noProof="0"/>
              <a:t>CLICK TO EDIT MASTER TITLE STYLE</a:t>
            </a:r>
          </a:p>
        </p:txBody>
      </p:sp>
      <p:cxnSp>
        <p:nvCxnSpPr>
          <p:cNvPr id="9" name="Straight Connector 8">
            <a:extLst>
              <a:ext uri="{FF2B5EF4-FFF2-40B4-BE49-F238E27FC236}">
                <a16:creationId xmlns:a16="http://schemas.microsoft.com/office/drawing/2014/main" id="{BDAC7E4E-FE06-4E90-8107-6B543E5515ED}"/>
              </a:ext>
            </a:extLst>
          </p:cNvPr>
          <p:cNvCxnSpPr/>
          <p:nvPr/>
        </p:nvCxnSpPr>
        <p:spPr>
          <a:xfrm flipV="1">
            <a:off x="2209800" y="0"/>
            <a:ext cx="2438400" cy="6858000"/>
          </a:xfrm>
          <a:prstGeom prst="line">
            <a:avLst/>
          </a:prstGeom>
          <a:ln>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
        <p:nvSpPr>
          <p:cNvPr id="11" name="Text Placeholder 15">
            <a:extLst>
              <a:ext uri="{FF2B5EF4-FFF2-40B4-BE49-F238E27FC236}">
                <a16:creationId xmlns:a16="http://schemas.microsoft.com/office/drawing/2014/main" id="{3864668D-D640-4ABF-BB9A-D60176660F07}"/>
              </a:ext>
            </a:extLst>
          </p:cNvPr>
          <p:cNvSpPr>
            <a:spLocks noGrp="1"/>
          </p:cNvSpPr>
          <p:nvPr>
            <p:ph type="body" sz="quarter" idx="13" hasCustomPrompt="1"/>
          </p:nvPr>
        </p:nvSpPr>
        <p:spPr>
          <a:xfrm>
            <a:off x="5922254" y="2469515"/>
            <a:ext cx="5433204" cy="365125"/>
          </a:xfrm>
        </p:spPr>
        <p:txBody>
          <a:bodyPr rtlCol="0">
            <a:normAutofit/>
          </a:bodyPr>
          <a:lstStyle>
            <a:lvl1pPr marL="0" indent="0">
              <a:buNone/>
              <a:defRPr lang="en-US" sz="2000" kern="1200" cap="all" spc="150" baseline="0" dirty="0">
                <a:solidFill>
                  <a:schemeClr val="tx1">
                    <a:lumMod val="75000"/>
                    <a:lumOff val="25000"/>
                  </a:schemeClr>
                </a:solidFill>
                <a:latin typeface="+mj-lt"/>
                <a:ea typeface="+mj-ea"/>
                <a:cs typeface="+mj-cs"/>
              </a:defRPr>
            </a:lvl1pPr>
          </a:lstStyle>
          <a:p>
            <a:pPr lvl="0" rtl="0"/>
            <a:r>
              <a:rPr lang="en-GB" noProof="0"/>
              <a:t>CLICK TO ADD SUBTITLE</a:t>
            </a:r>
          </a:p>
        </p:txBody>
      </p:sp>
      <p:sp>
        <p:nvSpPr>
          <p:cNvPr id="12" name="Text Placeholder 18">
            <a:extLst>
              <a:ext uri="{FF2B5EF4-FFF2-40B4-BE49-F238E27FC236}">
                <a16:creationId xmlns:a16="http://schemas.microsoft.com/office/drawing/2014/main" id="{2E289D5A-B06B-43D4-A3CA-3B06C4D49FDD}"/>
              </a:ext>
            </a:extLst>
          </p:cNvPr>
          <p:cNvSpPr>
            <a:spLocks noGrp="1"/>
          </p:cNvSpPr>
          <p:nvPr>
            <p:ph type="body" sz="quarter" idx="15" hasCustomPrompt="1"/>
          </p:nvPr>
        </p:nvSpPr>
        <p:spPr>
          <a:xfrm>
            <a:off x="5921828" y="2798940"/>
            <a:ext cx="5431971" cy="557950"/>
          </a:xfrm>
        </p:spPr>
        <p:txBody>
          <a:bodyPr rtlCol="0">
            <a:normAutofit/>
          </a:bodyPr>
          <a:lstStyle>
            <a:lvl1pPr marL="0" indent="0">
              <a:lnSpc>
                <a:spcPct val="100000"/>
              </a:lnSpc>
              <a:buFont typeface="Arial" panose="020B0604020202020204" pitchFamily="34" charset="0"/>
              <a:buNone/>
              <a:defRPr sz="1400">
                <a:solidFill>
                  <a:schemeClr val="tx1">
                    <a:lumMod val="75000"/>
                    <a:lumOff val="25000"/>
                  </a:schemeClr>
                </a:solidFill>
              </a:defRPr>
            </a:lvl1pPr>
          </a:lstStyle>
          <a:p>
            <a:pPr lvl="0" rtl="0"/>
            <a:r>
              <a:rPr lang="en-GB" noProof="0"/>
              <a:t>Click to add text</a:t>
            </a:r>
          </a:p>
        </p:txBody>
      </p:sp>
      <p:sp>
        <p:nvSpPr>
          <p:cNvPr id="13" name="Text Placeholder 15">
            <a:extLst>
              <a:ext uri="{FF2B5EF4-FFF2-40B4-BE49-F238E27FC236}">
                <a16:creationId xmlns:a16="http://schemas.microsoft.com/office/drawing/2014/main" id="{1DCC2995-DE17-436D-82AE-6E107865CB79}"/>
              </a:ext>
            </a:extLst>
          </p:cNvPr>
          <p:cNvSpPr>
            <a:spLocks noGrp="1"/>
          </p:cNvSpPr>
          <p:nvPr>
            <p:ph type="body" sz="quarter" idx="23" hasCustomPrompt="1"/>
          </p:nvPr>
        </p:nvSpPr>
        <p:spPr>
          <a:xfrm>
            <a:off x="5922254" y="3569311"/>
            <a:ext cx="5433204" cy="365125"/>
          </a:xfrm>
        </p:spPr>
        <p:txBody>
          <a:bodyPr rtlCol="0">
            <a:normAutofit/>
          </a:bodyPr>
          <a:lstStyle>
            <a:lvl1pPr marL="0" indent="0">
              <a:buNone/>
              <a:defRPr lang="en-US" sz="2000" kern="1200" cap="all" spc="150" baseline="0" dirty="0">
                <a:solidFill>
                  <a:schemeClr val="tx1">
                    <a:lumMod val="75000"/>
                    <a:lumOff val="25000"/>
                  </a:schemeClr>
                </a:solidFill>
                <a:latin typeface="+mj-lt"/>
                <a:ea typeface="+mj-ea"/>
                <a:cs typeface="+mj-cs"/>
              </a:defRPr>
            </a:lvl1pPr>
          </a:lstStyle>
          <a:p>
            <a:pPr lvl="0" rtl="0"/>
            <a:r>
              <a:rPr lang="en-GB" noProof="0"/>
              <a:t>CLICK TO ADD SUBTITLE</a:t>
            </a:r>
          </a:p>
        </p:txBody>
      </p:sp>
      <p:sp>
        <p:nvSpPr>
          <p:cNvPr id="14" name="Text Placeholder 18">
            <a:extLst>
              <a:ext uri="{FF2B5EF4-FFF2-40B4-BE49-F238E27FC236}">
                <a16:creationId xmlns:a16="http://schemas.microsoft.com/office/drawing/2014/main" id="{C7E70A65-1FB1-4F42-854B-8213ED73F792}"/>
              </a:ext>
            </a:extLst>
          </p:cNvPr>
          <p:cNvSpPr>
            <a:spLocks noGrp="1"/>
          </p:cNvSpPr>
          <p:nvPr>
            <p:ph type="body" sz="quarter" idx="24" hasCustomPrompt="1"/>
          </p:nvPr>
        </p:nvSpPr>
        <p:spPr>
          <a:xfrm>
            <a:off x="5921828" y="3898736"/>
            <a:ext cx="5431971" cy="557950"/>
          </a:xfrm>
        </p:spPr>
        <p:txBody>
          <a:bodyPr rtlCol="0">
            <a:normAutofit/>
          </a:bodyPr>
          <a:lstStyle>
            <a:lvl1pPr marL="0" indent="0">
              <a:lnSpc>
                <a:spcPct val="100000"/>
              </a:lnSpc>
              <a:buFont typeface="Arial" panose="020B0604020202020204" pitchFamily="34" charset="0"/>
              <a:buNone/>
              <a:defRPr sz="1400">
                <a:solidFill>
                  <a:schemeClr val="tx1">
                    <a:lumMod val="75000"/>
                    <a:lumOff val="25000"/>
                  </a:schemeClr>
                </a:solidFill>
              </a:defRPr>
            </a:lvl1pPr>
          </a:lstStyle>
          <a:p>
            <a:pPr lvl="0" rtl="0"/>
            <a:r>
              <a:rPr lang="en-GB" noProof="0"/>
              <a:t>Click to add text</a:t>
            </a:r>
          </a:p>
        </p:txBody>
      </p:sp>
      <p:sp>
        <p:nvSpPr>
          <p:cNvPr id="15" name="Text Placeholder 15">
            <a:extLst>
              <a:ext uri="{FF2B5EF4-FFF2-40B4-BE49-F238E27FC236}">
                <a16:creationId xmlns:a16="http://schemas.microsoft.com/office/drawing/2014/main" id="{45657994-DC61-4DEB-BB2B-65DFCA997AF1}"/>
              </a:ext>
            </a:extLst>
          </p:cNvPr>
          <p:cNvSpPr>
            <a:spLocks noGrp="1"/>
          </p:cNvSpPr>
          <p:nvPr>
            <p:ph type="body" sz="quarter" idx="25" hasCustomPrompt="1"/>
          </p:nvPr>
        </p:nvSpPr>
        <p:spPr>
          <a:xfrm>
            <a:off x="5922254" y="4669107"/>
            <a:ext cx="5433204" cy="365125"/>
          </a:xfrm>
        </p:spPr>
        <p:txBody>
          <a:bodyPr rtlCol="0">
            <a:normAutofit/>
          </a:bodyPr>
          <a:lstStyle>
            <a:lvl1pPr marL="0" indent="0">
              <a:buNone/>
              <a:defRPr lang="en-US" sz="2000" kern="1200" cap="all" spc="150" baseline="0" dirty="0">
                <a:solidFill>
                  <a:schemeClr val="tx1">
                    <a:lumMod val="75000"/>
                    <a:lumOff val="25000"/>
                  </a:schemeClr>
                </a:solidFill>
                <a:latin typeface="+mj-lt"/>
                <a:ea typeface="+mj-ea"/>
                <a:cs typeface="+mj-cs"/>
              </a:defRPr>
            </a:lvl1pPr>
          </a:lstStyle>
          <a:p>
            <a:pPr lvl="0" rtl="0"/>
            <a:r>
              <a:rPr lang="en-GB" noProof="0"/>
              <a:t>CLICK TO ADD SUBTITLE</a:t>
            </a:r>
          </a:p>
        </p:txBody>
      </p:sp>
      <p:sp>
        <p:nvSpPr>
          <p:cNvPr id="16" name="Text Placeholder 18">
            <a:extLst>
              <a:ext uri="{FF2B5EF4-FFF2-40B4-BE49-F238E27FC236}">
                <a16:creationId xmlns:a16="http://schemas.microsoft.com/office/drawing/2014/main" id="{18397EE2-60CD-47FD-AF8F-83A5324D9D18}"/>
              </a:ext>
            </a:extLst>
          </p:cNvPr>
          <p:cNvSpPr>
            <a:spLocks noGrp="1"/>
          </p:cNvSpPr>
          <p:nvPr>
            <p:ph type="body" sz="quarter" idx="26" hasCustomPrompt="1"/>
          </p:nvPr>
        </p:nvSpPr>
        <p:spPr>
          <a:xfrm>
            <a:off x="5921828" y="4998532"/>
            <a:ext cx="5431971" cy="557950"/>
          </a:xfrm>
        </p:spPr>
        <p:txBody>
          <a:bodyPr rtlCol="0">
            <a:normAutofit/>
          </a:bodyPr>
          <a:lstStyle>
            <a:lvl1pPr marL="0" indent="0">
              <a:lnSpc>
                <a:spcPct val="100000"/>
              </a:lnSpc>
              <a:buFont typeface="Arial" panose="020B0604020202020204" pitchFamily="34" charset="0"/>
              <a:buNone/>
              <a:defRPr sz="1400">
                <a:solidFill>
                  <a:schemeClr val="tx1">
                    <a:lumMod val="75000"/>
                    <a:lumOff val="25000"/>
                  </a:schemeClr>
                </a:solidFill>
              </a:defRPr>
            </a:lvl1pPr>
          </a:lstStyle>
          <a:p>
            <a:pPr lvl="0" rtl="0"/>
            <a:r>
              <a:rPr lang="en-GB" noProof="0"/>
              <a:t>Click to add text</a:t>
            </a:r>
          </a:p>
        </p:txBody>
      </p:sp>
      <p:sp>
        <p:nvSpPr>
          <p:cNvPr id="17" name="Date Placeholder 2">
            <a:extLst>
              <a:ext uri="{FF2B5EF4-FFF2-40B4-BE49-F238E27FC236}">
                <a16:creationId xmlns:a16="http://schemas.microsoft.com/office/drawing/2014/main" id="{1E25EFF1-65C7-4F93-8740-46885C6BEA57}"/>
              </a:ext>
            </a:extLst>
          </p:cNvPr>
          <p:cNvSpPr>
            <a:spLocks noGrp="1"/>
          </p:cNvSpPr>
          <p:nvPr>
            <p:ph type="dt" sz="half" idx="20"/>
          </p:nvPr>
        </p:nvSpPr>
        <p:spPr>
          <a:xfrm>
            <a:off x="5919680" y="6356350"/>
            <a:ext cx="947516" cy="365125"/>
          </a:xfrm>
        </p:spPr>
        <p:txBody>
          <a:bodyPr rtlCol="0"/>
          <a:lstStyle>
            <a:lvl1pPr>
              <a:defRPr sz="900"/>
            </a:lvl1pPr>
          </a:lstStyle>
          <a:p>
            <a:pPr rtl="0"/>
            <a:r>
              <a:rPr lang="en-GB" noProof="0"/>
              <a:t>20XX</a:t>
            </a:r>
          </a:p>
        </p:txBody>
      </p:sp>
      <p:sp>
        <p:nvSpPr>
          <p:cNvPr id="18" name="Footer Placeholder 3">
            <a:extLst>
              <a:ext uri="{FF2B5EF4-FFF2-40B4-BE49-F238E27FC236}">
                <a16:creationId xmlns:a16="http://schemas.microsoft.com/office/drawing/2014/main" id="{C16D80BF-B599-4FC0-ABD5-98777872FE5F}"/>
              </a:ext>
            </a:extLst>
          </p:cNvPr>
          <p:cNvSpPr>
            <a:spLocks noGrp="1"/>
          </p:cNvSpPr>
          <p:nvPr>
            <p:ph type="ftr" sz="quarter" idx="21"/>
          </p:nvPr>
        </p:nvSpPr>
        <p:spPr>
          <a:xfrm>
            <a:off x="7161955" y="6356350"/>
            <a:ext cx="3243942" cy="365125"/>
          </a:xfrm>
        </p:spPr>
        <p:txBody>
          <a:bodyPr rtlCol="0"/>
          <a:lstStyle>
            <a:lvl1pPr>
              <a:defRPr sz="900"/>
            </a:lvl1pPr>
          </a:lstStyle>
          <a:p>
            <a:pPr rtl="0"/>
            <a:r>
              <a:rPr lang="en-GB" noProof="0"/>
              <a:t>Pitch Deck</a:t>
            </a:r>
          </a:p>
        </p:txBody>
      </p:sp>
      <p:sp>
        <p:nvSpPr>
          <p:cNvPr id="19" name="Slide Number Placeholder 4">
            <a:extLst>
              <a:ext uri="{FF2B5EF4-FFF2-40B4-BE49-F238E27FC236}">
                <a16:creationId xmlns:a16="http://schemas.microsoft.com/office/drawing/2014/main" id="{F64421B1-FF90-4939-90BD-8206DE5036D0}"/>
              </a:ext>
            </a:extLst>
          </p:cNvPr>
          <p:cNvSpPr>
            <a:spLocks noGrp="1"/>
          </p:cNvSpPr>
          <p:nvPr>
            <p:ph type="sldNum" sz="quarter" idx="22"/>
          </p:nvPr>
        </p:nvSpPr>
        <p:spPr>
          <a:xfrm>
            <a:off x="10700656" y="6356350"/>
            <a:ext cx="653143" cy="365125"/>
          </a:xfrm>
        </p:spPr>
        <p:txBody>
          <a:bodyPr rtlCol="0"/>
          <a:lstStyle>
            <a:lvl1pPr>
              <a:defRPr sz="900"/>
            </a:lvl1pPr>
          </a:lstStyle>
          <a:p>
            <a:pPr rtl="0"/>
            <a:fld id="{B5CEABB6-07DC-46E8-9B57-56EC44A396E5}" type="slidenum">
              <a:rPr lang="en-GB" noProof="0" smtClean="0"/>
              <a:pPr/>
              <a:t>‹#›</a:t>
            </a:fld>
            <a:endParaRPr lang="en-GB" noProof="0"/>
          </a:p>
        </p:txBody>
      </p:sp>
    </p:spTree>
    <p:extLst>
      <p:ext uri="{BB962C8B-B14F-4D97-AF65-F5344CB8AC3E}">
        <p14:creationId xmlns:p14="http://schemas.microsoft.com/office/powerpoint/2010/main" val="26479877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Three Content">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CF3B5C-31C4-46BA-9FAD-72DF917A84DA}"/>
              </a:ext>
            </a:extLst>
          </p:cNvPr>
          <p:cNvSpPr>
            <a:spLocks noGrp="1"/>
          </p:cNvSpPr>
          <p:nvPr>
            <p:ph type="title" hasCustomPrompt="1"/>
          </p:nvPr>
        </p:nvSpPr>
        <p:spPr>
          <a:xfrm>
            <a:off x="1885156" y="892177"/>
            <a:ext cx="8421688" cy="1325563"/>
          </a:xfrm>
        </p:spPr>
        <p:txBody>
          <a:bodyPr rtlCol="0">
            <a:normAutofit/>
          </a:bodyPr>
          <a:lstStyle>
            <a:lvl1pPr algn="ctr">
              <a:defRPr lang="en-US" sz="2800" kern="1200" cap="all" spc="150" baseline="0" dirty="0">
                <a:solidFill>
                  <a:schemeClr val="tx1">
                    <a:lumMod val="75000"/>
                    <a:lumOff val="25000"/>
                  </a:schemeClr>
                </a:solidFill>
                <a:latin typeface="+mj-lt"/>
                <a:ea typeface="+mj-ea"/>
                <a:cs typeface="+mj-cs"/>
              </a:defRPr>
            </a:lvl1pPr>
          </a:lstStyle>
          <a:p>
            <a:pPr rtl="0"/>
            <a:r>
              <a:rPr lang="en-GB" noProof="0"/>
              <a:t>CLICK TO EDIT MASTER TITLE STYLE</a:t>
            </a:r>
          </a:p>
        </p:txBody>
      </p:sp>
      <p:sp>
        <p:nvSpPr>
          <p:cNvPr id="3" name="Text Placeholder 2">
            <a:extLst>
              <a:ext uri="{FF2B5EF4-FFF2-40B4-BE49-F238E27FC236}">
                <a16:creationId xmlns:a16="http://schemas.microsoft.com/office/drawing/2014/main" id="{B659CD1F-9DFB-4048-9B9B-2BD7D4EC6400}"/>
              </a:ext>
            </a:extLst>
          </p:cNvPr>
          <p:cNvSpPr>
            <a:spLocks noGrp="1"/>
          </p:cNvSpPr>
          <p:nvPr>
            <p:ph type="body" idx="1" hasCustomPrompt="1"/>
          </p:nvPr>
        </p:nvSpPr>
        <p:spPr>
          <a:xfrm>
            <a:off x="1243104" y="2776936"/>
            <a:ext cx="2882475" cy="823912"/>
          </a:xfrm>
        </p:spPr>
        <p:txBody>
          <a:bodyPr rtlCol="0" anchor="b">
            <a:noAutofit/>
          </a:bodyPr>
          <a:lstStyle>
            <a:lvl1pPr marL="0" indent="0">
              <a:buNone/>
              <a:defRPr lang="en-US" sz="2000" kern="1200" cap="all" spc="150" baseline="0" dirty="0" smtClean="0">
                <a:solidFill>
                  <a:schemeClr val="tx1">
                    <a:lumMod val="75000"/>
                    <a:lumOff val="25000"/>
                  </a:schemeClr>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 MASTER TEXT</a:t>
            </a:r>
          </a:p>
        </p:txBody>
      </p:sp>
      <p:sp>
        <p:nvSpPr>
          <p:cNvPr id="4" name="Content Placeholder 3">
            <a:extLst>
              <a:ext uri="{FF2B5EF4-FFF2-40B4-BE49-F238E27FC236}">
                <a16:creationId xmlns:a16="http://schemas.microsoft.com/office/drawing/2014/main" id="{AC9B20CF-6B91-4562-B799-0ABDAEBC0D2A}"/>
              </a:ext>
            </a:extLst>
          </p:cNvPr>
          <p:cNvSpPr>
            <a:spLocks noGrp="1"/>
          </p:cNvSpPr>
          <p:nvPr>
            <p:ph sz="half" idx="2"/>
          </p:nvPr>
        </p:nvSpPr>
        <p:spPr>
          <a:xfrm>
            <a:off x="1243104" y="3834606"/>
            <a:ext cx="2882475" cy="1997867"/>
          </a:xfrm>
        </p:spPr>
        <p:txBody>
          <a:bodyPr rtlCol="0">
            <a:normAutofit/>
          </a:bodyPr>
          <a:lstStyle>
            <a:lvl1pPr marL="0" indent="0">
              <a:lnSpc>
                <a:spcPct val="100000"/>
              </a:lnSpc>
              <a:buNone/>
              <a:defRPr sz="1400" spc="50" baseline="0">
                <a:solidFill>
                  <a:schemeClr val="tx1">
                    <a:lumMod val="75000"/>
                    <a:lumOff val="25000"/>
                  </a:schemeClr>
                </a:solidFill>
              </a:defRPr>
            </a:lvl1pPr>
            <a:lvl2pPr marL="457200" indent="0">
              <a:lnSpc>
                <a:spcPct val="100000"/>
              </a:lnSpc>
              <a:buNone/>
              <a:defRPr sz="1400" spc="50" baseline="0">
                <a:solidFill>
                  <a:schemeClr val="tx1">
                    <a:lumMod val="75000"/>
                    <a:lumOff val="25000"/>
                  </a:schemeClr>
                </a:solidFill>
              </a:defRPr>
            </a:lvl2pPr>
            <a:lvl3pPr marL="914400" indent="0">
              <a:lnSpc>
                <a:spcPct val="100000"/>
              </a:lnSpc>
              <a:buNone/>
              <a:defRPr sz="1400" spc="50" baseline="0">
                <a:solidFill>
                  <a:schemeClr val="tx1">
                    <a:lumMod val="75000"/>
                    <a:lumOff val="25000"/>
                  </a:schemeClr>
                </a:solidFill>
              </a:defRPr>
            </a:lvl3pPr>
            <a:lvl4pPr marL="1371600" indent="0">
              <a:lnSpc>
                <a:spcPct val="100000"/>
              </a:lnSpc>
              <a:buNone/>
              <a:defRPr sz="1400" spc="50" baseline="0">
                <a:solidFill>
                  <a:schemeClr val="tx1">
                    <a:lumMod val="75000"/>
                    <a:lumOff val="25000"/>
                  </a:schemeClr>
                </a:solidFill>
              </a:defRPr>
            </a:lvl4pPr>
            <a:lvl5pPr marL="1828800" indent="0">
              <a:lnSpc>
                <a:spcPct val="100000"/>
              </a:lnSpc>
              <a:buNone/>
              <a:defRPr sz="1400" spc="50" baseline="0">
                <a:solidFill>
                  <a:schemeClr val="tx1">
                    <a:lumMod val="75000"/>
                    <a:lumOff val="25000"/>
                  </a:schemeClr>
                </a:solidFill>
              </a:defRPr>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5" name="Text Placeholder 4">
            <a:extLst>
              <a:ext uri="{FF2B5EF4-FFF2-40B4-BE49-F238E27FC236}">
                <a16:creationId xmlns:a16="http://schemas.microsoft.com/office/drawing/2014/main" id="{B374FC39-67F6-42EA-BCD1-F69AE2F0F22D}"/>
              </a:ext>
            </a:extLst>
          </p:cNvPr>
          <p:cNvSpPr>
            <a:spLocks noGrp="1"/>
          </p:cNvSpPr>
          <p:nvPr>
            <p:ph type="body" sz="quarter" idx="3" hasCustomPrompt="1"/>
          </p:nvPr>
        </p:nvSpPr>
        <p:spPr>
          <a:xfrm>
            <a:off x="4647665" y="2776936"/>
            <a:ext cx="2896671" cy="823912"/>
          </a:xfrm>
        </p:spPr>
        <p:txBody>
          <a:bodyPr rtlCol="0" anchor="b">
            <a:noAutofit/>
          </a:bodyPr>
          <a:lstStyle>
            <a:lvl1pPr marL="0" indent="0">
              <a:buNone/>
              <a:defRPr lang="en-US" sz="2000" kern="1200" cap="all" spc="150" baseline="0" dirty="0" smtClean="0">
                <a:solidFill>
                  <a:schemeClr val="tx1">
                    <a:lumMod val="75000"/>
                    <a:lumOff val="25000"/>
                  </a:schemeClr>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90000"/>
              </a:lnSpc>
              <a:spcBef>
                <a:spcPts val="1000"/>
              </a:spcBef>
              <a:buFont typeface="Arial" panose="020B0604020202020204" pitchFamily="34" charset="0"/>
              <a:buNone/>
            </a:pPr>
            <a:r>
              <a:rPr lang="en-GB" noProof="0"/>
              <a:t>CLICK TO EDIT MASTER TEXT</a:t>
            </a:r>
          </a:p>
        </p:txBody>
      </p:sp>
      <p:sp>
        <p:nvSpPr>
          <p:cNvPr id="6" name="Content Placeholder 5">
            <a:extLst>
              <a:ext uri="{FF2B5EF4-FFF2-40B4-BE49-F238E27FC236}">
                <a16:creationId xmlns:a16="http://schemas.microsoft.com/office/drawing/2014/main" id="{B36EE64B-44BF-4634-97BC-5ED74C6DF280}"/>
              </a:ext>
            </a:extLst>
          </p:cNvPr>
          <p:cNvSpPr>
            <a:spLocks noGrp="1"/>
          </p:cNvSpPr>
          <p:nvPr>
            <p:ph sz="quarter" idx="4"/>
          </p:nvPr>
        </p:nvSpPr>
        <p:spPr>
          <a:xfrm>
            <a:off x="4647665" y="3834606"/>
            <a:ext cx="2896671" cy="1997867"/>
          </a:xfrm>
        </p:spPr>
        <p:txBody>
          <a:bodyPr rtlCol="0">
            <a:normAutofit/>
          </a:bodyPr>
          <a:lstStyle>
            <a:lvl1pPr marL="0" indent="0">
              <a:lnSpc>
                <a:spcPct val="100000"/>
              </a:lnSpc>
              <a:buNone/>
              <a:defRPr sz="1400" spc="50" baseline="0">
                <a:solidFill>
                  <a:schemeClr val="tx1">
                    <a:lumMod val="75000"/>
                    <a:lumOff val="25000"/>
                  </a:schemeClr>
                </a:solidFill>
              </a:defRPr>
            </a:lvl1pPr>
            <a:lvl2pPr marL="457200" indent="0">
              <a:lnSpc>
                <a:spcPct val="100000"/>
              </a:lnSpc>
              <a:buNone/>
              <a:defRPr sz="1400" spc="50" baseline="0">
                <a:solidFill>
                  <a:schemeClr val="tx1">
                    <a:lumMod val="75000"/>
                    <a:lumOff val="25000"/>
                  </a:schemeClr>
                </a:solidFill>
              </a:defRPr>
            </a:lvl2pPr>
            <a:lvl3pPr marL="914400" indent="0">
              <a:lnSpc>
                <a:spcPct val="100000"/>
              </a:lnSpc>
              <a:buNone/>
              <a:defRPr sz="1400" spc="50" baseline="0">
                <a:solidFill>
                  <a:schemeClr val="tx1">
                    <a:lumMod val="75000"/>
                    <a:lumOff val="25000"/>
                  </a:schemeClr>
                </a:solidFill>
              </a:defRPr>
            </a:lvl3pPr>
            <a:lvl4pPr marL="1371600" indent="0">
              <a:lnSpc>
                <a:spcPct val="100000"/>
              </a:lnSpc>
              <a:buNone/>
              <a:defRPr sz="1400" spc="50" baseline="0">
                <a:solidFill>
                  <a:schemeClr val="tx1">
                    <a:lumMod val="75000"/>
                    <a:lumOff val="25000"/>
                  </a:schemeClr>
                </a:solidFill>
              </a:defRPr>
            </a:lvl4pPr>
            <a:lvl5pPr marL="1828800" indent="0">
              <a:lnSpc>
                <a:spcPct val="100000"/>
              </a:lnSpc>
              <a:buNone/>
              <a:defRPr sz="1400" spc="50" baseline="0">
                <a:solidFill>
                  <a:schemeClr val="tx1">
                    <a:lumMod val="75000"/>
                    <a:lumOff val="25000"/>
                  </a:schemeClr>
                </a:solidFill>
              </a:defRPr>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21" name="Text Placeholder 2">
            <a:extLst>
              <a:ext uri="{FF2B5EF4-FFF2-40B4-BE49-F238E27FC236}">
                <a16:creationId xmlns:a16="http://schemas.microsoft.com/office/drawing/2014/main" id="{1F60A771-8BBC-4565-AB09-402DA7CB2780}"/>
              </a:ext>
            </a:extLst>
          </p:cNvPr>
          <p:cNvSpPr>
            <a:spLocks noGrp="1"/>
          </p:cNvSpPr>
          <p:nvPr>
            <p:ph type="body" idx="13" hasCustomPrompt="1"/>
          </p:nvPr>
        </p:nvSpPr>
        <p:spPr>
          <a:xfrm>
            <a:off x="8066421" y="2776936"/>
            <a:ext cx="2882475" cy="823912"/>
          </a:xfrm>
        </p:spPr>
        <p:txBody>
          <a:bodyPr rtlCol="0" anchor="b">
            <a:noAutofit/>
          </a:bodyPr>
          <a:lstStyle>
            <a:lvl1pPr marL="0" indent="0">
              <a:buNone/>
              <a:defRPr lang="en-US" sz="2000" kern="1200" cap="all" spc="150" baseline="0" dirty="0" smtClean="0">
                <a:solidFill>
                  <a:schemeClr val="tx1">
                    <a:lumMod val="75000"/>
                    <a:lumOff val="25000"/>
                  </a:schemeClr>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 MASTER TEXT</a:t>
            </a:r>
          </a:p>
        </p:txBody>
      </p:sp>
      <p:sp>
        <p:nvSpPr>
          <p:cNvPr id="22" name="Content Placeholder 3">
            <a:extLst>
              <a:ext uri="{FF2B5EF4-FFF2-40B4-BE49-F238E27FC236}">
                <a16:creationId xmlns:a16="http://schemas.microsoft.com/office/drawing/2014/main" id="{C464A9BD-B815-4632-8F54-6EB70E48BAFF}"/>
              </a:ext>
            </a:extLst>
          </p:cNvPr>
          <p:cNvSpPr>
            <a:spLocks noGrp="1"/>
          </p:cNvSpPr>
          <p:nvPr>
            <p:ph sz="half" idx="14"/>
          </p:nvPr>
        </p:nvSpPr>
        <p:spPr>
          <a:xfrm>
            <a:off x="8066421" y="3834606"/>
            <a:ext cx="2882475" cy="1997867"/>
          </a:xfrm>
        </p:spPr>
        <p:txBody>
          <a:bodyPr rtlCol="0">
            <a:normAutofit/>
          </a:bodyPr>
          <a:lstStyle>
            <a:lvl1pPr marL="0" indent="0">
              <a:lnSpc>
                <a:spcPct val="100000"/>
              </a:lnSpc>
              <a:buNone/>
              <a:defRPr sz="1400" spc="50" baseline="0">
                <a:solidFill>
                  <a:schemeClr val="tx1">
                    <a:lumMod val="75000"/>
                    <a:lumOff val="25000"/>
                  </a:schemeClr>
                </a:solidFill>
              </a:defRPr>
            </a:lvl1pPr>
            <a:lvl2pPr marL="457200" indent="0">
              <a:lnSpc>
                <a:spcPct val="100000"/>
              </a:lnSpc>
              <a:buNone/>
              <a:defRPr sz="1400" spc="50" baseline="0">
                <a:solidFill>
                  <a:schemeClr val="tx1">
                    <a:lumMod val="75000"/>
                    <a:lumOff val="25000"/>
                  </a:schemeClr>
                </a:solidFill>
              </a:defRPr>
            </a:lvl2pPr>
            <a:lvl3pPr marL="914400" indent="0">
              <a:lnSpc>
                <a:spcPct val="100000"/>
              </a:lnSpc>
              <a:buNone/>
              <a:defRPr sz="1400" spc="50" baseline="0">
                <a:solidFill>
                  <a:schemeClr val="tx1">
                    <a:lumMod val="75000"/>
                    <a:lumOff val="25000"/>
                  </a:schemeClr>
                </a:solidFill>
              </a:defRPr>
            </a:lvl3pPr>
            <a:lvl4pPr marL="1371600" indent="0">
              <a:lnSpc>
                <a:spcPct val="100000"/>
              </a:lnSpc>
              <a:buNone/>
              <a:defRPr sz="1400" spc="50" baseline="0">
                <a:solidFill>
                  <a:schemeClr val="tx1">
                    <a:lumMod val="75000"/>
                    <a:lumOff val="25000"/>
                  </a:schemeClr>
                </a:solidFill>
              </a:defRPr>
            </a:lvl4pPr>
            <a:lvl5pPr marL="1828800" indent="0">
              <a:lnSpc>
                <a:spcPct val="100000"/>
              </a:lnSpc>
              <a:buNone/>
              <a:defRPr sz="1400" spc="50" baseline="0">
                <a:solidFill>
                  <a:schemeClr val="tx1">
                    <a:lumMod val="75000"/>
                    <a:lumOff val="25000"/>
                  </a:schemeClr>
                </a:solidFill>
              </a:defRPr>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7" name="Date Placeholder 6">
            <a:extLst>
              <a:ext uri="{FF2B5EF4-FFF2-40B4-BE49-F238E27FC236}">
                <a16:creationId xmlns:a16="http://schemas.microsoft.com/office/drawing/2014/main" id="{F255C16C-AA88-4BBF-8040-11ECFED618E0}"/>
              </a:ext>
            </a:extLst>
          </p:cNvPr>
          <p:cNvSpPr>
            <a:spLocks noGrp="1"/>
          </p:cNvSpPr>
          <p:nvPr>
            <p:ph type="dt" sz="half" idx="10"/>
          </p:nvPr>
        </p:nvSpPr>
        <p:spPr/>
        <p:txBody>
          <a:bodyPr rtlCol="0"/>
          <a:lstStyle>
            <a:lvl1pPr>
              <a:defRPr sz="900"/>
            </a:lvl1pPr>
          </a:lstStyle>
          <a:p>
            <a:pPr rtl="0"/>
            <a:r>
              <a:rPr lang="en-GB" noProof="0"/>
              <a:t>20XX</a:t>
            </a:r>
          </a:p>
        </p:txBody>
      </p:sp>
      <p:sp>
        <p:nvSpPr>
          <p:cNvPr id="8" name="Footer Placeholder 7">
            <a:extLst>
              <a:ext uri="{FF2B5EF4-FFF2-40B4-BE49-F238E27FC236}">
                <a16:creationId xmlns:a16="http://schemas.microsoft.com/office/drawing/2014/main" id="{CBE560E3-F935-488F-8F0E-191D7B6B54B8}"/>
              </a:ext>
            </a:extLst>
          </p:cNvPr>
          <p:cNvSpPr>
            <a:spLocks noGrp="1"/>
          </p:cNvSpPr>
          <p:nvPr>
            <p:ph type="ftr" sz="quarter" idx="11"/>
          </p:nvPr>
        </p:nvSpPr>
        <p:spPr/>
        <p:txBody>
          <a:bodyPr rtlCol="0"/>
          <a:lstStyle>
            <a:lvl1pPr>
              <a:defRPr sz="900"/>
            </a:lvl1pPr>
          </a:lstStyle>
          <a:p>
            <a:pPr rtl="0"/>
            <a:r>
              <a:rPr lang="en-GB" noProof="0"/>
              <a:t>Pitch Deck</a:t>
            </a:r>
          </a:p>
        </p:txBody>
      </p:sp>
      <p:sp>
        <p:nvSpPr>
          <p:cNvPr id="9" name="Slide Number Placeholder 8">
            <a:extLst>
              <a:ext uri="{FF2B5EF4-FFF2-40B4-BE49-F238E27FC236}">
                <a16:creationId xmlns:a16="http://schemas.microsoft.com/office/drawing/2014/main" id="{9B9CD8B2-CC23-467F-B0EE-2CC06D6308BD}"/>
              </a:ext>
            </a:extLst>
          </p:cNvPr>
          <p:cNvSpPr>
            <a:spLocks noGrp="1"/>
          </p:cNvSpPr>
          <p:nvPr>
            <p:ph type="sldNum" sz="quarter" idx="12"/>
          </p:nvPr>
        </p:nvSpPr>
        <p:spPr/>
        <p:txBody>
          <a:bodyPr rtlCol="0"/>
          <a:lstStyle>
            <a:lvl1pPr>
              <a:defRPr sz="900"/>
            </a:lvl1pPr>
          </a:lstStyle>
          <a:p>
            <a:pPr rtl="0"/>
            <a:fld id="{B5CEABB6-07DC-46E8-9B57-56EC44A396E5}" type="slidenum">
              <a:rPr lang="en-GB" noProof="0" smtClean="0"/>
              <a:t>‹#›</a:t>
            </a:fld>
            <a:endParaRPr lang="en-GB" noProof="0"/>
          </a:p>
        </p:txBody>
      </p:sp>
      <p:cxnSp>
        <p:nvCxnSpPr>
          <p:cNvPr id="16" name="Straight Connector 15">
            <a:extLst>
              <a:ext uri="{FF2B5EF4-FFF2-40B4-BE49-F238E27FC236}">
                <a16:creationId xmlns:a16="http://schemas.microsoft.com/office/drawing/2014/main" id="{463D7850-C2A6-43CE-BBE4-8E81A0A593BF}"/>
              </a:ext>
              <a:ext uri="{C183D7F6-B498-43B3-948B-1728B52AA6E4}">
                <adec:decorative xmlns:adec="http://schemas.microsoft.com/office/drawing/2017/decorative" val="1"/>
              </a:ext>
            </a:extLst>
          </p:cNvPr>
          <p:cNvCxnSpPr>
            <a:cxnSpLocks/>
          </p:cNvCxnSpPr>
          <p:nvPr/>
        </p:nvCxnSpPr>
        <p:spPr>
          <a:xfrm flipH="1">
            <a:off x="0" y="0"/>
            <a:ext cx="1238250" cy="3105150"/>
          </a:xfrm>
          <a:prstGeom prst="line">
            <a:avLst/>
          </a:prstGeom>
          <a:ln w="3175">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EBAD3E03-2E3B-440C-9105-6F9D33006D66}"/>
              </a:ext>
              <a:ext uri="{C183D7F6-B498-43B3-948B-1728B52AA6E4}">
                <adec:decorative xmlns:adec="http://schemas.microsoft.com/office/drawing/2017/decorative" val="1"/>
              </a:ext>
            </a:extLst>
          </p:cNvPr>
          <p:cNvCxnSpPr>
            <a:cxnSpLocks/>
          </p:cNvCxnSpPr>
          <p:nvPr/>
        </p:nvCxnSpPr>
        <p:spPr>
          <a:xfrm flipH="1">
            <a:off x="0" y="0"/>
            <a:ext cx="2238376" cy="2476500"/>
          </a:xfrm>
          <a:prstGeom prst="line">
            <a:avLst/>
          </a:prstGeom>
          <a:ln>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203189534"/>
      </p:ext>
    </p:extLst>
  </p:cSld>
  <p:clrMapOvr>
    <a:overrideClrMapping bg1="lt1" tx1="dk1" bg2="lt2" tx2="dk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Market comparison">
    <p:bg>
      <p:bgPr>
        <a:solidFill>
          <a:schemeClr val="accent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CF3B5C-31C4-46BA-9FAD-72DF917A84DA}"/>
              </a:ext>
            </a:extLst>
          </p:cNvPr>
          <p:cNvSpPr>
            <a:spLocks noGrp="1"/>
          </p:cNvSpPr>
          <p:nvPr>
            <p:ph type="title" hasCustomPrompt="1"/>
          </p:nvPr>
        </p:nvSpPr>
        <p:spPr>
          <a:xfrm>
            <a:off x="1885156" y="892177"/>
            <a:ext cx="8421688" cy="1325563"/>
          </a:xfrm>
        </p:spPr>
        <p:txBody>
          <a:bodyPr rtlCol="0">
            <a:normAutofit/>
          </a:bodyPr>
          <a:lstStyle>
            <a:lvl1pPr algn="ctr">
              <a:defRPr lang="en-US" sz="2800" kern="1200" cap="all" spc="150" baseline="0" dirty="0">
                <a:solidFill>
                  <a:schemeClr val="tx1">
                    <a:lumMod val="75000"/>
                    <a:lumOff val="25000"/>
                  </a:schemeClr>
                </a:solidFill>
                <a:latin typeface="+mj-lt"/>
                <a:ea typeface="+mj-ea"/>
                <a:cs typeface="+mj-cs"/>
              </a:defRPr>
            </a:lvl1pPr>
          </a:lstStyle>
          <a:p>
            <a:pPr rtl="0"/>
            <a:r>
              <a:rPr lang="en-GB" noProof="0"/>
              <a:t>CLICK TO EDIT MASTER TITLE STYLE</a:t>
            </a:r>
          </a:p>
        </p:txBody>
      </p:sp>
      <p:sp>
        <p:nvSpPr>
          <p:cNvPr id="3" name="Text Placeholder 2">
            <a:extLst>
              <a:ext uri="{FF2B5EF4-FFF2-40B4-BE49-F238E27FC236}">
                <a16:creationId xmlns:a16="http://schemas.microsoft.com/office/drawing/2014/main" id="{B659CD1F-9DFB-4048-9B9B-2BD7D4EC6400}"/>
              </a:ext>
            </a:extLst>
          </p:cNvPr>
          <p:cNvSpPr>
            <a:spLocks noGrp="1"/>
          </p:cNvSpPr>
          <p:nvPr>
            <p:ph type="body" idx="1" hasCustomPrompt="1"/>
          </p:nvPr>
        </p:nvSpPr>
        <p:spPr>
          <a:xfrm>
            <a:off x="2063855" y="3064615"/>
            <a:ext cx="1240971" cy="823912"/>
          </a:xfrm>
        </p:spPr>
        <p:txBody>
          <a:bodyPr rtlCol="0" anchor="ctr">
            <a:noAutofit/>
          </a:bodyPr>
          <a:lstStyle>
            <a:lvl1pPr marL="0" indent="0" algn="ctr">
              <a:buNone/>
              <a:defRPr lang="en-US" sz="4000" kern="1200" cap="all" spc="150" baseline="0" dirty="0" smtClean="0">
                <a:solidFill>
                  <a:schemeClr val="tx1">
                    <a:lumMod val="75000"/>
                    <a:lumOff val="25000"/>
                  </a:schemeClr>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a:t>
            </a:r>
          </a:p>
        </p:txBody>
      </p:sp>
      <p:sp>
        <p:nvSpPr>
          <p:cNvPr id="23" name="Text Placeholder 2">
            <a:extLst>
              <a:ext uri="{FF2B5EF4-FFF2-40B4-BE49-F238E27FC236}">
                <a16:creationId xmlns:a16="http://schemas.microsoft.com/office/drawing/2014/main" id="{A066E2EA-C6EA-4A02-818E-33BD582D92E7}"/>
              </a:ext>
            </a:extLst>
          </p:cNvPr>
          <p:cNvSpPr>
            <a:spLocks noGrp="1"/>
          </p:cNvSpPr>
          <p:nvPr>
            <p:ph type="body" idx="15" hasCustomPrompt="1"/>
          </p:nvPr>
        </p:nvSpPr>
        <p:spPr>
          <a:xfrm>
            <a:off x="5475514" y="3064615"/>
            <a:ext cx="1240971" cy="823912"/>
          </a:xfrm>
        </p:spPr>
        <p:txBody>
          <a:bodyPr rtlCol="0" anchor="ctr">
            <a:noAutofit/>
          </a:bodyPr>
          <a:lstStyle>
            <a:lvl1pPr marL="0" indent="0" algn="ctr">
              <a:buNone/>
              <a:defRPr lang="en-US" sz="4000" kern="1200" cap="all" spc="150" baseline="0" dirty="0" smtClean="0">
                <a:solidFill>
                  <a:schemeClr val="tx1">
                    <a:lumMod val="75000"/>
                    <a:lumOff val="25000"/>
                  </a:schemeClr>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a:t>
            </a:r>
          </a:p>
        </p:txBody>
      </p:sp>
      <p:sp>
        <p:nvSpPr>
          <p:cNvPr id="24" name="Text Placeholder 2">
            <a:extLst>
              <a:ext uri="{FF2B5EF4-FFF2-40B4-BE49-F238E27FC236}">
                <a16:creationId xmlns:a16="http://schemas.microsoft.com/office/drawing/2014/main" id="{97B9C3B0-3522-407C-B662-631E19ECC95F}"/>
              </a:ext>
            </a:extLst>
          </p:cNvPr>
          <p:cNvSpPr>
            <a:spLocks noGrp="1"/>
          </p:cNvSpPr>
          <p:nvPr>
            <p:ph type="body" idx="16" hasCustomPrompt="1"/>
          </p:nvPr>
        </p:nvSpPr>
        <p:spPr>
          <a:xfrm>
            <a:off x="8887174" y="3064615"/>
            <a:ext cx="1240971" cy="823912"/>
          </a:xfrm>
        </p:spPr>
        <p:txBody>
          <a:bodyPr rtlCol="0" anchor="ctr">
            <a:noAutofit/>
          </a:bodyPr>
          <a:lstStyle>
            <a:lvl1pPr marL="0" indent="0" algn="ctr">
              <a:buNone/>
              <a:defRPr lang="en-US" sz="4000" kern="1200" cap="all" spc="150" baseline="0" dirty="0" smtClean="0">
                <a:solidFill>
                  <a:schemeClr val="tx1">
                    <a:lumMod val="75000"/>
                    <a:lumOff val="25000"/>
                  </a:schemeClr>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a:t>
            </a:r>
          </a:p>
        </p:txBody>
      </p:sp>
      <p:sp>
        <p:nvSpPr>
          <p:cNvPr id="4" name="Content Placeholder 3">
            <a:extLst>
              <a:ext uri="{FF2B5EF4-FFF2-40B4-BE49-F238E27FC236}">
                <a16:creationId xmlns:a16="http://schemas.microsoft.com/office/drawing/2014/main" id="{AC9B20CF-6B91-4562-B799-0ABDAEBC0D2A}"/>
              </a:ext>
            </a:extLst>
          </p:cNvPr>
          <p:cNvSpPr>
            <a:spLocks noGrp="1"/>
          </p:cNvSpPr>
          <p:nvPr>
            <p:ph sz="half" idx="2"/>
          </p:nvPr>
        </p:nvSpPr>
        <p:spPr>
          <a:xfrm>
            <a:off x="1129698" y="4824188"/>
            <a:ext cx="3124093" cy="462927"/>
          </a:xfrm>
        </p:spPr>
        <p:txBody>
          <a:bodyPr rtlCol="0">
            <a:noAutofit/>
          </a:bodyPr>
          <a:lstStyle>
            <a:lvl1pPr marL="0" indent="0" algn="ctr">
              <a:lnSpc>
                <a:spcPct val="100000"/>
              </a:lnSpc>
              <a:buNone/>
              <a:defRPr sz="2000" cap="all" spc="50" baseline="0">
                <a:solidFill>
                  <a:schemeClr val="tx1">
                    <a:lumMod val="75000"/>
                    <a:lumOff val="25000"/>
                  </a:schemeClr>
                </a:solidFill>
              </a:defRPr>
            </a:lvl1pPr>
            <a:lvl2pPr marL="457200" indent="0">
              <a:lnSpc>
                <a:spcPct val="100000"/>
              </a:lnSpc>
              <a:buNone/>
              <a:defRPr sz="1400" spc="50" baseline="0">
                <a:solidFill>
                  <a:schemeClr val="bg1"/>
                </a:solidFill>
              </a:defRPr>
            </a:lvl2pPr>
            <a:lvl3pPr marL="914400" indent="0">
              <a:lnSpc>
                <a:spcPct val="100000"/>
              </a:lnSpc>
              <a:buNone/>
              <a:defRPr sz="1400" spc="50" baseline="0">
                <a:solidFill>
                  <a:schemeClr val="bg1"/>
                </a:solidFill>
              </a:defRPr>
            </a:lvl3pPr>
            <a:lvl4pPr marL="1371600" indent="0">
              <a:lnSpc>
                <a:spcPct val="100000"/>
              </a:lnSpc>
              <a:buNone/>
              <a:defRPr sz="1400" spc="50" baseline="0">
                <a:solidFill>
                  <a:schemeClr val="bg1"/>
                </a:solidFill>
              </a:defRPr>
            </a:lvl4pPr>
            <a:lvl5pPr marL="1828800" indent="0">
              <a:lnSpc>
                <a:spcPct val="100000"/>
              </a:lnSpc>
              <a:buNone/>
              <a:defRPr sz="1400" spc="50" baseline="0">
                <a:solidFill>
                  <a:schemeClr val="bg1"/>
                </a:solidFill>
              </a:defRPr>
            </a:lvl5pPr>
          </a:lstStyle>
          <a:p>
            <a:pPr lvl="0" rtl="0"/>
            <a:r>
              <a:rPr lang="en-US" noProof="0"/>
              <a:t>Click to edit Master text styles</a:t>
            </a:r>
          </a:p>
        </p:txBody>
      </p:sp>
      <p:sp>
        <p:nvSpPr>
          <p:cNvPr id="6" name="Content Placeholder 5">
            <a:extLst>
              <a:ext uri="{FF2B5EF4-FFF2-40B4-BE49-F238E27FC236}">
                <a16:creationId xmlns:a16="http://schemas.microsoft.com/office/drawing/2014/main" id="{B36EE64B-44BF-4634-97BC-5ED74C6DF280}"/>
              </a:ext>
            </a:extLst>
          </p:cNvPr>
          <p:cNvSpPr>
            <a:spLocks noGrp="1"/>
          </p:cNvSpPr>
          <p:nvPr>
            <p:ph sz="quarter" idx="4"/>
          </p:nvPr>
        </p:nvSpPr>
        <p:spPr>
          <a:xfrm>
            <a:off x="4526261" y="4824188"/>
            <a:ext cx="3139479" cy="462927"/>
          </a:xfrm>
        </p:spPr>
        <p:txBody>
          <a:bodyPr rtlCol="0">
            <a:normAutofit/>
          </a:bodyPr>
          <a:lstStyle>
            <a:lvl1pPr marL="0" indent="0" algn="ctr">
              <a:lnSpc>
                <a:spcPct val="100000"/>
              </a:lnSpc>
              <a:buNone/>
              <a:defRPr sz="2000" cap="all" spc="50" baseline="0">
                <a:solidFill>
                  <a:schemeClr val="tx1">
                    <a:lumMod val="75000"/>
                    <a:lumOff val="25000"/>
                  </a:schemeClr>
                </a:solidFill>
              </a:defRPr>
            </a:lvl1pPr>
            <a:lvl2pPr marL="457200" indent="0">
              <a:lnSpc>
                <a:spcPct val="100000"/>
              </a:lnSpc>
              <a:buNone/>
              <a:defRPr sz="2000" cap="all" spc="50" baseline="0">
                <a:solidFill>
                  <a:schemeClr val="bg1"/>
                </a:solidFill>
              </a:defRPr>
            </a:lvl2pPr>
            <a:lvl3pPr marL="914400" indent="0">
              <a:lnSpc>
                <a:spcPct val="100000"/>
              </a:lnSpc>
              <a:buNone/>
              <a:defRPr sz="1400" spc="50" baseline="0">
                <a:solidFill>
                  <a:schemeClr val="bg1"/>
                </a:solidFill>
              </a:defRPr>
            </a:lvl3pPr>
            <a:lvl4pPr marL="1371600" indent="0">
              <a:lnSpc>
                <a:spcPct val="100000"/>
              </a:lnSpc>
              <a:buNone/>
              <a:defRPr sz="1400" spc="50" baseline="0">
                <a:solidFill>
                  <a:schemeClr val="bg1"/>
                </a:solidFill>
              </a:defRPr>
            </a:lvl4pPr>
            <a:lvl5pPr marL="1828800" indent="0">
              <a:lnSpc>
                <a:spcPct val="100000"/>
              </a:lnSpc>
              <a:buNone/>
              <a:defRPr sz="1400" spc="50" baseline="0">
                <a:solidFill>
                  <a:schemeClr val="bg1"/>
                </a:solidFill>
              </a:defRPr>
            </a:lvl5pPr>
          </a:lstStyle>
          <a:p>
            <a:pPr lvl="0" rtl="0"/>
            <a:r>
              <a:rPr lang="en-US" noProof="0"/>
              <a:t>Click to edit Master text styles</a:t>
            </a:r>
          </a:p>
        </p:txBody>
      </p:sp>
      <p:sp>
        <p:nvSpPr>
          <p:cNvPr id="22" name="Content Placeholder 3">
            <a:extLst>
              <a:ext uri="{FF2B5EF4-FFF2-40B4-BE49-F238E27FC236}">
                <a16:creationId xmlns:a16="http://schemas.microsoft.com/office/drawing/2014/main" id="{C464A9BD-B815-4632-8F54-6EB70E48BAFF}"/>
              </a:ext>
            </a:extLst>
          </p:cNvPr>
          <p:cNvSpPr>
            <a:spLocks noGrp="1"/>
          </p:cNvSpPr>
          <p:nvPr>
            <p:ph sz="half" idx="14"/>
          </p:nvPr>
        </p:nvSpPr>
        <p:spPr>
          <a:xfrm>
            <a:off x="7938210" y="4824188"/>
            <a:ext cx="3124093" cy="462927"/>
          </a:xfrm>
        </p:spPr>
        <p:txBody>
          <a:bodyPr rtlCol="0">
            <a:noAutofit/>
          </a:bodyPr>
          <a:lstStyle>
            <a:lvl1pPr marL="0" indent="0" algn="ctr">
              <a:lnSpc>
                <a:spcPct val="100000"/>
              </a:lnSpc>
              <a:buNone/>
              <a:defRPr sz="2000" cap="all" spc="50" baseline="0">
                <a:solidFill>
                  <a:schemeClr val="tx1">
                    <a:lumMod val="75000"/>
                    <a:lumOff val="25000"/>
                  </a:schemeClr>
                </a:solidFill>
              </a:defRPr>
            </a:lvl1pPr>
            <a:lvl2pPr marL="457200" indent="0">
              <a:lnSpc>
                <a:spcPct val="100000"/>
              </a:lnSpc>
              <a:buNone/>
              <a:defRPr sz="1400" spc="50" baseline="0">
                <a:solidFill>
                  <a:schemeClr val="bg1"/>
                </a:solidFill>
              </a:defRPr>
            </a:lvl2pPr>
            <a:lvl3pPr marL="914400" indent="0">
              <a:lnSpc>
                <a:spcPct val="100000"/>
              </a:lnSpc>
              <a:buNone/>
              <a:defRPr sz="1400" spc="50" baseline="0">
                <a:solidFill>
                  <a:schemeClr val="bg1"/>
                </a:solidFill>
              </a:defRPr>
            </a:lvl3pPr>
            <a:lvl4pPr marL="1371600" indent="0">
              <a:lnSpc>
                <a:spcPct val="100000"/>
              </a:lnSpc>
              <a:buNone/>
              <a:defRPr sz="1400" spc="50" baseline="0">
                <a:solidFill>
                  <a:schemeClr val="bg1"/>
                </a:solidFill>
              </a:defRPr>
            </a:lvl4pPr>
            <a:lvl5pPr marL="1828800" indent="0">
              <a:lnSpc>
                <a:spcPct val="100000"/>
              </a:lnSpc>
              <a:buNone/>
              <a:defRPr sz="1400" spc="50" baseline="0">
                <a:solidFill>
                  <a:schemeClr val="bg1"/>
                </a:solidFill>
              </a:defRPr>
            </a:lvl5pPr>
          </a:lstStyle>
          <a:p>
            <a:pPr lvl="0" rtl="0"/>
            <a:r>
              <a:rPr lang="en-US" noProof="0"/>
              <a:t>Click to edit Master text styles</a:t>
            </a:r>
          </a:p>
        </p:txBody>
      </p:sp>
      <p:pic>
        <p:nvPicPr>
          <p:cNvPr id="11" name="Graphic 10">
            <a:extLst>
              <a:ext uri="{FF2B5EF4-FFF2-40B4-BE49-F238E27FC236}">
                <a16:creationId xmlns:a16="http://schemas.microsoft.com/office/drawing/2014/main" id="{B38B0D13-BD5F-460B-B337-F4A9342026D0}"/>
              </a:ext>
              <a:ext uri="{C183D7F6-B498-43B3-948B-1728B52AA6E4}">
                <adec:decorative xmlns:adec="http://schemas.microsoft.com/office/drawing/2017/decorative" val="1"/>
              </a:ext>
            </a:extLst>
          </p:cNvPr>
          <p:cNvPicPr>
            <a:picLocks noChangeAspect="1"/>
          </p:cNvPicPr>
          <p:nvPr userDrawn="1"/>
        </p:nvPicPr>
        <p:blipFill>
          <a:blip r:embed="rId2">
            <a:extLst>
              <a:ext uri="{96DAC541-7B7A-43D3-8B79-37D633B846F1}">
                <asvg:svgBlip xmlns:asvg="http://schemas.microsoft.com/office/drawing/2016/SVG/main" r:embed="rId3"/>
              </a:ext>
            </a:extLst>
          </a:blip>
          <a:stretch>
            <a:fillRect/>
          </a:stretch>
        </p:blipFill>
        <p:spPr>
          <a:xfrm>
            <a:off x="1465141" y="2358007"/>
            <a:ext cx="2438400" cy="2019300"/>
          </a:xfrm>
          <a:prstGeom prst="rect">
            <a:avLst/>
          </a:prstGeom>
        </p:spPr>
      </p:pic>
      <p:pic>
        <p:nvPicPr>
          <p:cNvPr id="13" name="Graphic 12">
            <a:extLst>
              <a:ext uri="{FF2B5EF4-FFF2-40B4-BE49-F238E27FC236}">
                <a16:creationId xmlns:a16="http://schemas.microsoft.com/office/drawing/2014/main" id="{BE72876B-D3DA-4462-9E24-3354D8D02A27}"/>
              </a:ext>
              <a:ext uri="{C183D7F6-B498-43B3-948B-1728B52AA6E4}">
                <adec:decorative xmlns:adec="http://schemas.microsoft.com/office/drawing/2017/decorative" val="1"/>
              </a:ext>
            </a:extLst>
          </p:cNvPr>
          <p:cNvPicPr>
            <a:picLocks noChangeAspect="1"/>
          </p:cNvPicPr>
          <p:nvPr userDrawn="1"/>
        </p:nvPicPr>
        <p:blipFill>
          <a:blip r:embed="rId4">
            <a:extLst>
              <a:ext uri="{96DAC541-7B7A-43D3-8B79-37D633B846F1}">
                <asvg:svgBlip xmlns:asvg="http://schemas.microsoft.com/office/drawing/2016/SVG/main" r:embed="rId5"/>
              </a:ext>
            </a:extLst>
          </a:blip>
          <a:stretch>
            <a:fillRect/>
          </a:stretch>
        </p:blipFill>
        <p:spPr>
          <a:xfrm>
            <a:off x="5000625" y="2531837"/>
            <a:ext cx="2190750" cy="1943100"/>
          </a:xfrm>
          <a:prstGeom prst="rect">
            <a:avLst/>
          </a:prstGeom>
        </p:spPr>
      </p:pic>
      <p:pic>
        <p:nvPicPr>
          <p:cNvPr id="15" name="Graphic 14">
            <a:extLst>
              <a:ext uri="{FF2B5EF4-FFF2-40B4-BE49-F238E27FC236}">
                <a16:creationId xmlns:a16="http://schemas.microsoft.com/office/drawing/2014/main" id="{14A539B6-6E3F-41BA-ACE2-76E8BB651636}"/>
              </a:ext>
              <a:ext uri="{C183D7F6-B498-43B3-948B-1728B52AA6E4}">
                <adec:decorative xmlns:adec="http://schemas.microsoft.com/office/drawing/2017/decorative" val="1"/>
              </a:ext>
            </a:extLst>
          </p:cNvPr>
          <p:cNvPicPr>
            <a:picLocks noChangeAspect="1"/>
          </p:cNvPicPr>
          <p:nvPr userDrawn="1"/>
        </p:nvPicPr>
        <p:blipFill>
          <a:blip r:embed="rId6">
            <a:extLst>
              <a:ext uri="{96DAC541-7B7A-43D3-8B79-37D633B846F1}">
                <asvg:svgBlip xmlns:asvg="http://schemas.microsoft.com/office/drawing/2016/SVG/main" r:embed="rId7"/>
              </a:ext>
            </a:extLst>
          </a:blip>
          <a:stretch>
            <a:fillRect/>
          </a:stretch>
        </p:blipFill>
        <p:spPr>
          <a:xfrm>
            <a:off x="8345608" y="2421056"/>
            <a:ext cx="2324100" cy="2057400"/>
          </a:xfrm>
          <a:prstGeom prst="rect">
            <a:avLst/>
          </a:prstGeom>
        </p:spPr>
      </p:pic>
      <p:sp>
        <p:nvSpPr>
          <p:cNvPr id="25" name="Content Placeholder 3">
            <a:extLst>
              <a:ext uri="{FF2B5EF4-FFF2-40B4-BE49-F238E27FC236}">
                <a16:creationId xmlns:a16="http://schemas.microsoft.com/office/drawing/2014/main" id="{82D8880F-3EAC-45C9-91F2-19A193791A18}"/>
              </a:ext>
            </a:extLst>
          </p:cNvPr>
          <p:cNvSpPr>
            <a:spLocks noGrp="1"/>
          </p:cNvSpPr>
          <p:nvPr>
            <p:ph sz="half" idx="17"/>
          </p:nvPr>
        </p:nvSpPr>
        <p:spPr>
          <a:xfrm>
            <a:off x="1129698" y="5280763"/>
            <a:ext cx="3124093" cy="462927"/>
          </a:xfrm>
        </p:spPr>
        <p:txBody>
          <a:bodyPr rtlCol="0">
            <a:normAutofit/>
          </a:bodyPr>
          <a:lstStyle>
            <a:lvl1pPr marL="0" indent="0" algn="ctr">
              <a:lnSpc>
                <a:spcPct val="100000"/>
              </a:lnSpc>
              <a:buNone/>
              <a:defRPr sz="1400" cap="none" spc="50" baseline="0">
                <a:solidFill>
                  <a:schemeClr val="tx1">
                    <a:lumMod val="75000"/>
                    <a:lumOff val="25000"/>
                  </a:schemeClr>
                </a:solidFill>
              </a:defRPr>
            </a:lvl1pPr>
            <a:lvl2pPr marL="457200" indent="0">
              <a:lnSpc>
                <a:spcPct val="100000"/>
              </a:lnSpc>
              <a:buNone/>
              <a:defRPr sz="1400" spc="50" baseline="0">
                <a:solidFill>
                  <a:schemeClr val="bg1"/>
                </a:solidFill>
              </a:defRPr>
            </a:lvl2pPr>
            <a:lvl3pPr marL="914400" indent="0">
              <a:lnSpc>
                <a:spcPct val="100000"/>
              </a:lnSpc>
              <a:buNone/>
              <a:defRPr sz="1400" spc="50" baseline="0">
                <a:solidFill>
                  <a:schemeClr val="bg1"/>
                </a:solidFill>
              </a:defRPr>
            </a:lvl3pPr>
            <a:lvl4pPr marL="1371600" indent="0">
              <a:lnSpc>
                <a:spcPct val="100000"/>
              </a:lnSpc>
              <a:buNone/>
              <a:defRPr sz="1400" spc="50" baseline="0">
                <a:solidFill>
                  <a:schemeClr val="bg1"/>
                </a:solidFill>
              </a:defRPr>
            </a:lvl4pPr>
            <a:lvl5pPr marL="1828800" indent="0">
              <a:lnSpc>
                <a:spcPct val="100000"/>
              </a:lnSpc>
              <a:buNone/>
              <a:defRPr sz="1400" spc="50" baseline="0">
                <a:solidFill>
                  <a:schemeClr val="bg1"/>
                </a:solidFill>
              </a:defRPr>
            </a:lvl5pPr>
          </a:lstStyle>
          <a:p>
            <a:pPr lvl="0" rtl="0"/>
            <a:r>
              <a:rPr lang="en-US" noProof="0"/>
              <a:t>Click to edit Master text styles</a:t>
            </a:r>
          </a:p>
        </p:txBody>
      </p:sp>
      <p:sp>
        <p:nvSpPr>
          <p:cNvPr id="26" name="Content Placeholder 5">
            <a:extLst>
              <a:ext uri="{FF2B5EF4-FFF2-40B4-BE49-F238E27FC236}">
                <a16:creationId xmlns:a16="http://schemas.microsoft.com/office/drawing/2014/main" id="{9019518E-E850-403D-A5B5-4B53F8C4A56B}"/>
              </a:ext>
            </a:extLst>
          </p:cNvPr>
          <p:cNvSpPr>
            <a:spLocks noGrp="1"/>
          </p:cNvSpPr>
          <p:nvPr>
            <p:ph sz="quarter" idx="18"/>
          </p:nvPr>
        </p:nvSpPr>
        <p:spPr>
          <a:xfrm>
            <a:off x="4526261" y="5280763"/>
            <a:ext cx="3139479" cy="462927"/>
          </a:xfrm>
        </p:spPr>
        <p:txBody>
          <a:bodyPr rtlCol="0">
            <a:normAutofit/>
          </a:bodyPr>
          <a:lstStyle>
            <a:lvl1pPr marL="0" indent="0" algn="ctr">
              <a:lnSpc>
                <a:spcPct val="100000"/>
              </a:lnSpc>
              <a:buNone/>
              <a:defRPr sz="1400" cap="none" spc="50" baseline="0">
                <a:solidFill>
                  <a:schemeClr val="tx1">
                    <a:lumMod val="75000"/>
                    <a:lumOff val="25000"/>
                  </a:schemeClr>
                </a:solidFill>
              </a:defRPr>
            </a:lvl1pPr>
            <a:lvl2pPr marL="457200" indent="0" algn="ctr">
              <a:lnSpc>
                <a:spcPct val="100000"/>
              </a:lnSpc>
              <a:buNone/>
              <a:defRPr sz="1400" cap="none" spc="50" baseline="0">
                <a:solidFill>
                  <a:schemeClr val="tx1">
                    <a:lumMod val="75000"/>
                    <a:lumOff val="25000"/>
                  </a:schemeClr>
                </a:solidFill>
              </a:defRPr>
            </a:lvl2pPr>
            <a:lvl3pPr marL="914400" indent="0">
              <a:lnSpc>
                <a:spcPct val="100000"/>
              </a:lnSpc>
              <a:buNone/>
              <a:defRPr sz="1400" spc="50" baseline="0">
                <a:solidFill>
                  <a:schemeClr val="bg1"/>
                </a:solidFill>
              </a:defRPr>
            </a:lvl3pPr>
            <a:lvl4pPr marL="1371600" indent="0">
              <a:lnSpc>
                <a:spcPct val="100000"/>
              </a:lnSpc>
              <a:buNone/>
              <a:defRPr sz="1400" spc="50" baseline="0">
                <a:solidFill>
                  <a:schemeClr val="bg1"/>
                </a:solidFill>
              </a:defRPr>
            </a:lvl4pPr>
            <a:lvl5pPr marL="1828800" indent="0">
              <a:lnSpc>
                <a:spcPct val="100000"/>
              </a:lnSpc>
              <a:buNone/>
              <a:defRPr sz="1400" spc="50" baseline="0">
                <a:solidFill>
                  <a:schemeClr val="bg1"/>
                </a:solidFill>
              </a:defRPr>
            </a:lvl5pPr>
          </a:lstStyle>
          <a:p>
            <a:pPr lvl="0" rtl="0"/>
            <a:r>
              <a:rPr lang="en-US" noProof="0"/>
              <a:t>Click to edit Master text styles</a:t>
            </a:r>
          </a:p>
          <a:p>
            <a:pPr lvl="1" rtl="0"/>
            <a:r>
              <a:rPr lang="en-US" noProof="0"/>
              <a:t>Second level</a:t>
            </a:r>
          </a:p>
        </p:txBody>
      </p:sp>
      <p:sp>
        <p:nvSpPr>
          <p:cNvPr id="27" name="Content Placeholder 3">
            <a:extLst>
              <a:ext uri="{FF2B5EF4-FFF2-40B4-BE49-F238E27FC236}">
                <a16:creationId xmlns:a16="http://schemas.microsoft.com/office/drawing/2014/main" id="{A8058154-45E5-403E-B714-AC85774F391F}"/>
              </a:ext>
            </a:extLst>
          </p:cNvPr>
          <p:cNvSpPr>
            <a:spLocks noGrp="1"/>
          </p:cNvSpPr>
          <p:nvPr>
            <p:ph sz="half" idx="19"/>
          </p:nvPr>
        </p:nvSpPr>
        <p:spPr>
          <a:xfrm>
            <a:off x="7938210" y="5280763"/>
            <a:ext cx="3124093" cy="462927"/>
          </a:xfrm>
        </p:spPr>
        <p:txBody>
          <a:bodyPr rtlCol="0">
            <a:normAutofit/>
          </a:bodyPr>
          <a:lstStyle>
            <a:lvl1pPr marL="0" indent="0" algn="ctr">
              <a:lnSpc>
                <a:spcPct val="100000"/>
              </a:lnSpc>
              <a:buNone/>
              <a:defRPr sz="1400" cap="none" spc="50" baseline="0">
                <a:solidFill>
                  <a:schemeClr val="tx1">
                    <a:lumMod val="75000"/>
                    <a:lumOff val="25000"/>
                  </a:schemeClr>
                </a:solidFill>
              </a:defRPr>
            </a:lvl1pPr>
            <a:lvl2pPr marL="457200" indent="0">
              <a:lnSpc>
                <a:spcPct val="100000"/>
              </a:lnSpc>
              <a:buNone/>
              <a:defRPr sz="1400" spc="50" baseline="0">
                <a:solidFill>
                  <a:schemeClr val="bg1"/>
                </a:solidFill>
              </a:defRPr>
            </a:lvl2pPr>
            <a:lvl3pPr marL="914400" indent="0">
              <a:lnSpc>
                <a:spcPct val="100000"/>
              </a:lnSpc>
              <a:buNone/>
              <a:defRPr sz="1400" spc="50" baseline="0">
                <a:solidFill>
                  <a:schemeClr val="bg1"/>
                </a:solidFill>
              </a:defRPr>
            </a:lvl3pPr>
            <a:lvl4pPr marL="1371600" indent="0">
              <a:lnSpc>
                <a:spcPct val="100000"/>
              </a:lnSpc>
              <a:buNone/>
              <a:defRPr sz="1400" spc="50" baseline="0">
                <a:solidFill>
                  <a:schemeClr val="bg1"/>
                </a:solidFill>
              </a:defRPr>
            </a:lvl4pPr>
            <a:lvl5pPr marL="1828800" indent="0">
              <a:lnSpc>
                <a:spcPct val="100000"/>
              </a:lnSpc>
              <a:buNone/>
              <a:defRPr sz="1400" spc="50" baseline="0">
                <a:solidFill>
                  <a:schemeClr val="bg1"/>
                </a:solidFill>
              </a:defRPr>
            </a:lvl5pPr>
          </a:lstStyle>
          <a:p>
            <a:pPr lvl="0" rtl="0"/>
            <a:r>
              <a:rPr lang="en-US" noProof="0"/>
              <a:t>Click to edit Master text styles</a:t>
            </a:r>
          </a:p>
        </p:txBody>
      </p:sp>
      <p:sp>
        <p:nvSpPr>
          <p:cNvPr id="7" name="Date Placeholder 6">
            <a:extLst>
              <a:ext uri="{FF2B5EF4-FFF2-40B4-BE49-F238E27FC236}">
                <a16:creationId xmlns:a16="http://schemas.microsoft.com/office/drawing/2014/main" id="{F255C16C-AA88-4BBF-8040-11ECFED618E0}"/>
              </a:ext>
            </a:extLst>
          </p:cNvPr>
          <p:cNvSpPr>
            <a:spLocks noGrp="1"/>
          </p:cNvSpPr>
          <p:nvPr>
            <p:ph type="dt" sz="half" idx="10"/>
          </p:nvPr>
        </p:nvSpPr>
        <p:spPr/>
        <p:txBody>
          <a:bodyPr rtlCol="0"/>
          <a:lstStyle>
            <a:lvl1pPr>
              <a:defRPr sz="900"/>
            </a:lvl1pPr>
          </a:lstStyle>
          <a:p>
            <a:pPr rtl="0"/>
            <a:r>
              <a:rPr lang="en-GB" noProof="0"/>
              <a:t>20XX</a:t>
            </a:r>
          </a:p>
        </p:txBody>
      </p:sp>
      <p:sp>
        <p:nvSpPr>
          <p:cNvPr id="8" name="Footer Placeholder 7">
            <a:extLst>
              <a:ext uri="{FF2B5EF4-FFF2-40B4-BE49-F238E27FC236}">
                <a16:creationId xmlns:a16="http://schemas.microsoft.com/office/drawing/2014/main" id="{CBE560E3-F935-488F-8F0E-191D7B6B54B8}"/>
              </a:ext>
            </a:extLst>
          </p:cNvPr>
          <p:cNvSpPr>
            <a:spLocks noGrp="1"/>
          </p:cNvSpPr>
          <p:nvPr>
            <p:ph type="ftr" sz="quarter" idx="11"/>
          </p:nvPr>
        </p:nvSpPr>
        <p:spPr/>
        <p:txBody>
          <a:bodyPr rtlCol="0"/>
          <a:lstStyle>
            <a:lvl1pPr>
              <a:defRPr sz="900"/>
            </a:lvl1pPr>
          </a:lstStyle>
          <a:p>
            <a:pPr rtl="0"/>
            <a:r>
              <a:rPr lang="en-GB" noProof="0"/>
              <a:t>Pitch Deck</a:t>
            </a:r>
          </a:p>
        </p:txBody>
      </p:sp>
      <p:sp>
        <p:nvSpPr>
          <p:cNvPr id="9" name="Slide Number Placeholder 8">
            <a:extLst>
              <a:ext uri="{FF2B5EF4-FFF2-40B4-BE49-F238E27FC236}">
                <a16:creationId xmlns:a16="http://schemas.microsoft.com/office/drawing/2014/main" id="{9B9CD8B2-CC23-467F-B0EE-2CC06D6308BD}"/>
              </a:ext>
            </a:extLst>
          </p:cNvPr>
          <p:cNvSpPr>
            <a:spLocks noGrp="1"/>
          </p:cNvSpPr>
          <p:nvPr>
            <p:ph type="sldNum" sz="quarter" idx="12"/>
          </p:nvPr>
        </p:nvSpPr>
        <p:spPr/>
        <p:txBody>
          <a:bodyPr rtlCol="0"/>
          <a:lstStyle>
            <a:lvl1pPr>
              <a:defRPr sz="900"/>
            </a:lvl1pPr>
          </a:lstStyle>
          <a:p>
            <a:pPr rtl="0"/>
            <a:fld id="{B5CEABB6-07DC-46E8-9B57-56EC44A396E5}" type="slidenum">
              <a:rPr lang="en-GB" noProof="0" smtClean="0"/>
              <a:t>‹#›</a:t>
            </a:fld>
            <a:endParaRPr lang="en-GB" noProof="0"/>
          </a:p>
        </p:txBody>
      </p:sp>
    </p:spTree>
    <p:extLst>
      <p:ext uri="{BB962C8B-B14F-4D97-AF65-F5344CB8AC3E}">
        <p14:creationId xmlns:p14="http://schemas.microsoft.com/office/powerpoint/2010/main" val="1442619314"/>
      </p:ext>
    </p:extLst>
  </p:cSld>
  <p:clrMapOvr>
    <a:overrideClrMapping bg1="lt1" tx1="dk1" bg2="lt2" tx2="dk2" accent1="accent1" accent2="accent2" accent3="accent3" accent4="accent4" accent5="accent5" accent6="accent6" hlink="hlink" folHlink="folHlink"/>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twoTxTwoObj" preserve="1">
  <p:cSld name="Two Content">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CF3B5C-31C4-46BA-9FAD-72DF917A84DA}"/>
              </a:ext>
            </a:extLst>
          </p:cNvPr>
          <p:cNvSpPr>
            <a:spLocks noGrp="1"/>
          </p:cNvSpPr>
          <p:nvPr>
            <p:ph type="title" hasCustomPrompt="1"/>
          </p:nvPr>
        </p:nvSpPr>
        <p:spPr>
          <a:xfrm>
            <a:off x="2933700" y="892177"/>
            <a:ext cx="8421688" cy="1325563"/>
          </a:xfrm>
        </p:spPr>
        <p:txBody>
          <a:bodyPr rtlCol="0">
            <a:normAutofit/>
          </a:bodyPr>
          <a:lstStyle>
            <a:lvl1pPr>
              <a:defRPr lang="en-US" sz="2800" kern="1200" spc="150" baseline="0" dirty="0">
                <a:solidFill>
                  <a:schemeClr val="tx1">
                    <a:lumMod val="75000"/>
                    <a:lumOff val="25000"/>
                  </a:schemeClr>
                </a:solidFill>
                <a:latin typeface="+mj-lt"/>
                <a:ea typeface="+mj-ea"/>
                <a:cs typeface="+mj-cs"/>
              </a:defRPr>
            </a:lvl1pPr>
          </a:lstStyle>
          <a:p>
            <a:pPr rtl="0"/>
            <a:r>
              <a:rPr lang="en-GB" noProof="0"/>
              <a:t>CLICK TO EDIT MASTER TITLE STYLE</a:t>
            </a:r>
          </a:p>
        </p:txBody>
      </p:sp>
      <p:sp>
        <p:nvSpPr>
          <p:cNvPr id="3" name="Text Placeholder 2">
            <a:extLst>
              <a:ext uri="{FF2B5EF4-FFF2-40B4-BE49-F238E27FC236}">
                <a16:creationId xmlns:a16="http://schemas.microsoft.com/office/drawing/2014/main" id="{B659CD1F-9DFB-4048-9B9B-2BD7D4EC6400}"/>
              </a:ext>
            </a:extLst>
          </p:cNvPr>
          <p:cNvSpPr>
            <a:spLocks noGrp="1"/>
          </p:cNvSpPr>
          <p:nvPr>
            <p:ph type="body" idx="1" hasCustomPrompt="1"/>
          </p:nvPr>
        </p:nvSpPr>
        <p:spPr>
          <a:xfrm>
            <a:off x="2933700" y="2776936"/>
            <a:ext cx="3924300" cy="823912"/>
          </a:xfrm>
        </p:spPr>
        <p:txBody>
          <a:bodyPr rtlCol="0" anchor="b">
            <a:noAutofit/>
          </a:bodyPr>
          <a:lstStyle>
            <a:lvl1pPr marL="0" indent="0">
              <a:buNone/>
              <a:defRPr lang="en-US" sz="2000" kern="1200" spc="150" baseline="0" dirty="0" smtClean="0">
                <a:solidFill>
                  <a:schemeClr val="tx1">
                    <a:lumMod val="75000"/>
                    <a:lumOff val="25000"/>
                  </a:schemeClr>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 MASTER TEXT</a:t>
            </a:r>
          </a:p>
        </p:txBody>
      </p:sp>
      <p:sp>
        <p:nvSpPr>
          <p:cNvPr id="4" name="Content Placeholder 3">
            <a:extLst>
              <a:ext uri="{FF2B5EF4-FFF2-40B4-BE49-F238E27FC236}">
                <a16:creationId xmlns:a16="http://schemas.microsoft.com/office/drawing/2014/main" id="{AC9B20CF-6B91-4562-B799-0ABDAEBC0D2A}"/>
              </a:ext>
            </a:extLst>
          </p:cNvPr>
          <p:cNvSpPr>
            <a:spLocks noGrp="1"/>
          </p:cNvSpPr>
          <p:nvPr>
            <p:ph sz="half" idx="2"/>
          </p:nvPr>
        </p:nvSpPr>
        <p:spPr>
          <a:xfrm>
            <a:off x="2933700" y="3834606"/>
            <a:ext cx="3924300" cy="1997867"/>
          </a:xfrm>
        </p:spPr>
        <p:txBody>
          <a:bodyPr rtlCol="0">
            <a:normAutofit/>
          </a:bodyPr>
          <a:lstStyle>
            <a:lvl1pPr marL="0" indent="0">
              <a:lnSpc>
                <a:spcPct val="100000"/>
              </a:lnSpc>
              <a:buNone/>
              <a:defRPr sz="1400" spc="50" baseline="0">
                <a:solidFill>
                  <a:schemeClr val="tx1">
                    <a:lumMod val="75000"/>
                    <a:lumOff val="25000"/>
                  </a:schemeClr>
                </a:solidFill>
              </a:defRPr>
            </a:lvl1pPr>
            <a:lvl2pPr marL="457200" indent="0">
              <a:lnSpc>
                <a:spcPct val="100000"/>
              </a:lnSpc>
              <a:buNone/>
              <a:defRPr sz="1400" spc="50" baseline="0">
                <a:solidFill>
                  <a:schemeClr val="tx1">
                    <a:lumMod val="75000"/>
                    <a:lumOff val="25000"/>
                  </a:schemeClr>
                </a:solidFill>
              </a:defRPr>
            </a:lvl2pPr>
            <a:lvl3pPr marL="914400" indent="0">
              <a:lnSpc>
                <a:spcPct val="100000"/>
              </a:lnSpc>
              <a:buNone/>
              <a:defRPr sz="1400" spc="50" baseline="0">
                <a:solidFill>
                  <a:schemeClr val="tx1">
                    <a:lumMod val="75000"/>
                    <a:lumOff val="25000"/>
                  </a:schemeClr>
                </a:solidFill>
              </a:defRPr>
            </a:lvl3pPr>
            <a:lvl4pPr marL="1371600" indent="0">
              <a:lnSpc>
                <a:spcPct val="100000"/>
              </a:lnSpc>
              <a:buNone/>
              <a:defRPr sz="1400" spc="50" baseline="0">
                <a:solidFill>
                  <a:schemeClr val="tx1">
                    <a:lumMod val="75000"/>
                    <a:lumOff val="25000"/>
                  </a:schemeClr>
                </a:solidFill>
              </a:defRPr>
            </a:lvl4pPr>
            <a:lvl5pPr marL="1828800" indent="0">
              <a:lnSpc>
                <a:spcPct val="100000"/>
              </a:lnSpc>
              <a:buNone/>
              <a:defRPr sz="1400" spc="50" baseline="0">
                <a:solidFill>
                  <a:schemeClr val="tx1">
                    <a:lumMod val="75000"/>
                    <a:lumOff val="25000"/>
                  </a:schemeClr>
                </a:solidFill>
              </a:defRPr>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5" name="Text Placeholder 4">
            <a:extLst>
              <a:ext uri="{FF2B5EF4-FFF2-40B4-BE49-F238E27FC236}">
                <a16:creationId xmlns:a16="http://schemas.microsoft.com/office/drawing/2014/main" id="{B374FC39-67F6-42EA-BCD1-F69AE2F0F22D}"/>
              </a:ext>
            </a:extLst>
          </p:cNvPr>
          <p:cNvSpPr>
            <a:spLocks noGrp="1"/>
          </p:cNvSpPr>
          <p:nvPr>
            <p:ph type="body" sz="quarter" idx="3" hasCustomPrompt="1"/>
          </p:nvPr>
        </p:nvSpPr>
        <p:spPr>
          <a:xfrm>
            <a:off x="7410173" y="2776936"/>
            <a:ext cx="3943627" cy="823912"/>
          </a:xfrm>
        </p:spPr>
        <p:txBody>
          <a:bodyPr rtlCol="0" anchor="b">
            <a:noAutofit/>
          </a:bodyPr>
          <a:lstStyle>
            <a:lvl1pPr marL="0" indent="0">
              <a:buNone/>
              <a:defRPr lang="en-US" sz="2000" kern="1200" spc="150" baseline="0" dirty="0" smtClean="0">
                <a:solidFill>
                  <a:schemeClr val="tx1">
                    <a:lumMod val="75000"/>
                    <a:lumOff val="25000"/>
                  </a:schemeClr>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90000"/>
              </a:lnSpc>
              <a:spcBef>
                <a:spcPts val="1000"/>
              </a:spcBef>
              <a:buFont typeface="Arial" panose="020B0604020202020204" pitchFamily="34" charset="0"/>
              <a:buNone/>
            </a:pPr>
            <a:r>
              <a:rPr lang="en-GB" noProof="0"/>
              <a:t>CLICK TO EDIT MASTER TEXT</a:t>
            </a:r>
          </a:p>
        </p:txBody>
      </p:sp>
      <p:sp>
        <p:nvSpPr>
          <p:cNvPr id="6" name="Content Placeholder 5">
            <a:extLst>
              <a:ext uri="{FF2B5EF4-FFF2-40B4-BE49-F238E27FC236}">
                <a16:creationId xmlns:a16="http://schemas.microsoft.com/office/drawing/2014/main" id="{B36EE64B-44BF-4634-97BC-5ED74C6DF280}"/>
              </a:ext>
            </a:extLst>
          </p:cNvPr>
          <p:cNvSpPr>
            <a:spLocks noGrp="1"/>
          </p:cNvSpPr>
          <p:nvPr>
            <p:ph sz="quarter" idx="4"/>
          </p:nvPr>
        </p:nvSpPr>
        <p:spPr>
          <a:xfrm>
            <a:off x="7410173" y="3834606"/>
            <a:ext cx="3943627" cy="1997867"/>
          </a:xfrm>
        </p:spPr>
        <p:txBody>
          <a:bodyPr rtlCol="0">
            <a:normAutofit/>
          </a:bodyPr>
          <a:lstStyle>
            <a:lvl1pPr marL="0" indent="0">
              <a:lnSpc>
                <a:spcPct val="100000"/>
              </a:lnSpc>
              <a:buNone/>
              <a:defRPr sz="1400" spc="50" baseline="0">
                <a:solidFill>
                  <a:schemeClr val="tx1">
                    <a:lumMod val="75000"/>
                    <a:lumOff val="25000"/>
                  </a:schemeClr>
                </a:solidFill>
              </a:defRPr>
            </a:lvl1pPr>
            <a:lvl2pPr marL="457200" indent="0">
              <a:lnSpc>
                <a:spcPct val="100000"/>
              </a:lnSpc>
              <a:buNone/>
              <a:defRPr sz="1400" spc="50" baseline="0">
                <a:solidFill>
                  <a:schemeClr val="tx1">
                    <a:lumMod val="75000"/>
                    <a:lumOff val="25000"/>
                  </a:schemeClr>
                </a:solidFill>
              </a:defRPr>
            </a:lvl2pPr>
            <a:lvl3pPr marL="914400" indent="0">
              <a:lnSpc>
                <a:spcPct val="100000"/>
              </a:lnSpc>
              <a:buNone/>
              <a:defRPr sz="1400" spc="50" baseline="0">
                <a:solidFill>
                  <a:schemeClr val="tx1">
                    <a:lumMod val="75000"/>
                    <a:lumOff val="25000"/>
                  </a:schemeClr>
                </a:solidFill>
              </a:defRPr>
            </a:lvl3pPr>
            <a:lvl4pPr marL="1371600" indent="0">
              <a:lnSpc>
                <a:spcPct val="100000"/>
              </a:lnSpc>
              <a:buNone/>
              <a:defRPr sz="1400" spc="50" baseline="0">
                <a:solidFill>
                  <a:schemeClr val="tx1">
                    <a:lumMod val="75000"/>
                    <a:lumOff val="25000"/>
                  </a:schemeClr>
                </a:solidFill>
              </a:defRPr>
            </a:lvl4pPr>
            <a:lvl5pPr marL="1828800" indent="0">
              <a:lnSpc>
                <a:spcPct val="100000"/>
              </a:lnSpc>
              <a:buNone/>
              <a:defRPr sz="1400" spc="50" baseline="0">
                <a:solidFill>
                  <a:schemeClr val="tx1">
                    <a:lumMod val="75000"/>
                    <a:lumOff val="25000"/>
                  </a:schemeClr>
                </a:solidFill>
              </a:defRPr>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7" name="Date Placeholder 6">
            <a:extLst>
              <a:ext uri="{FF2B5EF4-FFF2-40B4-BE49-F238E27FC236}">
                <a16:creationId xmlns:a16="http://schemas.microsoft.com/office/drawing/2014/main" id="{F255C16C-AA88-4BBF-8040-11ECFED618E0}"/>
              </a:ext>
            </a:extLst>
          </p:cNvPr>
          <p:cNvSpPr>
            <a:spLocks noGrp="1"/>
          </p:cNvSpPr>
          <p:nvPr>
            <p:ph type="dt" sz="half" idx="10"/>
          </p:nvPr>
        </p:nvSpPr>
        <p:spPr/>
        <p:txBody>
          <a:bodyPr rtlCol="0"/>
          <a:lstStyle>
            <a:lvl1pPr>
              <a:defRPr sz="900"/>
            </a:lvl1pPr>
          </a:lstStyle>
          <a:p>
            <a:pPr rtl="0"/>
            <a:r>
              <a:rPr lang="en-GB" noProof="0"/>
              <a:t>20XX</a:t>
            </a:r>
          </a:p>
        </p:txBody>
      </p:sp>
      <p:sp>
        <p:nvSpPr>
          <p:cNvPr id="8" name="Footer Placeholder 7">
            <a:extLst>
              <a:ext uri="{FF2B5EF4-FFF2-40B4-BE49-F238E27FC236}">
                <a16:creationId xmlns:a16="http://schemas.microsoft.com/office/drawing/2014/main" id="{CBE560E3-F935-488F-8F0E-191D7B6B54B8}"/>
              </a:ext>
            </a:extLst>
          </p:cNvPr>
          <p:cNvSpPr>
            <a:spLocks noGrp="1"/>
          </p:cNvSpPr>
          <p:nvPr>
            <p:ph type="ftr" sz="quarter" idx="11"/>
          </p:nvPr>
        </p:nvSpPr>
        <p:spPr/>
        <p:txBody>
          <a:bodyPr rtlCol="0"/>
          <a:lstStyle>
            <a:lvl1pPr>
              <a:defRPr sz="900"/>
            </a:lvl1pPr>
          </a:lstStyle>
          <a:p>
            <a:pPr rtl="0"/>
            <a:r>
              <a:rPr lang="en-GB" noProof="0"/>
              <a:t>Pitch Deck</a:t>
            </a:r>
          </a:p>
        </p:txBody>
      </p:sp>
      <p:sp>
        <p:nvSpPr>
          <p:cNvPr id="9" name="Slide Number Placeholder 8">
            <a:extLst>
              <a:ext uri="{FF2B5EF4-FFF2-40B4-BE49-F238E27FC236}">
                <a16:creationId xmlns:a16="http://schemas.microsoft.com/office/drawing/2014/main" id="{9B9CD8B2-CC23-467F-B0EE-2CC06D6308BD}"/>
              </a:ext>
            </a:extLst>
          </p:cNvPr>
          <p:cNvSpPr>
            <a:spLocks noGrp="1"/>
          </p:cNvSpPr>
          <p:nvPr>
            <p:ph type="sldNum" sz="quarter" idx="12"/>
          </p:nvPr>
        </p:nvSpPr>
        <p:spPr/>
        <p:txBody>
          <a:bodyPr rtlCol="0"/>
          <a:lstStyle>
            <a:lvl1pPr>
              <a:defRPr sz="900"/>
            </a:lvl1pPr>
          </a:lstStyle>
          <a:p>
            <a:pPr rtl="0"/>
            <a:fld id="{B5CEABB6-07DC-46E8-9B57-56EC44A396E5}" type="slidenum">
              <a:rPr lang="en-GB" noProof="0" smtClean="0"/>
              <a:t>‹#›</a:t>
            </a:fld>
            <a:endParaRPr lang="en-GB" noProof="0"/>
          </a:p>
        </p:txBody>
      </p:sp>
      <p:pic>
        <p:nvPicPr>
          <p:cNvPr id="11" name="Graphic 10">
            <a:extLst>
              <a:ext uri="{FF2B5EF4-FFF2-40B4-BE49-F238E27FC236}">
                <a16:creationId xmlns:a16="http://schemas.microsoft.com/office/drawing/2014/main" id="{EE24E1DB-1F20-4C28-8069-D9219D1F8BBD}"/>
              </a:ext>
            </a:extLst>
          </p:cNvPr>
          <p:cNvPicPr>
            <a:picLocks noChangeAspect="1"/>
          </p:cNvPicPr>
          <p:nvPr/>
        </p:nvPicPr>
        <p:blipFill rotWithShape="1">
          <a:blip r:embed="rId2">
            <a:extLst>
              <a:ext uri="{96DAC541-7B7A-43D3-8B79-37D633B846F1}">
                <asvg:svgBlip xmlns:asvg="http://schemas.microsoft.com/office/drawing/2016/SVG/main" r:embed="rId3"/>
              </a:ext>
            </a:extLst>
          </a:blip>
          <a:srcRect l="39434" t="20278" b="22673"/>
          <a:stretch/>
        </p:blipFill>
        <p:spPr>
          <a:xfrm>
            <a:off x="25785" y="0"/>
            <a:ext cx="4368030" cy="3912394"/>
          </a:xfrm>
          <a:prstGeom prst="rect">
            <a:avLst/>
          </a:prstGeom>
        </p:spPr>
      </p:pic>
    </p:spTree>
    <p:extLst>
      <p:ext uri="{BB962C8B-B14F-4D97-AF65-F5344CB8AC3E}">
        <p14:creationId xmlns:p14="http://schemas.microsoft.com/office/powerpoint/2010/main" val="302174090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Content">
    <p:spTree>
      <p:nvGrpSpPr>
        <p:cNvPr id="1" name=""/>
        <p:cNvGrpSpPr/>
        <p:nvPr/>
      </p:nvGrpSpPr>
      <p:grpSpPr>
        <a:xfrm>
          <a:off x="0" y="0"/>
          <a:ext cx="0" cy="0"/>
          <a:chOff x="0" y="0"/>
          <a:chExt cx="0" cy="0"/>
        </a:xfrm>
      </p:grpSpPr>
      <p:pic>
        <p:nvPicPr>
          <p:cNvPr id="14" name="Graphic 13">
            <a:extLst>
              <a:ext uri="{FF2B5EF4-FFF2-40B4-BE49-F238E27FC236}">
                <a16:creationId xmlns:a16="http://schemas.microsoft.com/office/drawing/2014/main" id="{AE202E03-5C65-4305-B969-65220AD41002}"/>
              </a:ext>
              <a:ext uri="{C183D7F6-B498-43B3-948B-1728B52AA6E4}">
                <adec:decorative xmlns:adec="http://schemas.microsoft.com/office/drawing/2017/decorative" val="1"/>
              </a:ext>
            </a:extLst>
          </p:cNvPr>
          <p:cNvPicPr>
            <a:picLocks noChangeAspect="1"/>
          </p:cNvPicPr>
          <p:nvPr userDrawn="1"/>
        </p:nvPicPr>
        <p:blipFill rotWithShape="1">
          <a:blip r:embed="rId2">
            <a:extLst>
              <a:ext uri="{96DAC541-7B7A-43D3-8B79-37D633B846F1}">
                <asvg:svgBlip xmlns:asvg="http://schemas.microsoft.com/office/drawing/2016/SVG/main" r:embed="rId3"/>
              </a:ext>
            </a:extLst>
          </a:blip>
          <a:srcRect t="18301" r="41825" b="23071"/>
          <a:stretch/>
        </p:blipFill>
        <p:spPr>
          <a:xfrm flipH="1">
            <a:off x="0" y="0"/>
            <a:ext cx="5441888" cy="6858000"/>
          </a:xfrm>
          <a:custGeom>
            <a:avLst/>
            <a:gdLst>
              <a:gd name="connsiteX0" fmla="*/ 5441888 w 5441888"/>
              <a:gd name="connsiteY0" fmla="*/ 0 h 6858000"/>
              <a:gd name="connsiteX1" fmla="*/ 0 w 5441888"/>
              <a:gd name="connsiteY1" fmla="*/ 0 h 6858000"/>
              <a:gd name="connsiteX2" fmla="*/ 0 w 5441888"/>
              <a:gd name="connsiteY2" fmla="*/ 6858000 h 6858000"/>
              <a:gd name="connsiteX3" fmla="*/ 5441888 w 5441888"/>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5441888" h="6858000">
                <a:moveTo>
                  <a:pt x="5441888" y="0"/>
                </a:moveTo>
                <a:lnTo>
                  <a:pt x="0" y="0"/>
                </a:lnTo>
                <a:lnTo>
                  <a:pt x="0" y="6858000"/>
                </a:lnTo>
                <a:lnTo>
                  <a:pt x="5441888" y="6858000"/>
                </a:lnTo>
                <a:close/>
              </a:path>
            </a:pathLst>
          </a:custGeom>
        </p:spPr>
      </p:pic>
      <p:sp>
        <p:nvSpPr>
          <p:cNvPr id="19" name="Title 1">
            <a:extLst>
              <a:ext uri="{FF2B5EF4-FFF2-40B4-BE49-F238E27FC236}">
                <a16:creationId xmlns:a16="http://schemas.microsoft.com/office/drawing/2014/main" id="{1E1C8C6D-0530-475B-A7F7-0E00C33ACFEB}"/>
              </a:ext>
            </a:extLst>
          </p:cNvPr>
          <p:cNvSpPr>
            <a:spLocks noGrp="1"/>
          </p:cNvSpPr>
          <p:nvPr>
            <p:ph type="title" hasCustomPrompt="1"/>
          </p:nvPr>
        </p:nvSpPr>
        <p:spPr>
          <a:xfrm>
            <a:off x="5920169" y="1152771"/>
            <a:ext cx="5431971" cy="846301"/>
          </a:xfrm>
        </p:spPr>
        <p:txBody>
          <a:bodyPr rtlCol="0" anchor="t">
            <a:normAutofit/>
          </a:bodyPr>
          <a:lstStyle>
            <a:lvl1pPr>
              <a:defRPr lang="en-US" sz="2800" kern="1200" cap="all" spc="150" baseline="0" dirty="0">
                <a:solidFill>
                  <a:schemeClr val="tx1">
                    <a:lumMod val="75000"/>
                    <a:lumOff val="25000"/>
                  </a:schemeClr>
                </a:solidFill>
                <a:latin typeface="+mj-lt"/>
                <a:ea typeface="+mj-ea"/>
                <a:cs typeface="+mj-cs"/>
              </a:defRPr>
            </a:lvl1pPr>
          </a:lstStyle>
          <a:p>
            <a:pPr rtl="0"/>
            <a:r>
              <a:rPr lang="en-GB" noProof="0"/>
              <a:t>CLICK TO EDIT MASTER TITLE STYLE</a:t>
            </a:r>
          </a:p>
        </p:txBody>
      </p:sp>
      <p:sp>
        <p:nvSpPr>
          <p:cNvPr id="20" name="Text Placeholder 15">
            <a:extLst>
              <a:ext uri="{FF2B5EF4-FFF2-40B4-BE49-F238E27FC236}">
                <a16:creationId xmlns:a16="http://schemas.microsoft.com/office/drawing/2014/main" id="{3D2778A3-7084-4333-8349-03B1FEB5FE75}"/>
              </a:ext>
            </a:extLst>
          </p:cNvPr>
          <p:cNvSpPr>
            <a:spLocks noGrp="1"/>
          </p:cNvSpPr>
          <p:nvPr>
            <p:ph type="body" sz="quarter" idx="13" hasCustomPrompt="1"/>
          </p:nvPr>
        </p:nvSpPr>
        <p:spPr>
          <a:xfrm>
            <a:off x="5922254" y="2469515"/>
            <a:ext cx="5433204" cy="365125"/>
          </a:xfrm>
        </p:spPr>
        <p:txBody>
          <a:bodyPr rtlCol="0">
            <a:normAutofit/>
          </a:bodyPr>
          <a:lstStyle>
            <a:lvl1pPr marL="0" indent="0">
              <a:buNone/>
              <a:defRPr lang="en-US" sz="2000" kern="1200" cap="all" spc="150" baseline="0" dirty="0">
                <a:solidFill>
                  <a:schemeClr val="tx1">
                    <a:lumMod val="75000"/>
                    <a:lumOff val="25000"/>
                  </a:schemeClr>
                </a:solidFill>
                <a:latin typeface="+mj-lt"/>
                <a:ea typeface="+mj-ea"/>
                <a:cs typeface="+mj-cs"/>
              </a:defRPr>
            </a:lvl1pPr>
          </a:lstStyle>
          <a:p>
            <a:pPr lvl="0" rtl="0"/>
            <a:r>
              <a:rPr lang="en-GB" noProof="0"/>
              <a:t>CLICK TO ADD SUBTITLE</a:t>
            </a:r>
          </a:p>
        </p:txBody>
      </p:sp>
      <p:sp>
        <p:nvSpPr>
          <p:cNvPr id="25" name="Text Placeholder 18">
            <a:extLst>
              <a:ext uri="{FF2B5EF4-FFF2-40B4-BE49-F238E27FC236}">
                <a16:creationId xmlns:a16="http://schemas.microsoft.com/office/drawing/2014/main" id="{70ED2545-F96B-400C-B6F4-F1D2D83B7243}"/>
              </a:ext>
            </a:extLst>
          </p:cNvPr>
          <p:cNvSpPr>
            <a:spLocks noGrp="1"/>
          </p:cNvSpPr>
          <p:nvPr>
            <p:ph type="body" sz="quarter" idx="15" hasCustomPrompt="1"/>
          </p:nvPr>
        </p:nvSpPr>
        <p:spPr>
          <a:xfrm>
            <a:off x="5921828" y="2798940"/>
            <a:ext cx="5431971" cy="557950"/>
          </a:xfrm>
        </p:spPr>
        <p:txBody>
          <a:bodyPr rtlCol="0">
            <a:normAutofit/>
          </a:bodyPr>
          <a:lstStyle>
            <a:lvl1pPr marL="0" indent="0">
              <a:lnSpc>
                <a:spcPct val="100000"/>
              </a:lnSpc>
              <a:buFont typeface="Arial" panose="020B0604020202020204" pitchFamily="34" charset="0"/>
              <a:buNone/>
              <a:defRPr sz="1400">
                <a:solidFill>
                  <a:schemeClr val="tx1">
                    <a:lumMod val="75000"/>
                    <a:lumOff val="25000"/>
                  </a:schemeClr>
                </a:solidFill>
              </a:defRPr>
            </a:lvl1pPr>
          </a:lstStyle>
          <a:p>
            <a:pPr lvl="0" rtl="0"/>
            <a:r>
              <a:rPr lang="en-GB" noProof="0"/>
              <a:t>Click to add text</a:t>
            </a:r>
          </a:p>
        </p:txBody>
      </p:sp>
      <p:sp>
        <p:nvSpPr>
          <p:cNvPr id="26" name="Text Placeholder 15">
            <a:extLst>
              <a:ext uri="{FF2B5EF4-FFF2-40B4-BE49-F238E27FC236}">
                <a16:creationId xmlns:a16="http://schemas.microsoft.com/office/drawing/2014/main" id="{4A2FECA2-3808-47DC-84EB-CD3395C2052D}"/>
              </a:ext>
            </a:extLst>
          </p:cNvPr>
          <p:cNvSpPr>
            <a:spLocks noGrp="1"/>
          </p:cNvSpPr>
          <p:nvPr>
            <p:ph type="body" sz="quarter" idx="23" hasCustomPrompt="1"/>
          </p:nvPr>
        </p:nvSpPr>
        <p:spPr>
          <a:xfrm>
            <a:off x="5922254" y="3569311"/>
            <a:ext cx="5433204" cy="365125"/>
          </a:xfrm>
        </p:spPr>
        <p:txBody>
          <a:bodyPr rtlCol="0">
            <a:normAutofit/>
          </a:bodyPr>
          <a:lstStyle>
            <a:lvl1pPr marL="0" indent="0">
              <a:buNone/>
              <a:defRPr lang="en-US" sz="2000" kern="1200" cap="all" spc="150" baseline="0" dirty="0">
                <a:solidFill>
                  <a:schemeClr val="tx1">
                    <a:lumMod val="75000"/>
                    <a:lumOff val="25000"/>
                  </a:schemeClr>
                </a:solidFill>
                <a:latin typeface="+mj-lt"/>
                <a:ea typeface="+mj-ea"/>
                <a:cs typeface="+mj-cs"/>
              </a:defRPr>
            </a:lvl1pPr>
          </a:lstStyle>
          <a:p>
            <a:pPr lvl="0" rtl="0"/>
            <a:r>
              <a:rPr lang="en-GB" noProof="0"/>
              <a:t>CLICK TO ADD SUBTITLE</a:t>
            </a:r>
          </a:p>
        </p:txBody>
      </p:sp>
      <p:sp>
        <p:nvSpPr>
          <p:cNvPr id="27" name="Text Placeholder 18">
            <a:extLst>
              <a:ext uri="{FF2B5EF4-FFF2-40B4-BE49-F238E27FC236}">
                <a16:creationId xmlns:a16="http://schemas.microsoft.com/office/drawing/2014/main" id="{24393B9A-03C4-45C1-8172-F8B354458A48}"/>
              </a:ext>
            </a:extLst>
          </p:cNvPr>
          <p:cNvSpPr>
            <a:spLocks noGrp="1"/>
          </p:cNvSpPr>
          <p:nvPr>
            <p:ph type="body" sz="quarter" idx="24" hasCustomPrompt="1"/>
          </p:nvPr>
        </p:nvSpPr>
        <p:spPr>
          <a:xfrm>
            <a:off x="5921828" y="3898736"/>
            <a:ext cx="5431971" cy="557950"/>
          </a:xfrm>
        </p:spPr>
        <p:txBody>
          <a:bodyPr rtlCol="0">
            <a:normAutofit/>
          </a:bodyPr>
          <a:lstStyle>
            <a:lvl1pPr marL="0" indent="0">
              <a:lnSpc>
                <a:spcPct val="100000"/>
              </a:lnSpc>
              <a:buFont typeface="Arial" panose="020B0604020202020204" pitchFamily="34" charset="0"/>
              <a:buNone/>
              <a:defRPr sz="1400">
                <a:solidFill>
                  <a:schemeClr val="tx1">
                    <a:lumMod val="75000"/>
                    <a:lumOff val="25000"/>
                  </a:schemeClr>
                </a:solidFill>
              </a:defRPr>
            </a:lvl1pPr>
          </a:lstStyle>
          <a:p>
            <a:pPr lvl="0" rtl="0"/>
            <a:r>
              <a:rPr lang="en-GB" noProof="0"/>
              <a:t>Click to add text</a:t>
            </a:r>
          </a:p>
        </p:txBody>
      </p:sp>
      <p:sp>
        <p:nvSpPr>
          <p:cNvPr id="28" name="Text Placeholder 15">
            <a:extLst>
              <a:ext uri="{FF2B5EF4-FFF2-40B4-BE49-F238E27FC236}">
                <a16:creationId xmlns:a16="http://schemas.microsoft.com/office/drawing/2014/main" id="{18EC24A5-B4A5-4BAB-AE40-30EB69D6EF73}"/>
              </a:ext>
            </a:extLst>
          </p:cNvPr>
          <p:cNvSpPr>
            <a:spLocks noGrp="1"/>
          </p:cNvSpPr>
          <p:nvPr>
            <p:ph type="body" sz="quarter" idx="25" hasCustomPrompt="1"/>
          </p:nvPr>
        </p:nvSpPr>
        <p:spPr>
          <a:xfrm>
            <a:off x="5922254" y="4669107"/>
            <a:ext cx="5433204" cy="365125"/>
          </a:xfrm>
        </p:spPr>
        <p:txBody>
          <a:bodyPr rtlCol="0">
            <a:normAutofit/>
          </a:bodyPr>
          <a:lstStyle>
            <a:lvl1pPr marL="0" indent="0">
              <a:buNone/>
              <a:defRPr lang="en-US" sz="2000" kern="1200" cap="all" spc="150" baseline="0" dirty="0">
                <a:solidFill>
                  <a:schemeClr val="tx1">
                    <a:lumMod val="75000"/>
                    <a:lumOff val="25000"/>
                  </a:schemeClr>
                </a:solidFill>
                <a:latin typeface="+mj-lt"/>
                <a:ea typeface="+mj-ea"/>
                <a:cs typeface="+mj-cs"/>
              </a:defRPr>
            </a:lvl1pPr>
          </a:lstStyle>
          <a:p>
            <a:pPr lvl="0" rtl="0"/>
            <a:r>
              <a:rPr lang="en-GB" noProof="0"/>
              <a:t>CLICK TO ADD SUBTITLE</a:t>
            </a:r>
          </a:p>
        </p:txBody>
      </p:sp>
      <p:sp>
        <p:nvSpPr>
          <p:cNvPr id="29" name="Text Placeholder 18">
            <a:extLst>
              <a:ext uri="{FF2B5EF4-FFF2-40B4-BE49-F238E27FC236}">
                <a16:creationId xmlns:a16="http://schemas.microsoft.com/office/drawing/2014/main" id="{726F36C0-4E6A-4A10-960D-11D78D044478}"/>
              </a:ext>
            </a:extLst>
          </p:cNvPr>
          <p:cNvSpPr>
            <a:spLocks noGrp="1"/>
          </p:cNvSpPr>
          <p:nvPr>
            <p:ph type="body" sz="quarter" idx="26" hasCustomPrompt="1"/>
          </p:nvPr>
        </p:nvSpPr>
        <p:spPr>
          <a:xfrm>
            <a:off x="5921828" y="4998532"/>
            <a:ext cx="5431971" cy="557950"/>
          </a:xfrm>
        </p:spPr>
        <p:txBody>
          <a:bodyPr rtlCol="0">
            <a:normAutofit/>
          </a:bodyPr>
          <a:lstStyle>
            <a:lvl1pPr marL="0" indent="0">
              <a:lnSpc>
                <a:spcPct val="100000"/>
              </a:lnSpc>
              <a:buFont typeface="Arial" panose="020B0604020202020204" pitchFamily="34" charset="0"/>
              <a:buNone/>
              <a:defRPr sz="1400">
                <a:solidFill>
                  <a:schemeClr val="tx1">
                    <a:lumMod val="75000"/>
                    <a:lumOff val="25000"/>
                  </a:schemeClr>
                </a:solidFill>
              </a:defRPr>
            </a:lvl1pPr>
          </a:lstStyle>
          <a:p>
            <a:pPr lvl="0" rtl="0"/>
            <a:r>
              <a:rPr lang="en-GB" noProof="0"/>
              <a:t>Click to add text</a:t>
            </a:r>
          </a:p>
        </p:txBody>
      </p:sp>
      <p:sp>
        <p:nvSpPr>
          <p:cNvPr id="21" name="Date Placeholder 6">
            <a:extLst>
              <a:ext uri="{FF2B5EF4-FFF2-40B4-BE49-F238E27FC236}">
                <a16:creationId xmlns:a16="http://schemas.microsoft.com/office/drawing/2014/main" id="{71F34533-9677-48AF-9374-976825F4BB7E}"/>
              </a:ext>
            </a:extLst>
          </p:cNvPr>
          <p:cNvSpPr>
            <a:spLocks noGrp="1"/>
          </p:cNvSpPr>
          <p:nvPr>
            <p:ph type="dt" sz="half" idx="10"/>
          </p:nvPr>
        </p:nvSpPr>
        <p:spPr>
          <a:xfrm>
            <a:off x="838200" y="6356350"/>
            <a:ext cx="2743200" cy="365125"/>
          </a:xfrm>
        </p:spPr>
        <p:txBody>
          <a:bodyPr rtlCol="0"/>
          <a:lstStyle>
            <a:lvl1pPr>
              <a:defRPr sz="900"/>
            </a:lvl1pPr>
          </a:lstStyle>
          <a:p>
            <a:pPr rtl="0"/>
            <a:r>
              <a:rPr lang="en-GB" noProof="0"/>
              <a:t>20XX</a:t>
            </a:r>
          </a:p>
        </p:txBody>
      </p:sp>
      <p:sp>
        <p:nvSpPr>
          <p:cNvPr id="22" name="Footer Placeholder 7">
            <a:extLst>
              <a:ext uri="{FF2B5EF4-FFF2-40B4-BE49-F238E27FC236}">
                <a16:creationId xmlns:a16="http://schemas.microsoft.com/office/drawing/2014/main" id="{4FAB8A26-B99E-4F96-8327-A932A14F2C03}"/>
              </a:ext>
            </a:extLst>
          </p:cNvPr>
          <p:cNvSpPr>
            <a:spLocks noGrp="1"/>
          </p:cNvSpPr>
          <p:nvPr>
            <p:ph type="ftr" sz="quarter" idx="11"/>
          </p:nvPr>
        </p:nvSpPr>
        <p:spPr>
          <a:xfrm>
            <a:off x="4038600" y="6356350"/>
            <a:ext cx="4114800" cy="365125"/>
          </a:xfrm>
        </p:spPr>
        <p:txBody>
          <a:bodyPr rtlCol="0"/>
          <a:lstStyle>
            <a:lvl1pPr>
              <a:defRPr sz="900"/>
            </a:lvl1pPr>
          </a:lstStyle>
          <a:p>
            <a:pPr rtl="0"/>
            <a:r>
              <a:rPr lang="en-GB" noProof="0"/>
              <a:t>Pitch Deck</a:t>
            </a:r>
          </a:p>
        </p:txBody>
      </p:sp>
      <p:sp>
        <p:nvSpPr>
          <p:cNvPr id="24" name="Slide Number Placeholder 8">
            <a:extLst>
              <a:ext uri="{FF2B5EF4-FFF2-40B4-BE49-F238E27FC236}">
                <a16:creationId xmlns:a16="http://schemas.microsoft.com/office/drawing/2014/main" id="{EB0962D2-BCC3-48AB-A769-2A7327D29191}"/>
              </a:ext>
            </a:extLst>
          </p:cNvPr>
          <p:cNvSpPr>
            <a:spLocks noGrp="1"/>
          </p:cNvSpPr>
          <p:nvPr>
            <p:ph type="sldNum" sz="quarter" idx="12"/>
          </p:nvPr>
        </p:nvSpPr>
        <p:spPr>
          <a:xfrm>
            <a:off x="8610600" y="6356350"/>
            <a:ext cx="2743200" cy="365125"/>
          </a:xfrm>
        </p:spPr>
        <p:txBody>
          <a:bodyPr rtlCol="0"/>
          <a:lstStyle>
            <a:lvl1pPr>
              <a:defRPr sz="900"/>
            </a:lvl1pPr>
          </a:lstStyle>
          <a:p>
            <a:pPr rtl="0"/>
            <a:fld id="{B5CEABB6-07DC-46E8-9B57-56EC44A396E5}" type="slidenum">
              <a:rPr lang="en-GB" noProof="0" smtClean="0"/>
              <a:t>‹#›</a:t>
            </a:fld>
            <a:endParaRPr lang="en-GB" noProof="0"/>
          </a:p>
        </p:txBody>
      </p:sp>
    </p:spTree>
    <p:extLst>
      <p:ext uri="{BB962C8B-B14F-4D97-AF65-F5344CB8AC3E}">
        <p14:creationId xmlns:p14="http://schemas.microsoft.com/office/powerpoint/2010/main" val="2376933483"/>
      </p:ext>
    </p:extLst>
  </p:cSld>
  <p:clrMapOvr>
    <a:masterClrMapping/>
  </p:clrMapOvr>
  <p:extLst>
    <p:ext uri="{DCECCB84-F9BA-43D5-87BE-67443E8EF086}">
      <p15:sldGuideLst xmlns:p15="http://schemas.microsoft.com/office/powerpoint/2012/main">
        <p15:guide id="1" pos="3000">
          <p15:clr>
            <a:srgbClr val="FBAE40"/>
          </p15:clr>
        </p15:guide>
      </p15:sldGuideLst>
    </p:ext>
  </p:extLst>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Timeline 2">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7D46070C-E825-43D0-99F4-8B4614131131}"/>
              </a:ext>
            </a:extLst>
          </p:cNvPr>
          <p:cNvSpPr/>
          <p:nvPr userDrawn="1"/>
        </p:nvSpPr>
        <p:spPr>
          <a:xfrm>
            <a:off x="0" y="3057683"/>
            <a:ext cx="12191998" cy="201019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solidFill>
                <a:schemeClr val="tx1">
                  <a:lumMod val="75000"/>
                  <a:lumOff val="25000"/>
                </a:schemeClr>
              </a:solidFill>
            </a:endParaRPr>
          </a:p>
        </p:txBody>
      </p:sp>
      <p:sp>
        <p:nvSpPr>
          <p:cNvPr id="2" name="Title 1">
            <a:extLst>
              <a:ext uri="{FF2B5EF4-FFF2-40B4-BE49-F238E27FC236}">
                <a16:creationId xmlns:a16="http://schemas.microsoft.com/office/drawing/2014/main" id="{A1F8C642-49FB-4E16-A3A0-B2ACBEABFFD6}"/>
              </a:ext>
            </a:extLst>
          </p:cNvPr>
          <p:cNvSpPr>
            <a:spLocks noGrp="1"/>
          </p:cNvSpPr>
          <p:nvPr>
            <p:ph type="title" hasCustomPrompt="1"/>
          </p:nvPr>
        </p:nvSpPr>
        <p:spPr/>
        <p:txBody>
          <a:bodyPr rtlCol="0">
            <a:normAutofit/>
          </a:bodyPr>
          <a:lstStyle>
            <a:lvl1pPr algn="l">
              <a:defRPr lang="en-US" sz="2800" kern="1200" spc="150" baseline="0" dirty="0">
                <a:solidFill>
                  <a:schemeClr val="tx1">
                    <a:lumMod val="75000"/>
                    <a:lumOff val="25000"/>
                  </a:schemeClr>
                </a:solidFill>
                <a:latin typeface="+mj-lt"/>
                <a:ea typeface="+mj-ea"/>
                <a:cs typeface="+mj-cs"/>
              </a:defRPr>
            </a:lvl1pPr>
          </a:lstStyle>
          <a:p>
            <a:pPr rtl="0"/>
            <a:r>
              <a:rPr lang="en-GB" noProof="0"/>
              <a:t>CLICK TO EDIT MASTER TITLE STYLE</a:t>
            </a:r>
          </a:p>
        </p:txBody>
      </p:sp>
      <p:sp>
        <p:nvSpPr>
          <p:cNvPr id="6" name="Text Placeholder 10">
            <a:extLst>
              <a:ext uri="{FF2B5EF4-FFF2-40B4-BE49-F238E27FC236}">
                <a16:creationId xmlns:a16="http://schemas.microsoft.com/office/drawing/2014/main" id="{E4E92FC5-6FC2-45C2-9200-3244F9EA69A0}"/>
              </a:ext>
            </a:extLst>
          </p:cNvPr>
          <p:cNvSpPr>
            <a:spLocks noGrp="1"/>
          </p:cNvSpPr>
          <p:nvPr>
            <p:ph type="body" sz="quarter" idx="33" hasCustomPrompt="1"/>
          </p:nvPr>
        </p:nvSpPr>
        <p:spPr>
          <a:xfrm>
            <a:off x="914399" y="3354712"/>
            <a:ext cx="731520" cy="457200"/>
          </a:xfrm>
        </p:spPr>
        <p:txBody>
          <a:bodyPr rtlCol="0" anchor="ctr"/>
          <a:lstStyle>
            <a:lvl1pPr marL="0" indent="0" algn="l">
              <a:buNone/>
              <a:defRPr sz="1400" b="1">
                <a:solidFill>
                  <a:schemeClr val="tx1">
                    <a:lumMod val="75000"/>
                    <a:lumOff val="25000"/>
                  </a:schemeClr>
                </a:solidFill>
                <a:latin typeface="+mj-lt"/>
              </a:defRPr>
            </a:lvl1pPr>
          </a:lstStyle>
          <a:p>
            <a:pPr lvl="0" rtl="0"/>
            <a:r>
              <a:rPr lang="en-GB" noProof="0"/>
              <a:t>Year</a:t>
            </a:r>
          </a:p>
        </p:txBody>
      </p:sp>
      <p:sp>
        <p:nvSpPr>
          <p:cNvPr id="7" name="Text Placeholder 10">
            <a:extLst>
              <a:ext uri="{FF2B5EF4-FFF2-40B4-BE49-F238E27FC236}">
                <a16:creationId xmlns:a16="http://schemas.microsoft.com/office/drawing/2014/main" id="{4D75C136-D6C3-4431-8776-997070627AAB}"/>
              </a:ext>
            </a:extLst>
          </p:cNvPr>
          <p:cNvSpPr>
            <a:spLocks noGrp="1"/>
          </p:cNvSpPr>
          <p:nvPr>
            <p:ph type="body" sz="quarter" idx="34" hasCustomPrompt="1"/>
          </p:nvPr>
        </p:nvSpPr>
        <p:spPr>
          <a:xfrm>
            <a:off x="1965960" y="3502152"/>
            <a:ext cx="640080" cy="201776"/>
          </a:xfrm>
        </p:spPr>
        <p:txBody>
          <a:bodyPr rtlCol="0">
            <a:noAutofit/>
          </a:bodyPr>
          <a:lstStyle>
            <a:lvl1pPr marL="0" indent="0" algn="ctr">
              <a:buNone/>
              <a:defRPr sz="1000">
                <a:solidFill>
                  <a:schemeClr val="tx1">
                    <a:lumMod val="75000"/>
                    <a:lumOff val="25000"/>
                  </a:schemeClr>
                </a:solidFill>
              </a:defRPr>
            </a:lvl1pPr>
          </a:lstStyle>
          <a:p>
            <a:pPr lvl="0" rtl="0"/>
            <a:r>
              <a:rPr lang="en-GB" noProof="0"/>
              <a:t>MM</a:t>
            </a:r>
          </a:p>
        </p:txBody>
      </p:sp>
      <p:sp>
        <p:nvSpPr>
          <p:cNvPr id="8" name="Text Placeholder 10">
            <a:extLst>
              <a:ext uri="{FF2B5EF4-FFF2-40B4-BE49-F238E27FC236}">
                <a16:creationId xmlns:a16="http://schemas.microsoft.com/office/drawing/2014/main" id="{FD15D323-BFE3-4ACE-9A2E-C9EB69458B12}"/>
              </a:ext>
            </a:extLst>
          </p:cNvPr>
          <p:cNvSpPr>
            <a:spLocks noGrp="1"/>
          </p:cNvSpPr>
          <p:nvPr>
            <p:ph type="body" sz="quarter" idx="35" hasCustomPrompt="1"/>
          </p:nvPr>
        </p:nvSpPr>
        <p:spPr>
          <a:xfrm>
            <a:off x="2753880" y="3502152"/>
            <a:ext cx="640080" cy="201776"/>
          </a:xfrm>
        </p:spPr>
        <p:txBody>
          <a:bodyPr rtlCol="0">
            <a:noAutofit/>
          </a:bodyPr>
          <a:lstStyle>
            <a:lvl1pPr marL="0" indent="0" algn="ctr">
              <a:buNone/>
              <a:defRPr sz="1000">
                <a:solidFill>
                  <a:schemeClr val="tx1">
                    <a:lumMod val="75000"/>
                    <a:lumOff val="25000"/>
                  </a:schemeClr>
                </a:solidFill>
              </a:defRPr>
            </a:lvl1pPr>
          </a:lstStyle>
          <a:p>
            <a:pPr lvl="0" rtl="0"/>
            <a:r>
              <a:rPr lang="en-GB" noProof="0"/>
              <a:t>MM</a:t>
            </a:r>
          </a:p>
        </p:txBody>
      </p:sp>
      <p:sp>
        <p:nvSpPr>
          <p:cNvPr id="9" name="Text Placeholder 10">
            <a:extLst>
              <a:ext uri="{FF2B5EF4-FFF2-40B4-BE49-F238E27FC236}">
                <a16:creationId xmlns:a16="http://schemas.microsoft.com/office/drawing/2014/main" id="{3B520767-B49F-4503-8120-B66E411F33E4}"/>
              </a:ext>
            </a:extLst>
          </p:cNvPr>
          <p:cNvSpPr>
            <a:spLocks noGrp="1"/>
          </p:cNvSpPr>
          <p:nvPr>
            <p:ph type="body" sz="quarter" idx="36" hasCustomPrompt="1"/>
          </p:nvPr>
        </p:nvSpPr>
        <p:spPr>
          <a:xfrm>
            <a:off x="3541800" y="3502152"/>
            <a:ext cx="640080" cy="201776"/>
          </a:xfrm>
        </p:spPr>
        <p:txBody>
          <a:bodyPr rtlCol="0">
            <a:noAutofit/>
          </a:bodyPr>
          <a:lstStyle>
            <a:lvl1pPr marL="0" indent="0" algn="ctr">
              <a:buNone/>
              <a:defRPr sz="1000">
                <a:solidFill>
                  <a:schemeClr val="tx1">
                    <a:lumMod val="75000"/>
                    <a:lumOff val="25000"/>
                  </a:schemeClr>
                </a:solidFill>
              </a:defRPr>
            </a:lvl1pPr>
          </a:lstStyle>
          <a:p>
            <a:pPr lvl="0" rtl="0"/>
            <a:r>
              <a:rPr lang="en-GB" noProof="0"/>
              <a:t>MM</a:t>
            </a:r>
          </a:p>
        </p:txBody>
      </p:sp>
      <p:sp>
        <p:nvSpPr>
          <p:cNvPr id="10" name="Text Placeholder 10">
            <a:extLst>
              <a:ext uri="{FF2B5EF4-FFF2-40B4-BE49-F238E27FC236}">
                <a16:creationId xmlns:a16="http://schemas.microsoft.com/office/drawing/2014/main" id="{30C2F5A0-E03E-4C89-B9EB-8D48889F5F91}"/>
              </a:ext>
            </a:extLst>
          </p:cNvPr>
          <p:cNvSpPr>
            <a:spLocks noGrp="1"/>
          </p:cNvSpPr>
          <p:nvPr>
            <p:ph type="body" sz="quarter" idx="37" hasCustomPrompt="1"/>
          </p:nvPr>
        </p:nvSpPr>
        <p:spPr>
          <a:xfrm>
            <a:off x="4329720" y="3502152"/>
            <a:ext cx="640080" cy="201776"/>
          </a:xfrm>
        </p:spPr>
        <p:txBody>
          <a:bodyPr rtlCol="0">
            <a:noAutofit/>
          </a:bodyPr>
          <a:lstStyle>
            <a:lvl1pPr marL="0" indent="0" algn="ctr">
              <a:buNone/>
              <a:defRPr sz="1000">
                <a:solidFill>
                  <a:schemeClr val="tx1">
                    <a:lumMod val="75000"/>
                    <a:lumOff val="25000"/>
                  </a:schemeClr>
                </a:solidFill>
              </a:defRPr>
            </a:lvl1pPr>
          </a:lstStyle>
          <a:p>
            <a:pPr lvl="0" rtl="0"/>
            <a:r>
              <a:rPr lang="en-GB" noProof="0"/>
              <a:t>MM</a:t>
            </a:r>
          </a:p>
        </p:txBody>
      </p:sp>
      <p:sp>
        <p:nvSpPr>
          <p:cNvPr id="11" name="Text Placeholder 10">
            <a:extLst>
              <a:ext uri="{FF2B5EF4-FFF2-40B4-BE49-F238E27FC236}">
                <a16:creationId xmlns:a16="http://schemas.microsoft.com/office/drawing/2014/main" id="{AB3645A3-D681-45BF-B195-452D000802CA}"/>
              </a:ext>
            </a:extLst>
          </p:cNvPr>
          <p:cNvSpPr>
            <a:spLocks noGrp="1"/>
          </p:cNvSpPr>
          <p:nvPr>
            <p:ph type="body" sz="quarter" idx="38" hasCustomPrompt="1"/>
          </p:nvPr>
        </p:nvSpPr>
        <p:spPr>
          <a:xfrm>
            <a:off x="914400" y="4292468"/>
            <a:ext cx="731520" cy="457200"/>
          </a:xfrm>
        </p:spPr>
        <p:txBody>
          <a:bodyPr rtlCol="0" anchor="ctr"/>
          <a:lstStyle>
            <a:lvl1pPr marL="0" indent="0" algn="l">
              <a:buNone/>
              <a:defRPr sz="1400" b="1">
                <a:solidFill>
                  <a:schemeClr val="tx1">
                    <a:lumMod val="75000"/>
                    <a:lumOff val="25000"/>
                  </a:schemeClr>
                </a:solidFill>
                <a:latin typeface="+mj-lt"/>
              </a:defRPr>
            </a:lvl1pPr>
          </a:lstStyle>
          <a:p>
            <a:pPr lvl="0" rtl="0"/>
            <a:r>
              <a:rPr lang="en-GB" noProof="0"/>
              <a:t>Year</a:t>
            </a:r>
          </a:p>
        </p:txBody>
      </p:sp>
      <p:sp>
        <p:nvSpPr>
          <p:cNvPr id="12" name="Text Placeholder 10">
            <a:extLst>
              <a:ext uri="{FF2B5EF4-FFF2-40B4-BE49-F238E27FC236}">
                <a16:creationId xmlns:a16="http://schemas.microsoft.com/office/drawing/2014/main" id="{59D3CBFE-13C8-4DB1-A831-9393264923E7}"/>
              </a:ext>
            </a:extLst>
          </p:cNvPr>
          <p:cNvSpPr>
            <a:spLocks noGrp="1"/>
          </p:cNvSpPr>
          <p:nvPr>
            <p:ph type="body" sz="quarter" idx="39" hasCustomPrompt="1"/>
          </p:nvPr>
        </p:nvSpPr>
        <p:spPr>
          <a:xfrm>
            <a:off x="5117640" y="3502152"/>
            <a:ext cx="640080" cy="201776"/>
          </a:xfrm>
        </p:spPr>
        <p:txBody>
          <a:bodyPr rtlCol="0">
            <a:noAutofit/>
          </a:bodyPr>
          <a:lstStyle>
            <a:lvl1pPr marL="0" indent="0" algn="ctr">
              <a:buNone/>
              <a:defRPr sz="1000">
                <a:solidFill>
                  <a:schemeClr val="tx1">
                    <a:lumMod val="75000"/>
                    <a:lumOff val="25000"/>
                  </a:schemeClr>
                </a:solidFill>
              </a:defRPr>
            </a:lvl1pPr>
          </a:lstStyle>
          <a:p>
            <a:pPr lvl="0" rtl="0"/>
            <a:r>
              <a:rPr lang="en-GB" noProof="0"/>
              <a:t>MM</a:t>
            </a:r>
          </a:p>
        </p:txBody>
      </p:sp>
      <p:sp>
        <p:nvSpPr>
          <p:cNvPr id="13" name="Text Placeholder 10">
            <a:extLst>
              <a:ext uri="{FF2B5EF4-FFF2-40B4-BE49-F238E27FC236}">
                <a16:creationId xmlns:a16="http://schemas.microsoft.com/office/drawing/2014/main" id="{82385A0A-C61D-4BBD-AC77-D7642F895E22}"/>
              </a:ext>
            </a:extLst>
          </p:cNvPr>
          <p:cNvSpPr>
            <a:spLocks noGrp="1"/>
          </p:cNvSpPr>
          <p:nvPr>
            <p:ph type="body" sz="quarter" idx="40" hasCustomPrompt="1"/>
          </p:nvPr>
        </p:nvSpPr>
        <p:spPr>
          <a:xfrm>
            <a:off x="5905560" y="3502152"/>
            <a:ext cx="640080" cy="201776"/>
          </a:xfrm>
        </p:spPr>
        <p:txBody>
          <a:bodyPr rtlCol="0">
            <a:noAutofit/>
          </a:bodyPr>
          <a:lstStyle>
            <a:lvl1pPr marL="0" indent="0" algn="ctr">
              <a:buNone/>
              <a:defRPr sz="1000">
                <a:solidFill>
                  <a:schemeClr val="tx1">
                    <a:lumMod val="75000"/>
                    <a:lumOff val="25000"/>
                  </a:schemeClr>
                </a:solidFill>
              </a:defRPr>
            </a:lvl1pPr>
          </a:lstStyle>
          <a:p>
            <a:pPr lvl="0" rtl="0"/>
            <a:r>
              <a:rPr lang="en-GB" noProof="0"/>
              <a:t>MM</a:t>
            </a:r>
          </a:p>
        </p:txBody>
      </p:sp>
      <p:sp>
        <p:nvSpPr>
          <p:cNvPr id="14" name="Text Placeholder 10">
            <a:extLst>
              <a:ext uri="{FF2B5EF4-FFF2-40B4-BE49-F238E27FC236}">
                <a16:creationId xmlns:a16="http://schemas.microsoft.com/office/drawing/2014/main" id="{FED89FCE-7507-4C8C-923F-922290589466}"/>
              </a:ext>
            </a:extLst>
          </p:cNvPr>
          <p:cNvSpPr>
            <a:spLocks noGrp="1"/>
          </p:cNvSpPr>
          <p:nvPr>
            <p:ph type="body" sz="quarter" idx="41" hasCustomPrompt="1"/>
          </p:nvPr>
        </p:nvSpPr>
        <p:spPr>
          <a:xfrm>
            <a:off x="6693480" y="3502152"/>
            <a:ext cx="640080" cy="201776"/>
          </a:xfrm>
        </p:spPr>
        <p:txBody>
          <a:bodyPr rtlCol="0">
            <a:noAutofit/>
          </a:bodyPr>
          <a:lstStyle>
            <a:lvl1pPr marL="0" indent="0" algn="ctr">
              <a:buNone/>
              <a:defRPr sz="1000">
                <a:solidFill>
                  <a:schemeClr val="tx1">
                    <a:lumMod val="75000"/>
                    <a:lumOff val="25000"/>
                  </a:schemeClr>
                </a:solidFill>
              </a:defRPr>
            </a:lvl1pPr>
          </a:lstStyle>
          <a:p>
            <a:pPr lvl="0" rtl="0"/>
            <a:r>
              <a:rPr lang="en-GB" noProof="0"/>
              <a:t>MM</a:t>
            </a:r>
          </a:p>
        </p:txBody>
      </p:sp>
      <p:sp>
        <p:nvSpPr>
          <p:cNvPr id="15" name="Text Placeholder 10">
            <a:extLst>
              <a:ext uri="{FF2B5EF4-FFF2-40B4-BE49-F238E27FC236}">
                <a16:creationId xmlns:a16="http://schemas.microsoft.com/office/drawing/2014/main" id="{F2F73935-BF53-4510-8B8F-EDB1CD56A1BB}"/>
              </a:ext>
            </a:extLst>
          </p:cNvPr>
          <p:cNvSpPr>
            <a:spLocks noGrp="1"/>
          </p:cNvSpPr>
          <p:nvPr>
            <p:ph type="body" sz="quarter" idx="42" hasCustomPrompt="1"/>
          </p:nvPr>
        </p:nvSpPr>
        <p:spPr>
          <a:xfrm>
            <a:off x="9057240" y="3502152"/>
            <a:ext cx="640080" cy="201776"/>
          </a:xfrm>
        </p:spPr>
        <p:txBody>
          <a:bodyPr rtlCol="0">
            <a:noAutofit/>
          </a:bodyPr>
          <a:lstStyle>
            <a:lvl1pPr marL="0" indent="0" algn="ctr">
              <a:buNone/>
              <a:defRPr sz="1000">
                <a:solidFill>
                  <a:schemeClr val="tx1">
                    <a:lumMod val="75000"/>
                    <a:lumOff val="25000"/>
                  </a:schemeClr>
                </a:solidFill>
              </a:defRPr>
            </a:lvl1pPr>
          </a:lstStyle>
          <a:p>
            <a:pPr lvl="0" rtl="0"/>
            <a:r>
              <a:rPr lang="en-GB" noProof="0"/>
              <a:t>MM</a:t>
            </a:r>
          </a:p>
        </p:txBody>
      </p:sp>
      <p:sp>
        <p:nvSpPr>
          <p:cNvPr id="16" name="Text Placeholder 10">
            <a:extLst>
              <a:ext uri="{FF2B5EF4-FFF2-40B4-BE49-F238E27FC236}">
                <a16:creationId xmlns:a16="http://schemas.microsoft.com/office/drawing/2014/main" id="{2A9276DB-F427-4F8E-8E4C-466600F390FD}"/>
              </a:ext>
            </a:extLst>
          </p:cNvPr>
          <p:cNvSpPr>
            <a:spLocks noGrp="1"/>
          </p:cNvSpPr>
          <p:nvPr>
            <p:ph type="body" sz="quarter" idx="43" hasCustomPrompt="1"/>
          </p:nvPr>
        </p:nvSpPr>
        <p:spPr>
          <a:xfrm>
            <a:off x="7481400" y="3502152"/>
            <a:ext cx="640080" cy="201776"/>
          </a:xfrm>
        </p:spPr>
        <p:txBody>
          <a:bodyPr rtlCol="0">
            <a:noAutofit/>
          </a:bodyPr>
          <a:lstStyle>
            <a:lvl1pPr marL="0" indent="0" algn="ctr">
              <a:buNone/>
              <a:defRPr sz="1000">
                <a:solidFill>
                  <a:schemeClr val="tx1">
                    <a:lumMod val="75000"/>
                    <a:lumOff val="25000"/>
                  </a:schemeClr>
                </a:solidFill>
              </a:defRPr>
            </a:lvl1pPr>
          </a:lstStyle>
          <a:p>
            <a:pPr lvl="0" rtl="0"/>
            <a:r>
              <a:rPr lang="en-GB" noProof="0"/>
              <a:t>MM</a:t>
            </a:r>
          </a:p>
        </p:txBody>
      </p:sp>
      <p:sp>
        <p:nvSpPr>
          <p:cNvPr id="17" name="Text Placeholder 10">
            <a:extLst>
              <a:ext uri="{FF2B5EF4-FFF2-40B4-BE49-F238E27FC236}">
                <a16:creationId xmlns:a16="http://schemas.microsoft.com/office/drawing/2014/main" id="{79023948-0C1E-4DAB-B885-1C713409AA08}"/>
              </a:ext>
            </a:extLst>
          </p:cNvPr>
          <p:cNvSpPr>
            <a:spLocks noGrp="1"/>
          </p:cNvSpPr>
          <p:nvPr>
            <p:ph type="body" sz="quarter" idx="44" hasCustomPrompt="1"/>
          </p:nvPr>
        </p:nvSpPr>
        <p:spPr>
          <a:xfrm>
            <a:off x="8269320" y="3502152"/>
            <a:ext cx="640080" cy="201776"/>
          </a:xfrm>
        </p:spPr>
        <p:txBody>
          <a:bodyPr rtlCol="0">
            <a:noAutofit/>
          </a:bodyPr>
          <a:lstStyle>
            <a:lvl1pPr marL="0" indent="0" algn="ctr">
              <a:buNone/>
              <a:defRPr sz="1000">
                <a:solidFill>
                  <a:schemeClr val="tx1">
                    <a:lumMod val="75000"/>
                    <a:lumOff val="25000"/>
                  </a:schemeClr>
                </a:solidFill>
              </a:defRPr>
            </a:lvl1pPr>
          </a:lstStyle>
          <a:p>
            <a:pPr lvl="0" rtl="0"/>
            <a:r>
              <a:rPr lang="en-GB" noProof="0"/>
              <a:t>MM</a:t>
            </a:r>
          </a:p>
        </p:txBody>
      </p:sp>
      <p:sp>
        <p:nvSpPr>
          <p:cNvPr id="18" name="Text Placeholder 10">
            <a:extLst>
              <a:ext uri="{FF2B5EF4-FFF2-40B4-BE49-F238E27FC236}">
                <a16:creationId xmlns:a16="http://schemas.microsoft.com/office/drawing/2014/main" id="{4AB6A03C-6180-41ED-A88D-ECBB80D160F2}"/>
              </a:ext>
            </a:extLst>
          </p:cNvPr>
          <p:cNvSpPr>
            <a:spLocks noGrp="1"/>
          </p:cNvSpPr>
          <p:nvPr>
            <p:ph type="body" sz="quarter" idx="45" hasCustomPrompt="1"/>
          </p:nvPr>
        </p:nvSpPr>
        <p:spPr>
          <a:xfrm>
            <a:off x="9845160" y="3502152"/>
            <a:ext cx="640080" cy="201776"/>
          </a:xfrm>
        </p:spPr>
        <p:txBody>
          <a:bodyPr rtlCol="0">
            <a:noAutofit/>
          </a:bodyPr>
          <a:lstStyle>
            <a:lvl1pPr marL="0" indent="0" algn="ctr">
              <a:buNone/>
              <a:defRPr sz="1000">
                <a:solidFill>
                  <a:schemeClr val="tx1">
                    <a:lumMod val="75000"/>
                    <a:lumOff val="25000"/>
                  </a:schemeClr>
                </a:solidFill>
              </a:defRPr>
            </a:lvl1pPr>
          </a:lstStyle>
          <a:p>
            <a:pPr lvl="0" rtl="0"/>
            <a:r>
              <a:rPr lang="en-GB" noProof="0"/>
              <a:t>MM</a:t>
            </a:r>
          </a:p>
        </p:txBody>
      </p:sp>
      <p:sp>
        <p:nvSpPr>
          <p:cNvPr id="19" name="Text Placeholder 10">
            <a:extLst>
              <a:ext uri="{FF2B5EF4-FFF2-40B4-BE49-F238E27FC236}">
                <a16:creationId xmlns:a16="http://schemas.microsoft.com/office/drawing/2014/main" id="{145AD645-55F0-41A9-AC53-ED30BF1340BA}"/>
              </a:ext>
            </a:extLst>
          </p:cNvPr>
          <p:cNvSpPr>
            <a:spLocks noGrp="1"/>
          </p:cNvSpPr>
          <p:nvPr>
            <p:ph type="body" sz="quarter" idx="46" hasCustomPrompt="1"/>
          </p:nvPr>
        </p:nvSpPr>
        <p:spPr>
          <a:xfrm>
            <a:off x="10633085" y="3502152"/>
            <a:ext cx="640080" cy="201776"/>
          </a:xfrm>
        </p:spPr>
        <p:txBody>
          <a:bodyPr rtlCol="0">
            <a:noAutofit/>
          </a:bodyPr>
          <a:lstStyle>
            <a:lvl1pPr marL="0" indent="0" algn="ctr">
              <a:buNone/>
              <a:defRPr sz="1000">
                <a:solidFill>
                  <a:schemeClr val="tx1">
                    <a:lumMod val="75000"/>
                    <a:lumOff val="25000"/>
                  </a:schemeClr>
                </a:solidFill>
              </a:defRPr>
            </a:lvl1pPr>
          </a:lstStyle>
          <a:p>
            <a:pPr lvl="0" rtl="0"/>
            <a:r>
              <a:rPr lang="en-GB" noProof="0"/>
              <a:t>MM</a:t>
            </a:r>
          </a:p>
        </p:txBody>
      </p:sp>
      <p:sp>
        <p:nvSpPr>
          <p:cNvPr id="20" name="Text Placeholder 10">
            <a:extLst>
              <a:ext uri="{FF2B5EF4-FFF2-40B4-BE49-F238E27FC236}">
                <a16:creationId xmlns:a16="http://schemas.microsoft.com/office/drawing/2014/main" id="{C39F248D-01B4-40EE-B483-E8E81806DFBE}"/>
              </a:ext>
            </a:extLst>
          </p:cNvPr>
          <p:cNvSpPr>
            <a:spLocks noGrp="1"/>
          </p:cNvSpPr>
          <p:nvPr>
            <p:ph type="body" sz="quarter" idx="47" hasCustomPrompt="1"/>
          </p:nvPr>
        </p:nvSpPr>
        <p:spPr>
          <a:xfrm>
            <a:off x="1969915" y="4425696"/>
            <a:ext cx="640080" cy="201776"/>
          </a:xfrm>
        </p:spPr>
        <p:txBody>
          <a:bodyPr rtlCol="0">
            <a:noAutofit/>
          </a:bodyPr>
          <a:lstStyle>
            <a:lvl1pPr marL="0" indent="0" algn="ctr">
              <a:buNone/>
              <a:defRPr sz="1000">
                <a:solidFill>
                  <a:schemeClr val="tx1">
                    <a:lumMod val="75000"/>
                    <a:lumOff val="25000"/>
                  </a:schemeClr>
                </a:solidFill>
              </a:defRPr>
            </a:lvl1pPr>
          </a:lstStyle>
          <a:p>
            <a:pPr lvl="0" rtl="0"/>
            <a:r>
              <a:rPr lang="en-GB" noProof="0"/>
              <a:t>MM</a:t>
            </a:r>
          </a:p>
        </p:txBody>
      </p:sp>
      <p:sp>
        <p:nvSpPr>
          <p:cNvPr id="21" name="Text Placeholder 10">
            <a:extLst>
              <a:ext uri="{FF2B5EF4-FFF2-40B4-BE49-F238E27FC236}">
                <a16:creationId xmlns:a16="http://schemas.microsoft.com/office/drawing/2014/main" id="{1D0F1859-7A34-42DF-873E-2CF864E4C4BE}"/>
              </a:ext>
            </a:extLst>
          </p:cNvPr>
          <p:cNvSpPr>
            <a:spLocks noGrp="1"/>
          </p:cNvSpPr>
          <p:nvPr>
            <p:ph type="body" sz="quarter" idx="48" hasCustomPrompt="1"/>
          </p:nvPr>
        </p:nvSpPr>
        <p:spPr>
          <a:xfrm>
            <a:off x="2757602" y="4425696"/>
            <a:ext cx="640080" cy="201776"/>
          </a:xfrm>
        </p:spPr>
        <p:txBody>
          <a:bodyPr rtlCol="0">
            <a:noAutofit/>
          </a:bodyPr>
          <a:lstStyle>
            <a:lvl1pPr marL="0" indent="0" algn="ctr">
              <a:buNone/>
              <a:defRPr sz="1000">
                <a:solidFill>
                  <a:schemeClr val="tx1">
                    <a:lumMod val="75000"/>
                    <a:lumOff val="25000"/>
                  </a:schemeClr>
                </a:solidFill>
              </a:defRPr>
            </a:lvl1pPr>
          </a:lstStyle>
          <a:p>
            <a:pPr lvl="0" rtl="0"/>
            <a:r>
              <a:rPr lang="en-GB" noProof="0"/>
              <a:t>MM</a:t>
            </a:r>
          </a:p>
        </p:txBody>
      </p:sp>
      <p:sp>
        <p:nvSpPr>
          <p:cNvPr id="22" name="Text Placeholder 10">
            <a:extLst>
              <a:ext uri="{FF2B5EF4-FFF2-40B4-BE49-F238E27FC236}">
                <a16:creationId xmlns:a16="http://schemas.microsoft.com/office/drawing/2014/main" id="{6EB397AF-B5C1-40FE-86D4-BA660E4C6E46}"/>
              </a:ext>
            </a:extLst>
          </p:cNvPr>
          <p:cNvSpPr>
            <a:spLocks noGrp="1"/>
          </p:cNvSpPr>
          <p:nvPr>
            <p:ph type="body" sz="quarter" idx="49" hasCustomPrompt="1"/>
          </p:nvPr>
        </p:nvSpPr>
        <p:spPr>
          <a:xfrm>
            <a:off x="3545289" y="4425696"/>
            <a:ext cx="640080" cy="201776"/>
          </a:xfrm>
        </p:spPr>
        <p:txBody>
          <a:bodyPr rtlCol="0">
            <a:noAutofit/>
          </a:bodyPr>
          <a:lstStyle>
            <a:lvl1pPr marL="0" indent="0" algn="ctr">
              <a:buNone/>
              <a:defRPr sz="1000">
                <a:solidFill>
                  <a:schemeClr val="tx1">
                    <a:lumMod val="75000"/>
                    <a:lumOff val="25000"/>
                  </a:schemeClr>
                </a:solidFill>
              </a:defRPr>
            </a:lvl1pPr>
          </a:lstStyle>
          <a:p>
            <a:pPr lvl="0" rtl="0"/>
            <a:r>
              <a:rPr lang="en-GB" noProof="0"/>
              <a:t>MM</a:t>
            </a:r>
          </a:p>
        </p:txBody>
      </p:sp>
      <p:sp>
        <p:nvSpPr>
          <p:cNvPr id="23" name="Text Placeholder 10">
            <a:extLst>
              <a:ext uri="{FF2B5EF4-FFF2-40B4-BE49-F238E27FC236}">
                <a16:creationId xmlns:a16="http://schemas.microsoft.com/office/drawing/2014/main" id="{AF1343D5-DC0F-4C7E-967F-CFC300A2C807}"/>
              </a:ext>
            </a:extLst>
          </p:cNvPr>
          <p:cNvSpPr>
            <a:spLocks noGrp="1"/>
          </p:cNvSpPr>
          <p:nvPr>
            <p:ph type="body" sz="quarter" idx="50" hasCustomPrompt="1"/>
          </p:nvPr>
        </p:nvSpPr>
        <p:spPr>
          <a:xfrm>
            <a:off x="4332976" y="4425696"/>
            <a:ext cx="640080" cy="201776"/>
          </a:xfrm>
        </p:spPr>
        <p:txBody>
          <a:bodyPr rtlCol="0">
            <a:noAutofit/>
          </a:bodyPr>
          <a:lstStyle>
            <a:lvl1pPr marL="0" indent="0" algn="ctr">
              <a:buNone/>
              <a:defRPr sz="1000">
                <a:solidFill>
                  <a:schemeClr val="tx1">
                    <a:lumMod val="75000"/>
                    <a:lumOff val="25000"/>
                  </a:schemeClr>
                </a:solidFill>
              </a:defRPr>
            </a:lvl1pPr>
          </a:lstStyle>
          <a:p>
            <a:pPr lvl="0" rtl="0"/>
            <a:r>
              <a:rPr lang="en-GB" noProof="0"/>
              <a:t>MM</a:t>
            </a:r>
          </a:p>
        </p:txBody>
      </p:sp>
      <p:sp>
        <p:nvSpPr>
          <p:cNvPr id="24" name="Text Placeholder 10">
            <a:extLst>
              <a:ext uri="{FF2B5EF4-FFF2-40B4-BE49-F238E27FC236}">
                <a16:creationId xmlns:a16="http://schemas.microsoft.com/office/drawing/2014/main" id="{9AD688A5-D2DF-4FC3-8171-FAEA8C4F5566}"/>
              </a:ext>
            </a:extLst>
          </p:cNvPr>
          <p:cNvSpPr>
            <a:spLocks noGrp="1"/>
          </p:cNvSpPr>
          <p:nvPr>
            <p:ph type="body" sz="quarter" idx="51" hasCustomPrompt="1"/>
          </p:nvPr>
        </p:nvSpPr>
        <p:spPr>
          <a:xfrm>
            <a:off x="5120663" y="4425696"/>
            <a:ext cx="640080" cy="201776"/>
          </a:xfrm>
        </p:spPr>
        <p:txBody>
          <a:bodyPr rtlCol="0">
            <a:noAutofit/>
          </a:bodyPr>
          <a:lstStyle>
            <a:lvl1pPr marL="0" indent="0" algn="ctr">
              <a:buNone/>
              <a:defRPr sz="1000">
                <a:solidFill>
                  <a:schemeClr val="tx1">
                    <a:lumMod val="75000"/>
                    <a:lumOff val="25000"/>
                  </a:schemeClr>
                </a:solidFill>
              </a:defRPr>
            </a:lvl1pPr>
          </a:lstStyle>
          <a:p>
            <a:pPr lvl="0" rtl="0"/>
            <a:r>
              <a:rPr lang="en-GB" noProof="0"/>
              <a:t>MM</a:t>
            </a:r>
          </a:p>
        </p:txBody>
      </p:sp>
      <p:sp>
        <p:nvSpPr>
          <p:cNvPr id="25" name="Text Placeholder 10">
            <a:extLst>
              <a:ext uri="{FF2B5EF4-FFF2-40B4-BE49-F238E27FC236}">
                <a16:creationId xmlns:a16="http://schemas.microsoft.com/office/drawing/2014/main" id="{EA05A5D4-01B0-4932-B03E-571986E282EA}"/>
              </a:ext>
            </a:extLst>
          </p:cNvPr>
          <p:cNvSpPr>
            <a:spLocks noGrp="1"/>
          </p:cNvSpPr>
          <p:nvPr>
            <p:ph type="body" sz="quarter" idx="52" hasCustomPrompt="1"/>
          </p:nvPr>
        </p:nvSpPr>
        <p:spPr>
          <a:xfrm>
            <a:off x="5908350" y="4425696"/>
            <a:ext cx="640080" cy="201776"/>
          </a:xfrm>
        </p:spPr>
        <p:txBody>
          <a:bodyPr rtlCol="0">
            <a:noAutofit/>
          </a:bodyPr>
          <a:lstStyle>
            <a:lvl1pPr marL="0" indent="0" algn="ctr">
              <a:buNone/>
              <a:defRPr sz="1000">
                <a:solidFill>
                  <a:schemeClr val="tx1">
                    <a:lumMod val="75000"/>
                    <a:lumOff val="25000"/>
                  </a:schemeClr>
                </a:solidFill>
              </a:defRPr>
            </a:lvl1pPr>
          </a:lstStyle>
          <a:p>
            <a:pPr lvl="0" rtl="0"/>
            <a:r>
              <a:rPr lang="en-GB" noProof="0"/>
              <a:t>MM</a:t>
            </a:r>
          </a:p>
        </p:txBody>
      </p:sp>
      <p:sp>
        <p:nvSpPr>
          <p:cNvPr id="26" name="Text Placeholder 10">
            <a:extLst>
              <a:ext uri="{FF2B5EF4-FFF2-40B4-BE49-F238E27FC236}">
                <a16:creationId xmlns:a16="http://schemas.microsoft.com/office/drawing/2014/main" id="{72A84601-CD4F-49ED-8D51-CEF032363058}"/>
              </a:ext>
            </a:extLst>
          </p:cNvPr>
          <p:cNvSpPr>
            <a:spLocks noGrp="1"/>
          </p:cNvSpPr>
          <p:nvPr>
            <p:ph type="body" sz="quarter" idx="53" hasCustomPrompt="1"/>
          </p:nvPr>
        </p:nvSpPr>
        <p:spPr>
          <a:xfrm>
            <a:off x="6696037" y="4425696"/>
            <a:ext cx="640080" cy="201776"/>
          </a:xfrm>
        </p:spPr>
        <p:txBody>
          <a:bodyPr rtlCol="0">
            <a:noAutofit/>
          </a:bodyPr>
          <a:lstStyle>
            <a:lvl1pPr marL="0" indent="0" algn="ctr">
              <a:buNone/>
              <a:defRPr sz="1000">
                <a:solidFill>
                  <a:schemeClr val="tx1">
                    <a:lumMod val="75000"/>
                    <a:lumOff val="25000"/>
                  </a:schemeClr>
                </a:solidFill>
              </a:defRPr>
            </a:lvl1pPr>
          </a:lstStyle>
          <a:p>
            <a:pPr lvl="0" rtl="0"/>
            <a:r>
              <a:rPr lang="en-GB" noProof="0"/>
              <a:t>MM</a:t>
            </a:r>
          </a:p>
        </p:txBody>
      </p:sp>
      <p:sp>
        <p:nvSpPr>
          <p:cNvPr id="27" name="Text Placeholder 10">
            <a:extLst>
              <a:ext uri="{FF2B5EF4-FFF2-40B4-BE49-F238E27FC236}">
                <a16:creationId xmlns:a16="http://schemas.microsoft.com/office/drawing/2014/main" id="{C49FB196-753D-4A12-9460-57D8AB4B540B}"/>
              </a:ext>
            </a:extLst>
          </p:cNvPr>
          <p:cNvSpPr>
            <a:spLocks noGrp="1"/>
          </p:cNvSpPr>
          <p:nvPr>
            <p:ph type="body" sz="quarter" idx="54" hasCustomPrompt="1"/>
          </p:nvPr>
        </p:nvSpPr>
        <p:spPr>
          <a:xfrm>
            <a:off x="9059098" y="4425696"/>
            <a:ext cx="640080" cy="201776"/>
          </a:xfrm>
        </p:spPr>
        <p:txBody>
          <a:bodyPr rtlCol="0">
            <a:noAutofit/>
          </a:bodyPr>
          <a:lstStyle>
            <a:lvl1pPr marL="0" indent="0" algn="ctr">
              <a:buNone/>
              <a:defRPr sz="1000">
                <a:solidFill>
                  <a:schemeClr val="tx1">
                    <a:lumMod val="75000"/>
                    <a:lumOff val="25000"/>
                  </a:schemeClr>
                </a:solidFill>
              </a:defRPr>
            </a:lvl1pPr>
          </a:lstStyle>
          <a:p>
            <a:pPr lvl="0" rtl="0"/>
            <a:r>
              <a:rPr lang="en-GB" noProof="0"/>
              <a:t>MM</a:t>
            </a:r>
          </a:p>
        </p:txBody>
      </p:sp>
      <p:sp>
        <p:nvSpPr>
          <p:cNvPr id="28" name="Text Placeholder 10">
            <a:extLst>
              <a:ext uri="{FF2B5EF4-FFF2-40B4-BE49-F238E27FC236}">
                <a16:creationId xmlns:a16="http://schemas.microsoft.com/office/drawing/2014/main" id="{DFC05EC7-9D6C-486B-9E2F-D3612013C0A1}"/>
              </a:ext>
            </a:extLst>
          </p:cNvPr>
          <p:cNvSpPr>
            <a:spLocks noGrp="1"/>
          </p:cNvSpPr>
          <p:nvPr>
            <p:ph type="body" sz="quarter" idx="55" hasCustomPrompt="1"/>
          </p:nvPr>
        </p:nvSpPr>
        <p:spPr>
          <a:xfrm>
            <a:off x="7483724" y="4425696"/>
            <a:ext cx="640080" cy="201776"/>
          </a:xfrm>
        </p:spPr>
        <p:txBody>
          <a:bodyPr rtlCol="0">
            <a:noAutofit/>
          </a:bodyPr>
          <a:lstStyle>
            <a:lvl1pPr marL="0" indent="0" algn="ctr">
              <a:buNone/>
              <a:defRPr sz="1000">
                <a:solidFill>
                  <a:schemeClr val="tx1">
                    <a:lumMod val="75000"/>
                    <a:lumOff val="25000"/>
                  </a:schemeClr>
                </a:solidFill>
              </a:defRPr>
            </a:lvl1pPr>
          </a:lstStyle>
          <a:p>
            <a:pPr lvl="0" rtl="0"/>
            <a:r>
              <a:rPr lang="en-GB" noProof="0"/>
              <a:t>MM</a:t>
            </a:r>
          </a:p>
        </p:txBody>
      </p:sp>
      <p:sp>
        <p:nvSpPr>
          <p:cNvPr id="29" name="Text Placeholder 10">
            <a:extLst>
              <a:ext uri="{FF2B5EF4-FFF2-40B4-BE49-F238E27FC236}">
                <a16:creationId xmlns:a16="http://schemas.microsoft.com/office/drawing/2014/main" id="{98F455FB-241B-4E1F-B581-FA6CBA239545}"/>
              </a:ext>
            </a:extLst>
          </p:cNvPr>
          <p:cNvSpPr>
            <a:spLocks noGrp="1"/>
          </p:cNvSpPr>
          <p:nvPr>
            <p:ph type="body" sz="quarter" idx="56" hasCustomPrompt="1"/>
          </p:nvPr>
        </p:nvSpPr>
        <p:spPr>
          <a:xfrm>
            <a:off x="8271411" y="4425696"/>
            <a:ext cx="640080" cy="201776"/>
          </a:xfrm>
        </p:spPr>
        <p:txBody>
          <a:bodyPr rtlCol="0">
            <a:noAutofit/>
          </a:bodyPr>
          <a:lstStyle>
            <a:lvl1pPr marL="0" indent="0" algn="ctr">
              <a:buNone/>
              <a:defRPr sz="1000">
                <a:solidFill>
                  <a:schemeClr val="tx1">
                    <a:lumMod val="75000"/>
                    <a:lumOff val="25000"/>
                  </a:schemeClr>
                </a:solidFill>
              </a:defRPr>
            </a:lvl1pPr>
          </a:lstStyle>
          <a:p>
            <a:pPr lvl="0" rtl="0"/>
            <a:r>
              <a:rPr lang="en-GB" noProof="0"/>
              <a:t>MM</a:t>
            </a:r>
          </a:p>
        </p:txBody>
      </p:sp>
      <p:sp>
        <p:nvSpPr>
          <p:cNvPr id="30" name="Text Placeholder 10">
            <a:extLst>
              <a:ext uri="{FF2B5EF4-FFF2-40B4-BE49-F238E27FC236}">
                <a16:creationId xmlns:a16="http://schemas.microsoft.com/office/drawing/2014/main" id="{9E38664A-8108-4E24-800B-3C32ADA43978}"/>
              </a:ext>
            </a:extLst>
          </p:cNvPr>
          <p:cNvSpPr>
            <a:spLocks noGrp="1"/>
          </p:cNvSpPr>
          <p:nvPr>
            <p:ph type="body" sz="quarter" idx="57" hasCustomPrompt="1"/>
          </p:nvPr>
        </p:nvSpPr>
        <p:spPr>
          <a:xfrm>
            <a:off x="9846785" y="4425696"/>
            <a:ext cx="640080" cy="201776"/>
          </a:xfrm>
        </p:spPr>
        <p:txBody>
          <a:bodyPr rtlCol="0">
            <a:noAutofit/>
          </a:bodyPr>
          <a:lstStyle>
            <a:lvl1pPr marL="0" indent="0" algn="ctr">
              <a:buNone/>
              <a:defRPr sz="1000">
                <a:solidFill>
                  <a:schemeClr val="tx1">
                    <a:lumMod val="75000"/>
                    <a:lumOff val="25000"/>
                  </a:schemeClr>
                </a:solidFill>
              </a:defRPr>
            </a:lvl1pPr>
          </a:lstStyle>
          <a:p>
            <a:pPr lvl="0" rtl="0"/>
            <a:r>
              <a:rPr lang="en-GB" noProof="0"/>
              <a:t>MM</a:t>
            </a:r>
          </a:p>
        </p:txBody>
      </p:sp>
      <p:sp>
        <p:nvSpPr>
          <p:cNvPr id="31" name="Text Placeholder 10">
            <a:extLst>
              <a:ext uri="{FF2B5EF4-FFF2-40B4-BE49-F238E27FC236}">
                <a16:creationId xmlns:a16="http://schemas.microsoft.com/office/drawing/2014/main" id="{2908458B-A3ED-4855-9E08-108D7C4A8D36}"/>
              </a:ext>
            </a:extLst>
          </p:cNvPr>
          <p:cNvSpPr>
            <a:spLocks noGrp="1"/>
          </p:cNvSpPr>
          <p:nvPr>
            <p:ph type="body" sz="quarter" idx="58" hasCustomPrompt="1"/>
          </p:nvPr>
        </p:nvSpPr>
        <p:spPr>
          <a:xfrm>
            <a:off x="10634472" y="4425696"/>
            <a:ext cx="640080" cy="201776"/>
          </a:xfrm>
        </p:spPr>
        <p:txBody>
          <a:bodyPr rtlCol="0">
            <a:noAutofit/>
          </a:bodyPr>
          <a:lstStyle>
            <a:lvl1pPr marL="0" indent="0" algn="ctr">
              <a:buNone/>
              <a:defRPr sz="1000">
                <a:solidFill>
                  <a:schemeClr val="tx1">
                    <a:lumMod val="75000"/>
                    <a:lumOff val="25000"/>
                  </a:schemeClr>
                </a:solidFill>
              </a:defRPr>
            </a:lvl1pPr>
          </a:lstStyle>
          <a:p>
            <a:pPr lvl="0" rtl="0"/>
            <a:r>
              <a:rPr lang="en-GB" noProof="0"/>
              <a:t>MM</a:t>
            </a:r>
          </a:p>
        </p:txBody>
      </p:sp>
      <p:sp>
        <p:nvSpPr>
          <p:cNvPr id="32" name="Rectangle 31">
            <a:extLst>
              <a:ext uri="{FF2B5EF4-FFF2-40B4-BE49-F238E27FC236}">
                <a16:creationId xmlns:a16="http://schemas.microsoft.com/office/drawing/2014/main" id="{FFA35437-CCDE-4D92-B879-F23B329C8EC3}"/>
              </a:ext>
            </a:extLst>
          </p:cNvPr>
          <p:cNvSpPr/>
          <p:nvPr userDrawn="1"/>
        </p:nvSpPr>
        <p:spPr>
          <a:xfrm>
            <a:off x="929640" y="4034785"/>
            <a:ext cx="10332720" cy="45719"/>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solidFill>
                <a:schemeClr val="tx1">
                  <a:lumMod val="75000"/>
                  <a:lumOff val="25000"/>
                </a:schemeClr>
              </a:solidFill>
            </a:endParaRPr>
          </a:p>
        </p:txBody>
      </p:sp>
      <p:sp>
        <p:nvSpPr>
          <p:cNvPr id="36" name="Date Placeholder 2">
            <a:extLst>
              <a:ext uri="{FF2B5EF4-FFF2-40B4-BE49-F238E27FC236}">
                <a16:creationId xmlns:a16="http://schemas.microsoft.com/office/drawing/2014/main" id="{1CDC588F-73BC-4108-974B-0EAAB8213CE0}"/>
              </a:ext>
            </a:extLst>
          </p:cNvPr>
          <p:cNvSpPr>
            <a:spLocks noGrp="1"/>
          </p:cNvSpPr>
          <p:nvPr>
            <p:ph type="dt" sz="half" idx="10"/>
          </p:nvPr>
        </p:nvSpPr>
        <p:spPr>
          <a:xfrm>
            <a:off x="838200" y="6356350"/>
            <a:ext cx="2743200" cy="365125"/>
          </a:xfrm>
        </p:spPr>
        <p:txBody>
          <a:bodyPr rtlCol="0"/>
          <a:lstStyle>
            <a:lvl1pPr>
              <a:defRPr sz="900"/>
            </a:lvl1pPr>
          </a:lstStyle>
          <a:p>
            <a:pPr rtl="0"/>
            <a:r>
              <a:rPr lang="en-GB" noProof="0"/>
              <a:t>20XX</a:t>
            </a:r>
          </a:p>
        </p:txBody>
      </p:sp>
      <p:sp>
        <p:nvSpPr>
          <p:cNvPr id="37" name="Footer Placeholder 3">
            <a:extLst>
              <a:ext uri="{FF2B5EF4-FFF2-40B4-BE49-F238E27FC236}">
                <a16:creationId xmlns:a16="http://schemas.microsoft.com/office/drawing/2014/main" id="{B2AC1EB2-9B8F-4077-8B66-64F9549F2C99}"/>
              </a:ext>
            </a:extLst>
          </p:cNvPr>
          <p:cNvSpPr>
            <a:spLocks noGrp="1"/>
          </p:cNvSpPr>
          <p:nvPr>
            <p:ph type="ftr" sz="quarter" idx="11"/>
          </p:nvPr>
        </p:nvSpPr>
        <p:spPr>
          <a:xfrm>
            <a:off x="4038600" y="6356350"/>
            <a:ext cx="4114800" cy="365125"/>
          </a:xfrm>
        </p:spPr>
        <p:txBody>
          <a:bodyPr rtlCol="0"/>
          <a:lstStyle>
            <a:lvl1pPr>
              <a:defRPr sz="900"/>
            </a:lvl1pPr>
          </a:lstStyle>
          <a:p>
            <a:pPr rtl="0"/>
            <a:r>
              <a:rPr lang="en-GB" noProof="0"/>
              <a:t>Pitch Deck</a:t>
            </a:r>
          </a:p>
        </p:txBody>
      </p:sp>
      <p:sp>
        <p:nvSpPr>
          <p:cNvPr id="38" name="Slide Number Placeholder 4">
            <a:extLst>
              <a:ext uri="{FF2B5EF4-FFF2-40B4-BE49-F238E27FC236}">
                <a16:creationId xmlns:a16="http://schemas.microsoft.com/office/drawing/2014/main" id="{28DE3E33-346A-45AF-B164-CB5DF04FAE6D}"/>
              </a:ext>
            </a:extLst>
          </p:cNvPr>
          <p:cNvSpPr>
            <a:spLocks noGrp="1"/>
          </p:cNvSpPr>
          <p:nvPr>
            <p:ph type="sldNum" sz="quarter" idx="12"/>
          </p:nvPr>
        </p:nvSpPr>
        <p:spPr>
          <a:xfrm>
            <a:off x="8610600" y="6356350"/>
            <a:ext cx="2743200" cy="365125"/>
          </a:xfrm>
        </p:spPr>
        <p:txBody>
          <a:bodyPr rtlCol="0"/>
          <a:lstStyle>
            <a:lvl1pPr>
              <a:defRPr sz="900"/>
            </a:lvl1pPr>
          </a:lstStyle>
          <a:p>
            <a:pPr rtl="0"/>
            <a:fld id="{B5CEABB6-07DC-46E8-9B57-56EC44A396E5}" type="slidenum">
              <a:rPr lang="en-GB" noProof="0" smtClean="0"/>
              <a:t>‹#›</a:t>
            </a:fld>
            <a:endParaRPr lang="en-GB" noProof="0"/>
          </a:p>
        </p:txBody>
      </p:sp>
    </p:spTree>
    <p:extLst>
      <p:ext uri="{BB962C8B-B14F-4D97-AF65-F5344CB8AC3E}">
        <p14:creationId xmlns:p14="http://schemas.microsoft.com/office/powerpoint/2010/main" val="205632346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Smart Art">
    <p:bg>
      <p:bgRef idx="1001">
        <a:schemeClr val="bg1"/>
      </p:bgRef>
    </p:bg>
    <p:spTree>
      <p:nvGrpSpPr>
        <p:cNvPr id="1" name=""/>
        <p:cNvGrpSpPr/>
        <p:nvPr/>
      </p:nvGrpSpPr>
      <p:grpSpPr>
        <a:xfrm>
          <a:off x="0" y="0"/>
          <a:ext cx="0" cy="0"/>
          <a:chOff x="0" y="0"/>
          <a:chExt cx="0" cy="0"/>
        </a:xfrm>
      </p:grpSpPr>
      <p:sp>
        <p:nvSpPr>
          <p:cNvPr id="7" name="SmartArt Placeholder 6">
            <a:extLst>
              <a:ext uri="{FF2B5EF4-FFF2-40B4-BE49-F238E27FC236}">
                <a16:creationId xmlns:a16="http://schemas.microsoft.com/office/drawing/2014/main" id="{156CA116-0F6E-4EE9-B34F-03BA07161A7A}"/>
              </a:ext>
            </a:extLst>
          </p:cNvPr>
          <p:cNvSpPr>
            <a:spLocks noGrp="1"/>
          </p:cNvSpPr>
          <p:nvPr>
            <p:ph type="dgm" sz="quarter" idx="15"/>
          </p:nvPr>
        </p:nvSpPr>
        <p:spPr>
          <a:xfrm>
            <a:off x="838200" y="2136776"/>
            <a:ext cx="10515600" cy="3697645"/>
          </a:xfrm>
        </p:spPr>
        <p:txBody>
          <a:bodyPr rtlCol="0"/>
          <a:lstStyle>
            <a:lvl1pPr>
              <a:defRPr>
                <a:solidFill>
                  <a:schemeClr val="tx1">
                    <a:lumMod val="75000"/>
                    <a:lumOff val="25000"/>
                  </a:schemeClr>
                </a:solidFill>
              </a:defRPr>
            </a:lvl1pPr>
          </a:lstStyle>
          <a:p>
            <a:pPr rtl="0"/>
            <a:r>
              <a:rPr lang="en-US" noProof="0"/>
              <a:t>Click icon to add SmartArt graphic</a:t>
            </a:r>
            <a:endParaRPr lang="en-GB" noProof="0"/>
          </a:p>
        </p:txBody>
      </p:sp>
      <p:sp>
        <p:nvSpPr>
          <p:cNvPr id="2" name="Title 1">
            <a:extLst>
              <a:ext uri="{FF2B5EF4-FFF2-40B4-BE49-F238E27FC236}">
                <a16:creationId xmlns:a16="http://schemas.microsoft.com/office/drawing/2014/main" id="{EE5C4E19-B78B-4E39-B661-7E6A2E6C5002}"/>
              </a:ext>
            </a:extLst>
          </p:cNvPr>
          <p:cNvSpPr>
            <a:spLocks noGrp="1"/>
          </p:cNvSpPr>
          <p:nvPr>
            <p:ph type="title" hasCustomPrompt="1"/>
          </p:nvPr>
        </p:nvSpPr>
        <p:spPr/>
        <p:txBody>
          <a:bodyPr rtlCol="0">
            <a:normAutofit/>
          </a:bodyPr>
          <a:lstStyle>
            <a:lvl1pPr algn="ctr">
              <a:defRPr lang="en-US" sz="2800" kern="1200" spc="150" baseline="0" dirty="0">
                <a:solidFill>
                  <a:schemeClr val="tx1">
                    <a:lumMod val="75000"/>
                    <a:lumOff val="25000"/>
                  </a:schemeClr>
                </a:solidFill>
                <a:latin typeface="+mj-lt"/>
                <a:ea typeface="+mj-ea"/>
                <a:cs typeface="+mj-cs"/>
              </a:defRPr>
            </a:lvl1pPr>
          </a:lstStyle>
          <a:p>
            <a:pPr rtl="0"/>
            <a:r>
              <a:rPr lang="en-GB" noProof="0"/>
              <a:t>CLICK TO EDIT MASTER TITLE STYLE</a:t>
            </a:r>
          </a:p>
        </p:txBody>
      </p:sp>
      <p:sp>
        <p:nvSpPr>
          <p:cNvPr id="3" name="Date Placeholder 2">
            <a:extLst>
              <a:ext uri="{FF2B5EF4-FFF2-40B4-BE49-F238E27FC236}">
                <a16:creationId xmlns:a16="http://schemas.microsoft.com/office/drawing/2014/main" id="{7E085D26-FA83-4414-959E-98936A772670}"/>
              </a:ext>
            </a:extLst>
          </p:cNvPr>
          <p:cNvSpPr>
            <a:spLocks noGrp="1"/>
          </p:cNvSpPr>
          <p:nvPr>
            <p:ph type="dt" sz="half" idx="10"/>
          </p:nvPr>
        </p:nvSpPr>
        <p:spPr/>
        <p:txBody>
          <a:bodyPr rtlCol="0"/>
          <a:lstStyle>
            <a:lvl1pPr>
              <a:defRPr sz="900"/>
            </a:lvl1pPr>
          </a:lstStyle>
          <a:p>
            <a:pPr rtl="0"/>
            <a:r>
              <a:rPr lang="en-GB" noProof="0"/>
              <a:t>20XX</a:t>
            </a:r>
          </a:p>
        </p:txBody>
      </p:sp>
      <p:sp>
        <p:nvSpPr>
          <p:cNvPr id="4" name="Footer Placeholder 3">
            <a:extLst>
              <a:ext uri="{FF2B5EF4-FFF2-40B4-BE49-F238E27FC236}">
                <a16:creationId xmlns:a16="http://schemas.microsoft.com/office/drawing/2014/main" id="{1FB52E93-DE4C-4341-8D83-F0230E38B1A1}"/>
              </a:ext>
            </a:extLst>
          </p:cNvPr>
          <p:cNvSpPr>
            <a:spLocks noGrp="1"/>
          </p:cNvSpPr>
          <p:nvPr>
            <p:ph type="ftr" sz="quarter" idx="11"/>
          </p:nvPr>
        </p:nvSpPr>
        <p:spPr/>
        <p:txBody>
          <a:bodyPr rtlCol="0"/>
          <a:lstStyle>
            <a:lvl1pPr>
              <a:defRPr sz="900"/>
            </a:lvl1pPr>
          </a:lstStyle>
          <a:p>
            <a:pPr rtl="0"/>
            <a:r>
              <a:rPr lang="en-GB" noProof="0"/>
              <a:t>Pitch Deck</a:t>
            </a:r>
          </a:p>
        </p:txBody>
      </p:sp>
      <p:cxnSp>
        <p:nvCxnSpPr>
          <p:cNvPr id="10" name="Straight Connector 9">
            <a:extLst>
              <a:ext uri="{FF2B5EF4-FFF2-40B4-BE49-F238E27FC236}">
                <a16:creationId xmlns:a16="http://schemas.microsoft.com/office/drawing/2014/main" id="{66988B2D-0240-4256-8268-4B9FF1E72363}"/>
              </a:ext>
            </a:extLst>
          </p:cNvPr>
          <p:cNvCxnSpPr>
            <a:cxnSpLocks/>
          </p:cNvCxnSpPr>
          <p:nvPr/>
        </p:nvCxnSpPr>
        <p:spPr>
          <a:xfrm flipV="1">
            <a:off x="0" y="0"/>
            <a:ext cx="2590800" cy="762000"/>
          </a:xfrm>
          <a:prstGeom prst="line">
            <a:avLst/>
          </a:prstGeom>
          <a:ln>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D8EEAAE1-3D04-41C3-B2D2-B3BEF34C3B27}"/>
              </a:ext>
            </a:extLst>
          </p:cNvPr>
          <p:cNvCxnSpPr>
            <a:cxnSpLocks/>
          </p:cNvCxnSpPr>
          <p:nvPr/>
        </p:nvCxnSpPr>
        <p:spPr>
          <a:xfrm flipH="1">
            <a:off x="0" y="0"/>
            <a:ext cx="704850" cy="1027906"/>
          </a:xfrm>
          <a:prstGeom prst="line">
            <a:avLst/>
          </a:prstGeom>
          <a:ln>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
        <p:nvSpPr>
          <p:cNvPr id="5" name="Slide Number Placeholder 4">
            <a:extLst>
              <a:ext uri="{FF2B5EF4-FFF2-40B4-BE49-F238E27FC236}">
                <a16:creationId xmlns:a16="http://schemas.microsoft.com/office/drawing/2014/main" id="{AC467230-4A0F-4B18-8BA9-C3B2FDD59CB0}"/>
              </a:ext>
            </a:extLst>
          </p:cNvPr>
          <p:cNvSpPr>
            <a:spLocks noGrp="1"/>
          </p:cNvSpPr>
          <p:nvPr>
            <p:ph type="sldNum" sz="quarter" idx="12"/>
          </p:nvPr>
        </p:nvSpPr>
        <p:spPr/>
        <p:txBody>
          <a:bodyPr rtlCol="0"/>
          <a:lstStyle>
            <a:lvl1pPr>
              <a:defRPr sz="900"/>
            </a:lvl1pPr>
          </a:lstStyle>
          <a:p>
            <a:pPr rtl="0"/>
            <a:fld id="{B5CEABB6-07DC-46E8-9B57-56EC44A396E5}" type="slidenum">
              <a:rPr lang="en-GB" noProof="0" smtClean="0"/>
              <a:t>‹#›</a:t>
            </a:fld>
            <a:endParaRPr lang="en-GB" noProof="0"/>
          </a:p>
        </p:txBody>
      </p:sp>
    </p:spTree>
    <p:extLst>
      <p:ext uri="{BB962C8B-B14F-4D97-AF65-F5344CB8AC3E}">
        <p14:creationId xmlns:p14="http://schemas.microsoft.com/office/powerpoint/2010/main" val="23543133"/>
      </p:ext>
    </p:extLst>
  </p:cSld>
  <p:clrMapOvr>
    <a:overrideClrMapping bg1="lt1" tx1="dk1" bg2="lt2" tx2="dk2" accent1="accent1" accent2="accent2" accent3="accent3" accent4="accent4" accent5="accent5" accent6="accent6" hlink="hlink" folHlink="folHlink"/>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eam Slide 4 People">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CF3B5C-31C4-46BA-9FAD-72DF917A84DA}"/>
              </a:ext>
            </a:extLst>
          </p:cNvPr>
          <p:cNvSpPr>
            <a:spLocks noGrp="1"/>
          </p:cNvSpPr>
          <p:nvPr>
            <p:ph type="title" hasCustomPrompt="1"/>
          </p:nvPr>
        </p:nvSpPr>
        <p:spPr>
          <a:xfrm>
            <a:off x="1885156" y="892177"/>
            <a:ext cx="8421688" cy="1325563"/>
          </a:xfrm>
        </p:spPr>
        <p:txBody>
          <a:bodyPr rtlCol="0">
            <a:normAutofit/>
          </a:bodyPr>
          <a:lstStyle>
            <a:lvl1pPr algn="ctr">
              <a:defRPr lang="en-US" sz="2800" kern="1200" spc="150" baseline="0" dirty="0">
                <a:solidFill>
                  <a:schemeClr val="tx1">
                    <a:lumMod val="75000"/>
                    <a:lumOff val="25000"/>
                  </a:schemeClr>
                </a:solidFill>
                <a:latin typeface="+mj-lt"/>
                <a:ea typeface="+mj-ea"/>
                <a:cs typeface="+mj-cs"/>
              </a:defRPr>
            </a:lvl1pPr>
          </a:lstStyle>
          <a:p>
            <a:pPr rtl="0"/>
            <a:r>
              <a:rPr lang="en-GB" noProof="0"/>
              <a:t>CLICK TO EDIT MASTER TITLE STYLE</a:t>
            </a:r>
          </a:p>
        </p:txBody>
      </p:sp>
      <p:sp>
        <p:nvSpPr>
          <p:cNvPr id="11" name="Picture Placeholder 10">
            <a:extLst>
              <a:ext uri="{FF2B5EF4-FFF2-40B4-BE49-F238E27FC236}">
                <a16:creationId xmlns:a16="http://schemas.microsoft.com/office/drawing/2014/main" id="{B0BDE76A-30A6-4268-9656-28A484C3DCC9}"/>
              </a:ext>
            </a:extLst>
          </p:cNvPr>
          <p:cNvSpPr>
            <a:spLocks noGrp="1"/>
          </p:cNvSpPr>
          <p:nvPr>
            <p:ph type="pic" sz="quarter" idx="14"/>
          </p:nvPr>
        </p:nvSpPr>
        <p:spPr>
          <a:xfrm>
            <a:off x="1487181" y="2886074"/>
            <a:ext cx="1845511" cy="1845511"/>
          </a:xfrm>
          <a:solidFill>
            <a:schemeClr val="bg1">
              <a:lumMod val="95000"/>
            </a:schemeClr>
          </a:solidFill>
        </p:spPr>
        <p:txBody>
          <a:bodyPr rtlCol="0">
            <a:normAutofit/>
          </a:bodyPr>
          <a:lstStyle>
            <a:lvl1pPr marL="0" indent="0" algn="l">
              <a:lnSpc>
                <a:spcPct val="100000"/>
              </a:lnSpc>
              <a:buNone/>
              <a:defRPr sz="1400">
                <a:solidFill>
                  <a:schemeClr val="tx1">
                    <a:lumMod val="75000"/>
                    <a:lumOff val="25000"/>
                  </a:schemeClr>
                </a:solidFill>
              </a:defRPr>
            </a:lvl1pPr>
          </a:lstStyle>
          <a:p>
            <a:pPr rtl="0"/>
            <a:r>
              <a:rPr lang="en-US" noProof="0"/>
              <a:t>Click icon to add picture</a:t>
            </a:r>
            <a:endParaRPr lang="en-GB" noProof="0"/>
          </a:p>
        </p:txBody>
      </p:sp>
      <p:sp>
        <p:nvSpPr>
          <p:cNvPr id="17" name="Picture Placeholder 10">
            <a:extLst>
              <a:ext uri="{FF2B5EF4-FFF2-40B4-BE49-F238E27FC236}">
                <a16:creationId xmlns:a16="http://schemas.microsoft.com/office/drawing/2014/main" id="{C4CA5C9C-91D5-44B1-A82A-A49732B4691A}"/>
              </a:ext>
            </a:extLst>
          </p:cNvPr>
          <p:cNvSpPr>
            <a:spLocks noGrp="1"/>
          </p:cNvSpPr>
          <p:nvPr>
            <p:ph type="pic" sz="quarter" idx="15"/>
          </p:nvPr>
        </p:nvSpPr>
        <p:spPr>
          <a:xfrm>
            <a:off x="3836914" y="2886074"/>
            <a:ext cx="1845511" cy="1845511"/>
          </a:xfrm>
          <a:solidFill>
            <a:schemeClr val="bg1">
              <a:lumMod val="95000"/>
            </a:schemeClr>
          </a:solidFill>
        </p:spPr>
        <p:txBody>
          <a:bodyPr rtlCol="0">
            <a:normAutofit/>
          </a:bodyPr>
          <a:lstStyle>
            <a:lvl1pPr marL="0" indent="0" algn="l">
              <a:lnSpc>
                <a:spcPct val="100000"/>
              </a:lnSpc>
              <a:buNone/>
              <a:defRPr sz="1400">
                <a:solidFill>
                  <a:schemeClr val="tx1">
                    <a:lumMod val="75000"/>
                    <a:lumOff val="25000"/>
                  </a:schemeClr>
                </a:solidFill>
              </a:defRPr>
            </a:lvl1pPr>
          </a:lstStyle>
          <a:p>
            <a:pPr rtl="0"/>
            <a:r>
              <a:rPr lang="en-US" noProof="0"/>
              <a:t>Click icon to add picture</a:t>
            </a:r>
            <a:endParaRPr lang="en-GB" noProof="0"/>
          </a:p>
        </p:txBody>
      </p:sp>
      <p:sp>
        <p:nvSpPr>
          <p:cNvPr id="18" name="Picture Placeholder 10">
            <a:extLst>
              <a:ext uri="{FF2B5EF4-FFF2-40B4-BE49-F238E27FC236}">
                <a16:creationId xmlns:a16="http://schemas.microsoft.com/office/drawing/2014/main" id="{4EBC7D6F-397D-4C5A-AA62-F683F88531A2}"/>
              </a:ext>
            </a:extLst>
          </p:cNvPr>
          <p:cNvSpPr>
            <a:spLocks noGrp="1"/>
          </p:cNvSpPr>
          <p:nvPr>
            <p:ph type="pic" sz="quarter" idx="16"/>
          </p:nvPr>
        </p:nvSpPr>
        <p:spPr>
          <a:xfrm>
            <a:off x="6327578" y="2886074"/>
            <a:ext cx="1845511" cy="1845511"/>
          </a:xfrm>
          <a:solidFill>
            <a:schemeClr val="bg1">
              <a:lumMod val="95000"/>
            </a:schemeClr>
          </a:solidFill>
        </p:spPr>
        <p:txBody>
          <a:bodyPr rtlCol="0">
            <a:normAutofit/>
          </a:bodyPr>
          <a:lstStyle>
            <a:lvl1pPr marL="0" indent="0">
              <a:buNone/>
              <a:defRPr sz="1400"/>
            </a:lvl1pPr>
            <a:lvl2pPr marL="457200" indent="0" algn="l">
              <a:lnSpc>
                <a:spcPct val="100000"/>
              </a:lnSpc>
              <a:buNone/>
              <a:defRPr sz="1400">
                <a:solidFill>
                  <a:schemeClr val="tx1">
                    <a:lumMod val="75000"/>
                    <a:lumOff val="25000"/>
                  </a:schemeClr>
                </a:solidFill>
              </a:defRPr>
            </a:lvl2pPr>
          </a:lstStyle>
          <a:p>
            <a:pPr lvl="0" rtl="0"/>
            <a:r>
              <a:rPr lang="en-US" noProof="0"/>
              <a:t>Click icon to add picture</a:t>
            </a:r>
            <a:endParaRPr lang="en-GB" noProof="0"/>
          </a:p>
        </p:txBody>
      </p:sp>
      <p:sp>
        <p:nvSpPr>
          <p:cNvPr id="19" name="Picture Placeholder 10">
            <a:extLst>
              <a:ext uri="{FF2B5EF4-FFF2-40B4-BE49-F238E27FC236}">
                <a16:creationId xmlns:a16="http://schemas.microsoft.com/office/drawing/2014/main" id="{92E6B581-A522-4758-A9A4-8B9C7B860CF2}"/>
              </a:ext>
            </a:extLst>
          </p:cNvPr>
          <p:cNvSpPr>
            <a:spLocks noGrp="1"/>
          </p:cNvSpPr>
          <p:nvPr>
            <p:ph type="pic" sz="quarter" idx="17"/>
          </p:nvPr>
        </p:nvSpPr>
        <p:spPr>
          <a:xfrm>
            <a:off x="8747458" y="2886074"/>
            <a:ext cx="1845511" cy="1845511"/>
          </a:xfrm>
          <a:solidFill>
            <a:schemeClr val="bg1">
              <a:lumMod val="95000"/>
            </a:schemeClr>
          </a:solidFill>
        </p:spPr>
        <p:txBody>
          <a:bodyPr rtlCol="0">
            <a:normAutofit/>
          </a:bodyPr>
          <a:lstStyle>
            <a:lvl1pPr marL="0" indent="0" algn="l">
              <a:lnSpc>
                <a:spcPct val="100000"/>
              </a:lnSpc>
              <a:buNone/>
              <a:defRPr sz="1400">
                <a:solidFill>
                  <a:schemeClr val="tx1">
                    <a:lumMod val="75000"/>
                    <a:lumOff val="25000"/>
                  </a:schemeClr>
                </a:solidFill>
              </a:defRPr>
            </a:lvl1pPr>
          </a:lstStyle>
          <a:p>
            <a:pPr rtl="0"/>
            <a:r>
              <a:rPr lang="en-US" noProof="0"/>
              <a:t>Click icon to add picture</a:t>
            </a:r>
            <a:endParaRPr lang="en-GB" noProof="0"/>
          </a:p>
        </p:txBody>
      </p:sp>
      <p:sp>
        <p:nvSpPr>
          <p:cNvPr id="3" name="Text Placeholder 2">
            <a:extLst>
              <a:ext uri="{FF2B5EF4-FFF2-40B4-BE49-F238E27FC236}">
                <a16:creationId xmlns:a16="http://schemas.microsoft.com/office/drawing/2014/main" id="{B659CD1F-9DFB-4048-9B9B-2BD7D4EC6400}"/>
              </a:ext>
            </a:extLst>
          </p:cNvPr>
          <p:cNvSpPr>
            <a:spLocks noGrp="1"/>
          </p:cNvSpPr>
          <p:nvPr>
            <p:ph type="body" idx="1" hasCustomPrompt="1"/>
          </p:nvPr>
        </p:nvSpPr>
        <p:spPr>
          <a:xfrm>
            <a:off x="1343248" y="5084524"/>
            <a:ext cx="2123743" cy="343061"/>
          </a:xfrm>
        </p:spPr>
        <p:txBody>
          <a:bodyPr rtlCol="0" anchor="ctr">
            <a:noAutofit/>
          </a:bodyPr>
          <a:lstStyle>
            <a:lvl1pPr marL="0" indent="0" algn="ctr">
              <a:buNone/>
              <a:defRPr lang="en-US" sz="1400" kern="1200" spc="150" baseline="0" dirty="0" smtClean="0">
                <a:solidFill>
                  <a:schemeClr val="tx1">
                    <a:lumMod val="75000"/>
                    <a:lumOff val="25000"/>
                  </a:schemeClr>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a:t>
            </a:r>
          </a:p>
        </p:txBody>
      </p:sp>
      <p:sp>
        <p:nvSpPr>
          <p:cNvPr id="23" name="Text Placeholder 2">
            <a:extLst>
              <a:ext uri="{FF2B5EF4-FFF2-40B4-BE49-F238E27FC236}">
                <a16:creationId xmlns:a16="http://schemas.microsoft.com/office/drawing/2014/main" id="{572D0301-10F1-41B4-BEF8-C53FA4D66214}"/>
              </a:ext>
            </a:extLst>
          </p:cNvPr>
          <p:cNvSpPr>
            <a:spLocks noGrp="1"/>
          </p:cNvSpPr>
          <p:nvPr>
            <p:ph type="body" idx="18" hasCustomPrompt="1"/>
          </p:nvPr>
        </p:nvSpPr>
        <p:spPr>
          <a:xfrm>
            <a:off x="3692980" y="5099206"/>
            <a:ext cx="2135755" cy="343061"/>
          </a:xfrm>
        </p:spPr>
        <p:txBody>
          <a:bodyPr rtlCol="0" anchor="ctr">
            <a:noAutofit/>
          </a:bodyPr>
          <a:lstStyle>
            <a:lvl1pPr marL="0" indent="0" algn="ctr">
              <a:buNone/>
              <a:defRPr lang="en-US" sz="1400" kern="1200" spc="150" baseline="0" dirty="0" smtClean="0">
                <a:solidFill>
                  <a:schemeClr val="tx1">
                    <a:lumMod val="75000"/>
                    <a:lumOff val="25000"/>
                  </a:schemeClr>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a:t>
            </a:r>
          </a:p>
        </p:txBody>
      </p:sp>
      <p:sp>
        <p:nvSpPr>
          <p:cNvPr id="24" name="Text Placeholder 2">
            <a:extLst>
              <a:ext uri="{FF2B5EF4-FFF2-40B4-BE49-F238E27FC236}">
                <a16:creationId xmlns:a16="http://schemas.microsoft.com/office/drawing/2014/main" id="{E767B9DE-7410-43CC-90CF-52D67EF03D48}"/>
              </a:ext>
            </a:extLst>
          </p:cNvPr>
          <p:cNvSpPr>
            <a:spLocks noGrp="1"/>
          </p:cNvSpPr>
          <p:nvPr>
            <p:ph type="body" idx="19" hasCustomPrompt="1"/>
          </p:nvPr>
        </p:nvSpPr>
        <p:spPr>
          <a:xfrm>
            <a:off x="6183644" y="5099206"/>
            <a:ext cx="2123743" cy="343061"/>
          </a:xfrm>
        </p:spPr>
        <p:txBody>
          <a:bodyPr rtlCol="0" anchor="ctr">
            <a:noAutofit/>
          </a:bodyPr>
          <a:lstStyle>
            <a:lvl1pPr marL="0" indent="0" algn="ctr">
              <a:buNone/>
              <a:defRPr lang="en-US" sz="1400" kern="1200" spc="150" baseline="0" dirty="0" smtClean="0">
                <a:solidFill>
                  <a:schemeClr val="tx1">
                    <a:lumMod val="75000"/>
                    <a:lumOff val="25000"/>
                  </a:schemeClr>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a:t>
            </a:r>
          </a:p>
        </p:txBody>
      </p:sp>
      <p:sp>
        <p:nvSpPr>
          <p:cNvPr id="25" name="Text Placeholder 2">
            <a:extLst>
              <a:ext uri="{FF2B5EF4-FFF2-40B4-BE49-F238E27FC236}">
                <a16:creationId xmlns:a16="http://schemas.microsoft.com/office/drawing/2014/main" id="{E13DFE1F-4534-4828-990E-B052F51FC65C}"/>
              </a:ext>
            </a:extLst>
          </p:cNvPr>
          <p:cNvSpPr>
            <a:spLocks noGrp="1"/>
          </p:cNvSpPr>
          <p:nvPr>
            <p:ph type="body" idx="20" hasCustomPrompt="1"/>
          </p:nvPr>
        </p:nvSpPr>
        <p:spPr>
          <a:xfrm>
            <a:off x="8603525" y="5084524"/>
            <a:ext cx="2123742" cy="343061"/>
          </a:xfrm>
        </p:spPr>
        <p:txBody>
          <a:bodyPr rtlCol="0" anchor="ctr">
            <a:noAutofit/>
          </a:bodyPr>
          <a:lstStyle>
            <a:lvl1pPr marL="0" indent="0" algn="ctr">
              <a:buNone/>
              <a:defRPr lang="en-US" sz="1400" kern="1200" spc="150" baseline="0" dirty="0" smtClean="0">
                <a:solidFill>
                  <a:schemeClr val="tx1">
                    <a:lumMod val="75000"/>
                    <a:lumOff val="25000"/>
                  </a:schemeClr>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a:t>
            </a:r>
          </a:p>
        </p:txBody>
      </p:sp>
      <p:sp>
        <p:nvSpPr>
          <p:cNvPr id="26" name="Text Placeholder 2">
            <a:extLst>
              <a:ext uri="{FF2B5EF4-FFF2-40B4-BE49-F238E27FC236}">
                <a16:creationId xmlns:a16="http://schemas.microsoft.com/office/drawing/2014/main" id="{A02C0876-23F7-41FA-9AC9-721097D1A3CD}"/>
              </a:ext>
            </a:extLst>
          </p:cNvPr>
          <p:cNvSpPr>
            <a:spLocks noGrp="1"/>
          </p:cNvSpPr>
          <p:nvPr>
            <p:ph type="body" idx="21" hasCustomPrompt="1"/>
          </p:nvPr>
        </p:nvSpPr>
        <p:spPr>
          <a:xfrm>
            <a:off x="1487181" y="5464114"/>
            <a:ext cx="1845511" cy="343061"/>
          </a:xfrm>
        </p:spPr>
        <p:txBody>
          <a:bodyPr rtlCol="0" anchor="t">
            <a:noAutofit/>
          </a:bodyPr>
          <a:lstStyle>
            <a:lvl1pPr marL="0" indent="0" algn="ctr">
              <a:buNone/>
              <a:defRPr lang="en-US" sz="1000" kern="1200" spc="150" baseline="0" dirty="0" smtClean="0">
                <a:solidFill>
                  <a:schemeClr val="tx1">
                    <a:lumMod val="75000"/>
                    <a:lumOff val="25000"/>
                  </a:schemeClr>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a:t>
            </a:r>
          </a:p>
        </p:txBody>
      </p:sp>
      <p:sp>
        <p:nvSpPr>
          <p:cNvPr id="27" name="Text Placeholder 2">
            <a:extLst>
              <a:ext uri="{FF2B5EF4-FFF2-40B4-BE49-F238E27FC236}">
                <a16:creationId xmlns:a16="http://schemas.microsoft.com/office/drawing/2014/main" id="{7ADEB263-F204-4A78-A5E0-7361EFE0B921}"/>
              </a:ext>
            </a:extLst>
          </p:cNvPr>
          <p:cNvSpPr>
            <a:spLocks noGrp="1"/>
          </p:cNvSpPr>
          <p:nvPr>
            <p:ph type="body" idx="22" hasCustomPrompt="1"/>
          </p:nvPr>
        </p:nvSpPr>
        <p:spPr>
          <a:xfrm>
            <a:off x="3836913" y="5478796"/>
            <a:ext cx="1855949" cy="343061"/>
          </a:xfrm>
        </p:spPr>
        <p:txBody>
          <a:bodyPr rtlCol="0" anchor="t">
            <a:noAutofit/>
          </a:bodyPr>
          <a:lstStyle>
            <a:lvl1pPr marL="0" indent="0" algn="ctr">
              <a:buNone/>
              <a:defRPr lang="en-US" sz="1000" kern="1200" spc="150" baseline="0" dirty="0" smtClean="0">
                <a:solidFill>
                  <a:schemeClr val="tx1">
                    <a:lumMod val="75000"/>
                    <a:lumOff val="25000"/>
                  </a:schemeClr>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a:t>
            </a:r>
          </a:p>
        </p:txBody>
      </p:sp>
      <p:sp>
        <p:nvSpPr>
          <p:cNvPr id="28" name="Text Placeholder 2">
            <a:extLst>
              <a:ext uri="{FF2B5EF4-FFF2-40B4-BE49-F238E27FC236}">
                <a16:creationId xmlns:a16="http://schemas.microsoft.com/office/drawing/2014/main" id="{103678F5-B025-46E2-BD45-E77861487165}"/>
              </a:ext>
            </a:extLst>
          </p:cNvPr>
          <p:cNvSpPr>
            <a:spLocks noGrp="1"/>
          </p:cNvSpPr>
          <p:nvPr>
            <p:ph type="body" idx="23" hasCustomPrompt="1"/>
          </p:nvPr>
        </p:nvSpPr>
        <p:spPr>
          <a:xfrm>
            <a:off x="6327577" y="5478796"/>
            <a:ext cx="1845511" cy="343061"/>
          </a:xfrm>
        </p:spPr>
        <p:txBody>
          <a:bodyPr rtlCol="0" anchor="t">
            <a:noAutofit/>
          </a:bodyPr>
          <a:lstStyle>
            <a:lvl1pPr marL="0" indent="0" algn="ctr">
              <a:buNone/>
              <a:defRPr lang="en-US" sz="1000" kern="1200" spc="150" baseline="0" dirty="0" smtClean="0">
                <a:solidFill>
                  <a:schemeClr val="tx1">
                    <a:lumMod val="75000"/>
                    <a:lumOff val="25000"/>
                  </a:schemeClr>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a:t>
            </a:r>
          </a:p>
        </p:txBody>
      </p:sp>
      <p:sp>
        <p:nvSpPr>
          <p:cNvPr id="29" name="Text Placeholder 2">
            <a:extLst>
              <a:ext uri="{FF2B5EF4-FFF2-40B4-BE49-F238E27FC236}">
                <a16:creationId xmlns:a16="http://schemas.microsoft.com/office/drawing/2014/main" id="{7E3F385B-4DD9-4F3C-A02B-179B9FA61292}"/>
              </a:ext>
            </a:extLst>
          </p:cNvPr>
          <p:cNvSpPr>
            <a:spLocks noGrp="1"/>
          </p:cNvSpPr>
          <p:nvPr>
            <p:ph type="body" idx="24" hasCustomPrompt="1"/>
          </p:nvPr>
        </p:nvSpPr>
        <p:spPr>
          <a:xfrm>
            <a:off x="8747458" y="5464114"/>
            <a:ext cx="1845510" cy="343061"/>
          </a:xfrm>
        </p:spPr>
        <p:txBody>
          <a:bodyPr rtlCol="0" anchor="t">
            <a:noAutofit/>
          </a:bodyPr>
          <a:lstStyle>
            <a:lvl1pPr marL="0" indent="0" algn="ctr">
              <a:buNone/>
              <a:defRPr lang="en-US" sz="1000" kern="1200" spc="150" baseline="0" dirty="0" smtClean="0">
                <a:solidFill>
                  <a:schemeClr val="tx1">
                    <a:lumMod val="75000"/>
                    <a:lumOff val="25000"/>
                  </a:schemeClr>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a:t>
            </a:r>
          </a:p>
        </p:txBody>
      </p:sp>
      <p:sp>
        <p:nvSpPr>
          <p:cNvPr id="7" name="Date Placeholder 6">
            <a:extLst>
              <a:ext uri="{FF2B5EF4-FFF2-40B4-BE49-F238E27FC236}">
                <a16:creationId xmlns:a16="http://schemas.microsoft.com/office/drawing/2014/main" id="{F255C16C-AA88-4BBF-8040-11ECFED618E0}"/>
              </a:ext>
            </a:extLst>
          </p:cNvPr>
          <p:cNvSpPr>
            <a:spLocks noGrp="1"/>
          </p:cNvSpPr>
          <p:nvPr>
            <p:ph type="dt" sz="half" idx="10"/>
          </p:nvPr>
        </p:nvSpPr>
        <p:spPr/>
        <p:txBody>
          <a:bodyPr rtlCol="0"/>
          <a:lstStyle>
            <a:lvl1pPr>
              <a:defRPr sz="900"/>
            </a:lvl1pPr>
          </a:lstStyle>
          <a:p>
            <a:pPr rtl="0"/>
            <a:r>
              <a:rPr lang="en-GB" noProof="0"/>
              <a:t>20XX</a:t>
            </a:r>
          </a:p>
        </p:txBody>
      </p:sp>
      <p:sp>
        <p:nvSpPr>
          <p:cNvPr id="8" name="Footer Placeholder 7">
            <a:extLst>
              <a:ext uri="{FF2B5EF4-FFF2-40B4-BE49-F238E27FC236}">
                <a16:creationId xmlns:a16="http://schemas.microsoft.com/office/drawing/2014/main" id="{CBE560E3-F935-488F-8F0E-191D7B6B54B8}"/>
              </a:ext>
            </a:extLst>
          </p:cNvPr>
          <p:cNvSpPr>
            <a:spLocks noGrp="1"/>
          </p:cNvSpPr>
          <p:nvPr>
            <p:ph type="ftr" sz="quarter" idx="11"/>
          </p:nvPr>
        </p:nvSpPr>
        <p:spPr/>
        <p:txBody>
          <a:bodyPr rtlCol="0"/>
          <a:lstStyle>
            <a:lvl1pPr>
              <a:defRPr sz="900"/>
            </a:lvl1pPr>
          </a:lstStyle>
          <a:p>
            <a:pPr rtl="0"/>
            <a:r>
              <a:rPr lang="en-GB" noProof="0"/>
              <a:t>Pitch Deck</a:t>
            </a:r>
          </a:p>
        </p:txBody>
      </p:sp>
      <p:sp>
        <p:nvSpPr>
          <p:cNvPr id="9" name="Slide Number Placeholder 8">
            <a:extLst>
              <a:ext uri="{FF2B5EF4-FFF2-40B4-BE49-F238E27FC236}">
                <a16:creationId xmlns:a16="http://schemas.microsoft.com/office/drawing/2014/main" id="{9B9CD8B2-CC23-467F-B0EE-2CC06D6308BD}"/>
              </a:ext>
            </a:extLst>
          </p:cNvPr>
          <p:cNvSpPr>
            <a:spLocks noGrp="1"/>
          </p:cNvSpPr>
          <p:nvPr>
            <p:ph type="sldNum" sz="quarter" idx="12"/>
          </p:nvPr>
        </p:nvSpPr>
        <p:spPr/>
        <p:txBody>
          <a:bodyPr rtlCol="0"/>
          <a:lstStyle>
            <a:lvl1pPr>
              <a:defRPr sz="900"/>
            </a:lvl1pPr>
          </a:lstStyle>
          <a:p>
            <a:pPr rtl="0"/>
            <a:fld id="{B5CEABB6-07DC-46E8-9B57-56EC44A396E5}" type="slidenum">
              <a:rPr lang="en-GB" noProof="0" smtClean="0"/>
              <a:t>‹#›</a:t>
            </a:fld>
            <a:endParaRPr lang="en-GB" noProof="0"/>
          </a:p>
        </p:txBody>
      </p:sp>
      <p:cxnSp>
        <p:nvCxnSpPr>
          <p:cNvPr id="10" name="Straight Connector 9">
            <a:extLst>
              <a:ext uri="{FF2B5EF4-FFF2-40B4-BE49-F238E27FC236}">
                <a16:creationId xmlns:a16="http://schemas.microsoft.com/office/drawing/2014/main" id="{4E4B72DA-52CB-4D39-A342-8857B4D959B2}"/>
              </a:ext>
              <a:ext uri="{C183D7F6-B498-43B3-948B-1728B52AA6E4}">
                <adec:decorative xmlns:adec="http://schemas.microsoft.com/office/drawing/2017/decorative" val="1"/>
              </a:ext>
            </a:extLst>
          </p:cNvPr>
          <p:cNvCxnSpPr/>
          <p:nvPr/>
        </p:nvCxnSpPr>
        <p:spPr>
          <a:xfrm flipH="1" flipV="1">
            <a:off x="7334250" y="0"/>
            <a:ext cx="4857750" cy="762000"/>
          </a:xfrm>
          <a:prstGeom prst="line">
            <a:avLst/>
          </a:prstGeom>
          <a:ln>
            <a:solidFill>
              <a:schemeClr val="accent2">
                <a:lumMod val="75000"/>
              </a:schemeClr>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21D9BCDA-DFB7-41A4-A7C7-CEE86CEDCBE5}"/>
              </a:ext>
              <a:ext uri="{C183D7F6-B498-43B3-948B-1728B52AA6E4}">
                <adec:decorative xmlns:adec="http://schemas.microsoft.com/office/drawing/2017/decorative" val="1"/>
              </a:ext>
            </a:extLst>
          </p:cNvPr>
          <p:cNvCxnSpPr>
            <a:cxnSpLocks/>
          </p:cNvCxnSpPr>
          <p:nvPr/>
        </p:nvCxnSpPr>
        <p:spPr>
          <a:xfrm>
            <a:off x="11487150" y="0"/>
            <a:ext cx="704850" cy="1724025"/>
          </a:xfrm>
          <a:prstGeom prst="line">
            <a:avLst/>
          </a:prstGeom>
          <a:ln>
            <a:solidFill>
              <a:schemeClr val="accent2">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562372833"/>
      </p:ext>
    </p:extLst>
  </p:cSld>
  <p:clrMapOvr>
    <a:overrideClrMapping bg1="lt1" tx1="dk1" bg2="lt2" tx2="dk2" accent1="accent1" accent2="accent2" accent3="accent3" accent4="accent4" accent5="accent5" accent6="accent6" hlink="hlink" folHlink="folHlink"/>
  </p:clrMapOvr>
  <p:extLst>
    <p:ext uri="{DCECCB84-F9BA-43D5-87BE-67443E8EF086}">
      <p15:sldGuideLst xmlns:p15="http://schemas.microsoft.com/office/powerpoint/2012/main">
        <p15:guide id="2" pos="936">
          <p15:clr>
            <a:srgbClr val="FBAE40"/>
          </p15:clr>
        </p15:guide>
      </p15:sldGuideLst>
    </p:ext>
  </p:extLst>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p:cSld name="Team Slide 8 People">
    <p:bg>
      <p:bgPr>
        <a:solidFill>
          <a:schemeClr val="accent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CF3B5C-31C4-46BA-9FAD-72DF917A84DA}"/>
              </a:ext>
            </a:extLst>
          </p:cNvPr>
          <p:cNvSpPr>
            <a:spLocks noGrp="1"/>
          </p:cNvSpPr>
          <p:nvPr>
            <p:ph type="title" hasCustomPrompt="1"/>
          </p:nvPr>
        </p:nvSpPr>
        <p:spPr>
          <a:xfrm>
            <a:off x="1885156" y="892177"/>
            <a:ext cx="8421688" cy="1325563"/>
          </a:xfrm>
        </p:spPr>
        <p:txBody>
          <a:bodyPr rtlCol="0">
            <a:normAutofit/>
          </a:bodyPr>
          <a:lstStyle>
            <a:lvl1pPr algn="ctr">
              <a:defRPr lang="en-US" sz="2800" kern="1200" spc="150" baseline="0" dirty="0">
                <a:solidFill>
                  <a:schemeClr val="bg1">
                    <a:lumMod val="75000"/>
                    <a:lumOff val="25000"/>
                  </a:schemeClr>
                </a:solidFill>
                <a:latin typeface="+mj-lt"/>
                <a:ea typeface="+mj-ea"/>
                <a:cs typeface="+mj-cs"/>
              </a:defRPr>
            </a:lvl1pPr>
          </a:lstStyle>
          <a:p>
            <a:pPr rtl="0"/>
            <a:r>
              <a:rPr lang="en-GB" noProof="0"/>
              <a:t>CLICK TO EDIT MASTER TITLE STYLE</a:t>
            </a:r>
          </a:p>
        </p:txBody>
      </p:sp>
      <p:sp>
        <p:nvSpPr>
          <p:cNvPr id="11" name="Picture Placeholder 10">
            <a:extLst>
              <a:ext uri="{FF2B5EF4-FFF2-40B4-BE49-F238E27FC236}">
                <a16:creationId xmlns:a16="http://schemas.microsoft.com/office/drawing/2014/main" id="{B0BDE76A-30A6-4268-9656-28A484C3DCC9}"/>
              </a:ext>
            </a:extLst>
          </p:cNvPr>
          <p:cNvSpPr>
            <a:spLocks noGrp="1"/>
          </p:cNvSpPr>
          <p:nvPr>
            <p:ph type="pic" sz="quarter" idx="14"/>
          </p:nvPr>
        </p:nvSpPr>
        <p:spPr>
          <a:xfrm>
            <a:off x="1877176" y="2428875"/>
            <a:ext cx="1066800" cy="1066800"/>
          </a:xfrm>
          <a:solidFill>
            <a:schemeClr val="tx1"/>
          </a:solidFill>
        </p:spPr>
        <p:txBody>
          <a:bodyPr rtlCol="0">
            <a:normAutofit/>
          </a:bodyPr>
          <a:lstStyle>
            <a:lvl1pPr marL="0" indent="0">
              <a:lnSpc>
                <a:spcPct val="100000"/>
              </a:lnSpc>
              <a:buNone/>
              <a:defRPr sz="900">
                <a:solidFill>
                  <a:schemeClr val="bg1">
                    <a:lumMod val="75000"/>
                    <a:lumOff val="25000"/>
                  </a:schemeClr>
                </a:solidFill>
              </a:defRPr>
            </a:lvl1pPr>
          </a:lstStyle>
          <a:p>
            <a:pPr rtl="0"/>
            <a:r>
              <a:rPr lang="en-US" noProof="0"/>
              <a:t>Click icon to add picture</a:t>
            </a:r>
            <a:endParaRPr lang="en-GB" noProof="0"/>
          </a:p>
        </p:txBody>
      </p:sp>
      <p:sp>
        <p:nvSpPr>
          <p:cNvPr id="17" name="Picture Placeholder 10">
            <a:extLst>
              <a:ext uri="{FF2B5EF4-FFF2-40B4-BE49-F238E27FC236}">
                <a16:creationId xmlns:a16="http://schemas.microsoft.com/office/drawing/2014/main" id="{C4CA5C9C-91D5-44B1-A82A-A49732B4691A}"/>
              </a:ext>
            </a:extLst>
          </p:cNvPr>
          <p:cNvSpPr>
            <a:spLocks noGrp="1"/>
          </p:cNvSpPr>
          <p:nvPr>
            <p:ph type="pic" sz="quarter" idx="15"/>
          </p:nvPr>
        </p:nvSpPr>
        <p:spPr>
          <a:xfrm>
            <a:off x="4226270" y="2428875"/>
            <a:ext cx="1066800" cy="1066800"/>
          </a:xfrm>
          <a:solidFill>
            <a:schemeClr val="tx1"/>
          </a:solidFill>
        </p:spPr>
        <p:txBody>
          <a:bodyPr rtlCol="0">
            <a:normAutofit/>
          </a:bodyPr>
          <a:lstStyle>
            <a:lvl1pPr marL="0" indent="0">
              <a:lnSpc>
                <a:spcPct val="100000"/>
              </a:lnSpc>
              <a:buNone/>
              <a:defRPr sz="900">
                <a:solidFill>
                  <a:schemeClr val="bg1">
                    <a:lumMod val="75000"/>
                    <a:lumOff val="25000"/>
                  </a:schemeClr>
                </a:solidFill>
              </a:defRPr>
            </a:lvl1pPr>
          </a:lstStyle>
          <a:p>
            <a:pPr rtl="0"/>
            <a:r>
              <a:rPr lang="en-US" noProof="0"/>
              <a:t>Click icon to add picture</a:t>
            </a:r>
            <a:endParaRPr lang="en-GB" noProof="0"/>
          </a:p>
        </p:txBody>
      </p:sp>
      <p:sp>
        <p:nvSpPr>
          <p:cNvPr id="18" name="Picture Placeholder 10">
            <a:extLst>
              <a:ext uri="{FF2B5EF4-FFF2-40B4-BE49-F238E27FC236}">
                <a16:creationId xmlns:a16="http://schemas.microsoft.com/office/drawing/2014/main" id="{4EBC7D6F-397D-4C5A-AA62-F683F88531A2}"/>
              </a:ext>
            </a:extLst>
          </p:cNvPr>
          <p:cNvSpPr>
            <a:spLocks noGrp="1"/>
          </p:cNvSpPr>
          <p:nvPr>
            <p:ph type="pic" sz="quarter" idx="16"/>
          </p:nvPr>
        </p:nvSpPr>
        <p:spPr>
          <a:xfrm>
            <a:off x="6716934" y="2428875"/>
            <a:ext cx="1066800" cy="1066800"/>
          </a:xfrm>
          <a:solidFill>
            <a:schemeClr val="tx1"/>
          </a:solidFill>
        </p:spPr>
        <p:txBody>
          <a:bodyPr rtlCol="0">
            <a:noAutofit/>
          </a:bodyPr>
          <a:lstStyle>
            <a:lvl1pPr marL="0" indent="0" algn="l">
              <a:buNone/>
              <a:defRPr sz="900">
                <a:solidFill>
                  <a:schemeClr val="bg1">
                    <a:lumMod val="75000"/>
                    <a:lumOff val="25000"/>
                  </a:schemeClr>
                </a:solidFill>
              </a:defRPr>
            </a:lvl1pPr>
            <a:lvl2pPr marL="457200" indent="0">
              <a:lnSpc>
                <a:spcPct val="100000"/>
              </a:lnSpc>
              <a:buNone/>
              <a:defRPr sz="900">
                <a:solidFill>
                  <a:schemeClr val="bg1">
                    <a:lumMod val="75000"/>
                    <a:lumOff val="25000"/>
                  </a:schemeClr>
                </a:solidFill>
              </a:defRPr>
            </a:lvl2pPr>
          </a:lstStyle>
          <a:p>
            <a:pPr lvl="0" rtl="0"/>
            <a:r>
              <a:rPr lang="en-US" noProof="0"/>
              <a:t>Click icon to add picture</a:t>
            </a:r>
            <a:endParaRPr lang="en-GB" noProof="0"/>
          </a:p>
        </p:txBody>
      </p:sp>
      <p:sp>
        <p:nvSpPr>
          <p:cNvPr id="19" name="Picture Placeholder 10">
            <a:extLst>
              <a:ext uri="{FF2B5EF4-FFF2-40B4-BE49-F238E27FC236}">
                <a16:creationId xmlns:a16="http://schemas.microsoft.com/office/drawing/2014/main" id="{92E6B581-A522-4758-A9A4-8B9C7B860CF2}"/>
              </a:ext>
            </a:extLst>
          </p:cNvPr>
          <p:cNvSpPr>
            <a:spLocks noGrp="1"/>
          </p:cNvSpPr>
          <p:nvPr>
            <p:ph type="pic" sz="quarter" idx="17"/>
          </p:nvPr>
        </p:nvSpPr>
        <p:spPr>
          <a:xfrm>
            <a:off x="9136814" y="2428875"/>
            <a:ext cx="1066800" cy="1066800"/>
          </a:xfrm>
          <a:solidFill>
            <a:schemeClr val="tx1"/>
          </a:solidFill>
        </p:spPr>
        <p:txBody>
          <a:bodyPr rtlCol="0">
            <a:normAutofit/>
          </a:bodyPr>
          <a:lstStyle>
            <a:lvl1pPr marL="0" indent="0">
              <a:lnSpc>
                <a:spcPct val="100000"/>
              </a:lnSpc>
              <a:buNone/>
              <a:defRPr sz="900">
                <a:solidFill>
                  <a:schemeClr val="bg1">
                    <a:lumMod val="75000"/>
                    <a:lumOff val="25000"/>
                  </a:schemeClr>
                </a:solidFill>
              </a:defRPr>
            </a:lvl1pPr>
          </a:lstStyle>
          <a:p>
            <a:pPr rtl="0"/>
            <a:r>
              <a:rPr lang="en-US" noProof="0"/>
              <a:t>Click icon to add picture</a:t>
            </a:r>
            <a:endParaRPr lang="en-GB" noProof="0"/>
          </a:p>
        </p:txBody>
      </p:sp>
      <p:sp>
        <p:nvSpPr>
          <p:cNvPr id="3" name="Text Placeholder 2">
            <a:extLst>
              <a:ext uri="{FF2B5EF4-FFF2-40B4-BE49-F238E27FC236}">
                <a16:creationId xmlns:a16="http://schemas.microsoft.com/office/drawing/2014/main" id="{B659CD1F-9DFB-4048-9B9B-2BD7D4EC6400}"/>
              </a:ext>
            </a:extLst>
          </p:cNvPr>
          <p:cNvSpPr>
            <a:spLocks noGrp="1"/>
          </p:cNvSpPr>
          <p:nvPr>
            <p:ph type="body" idx="1" hasCustomPrompt="1"/>
          </p:nvPr>
        </p:nvSpPr>
        <p:spPr>
          <a:xfrm>
            <a:off x="1500168" y="3654378"/>
            <a:ext cx="1828800" cy="343061"/>
          </a:xfrm>
        </p:spPr>
        <p:txBody>
          <a:bodyPr rtlCol="0" anchor="t">
            <a:noAutofit/>
          </a:bodyPr>
          <a:lstStyle>
            <a:lvl1pPr marL="0" indent="0" algn="ctr">
              <a:buNone/>
              <a:defRPr lang="en-US" sz="1050" kern="1200" spc="150" baseline="0" dirty="0" smtClean="0">
                <a:solidFill>
                  <a:schemeClr val="bg1">
                    <a:lumMod val="75000"/>
                    <a:lumOff val="25000"/>
                  </a:schemeClr>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a:t>
            </a:r>
          </a:p>
        </p:txBody>
      </p:sp>
      <p:sp>
        <p:nvSpPr>
          <p:cNvPr id="26" name="Text Placeholder 2">
            <a:extLst>
              <a:ext uri="{FF2B5EF4-FFF2-40B4-BE49-F238E27FC236}">
                <a16:creationId xmlns:a16="http://schemas.microsoft.com/office/drawing/2014/main" id="{A02C0876-23F7-41FA-9AC9-721097D1A3CD}"/>
              </a:ext>
            </a:extLst>
          </p:cNvPr>
          <p:cNvSpPr>
            <a:spLocks noGrp="1"/>
          </p:cNvSpPr>
          <p:nvPr>
            <p:ph type="body" idx="21" hasCustomPrompt="1"/>
          </p:nvPr>
        </p:nvSpPr>
        <p:spPr>
          <a:xfrm>
            <a:off x="1390120" y="3782039"/>
            <a:ext cx="2057400" cy="343061"/>
          </a:xfrm>
        </p:spPr>
        <p:txBody>
          <a:bodyPr rtlCol="0" anchor="ctr">
            <a:noAutofit/>
          </a:bodyPr>
          <a:lstStyle>
            <a:lvl1pPr marL="0" indent="0" algn="ctr">
              <a:buNone/>
              <a:defRPr lang="en-US" sz="900" kern="1200" spc="150" baseline="0" dirty="0" smtClean="0">
                <a:solidFill>
                  <a:schemeClr val="bg1">
                    <a:lumMod val="75000"/>
                    <a:lumOff val="25000"/>
                  </a:schemeClr>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a:t>
            </a:r>
          </a:p>
        </p:txBody>
      </p:sp>
      <p:sp>
        <p:nvSpPr>
          <p:cNvPr id="23" name="Text Placeholder 2">
            <a:extLst>
              <a:ext uri="{FF2B5EF4-FFF2-40B4-BE49-F238E27FC236}">
                <a16:creationId xmlns:a16="http://schemas.microsoft.com/office/drawing/2014/main" id="{572D0301-10F1-41B4-BEF8-C53FA4D66214}"/>
              </a:ext>
            </a:extLst>
          </p:cNvPr>
          <p:cNvSpPr>
            <a:spLocks noGrp="1"/>
          </p:cNvSpPr>
          <p:nvPr>
            <p:ph type="body" idx="18" hasCustomPrompt="1"/>
          </p:nvPr>
        </p:nvSpPr>
        <p:spPr>
          <a:xfrm>
            <a:off x="3849262" y="3669060"/>
            <a:ext cx="1828800" cy="343061"/>
          </a:xfrm>
        </p:spPr>
        <p:txBody>
          <a:bodyPr rtlCol="0" anchor="t">
            <a:noAutofit/>
          </a:bodyPr>
          <a:lstStyle>
            <a:lvl1pPr marL="0" indent="0" algn="ctr">
              <a:buNone/>
              <a:defRPr lang="en-US" sz="1050" kern="1200" spc="150" baseline="0" dirty="0" smtClean="0">
                <a:solidFill>
                  <a:schemeClr val="bg1">
                    <a:lumMod val="75000"/>
                    <a:lumOff val="25000"/>
                  </a:schemeClr>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a:t>
            </a:r>
          </a:p>
        </p:txBody>
      </p:sp>
      <p:sp>
        <p:nvSpPr>
          <p:cNvPr id="27" name="Text Placeholder 2">
            <a:extLst>
              <a:ext uri="{FF2B5EF4-FFF2-40B4-BE49-F238E27FC236}">
                <a16:creationId xmlns:a16="http://schemas.microsoft.com/office/drawing/2014/main" id="{7ADEB263-F204-4A78-A5E0-7361EFE0B921}"/>
              </a:ext>
            </a:extLst>
          </p:cNvPr>
          <p:cNvSpPr>
            <a:spLocks noGrp="1"/>
          </p:cNvSpPr>
          <p:nvPr>
            <p:ph type="body" idx="22" hasCustomPrompt="1"/>
          </p:nvPr>
        </p:nvSpPr>
        <p:spPr>
          <a:xfrm>
            <a:off x="3739214" y="3796721"/>
            <a:ext cx="2057400" cy="343061"/>
          </a:xfrm>
        </p:spPr>
        <p:txBody>
          <a:bodyPr rtlCol="0" anchor="ctr">
            <a:noAutofit/>
          </a:bodyPr>
          <a:lstStyle>
            <a:lvl1pPr marL="0" indent="0" algn="ctr">
              <a:buNone/>
              <a:defRPr lang="en-US" sz="900" kern="1200" spc="150" baseline="0" dirty="0" smtClean="0">
                <a:solidFill>
                  <a:schemeClr val="bg1">
                    <a:lumMod val="75000"/>
                    <a:lumOff val="25000"/>
                  </a:schemeClr>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a:t>
            </a:r>
          </a:p>
        </p:txBody>
      </p:sp>
      <p:sp>
        <p:nvSpPr>
          <p:cNvPr id="24" name="Text Placeholder 2">
            <a:extLst>
              <a:ext uri="{FF2B5EF4-FFF2-40B4-BE49-F238E27FC236}">
                <a16:creationId xmlns:a16="http://schemas.microsoft.com/office/drawing/2014/main" id="{E767B9DE-7410-43CC-90CF-52D67EF03D48}"/>
              </a:ext>
            </a:extLst>
          </p:cNvPr>
          <p:cNvSpPr>
            <a:spLocks noGrp="1"/>
          </p:cNvSpPr>
          <p:nvPr>
            <p:ph type="body" idx="19" hasCustomPrompt="1"/>
          </p:nvPr>
        </p:nvSpPr>
        <p:spPr>
          <a:xfrm>
            <a:off x="6339926" y="3669060"/>
            <a:ext cx="1828800" cy="343061"/>
          </a:xfrm>
        </p:spPr>
        <p:txBody>
          <a:bodyPr rtlCol="0" anchor="t">
            <a:noAutofit/>
          </a:bodyPr>
          <a:lstStyle>
            <a:lvl1pPr marL="0" indent="0" algn="ctr">
              <a:buNone/>
              <a:defRPr lang="en-US" sz="1050" kern="1200" spc="150" baseline="0" dirty="0" smtClean="0">
                <a:solidFill>
                  <a:schemeClr val="bg1">
                    <a:lumMod val="75000"/>
                    <a:lumOff val="25000"/>
                  </a:schemeClr>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a:t>
            </a:r>
          </a:p>
        </p:txBody>
      </p:sp>
      <p:sp>
        <p:nvSpPr>
          <p:cNvPr id="28" name="Text Placeholder 2">
            <a:extLst>
              <a:ext uri="{FF2B5EF4-FFF2-40B4-BE49-F238E27FC236}">
                <a16:creationId xmlns:a16="http://schemas.microsoft.com/office/drawing/2014/main" id="{103678F5-B025-46E2-BD45-E77861487165}"/>
              </a:ext>
            </a:extLst>
          </p:cNvPr>
          <p:cNvSpPr>
            <a:spLocks noGrp="1"/>
          </p:cNvSpPr>
          <p:nvPr>
            <p:ph type="body" idx="23" hasCustomPrompt="1"/>
          </p:nvPr>
        </p:nvSpPr>
        <p:spPr>
          <a:xfrm>
            <a:off x="6217963" y="3796721"/>
            <a:ext cx="2057400" cy="343061"/>
          </a:xfrm>
        </p:spPr>
        <p:txBody>
          <a:bodyPr rtlCol="0" anchor="ctr">
            <a:noAutofit/>
          </a:bodyPr>
          <a:lstStyle>
            <a:lvl1pPr marL="0" indent="0" algn="ctr">
              <a:buNone/>
              <a:defRPr lang="en-US" sz="900" kern="1200" spc="150" baseline="0" dirty="0" smtClean="0">
                <a:solidFill>
                  <a:schemeClr val="bg1">
                    <a:lumMod val="75000"/>
                    <a:lumOff val="25000"/>
                  </a:schemeClr>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a:t>
            </a:r>
          </a:p>
        </p:txBody>
      </p:sp>
      <p:sp>
        <p:nvSpPr>
          <p:cNvPr id="25" name="Text Placeholder 2">
            <a:extLst>
              <a:ext uri="{FF2B5EF4-FFF2-40B4-BE49-F238E27FC236}">
                <a16:creationId xmlns:a16="http://schemas.microsoft.com/office/drawing/2014/main" id="{E13DFE1F-4534-4828-990E-B052F51FC65C}"/>
              </a:ext>
            </a:extLst>
          </p:cNvPr>
          <p:cNvSpPr>
            <a:spLocks noGrp="1"/>
          </p:cNvSpPr>
          <p:nvPr>
            <p:ph type="body" idx="20" hasCustomPrompt="1"/>
          </p:nvPr>
        </p:nvSpPr>
        <p:spPr>
          <a:xfrm>
            <a:off x="8759806" y="3654378"/>
            <a:ext cx="1828800" cy="343061"/>
          </a:xfrm>
        </p:spPr>
        <p:txBody>
          <a:bodyPr rtlCol="0" anchor="t">
            <a:noAutofit/>
          </a:bodyPr>
          <a:lstStyle>
            <a:lvl1pPr marL="0" indent="0" algn="ctr">
              <a:buNone/>
              <a:defRPr lang="en-US" sz="1050" kern="1200" spc="150" baseline="0" dirty="0" smtClean="0">
                <a:solidFill>
                  <a:schemeClr val="bg1">
                    <a:lumMod val="75000"/>
                    <a:lumOff val="25000"/>
                  </a:schemeClr>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a:t>
            </a:r>
          </a:p>
        </p:txBody>
      </p:sp>
      <p:sp>
        <p:nvSpPr>
          <p:cNvPr id="29" name="Text Placeholder 2">
            <a:extLst>
              <a:ext uri="{FF2B5EF4-FFF2-40B4-BE49-F238E27FC236}">
                <a16:creationId xmlns:a16="http://schemas.microsoft.com/office/drawing/2014/main" id="{7E3F385B-4DD9-4F3C-A02B-179B9FA61292}"/>
              </a:ext>
            </a:extLst>
          </p:cNvPr>
          <p:cNvSpPr>
            <a:spLocks noGrp="1"/>
          </p:cNvSpPr>
          <p:nvPr>
            <p:ph type="body" idx="24" hasCustomPrompt="1"/>
          </p:nvPr>
        </p:nvSpPr>
        <p:spPr>
          <a:xfrm>
            <a:off x="8634432" y="3782039"/>
            <a:ext cx="2057400" cy="343061"/>
          </a:xfrm>
        </p:spPr>
        <p:txBody>
          <a:bodyPr rtlCol="0" anchor="ctr">
            <a:noAutofit/>
          </a:bodyPr>
          <a:lstStyle>
            <a:lvl1pPr marL="0" indent="0" algn="ctr">
              <a:buNone/>
              <a:defRPr lang="en-US" sz="900" kern="1200" spc="150" baseline="0" dirty="0" smtClean="0">
                <a:solidFill>
                  <a:schemeClr val="bg1">
                    <a:lumMod val="75000"/>
                    <a:lumOff val="25000"/>
                  </a:schemeClr>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a:t>
            </a:r>
          </a:p>
        </p:txBody>
      </p:sp>
      <p:sp>
        <p:nvSpPr>
          <p:cNvPr id="55" name="Picture Placeholder 10">
            <a:extLst>
              <a:ext uri="{FF2B5EF4-FFF2-40B4-BE49-F238E27FC236}">
                <a16:creationId xmlns:a16="http://schemas.microsoft.com/office/drawing/2014/main" id="{1EBAEB1D-A7F9-4F90-B642-4277D3802BAB}"/>
              </a:ext>
            </a:extLst>
          </p:cNvPr>
          <p:cNvSpPr>
            <a:spLocks noGrp="1"/>
          </p:cNvSpPr>
          <p:nvPr>
            <p:ph type="pic" sz="quarter" idx="26"/>
          </p:nvPr>
        </p:nvSpPr>
        <p:spPr>
          <a:xfrm>
            <a:off x="1877176" y="4287711"/>
            <a:ext cx="1066800" cy="1066800"/>
          </a:xfrm>
          <a:solidFill>
            <a:schemeClr val="tx1"/>
          </a:solidFill>
        </p:spPr>
        <p:txBody>
          <a:bodyPr rtlCol="0">
            <a:normAutofit/>
          </a:bodyPr>
          <a:lstStyle>
            <a:lvl1pPr marL="0" indent="0">
              <a:lnSpc>
                <a:spcPct val="100000"/>
              </a:lnSpc>
              <a:buNone/>
              <a:defRPr sz="900">
                <a:solidFill>
                  <a:schemeClr val="bg1">
                    <a:lumMod val="75000"/>
                    <a:lumOff val="25000"/>
                  </a:schemeClr>
                </a:solidFill>
              </a:defRPr>
            </a:lvl1pPr>
          </a:lstStyle>
          <a:p>
            <a:pPr rtl="0"/>
            <a:r>
              <a:rPr lang="en-US" noProof="0"/>
              <a:t>Click icon to add picture</a:t>
            </a:r>
            <a:endParaRPr lang="en-GB" noProof="0"/>
          </a:p>
        </p:txBody>
      </p:sp>
      <p:sp>
        <p:nvSpPr>
          <p:cNvPr id="56" name="Picture Placeholder 10">
            <a:extLst>
              <a:ext uri="{FF2B5EF4-FFF2-40B4-BE49-F238E27FC236}">
                <a16:creationId xmlns:a16="http://schemas.microsoft.com/office/drawing/2014/main" id="{9461A69E-14C8-4325-89AF-D4257C1C05BA}"/>
              </a:ext>
            </a:extLst>
          </p:cNvPr>
          <p:cNvSpPr>
            <a:spLocks noGrp="1"/>
          </p:cNvSpPr>
          <p:nvPr>
            <p:ph type="pic" sz="quarter" idx="27"/>
          </p:nvPr>
        </p:nvSpPr>
        <p:spPr>
          <a:xfrm>
            <a:off x="4226270" y="4287711"/>
            <a:ext cx="1066800" cy="1066800"/>
          </a:xfrm>
          <a:solidFill>
            <a:schemeClr val="tx1"/>
          </a:solidFill>
        </p:spPr>
        <p:txBody>
          <a:bodyPr rtlCol="0">
            <a:normAutofit/>
          </a:bodyPr>
          <a:lstStyle>
            <a:lvl1pPr marL="0" indent="0">
              <a:lnSpc>
                <a:spcPct val="100000"/>
              </a:lnSpc>
              <a:buNone/>
              <a:defRPr sz="900">
                <a:solidFill>
                  <a:schemeClr val="bg1">
                    <a:lumMod val="75000"/>
                    <a:lumOff val="25000"/>
                  </a:schemeClr>
                </a:solidFill>
              </a:defRPr>
            </a:lvl1pPr>
          </a:lstStyle>
          <a:p>
            <a:pPr rtl="0"/>
            <a:r>
              <a:rPr lang="en-US" noProof="0"/>
              <a:t>Click icon to add picture</a:t>
            </a:r>
            <a:endParaRPr lang="en-GB" noProof="0"/>
          </a:p>
        </p:txBody>
      </p:sp>
      <p:sp>
        <p:nvSpPr>
          <p:cNvPr id="57" name="Picture Placeholder 10">
            <a:extLst>
              <a:ext uri="{FF2B5EF4-FFF2-40B4-BE49-F238E27FC236}">
                <a16:creationId xmlns:a16="http://schemas.microsoft.com/office/drawing/2014/main" id="{0FB38616-82FB-4DAD-A82E-3777ACB41148}"/>
              </a:ext>
            </a:extLst>
          </p:cNvPr>
          <p:cNvSpPr>
            <a:spLocks noGrp="1"/>
          </p:cNvSpPr>
          <p:nvPr>
            <p:ph type="pic" sz="quarter" idx="28"/>
          </p:nvPr>
        </p:nvSpPr>
        <p:spPr>
          <a:xfrm>
            <a:off x="6716934" y="4287711"/>
            <a:ext cx="1066800" cy="1066800"/>
          </a:xfrm>
          <a:solidFill>
            <a:schemeClr val="tx1"/>
          </a:solidFill>
        </p:spPr>
        <p:txBody>
          <a:bodyPr rtlCol="0">
            <a:normAutofit/>
          </a:bodyPr>
          <a:lstStyle>
            <a:lvl1pPr marL="0" indent="0">
              <a:buNone/>
              <a:defRPr sz="900">
                <a:solidFill>
                  <a:schemeClr val="bg1">
                    <a:lumMod val="75000"/>
                    <a:lumOff val="25000"/>
                  </a:schemeClr>
                </a:solidFill>
              </a:defRPr>
            </a:lvl1pPr>
            <a:lvl2pPr marL="457200" indent="0">
              <a:lnSpc>
                <a:spcPct val="100000"/>
              </a:lnSpc>
              <a:buNone/>
              <a:defRPr sz="900">
                <a:solidFill>
                  <a:schemeClr val="bg1">
                    <a:lumMod val="75000"/>
                    <a:lumOff val="25000"/>
                  </a:schemeClr>
                </a:solidFill>
              </a:defRPr>
            </a:lvl2pPr>
          </a:lstStyle>
          <a:p>
            <a:pPr lvl="0" rtl="0"/>
            <a:r>
              <a:rPr lang="en-US" noProof="0"/>
              <a:t>Click icon to add picture</a:t>
            </a:r>
            <a:endParaRPr lang="en-GB" noProof="0"/>
          </a:p>
        </p:txBody>
      </p:sp>
      <p:sp>
        <p:nvSpPr>
          <p:cNvPr id="58" name="Picture Placeholder 10">
            <a:extLst>
              <a:ext uri="{FF2B5EF4-FFF2-40B4-BE49-F238E27FC236}">
                <a16:creationId xmlns:a16="http://schemas.microsoft.com/office/drawing/2014/main" id="{622ED9F4-EB9B-4588-8501-BFECB846EE73}"/>
              </a:ext>
            </a:extLst>
          </p:cNvPr>
          <p:cNvSpPr>
            <a:spLocks noGrp="1"/>
          </p:cNvSpPr>
          <p:nvPr>
            <p:ph type="pic" sz="quarter" idx="29"/>
          </p:nvPr>
        </p:nvSpPr>
        <p:spPr>
          <a:xfrm>
            <a:off x="9136814" y="4287711"/>
            <a:ext cx="1066800" cy="1066800"/>
          </a:xfrm>
          <a:solidFill>
            <a:schemeClr val="tx1"/>
          </a:solidFill>
        </p:spPr>
        <p:txBody>
          <a:bodyPr rtlCol="0">
            <a:normAutofit/>
          </a:bodyPr>
          <a:lstStyle>
            <a:lvl1pPr marL="0" indent="0">
              <a:lnSpc>
                <a:spcPct val="100000"/>
              </a:lnSpc>
              <a:buNone/>
              <a:defRPr sz="900">
                <a:solidFill>
                  <a:schemeClr val="bg1">
                    <a:lumMod val="75000"/>
                    <a:lumOff val="25000"/>
                  </a:schemeClr>
                </a:solidFill>
              </a:defRPr>
            </a:lvl1pPr>
          </a:lstStyle>
          <a:p>
            <a:pPr rtl="0"/>
            <a:r>
              <a:rPr lang="en-US" noProof="0"/>
              <a:t>Click icon to add picture</a:t>
            </a:r>
            <a:endParaRPr lang="en-GB" noProof="0"/>
          </a:p>
        </p:txBody>
      </p:sp>
      <p:sp>
        <p:nvSpPr>
          <p:cNvPr id="54" name="Text Placeholder 2">
            <a:extLst>
              <a:ext uri="{FF2B5EF4-FFF2-40B4-BE49-F238E27FC236}">
                <a16:creationId xmlns:a16="http://schemas.microsoft.com/office/drawing/2014/main" id="{22930C5B-603C-494E-A467-8B394D01D406}"/>
              </a:ext>
            </a:extLst>
          </p:cNvPr>
          <p:cNvSpPr>
            <a:spLocks noGrp="1"/>
          </p:cNvSpPr>
          <p:nvPr>
            <p:ph type="body" idx="25" hasCustomPrompt="1"/>
          </p:nvPr>
        </p:nvSpPr>
        <p:spPr>
          <a:xfrm>
            <a:off x="1500168" y="5513214"/>
            <a:ext cx="1828800" cy="343061"/>
          </a:xfrm>
        </p:spPr>
        <p:txBody>
          <a:bodyPr rtlCol="0" anchor="t">
            <a:noAutofit/>
          </a:bodyPr>
          <a:lstStyle>
            <a:lvl1pPr marL="0" indent="0" algn="ctr">
              <a:buNone/>
              <a:defRPr lang="en-US" sz="1050" kern="1200" spc="150" baseline="0" dirty="0" smtClean="0">
                <a:solidFill>
                  <a:schemeClr val="bg1">
                    <a:lumMod val="75000"/>
                    <a:lumOff val="25000"/>
                  </a:schemeClr>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a:t>
            </a:r>
          </a:p>
        </p:txBody>
      </p:sp>
      <p:sp>
        <p:nvSpPr>
          <p:cNvPr id="62" name="Text Placeholder 2">
            <a:extLst>
              <a:ext uri="{FF2B5EF4-FFF2-40B4-BE49-F238E27FC236}">
                <a16:creationId xmlns:a16="http://schemas.microsoft.com/office/drawing/2014/main" id="{540C455F-A23B-493F-B95E-AB485D91DA6A}"/>
              </a:ext>
            </a:extLst>
          </p:cNvPr>
          <p:cNvSpPr>
            <a:spLocks noGrp="1"/>
          </p:cNvSpPr>
          <p:nvPr>
            <p:ph type="body" idx="33" hasCustomPrompt="1"/>
          </p:nvPr>
        </p:nvSpPr>
        <p:spPr>
          <a:xfrm>
            <a:off x="1390120" y="5640875"/>
            <a:ext cx="2057400" cy="343061"/>
          </a:xfrm>
        </p:spPr>
        <p:txBody>
          <a:bodyPr rtlCol="0" anchor="ctr">
            <a:noAutofit/>
          </a:bodyPr>
          <a:lstStyle>
            <a:lvl1pPr marL="0" indent="0" algn="ctr">
              <a:buNone/>
              <a:defRPr lang="en-US" sz="900" kern="1200" spc="150" baseline="0" dirty="0" smtClean="0">
                <a:solidFill>
                  <a:schemeClr val="bg1">
                    <a:lumMod val="75000"/>
                    <a:lumOff val="25000"/>
                  </a:schemeClr>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a:t>
            </a:r>
          </a:p>
        </p:txBody>
      </p:sp>
      <p:sp>
        <p:nvSpPr>
          <p:cNvPr id="59" name="Text Placeholder 2">
            <a:extLst>
              <a:ext uri="{FF2B5EF4-FFF2-40B4-BE49-F238E27FC236}">
                <a16:creationId xmlns:a16="http://schemas.microsoft.com/office/drawing/2014/main" id="{6D1C374C-DAF7-40EF-B279-4EC7A2AFE6A2}"/>
              </a:ext>
            </a:extLst>
          </p:cNvPr>
          <p:cNvSpPr>
            <a:spLocks noGrp="1"/>
          </p:cNvSpPr>
          <p:nvPr>
            <p:ph type="body" idx="30" hasCustomPrompt="1"/>
          </p:nvPr>
        </p:nvSpPr>
        <p:spPr>
          <a:xfrm>
            <a:off x="3849262" y="5527896"/>
            <a:ext cx="1828800" cy="343061"/>
          </a:xfrm>
        </p:spPr>
        <p:txBody>
          <a:bodyPr rtlCol="0" anchor="t">
            <a:noAutofit/>
          </a:bodyPr>
          <a:lstStyle>
            <a:lvl1pPr marL="0" indent="0" algn="ctr">
              <a:buNone/>
              <a:defRPr lang="en-US" sz="1050" kern="1200" spc="150" baseline="0" dirty="0" smtClean="0">
                <a:solidFill>
                  <a:schemeClr val="bg1">
                    <a:lumMod val="75000"/>
                    <a:lumOff val="25000"/>
                  </a:schemeClr>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a:t>
            </a:r>
          </a:p>
        </p:txBody>
      </p:sp>
      <p:sp>
        <p:nvSpPr>
          <p:cNvPr id="63" name="Text Placeholder 2">
            <a:extLst>
              <a:ext uri="{FF2B5EF4-FFF2-40B4-BE49-F238E27FC236}">
                <a16:creationId xmlns:a16="http://schemas.microsoft.com/office/drawing/2014/main" id="{421FF438-E4E8-4643-BCB3-4A1C12429042}"/>
              </a:ext>
            </a:extLst>
          </p:cNvPr>
          <p:cNvSpPr>
            <a:spLocks noGrp="1"/>
          </p:cNvSpPr>
          <p:nvPr>
            <p:ph type="body" idx="34" hasCustomPrompt="1"/>
          </p:nvPr>
        </p:nvSpPr>
        <p:spPr>
          <a:xfrm>
            <a:off x="3739214" y="5655557"/>
            <a:ext cx="2057400" cy="343061"/>
          </a:xfrm>
        </p:spPr>
        <p:txBody>
          <a:bodyPr rtlCol="0" anchor="ctr">
            <a:noAutofit/>
          </a:bodyPr>
          <a:lstStyle>
            <a:lvl1pPr marL="0" indent="0" algn="ctr">
              <a:buNone/>
              <a:defRPr lang="en-US" sz="900" kern="1200" spc="150" baseline="0" dirty="0" smtClean="0">
                <a:solidFill>
                  <a:schemeClr val="bg1">
                    <a:lumMod val="75000"/>
                    <a:lumOff val="25000"/>
                  </a:schemeClr>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a:t>
            </a:r>
          </a:p>
        </p:txBody>
      </p:sp>
      <p:sp>
        <p:nvSpPr>
          <p:cNvPr id="60" name="Text Placeholder 2">
            <a:extLst>
              <a:ext uri="{FF2B5EF4-FFF2-40B4-BE49-F238E27FC236}">
                <a16:creationId xmlns:a16="http://schemas.microsoft.com/office/drawing/2014/main" id="{D4FEDD19-A7BA-45BB-93A0-F1E896C9F26D}"/>
              </a:ext>
            </a:extLst>
          </p:cNvPr>
          <p:cNvSpPr>
            <a:spLocks noGrp="1"/>
          </p:cNvSpPr>
          <p:nvPr>
            <p:ph type="body" idx="31" hasCustomPrompt="1"/>
          </p:nvPr>
        </p:nvSpPr>
        <p:spPr>
          <a:xfrm>
            <a:off x="6339926" y="5527896"/>
            <a:ext cx="1828800" cy="343061"/>
          </a:xfrm>
        </p:spPr>
        <p:txBody>
          <a:bodyPr rtlCol="0" anchor="t">
            <a:noAutofit/>
          </a:bodyPr>
          <a:lstStyle>
            <a:lvl1pPr marL="0" indent="0" algn="ctr">
              <a:buNone/>
              <a:defRPr lang="en-US" sz="1050" kern="1200" spc="150" baseline="0" dirty="0" smtClean="0">
                <a:solidFill>
                  <a:schemeClr val="bg1">
                    <a:lumMod val="75000"/>
                    <a:lumOff val="25000"/>
                  </a:schemeClr>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a:t>
            </a:r>
          </a:p>
        </p:txBody>
      </p:sp>
      <p:sp>
        <p:nvSpPr>
          <p:cNvPr id="64" name="Text Placeholder 2">
            <a:extLst>
              <a:ext uri="{FF2B5EF4-FFF2-40B4-BE49-F238E27FC236}">
                <a16:creationId xmlns:a16="http://schemas.microsoft.com/office/drawing/2014/main" id="{A12F0175-7AEE-46B1-9590-D4A427680DC7}"/>
              </a:ext>
            </a:extLst>
          </p:cNvPr>
          <p:cNvSpPr>
            <a:spLocks noGrp="1"/>
          </p:cNvSpPr>
          <p:nvPr>
            <p:ph type="body" idx="35" hasCustomPrompt="1"/>
          </p:nvPr>
        </p:nvSpPr>
        <p:spPr>
          <a:xfrm>
            <a:off x="6229878" y="5655557"/>
            <a:ext cx="2057400" cy="343061"/>
          </a:xfrm>
        </p:spPr>
        <p:txBody>
          <a:bodyPr rtlCol="0" anchor="ctr">
            <a:noAutofit/>
          </a:bodyPr>
          <a:lstStyle>
            <a:lvl1pPr marL="0" indent="0" algn="ctr">
              <a:buNone/>
              <a:defRPr lang="en-US" sz="900" kern="1200" spc="150" baseline="0" dirty="0" smtClean="0">
                <a:solidFill>
                  <a:schemeClr val="bg1">
                    <a:lumMod val="75000"/>
                    <a:lumOff val="25000"/>
                  </a:schemeClr>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a:t>
            </a:r>
          </a:p>
        </p:txBody>
      </p:sp>
      <p:sp>
        <p:nvSpPr>
          <p:cNvPr id="61" name="Text Placeholder 2">
            <a:extLst>
              <a:ext uri="{FF2B5EF4-FFF2-40B4-BE49-F238E27FC236}">
                <a16:creationId xmlns:a16="http://schemas.microsoft.com/office/drawing/2014/main" id="{5026D39F-46AB-4680-9A52-F367344A3531}"/>
              </a:ext>
            </a:extLst>
          </p:cNvPr>
          <p:cNvSpPr>
            <a:spLocks noGrp="1"/>
          </p:cNvSpPr>
          <p:nvPr>
            <p:ph type="body" idx="32" hasCustomPrompt="1"/>
          </p:nvPr>
        </p:nvSpPr>
        <p:spPr>
          <a:xfrm>
            <a:off x="8759806" y="5513214"/>
            <a:ext cx="1828800" cy="343061"/>
          </a:xfrm>
        </p:spPr>
        <p:txBody>
          <a:bodyPr rtlCol="0" anchor="t">
            <a:noAutofit/>
          </a:bodyPr>
          <a:lstStyle>
            <a:lvl1pPr marL="0" indent="0" algn="ctr">
              <a:buNone/>
              <a:defRPr lang="en-US" sz="1050" kern="1200" spc="150" baseline="0" dirty="0" smtClean="0">
                <a:solidFill>
                  <a:schemeClr val="bg1">
                    <a:lumMod val="75000"/>
                    <a:lumOff val="25000"/>
                  </a:schemeClr>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a:t>
            </a:r>
          </a:p>
        </p:txBody>
      </p:sp>
      <p:sp>
        <p:nvSpPr>
          <p:cNvPr id="65" name="Text Placeholder 2">
            <a:extLst>
              <a:ext uri="{FF2B5EF4-FFF2-40B4-BE49-F238E27FC236}">
                <a16:creationId xmlns:a16="http://schemas.microsoft.com/office/drawing/2014/main" id="{04E11FE2-6320-4E8C-A5B3-8104AF329ADA}"/>
              </a:ext>
            </a:extLst>
          </p:cNvPr>
          <p:cNvSpPr>
            <a:spLocks noGrp="1"/>
          </p:cNvSpPr>
          <p:nvPr>
            <p:ph type="body" idx="36" hasCustomPrompt="1"/>
          </p:nvPr>
        </p:nvSpPr>
        <p:spPr>
          <a:xfrm>
            <a:off x="8634432" y="5640875"/>
            <a:ext cx="2057400" cy="343061"/>
          </a:xfrm>
        </p:spPr>
        <p:txBody>
          <a:bodyPr rtlCol="0" anchor="ctr">
            <a:noAutofit/>
          </a:bodyPr>
          <a:lstStyle>
            <a:lvl1pPr marL="0" indent="0" algn="ctr">
              <a:buNone/>
              <a:defRPr lang="en-US" sz="900" kern="1200" spc="150" baseline="0" dirty="0" smtClean="0">
                <a:solidFill>
                  <a:schemeClr val="bg1">
                    <a:lumMod val="75000"/>
                    <a:lumOff val="25000"/>
                  </a:schemeClr>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a:t>
            </a:r>
          </a:p>
        </p:txBody>
      </p:sp>
      <p:sp>
        <p:nvSpPr>
          <p:cNvPr id="7" name="Date Placeholder 6">
            <a:extLst>
              <a:ext uri="{FF2B5EF4-FFF2-40B4-BE49-F238E27FC236}">
                <a16:creationId xmlns:a16="http://schemas.microsoft.com/office/drawing/2014/main" id="{F255C16C-AA88-4BBF-8040-11ECFED618E0}"/>
              </a:ext>
            </a:extLst>
          </p:cNvPr>
          <p:cNvSpPr>
            <a:spLocks noGrp="1"/>
          </p:cNvSpPr>
          <p:nvPr>
            <p:ph type="dt" sz="half" idx="10"/>
          </p:nvPr>
        </p:nvSpPr>
        <p:spPr/>
        <p:txBody>
          <a:bodyPr rtlCol="0"/>
          <a:lstStyle>
            <a:lvl1pPr>
              <a:defRPr sz="900">
                <a:solidFill>
                  <a:srgbClr val="898989"/>
                </a:solidFill>
              </a:defRPr>
            </a:lvl1pPr>
          </a:lstStyle>
          <a:p>
            <a:pPr rtl="0"/>
            <a:r>
              <a:rPr lang="en-GB" noProof="0"/>
              <a:t>20XX</a:t>
            </a:r>
          </a:p>
        </p:txBody>
      </p:sp>
      <p:sp>
        <p:nvSpPr>
          <p:cNvPr id="8" name="Footer Placeholder 7">
            <a:extLst>
              <a:ext uri="{FF2B5EF4-FFF2-40B4-BE49-F238E27FC236}">
                <a16:creationId xmlns:a16="http://schemas.microsoft.com/office/drawing/2014/main" id="{CBE560E3-F935-488F-8F0E-191D7B6B54B8}"/>
              </a:ext>
            </a:extLst>
          </p:cNvPr>
          <p:cNvSpPr>
            <a:spLocks noGrp="1"/>
          </p:cNvSpPr>
          <p:nvPr>
            <p:ph type="ftr" sz="quarter" idx="11"/>
          </p:nvPr>
        </p:nvSpPr>
        <p:spPr/>
        <p:txBody>
          <a:bodyPr rtlCol="0"/>
          <a:lstStyle>
            <a:lvl1pPr>
              <a:defRPr sz="900">
                <a:solidFill>
                  <a:srgbClr val="898989"/>
                </a:solidFill>
              </a:defRPr>
            </a:lvl1pPr>
          </a:lstStyle>
          <a:p>
            <a:pPr rtl="0"/>
            <a:r>
              <a:rPr lang="en-GB" noProof="0"/>
              <a:t>Pitch Deck</a:t>
            </a:r>
          </a:p>
        </p:txBody>
      </p:sp>
      <p:sp>
        <p:nvSpPr>
          <p:cNvPr id="9" name="Slide Number Placeholder 8">
            <a:extLst>
              <a:ext uri="{FF2B5EF4-FFF2-40B4-BE49-F238E27FC236}">
                <a16:creationId xmlns:a16="http://schemas.microsoft.com/office/drawing/2014/main" id="{9B9CD8B2-CC23-467F-B0EE-2CC06D6308BD}"/>
              </a:ext>
            </a:extLst>
          </p:cNvPr>
          <p:cNvSpPr>
            <a:spLocks noGrp="1"/>
          </p:cNvSpPr>
          <p:nvPr>
            <p:ph type="sldNum" sz="quarter" idx="12"/>
          </p:nvPr>
        </p:nvSpPr>
        <p:spPr/>
        <p:txBody>
          <a:bodyPr rtlCol="0"/>
          <a:lstStyle>
            <a:lvl1pPr>
              <a:defRPr sz="900">
                <a:solidFill>
                  <a:srgbClr val="898989"/>
                </a:solidFill>
              </a:defRPr>
            </a:lvl1pPr>
          </a:lstStyle>
          <a:p>
            <a:pPr rtl="0"/>
            <a:fld id="{B5CEABB6-07DC-46E8-9B57-56EC44A396E5}" type="slidenum">
              <a:rPr lang="en-GB" noProof="0" smtClean="0"/>
              <a:t>‹#›</a:t>
            </a:fld>
            <a:endParaRPr lang="en-GB" noProof="0"/>
          </a:p>
        </p:txBody>
      </p:sp>
      <p:pic>
        <p:nvPicPr>
          <p:cNvPr id="13" name="Graphic 12">
            <a:extLst>
              <a:ext uri="{FF2B5EF4-FFF2-40B4-BE49-F238E27FC236}">
                <a16:creationId xmlns:a16="http://schemas.microsoft.com/office/drawing/2014/main" id="{B0DFD584-E5CF-41EF-B51E-679CE22DDF93}"/>
              </a:ext>
              <a:ext uri="{C183D7F6-B498-43B3-948B-1728B52AA6E4}">
                <adec:decorative xmlns:adec="http://schemas.microsoft.com/office/drawing/2017/decorative" val="1"/>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0" y="473953"/>
            <a:ext cx="2057400" cy="1647825"/>
          </a:xfrm>
          <a:prstGeom prst="rect">
            <a:avLst/>
          </a:prstGeom>
        </p:spPr>
      </p:pic>
      <p:pic>
        <p:nvPicPr>
          <p:cNvPr id="14" name="Graphic 13">
            <a:extLst>
              <a:ext uri="{FF2B5EF4-FFF2-40B4-BE49-F238E27FC236}">
                <a16:creationId xmlns:a16="http://schemas.microsoft.com/office/drawing/2014/main" id="{E5C02DDF-25A6-42C7-9525-F279CE2095C0}"/>
              </a:ext>
              <a:ext uri="{C183D7F6-B498-43B3-948B-1728B52AA6E4}">
                <adec:decorative xmlns:adec="http://schemas.microsoft.com/office/drawing/2017/decorative" val="1"/>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11049000" y="5180889"/>
            <a:ext cx="1143000" cy="914400"/>
          </a:xfrm>
          <a:prstGeom prst="rect">
            <a:avLst/>
          </a:prstGeom>
        </p:spPr>
      </p:pic>
    </p:spTree>
    <p:extLst>
      <p:ext uri="{BB962C8B-B14F-4D97-AF65-F5344CB8AC3E}">
        <p14:creationId xmlns:p14="http://schemas.microsoft.com/office/powerpoint/2010/main" val="609095538"/>
      </p:ext>
    </p:extLst>
  </p:cSld>
  <p:clrMapOvr>
    <a:overrideClrMapping bg1="dk1" tx1="lt1" bg2="dk2" tx2="lt2" accent1="accent1" accent2="accent2" accent3="accent3" accent4="accent4" accent5="accent5" accent6="accent6" hlink="hlink" folHlink="folHlink"/>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3  Content">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CF3B5C-31C4-46BA-9FAD-72DF917A84DA}"/>
              </a:ext>
            </a:extLst>
          </p:cNvPr>
          <p:cNvSpPr>
            <a:spLocks noGrp="1"/>
          </p:cNvSpPr>
          <p:nvPr>
            <p:ph type="title" hasCustomPrompt="1"/>
          </p:nvPr>
        </p:nvSpPr>
        <p:spPr>
          <a:xfrm>
            <a:off x="1885156" y="892177"/>
            <a:ext cx="8421688" cy="1325563"/>
          </a:xfrm>
        </p:spPr>
        <p:txBody>
          <a:bodyPr rtlCol="0">
            <a:normAutofit/>
          </a:bodyPr>
          <a:lstStyle>
            <a:lvl1pPr algn="ctr">
              <a:defRPr lang="en-US" sz="2800" kern="1200" spc="150" baseline="0" dirty="0">
                <a:solidFill>
                  <a:schemeClr val="tx1">
                    <a:lumMod val="75000"/>
                    <a:lumOff val="25000"/>
                  </a:schemeClr>
                </a:solidFill>
                <a:latin typeface="+mj-lt"/>
                <a:ea typeface="+mj-ea"/>
                <a:cs typeface="+mj-cs"/>
              </a:defRPr>
            </a:lvl1pPr>
          </a:lstStyle>
          <a:p>
            <a:pPr rtl="0"/>
            <a:r>
              <a:rPr lang="en-GB" noProof="0"/>
              <a:t>CLICK TO EDIT MASTER TITLE STYLE</a:t>
            </a:r>
          </a:p>
        </p:txBody>
      </p:sp>
      <p:sp>
        <p:nvSpPr>
          <p:cNvPr id="11" name="Content Placeholder 10">
            <a:extLst>
              <a:ext uri="{FF2B5EF4-FFF2-40B4-BE49-F238E27FC236}">
                <a16:creationId xmlns:a16="http://schemas.microsoft.com/office/drawing/2014/main" id="{ADC2540D-94C4-405B-8607-0CEDD6F54B9C}"/>
              </a:ext>
            </a:extLst>
          </p:cNvPr>
          <p:cNvSpPr>
            <a:spLocks noGrp="1"/>
          </p:cNvSpPr>
          <p:nvPr>
            <p:ph sz="quarter" idx="21" hasCustomPrompt="1"/>
          </p:nvPr>
        </p:nvSpPr>
        <p:spPr>
          <a:xfrm>
            <a:off x="1075447" y="2370670"/>
            <a:ext cx="1856232" cy="1664208"/>
          </a:xfrm>
        </p:spPr>
        <p:txBody>
          <a:bodyPr rtlCol="0">
            <a:noAutofit/>
          </a:bodyPr>
          <a:lstStyle>
            <a:lvl1pPr marL="0" indent="0" algn="ctr">
              <a:buNone/>
              <a:defRPr sz="1400"/>
            </a:lvl1pPr>
            <a:lvl2pPr marL="457200" indent="0">
              <a:buNone/>
              <a:defRPr sz="1200"/>
            </a:lvl2pPr>
            <a:lvl3pPr marL="914400" indent="0">
              <a:buNone/>
              <a:defRPr sz="1100"/>
            </a:lvl3pPr>
            <a:lvl4pPr marL="1371600" indent="0">
              <a:buNone/>
              <a:defRPr sz="1050"/>
            </a:lvl4pPr>
            <a:lvl5pPr marL="1828800" indent="0">
              <a:buNone/>
              <a:defRPr sz="1050"/>
            </a:lvl5pPr>
          </a:lstStyle>
          <a:p>
            <a:pPr lvl="0" rtl="0"/>
            <a:r>
              <a:rPr lang="en-GB" noProof="0"/>
              <a:t>Click to add content</a:t>
            </a:r>
          </a:p>
        </p:txBody>
      </p:sp>
      <p:sp>
        <p:nvSpPr>
          <p:cNvPr id="3" name="Text Placeholder 2">
            <a:extLst>
              <a:ext uri="{FF2B5EF4-FFF2-40B4-BE49-F238E27FC236}">
                <a16:creationId xmlns:a16="http://schemas.microsoft.com/office/drawing/2014/main" id="{B659CD1F-9DFB-4048-9B9B-2BD7D4EC6400}"/>
              </a:ext>
            </a:extLst>
          </p:cNvPr>
          <p:cNvSpPr>
            <a:spLocks noGrp="1"/>
          </p:cNvSpPr>
          <p:nvPr>
            <p:ph type="body" idx="1" hasCustomPrompt="1"/>
          </p:nvPr>
        </p:nvSpPr>
        <p:spPr>
          <a:xfrm>
            <a:off x="838200" y="3788813"/>
            <a:ext cx="2330726" cy="804859"/>
          </a:xfrm>
        </p:spPr>
        <p:txBody>
          <a:bodyPr lIns="0" rIns="0" rtlCol="0" anchor="b">
            <a:noAutofit/>
          </a:bodyPr>
          <a:lstStyle>
            <a:lvl1pPr marL="0" indent="0" algn="ctr">
              <a:buNone/>
              <a:defRPr lang="en-US" sz="3200" kern="1200" spc="150" baseline="0" dirty="0" smtClean="0">
                <a:solidFill>
                  <a:schemeClr val="tx1">
                    <a:lumMod val="75000"/>
                    <a:lumOff val="25000"/>
                  </a:schemeClr>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a:t>
            </a:r>
          </a:p>
        </p:txBody>
      </p:sp>
      <p:sp>
        <p:nvSpPr>
          <p:cNvPr id="17" name="Text Placeholder 2">
            <a:extLst>
              <a:ext uri="{FF2B5EF4-FFF2-40B4-BE49-F238E27FC236}">
                <a16:creationId xmlns:a16="http://schemas.microsoft.com/office/drawing/2014/main" id="{E43D2F47-FAF2-42C2-967D-251DD4B940D7}"/>
              </a:ext>
            </a:extLst>
          </p:cNvPr>
          <p:cNvSpPr>
            <a:spLocks noGrp="1"/>
          </p:cNvSpPr>
          <p:nvPr>
            <p:ph type="body" idx="17" hasCustomPrompt="1"/>
          </p:nvPr>
        </p:nvSpPr>
        <p:spPr>
          <a:xfrm>
            <a:off x="838200" y="4464810"/>
            <a:ext cx="2330726" cy="438505"/>
          </a:xfrm>
        </p:spPr>
        <p:txBody>
          <a:bodyPr lIns="0" rIns="0" rtlCol="0" anchor="b">
            <a:noAutofit/>
          </a:bodyPr>
          <a:lstStyle>
            <a:lvl1pPr marL="0" indent="0" algn="ctr">
              <a:buNone/>
              <a:defRPr lang="en-US" sz="1400" kern="1200" spc="150" baseline="0" dirty="0" smtClean="0">
                <a:solidFill>
                  <a:schemeClr val="tx1">
                    <a:lumMod val="75000"/>
                    <a:lumOff val="25000"/>
                  </a:schemeClr>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a:t>
            </a:r>
          </a:p>
        </p:txBody>
      </p:sp>
      <p:sp>
        <p:nvSpPr>
          <p:cNvPr id="4" name="Content Placeholder 3">
            <a:extLst>
              <a:ext uri="{FF2B5EF4-FFF2-40B4-BE49-F238E27FC236}">
                <a16:creationId xmlns:a16="http://schemas.microsoft.com/office/drawing/2014/main" id="{AC9B20CF-6B91-4562-B799-0ABDAEBC0D2A}"/>
              </a:ext>
            </a:extLst>
          </p:cNvPr>
          <p:cNvSpPr>
            <a:spLocks noGrp="1"/>
          </p:cNvSpPr>
          <p:nvPr>
            <p:ph sz="half" idx="2"/>
          </p:nvPr>
        </p:nvSpPr>
        <p:spPr>
          <a:xfrm>
            <a:off x="838200" y="5120722"/>
            <a:ext cx="2330726" cy="853167"/>
          </a:xfrm>
        </p:spPr>
        <p:txBody>
          <a:bodyPr lIns="0" rIns="0" rtlCol="0">
            <a:normAutofit/>
          </a:bodyPr>
          <a:lstStyle>
            <a:lvl1pPr marL="0" indent="0" algn="ctr">
              <a:lnSpc>
                <a:spcPct val="100000"/>
              </a:lnSpc>
              <a:buNone/>
              <a:defRPr sz="1400" spc="50" baseline="0">
                <a:solidFill>
                  <a:schemeClr val="tx1">
                    <a:lumMod val="75000"/>
                    <a:lumOff val="25000"/>
                  </a:schemeClr>
                </a:solidFill>
              </a:defRPr>
            </a:lvl1pPr>
            <a:lvl2pPr marL="457200" indent="0">
              <a:lnSpc>
                <a:spcPct val="100000"/>
              </a:lnSpc>
              <a:buNone/>
              <a:defRPr sz="1400" spc="50" baseline="0"/>
            </a:lvl2pPr>
            <a:lvl3pPr marL="914400" indent="0">
              <a:lnSpc>
                <a:spcPct val="100000"/>
              </a:lnSpc>
              <a:buNone/>
              <a:defRPr sz="1400" spc="50" baseline="0"/>
            </a:lvl3pPr>
            <a:lvl4pPr marL="1371600" indent="0">
              <a:lnSpc>
                <a:spcPct val="100000"/>
              </a:lnSpc>
              <a:buNone/>
              <a:defRPr sz="1400" spc="50" baseline="0"/>
            </a:lvl4pPr>
            <a:lvl5pPr marL="1828800" indent="0">
              <a:lnSpc>
                <a:spcPct val="100000"/>
              </a:lnSpc>
              <a:buNone/>
              <a:defRPr sz="1400" spc="50" baseline="0"/>
            </a:lvl5pPr>
          </a:lstStyle>
          <a:p>
            <a:pPr lvl="0" rtl="0"/>
            <a:r>
              <a:rPr lang="en-US" noProof="0"/>
              <a:t>Click to edit Master text styles</a:t>
            </a:r>
          </a:p>
        </p:txBody>
      </p:sp>
      <p:sp>
        <p:nvSpPr>
          <p:cNvPr id="24" name="Content Placeholder 10">
            <a:extLst>
              <a:ext uri="{FF2B5EF4-FFF2-40B4-BE49-F238E27FC236}">
                <a16:creationId xmlns:a16="http://schemas.microsoft.com/office/drawing/2014/main" id="{11C6EC54-ADFA-4CFF-9E9B-DC7E96C854C2}"/>
              </a:ext>
            </a:extLst>
          </p:cNvPr>
          <p:cNvSpPr>
            <a:spLocks noGrp="1"/>
          </p:cNvSpPr>
          <p:nvPr>
            <p:ph sz="quarter" idx="22" hasCustomPrompt="1"/>
          </p:nvPr>
        </p:nvSpPr>
        <p:spPr>
          <a:xfrm>
            <a:off x="3805651" y="2370670"/>
            <a:ext cx="1856232" cy="1664208"/>
          </a:xfrm>
        </p:spPr>
        <p:txBody>
          <a:bodyPr rtlCol="0">
            <a:noAutofit/>
          </a:bodyPr>
          <a:lstStyle>
            <a:lvl1pPr marL="0" indent="0" algn="ctr">
              <a:buNone/>
              <a:defRPr sz="1400"/>
            </a:lvl1pPr>
            <a:lvl2pPr marL="457200" indent="0">
              <a:buNone/>
              <a:defRPr sz="1200"/>
            </a:lvl2pPr>
            <a:lvl3pPr marL="914400" indent="0">
              <a:buNone/>
              <a:defRPr sz="1100"/>
            </a:lvl3pPr>
            <a:lvl4pPr marL="1371600" indent="0">
              <a:buNone/>
              <a:defRPr sz="1050"/>
            </a:lvl4pPr>
            <a:lvl5pPr marL="1828800" indent="0">
              <a:buNone/>
              <a:defRPr sz="1050"/>
            </a:lvl5pPr>
          </a:lstStyle>
          <a:p>
            <a:pPr lvl="0" rtl="0"/>
            <a:r>
              <a:rPr lang="en-GB" noProof="0"/>
              <a:t>Click to add content</a:t>
            </a:r>
          </a:p>
        </p:txBody>
      </p:sp>
      <p:sp>
        <p:nvSpPr>
          <p:cNvPr id="5" name="Text Placeholder 4">
            <a:extLst>
              <a:ext uri="{FF2B5EF4-FFF2-40B4-BE49-F238E27FC236}">
                <a16:creationId xmlns:a16="http://schemas.microsoft.com/office/drawing/2014/main" id="{B374FC39-67F6-42EA-BCD1-F69AE2F0F22D}"/>
              </a:ext>
            </a:extLst>
          </p:cNvPr>
          <p:cNvSpPr>
            <a:spLocks noGrp="1"/>
          </p:cNvSpPr>
          <p:nvPr>
            <p:ph type="body" sz="quarter" idx="3" hasCustomPrompt="1"/>
          </p:nvPr>
        </p:nvSpPr>
        <p:spPr>
          <a:xfrm>
            <a:off x="3562665" y="3788813"/>
            <a:ext cx="2342205" cy="804859"/>
          </a:xfrm>
        </p:spPr>
        <p:txBody>
          <a:bodyPr lIns="0" rIns="0" rtlCol="0" anchor="b">
            <a:noAutofit/>
          </a:bodyPr>
          <a:lstStyle>
            <a:lvl1pPr marL="0" indent="0" algn="ctr">
              <a:buNone/>
              <a:defRPr lang="en-US" sz="3200" kern="1200" spc="150" baseline="0" dirty="0" smtClean="0">
                <a:solidFill>
                  <a:schemeClr val="tx1">
                    <a:lumMod val="75000"/>
                    <a:lumOff val="25000"/>
                  </a:schemeClr>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a:t>
            </a:r>
          </a:p>
        </p:txBody>
      </p:sp>
      <p:sp>
        <p:nvSpPr>
          <p:cNvPr id="18" name="Text Placeholder 4">
            <a:extLst>
              <a:ext uri="{FF2B5EF4-FFF2-40B4-BE49-F238E27FC236}">
                <a16:creationId xmlns:a16="http://schemas.microsoft.com/office/drawing/2014/main" id="{3322C250-87FC-4F14-A42C-FFDA120D0D64}"/>
              </a:ext>
            </a:extLst>
          </p:cNvPr>
          <p:cNvSpPr>
            <a:spLocks noGrp="1"/>
          </p:cNvSpPr>
          <p:nvPr>
            <p:ph type="body" sz="quarter" idx="18" hasCustomPrompt="1"/>
          </p:nvPr>
        </p:nvSpPr>
        <p:spPr>
          <a:xfrm>
            <a:off x="3562665" y="4464810"/>
            <a:ext cx="2342205" cy="438505"/>
          </a:xfrm>
        </p:spPr>
        <p:txBody>
          <a:bodyPr lIns="0" rIns="0" rtlCol="0" anchor="b">
            <a:noAutofit/>
          </a:bodyPr>
          <a:lstStyle>
            <a:lvl1pPr marL="0" indent="0" algn="ctr">
              <a:buNone/>
              <a:defRPr lang="en-US" sz="1400" kern="1200" spc="150" baseline="0" dirty="0" smtClean="0">
                <a:solidFill>
                  <a:schemeClr val="tx1">
                    <a:lumMod val="75000"/>
                    <a:lumOff val="25000"/>
                  </a:schemeClr>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90000"/>
              </a:lnSpc>
              <a:spcBef>
                <a:spcPts val="1000"/>
              </a:spcBef>
              <a:buFont typeface="Arial" panose="020B0604020202020204" pitchFamily="34" charset="0"/>
              <a:buNone/>
            </a:pPr>
            <a:r>
              <a:rPr lang="en-GB" noProof="0"/>
              <a:t>CLICK TO EDIT</a:t>
            </a:r>
          </a:p>
        </p:txBody>
      </p:sp>
      <p:sp>
        <p:nvSpPr>
          <p:cNvPr id="6" name="Content Placeholder 5">
            <a:extLst>
              <a:ext uri="{FF2B5EF4-FFF2-40B4-BE49-F238E27FC236}">
                <a16:creationId xmlns:a16="http://schemas.microsoft.com/office/drawing/2014/main" id="{B36EE64B-44BF-4634-97BC-5ED74C6DF280}"/>
              </a:ext>
            </a:extLst>
          </p:cNvPr>
          <p:cNvSpPr>
            <a:spLocks noGrp="1"/>
          </p:cNvSpPr>
          <p:nvPr>
            <p:ph sz="quarter" idx="4"/>
          </p:nvPr>
        </p:nvSpPr>
        <p:spPr>
          <a:xfrm>
            <a:off x="3562665" y="5120722"/>
            <a:ext cx="2342205" cy="853167"/>
          </a:xfrm>
        </p:spPr>
        <p:txBody>
          <a:bodyPr lIns="0" rIns="0" rtlCol="0">
            <a:normAutofit/>
          </a:bodyPr>
          <a:lstStyle>
            <a:lvl1pPr marL="0" indent="0" algn="ctr">
              <a:lnSpc>
                <a:spcPct val="100000"/>
              </a:lnSpc>
              <a:buNone/>
              <a:defRPr sz="1400" spc="50" baseline="0">
                <a:solidFill>
                  <a:schemeClr val="tx1">
                    <a:lumMod val="75000"/>
                    <a:lumOff val="25000"/>
                  </a:schemeClr>
                </a:solidFill>
              </a:defRPr>
            </a:lvl1pPr>
            <a:lvl2pPr marL="457200" indent="0">
              <a:lnSpc>
                <a:spcPct val="100000"/>
              </a:lnSpc>
              <a:buNone/>
              <a:defRPr sz="1400" spc="50" baseline="0"/>
            </a:lvl2pPr>
            <a:lvl3pPr marL="914400" indent="0">
              <a:lnSpc>
                <a:spcPct val="100000"/>
              </a:lnSpc>
              <a:buNone/>
              <a:defRPr sz="1400" spc="50" baseline="0"/>
            </a:lvl3pPr>
            <a:lvl4pPr marL="1371600" indent="0">
              <a:lnSpc>
                <a:spcPct val="100000"/>
              </a:lnSpc>
              <a:buNone/>
              <a:defRPr sz="1400" spc="50" baseline="0"/>
            </a:lvl4pPr>
            <a:lvl5pPr marL="1828800" indent="0">
              <a:lnSpc>
                <a:spcPct val="100000"/>
              </a:lnSpc>
              <a:buNone/>
              <a:defRPr sz="1400" spc="50" baseline="0"/>
            </a:lvl5pPr>
          </a:lstStyle>
          <a:p>
            <a:pPr lvl="0" rtl="0"/>
            <a:r>
              <a:rPr lang="en-US" noProof="0"/>
              <a:t>Click to edit Master text styles</a:t>
            </a:r>
          </a:p>
        </p:txBody>
      </p:sp>
      <p:sp>
        <p:nvSpPr>
          <p:cNvPr id="25" name="Content Placeholder 10">
            <a:extLst>
              <a:ext uri="{FF2B5EF4-FFF2-40B4-BE49-F238E27FC236}">
                <a16:creationId xmlns:a16="http://schemas.microsoft.com/office/drawing/2014/main" id="{1B6DD41C-FCE2-4AC6-A235-2FF1B905DAAD}"/>
              </a:ext>
            </a:extLst>
          </p:cNvPr>
          <p:cNvSpPr>
            <a:spLocks noGrp="1"/>
          </p:cNvSpPr>
          <p:nvPr>
            <p:ph sz="quarter" idx="23" hasCustomPrompt="1"/>
          </p:nvPr>
        </p:nvSpPr>
        <p:spPr>
          <a:xfrm>
            <a:off x="6530117" y="2370670"/>
            <a:ext cx="1856232" cy="1664208"/>
          </a:xfrm>
        </p:spPr>
        <p:txBody>
          <a:bodyPr rtlCol="0">
            <a:noAutofit/>
          </a:bodyPr>
          <a:lstStyle>
            <a:lvl1pPr marL="0" indent="0" algn="ctr">
              <a:buNone/>
              <a:defRPr sz="1400"/>
            </a:lvl1pPr>
            <a:lvl2pPr marL="457200" indent="0">
              <a:buNone/>
              <a:defRPr sz="1200"/>
            </a:lvl2pPr>
            <a:lvl3pPr marL="914400" indent="0">
              <a:buNone/>
              <a:defRPr sz="1100"/>
            </a:lvl3pPr>
            <a:lvl4pPr marL="1371600" indent="0">
              <a:buNone/>
              <a:defRPr sz="1050"/>
            </a:lvl4pPr>
            <a:lvl5pPr marL="1828800" indent="0">
              <a:buNone/>
              <a:defRPr sz="1050"/>
            </a:lvl5pPr>
          </a:lstStyle>
          <a:p>
            <a:pPr lvl="0" rtl="0"/>
            <a:r>
              <a:rPr lang="en-GB" noProof="0"/>
              <a:t>Click to add content</a:t>
            </a:r>
          </a:p>
        </p:txBody>
      </p:sp>
      <p:sp>
        <p:nvSpPr>
          <p:cNvPr id="21" name="Text Placeholder 2">
            <a:extLst>
              <a:ext uri="{FF2B5EF4-FFF2-40B4-BE49-F238E27FC236}">
                <a16:creationId xmlns:a16="http://schemas.microsoft.com/office/drawing/2014/main" id="{1F60A771-8BBC-4565-AB09-402DA7CB2780}"/>
              </a:ext>
            </a:extLst>
          </p:cNvPr>
          <p:cNvSpPr>
            <a:spLocks noGrp="1"/>
          </p:cNvSpPr>
          <p:nvPr>
            <p:ph type="body" idx="13" hasCustomPrompt="1"/>
          </p:nvPr>
        </p:nvSpPr>
        <p:spPr>
          <a:xfrm>
            <a:off x="6298609" y="3788813"/>
            <a:ext cx="2330726" cy="804859"/>
          </a:xfrm>
        </p:spPr>
        <p:txBody>
          <a:bodyPr lIns="0" rIns="0" rtlCol="0" anchor="b">
            <a:noAutofit/>
          </a:bodyPr>
          <a:lstStyle>
            <a:lvl1pPr marL="0" indent="0" algn="ctr">
              <a:buNone/>
              <a:defRPr lang="en-US" sz="3200" kern="1200" spc="150" baseline="0" dirty="0" smtClean="0">
                <a:solidFill>
                  <a:schemeClr val="tx1">
                    <a:lumMod val="75000"/>
                    <a:lumOff val="25000"/>
                  </a:schemeClr>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a:t>
            </a:r>
          </a:p>
        </p:txBody>
      </p:sp>
      <p:sp>
        <p:nvSpPr>
          <p:cNvPr id="19" name="Text Placeholder 2">
            <a:extLst>
              <a:ext uri="{FF2B5EF4-FFF2-40B4-BE49-F238E27FC236}">
                <a16:creationId xmlns:a16="http://schemas.microsoft.com/office/drawing/2014/main" id="{D3C675D6-83FA-4036-B516-098EDCAF2506}"/>
              </a:ext>
            </a:extLst>
          </p:cNvPr>
          <p:cNvSpPr>
            <a:spLocks noGrp="1"/>
          </p:cNvSpPr>
          <p:nvPr>
            <p:ph type="body" idx="19" hasCustomPrompt="1"/>
          </p:nvPr>
        </p:nvSpPr>
        <p:spPr>
          <a:xfrm>
            <a:off x="6298609" y="4464810"/>
            <a:ext cx="2330726" cy="438505"/>
          </a:xfrm>
        </p:spPr>
        <p:txBody>
          <a:bodyPr lIns="0" rIns="0" rtlCol="0" anchor="b">
            <a:noAutofit/>
          </a:bodyPr>
          <a:lstStyle>
            <a:lvl1pPr marL="0" indent="0" algn="ctr">
              <a:buNone/>
              <a:defRPr lang="en-US" sz="1400" kern="1200" spc="150" baseline="0" dirty="0" smtClean="0">
                <a:solidFill>
                  <a:schemeClr val="tx1">
                    <a:lumMod val="75000"/>
                    <a:lumOff val="25000"/>
                  </a:schemeClr>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a:t>
            </a:r>
          </a:p>
        </p:txBody>
      </p:sp>
      <p:sp>
        <p:nvSpPr>
          <p:cNvPr id="22" name="Content Placeholder 3">
            <a:extLst>
              <a:ext uri="{FF2B5EF4-FFF2-40B4-BE49-F238E27FC236}">
                <a16:creationId xmlns:a16="http://schemas.microsoft.com/office/drawing/2014/main" id="{C464A9BD-B815-4632-8F54-6EB70E48BAFF}"/>
              </a:ext>
            </a:extLst>
          </p:cNvPr>
          <p:cNvSpPr>
            <a:spLocks noGrp="1"/>
          </p:cNvSpPr>
          <p:nvPr>
            <p:ph sz="half" idx="14"/>
          </p:nvPr>
        </p:nvSpPr>
        <p:spPr>
          <a:xfrm>
            <a:off x="6298609" y="5120722"/>
            <a:ext cx="2330726" cy="853167"/>
          </a:xfrm>
        </p:spPr>
        <p:txBody>
          <a:bodyPr lIns="0" rIns="0" rtlCol="0">
            <a:normAutofit/>
          </a:bodyPr>
          <a:lstStyle>
            <a:lvl1pPr marL="0" indent="0" algn="ctr">
              <a:lnSpc>
                <a:spcPct val="100000"/>
              </a:lnSpc>
              <a:buNone/>
              <a:defRPr sz="1400" spc="50" baseline="0">
                <a:solidFill>
                  <a:schemeClr val="tx1">
                    <a:lumMod val="75000"/>
                    <a:lumOff val="25000"/>
                  </a:schemeClr>
                </a:solidFill>
              </a:defRPr>
            </a:lvl1pPr>
            <a:lvl2pPr marL="457200" indent="0">
              <a:lnSpc>
                <a:spcPct val="100000"/>
              </a:lnSpc>
              <a:buNone/>
              <a:defRPr sz="1400" spc="50" baseline="0"/>
            </a:lvl2pPr>
            <a:lvl3pPr marL="914400" indent="0">
              <a:lnSpc>
                <a:spcPct val="100000"/>
              </a:lnSpc>
              <a:buNone/>
              <a:defRPr sz="1400" spc="50" baseline="0"/>
            </a:lvl3pPr>
            <a:lvl4pPr marL="1371600" indent="0">
              <a:lnSpc>
                <a:spcPct val="100000"/>
              </a:lnSpc>
              <a:buNone/>
              <a:defRPr sz="1400" spc="50" baseline="0"/>
            </a:lvl4pPr>
            <a:lvl5pPr marL="1828800" indent="0">
              <a:lnSpc>
                <a:spcPct val="100000"/>
              </a:lnSpc>
              <a:buNone/>
              <a:defRPr sz="1400" spc="50" baseline="0"/>
            </a:lvl5pPr>
          </a:lstStyle>
          <a:p>
            <a:pPr lvl="0" rtl="0"/>
            <a:r>
              <a:rPr lang="en-US" noProof="0"/>
              <a:t>Click to edit Master text styles</a:t>
            </a:r>
          </a:p>
        </p:txBody>
      </p:sp>
      <p:sp>
        <p:nvSpPr>
          <p:cNvPr id="26" name="Content Placeholder 10">
            <a:extLst>
              <a:ext uri="{FF2B5EF4-FFF2-40B4-BE49-F238E27FC236}">
                <a16:creationId xmlns:a16="http://schemas.microsoft.com/office/drawing/2014/main" id="{CEB4C3DB-E51E-4479-90C2-DFE5DB4B2482}"/>
              </a:ext>
            </a:extLst>
          </p:cNvPr>
          <p:cNvSpPr>
            <a:spLocks noGrp="1"/>
          </p:cNvSpPr>
          <p:nvPr>
            <p:ph sz="quarter" idx="24" hasCustomPrompt="1"/>
          </p:nvPr>
        </p:nvSpPr>
        <p:spPr>
          <a:xfrm>
            <a:off x="9260321" y="2370670"/>
            <a:ext cx="1856232" cy="1664208"/>
          </a:xfrm>
        </p:spPr>
        <p:txBody>
          <a:bodyPr rtlCol="0">
            <a:noAutofit/>
          </a:bodyPr>
          <a:lstStyle>
            <a:lvl1pPr marL="0" indent="0" algn="ctr">
              <a:buNone/>
              <a:defRPr sz="1400"/>
            </a:lvl1pPr>
            <a:lvl2pPr marL="457200" indent="0">
              <a:buNone/>
              <a:defRPr sz="1200"/>
            </a:lvl2pPr>
            <a:lvl3pPr marL="914400" indent="0">
              <a:buNone/>
              <a:defRPr sz="1100"/>
            </a:lvl3pPr>
            <a:lvl4pPr marL="1371600" indent="0">
              <a:buNone/>
              <a:defRPr sz="1050"/>
            </a:lvl4pPr>
            <a:lvl5pPr marL="1828800" indent="0">
              <a:buNone/>
              <a:defRPr sz="1050"/>
            </a:lvl5pPr>
          </a:lstStyle>
          <a:p>
            <a:pPr lvl="0" rtl="0"/>
            <a:r>
              <a:rPr lang="en-GB" noProof="0"/>
              <a:t>Click to add content</a:t>
            </a:r>
          </a:p>
        </p:txBody>
      </p:sp>
      <p:sp>
        <p:nvSpPr>
          <p:cNvPr id="14" name="Text Placeholder 2">
            <a:extLst>
              <a:ext uri="{FF2B5EF4-FFF2-40B4-BE49-F238E27FC236}">
                <a16:creationId xmlns:a16="http://schemas.microsoft.com/office/drawing/2014/main" id="{84A1E92D-A5BF-4268-BFF3-1418A1F03589}"/>
              </a:ext>
            </a:extLst>
          </p:cNvPr>
          <p:cNvSpPr>
            <a:spLocks noGrp="1"/>
          </p:cNvSpPr>
          <p:nvPr>
            <p:ph type="body" idx="15" hasCustomPrompt="1"/>
          </p:nvPr>
        </p:nvSpPr>
        <p:spPr>
          <a:xfrm>
            <a:off x="9023074" y="3788457"/>
            <a:ext cx="2330726" cy="804859"/>
          </a:xfrm>
        </p:spPr>
        <p:txBody>
          <a:bodyPr lIns="0" rIns="0" rtlCol="0" anchor="b">
            <a:noAutofit/>
          </a:bodyPr>
          <a:lstStyle>
            <a:lvl1pPr marL="0" indent="0" algn="ctr">
              <a:buNone/>
              <a:defRPr lang="en-US" sz="3200" kern="1200" spc="150" baseline="0" dirty="0" smtClean="0">
                <a:solidFill>
                  <a:schemeClr val="tx1">
                    <a:lumMod val="75000"/>
                    <a:lumOff val="25000"/>
                  </a:schemeClr>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a:t>
            </a:r>
          </a:p>
        </p:txBody>
      </p:sp>
      <p:sp>
        <p:nvSpPr>
          <p:cNvPr id="23" name="Text Placeholder 2">
            <a:extLst>
              <a:ext uri="{FF2B5EF4-FFF2-40B4-BE49-F238E27FC236}">
                <a16:creationId xmlns:a16="http://schemas.microsoft.com/office/drawing/2014/main" id="{B6439AAC-8A96-4015-8A87-ED8DF7027B60}"/>
              </a:ext>
            </a:extLst>
          </p:cNvPr>
          <p:cNvSpPr>
            <a:spLocks noGrp="1"/>
          </p:cNvSpPr>
          <p:nvPr>
            <p:ph type="body" idx="20" hasCustomPrompt="1"/>
          </p:nvPr>
        </p:nvSpPr>
        <p:spPr>
          <a:xfrm>
            <a:off x="9023074" y="4464454"/>
            <a:ext cx="2330726" cy="438505"/>
          </a:xfrm>
        </p:spPr>
        <p:txBody>
          <a:bodyPr lIns="0" rIns="0" rtlCol="0" anchor="b">
            <a:noAutofit/>
          </a:bodyPr>
          <a:lstStyle>
            <a:lvl1pPr marL="0" indent="0" algn="ctr">
              <a:buNone/>
              <a:defRPr lang="en-US" sz="1400" kern="1200" spc="150" baseline="0" dirty="0" smtClean="0">
                <a:solidFill>
                  <a:schemeClr val="tx1">
                    <a:lumMod val="75000"/>
                    <a:lumOff val="25000"/>
                  </a:schemeClr>
                </a:solidFill>
                <a:latin typeface="+mj-lt"/>
                <a:ea typeface="+mj-ea"/>
                <a:cs typeface="+mj-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a:t>
            </a:r>
          </a:p>
        </p:txBody>
      </p:sp>
      <p:cxnSp>
        <p:nvCxnSpPr>
          <p:cNvPr id="16" name="Straight Connector 15">
            <a:extLst>
              <a:ext uri="{FF2B5EF4-FFF2-40B4-BE49-F238E27FC236}">
                <a16:creationId xmlns:a16="http://schemas.microsoft.com/office/drawing/2014/main" id="{463D7850-C2A6-43CE-BBE4-8E81A0A593BF}"/>
              </a:ext>
              <a:ext uri="{C183D7F6-B498-43B3-948B-1728B52AA6E4}">
                <adec:decorative xmlns:adec="http://schemas.microsoft.com/office/drawing/2017/decorative" val="1"/>
              </a:ext>
            </a:extLst>
          </p:cNvPr>
          <p:cNvCxnSpPr>
            <a:cxnSpLocks/>
          </p:cNvCxnSpPr>
          <p:nvPr/>
        </p:nvCxnSpPr>
        <p:spPr>
          <a:xfrm flipH="1">
            <a:off x="0" y="0"/>
            <a:ext cx="1238250" cy="1328057"/>
          </a:xfrm>
          <a:prstGeom prst="line">
            <a:avLst/>
          </a:prstGeom>
          <a:ln w="3175">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EBAD3E03-2E3B-440C-9105-6F9D33006D66}"/>
              </a:ext>
              <a:ext uri="{C183D7F6-B498-43B3-948B-1728B52AA6E4}">
                <adec:decorative xmlns:adec="http://schemas.microsoft.com/office/drawing/2017/decorative" val="1"/>
              </a:ext>
            </a:extLst>
          </p:cNvPr>
          <p:cNvCxnSpPr>
            <a:cxnSpLocks/>
          </p:cNvCxnSpPr>
          <p:nvPr/>
        </p:nvCxnSpPr>
        <p:spPr>
          <a:xfrm flipH="1">
            <a:off x="0" y="0"/>
            <a:ext cx="3790950" cy="892177"/>
          </a:xfrm>
          <a:prstGeom prst="line">
            <a:avLst/>
          </a:prstGeom>
          <a:ln>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
        <p:nvSpPr>
          <p:cNvPr id="15" name="Content Placeholder 3">
            <a:extLst>
              <a:ext uri="{FF2B5EF4-FFF2-40B4-BE49-F238E27FC236}">
                <a16:creationId xmlns:a16="http://schemas.microsoft.com/office/drawing/2014/main" id="{492F9083-A886-4EEB-94D6-1FAE6DC33000}"/>
              </a:ext>
            </a:extLst>
          </p:cNvPr>
          <p:cNvSpPr>
            <a:spLocks noGrp="1"/>
          </p:cNvSpPr>
          <p:nvPr>
            <p:ph sz="half" idx="16"/>
          </p:nvPr>
        </p:nvSpPr>
        <p:spPr>
          <a:xfrm>
            <a:off x="9023074" y="5120366"/>
            <a:ext cx="2330726" cy="853167"/>
          </a:xfrm>
        </p:spPr>
        <p:txBody>
          <a:bodyPr lIns="0" rIns="0" rtlCol="0">
            <a:normAutofit/>
          </a:bodyPr>
          <a:lstStyle>
            <a:lvl1pPr marL="0" indent="0" algn="ctr">
              <a:lnSpc>
                <a:spcPct val="100000"/>
              </a:lnSpc>
              <a:buNone/>
              <a:defRPr sz="1400" spc="50" baseline="0">
                <a:solidFill>
                  <a:schemeClr val="tx1">
                    <a:lumMod val="75000"/>
                    <a:lumOff val="25000"/>
                  </a:schemeClr>
                </a:solidFill>
              </a:defRPr>
            </a:lvl1pPr>
            <a:lvl2pPr marL="457200" indent="0">
              <a:lnSpc>
                <a:spcPct val="100000"/>
              </a:lnSpc>
              <a:buNone/>
              <a:defRPr sz="1400" spc="50" baseline="0"/>
            </a:lvl2pPr>
            <a:lvl3pPr marL="914400" indent="0">
              <a:lnSpc>
                <a:spcPct val="100000"/>
              </a:lnSpc>
              <a:buNone/>
              <a:defRPr sz="1400" spc="50" baseline="0"/>
            </a:lvl3pPr>
            <a:lvl4pPr marL="1371600" indent="0">
              <a:lnSpc>
                <a:spcPct val="100000"/>
              </a:lnSpc>
              <a:buNone/>
              <a:defRPr sz="1400" spc="50" baseline="0"/>
            </a:lvl4pPr>
            <a:lvl5pPr marL="1828800" indent="0">
              <a:lnSpc>
                <a:spcPct val="100000"/>
              </a:lnSpc>
              <a:buNone/>
              <a:defRPr sz="1400" spc="50" baseline="0"/>
            </a:lvl5pPr>
          </a:lstStyle>
          <a:p>
            <a:pPr lvl="0" rtl="0"/>
            <a:r>
              <a:rPr lang="en-US" noProof="0"/>
              <a:t>Click to edit Master text styles</a:t>
            </a:r>
          </a:p>
        </p:txBody>
      </p:sp>
      <p:sp>
        <p:nvSpPr>
          <p:cNvPr id="7" name="Date Placeholder 6">
            <a:extLst>
              <a:ext uri="{FF2B5EF4-FFF2-40B4-BE49-F238E27FC236}">
                <a16:creationId xmlns:a16="http://schemas.microsoft.com/office/drawing/2014/main" id="{F255C16C-AA88-4BBF-8040-11ECFED618E0}"/>
              </a:ext>
            </a:extLst>
          </p:cNvPr>
          <p:cNvSpPr>
            <a:spLocks noGrp="1"/>
          </p:cNvSpPr>
          <p:nvPr>
            <p:ph type="dt" sz="half" idx="10"/>
          </p:nvPr>
        </p:nvSpPr>
        <p:spPr/>
        <p:txBody>
          <a:bodyPr rtlCol="0"/>
          <a:lstStyle>
            <a:lvl1pPr>
              <a:defRPr sz="900"/>
            </a:lvl1pPr>
          </a:lstStyle>
          <a:p>
            <a:pPr rtl="0"/>
            <a:r>
              <a:rPr lang="en-GB" noProof="0"/>
              <a:t>20XX</a:t>
            </a:r>
          </a:p>
        </p:txBody>
      </p:sp>
      <p:sp>
        <p:nvSpPr>
          <p:cNvPr id="8" name="Footer Placeholder 7">
            <a:extLst>
              <a:ext uri="{FF2B5EF4-FFF2-40B4-BE49-F238E27FC236}">
                <a16:creationId xmlns:a16="http://schemas.microsoft.com/office/drawing/2014/main" id="{CBE560E3-F935-488F-8F0E-191D7B6B54B8}"/>
              </a:ext>
            </a:extLst>
          </p:cNvPr>
          <p:cNvSpPr>
            <a:spLocks noGrp="1"/>
          </p:cNvSpPr>
          <p:nvPr>
            <p:ph type="ftr" sz="quarter" idx="11"/>
          </p:nvPr>
        </p:nvSpPr>
        <p:spPr/>
        <p:txBody>
          <a:bodyPr rtlCol="0"/>
          <a:lstStyle>
            <a:lvl1pPr>
              <a:defRPr sz="900"/>
            </a:lvl1pPr>
          </a:lstStyle>
          <a:p>
            <a:pPr rtl="0"/>
            <a:r>
              <a:rPr lang="en-GB" noProof="0"/>
              <a:t>Pitch Deck</a:t>
            </a:r>
          </a:p>
        </p:txBody>
      </p:sp>
      <p:sp>
        <p:nvSpPr>
          <p:cNvPr id="9" name="Slide Number Placeholder 8">
            <a:extLst>
              <a:ext uri="{FF2B5EF4-FFF2-40B4-BE49-F238E27FC236}">
                <a16:creationId xmlns:a16="http://schemas.microsoft.com/office/drawing/2014/main" id="{9B9CD8B2-CC23-467F-B0EE-2CC06D6308BD}"/>
              </a:ext>
            </a:extLst>
          </p:cNvPr>
          <p:cNvSpPr>
            <a:spLocks noGrp="1"/>
          </p:cNvSpPr>
          <p:nvPr>
            <p:ph type="sldNum" sz="quarter" idx="12"/>
          </p:nvPr>
        </p:nvSpPr>
        <p:spPr/>
        <p:txBody>
          <a:bodyPr rtlCol="0"/>
          <a:lstStyle>
            <a:lvl1pPr>
              <a:defRPr sz="900"/>
            </a:lvl1pPr>
          </a:lstStyle>
          <a:p>
            <a:pPr rtl="0"/>
            <a:fld id="{B5CEABB6-07DC-46E8-9B57-56EC44A396E5}" type="slidenum">
              <a:rPr lang="en-GB" noProof="0" smtClean="0"/>
              <a:t>‹#›</a:t>
            </a:fld>
            <a:endParaRPr lang="en-GB" noProof="0"/>
          </a:p>
        </p:txBody>
      </p:sp>
    </p:spTree>
    <p:extLst>
      <p:ext uri="{BB962C8B-B14F-4D97-AF65-F5344CB8AC3E}">
        <p14:creationId xmlns:p14="http://schemas.microsoft.com/office/powerpoint/2010/main" val="1386696317"/>
      </p:ext>
    </p:extLst>
  </p:cSld>
  <p:clrMapOvr>
    <a:overrideClrMapping bg1="lt1" tx1="dk1" bg2="lt2" tx2="dk2" accent1="accent1" accent2="accent2" accent3="accent3" accent4="accent4" accent5="accent5" accent6="accent6" hlink="hlink" folHlink="folHlink"/>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secHead" preserve="1">
  <p:cSld name="Summar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A3821F-4537-4AE7-8829-C2E3AE60F6E1}"/>
              </a:ext>
            </a:extLst>
          </p:cNvPr>
          <p:cNvSpPr>
            <a:spLocks noGrp="1"/>
          </p:cNvSpPr>
          <p:nvPr>
            <p:ph type="title" hasCustomPrompt="1"/>
          </p:nvPr>
        </p:nvSpPr>
        <p:spPr>
          <a:xfrm>
            <a:off x="5476875" y="1671639"/>
            <a:ext cx="5111750" cy="1204912"/>
          </a:xfrm>
        </p:spPr>
        <p:txBody>
          <a:bodyPr rtlCol="0" anchor="b">
            <a:normAutofit/>
          </a:bodyPr>
          <a:lstStyle>
            <a:lvl1pPr>
              <a:defRPr lang="en-US" sz="2800" kern="1200" cap="all" spc="150" baseline="0" dirty="0">
                <a:solidFill>
                  <a:schemeClr val="tx1">
                    <a:lumMod val="75000"/>
                    <a:lumOff val="25000"/>
                  </a:schemeClr>
                </a:solidFill>
                <a:latin typeface="+mj-lt"/>
                <a:ea typeface="+mj-ea"/>
                <a:cs typeface="+mj-cs"/>
              </a:defRPr>
            </a:lvl1pPr>
          </a:lstStyle>
          <a:p>
            <a:pPr rtl="0"/>
            <a:r>
              <a:rPr lang="en-GB" noProof="0"/>
              <a:t>CLICK TO EDIT MASTER TITLE STYLE</a:t>
            </a:r>
          </a:p>
        </p:txBody>
      </p:sp>
      <p:sp>
        <p:nvSpPr>
          <p:cNvPr id="3" name="Text Placeholder 2">
            <a:extLst>
              <a:ext uri="{FF2B5EF4-FFF2-40B4-BE49-F238E27FC236}">
                <a16:creationId xmlns:a16="http://schemas.microsoft.com/office/drawing/2014/main" id="{92FD4279-EA62-4397-878A-73F4948DB176}"/>
              </a:ext>
            </a:extLst>
          </p:cNvPr>
          <p:cNvSpPr>
            <a:spLocks noGrp="1"/>
          </p:cNvSpPr>
          <p:nvPr>
            <p:ph type="body" idx="1"/>
          </p:nvPr>
        </p:nvSpPr>
        <p:spPr>
          <a:xfrm>
            <a:off x="5476875" y="3682546"/>
            <a:ext cx="5111750" cy="1525588"/>
          </a:xfrm>
        </p:spPr>
        <p:txBody>
          <a:bodyPr rtlCol="0" anchor="b">
            <a:normAutofit/>
          </a:bodyPr>
          <a:lstStyle>
            <a:lvl1pPr marL="0" indent="0">
              <a:lnSpc>
                <a:spcPct val="100000"/>
              </a:lnSpc>
              <a:buNone/>
              <a:defRPr sz="1400" spc="50" baseline="0">
                <a:solidFill>
                  <a:schemeClr val="tx1">
                    <a:lumMod val="75000"/>
                    <a:lumOff val="2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US" noProof="0"/>
              <a:t>Click to edit Master text styles</a:t>
            </a:r>
          </a:p>
        </p:txBody>
      </p:sp>
      <p:cxnSp>
        <p:nvCxnSpPr>
          <p:cNvPr id="23" name="Straight Connector 22">
            <a:extLst>
              <a:ext uri="{FF2B5EF4-FFF2-40B4-BE49-F238E27FC236}">
                <a16:creationId xmlns:a16="http://schemas.microsoft.com/office/drawing/2014/main" id="{D87F08D6-2CA7-4A5A-BE34-07113DCA535D}"/>
              </a:ext>
            </a:extLst>
          </p:cNvPr>
          <p:cNvCxnSpPr>
            <a:cxnSpLocks/>
          </p:cNvCxnSpPr>
          <p:nvPr/>
        </p:nvCxnSpPr>
        <p:spPr>
          <a:xfrm flipH="1" flipV="1">
            <a:off x="0" y="876300"/>
            <a:ext cx="4762500" cy="1628775"/>
          </a:xfrm>
          <a:prstGeom prst="line">
            <a:avLst/>
          </a:prstGeom>
          <a:ln>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A768C87F-B9C3-4DFF-8454-F3F52CE4346B}"/>
              </a:ext>
            </a:extLst>
          </p:cNvPr>
          <p:cNvCxnSpPr>
            <a:cxnSpLocks/>
          </p:cNvCxnSpPr>
          <p:nvPr/>
        </p:nvCxnSpPr>
        <p:spPr>
          <a:xfrm flipH="1" flipV="1">
            <a:off x="2638425" y="0"/>
            <a:ext cx="2124076" cy="5186363"/>
          </a:xfrm>
          <a:prstGeom prst="line">
            <a:avLst/>
          </a:prstGeom>
          <a:ln>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
        <p:nvSpPr>
          <p:cNvPr id="21" name="Date Placeholder 6">
            <a:extLst>
              <a:ext uri="{FF2B5EF4-FFF2-40B4-BE49-F238E27FC236}">
                <a16:creationId xmlns:a16="http://schemas.microsoft.com/office/drawing/2014/main" id="{71F34533-9677-48AF-9374-976825F4BB7E}"/>
              </a:ext>
            </a:extLst>
          </p:cNvPr>
          <p:cNvSpPr>
            <a:spLocks noGrp="1"/>
          </p:cNvSpPr>
          <p:nvPr>
            <p:ph type="dt" sz="half" idx="10"/>
          </p:nvPr>
        </p:nvSpPr>
        <p:spPr>
          <a:xfrm>
            <a:off x="838200" y="6356350"/>
            <a:ext cx="2743200" cy="365125"/>
          </a:xfrm>
        </p:spPr>
        <p:txBody>
          <a:bodyPr rtlCol="0"/>
          <a:lstStyle>
            <a:lvl1pPr>
              <a:defRPr sz="900"/>
            </a:lvl1pPr>
          </a:lstStyle>
          <a:p>
            <a:pPr rtl="0"/>
            <a:r>
              <a:rPr lang="en-GB" noProof="0"/>
              <a:t>20XX</a:t>
            </a:r>
          </a:p>
        </p:txBody>
      </p:sp>
      <p:sp>
        <p:nvSpPr>
          <p:cNvPr id="22" name="Footer Placeholder 7">
            <a:extLst>
              <a:ext uri="{FF2B5EF4-FFF2-40B4-BE49-F238E27FC236}">
                <a16:creationId xmlns:a16="http://schemas.microsoft.com/office/drawing/2014/main" id="{4FAB8A26-B99E-4F96-8327-A932A14F2C03}"/>
              </a:ext>
            </a:extLst>
          </p:cNvPr>
          <p:cNvSpPr>
            <a:spLocks noGrp="1"/>
          </p:cNvSpPr>
          <p:nvPr>
            <p:ph type="ftr" sz="quarter" idx="11"/>
          </p:nvPr>
        </p:nvSpPr>
        <p:spPr>
          <a:xfrm>
            <a:off x="4038600" y="6356350"/>
            <a:ext cx="4114800" cy="365125"/>
          </a:xfrm>
        </p:spPr>
        <p:txBody>
          <a:bodyPr rtlCol="0"/>
          <a:lstStyle>
            <a:lvl1pPr>
              <a:defRPr sz="900"/>
            </a:lvl1pPr>
          </a:lstStyle>
          <a:p>
            <a:pPr rtl="0"/>
            <a:r>
              <a:rPr lang="en-GB" noProof="0"/>
              <a:t>Pitch Deck</a:t>
            </a:r>
          </a:p>
        </p:txBody>
      </p:sp>
      <p:sp>
        <p:nvSpPr>
          <p:cNvPr id="24" name="Slide Number Placeholder 8">
            <a:extLst>
              <a:ext uri="{FF2B5EF4-FFF2-40B4-BE49-F238E27FC236}">
                <a16:creationId xmlns:a16="http://schemas.microsoft.com/office/drawing/2014/main" id="{EB0962D2-BCC3-48AB-A769-2A7327D29191}"/>
              </a:ext>
            </a:extLst>
          </p:cNvPr>
          <p:cNvSpPr>
            <a:spLocks noGrp="1"/>
          </p:cNvSpPr>
          <p:nvPr>
            <p:ph type="sldNum" sz="quarter" idx="12"/>
          </p:nvPr>
        </p:nvSpPr>
        <p:spPr>
          <a:xfrm>
            <a:off x="8610600" y="6356350"/>
            <a:ext cx="2743200" cy="365125"/>
          </a:xfrm>
        </p:spPr>
        <p:txBody>
          <a:bodyPr rtlCol="0"/>
          <a:lstStyle>
            <a:lvl1pPr>
              <a:defRPr sz="900"/>
            </a:lvl1pPr>
          </a:lstStyle>
          <a:p>
            <a:pPr rtl="0"/>
            <a:fld id="{B5CEABB6-07DC-46E8-9B57-56EC44A396E5}" type="slidenum">
              <a:rPr lang="en-GB" noProof="0" smtClean="0"/>
              <a:t>‹#›</a:t>
            </a:fld>
            <a:endParaRPr lang="en-GB" noProof="0"/>
          </a:p>
        </p:txBody>
      </p:sp>
    </p:spTree>
    <p:extLst>
      <p:ext uri="{BB962C8B-B14F-4D97-AF65-F5344CB8AC3E}">
        <p14:creationId xmlns:p14="http://schemas.microsoft.com/office/powerpoint/2010/main" val="1616316768"/>
      </p:ext>
    </p:extLst>
  </p:cSld>
  <p:clrMapOvr>
    <a:masterClrMapping/>
  </p:clrMapOvr>
  <p:extLst>
    <p:ext uri="{DCECCB84-F9BA-43D5-87BE-67443E8EF086}">
      <p15:sldGuideLst xmlns:p15="http://schemas.microsoft.com/office/powerpoint/2012/main">
        <p15:guide id="1" pos="3000">
          <p15:clr>
            <a:srgbClr val="FBAE40"/>
          </p15:clr>
        </p15:guide>
      </p15:sldGuideLst>
    </p:ext>
  </p:extLst>
</p:sldLayout>
</file>

<file path=ppt/slideLayouts/slideLayout19.xml><?xml version="1.0" encoding="utf-8"?>
<p:sldLayout xmlns:a="http://schemas.openxmlformats.org/drawingml/2006/main" xmlns:r="http://schemas.openxmlformats.org/officeDocument/2006/relationships" xmlns:p="http://schemas.openxmlformats.org/presentationml/2006/main" type="title" preserve="1">
  <p:cSld name="Closing">
    <p:bg>
      <p:bgPr>
        <a:solidFill>
          <a:schemeClr val="accent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5B3628-62D7-4A6D-A79F-34DE91DBA31E}"/>
              </a:ext>
            </a:extLst>
          </p:cNvPr>
          <p:cNvSpPr>
            <a:spLocks noGrp="1"/>
          </p:cNvSpPr>
          <p:nvPr>
            <p:ph type="ctrTitle" hasCustomPrompt="1"/>
          </p:nvPr>
        </p:nvSpPr>
        <p:spPr>
          <a:xfrm>
            <a:off x="4267200" y="1615736"/>
            <a:ext cx="4179570" cy="1524735"/>
          </a:xfrm>
        </p:spPr>
        <p:txBody>
          <a:bodyPr rtlCol="0" anchor="b">
            <a:noAutofit/>
          </a:bodyPr>
          <a:lstStyle>
            <a:lvl1pPr algn="l">
              <a:defRPr sz="3200" spc="150" baseline="0">
                <a:solidFill>
                  <a:schemeClr val="tx1">
                    <a:lumMod val="75000"/>
                    <a:lumOff val="25000"/>
                  </a:schemeClr>
                </a:solidFill>
              </a:defRPr>
            </a:lvl1pPr>
          </a:lstStyle>
          <a:p>
            <a:pPr rtl="0"/>
            <a:r>
              <a:rPr lang="en-GB" noProof="0"/>
              <a:t>CLICK TO EDIT MASTER TITLE STYLE</a:t>
            </a:r>
          </a:p>
        </p:txBody>
      </p:sp>
      <p:sp>
        <p:nvSpPr>
          <p:cNvPr id="3" name="Subtitle 2">
            <a:extLst>
              <a:ext uri="{FF2B5EF4-FFF2-40B4-BE49-F238E27FC236}">
                <a16:creationId xmlns:a16="http://schemas.microsoft.com/office/drawing/2014/main" id="{55457758-A125-4CEA-A3D5-CBD010417BD2}"/>
              </a:ext>
            </a:extLst>
          </p:cNvPr>
          <p:cNvSpPr>
            <a:spLocks noGrp="1"/>
          </p:cNvSpPr>
          <p:nvPr>
            <p:ph type="subTitle" idx="1"/>
          </p:nvPr>
        </p:nvSpPr>
        <p:spPr>
          <a:xfrm>
            <a:off x="4267200" y="3238103"/>
            <a:ext cx="4179570" cy="2004161"/>
          </a:xfrm>
        </p:spPr>
        <p:txBody>
          <a:bodyPr rtlCol="0">
            <a:normAutofit/>
          </a:bodyPr>
          <a:lstStyle>
            <a:lvl1pPr marL="0" indent="0" algn="l">
              <a:lnSpc>
                <a:spcPct val="150000"/>
              </a:lnSpc>
              <a:buNone/>
              <a:defRPr sz="1400" spc="50" baseline="0">
                <a:solidFill>
                  <a:schemeClr val="tx1">
                    <a:lumMod val="75000"/>
                    <a:lumOff val="2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pic>
        <p:nvPicPr>
          <p:cNvPr id="6" name="Graphic 5">
            <a:extLst>
              <a:ext uri="{FF2B5EF4-FFF2-40B4-BE49-F238E27FC236}">
                <a16:creationId xmlns:a16="http://schemas.microsoft.com/office/drawing/2014/main" id="{ED3361C9-310A-4255-A94E-B77588962DA5}"/>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0" y="0"/>
            <a:ext cx="3176938" cy="6858000"/>
          </a:xfrm>
          <a:prstGeom prst="rect">
            <a:avLst/>
          </a:prstGeom>
        </p:spPr>
      </p:pic>
      <p:sp>
        <p:nvSpPr>
          <p:cNvPr id="9" name="Date Placeholder 6">
            <a:extLst>
              <a:ext uri="{FF2B5EF4-FFF2-40B4-BE49-F238E27FC236}">
                <a16:creationId xmlns:a16="http://schemas.microsoft.com/office/drawing/2014/main" id="{BF358517-D7B7-40D0-A9D0-B650C80898AC}"/>
              </a:ext>
            </a:extLst>
          </p:cNvPr>
          <p:cNvSpPr>
            <a:spLocks noGrp="1"/>
          </p:cNvSpPr>
          <p:nvPr>
            <p:ph type="dt" sz="half" idx="10"/>
          </p:nvPr>
        </p:nvSpPr>
        <p:spPr>
          <a:xfrm>
            <a:off x="4267200" y="6356350"/>
            <a:ext cx="1774371" cy="365125"/>
          </a:xfrm>
        </p:spPr>
        <p:txBody>
          <a:bodyPr rtlCol="0"/>
          <a:lstStyle>
            <a:lvl1pPr>
              <a:defRPr sz="900"/>
            </a:lvl1pPr>
          </a:lstStyle>
          <a:p>
            <a:pPr rtl="0"/>
            <a:r>
              <a:rPr lang="en-GB" noProof="0"/>
              <a:t>20XX</a:t>
            </a:r>
          </a:p>
        </p:txBody>
      </p:sp>
      <p:sp>
        <p:nvSpPr>
          <p:cNvPr id="10" name="Footer Placeholder 7">
            <a:extLst>
              <a:ext uri="{FF2B5EF4-FFF2-40B4-BE49-F238E27FC236}">
                <a16:creationId xmlns:a16="http://schemas.microsoft.com/office/drawing/2014/main" id="{6026D44C-0B39-4DE1-A0FC-5615DDAAE3CE}"/>
              </a:ext>
            </a:extLst>
          </p:cNvPr>
          <p:cNvSpPr>
            <a:spLocks noGrp="1"/>
          </p:cNvSpPr>
          <p:nvPr>
            <p:ph type="ftr" sz="quarter" idx="11"/>
          </p:nvPr>
        </p:nvSpPr>
        <p:spPr>
          <a:xfrm>
            <a:off x="6479721" y="6356350"/>
            <a:ext cx="2661557" cy="365125"/>
          </a:xfrm>
        </p:spPr>
        <p:txBody>
          <a:bodyPr rtlCol="0"/>
          <a:lstStyle>
            <a:lvl1pPr>
              <a:defRPr sz="900"/>
            </a:lvl1pPr>
          </a:lstStyle>
          <a:p>
            <a:pPr rtl="0"/>
            <a:r>
              <a:rPr lang="en-GB" noProof="0"/>
              <a:t>Pitch Deck</a:t>
            </a:r>
          </a:p>
        </p:txBody>
      </p:sp>
      <p:sp>
        <p:nvSpPr>
          <p:cNvPr id="11" name="Slide Number Placeholder 8">
            <a:extLst>
              <a:ext uri="{FF2B5EF4-FFF2-40B4-BE49-F238E27FC236}">
                <a16:creationId xmlns:a16="http://schemas.microsoft.com/office/drawing/2014/main" id="{0F8222B4-B618-42C4-8BDB-D2E4DF2F22C3}"/>
              </a:ext>
            </a:extLst>
          </p:cNvPr>
          <p:cNvSpPr>
            <a:spLocks noGrp="1"/>
          </p:cNvSpPr>
          <p:nvPr>
            <p:ph type="sldNum" sz="quarter" idx="12"/>
          </p:nvPr>
        </p:nvSpPr>
        <p:spPr>
          <a:xfrm>
            <a:off x="9579428" y="6356350"/>
            <a:ext cx="1774371" cy="365125"/>
          </a:xfrm>
        </p:spPr>
        <p:txBody>
          <a:bodyPr rtlCol="0"/>
          <a:lstStyle>
            <a:lvl1pPr>
              <a:defRPr sz="900"/>
            </a:lvl1pPr>
          </a:lstStyle>
          <a:p>
            <a:pPr rtl="0"/>
            <a:fld id="{B5CEABB6-07DC-46E8-9B57-56EC44A396E5}" type="slidenum">
              <a:rPr lang="en-GB" noProof="0" smtClean="0"/>
              <a:t>‹#›</a:t>
            </a:fld>
            <a:endParaRPr lang="en-GB" noProof="0"/>
          </a:p>
        </p:txBody>
      </p:sp>
    </p:spTree>
    <p:extLst>
      <p:ext uri="{BB962C8B-B14F-4D97-AF65-F5344CB8AC3E}">
        <p14:creationId xmlns:p14="http://schemas.microsoft.com/office/powerpoint/2010/main" val="42935512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F4C17E5-24ED-44BC-BA50-02EF903552E1}"/>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pPr rtl="0"/>
            <a:r>
              <a:rPr lang="en-US" noProof="0"/>
              <a:t>Click to edit Master title style</a:t>
            </a:r>
            <a:endParaRPr lang="en-GB" noProof="0"/>
          </a:p>
        </p:txBody>
      </p:sp>
      <p:sp>
        <p:nvSpPr>
          <p:cNvPr id="3" name="Text Placeholder 2">
            <a:extLst>
              <a:ext uri="{FF2B5EF4-FFF2-40B4-BE49-F238E27FC236}">
                <a16:creationId xmlns:a16="http://schemas.microsoft.com/office/drawing/2014/main" id="{4833D101-3AF0-4F06-90ED-B83615C36CE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4" name="Date Placeholder 3">
            <a:extLst>
              <a:ext uri="{FF2B5EF4-FFF2-40B4-BE49-F238E27FC236}">
                <a16:creationId xmlns:a16="http://schemas.microsoft.com/office/drawing/2014/main" id="{C2AE9FDE-AF95-49F8-A927-35A23C9E6532}"/>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900">
                <a:solidFill>
                  <a:schemeClr val="tx1">
                    <a:tint val="75000"/>
                  </a:schemeClr>
                </a:solidFill>
              </a:defRPr>
            </a:lvl1pPr>
          </a:lstStyle>
          <a:p>
            <a:pPr rtl="0"/>
            <a:r>
              <a:rPr lang="en-GB" noProof="0"/>
              <a:t>20XX</a:t>
            </a:r>
          </a:p>
        </p:txBody>
      </p:sp>
      <p:sp>
        <p:nvSpPr>
          <p:cNvPr id="5" name="Footer Placeholder 4">
            <a:extLst>
              <a:ext uri="{FF2B5EF4-FFF2-40B4-BE49-F238E27FC236}">
                <a16:creationId xmlns:a16="http://schemas.microsoft.com/office/drawing/2014/main" id="{CC2E900D-8FF9-4E80-860D-89C2D3B4E4E1}"/>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900">
                <a:solidFill>
                  <a:schemeClr val="tx1">
                    <a:tint val="75000"/>
                  </a:schemeClr>
                </a:solidFill>
              </a:defRPr>
            </a:lvl1pPr>
          </a:lstStyle>
          <a:p>
            <a:pPr rtl="0"/>
            <a:r>
              <a:rPr lang="en-GB" noProof="0"/>
              <a:t>Pitch Deck</a:t>
            </a:r>
          </a:p>
        </p:txBody>
      </p:sp>
      <p:sp>
        <p:nvSpPr>
          <p:cNvPr id="6" name="Slide Number Placeholder 5">
            <a:extLst>
              <a:ext uri="{FF2B5EF4-FFF2-40B4-BE49-F238E27FC236}">
                <a16:creationId xmlns:a16="http://schemas.microsoft.com/office/drawing/2014/main" id="{F1A66A0C-1415-46A3-A1FF-BE18C70873E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900">
                <a:solidFill>
                  <a:schemeClr val="tx1">
                    <a:tint val="75000"/>
                  </a:schemeClr>
                </a:solidFill>
              </a:defRPr>
            </a:lvl1pPr>
          </a:lstStyle>
          <a:p>
            <a:pPr rtl="0"/>
            <a:fld id="{B5CEABB6-07DC-46E8-9B57-56EC44A396E5}" type="slidenum">
              <a:rPr lang="en-GB" noProof="0" smtClean="0"/>
              <a:pPr/>
              <a:t>‹#›</a:t>
            </a:fld>
            <a:endParaRPr lang="en-GB" noProof="0"/>
          </a:p>
        </p:txBody>
      </p:sp>
    </p:spTree>
    <p:extLst>
      <p:ext uri="{BB962C8B-B14F-4D97-AF65-F5344CB8AC3E}">
        <p14:creationId xmlns:p14="http://schemas.microsoft.com/office/powerpoint/2010/main" val="1928452137"/>
      </p:ext>
    </p:extLst>
  </p:cSld>
  <p:clrMap bg1="lt1" tx1="dk1" bg2="lt2" tx2="dk2" accent1="accent1" accent2="accent2" accent3="accent3" accent4="accent4" accent5="accent5" accent6="accent6" hlink="hlink" folHlink="folHlink"/>
  <p:sldLayoutIdLst>
    <p:sldLayoutId id="2147483667" r:id="rId1"/>
    <p:sldLayoutId id="2147483668" r:id="rId2"/>
    <p:sldLayoutId id="2147483670" r:id="rId3"/>
    <p:sldLayoutId id="2147483688" r:id="rId4"/>
    <p:sldLayoutId id="2147483694" r:id="rId5"/>
    <p:sldLayoutId id="2147483697" r:id="rId6"/>
    <p:sldLayoutId id="2147483673" r:id="rId7"/>
    <p:sldLayoutId id="2147483676" r:id="rId8"/>
    <p:sldLayoutId id="2147483672" r:id="rId9"/>
    <p:sldLayoutId id="2147483699" r:id="rId10"/>
    <p:sldLayoutId id="2147483671" r:id="rId11"/>
    <p:sldLayoutId id="2147483700" r:id="rId12"/>
    <p:sldLayoutId id="2147483692" r:id="rId13"/>
    <p:sldLayoutId id="2147483681" r:id="rId14"/>
    <p:sldLayoutId id="2147483674" r:id="rId15"/>
    <p:sldLayoutId id="2147483675" r:id="rId16"/>
    <p:sldLayoutId id="2147483696" r:id="rId17"/>
    <p:sldLayoutId id="2147483677" r:id="rId18"/>
    <p:sldLayoutId id="2147483678" r:id="rId19"/>
  </p:sldLayoutIdLst>
  <p:hf hdr="0"/>
  <p:txStyles>
    <p:titleStyle>
      <a:lvl1pPr algn="l" defTabSz="914400" rtl="0" eaLnBrk="1" latinLnBrk="0" hangingPunct="1">
        <a:lnSpc>
          <a:spcPct val="90000"/>
        </a:lnSpc>
        <a:spcBef>
          <a:spcPct val="0"/>
        </a:spcBef>
        <a:buNone/>
        <a:defRPr sz="4400" kern="1200" cap="all" baseline="0">
          <a:solidFill>
            <a:schemeClr val="tx1">
              <a:lumMod val="75000"/>
              <a:lumOff val="25000"/>
            </a:schemeClr>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lumMod val="75000"/>
              <a:lumOff val="25000"/>
            </a:schemeClr>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lumMod val="75000"/>
              <a:lumOff val="25000"/>
            </a:schemeClr>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lumMod val="75000"/>
              <a:lumOff val="25000"/>
            </a:schemeClr>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lumMod val="75000"/>
              <a:lumOff val="25000"/>
            </a:schemeClr>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lumMod val="75000"/>
              <a:lumOff val="25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m4a"/><Relationship Id="rId1" Type="http://schemas.microsoft.com/office/2007/relationships/media" Target="../media/media1.m4a"/><Relationship Id="rId5" Type="http://schemas.openxmlformats.org/officeDocument/2006/relationships/image" Target="../media/image27.png"/><Relationship Id="rId4"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5.xml"/><Relationship Id="rId2" Type="http://schemas.openxmlformats.org/officeDocument/2006/relationships/audio" Target="../media/media2.m4a"/><Relationship Id="rId1" Type="http://schemas.microsoft.com/office/2007/relationships/media" Target="../media/media2.m4a"/><Relationship Id="rId5" Type="http://schemas.openxmlformats.org/officeDocument/2006/relationships/image" Target="../media/image27.png"/><Relationship Id="rId4"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5.xml"/><Relationship Id="rId2" Type="http://schemas.openxmlformats.org/officeDocument/2006/relationships/audio" Target="../media/media3.m4a"/><Relationship Id="rId1" Type="http://schemas.microsoft.com/office/2007/relationships/media" Target="../media/media3.m4a"/><Relationship Id="rId5" Type="http://schemas.openxmlformats.org/officeDocument/2006/relationships/image" Target="../media/image27.png"/><Relationship Id="rId4"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4.m4a"/><Relationship Id="rId1" Type="http://schemas.microsoft.com/office/2007/relationships/media" Target="../media/media4.m4a"/><Relationship Id="rId5" Type="http://schemas.openxmlformats.org/officeDocument/2006/relationships/image" Target="../media/image27.png"/><Relationship Id="rId4"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8.xml"/><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image" Target="../media/image27.png"/><Relationship Id="rId5" Type="http://schemas.openxmlformats.org/officeDocument/2006/relationships/image" Target="../media/image28.png"/><Relationship Id="rId4"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9.xml"/><Relationship Id="rId2" Type="http://schemas.openxmlformats.org/officeDocument/2006/relationships/audio" Target="../media/media6.m4a"/><Relationship Id="rId1" Type="http://schemas.microsoft.com/office/2007/relationships/media" Target="../media/media6.m4a"/><Relationship Id="rId5" Type="http://schemas.openxmlformats.org/officeDocument/2006/relationships/image" Target="../media/image27.png"/><Relationship Id="rId4"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9.xml"/></Relationships>
</file>

<file path=ppt/slides/_rels/slide9.xml.rels><?xml version="1.0" encoding="UTF-8" standalone="yes"?>
<Relationships xmlns="http://schemas.openxmlformats.org/package/2006/relationships"><Relationship Id="rId3" Type="http://schemas.openxmlformats.org/officeDocument/2006/relationships/hyperlink" Target="https://online.alvernia.edu/career-outcomes/marketing-executive/#:~:text=A%20marketing%20executive%20is%20responsible,stays%20current%20on%20marketing%20trends" TargetMode="External"/><Relationship Id="rId7" Type="http://schemas.openxmlformats.org/officeDocument/2006/relationships/hyperlink" Target="https://uk.indeed.com/jobs?q=Marketing+Executive&amp;vjk=ca7d8ca6b33374d4&amp;aceid=&amp;gclid=Cj0KCQjwiZqhBhCJARIsACHHEH_k2xb5EEH5SxDKiavhyJ1PV2nrPoX0nGxA_HxLT4cDDIm2m23hq8YaAp41EALw_wcB&amp;from=mobRdr&amp;utm_source=%2Fm%2F&amp;utm_medium=redir&amp;utm_campaign=dt" TargetMode="External"/><Relationship Id="rId2" Type="http://schemas.openxmlformats.org/officeDocument/2006/relationships/notesSlide" Target="../notesSlides/notesSlide9.xml"/><Relationship Id="rId1" Type="http://schemas.openxmlformats.org/officeDocument/2006/relationships/slideLayout" Target="../slideLayouts/slideLayout17.xml"/><Relationship Id="rId6" Type="http://schemas.openxmlformats.org/officeDocument/2006/relationships/hyperlink" Target="https://educationalendeavors.org/why-risk-taking-is-important/#:~:text=Here%20are%20some%20of%20the%20biggest%20benefits%20from,embrace%20failure%20...%206%20You%20may%20succeed%20" TargetMode="External"/><Relationship Id="rId5" Type="http://schemas.openxmlformats.org/officeDocument/2006/relationships/hyperlink" Target="https://careersmart.org.uk/tools/career-test-skills-audit" TargetMode="External"/><Relationship Id="rId4" Type="http://schemas.openxmlformats.org/officeDocument/2006/relationships/hyperlink" Target="https://www.linkedin.com/pulse/tedx-job-hunt-dead-now-what-sarah-baker-andrus-apr/" TargetMode="External"/></Relationships>
</file>

<file path=ppt/slides/_rels/slide10.xml.rels><?xml version="1.0" encoding="UTF-8" standalone="yes"?>
<Relationships xmlns="http://schemas.openxmlformats.org/package/2006/relationships"><Relationship Id="rId3" Type="http://schemas.openxmlformats.org/officeDocument/2006/relationships/hyperlink" Target="https://www.linkedin.com/help/linkedin/answer/a548441/what-is-linkedin-and-how-can-i-use-it-?lang=en#:~:text=LinkedIn%20is%20the%20world's%20largest,to%20succeed%20in%20your%20career" TargetMode="External"/><Relationship Id="rId7" Type="http://schemas.openxmlformats.org/officeDocument/2006/relationships/hyperlink" Target="https://thecynefin.co/about-us/about-cynefin-framework/" TargetMode="External"/><Relationship Id="rId2" Type="http://schemas.openxmlformats.org/officeDocument/2006/relationships/notesSlide" Target="../notesSlides/notesSlide10.xml"/><Relationship Id="rId1" Type="http://schemas.openxmlformats.org/officeDocument/2006/relationships/slideLayout" Target="../slideLayouts/slideLayout17.xml"/><Relationship Id="rId6" Type="http://schemas.openxmlformats.org/officeDocument/2006/relationships/hyperlink" Target="https://targetjobs.co.uk/careers-advice/job-descriptions/marketing-executive-job-description" TargetMode="External"/><Relationship Id="rId5" Type="http://schemas.openxmlformats.org/officeDocument/2006/relationships/hyperlink" Target="https://www.prospects.ac.uk/job-profiles/marketing-executive?gclid=Cj0KCQjwiZqhBhCJARIsACHHEH9Yxyc9Sx_3kqPVKdjZ8uuUH0zvYWAaqvoWCWiezufW4L74Bf3zaRcaAlqJEALw_wcB#skills" TargetMode="External"/><Relationship Id="rId4" Type="http://schemas.openxmlformats.org/officeDocument/2006/relationships/hyperlink" Target="https://www.mcryoungprofessionals.com/10-reasons-why-you-should-attend-more-networking-event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6815C6-3AD0-46E6-A74A-1967BD91AF50}"/>
              </a:ext>
            </a:extLst>
          </p:cNvPr>
          <p:cNvSpPr>
            <a:spLocks noGrp="1"/>
          </p:cNvSpPr>
          <p:nvPr>
            <p:ph type="ctrTitle"/>
          </p:nvPr>
        </p:nvSpPr>
        <p:spPr>
          <a:xfrm>
            <a:off x="6493861" y="3502621"/>
            <a:ext cx="4941771" cy="2590106"/>
          </a:xfrm>
        </p:spPr>
        <p:txBody>
          <a:bodyPr rtlCol="0"/>
          <a:lstStyle/>
          <a:p>
            <a:pPr rtl="0"/>
            <a:r>
              <a:rPr lang="en-GB" sz="3000" b="1" dirty="0"/>
              <a:t>Changemakers: Building your Personal Brand for Sustainable Employment (BMSP5014/C)</a:t>
            </a:r>
          </a:p>
        </p:txBody>
      </p:sp>
      <p:sp>
        <p:nvSpPr>
          <p:cNvPr id="3" name="Subtitle 2">
            <a:extLst>
              <a:ext uri="{FF2B5EF4-FFF2-40B4-BE49-F238E27FC236}">
                <a16:creationId xmlns:a16="http://schemas.microsoft.com/office/drawing/2014/main" id="{1901B20D-4C28-4DA3-ABBD-718C22A5E58B}"/>
              </a:ext>
            </a:extLst>
          </p:cNvPr>
          <p:cNvSpPr>
            <a:spLocks noGrp="1"/>
          </p:cNvSpPr>
          <p:nvPr>
            <p:ph type="subTitle" idx="1"/>
          </p:nvPr>
        </p:nvSpPr>
        <p:spPr>
          <a:xfrm>
            <a:off x="6493861" y="6105667"/>
            <a:ext cx="4941770" cy="396660"/>
          </a:xfrm>
        </p:spPr>
        <p:txBody>
          <a:bodyPr rtlCol="0">
            <a:noAutofit/>
          </a:bodyPr>
          <a:lstStyle/>
          <a:p>
            <a:pPr rtl="0"/>
            <a:r>
              <a:rPr lang="en-GB" sz="2500" b="1" i="1" dirty="0"/>
              <a:t>Judith Churcher</a:t>
            </a:r>
          </a:p>
        </p:txBody>
      </p:sp>
      <p:sp>
        <p:nvSpPr>
          <p:cNvPr id="4" name="Slide Number Placeholder 3">
            <a:extLst>
              <a:ext uri="{FF2B5EF4-FFF2-40B4-BE49-F238E27FC236}">
                <a16:creationId xmlns:a16="http://schemas.microsoft.com/office/drawing/2014/main" id="{2F099165-720F-B7F2-DF59-242E5C2DE317}"/>
              </a:ext>
            </a:extLst>
          </p:cNvPr>
          <p:cNvSpPr txBox="1">
            <a:spLocks/>
          </p:cNvSpPr>
          <p:nvPr/>
        </p:nvSpPr>
        <p:spPr>
          <a:xfrm flipH="1">
            <a:off x="11603637" y="6419740"/>
            <a:ext cx="397861" cy="165173"/>
          </a:xfrm>
          <a:prstGeom prst="rect">
            <a:avLst/>
          </a:prstGeom>
        </p:spPr>
        <p:txBody>
          <a:bodyPr rtlCol="0"/>
          <a:lstStyle>
            <a:defPPr rtl="0">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9B51A1E-902D-48AF-9020-955120F399B6}" type="slidenum">
              <a:rPr lang="en-GB" sz="900" smtClean="0"/>
              <a:pPr/>
              <a:t>1</a:t>
            </a:fld>
            <a:endParaRPr lang="en-GB" sz="900"/>
          </a:p>
        </p:txBody>
      </p:sp>
    </p:spTree>
    <p:extLst>
      <p:ext uri="{BB962C8B-B14F-4D97-AF65-F5344CB8AC3E}">
        <p14:creationId xmlns:p14="http://schemas.microsoft.com/office/powerpoint/2010/main" val="1642425379"/>
      </p:ext>
    </p:extLst>
  </p:cSld>
  <p:clrMapOvr>
    <a:masterClrMapping/>
  </p:clrMapOvr>
  <mc:AlternateContent xmlns:mc="http://schemas.openxmlformats.org/markup-compatibility/2006">
    <mc:Choice xmlns:p14="http://schemas.microsoft.com/office/powerpoint/2010/main" Requires="p14">
      <p:transition spd="slow" p14:dur="2000" advTm="6865"/>
    </mc:Choice>
    <mc:Fallback>
      <p:transition spd="slow" advTm="6865"/>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19F29B-F233-48AF-8261-F33A4E079E3E}"/>
              </a:ext>
              <a:ext uri="{C183D7F6-B498-43B3-948B-1728B52AA6E4}">
                <adec:decorative xmlns:adec="http://schemas.microsoft.com/office/drawing/2017/decorative" val="0"/>
              </a:ext>
            </a:extLst>
          </p:cNvPr>
          <p:cNvSpPr>
            <a:spLocks noGrp="1"/>
          </p:cNvSpPr>
          <p:nvPr>
            <p:ph type="title"/>
          </p:nvPr>
        </p:nvSpPr>
        <p:spPr>
          <a:xfrm>
            <a:off x="1333499" y="451485"/>
            <a:ext cx="3171825" cy="1325563"/>
          </a:xfrm>
        </p:spPr>
        <p:txBody>
          <a:bodyPr rtlCol="0"/>
          <a:lstStyle/>
          <a:p>
            <a:pPr rtl="0"/>
            <a:r>
              <a:rPr lang="en-GB" b="1" dirty="0"/>
              <a:t>Introduction</a:t>
            </a:r>
          </a:p>
        </p:txBody>
      </p:sp>
      <p:sp>
        <p:nvSpPr>
          <p:cNvPr id="3" name="Subtitle 2">
            <a:extLst>
              <a:ext uri="{FF2B5EF4-FFF2-40B4-BE49-F238E27FC236}">
                <a16:creationId xmlns:a16="http://schemas.microsoft.com/office/drawing/2014/main" id="{35E3EA69-4E0E-41BD-8095-A124225A2647}"/>
              </a:ext>
              <a:ext uri="{C183D7F6-B498-43B3-948B-1728B52AA6E4}">
                <adec:decorative xmlns:adec="http://schemas.microsoft.com/office/drawing/2017/decorative" val="0"/>
              </a:ext>
            </a:extLst>
          </p:cNvPr>
          <p:cNvSpPr>
            <a:spLocks noGrp="1"/>
          </p:cNvSpPr>
          <p:nvPr>
            <p:ph idx="1"/>
          </p:nvPr>
        </p:nvSpPr>
        <p:spPr>
          <a:xfrm>
            <a:off x="723900" y="1990725"/>
            <a:ext cx="4904741" cy="4413250"/>
          </a:xfrm>
        </p:spPr>
        <p:txBody>
          <a:bodyPr rtlCol="0">
            <a:noAutofit/>
          </a:bodyPr>
          <a:lstStyle/>
          <a:p>
            <a:pPr marL="285750" indent="-285750" rtl="0">
              <a:buFont typeface="Arial" panose="020B0604020202020204" pitchFamily="34" charset="0"/>
              <a:buChar char="•"/>
            </a:pPr>
            <a:r>
              <a:rPr lang="en-GB" sz="2000" dirty="0"/>
              <a:t>My future career goal</a:t>
            </a:r>
          </a:p>
          <a:p>
            <a:pPr marL="285750" indent="-285750" rtl="0">
              <a:buFont typeface="Arial" panose="020B0604020202020204" pitchFamily="34" charset="0"/>
              <a:buChar char="•"/>
            </a:pPr>
            <a:r>
              <a:rPr lang="en-GB" sz="2000" dirty="0"/>
              <a:t>My current skills </a:t>
            </a:r>
          </a:p>
          <a:p>
            <a:pPr lvl="1"/>
            <a:r>
              <a:rPr lang="en-GB" sz="2000" i="1" dirty="0"/>
              <a:t>– Strengths</a:t>
            </a:r>
          </a:p>
          <a:p>
            <a:pPr lvl="1"/>
            <a:r>
              <a:rPr lang="en-GB" sz="2000" i="1" dirty="0"/>
              <a:t>- Weaknesses</a:t>
            </a:r>
          </a:p>
          <a:p>
            <a:pPr marL="285750" indent="-285750" rtl="0">
              <a:buFont typeface="Arial" panose="020B0604020202020204" pitchFamily="34" charset="0"/>
              <a:buChar char="•"/>
            </a:pPr>
            <a:r>
              <a:rPr lang="en-GB" sz="2000" dirty="0"/>
              <a:t>Skills I need to develop</a:t>
            </a:r>
          </a:p>
          <a:p>
            <a:pPr marL="285750" indent="-285750" rtl="0">
              <a:buFont typeface="Arial" panose="020B0604020202020204" pitchFamily="34" charset="0"/>
              <a:buChar char="•"/>
            </a:pPr>
            <a:r>
              <a:rPr lang="en-GB" sz="2000" dirty="0"/>
              <a:t>How I will develop them</a:t>
            </a:r>
          </a:p>
          <a:p>
            <a:pPr marL="742950" lvl="1" indent="-285750">
              <a:buFontTx/>
              <a:buChar char="-"/>
            </a:pPr>
            <a:r>
              <a:rPr lang="en-GB" sz="2000" i="1" dirty="0"/>
              <a:t>Networking </a:t>
            </a:r>
          </a:p>
          <a:p>
            <a:pPr marL="742950" lvl="1" indent="-285750">
              <a:buFontTx/>
              <a:buChar char="-"/>
            </a:pPr>
            <a:r>
              <a:rPr lang="en-GB" sz="2000" i="1" dirty="0"/>
              <a:t>Creating my own luck</a:t>
            </a:r>
          </a:p>
        </p:txBody>
      </p:sp>
      <p:sp>
        <p:nvSpPr>
          <p:cNvPr id="4" name="Slide Number Placeholder 3">
            <a:extLst>
              <a:ext uri="{FF2B5EF4-FFF2-40B4-BE49-F238E27FC236}">
                <a16:creationId xmlns:a16="http://schemas.microsoft.com/office/drawing/2014/main" id="{328F602C-7F98-4C02-99D4-ED65E00D66A4}"/>
              </a:ext>
            </a:extLst>
          </p:cNvPr>
          <p:cNvSpPr>
            <a:spLocks noGrp="1"/>
          </p:cNvSpPr>
          <p:nvPr>
            <p:ph type="sldNum" sz="quarter" idx="12"/>
          </p:nvPr>
        </p:nvSpPr>
        <p:spPr>
          <a:xfrm>
            <a:off x="9889230" y="6403975"/>
            <a:ext cx="987552" cy="365125"/>
          </a:xfrm>
        </p:spPr>
        <p:txBody>
          <a:bodyPr rtlCol="0"/>
          <a:lstStyle/>
          <a:p>
            <a:pPr rtl="0"/>
            <a:fld id="{19B51A1E-902D-48AF-9020-955120F399B6}" type="slidenum">
              <a:rPr lang="en-GB" smtClean="0"/>
              <a:pPr/>
              <a:t>2</a:t>
            </a:fld>
            <a:endParaRPr lang="en-GB"/>
          </a:p>
        </p:txBody>
      </p:sp>
      <p:pic>
        <p:nvPicPr>
          <p:cNvPr id="39" name="Audio 38">
            <a:hlinkClick r:id="" action="ppaction://media"/>
            <a:extLst>
              <a:ext uri="{FF2B5EF4-FFF2-40B4-BE49-F238E27FC236}">
                <a16:creationId xmlns:a16="http://schemas.microsoft.com/office/drawing/2014/main" id="{9F3C629A-3BF7-1BC9-C0D1-FA89D6A87141}"/>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243494996"/>
      </p:ext>
    </p:extLst>
  </p:cSld>
  <p:clrMapOvr>
    <a:masterClrMapping/>
  </p:clrMapOvr>
  <mc:AlternateContent xmlns:mc="http://schemas.openxmlformats.org/markup-compatibility/2006">
    <mc:Choice xmlns:p14="http://schemas.microsoft.com/office/powerpoint/2010/main" Requires="p14">
      <p:transition spd="slow" p14:dur="2000" advTm="26760"/>
    </mc:Choice>
    <mc:Fallback>
      <p:transition spd="slow" advTm="2676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9"/>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031FE9-9059-4FE8-B4AC-9771F23A1B89}"/>
              </a:ext>
            </a:extLst>
          </p:cNvPr>
          <p:cNvSpPr>
            <a:spLocks noGrp="1"/>
          </p:cNvSpPr>
          <p:nvPr>
            <p:ph type="title"/>
          </p:nvPr>
        </p:nvSpPr>
        <p:spPr>
          <a:xfrm>
            <a:off x="419100" y="3396870"/>
            <a:ext cx="4467225" cy="1325563"/>
          </a:xfrm>
        </p:spPr>
        <p:txBody>
          <a:bodyPr rtlCol="0"/>
          <a:lstStyle/>
          <a:p>
            <a:pPr rtl="0"/>
            <a:r>
              <a:rPr lang="en-GB" b="1" dirty="0"/>
              <a:t>marketing executive</a:t>
            </a:r>
            <a:endParaRPr lang="en-GB" dirty="0"/>
          </a:p>
        </p:txBody>
      </p:sp>
      <p:sp>
        <p:nvSpPr>
          <p:cNvPr id="3" name="Content Placeholder 2">
            <a:extLst>
              <a:ext uri="{FF2B5EF4-FFF2-40B4-BE49-F238E27FC236}">
                <a16:creationId xmlns:a16="http://schemas.microsoft.com/office/drawing/2014/main" id="{D4A2EB3F-4D60-451F-8F45-7D6654D2FCD9}"/>
              </a:ext>
            </a:extLst>
          </p:cNvPr>
          <p:cNvSpPr>
            <a:spLocks noGrp="1"/>
          </p:cNvSpPr>
          <p:nvPr>
            <p:ph type="body" sz="quarter" idx="13"/>
          </p:nvPr>
        </p:nvSpPr>
        <p:spPr>
          <a:xfrm>
            <a:off x="5918447" y="526558"/>
            <a:ext cx="5433204" cy="365125"/>
          </a:xfrm>
        </p:spPr>
        <p:txBody>
          <a:bodyPr vert="horz" lIns="91440" tIns="45720" rIns="91440" bIns="45720" rtlCol="0" anchor="t">
            <a:normAutofit lnSpcReduction="10000"/>
          </a:bodyPr>
          <a:lstStyle/>
          <a:p>
            <a:r>
              <a:rPr lang="en-GB" b="1" dirty="0"/>
              <a:t>The Job Role</a:t>
            </a:r>
          </a:p>
          <a:p>
            <a:pPr rtl="0"/>
            <a:endParaRPr lang="en-GB" dirty="0"/>
          </a:p>
        </p:txBody>
      </p:sp>
      <p:sp>
        <p:nvSpPr>
          <p:cNvPr id="4" name="Text Placeholder 3">
            <a:extLst>
              <a:ext uri="{FF2B5EF4-FFF2-40B4-BE49-F238E27FC236}">
                <a16:creationId xmlns:a16="http://schemas.microsoft.com/office/drawing/2014/main" id="{AC1C80FB-53F9-42EE-B1E6-D0F998EC5DFA}"/>
              </a:ext>
            </a:extLst>
          </p:cNvPr>
          <p:cNvSpPr>
            <a:spLocks noGrp="1"/>
          </p:cNvSpPr>
          <p:nvPr>
            <p:ph type="body" sz="quarter" idx="15"/>
          </p:nvPr>
        </p:nvSpPr>
        <p:spPr>
          <a:xfrm>
            <a:off x="5921828" y="1028700"/>
            <a:ext cx="5431971" cy="1196484"/>
          </a:xfrm>
        </p:spPr>
        <p:txBody>
          <a:bodyPr rtlCol="0">
            <a:normAutofit fontScale="92500"/>
          </a:bodyPr>
          <a:lstStyle/>
          <a:p>
            <a:pPr marL="285750" indent="-285750" rtl="0">
              <a:buFont typeface="Arial" panose="020B0604020202020204" pitchFamily="34" charset="0"/>
              <a:buChar char="•"/>
            </a:pPr>
            <a:r>
              <a:rPr lang="en-GB" i="1" dirty="0"/>
              <a:t>They oversee the overall marketing direction of a company. </a:t>
            </a:r>
          </a:p>
          <a:p>
            <a:pPr marL="285750" indent="-285750" rtl="0">
              <a:buFont typeface="Arial" panose="020B0604020202020204" pitchFamily="34" charset="0"/>
              <a:buChar char="•"/>
            </a:pPr>
            <a:r>
              <a:rPr lang="en-GB" i="1" dirty="0"/>
              <a:t>They will introduce campaigns for the company brand and products.</a:t>
            </a:r>
          </a:p>
          <a:p>
            <a:pPr marL="285750" indent="-285750" rtl="0">
              <a:buFont typeface="Arial" panose="020B0604020202020204" pitchFamily="34" charset="0"/>
              <a:buChar char="•"/>
            </a:pPr>
            <a:r>
              <a:rPr lang="en-GB" i="1" dirty="0"/>
              <a:t>They will conduct research and understand customer trends. </a:t>
            </a:r>
            <a:br>
              <a:rPr lang="en-GB" i="1" dirty="0"/>
            </a:br>
            <a:r>
              <a:rPr lang="en-GB" i="1" dirty="0"/>
              <a:t>(</a:t>
            </a:r>
            <a:r>
              <a:rPr lang="en-GB" i="1" dirty="0" err="1"/>
              <a:t>Alvermia</a:t>
            </a:r>
            <a:r>
              <a:rPr lang="en-GB" i="1" dirty="0"/>
              <a:t> University, 2023)</a:t>
            </a:r>
          </a:p>
        </p:txBody>
      </p:sp>
      <p:sp>
        <p:nvSpPr>
          <p:cNvPr id="5" name="Text Placeholder 4">
            <a:extLst>
              <a:ext uri="{FF2B5EF4-FFF2-40B4-BE49-F238E27FC236}">
                <a16:creationId xmlns:a16="http://schemas.microsoft.com/office/drawing/2014/main" id="{E81BA2B5-6A90-4204-ABDD-7183FBB03A02}"/>
              </a:ext>
            </a:extLst>
          </p:cNvPr>
          <p:cNvSpPr>
            <a:spLocks noGrp="1"/>
          </p:cNvSpPr>
          <p:nvPr>
            <p:ph type="body" sz="quarter" idx="23"/>
          </p:nvPr>
        </p:nvSpPr>
        <p:spPr>
          <a:xfrm>
            <a:off x="5918447" y="2258097"/>
            <a:ext cx="5433204" cy="365125"/>
          </a:xfrm>
        </p:spPr>
        <p:txBody>
          <a:bodyPr rtlCol="0">
            <a:normAutofit lnSpcReduction="10000"/>
          </a:bodyPr>
          <a:lstStyle/>
          <a:p>
            <a:pPr rtl="0"/>
            <a:r>
              <a:rPr lang="en-GB" b="1" dirty="0"/>
              <a:t>Experience Needed</a:t>
            </a:r>
          </a:p>
        </p:txBody>
      </p:sp>
      <p:sp>
        <p:nvSpPr>
          <p:cNvPr id="6" name="Text Placeholder 5">
            <a:extLst>
              <a:ext uri="{FF2B5EF4-FFF2-40B4-BE49-F238E27FC236}">
                <a16:creationId xmlns:a16="http://schemas.microsoft.com/office/drawing/2014/main" id="{7E7D4C34-22A0-4D54-A07D-E1E9A11463E5}"/>
              </a:ext>
            </a:extLst>
          </p:cNvPr>
          <p:cNvSpPr>
            <a:spLocks noGrp="1"/>
          </p:cNvSpPr>
          <p:nvPr>
            <p:ph type="body" sz="quarter" idx="24"/>
          </p:nvPr>
        </p:nvSpPr>
        <p:spPr>
          <a:xfrm>
            <a:off x="5921828" y="2656135"/>
            <a:ext cx="5431971" cy="771775"/>
          </a:xfrm>
        </p:spPr>
        <p:txBody>
          <a:bodyPr rtlCol="0">
            <a:normAutofit fontScale="92500" lnSpcReduction="10000"/>
          </a:bodyPr>
          <a:lstStyle/>
          <a:p>
            <a:pPr marL="285750" indent="-285750" rtl="0">
              <a:buFont typeface="Arial" panose="020B0604020202020204" pitchFamily="34" charset="0"/>
              <a:buChar char="•"/>
            </a:pPr>
            <a:r>
              <a:rPr lang="en-GB" sz="1400" i="1" dirty="0"/>
              <a:t>Preferably, a degree.</a:t>
            </a:r>
          </a:p>
          <a:p>
            <a:pPr marL="285750" indent="-285750" rtl="0">
              <a:buFont typeface="Arial" panose="020B0604020202020204" pitchFamily="34" charset="0"/>
              <a:buChar char="•"/>
            </a:pPr>
            <a:r>
              <a:rPr lang="en-GB" sz="1400" i="1" dirty="0"/>
              <a:t>Or, courses on statistics, marketing, finance, economics, management, and business law. (Indeed, 2023)</a:t>
            </a:r>
          </a:p>
        </p:txBody>
      </p:sp>
      <p:sp>
        <p:nvSpPr>
          <p:cNvPr id="7" name="Text Placeholder 6">
            <a:extLst>
              <a:ext uri="{FF2B5EF4-FFF2-40B4-BE49-F238E27FC236}">
                <a16:creationId xmlns:a16="http://schemas.microsoft.com/office/drawing/2014/main" id="{301D392D-FB66-47A0-B628-5ADE822A2CFF}"/>
              </a:ext>
            </a:extLst>
          </p:cNvPr>
          <p:cNvSpPr>
            <a:spLocks noGrp="1"/>
          </p:cNvSpPr>
          <p:nvPr>
            <p:ph type="body" sz="quarter" idx="25"/>
          </p:nvPr>
        </p:nvSpPr>
        <p:spPr>
          <a:xfrm>
            <a:off x="5918447" y="3540456"/>
            <a:ext cx="5433204" cy="365125"/>
          </a:xfrm>
        </p:spPr>
        <p:txBody>
          <a:bodyPr rtlCol="0">
            <a:normAutofit lnSpcReduction="10000"/>
          </a:bodyPr>
          <a:lstStyle/>
          <a:p>
            <a:pPr rtl="0"/>
            <a:r>
              <a:rPr lang="en-GB" b="1" dirty="0"/>
              <a:t>Key Skills Needed </a:t>
            </a:r>
          </a:p>
        </p:txBody>
      </p:sp>
      <p:sp>
        <p:nvSpPr>
          <p:cNvPr id="8" name="Text Placeholder 7">
            <a:extLst>
              <a:ext uri="{FF2B5EF4-FFF2-40B4-BE49-F238E27FC236}">
                <a16:creationId xmlns:a16="http://schemas.microsoft.com/office/drawing/2014/main" id="{51C26CE0-2506-4B44-A26F-C12BFA5B18B5}"/>
              </a:ext>
            </a:extLst>
          </p:cNvPr>
          <p:cNvSpPr>
            <a:spLocks noGrp="1"/>
          </p:cNvSpPr>
          <p:nvPr>
            <p:ph type="body" sz="quarter" idx="26"/>
          </p:nvPr>
        </p:nvSpPr>
        <p:spPr>
          <a:xfrm>
            <a:off x="5878198" y="3965458"/>
            <a:ext cx="5435352" cy="2756017"/>
          </a:xfrm>
        </p:spPr>
        <p:txBody>
          <a:bodyPr rtlCol="0">
            <a:normAutofit fontScale="77500" lnSpcReduction="20000"/>
          </a:bodyPr>
          <a:lstStyle/>
          <a:p>
            <a:pPr marL="285750" indent="-285750" rtl="0">
              <a:buFont typeface="Arial" panose="020B0604020202020204" pitchFamily="34" charset="0"/>
              <a:buChar char="•"/>
            </a:pPr>
            <a:r>
              <a:rPr lang="en-GB" sz="1400" i="1" dirty="0"/>
              <a:t>Communication and organisation</a:t>
            </a:r>
            <a:r>
              <a:rPr lang="en-GB" i="1" dirty="0"/>
              <a:t> skills</a:t>
            </a:r>
            <a:endParaRPr lang="en-GB" sz="1400" i="1" dirty="0"/>
          </a:p>
          <a:p>
            <a:pPr marL="285750" indent="-285750" rtl="0">
              <a:buFont typeface="Arial" panose="020B0604020202020204" pitchFamily="34" charset="0"/>
              <a:buChar char="•"/>
            </a:pPr>
            <a:r>
              <a:rPr lang="en-GB" i="1" dirty="0"/>
              <a:t>C</a:t>
            </a:r>
            <a:r>
              <a:rPr lang="en-GB" sz="1400" i="1" dirty="0"/>
              <a:t>ommercial awareness and business acumen</a:t>
            </a:r>
          </a:p>
          <a:p>
            <a:pPr marL="285750" indent="-285750" rtl="0">
              <a:buFont typeface="Arial" panose="020B0604020202020204" pitchFamily="34" charset="0"/>
              <a:buChar char="•"/>
            </a:pPr>
            <a:r>
              <a:rPr lang="en-GB" i="1" dirty="0"/>
              <a:t>C</a:t>
            </a:r>
            <a:r>
              <a:rPr lang="en-GB" sz="1400" i="1" dirty="0"/>
              <a:t>reativity</a:t>
            </a:r>
          </a:p>
          <a:p>
            <a:pPr marL="285750" indent="-285750" rtl="0">
              <a:buFont typeface="Arial" panose="020B0604020202020204" pitchFamily="34" charset="0"/>
              <a:buChar char="•"/>
            </a:pPr>
            <a:r>
              <a:rPr lang="en-GB" i="1" dirty="0"/>
              <a:t>A</a:t>
            </a:r>
            <a:r>
              <a:rPr lang="en-GB" sz="1400" i="1" dirty="0"/>
              <a:t>nalytical and strategic thinking</a:t>
            </a:r>
          </a:p>
          <a:p>
            <a:pPr marL="285750" indent="-285750" rtl="0">
              <a:buFont typeface="Arial" panose="020B0604020202020204" pitchFamily="34" charset="0"/>
              <a:buChar char="•"/>
            </a:pPr>
            <a:r>
              <a:rPr lang="en-GB" i="1" dirty="0"/>
              <a:t>D</a:t>
            </a:r>
            <a:r>
              <a:rPr lang="en-GB" sz="1400" i="1" dirty="0"/>
              <a:t>rive and self-motivation</a:t>
            </a:r>
          </a:p>
          <a:p>
            <a:pPr marL="285750" indent="-285750" rtl="0">
              <a:buFont typeface="Arial" panose="020B0604020202020204" pitchFamily="34" charset="0"/>
              <a:buChar char="•"/>
            </a:pPr>
            <a:r>
              <a:rPr lang="en-GB" i="1" dirty="0"/>
              <a:t>T</a:t>
            </a:r>
            <a:r>
              <a:rPr lang="en-GB" sz="1400" i="1" dirty="0"/>
              <a:t>he ability to work well under pressure</a:t>
            </a:r>
          </a:p>
          <a:p>
            <a:pPr marL="285750" indent="-285750" rtl="0">
              <a:buFont typeface="Arial" panose="020B0604020202020204" pitchFamily="34" charset="0"/>
              <a:buChar char="•"/>
            </a:pPr>
            <a:r>
              <a:rPr lang="en-GB" sz="1400" i="1" dirty="0"/>
              <a:t>The ability to foster good working relationships</a:t>
            </a:r>
          </a:p>
          <a:p>
            <a:pPr marL="285750" indent="-285750" rtl="0">
              <a:buFont typeface="Arial" panose="020B0604020202020204" pitchFamily="34" charset="0"/>
              <a:buChar char="•"/>
            </a:pPr>
            <a:r>
              <a:rPr lang="en-GB" sz="1400" i="1" dirty="0"/>
              <a:t>Risk </a:t>
            </a:r>
            <a:r>
              <a:rPr lang="en-GB" i="1" dirty="0"/>
              <a:t>taking</a:t>
            </a:r>
            <a:endParaRPr lang="en-GB" sz="1400" i="1" dirty="0"/>
          </a:p>
          <a:p>
            <a:pPr marL="285750" indent="-285750" rtl="0">
              <a:buFont typeface="Arial" panose="020B0604020202020204" pitchFamily="34" charset="0"/>
              <a:buChar char="•"/>
            </a:pPr>
            <a:r>
              <a:rPr lang="en-GB" sz="1400" i="1" dirty="0"/>
              <a:t>IT, social media and numeracy skills</a:t>
            </a:r>
          </a:p>
          <a:p>
            <a:pPr rtl="0"/>
            <a:r>
              <a:rPr lang="en-GB" sz="1400" i="1" dirty="0"/>
              <a:t>(Prospects, 2023)</a:t>
            </a:r>
            <a:br>
              <a:rPr lang="en-GB" sz="1400" i="1" dirty="0"/>
            </a:br>
            <a:endParaRPr lang="en-GB" sz="1400" i="1" dirty="0"/>
          </a:p>
        </p:txBody>
      </p:sp>
      <p:sp>
        <p:nvSpPr>
          <p:cNvPr id="22" name="Slide Number Placeholder 21">
            <a:extLst>
              <a:ext uri="{FF2B5EF4-FFF2-40B4-BE49-F238E27FC236}">
                <a16:creationId xmlns:a16="http://schemas.microsoft.com/office/drawing/2014/main" id="{5D1BD041-3428-4D62-934F-F3FF6D36F90F}"/>
              </a:ext>
            </a:extLst>
          </p:cNvPr>
          <p:cNvSpPr>
            <a:spLocks noGrp="1"/>
          </p:cNvSpPr>
          <p:nvPr>
            <p:ph type="sldNum" sz="quarter" idx="22"/>
          </p:nvPr>
        </p:nvSpPr>
        <p:spPr>
          <a:xfrm>
            <a:off x="10700656" y="6356350"/>
            <a:ext cx="653143" cy="365125"/>
          </a:xfrm>
        </p:spPr>
        <p:txBody>
          <a:bodyPr rtlCol="0"/>
          <a:lstStyle/>
          <a:p>
            <a:pPr rtl="0"/>
            <a:fld id="{B5CEABB6-07DC-46E8-9B57-56EC44A396E5}" type="slidenum">
              <a:rPr lang="en-GB" smtClean="0"/>
              <a:pPr rtl="0"/>
              <a:t>3</a:t>
            </a:fld>
            <a:endParaRPr lang="en-GB"/>
          </a:p>
        </p:txBody>
      </p:sp>
      <p:pic>
        <p:nvPicPr>
          <p:cNvPr id="30" name="Audio 29">
            <a:hlinkClick r:id="" action="ppaction://media"/>
            <a:extLst>
              <a:ext uri="{FF2B5EF4-FFF2-40B4-BE49-F238E27FC236}">
                <a16:creationId xmlns:a16="http://schemas.microsoft.com/office/drawing/2014/main" id="{520887CF-0C2C-2759-3997-7BB5931E3CC7}"/>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665439703"/>
      </p:ext>
    </p:extLst>
  </p:cSld>
  <p:clrMapOvr>
    <a:masterClrMapping/>
  </p:clrMapOvr>
  <mc:AlternateContent xmlns:mc="http://schemas.openxmlformats.org/markup-compatibility/2006">
    <mc:Choice xmlns:p14="http://schemas.microsoft.com/office/powerpoint/2010/main" Requires="p14">
      <p:transition spd="slow" p14:dur="2000" advTm="48464"/>
    </mc:Choice>
    <mc:Fallback>
      <p:transition spd="slow" advTm="4846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0"/>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031FE9-9059-4FE8-B4AC-9771F23A1B89}"/>
              </a:ext>
            </a:extLst>
          </p:cNvPr>
          <p:cNvSpPr>
            <a:spLocks noGrp="1"/>
          </p:cNvSpPr>
          <p:nvPr>
            <p:ph type="title"/>
          </p:nvPr>
        </p:nvSpPr>
        <p:spPr>
          <a:xfrm>
            <a:off x="1442085" y="2855024"/>
            <a:ext cx="3139440" cy="1325563"/>
          </a:xfrm>
        </p:spPr>
        <p:txBody>
          <a:bodyPr rtlCol="0"/>
          <a:lstStyle/>
          <a:p>
            <a:pPr rtl="0"/>
            <a:r>
              <a:rPr lang="en-GB" b="1" dirty="0"/>
              <a:t>Current skills</a:t>
            </a:r>
          </a:p>
        </p:txBody>
      </p:sp>
      <p:sp>
        <p:nvSpPr>
          <p:cNvPr id="3" name="Content Placeholder 2">
            <a:extLst>
              <a:ext uri="{FF2B5EF4-FFF2-40B4-BE49-F238E27FC236}">
                <a16:creationId xmlns:a16="http://schemas.microsoft.com/office/drawing/2014/main" id="{D4A2EB3F-4D60-451F-8F45-7D6654D2FCD9}"/>
              </a:ext>
            </a:extLst>
          </p:cNvPr>
          <p:cNvSpPr>
            <a:spLocks noGrp="1"/>
          </p:cNvSpPr>
          <p:nvPr>
            <p:ph type="body" sz="quarter" idx="13"/>
          </p:nvPr>
        </p:nvSpPr>
        <p:spPr>
          <a:xfrm>
            <a:off x="6211621" y="506925"/>
            <a:ext cx="3758039" cy="652091"/>
          </a:xfrm>
        </p:spPr>
        <p:txBody>
          <a:bodyPr vert="horz" lIns="91440" tIns="45720" rIns="91440" bIns="45720" rtlCol="0" anchor="t">
            <a:normAutofit/>
          </a:bodyPr>
          <a:lstStyle/>
          <a:p>
            <a:pPr rtl="0"/>
            <a:r>
              <a:rPr lang="en-GB" sz="3000" u="sng" dirty="0">
                <a:solidFill>
                  <a:schemeClr val="bg1">
                    <a:lumMod val="50000"/>
                  </a:schemeClr>
                </a:solidFill>
              </a:rPr>
              <a:t>Strengths</a:t>
            </a:r>
            <a:r>
              <a:rPr lang="en-GB" sz="2500" dirty="0"/>
              <a:t> </a:t>
            </a:r>
          </a:p>
        </p:txBody>
      </p:sp>
      <p:sp>
        <p:nvSpPr>
          <p:cNvPr id="22" name="Slide Number Placeholder 21">
            <a:extLst>
              <a:ext uri="{FF2B5EF4-FFF2-40B4-BE49-F238E27FC236}">
                <a16:creationId xmlns:a16="http://schemas.microsoft.com/office/drawing/2014/main" id="{5D1BD041-3428-4D62-934F-F3FF6D36F90F}"/>
              </a:ext>
            </a:extLst>
          </p:cNvPr>
          <p:cNvSpPr>
            <a:spLocks noGrp="1"/>
          </p:cNvSpPr>
          <p:nvPr>
            <p:ph type="sldNum" sz="quarter" idx="22"/>
          </p:nvPr>
        </p:nvSpPr>
        <p:spPr>
          <a:xfrm>
            <a:off x="10700656" y="6356350"/>
            <a:ext cx="653143" cy="365125"/>
          </a:xfrm>
        </p:spPr>
        <p:txBody>
          <a:bodyPr rtlCol="0"/>
          <a:lstStyle/>
          <a:p>
            <a:pPr rtl="0"/>
            <a:fld id="{B5CEABB6-07DC-46E8-9B57-56EC44A396E5}" type="slidenum">
              <a:rPr lang="en-GB" smtClean="0"/>
              <a:pPr rtl="0"/>
              <a:t>4</a:t>
            </a:fld>
            <a:endParaRPr lang="en-GB"/>
          </a:p>
        </p:txBody>
      </p:sp>
      <p:sp>
        <p:nvSpPr>
          <p:cNvPr id="28" name="Content Placeholder 2">
            <a:extLst>
              <a:ext uri="{FF2B5EF4-FFF2-40B4-BE49-F238E27FC236}">
                <a16:creationId xmlns:a16="http://schemas.microsoft.com/office/drawing/2014/main" id="{7009E1F8-9F91-4426-7C0D-D93462EFD3A6}"/>
              </a:ext>
            </a:extLst>
          </p:cNvPr>
          <p:cNvSpPr txBox="1">
            <a:spLocks/>
          </p:cNvSpPr>
          <p:nvPr/>
        </p:nvSpPr>
        <p:spPr>
          <a:xfrm>
            <a:off x="6211621" y="4005944"/>
            <a:ext cx="4309766" cy="2535602"/>
          </a:xfrm>
          <a:prstGeom prst="rect">
            <a:avLst/>
          </a:prstGeom>
        </p:spPr>
        <p:txBody>
          <a:bodyPr vert="horz" lIns="91440" tIns="45720" rIns="91440" bIns="45720" rtlCol="0" anchor="t">
            <a:normAutofit lnSpcReduction="10000"/>
          </a:bodyPr>
          <a:lstStyle>
            <a:lvl1pPr marL="0" indent="0" algn="l" defTabSz="914400" rtl="0" eaLnBrk="1" latinLnBrk="0" hangingPunct="1">
              <a:lnSpc>
                <a:spcPct val="90000"/>
              </a:lnSpc>
              <a:spcBef>
                <a:spcPts val="1000"/>
              </a:spcBef>
              <a:buFont typeface="Arial" panose="020B0604020202020204" pitchFamily="34" charset="0"/>
              <a:buNone/>
              <a:defRPr lang="en-US" sz="2000" kern="1200" spc="150" baseline="0" dirty="0">
                <a:solidFill>
                  <a:schemeClr val="tx1">
                    <a:lumMod val="75000"/>
                    <a:lumOff val="25000"/>
                  </a:schemeClr>
                </a:solidFill>
                <a:latin typeface="+mj-lt"/>
                <a:ea typeface="+mj-ea"/>
                <a:cs typeface="+mj-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lumMod val="75000"/>
                    <a:lumOff val="25000"/>
                  </a:schemeClr>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lumMod val="75000"/>
                    <a:lumOff val="25000"/>
                  </a:schemeClr>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lumMod val="75000"/>
                    <a:lumOff val="25000"/>
                  </a:schemeClr>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lumMod val="75000"/>
                    <a:lumOff val="25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342900" indent="-342900">
              <a:buFont typeface="Arial" panose="020B0604020202020204" pitchFamily="34" charset="0"/>
              <a:buChar char="•"/>
            </a:pPr>
            <a:r>
              <a:rPr lang="en-GB" dirty="0"/>
              <a:t>Take on too much responsibility – struggle to delegate</a:t>
            </a:r>
          </a:p>
          <a:p>
            <a:pPr marL="342900" indent="-342900">
              <a:buFont typeface="Arial" panose="020B0604020202020204" pitchFamily="34" charset="0"/>
              <a:buChar char="•"/>
            </a:pPr>
            <a:r>
              <a:rPr lang="en-GB" dirty="0"/>
              <a:t>Not a risk taker – stay in my comfort zone</a:t>
            </a:r>
          </a:p>
          <a:p>
            <a:pPr marL="342900" indent="-342900">
              <a:buFont typeface="Arial" panose="020B0604020202020204" pitchFamily="34" charset="0"/>
              <a:buChar char="•"/>
            </a:pPr>
            <a:r>
              <a:rPr lang="en-GB" dirty="0"/>
              <a:t>Nervousness with public speaking</a:t>
            </a:r>
          </a:p>
          <a:p>
            <a:r>
              <a:rPr lang="en-GB" dirty="0"/>
              <a:t>(Career Smart, 2023)</a:t>
            </a:r>
          </a:p>
          <a:p>
            <a:endParaRPr lang="en-GB" dirty="0"/>
          </a:p>
        </p:txBody>
      </p:sp>
      <p:sp>
        <p:nvSpPr>
          <p:cNvPr id="29" name="Content Placeholder 2">
            <a:extLst>
              <a:ext uri="{FF2B5EF4-FFF2-40B4-BE49-F238E27FC236}">
                <a16:creationId xmlns:a16="http://schemas.microsoft.com/office/drawing/2014/main" id="{FBC6679E-9040-7B36-F2F0-8F5AA8910EB6}"/>
              </a:ext>
            </a:extLst>
          </p:cNvPr>
          <p:cNvSpPr txBox="1">
            <a:spLocks/>
          </p:cNvSpPr>
          <p:nvPr/>
        </p:nvSpPr>
        <p:spPr>
          <a:xfrm>
            <a:off x="6211621" y="1141741"/>
            <a:ext cx="4309766" cy="2751998"/>
          </a:xfrm>
          <a:prstGeom prst="rect">
            <a:avLst/>
          </a:prstGeom>
        </p:spPr>
        <p:txBody>
          <a:bodyPr vert="horz" lIns="91440" tIns="45720" rIns="91440" bIns="45720" rtlCol="0" anchor="t">
            <a:normAutofit/>
          </a:bodyPr>
          <a:lstStyle>
            <a:lvl1pPr marL="0" indent="0" algn="l" defTabSz="914400" rtl="0" eaLnBrk="1" latinLnBrk="0" hangingPunct="1">
              <a:lnSpc>
                <a:spcPct val="90000"/>
              </a:lnSpc>
              <a:spcBef>
                <a:spcPts val="1000"/>
              </a:spcBef>
              <a:buFont typeface="Arial" panose="020B0604020202020204" pitchFamily="34" charset="0"/>
              <a:buNone/>
              <a:defRPr lang="en-US" sz="2000" kern="1200" spc="150" baseline="0" dirty="0">
                <a:solidFill>
                  <a:schemeClr val="tx1">
                    <a:lumMod val="75000"/>
                    <a:lumOff val="25000"/>
                  </a:schemeClr>
                </a:solidFill>
                <a:latin typeface="+mj-lt"/>
                <a:ea typeface="+mj-ea"/>
                <a:cs typeface="+mj-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lumMod val="75000"/>
                    <a:lumOff val="25000"/>
                  </a:schemeClr>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lumMod val="75000"/>
                    <a:lumOff val="25000"/>
                  </a:schemeClr>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lumMod val="75000"/>
                    <a:lumOff val="25000"/>
                  </a:schemeClr>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lumMod val="75000"/>
                    <a:lumOff val="25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342900" indent="-342900">
              <a:buFont typeface="Arial" panose="020B0604020202020204" pitchFamily="34" charset="0"/>
              <a:buChar char="•"/>
            </a:pPr>
            <a:r>
              <a:rPr lang="en-GB" dirty="0"/>
              <a:t>Organisation </a:t>
            </a:r>
          </a:p>
          <a:p>
            <a:pPr marL="342900" indent="-342900">
              <a:buFont typeface="Arial" panose="020B0604020202020204" pitchFamily="34" charset="0"/>
              <a:buChar char="•"/>
            </a:pPr>
            <a:r>
              <a:rPr lang="en-GB" dirty="0"/>
              <a:t>Critical thinking &amp; problem solving</a:t>
            </a:r>
          </a:p>
          <a:p>
            <a:pPr marL="342900" indent="-342900">
              <a:buFont typeface="Arial" panose="020B0604020202020204" pitchFamily="34" charset="0"/>
              <a:buChar char="•"/>
            </a:pPr>
            <a:r>
              <a:rPr lang="en-GB" dirty="0"/>
              <a:t>Networking with stakeholders</a:t>
            </a:r>
          </a:p>
          <a:p>
            <a:pPr marL="342900" indent="-342900">
              <a:buFont typeface="Arial" panose="020B0604020202020204" pitchFamily="34" charset="0"/>
              <a:buChar char="•"/>
            </a:pPr>
            <a:r>
              <a:rPr lang="en-GB" dirty="0"/>
              <a:t>Communication</a:t>
            </a:r>
          </a:p>
        </p:txBody>
      </p:sp>
      <p:sp>
        <p:nvSpPr>
          <p:cNvPr id="30" name="Content Placeholder 2">
            <a:extLst>
              <a:ext uri="{FF2B5EF4-FFF2-40B4-BE49-F238E27FC236}">
                <a16:creationId xmlns:a16="http://schemas.microsoft.com/office/drawing/2014/main" id="{950A2DBB-B802-2C4E-6C22-F6412CF44E68}"/>
              </a:ext>
            </a:extLst>
          </p:cNvPr>
          <p:cNvSpPr txBox="1">
            <a:spLocks/>
          </p:cNvSpPr>
          <p:nvPr/>
        </p:nvSpPr>
        <p:spPr>
          <a:xfrm>
            <a:off x="6223196" y="3493902"/>
            <a:ext cx="3758039" cy="652091"/>
          </a:xfrm>
          <a:prstGeom prst="rect">
            <a:avLst/>
          </a:prstGeom>
        </p:spPr>
        <p:txBody>
          <a:bodyPr vert="horz" lIns="91440" tIns="45720" rIns="91440" bIns="45720" rtlCol="0" anchor="t">
            <a:normAutofit/>
          </a:bodyPr>
          <a:lstStyle>
            <a:lvl1pPr marL="0" indent="0" algn="l" defTabSz="914400" rtl="0" eaLnBrk="1" latinLnBrk="0" hangingPunct="1">
              <a:lnSpc>
                <a:spcPct val="90000"/>
              </a:lnSpc>
              <a:spcBef>
                <a:spcPts val="1000"/>
              </a:spcBef>
              <a:buFont typeface="Arial" panose="020B0604020202020204" pitchFamily="34" charset="0"/>
              <a:buNone/>
              <a:defRPr lang="en-US" sz="2000" kern="1200" spc="150" baseline="0" dirty="0">
                <a:solidFill>
                  <a:schemeClr val="tx1">
                    <a:lumMod val="75000"/>
                    <a:lumOff val="25000"/>
                  </a:schemeClr>
                </a:solidFill>
                <a:latin typeface="+mj-lt"/>
                <a:ea typeface="+mj-ea"/>
                <a:cs typeface="+mj-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lumMod val="75000"/>
                    <a:lumOff val="25000"/>
                  </a:schemeClr>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lumMod val="75000"/>
                    <a:lumOff val="25000"/>
                  </a:schemeClr>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lumMod val="75000"/>
                    <a:lumOff val="25000"/>
                  </a:schemeClr>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lumMod val="75000"/>
                    <a:lumOff val="25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3000" u="sng" dirty="0">
                <a:solidFill>
                  <a:schemeClr val="bg1">
                    <a:lumMod val="50000"/>
                  </a:schemeClr>
                </a:solidFill>
              </a:rPr>
              <a:t>Weaknesses</a:t>
            </a:r>
            <a:r>
              <a:rPr lang="en-GB" sz="2500" dirty="0"/>
              <a:t> </a:t>
            </a:r>
          </a:p>
        </p:txBody>
      </p:sp>
      <p:pic>
        <p:nvPicPr>
          <p:cNvPr id="49" name="Audio 48">
            <a:hlinkClick r:id="" action="ppaction://media"/>
            <a:extLst>
              <a:ext uri="{FF2B5EF4-FFF2-40B4-BE49-F238E27FC236}">
                <a16:creationId xmlns:a16="http://schemas.microsoft.com/office/drawing/2014/main" id="{3614604D-1D7C-5063-5F0D-87DF42C833B0}"/>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844941827"/>
      </p:ext>
    </p:extLst>
  </p:cSld>
  <p:clrMapOvr>
    <a:masterClrMapping/>
  </p:clrMapOvr>
  <mc:AlternateContent xmlns:mc="http://schemas.openxmlformats.org/markup-compatibility/2006">
    <mc:Choice xmlns:p14="http://schemas.microsoft.com/office/powerpoint/2010/main" Requires="p14">
      <p:transition spd="slow" p14:dur="2000" advTm="50990"/>
    </mc:Choice>
    <mc:Fallback>
      <p:transition spd="slow" advTm="5099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9"/>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031FE9-9059-4FE8-B4AC-9771F23A1B89}"/>
              </a:ext>
            </a:extLst>
          </p:cNvPr>
          <p:cNvSpPr>
            <a:spLocks noGrp="1"/>
          </p:cNvSpPr>
          <p:nvPr>
            <p:ph type="title"/>
          </p:nvPr>
        </p:nvSpPr>
        <p:spPr>
          <a:xfrm>
            <a:off x="1885156" y="628625"/>
            <a:ext cx="8421688" cy="1325563"/>
          </a:xfrm>
        </p:spPr>
        <p:txBody>
          <a:bodyPr rtlCol="0"/>
          <a:lstStyle/>
          <a:p>
            <a:pPr rtl="0"/>
            <a:r>
              <a:rPr lang="en-GB" b="1"/>
              <a:t>Experience &amp; Skills I need to develop</a:t>
            </a:r>
            <a:endParaRPr lang="en-GB" b="1" dirty="0"/>
          </a:p>
        </p:txBody>
      </p:sp>
      <p:sp>
        <p:nvSpPr>
          <p:cNvPr id="82" name="Slide Number Placeholder 81">
            <a:extLst>
              <a:ext uri="{FF2B5EF4-FFF2-40B4-BE49-F238E27FC236}">
                <a16:creationId xmlns:a16="http://schemas.microsoft.com/office/drawing/2014/main" id="{CE36A058-BEC2-4BC5-A467-F2EB2A365051}"/>
              </a:ext>
            </a:extLst>
          </p:cNvPr>
          <p:cNvSpPr>
            <a:spLocks noGrp="1"/>
          </p:cNvSpPr>
          <p:nvPr>
            <p:ph type="sldNum" sz="quarter" idx="22"/>
          </p:nvPr>
        </p:nvSpPr>
        <p:spPr>
          <a:xfrm>
            <a:off x="8610600" y="6356350"/>
            <a:ext cx="2743200" cy="365125"/>
          </a:xfrm>
        </p:spPr>
        <p:txBody>
          <a:bodyPr rtlCol="0"/>
          <a:lstStyle/>
          <a:p>
            <a:pPr rtl="0"/>
            <a:fld id="{B5CEABB6-07DC-46E8-9B57-56EC44A396E5}" type="slidenum">
              <a:rPr lang="en-GB" smtClean="0"/>
              <a:pPr rtl="0"/>
              <a:t>5</a:t>
            </a:fld>
            <a:endParaRPr lang="en-GB"/>
          </a:p>
        </p:txBody>
      </p:sp>
      <p:sp>
        <p:nvSpPr>
          <p:cNvPr id="38" name="TextBox 37">
            <a:extLst>
              <a:ext uri="{FF2B5EF4-FFF2-40B4-BE49-F238E27FC236}">
                <a16:creationId xmlns:a16="http://schemas.microsoft.com/office/drawing/2014/main" id="{224A2ED1-0372-3656-2980-96F70F3D397D}"/>
              </a:ext>
            </a:extLst>
          </p:cNvPr>
          <p:cNvSpPr txBox="1"/>
          <p:nvPr/>
        </p:nvSpPr>
        <p:spPr>
          <a:xfrm>
            <a:off x="1047750" y="3886200"/>
            <a:ext cx="9944100" cy="2154436"/>
          </a:xfrm>
          <a:prstGeom prst="rect">
            <a:avLst/>
          </a:prstGeom>
          <a:noFill/>
        </p:spPr>
        <p:txBody>
          <a:bodyPr wrap="square" rtlCol="0">
            <a:spAutoFit/>
          </a:bodyPr>
          <a:lstStyle/>
          <a:p>
            <a:pPr marL="285750" indent="-285750">
              <a:buFont typeface="Arial" panose="020B0604020202020204" pitchFamily="34" charset="0"/>
              <a:buChar char="•"/>
            </a:pPr>
            <a:r>
              <a:rPr lang="en-GB" sz="2000" i="1" dirty="0"/>
              <a:t>I need to work on my delegation skills – to become less overloaded with work.</a:t>
            </a:r>
          </a:p>
          <a:p>
            <a:pPr marL="285750" indent="-285750">
              <a:buFont typeface="Arial" panose="020B0604020202020204" pitchFamily="34" charset="0"/>
              <a:buChar char="•"/>
            </a:pPr>
            <a:r>
              <a:rPr lang="en-GB" sz="2000" i="1" dirty="0"/>
              <a:t>Learn to take risks – to help build self esteem and increase opportunities. </a:t>
            </a:r>
          </a:p>
          <a:p>
            <a:pPr marL="285750" indent="-285750">
              <a:buFont typeface="Arial" panose="020B0604020202020204" pitchFamily="34" charset="0"/>
              <a:buChar char="•"/>
            </a:pPr>
            <a:r>
              <a:rPr lang="en-GB" sz="2000" i="1" dirty="0"/>
              <a:t>Push myself out of my comfort zone and take more responsibility in meetings and events – to overcome my anxiety with public speaking.</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endParaRPr lang="en-GB" dirty="0"/>
          </a:p>
        </p:txBody>
      </p:sp>
      <p:sp>
        <p:nvSpPr>
          <p:cNvPr id="39" name="TextBox 38">
            <a:extLst>
              <a:ext uri="{FF2B5EF4-FFF2-40B4-BE49-F238E27FC236}">
                <a16:creationId xmlns:a16="http://schemas.microsoft.com/office/drawing/2014/main" id="{35EEC9AF-8D1A-B026-97E9-EB71E9410A65}"/>
              </a:ext>
            </a:extLst>
          </p:cNvPr>
          <p:cNvSpPr txBox="1"/>
          <p:nvPr/>
        </p:nvSpPr>
        <p:spPr>
          <a:xfrm>
            <a:off x="1047750" y="2485076"/>
            <a:ext cx="10020300" cy="1569660"/>
          </a:xfrm>
          <a:prstGeom prst="rect">
            <a:avLst/>
          </a:prstGeom>
          <a:noFill/>
        </p:spPr>
        <p:txBody>
          <a:bodyPr wrap="square" rtlCol="0">
            <a:spAutoFit/>
          </a:bodyPr>
          <a:lstStyle/>
          <a:p>
            <a:pPr marL="285750" indent="-285750">
              <a:buFont typeface="Arial" panose="020B0604020202020204" pitchFamily="34" charset="0"/>
              <a:buChar char="•"/>
            </a:pPr>
            <a:r>
              <a:rPr lang="en-GB" sz="2000" i="1" dirty="0"/>
              <a:t>Finish my Business and Management degree.</a:t>
            </a:r>
          </a:p>
          <a:p>
            <a:pPr marL="285750" indent="-285750">
              <a:buFont typeface="Arial" panose="020B0604020202020204" pitchFamily="34" charset="0"/>
              <a:buChar char="•"/>
            </a:pPr>
            <a:r>
              <a:rPr lang="en-GB" sz="2000" i="1" dirty="0"/>
              <a:t>Work with my marketing team in my current role to better understand its vocation.</a:t>
            </a:r>
          </a:p>
          <a:p>
            <a:pPr marL="285750" indent="-285750">
              <a:buFont typeface="Arial" panose="020B0604020202020204" pitchFamily="34" charset="0"/>
              <a:buChar char="•"/>
            </a:pPr>
            <a:endParaRPr lang="en-GB" sz="2000" i="1" dirty="0"/>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endParaRPr lang="en-GB" dirty="0"/>
          </a:p>
        </p:txBody>
      </p:sp>
      <p:pic>
        <p:nvPicPr>
          <p:cNvPr id="53" name="Audio 52">
            <a:hlinkClick r:id="" action="ppaction://media"/>
            <a:extLst>
              <a:ext uri="{FF2B5EF4-FFF2-40B4-BE49-F238E27FC236}">
                <a16:creationId xmlns:a16="http://schemas.microsoft.com/office/drawing/2014/main" id="{54311E6E-0223-60B4-88B3-B076E44E176E}"/>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593920805"/>
      </p:ext>
    </p:extLst>
  </p:cSld>
  <p:clrMapOvr>
    <a:masterClrMapping/>
  </p:clrMapOvr>
  <mc:AlternateContent xmlns:mc="http://schemas.openxmlformats.org/markup-compatibility/2006">
    <mc:Choice xmlns:p14="http://schemas.microsoft.com/office/powerpoint/2010/main" Requires="p14">
      <p:transition spd="slow" p14:dur="2000" advTm="43438"/>
    </mc:Choice>
    <mc:Fallback>
      <p:transition spd="slow" advTm="4343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3"/>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4E0A63-A388-49B1-A04E-27CE9BD622EF}"/>
              </a:ext>
            </a:extLst>
          </p:cNvPr>
          <p:cNvSpPr>
            <a:spLocks noGrp="1"/>
          </p:cNvSpPr>
          <p:nvPr>
            <p:ph type="title"/>
          </p:nvPr>
        </p:nvSpPr>
        <p:spPr>
          <a:xfrm>
            <a:off x="5920169" y="554433"/>
            <a:ext cx="5431971" cy="846301"/>
          </a:xfrm>
        </p:spPr>
        <p:txBody>
          <a:bodyPr rtlCol="0">
            <a:normAutofit fontScale="90000"/>
          </a:bodyPr>
          <a:lstStyle/>
          <a:p>
            <a:pPr rtl="0"/>
            <a:r>
              <a:rPr lang="en-GB" b="1" dirty="0"/>
              <a:t>Multiple Paths I will use to develop</a:t>
            </a:r>
          </a:p>
        </p:txBody>
      </p:sp>
      <p:sp>
        <p:nvSpPr>
          <p:cNvPr id="8" name="Text Placeholder 7">
            <a:extLst>
              <a:ext uri="{FF2B5EF4-FFF2-40B4-BE49-F238E27FC236}">
                <a16:creationId xmlns:a16="http://schemas.microsoft.com/office/drawing/2014/main" id="{F5C3A7BE-F7FC-4942-A31A-491A8A806103}"/>
              </a:ext>
            </a:extLst>
          </p:cNvPr>
          <p:cNvSpPr>
            <a:spLocks noGrp="1"/>
          </p:cNvSpPr>
          <p:nvPr>
            <p:ph type="body" sz="quarter" idx="23"/>
          </p:nvPr>
        </p:nvSpPr>
        <p:spPr>
          <a:xfrm>
            <a:off x="6006746" y="1610884"/>
            <a:ext cx="5433204" cy="365125"/>
          </a:xfrm>
        </p:spPr>
        <p:txBody>
          <a:bodyPr vert="horz" lIns="91440" tIns="45720" rIns="91440" bIns="45720" rtlCol="0" anchor="t">
            <a:noAutofit/>
          </a:bodyPr>
          <a:lstStyle/>
          <a:p>
            <a:pPr rtl="0"/>
            <a:r>
              <a:rPr lang="en-GB" noProof="1"/>
              <a:t>Linked in	</a:t>
            </a:r>
          </a:p>
        </p:txBody>
      </p:sp>
      <p:sp>
        <p:nvSpPr>
          <p:cNvPr id="9" name="Text Placeholder 8">
            <a:extLst>
              <a:ext uri="{FF2B5EF4-FFF2-40B4-BE49-F238E27FC236}">
                <a16:creationId xmlns:a16="http://schemas.microsoft.com/office/drawing/2014/main" id="{95CCE699-03D1-4642-B46A-B14EF17DA183}"/>
              </a:ext>
            </a:extLst>
          </p:cNvPr>
          <p:cNvSpPr>
            <a:spLocks noGrp="1"/>
          </p:cNvSpPr>
          <p:nvPr>
            <p:ph type="body" sz="quarter" idx="24"/>
          </p:nvPr>
        </p:nvSpPr>
        <p:spPr>
          <a:xfrm>
            <a:off x="6095999" y="2003752"/>
            <a:ext cx="5431971" cy="557950"/>
          </a:xfrm>
        </p:spPr>
        <p:txBody>
          <a:bodyPr rtlCol="0">
            <a:noAutofit/>
          </a:bodyPr>
          <a:lstStyle/>
          <a:p>
            <a:pPr rtl="0"/>
            <a:r>
              <a:rPr lang="en-GB" noProof="1"/>
              <a:t>- Use to expand my network, connect, strengthen professional relationships, and learn the skills I need to succeed in my career. (LinkedIn, 2022)</a:t>
            </a:r>
          </a:p>
        </p:txBody>
      </p:sp>
      <p:sp>
        <p:nvSpPr>
          <p:cNvPr id="10" name="Text Placeholder 9">
            <a:extLst>
              <a:ext uri="{FF2B5EF4-FFF2-40B4-BE49-F238E27FC236}">
                <a16:creationId xmlns:a16="http://schemas.microsoft.com/office/drawing/2014/main" id="{BC1DF189-6F2F-4C21-88CC-C82D3D0D147B}"/>
              </a:ext>
            </a:extLst>
          </p:cNvPr>
          <p:cNvSpPr>
            <a:spLocks noGrp="1"/>
          </p:cNvSpPr>
          <p:nvPr>
            <p:ph type="body" sz="quarter" idx="25"/>
          </p:nvPr>
        </p:nvSpPr>
        <p:spPr>
          <a:xfrm>
            <a:off x="6006746" y="2747837"/>
            <a:ext cx="5433204" cy="365125"/>
          </a:xfrm>
        </p:spPr>
        <p:txBody>
          <a:bodyPr vert="horz" lIns="91440" tIns="45720" rIns="91440" bIns="45720" rtlCol="0" anchor="t">
            <a:normAutofit lnSpcReduction="10000"/>
          </a:bodyPr>
          <a:lstStyle/>
          <a:p>
            <a:pPr rtl="0"/>
            <a:r>
              <a:rPr lang="en-GB" noProof="1"/>
              <a:t>Networking events</a:t>
            </a:r>
          </a:p>
        </p:txBody>
      </p:sp>
      <p:sp>
        <p:nvSpPr>
          <p:cNvPr id="5" name="Text Placeholder 4">
            <a:extLst>
              <a:ext uri="{FF2B5EF4-FFF2-40B4-BE49-F238E27FC236}">
                <a16:creationId xmlns:a16="http://schemas.microsoft.com/office/drawing/2014/main" id="{06E82690-B145-4D4F-B2D1-0B2A8C50FD71}"/>
              </a:ext>
            </a:extLst>
          </p:cNvPr>
          <p:cNvSpPr>
            <a:spLocks noGrp="1"/>
          </p:cNvSpPr>
          <p:nvPr>
            <p:ph type="body" sz="quarter" idx="26"/>
          </p:nvPr>
        </p:nvSpPr>
        <p:spPr>
          <a:xfrm>
            <a:off x="6095999" y="3147838"/>
            <a:ext cx="5519781" cy="1936621"/>
          </a:xfrm>
        </p:spPr>
        <p:txBody>
          <a:bodyPr rtlCol="0">
            <a:noAutofit/>
          </a:bodyPr>
          <a:lstStyle/>
          <a:p>
            <a:pPr marL="285750" indent="-285750" rtl="0">
              <a:buFontTx/>
              <a:buChar char="-"/>
            </a:pPr>
            <a:r>
              <a:rPr lang="en-GB" noProof="1"/>
              <a:t>Attend networking events interact with others and explore new job opportunities. </a:t>
            </a:r>
          </a:p>
          <a:p>
            <a:pPr marL="285750" indent="-285750" rtl="0">
              <a:buFontTx/>
              <a:buChar char="-"/>
            </a:pPr>
            <a:r>
              <a:rPr lang="en-GB" noProof="1"/>
              <a:t>Make myself known</a:t>
            </a:r>
          </a:p>
          <a:p>
            <a:pPr marL="285750" indent="-285750" rtl="0">
              <a:buFontTx/>
              <a:buChar char="-"/>
            </a:pPr>
            <a:r>
              <a:rPr lang="en-GB" noProof="1"/>
              <a:t>Build self confidence </a:t>
            </a:r>
          </a:p>
          <a:p>
            <a:pPr marL="285750" indent="-285750" rtl="0">
              <a:buFontTx/>
              <a:buChar char="-"/>
            </a:pPr>
            <a:r>
              <a:rPr lang="en-GB" noProof="1"/>
              <a:t>Reassess where I am currently</a:t>
            </a:r>
          </a:p>
          <a:p>
            <a:pPr rtl="0"/>
            <a:r>
              <a:rPr lang="en-GB" noProof="1"/>
              <a:t>(Manchester Young Professionals , 2022)</a:t>
            </a:r>
          </a:p>
        </p:txBody>
      </p:sp>
      <p:sp>
        <p:nvSpPr>
          <p:cNvPr id="4" name="Slide Number Placeholder 3">
            <a:extLst>
              <a:ext uri="{FF2B5EF4-FFF2-40B4-BE49-F238E27FC236}">
                <a16:creationId xmlns:a16="http://schemas.microsoft.com/office/drawing/2014/main" id="{79ED4A67-3A46-4F54-A12A-EAE1B53E6457}"/>
              </a:ext>
            </a:extLst>
          </p:cNvPr>
          <p:cNvSpPr>
            <a:spLocks noGrp="1"/>
          </p:cNvSpPr>
          <p:nvPr>
            <p:ph type="sldNum" sz="quarter" idx="22"/>
          </p:nvPr>
        </p:nvSpPr>
        <p:spPr>
          <a:xfrm>
            <a:off x="10700656" y="6356350"/>
            <a:ext cx="653143" cy="365125"/>
          </a:xfrm>
        </p:spPr>
        <p:txBody>
          <a:bodyPr rtlCol="0"/>
          <a:lstStyle/>
          <a:p>
            <a:pPr rtl="0"/>
            <a:fld id="{19B51A1E-902D-48AF-9020-955120F399B6}" type="slidenum">
              <a:rPr lang="en-GB" smtClean="0"/>
              <a:pPr rtl="0"/>
              <a:t>6</a:t>
            </a:fld>
            <a:endParaRPr lang="en-GB" dirty="0"/>
          </a:p>
        </p:txBody>
      </p:sp>
      <p:sp>
        <p:nvSpPr>
          <p:cNvPr id="11" name="Text Placeholder 9">
            <a:extLst>
              <a:ext uri="{FF2B5EF4-FFF2-40B4-BE49-F238E27FC236}">
                <a16:creationId xmlns:a16="http://schemas.microsoft.com/office/drawing/2014/main" id="{FCB97747-3E30-C6FB-3DA5-0CDA366F1532}"/>
              </a:ext>
            </a:extLst>
          </p:cNvPr>
          <p:cNvSpPr txBox="1">
            <a:spLocks/>
          </p:cNvSpPr>
          <p:nvPr/>
        </p:nvSpPr>
        <p:spPr>
          <a:xfrm>
            <a:off x="6094766" y="5154310"/>
            <a:ext cx="5433204" cy="365125"/>
          </a:xfrm>
          <a:prstGeom prst="rect">
            <a:avLst/>
          </a:prstGeom>
        </p:spPr>
        <p:txBody>
          <a:bodyPr vert="horz" lIns="91440" tIns="45720" rIns="91440" bIns="45720" rtlCol="0" anchor="t">
            <a:normAutofit lnSpcReduction="10000"/>
          </a:bodyPr>
          <a:lstStyle>
            <a:lvl1pPr marL="0" indent="0" algn="l" defTabSz="914400" rtl="0" eaLnBrk="1" latinLnBrk="0" hangingPunct="1">
              <a:lnSpc>
                <a:spcPct val="90000"/>
              </a:lnSpc>
              <a:spcBef>
                <a:spcPts val="1000"/>
              </a:spcBef>
              <a:buFont typeface="Arial" panose="020B0604020202020204" pitchFamily="34" charset="0"/>
              <a:buNone/>
              <a:defRPr lang="en-US" sz="2000" kern="1200" cap="all" spc="150" baseline="0" dirty="0">
                <a:solidFill>
                  <a:schemeClr val="tx1">
                    <a:lumMod val="75000"/>
                    <a:lumOff val="25000"/>
                  </a:schemeClr>
                </a:solidFill>
                <a:latin typeface="+mj-lt"/>
                <a:ea typeface="+mj-ea"/>
                <a:cs typeface="+mj-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lumMod val="75000"/>
                    <a:lumOff val="25000"/>
                  </a:schemeClr>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lumMod val="75000"/>
                    <a:lumOff val="25000"/>
                  </a:schemeClr>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lumMod val="75000"/>
                    <a:lumOff val="25000"/>
                  </a:schemeClr>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lumMod val="75000"/>
                    <a:lumOff val="25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noProof="1"/>
              <a:t>Creating my own luck</a:t>
            </a:r>
          </a:p>
        </p:txBody>
      </p:sp>
      <p:sp>
        <p:nvSpPr>
          <p:cNvPr id="16" name="Text Placeholder 4">
            <a:extLst>
              <a:ext uri="{FF2B5EF4-FFF2-40B4-BE49-F238E27FC236}">
                <a16:creationId xmlns:a16="http://schemas.microsoft.com/office/drawing/2014/main" id="{1C26E14E-CD47-87CF-2855-1F947426D7A2}"/>
              </a:ext>
            </a:extLst>
          </p:cNvPr>
          <p:cNvSpPr txBox="1">
            <a:spLocks/>
          </p:cNvSpPr>
          <p:nvPr/>
        </p:nvSpPr>
        <p:spPr>
          <a:xfrm>
            <a:off x="6183809" y="5417873"/>
            <a:ext cx="5431971" cy="1178870"/>
          </a:xfrm>
          <a:prstGeom prst="rect">
            <a:avLst/>
          </a:prstGeom>
        </p:spPr>
        <p:txBody>
          <a:bodyPr vert="horz" lIns="91440" tIns="45720" rIns="91440" bIns="45720" rtlCol="0">
            <a:normAutofit/>
          </a:bodyPr>
          <a:lstStyle>
            <a:lvl1pPr marL="0" indent="0" algn="l" defTabSz="914400" rtl="0" eaLnBrk="1" latinLnBrk="0" hangingPunct="1">
              <a:lnSpc>
                <a:spcPct val="100000"/>
              </a:lnSpc>
              <a:spcBef>
                <a:spcPts val="1000"/>
              </a:spcBef>
              <a:buFont typeface="Arial" panose="020B0604020202020204" pitchFamily="34" charset="0"/>
              <a:buNone/>
              <a:defRPr sz="1400" kern="1200">
                <a:solidFill>
                  <a:schemeClr val="tx1">
                    <a:lumMod val="75000"/>
                    <a:lumOff val="25000"/>
                  </a:schemeClr>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lumMod val="75000"/>
                    <a:lumOff val="25000"/>
                  </a:schemeClr>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lumMod val="75000"/>
                    <a:lumOff val="25000"/>
                  </a:schemeClr>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lumMod val="75000"/>
                    <a:lumOff val="25000"/>
                  </a:schemeClr>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lumMod val="75000"/>
                    <a:lumOff val="25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endParaRPr lang="en-GB" noProof="1"/>
          </a:p>
        </p:txBody>
      </p:sp>
      <p:pic>
        <p:nvPicPr>
          <p:cNvPr id="17" name="Picture 16">
            <a:extLst>
              <a:ext uri="{FF2B5EF4-FFF2-40B4-BE49-F238E27FC236}">
                <a16:creationId xmlns:a16="http://schemas.microsoft.com/office/drawing/2014/main" id="{6BFAD575-A6E1-43D5-44DE-8ADE0B7F94CA}"/>
              </a:ext>
            </a:extLst>
          </p:cNvPr>
          <p:cNvPicPr>
            <a:picLocks noChangeAspect="1"/>
          </p:cNvPicPr>
          <p:nvPr/>
        </p:nvPicPr>
        <p:blipFill>
          <a:blip r:embed="rId5"/>
          <a:stretch>
            <a:fillRect/>
          </a:stretch>
        </p:blipFill>
        <p:spPr>
          <a:xfrm>
            <a:off x="2981770" y="3988134"/>
            <a:ext cx="2938399" cy="2938399"/>
          </a:xfrm>
          <a:prstGeom prst="rect">
            <a:avLst/>
          </a:prstGeom>
        </p:spPr>
      </p:pic>
      <p:sp>
        <p:nvSpPr>
          <p:cNvPr id="18" name="Text Placeholder 8">
            <a:extLst>
              <a:ext uri="{FF2B5EF4-FFF2-40B4-BE49-F238E27FC236}">
                <a16:creationId xmlns:a16="http://schemas.microsoft.com/office/drawing/2014/main" id="{5B651F65-6235-74F3-AF05-5B3F32635C2A}"/>
              </a:ext>
            </a:extLst>
          </p:cNvPr>
          <p:cNvSpPr txBox="1">
            <a:spLocks/>
          </p:cNvSpPr>
          <p:nvPr/>
        </p:nvSpPr>
        <p:spPr>
          <a:xfrm>
            <a:off x="6183808" y="5519435"/>
            <a:ext cx="5431971" cy="1007458"/>
          </a:xfrm>
          <a:prstGeom prst="rect">
            <a:avLst/>
          </a:prstGeom>
        </p:spPr>
        <p:txBody>
          <a:bodyPr vert="horz" lIns="91440" tIns="45720" rIns="91440" bIns="45720" rtlCol="0">
            <a:normAutofit/>
          </a:bodyPr>
          <a:lstStyle>
            <a:lvl1pPr marL="0" indent="0" algn="l" defTabSz="914400" rtl="0" eaLnBrk="1" latinLnBrk="0" hangingPunct="1">
              <a:lnSpc>
                <a:spcPct val="100000"/>
              </a:lnSpc>
              <a:spcBef>
                <a:spcPts val="1000"/>
              </a:spcBef>
              <a:buFont typeface="Arial" panose="020B0604020202020204" pitchFamily="34" charset="0"/>
              <a:buNone/>
              <a:defRPr sz="1400" kern="1200">
                <a:solidFill>
                  <a:schemeClr val="tx1">
                    <a:lumMod val="75000"/>
                    <a:lumOff val="25000"/>
                  </a:schemeClr>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lumMod val="75000"/>
                    <a:lumOff val="25000"/>
                  </a:schemeClr>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lumMod val="75000"/>
                    <a:lumOff val="25000"/>
                  </a:schemeClr>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lumMod val="75000"/>
                    <a:lumOff val="25000"/>
                  </a:schemeClr>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lumMod val="75000"/>
                    <a:lumOff val="25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noProof="1"/>
              <a:t>- By using the Cynefin framework, it helps me understand and identify the right approach to situations, make better decisions and improve communication. It’s a good tool to help navigate myself through complect situations. (THE CYNEFIN CO, 2023)</a:t>
            </a:r>
          </a:p>
        </p:txBody>
      </p:sp>
      <p:pic>
        <p:nvPicPr>
          <p:cNvPr id="34" name="Audio 33">
            <a:hlinkClick r:id="" action="ppaction://media"/>
            <a:extLst>
              <a:ext uri="{FF2B5EF4-FFF2-40B4-BE49-F238E27FC236}">
                <a16:creationId xmlns:a16="http://schemas.microsoft.com/office/drawing/2014/main" id="{07E0AF87-5D9D-1462-998C-2C107D5A2866}"/>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069393026"/>
      </p:ext>
    </p:extLst>
  </p:cSld>
  <p:clrMapOvr>
    <a:masterClrMapping/>
  </p:clrMapOvr>
  <mc:AlternateContent xmlns:mc="http://schemas.openxmlformats.org/markup-compatibility/2006">
    <mc:Choice xmlns:p14="http://schemas.microsoft.com/office/powerpoint/2010/main" Requires="p14">
      <p:transition spd="slow" p14:dur="2000" advTm="69539"/>
    </mc:Choice>
    <mc:Fallback>
      <p:transition spd="slow" advTm="6953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4"/>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E54ABB-4929-4810-950B-2DAEA0A5BAB4}"/>
              </a:ext>
            </a:extLst>
          </p:cNvPr>
          <p:cNvSpPr>
            <a:spLocks noGrp="1"/>
          </p:cNvSpPr>
          <p:nvPr>
            <p:ph type="title"/>
          </p:nvPr>
        </p:nvSpPr>
        <p:spPr>
          <a:xfrm>
            <a:off x="1885156" y="892177"/>
            <a:ext cx="8421688" cy="1325563"/>
          </a:xfrm>
        </p:spPr>
        <p:txBody>
          <a:bodyPr rtlCol="0"/>
          <a:lstStyle/>
          <a:p>
            <a:pPr rtl="0"/>
            <a:r>
              <a:rPr lang="en-GB" b="1" dirty="0"/>
              <a:t>Conclusion – how to make it happen</a:t>
            </a:r>
          </a:p>
        </p:txBody>
      </p:sp>
      <p:sp>
        <p:nvSpPr>
          <p:cNvPr id="3" name="Text Placeholder 2">
            <a:extLst>
              <a:ext uri="{FF2B5EF4-FFF2-40B4-BE49-F238E27FC236}">
                <a16:creationId xmlns:a16="http://schemas.microsoft.com/office/drawing/2014/main" id="{D5E1C399-8F48-44F5-9461-3C89866D4CE1}"/>
              </a:ext>
            </a:extLst>
          </p:cNvPr>
          <p:cNvSpPr>
            <a:spLocks noGrp="1"/>
          </p:cNvSpPr>
          <p:nvPr>
            <p:ph sz="quarter" idx="4"/>
          </p:nvPr>
        </p:nvSpPr>
        <p:spPr>
          <a:xfrm>
            <a:off x="899351" y="2217740"/>
            <a:ext cx="10650391" cy="3900031"/>
          </a:xfrm>
        </p:spPr>
        <p:txBody>
          <a:bodyPr rtlCol="0">
            <a:noAutofit/>
          </a:bodyPr>
          <a:lstStyle/>
          <a:p>
            <a:pPr marL="285750" indent="-285750" rtl="0">
              <a:buFont typeface="Arial" panose="020B0604020202020204" pitchFamily="34" charset="0"/>
              <a:buChar char="•"/>
            </a:pPr>
            <a:r>
              <a:rPr lang="en-GB" sz="1800" dirty="0"/>
              <a:t>Identified the skills I need to improve on </a:t>
            </a:r>
          </a:p>
          <a:p>
            <a:pPr marL="285750" indent="-285750" rtl="0">
              <a:buFont typeface="Arial" panose="020B0604020202020204" pitchFamily="34" charset="0"/>
              <a:buChar char="•"/>
            </a:pPr>
            <a:r>
              <a:rPr lang="en-GB" sz="1800" dirty="0"/>
              <a:t>Assessed current skills </a:t>
            </a:r>
          </a:p>
          <a:p>
            <a:pPr marL="285750" indent="-285750" rtl="0">
              <a:buFont typeface="Arial" panose="020B0604020202020204" pitchFamily="34" charset="0"/>
              <a:buChar char="•"/>
            </a:pPr>
            <a:r>
              <a:rPr lang="en-GB" sz="1800" dirty="0"/>
              <a:t>Set myself goals </a:t>
            </a:r>
          </a:p>
          <a:p>
            <a:pPr marL="285750" indent="-285750" rtl="0">
              <a:buFont typeface="Arial" panose="020B0604020202020204" pitchFamily="34" charset="0"/>
              <a:buChar char="•"/>
            </a:pPr>
            <a:r>
              <a:rPr lang="en-GB" sz="1800" dirty="0"/>
              <a:t>Create a plan</a:t>
            </a:r>
          </a:p>
          <a:p>
            <a:pPr marL="285750" indent="-285750" rtl="0">
              <a:buFont typeface="Arial" panose="020B0604020202020204" pitchFamily="34" charset="0"/>
              <a:buChar char="•"/>
            </a:pPr>
            <a:r>
              <a:rPr lang="en-GB" sz="1800" dirty="0"/>
              <a:t>Practice</a:t>
            </a:r>
          </a:p>
          <a:p>
            <a:pPr marL="285750" indent="-285750" rtl="0">
              <a:buFont typeface="Arial" panose="020B0604020202020204" pitchFamily="34" charset="0"/>
              <a:buChar char="•"/>
            </a:pPr>
            <a:r>
              <a:rPr lang="en-GB" sz="1800" dirty="0"/>
              <a:t>Seek feedback</a:t>
            </a:r>
          </a:p>
          <a:p>
            <a:pPr marL="285750" indent="-285750" rtl="0">
              <a:buFont typeface="Arial" panose="020B0604020202020204" pitchFamily="34" charset="0"/>
              <a:buChar char="•"/>
            </a:pPr>
            <a:endParaRPr lang="en-GB" sz="1800" dirty="0"/>
          </a:p>
          <a:p>
            <a:pPr rtl="0"/>
            <a:r>
              <a:rPr lang="en-GB" sz="1800" dirty="0"/>
              <a:t>Understanding that it takes time and effort – need to stay motivated and committed to goals.</a:t>
            </a:r>
          </a:p>
        </p:txBody>
      </p:sp>
      <p:sp>
        <p:nvSpPr>
          <p:cNvPr id="11" name="Slide Number Placeholder 10">
            <a:extLst>
              <a:ext uri="{FF2B5EF4-FFF2-40B4-BE49-F238E27FC236}">
                <a16:creationId xmlns:a16="http://schemas.microsoft.com/office/drawing/2014/main" id="{BAD5B6F4-0A90-447A-A1AE-D75C934B6B29}"/>
              </a:ext>
            </a:extLst>
          </p:cNvPr>
          <p:cNvSpPr>
            <a:spLocks noGrp="1"/>
          </p:cNvSpPr>
          <p:nvPr>
            <p:ph type="sldNum" sz="quarter" idx="12"/>
          </p:nvPr>
        </p:nvSpPr>
        <p:spPr>
          <a:xfrm>
            <a:off x="8610600" y="6356350"/>
            <a:ext cx="2743200" cy="365125"/>
          </a:xfrm>
        </p:spPr>
        <p:txBody>
          <a:bodyPr rtlCol="0"/>
          <a:lstStyle/>
          <a:p>
            <a:pPr rtl="0"/>
            <a:fld id="{B5CEABB6-07DC-46E8-9B57-56EC44A396E5}" type="slidenum">
              <a:rPr lang="en-GB" smtClean="0"/>
              <a:pPr rtl="0"/>
              <a:t>7</a:t>
            </a:fld>
            <a:endParaRPr lang="en-GB" dirty="0"/>
          </a:p>
        </p:txBody>
      </p:sp>
      <p:pic>
        <p:nvPicPr>
          <p:cNvPr id="31" name="Audio 30">
            <a:hlinkClick r:id="" action="ppaction://media"/>
            <a:extLst>
              <a:ext uri="{FF2B5EF4-FFF2-40B4-BE49-F238E27FC236}">
                <a16:creationId xmlns:a16="http://schemas.microsoft.com/office/drawing/2014/main" id="{84077E8C-1CF7-4983-1A9C-091CB09A7897}"/>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121178069"/>
      </p:ext>
    </p:extLst>
  </p:cSld>
  <p:clrMapOvr>
    <a:masterClrMapping/>
  </p:clrMapOvr>
  <mc:AlternateContent xmlns:mc="http://schemas.openxmlformats.org/markup-compatibility/2006">
    <mc:Choice xmlns:p14="http://schemas.microsoft.com/office/powerpoint/2010/main" Requires="p14">
      <p:transition spd="slow" p14:dur="2000" advTm="73327"/>
    </mc:Choice>
    <mc:Fallback>
      <p:transition spd="slow" advTm="7332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1"/>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CAEE93-8585-46D4-A7EC-F184E317CB2E}"/>
              </a:ext>
            </a:extLst>
          </p:cNvPr>
          <p:cNvSpPr>
            <a:spLocks noGrp="1"/>
          </p:cNvSpPr>
          <p:nvPr>
            <p:ph type="ctrTitle"/>
          </p:nvPr>
        </p:nvSpPr>
        <p:spPr>
          <a:xfrm>
            <a:off x="5222240" y="2418376"/>
            <a:ext cx="4179570" cy="1524735"/>
          </a:xfrm>
        </p:spPr>
        <p:txBody>
          <a:bodyPr rtlCol="0"/>
          <a:lstStyle/>
          <a:p>
            <a:pPr rtl="0"/>
            <a:r>
              <a:rPr lang="en-GB" b="1" dirty="0"/>
              <a:t>THANK YOU!</a:t>
            </a:r>
          </a:p>
        </p:txBody>
      </p:sp>
      <p:sp>
        <p:nvSpPr>
          <p:cNvPr id="6" name="Slide Number Placeholder 5">
            <a:extLst>
              <a:ext uri="{FF2B5EF4-FFF2-40B4-BE49-F238E27FC236}">
                <a16:creationId xmlns:a16="http://schemas.microsoft.com/office/drawing/2014/main" id="{5EDCFF82-B70F-4971-9182-7C3AEA3CFD26}"/>
              </a:ext>
            </a:extLst>
          </p:cNvPr>
          <p:cNvSpPr>
            <a:spLocks noGrp="1"/>
          </p:cNvSpPr>
          <p:nvPr>
            <p:ph type="sldNum" sz="quarter" idx="12"/>
          </p:nvPr>
        </p:nvSpPr>
        <p:spPr>
          <a:xfrm>
            <a:off x="9579428" y="6356350"/>
            <a:ext cx="1774371" cy="365125"/>
          </a:xfrm>
        </p:spPr>
        <p:txBody>
          <a:bodyPr rtlCol="0"/>
          <a:lstStyle/>
          <a:p>
            <a:pPr rtl="0"/>
            <a:fld id="{B5CEABB6-07DC-46E8-9B57-56EC44A396E5}" type="slidenum">
              <a:rPr lang="en-GB" smtClean="0"/>
              <a:pPr rtl="0"/>
              <a:t>8</a:t>
            </a:fld>
            <a:endParaRPr lang="en-GB"/>
          </a:p>
        </p:txBody>
      </p:sp>
    </p:spTree>
    <p:extLst>
      <p:ext uri="{BB962C8B-B14F-4D97-AF65-F5344CB8AC3E}">
        <p14:creationId xmlns:p14="http://schemas.microsoft.com/office/powerpoint/2010/main" val="243649392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1BF33B-5572-4A00-A55C-1E13A6B3A8F1}"/>
              </a:ext>
            </a:extLst>
          </p:cNvPr>
          <p:cNvSpPr>
            <a:spLocks noGrp="1"/>
          </p:cNvSpPr>
          <p:nvPr>
            <p:ph type="title"/>
          </p:nvPr>
        </p:nvSpPr>
        <p:spPr>
          <a:xfrm>
            <a:off x="1885156" y="517527"/>
            <a:ext cx="8421688" cy="1325563"/>
          </a:xfrm>
        </p:spPr>
        <p:txBody>
          <a:bodyPr rtlCol="0"/>
          <a:lstStyle/>
          <a:p>
            <a:pPr rtl="0"/>
            <a:r>
              <a:rPr lang="en-GB" b="1" dirty="0"/>
              <a:t>References</a:t>
            </a:r>
            <a:r>
              <a:rPr lang="en-GB" dirty="0"/>
              <a:t> </a:t>
            </a:r>
          </a:p>
        </p:txBody>
      </p:sp>
      <p:sp>
        <p:nvSpPr>
          <p:cNvPr id="9" name="Slide Number Placeholder 8">
            <a:extLst>
              <a:ext uri="{FF2B5EF4-FFF2-40B4-BE49-F238E27FC236}">
                <a16:creationId xmlns:a16="http://schemas.microsoft.com/office/drawing/2014/main" id="{9BFC0B64-8F13-426F-B6C5-9C9427ACAD7E}"/>
              </a:ext>
            </a:extLst>
          </p:cNvPr>
          <p:cNvSpPr>
            <a:spLocks noGrp="1"/>
          </p:cNvSpPr>
          <p:nvPr>
            <p:ph type="sldNum" sz="quarter" idx="12"/>
          </p:nvPr>
        </p:nvSpPr>
        <p:spPr>
          <a:xfrm>
            <a:off x="8610600" y="6356350"/>
            <a:ext cx="2743200" cy="365125"/>
          </a:xfrm>
        </p:spPr>
        <p:txBody>
          <a:bodyPr rtlCol="0"/>
          <a:lstStyle/>
          <a:p>
            <a:pPr rtl="0"/>
            <a:fld id="{B5CEABB6-07DC-46E8-9B57-56EC44A396E5}" type="slidenum">
              <a:rPr lang="en-GB" smtClean="0"/>
              <a:pPr rtl="0"/>
              <a:t>9</a:t>
            </a:fld>
            <a:endParaRPr lang="en-GB" dirty="0"/>
          </a:p>
        </p:txBody>
      </p:sp>
      <p:sp>
        <p:nvSpPr>
          <p:cNvPr id="50" name="TextBox 49">
            <a:extLst>
              <a:ext uri="{FF2B5EF4-FFF2-40B4-BE49-F238E27FC236}">
                <a16:creationId xmlns:a16="http://schemas.microsoft.com/office/drawing/2014/main" id="{067C45F8-A784-E9A6-42EB-789E816DB784}"/>
              </a:ext>
            </a:extLst>
          </p:cNvPr>
          <p:cNvSpPr txBox="1"/>
          <p:nvPr/>
        </p:nvSpPr>
        <p:spPr>
          <a:xfrm>
            <a:off x="707572" y="1436914"/>
            <a:ext cx="11092543" cy="5231369"/>
          </a:xfrm>
          <a:prstGeom prst="rect">
            <a:avLst/>
          </a:prstGeom>
          <a:noFill/>
        </p:spPr>
        <p:txBody>
          <a:bodyPr wrap="square" rtlCol="0">
            <a:spAutoFit/>
          </a:bodyPr>
          <a:lstStyle/>
          <a:p>
            <a:pPr marL="457200" indent="-457200">
              <a:lnSpc>
                <a:spcPct val="107000"/>
              </a:lnSpc>
              <a:spcAft>
                <a:spcPts val="800"/>
              </a:spcAft>
            </a:pPr>
            <a:r>
              <a:rPr lang="en-US" sz="1800" kern="100" dirty="0" err="1">
                <a:effectLst/>
                <a:latin typeface="Calibri" panose="020F0502020204030204" pitchFamily="34" charset="0"/>
                <a:ea typeface="Calibri" panose="020F0502020204030204" pitchFamily="34" charset="0"/>
                <a:cs typeface="Times New Roman" panose="02020603050405020304" pitchFamily="18" charset="0"/>
              </a:rPr>
              <a:t>Alvermia</a:t>
            </a: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 University. (2023). </a:t>
            </a:r>
            <a:r>
              <a:rPr lang="en-US" sz="1800" i="1" kern="100" dirty="0">
                <a:effectLst/>
                <a:latin typeface="Calibri" panose="020F0502020204030204" pitchFamily="34" charset="0"/>
                <a:ea typeface="Calibri" panose="020F0502020204030204" pitchFamily="34" charset="0"/>
                <a:cs typeface="Times New Roman" panose="02020603050405020304" pitchFamily="18" charset="0"/>
              </a:rPr>
              <a:t>Marketing Executive</a:t>
            </a: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 Retrieved from </a:t>
            </a:r>
            <a:r>
              <a:rPr lang="en-US" sz="1800" kern="100" dirty="0" err="1">
                <a:effectLst/>
                <a:latin typeface="Calibri" panose="020F0502020204030204" pitchFamily="34" charset="0"/>
                <a:ea typeface="Calibri" panose="020F0502020204030204" pitchFamily="34" charset="0"/>
                <a:cs typeface="Times New Roman" panose="02020603050405020304" pitchFamily="18" charset="0"/>
              </a:rPr>
              <a:t>Alvermia</a:t>
            </a: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 University: </a:t>
            </a:r>
            <a:r>
              <a:rPr lang="en-US" sz="1800" kern="100" dirty="0">
                <a:effectLst/>
                <a:latin typeface="Calibri" panose="020F0502020204030204" pitchFamily="34" charset="0"/>
                <a:ea typeface="Calibri" panose="020F0502020204030204" pitchFamily="34" charset="0"/>
                <a:cs typeface="Times New Roman" panose="02020603050405020304" pitchFamily="18" charset="0"/>
                <a:hlinkClick r:id="rId3"/>
              </a:rPr>
              <a:t>https://online.alvernia.edu/career-outcomes/marketing-executive/#:~:text=A%20marketing%20executive%20is%20responsible,stays%20current%20on%20marketing%20trends</a:t>
            </a: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 </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457200" indent="-457200">
              <a:lnSpc>
                <a:spcPct val="107000"/>
              </a:lnSpc>
              <a:spcAft>
                <a:spcPts val="800"/>
              </a:spcAft>
            </a:pP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Andrus, S. (2017, March). </a:t>
            </a:r>
            <a:r>
              <a:rPr lang="en-US" sz="1800" i="1" kern="100" dirty="0">
                <a:effectLst/>
                <a:latin typeface="Calibri" panose="020F0502020204030204" pitchFamily="34" charset="0"/>
                <a:ea typeface="Calibri" panose="020F0502020204030204" pitchFamily="34" charset="0"/>
                <a:cs typeface="Times New Roman" panose="02020603050405020304" pitchFamily="18" charset="0"/>
              </a:rPr>
              <a:t>TEDx "The Job Hunt is Dead - Now What?"</a:t>
            </a: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 Retrieved from LinkedIn : </a:t>
            </a:r>
            <a:r>
              <a:rPr lang="en-US" sz="1800" kern="100" dirty="0">
                <a:effectLst/>
                <a:latin typeface="Calibri" panose="020F0502020204030204" pitchFamily="34" charset="0"/>
                <a:ea typeface="Calibri" panose="020F0502020204030204" pitchFamily="34" charset="0"/>
                <a:cs typeface="Times New Roman" panose="02020603050405020304" pitchFamily="18" charset="0"/>
                <a:hlinkClick r:id="rId4"/>
              </a:rPr>
              <a:t>https://www.linkedin.com/pulse/tedx-job-hunt-dead-now-what-sarah-baker-andrus-apr/</a:t>
            </a: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 </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457200" indent="-457200">
              <a:lnSpc>
                <a:spcPct val="107000"/>
              </a:lnSpc>
              <a:spcAft>
                <a:spcPts val="800"/>
              </a:spcAft>
            </a:pP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Career Smart. (2023). </a:t>
            </a:r>
            <a:r>
              <a:rPr lang="en-US" sz="1800" i="1" kern="100" dirty="0">
                <a:effectLst/>
                <a:latin typeface="Calibri" panose="020F0502020204030204" pitchFamily="34" charset="0"/>
                <a:ea typeface="Calibri" panose="020F0502020204030204" pitchFamily="34" charset="0"/>
                <a:cs typeface="Times New Roman" panose="02020603050405020304" pitchFamily="18" charset="0"/>
              </a:rPr>
              <a:t>CAREER TEST: SKILLS AUDIT</a:t>
            </a: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 Retrieved from Career Smart : </a:t>
            </a:r>
            <a:r>
              <a:rPr lang="en-US" sz="1800" kern="100" dirty="0">
                <a:effectLst/>
                <a:latin typeface="Calibri" panose="020F0502020204030204" pitchFamily="34" charset="0"/>
                <a:ea typeface="Calibri" panose="020F0502020204030204" pitchFamily="34" charset="0"/>
                <a:cs typeface="Times New Roman" panose="02020603050405020304" pitchFamily="18" charset="0"/>
                <a:hlinkClick r:id="rId5"/>
              </a:rPr>
              <a:t>https://careersmart.org.uk/tools/career-test-skills-audit</a:t>
            </a: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 </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457200" indent="-457200">
              <a:lnSpc>
                <a:spcPct val="107000"/>
              </a:lnSpc>
              <a:spcAft>
                <a:spcPts val="800"/>
              </a:spcAft>
            </a:pPr>
            <a:r>
              <a:rPr lang="en-US" sz="1800" kern="100" dirty="0" err="1">
                <a:effectLst/>
                <a:latin typeface="Calibri" panose="020F0502020204030204" pitchFamily="34" charset="0"/>
                <a:ea typeface="Calibri" panose="020F0502020204030204" pitchFamily="34" charset="0"/>
                <a:cs typeface="Times New Roman" panose="02020603050405020304" pitchFamily="18" charset="0"/>
              </a:rPr>
              <a:t>Carrane</a:t>
            </a: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 L. (2018). </a:t>
            </a:r>
            <a:r>
              <a:rPr lang="en-US" sz="1800" i="1" kern="100" dirty="0">
                <a:effectLst/>
                <a:latin typeface="Calibri" panose="020F0502020204030204" pitchFamily="34" charset="0"/>
                <a:ea typeface="Calibri" panose="020F0502020204030204" pitchFamily="34" charset="0"/>
                <a:cs typeface="Times New Roman" panose="02020603050405020304" pitchFamily="18" charset="0"/>
              </a:rPr>
              <a:t>Educational Endeavors </a:t>
            </a: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 Retrieved from Why It’s Important to Take Risks: </a:t>
            </a:r>
            <a:r>
              <a:rPr lang="en-US" sz="1800" kern="100" dirty="0">
                <a:effectLst/>
                <a:latin typeface="Calibri" panose="020F0502020204030204" pitchFamily="34" charset="0"/>
                <a:ea typeface="Calibri" panose="020F0502020204030204" pitchFamily="34" charset="0"/>
                <a:cs typeface="Times New Roman" panose="02020603050405020304" pitchFamily="18" charset="0"/>
                <a:hlinkClick r:id="rId6"/>
              </a:rPr>
              <a:t>https://educationalendeavors.org/why-risk-taking-is-important/#:~:text=Here%20are%20some%20of%20the%20biggest%20benefits%20from,embrace%20failure%20...%206%20You%20may%20succeed%20</a:t>
            </a: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 </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457200" indent="-457200">
              <a:lnSpc>
                <a:spcPct val="107000"/>
              </a:lnSpc>
              <a:spcAft>
                <a:spcPts val="800"/>
              </a:spcAft>
            </a:pP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Indeed. (2023). </a:t>
            </a:r>
            <a:r>
              <a:rPr lang="en-US" sz="1800" i="1" kern="100" dirty="0">
                <a:effectLst/>
                <a:latin typeface="Calibri" panose="020F0502020204030204" pitchFamily="34" charset="0"/>
                <a:ea typeface="Calibri" panose="020F0502020204030204" pitchFamily="34" charset="0"/>
                <a:cs typeface="Times New Roman" panose="02020603050405020304" pitchFamily="18" charset="0"/>
              </a:rPr>
              <a:t>Marketing Executive Jobs</a:t>
            </a: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 Retrieved from Indeed: </a:t>
            </a:r>
            <a:r>
              <a:rPr lang="en-US" sz="1800" kern="100" dirty="0">
                <a:effectLst/>
                <a:latin typeface="Calibri" panose="020F0502020204030204" pitchFamily="34" charset="0"/>
                <a:ea typeface="Calibri" panose="020F0502020204030204" pitchFamily="34" charset="0"/>
                <a:cs typeface="Times New Roman" panose="02020603050405020304" pitchFamily="18" charset="0"/>
                <a:hlinkClick r:id="rId7"/>
              </a:rPr>
              <a:t>https://uk.indeed.com/jobs?q=Marketing+Executive&amp;vjk=ca7d8ca6b33374d4&amp;aceid=&amp;gclid=Cj0KCQjwiZqhBhCJARIsACHHEH_k2xb5EEH5SxDKiavhyJ1PV2nrPoX0nGxA_HxLT4cDDIm2m23hq8YaAp41EALw_wcB&amp;from=mobRdr&amp;utm_source=%2Fm%2F&amp;utm_medium=redir&amp;utm_campaign=dt</a:t>
            </a: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 </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17782485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1BF33B-5572-4A00-A55C-1E13A6B3A8F1}"/>
              </a:ext>
            </a:extLst>
          </p:cNvPr>
          <p:cNvSpPr>
            <a:spLocks noGrp="1"/>
          </p:cNvSpPr>
          <p:nvPr>
            <p:ph type="title"/>
          </p:nvPr>
        </p:nvSpPr>
        <p:spPr>
          <a:xfrm>
            <a:off x="1885156" y="331262"/>
            <a:ext cx="8421688" cy="1325563"/>
          </a:xfrm>
        </p:spPr>
        <p:txBody>
          <a:bodyPr rtlCol="0"/>
          <a:lstStyle/>
          <a:p>
            <a:pPr rtl="0"/>
            <a:r>
              <a:rPr lang="en-GB" b="1" dirty="0"/>
              <a:t>References</a:t>
            </a:r>
            <a:r>
              <a:rPr lang="en-GB" dirty="0"/>
              <a:t> </a:t>
            </a:r>
          </a:p>
        </p:txBody>
      </p:sp>
      <p:sp>
        <p:nvSpPr>
          <p:cNvPr id="9" name="Slide Number Placeholder 8">
            <a:extLst>
              <a:ext uri="{FF2B5EF4-FFF2-40B4-BE49-F238E27FC236}">
                <a16:creationId xmlns:a16="http://schemas.microsoft.com/office/drawing/2014/main" id="{9BFC0B64-8F13-426F-B6C5-9C9427ACAD7E}"/>
              </a:ext>
            </a:extLst>
          </p:cNvPr>
          <p:cNvSpPr>
            <a:spLocks noGrp="1"/>
          </p:cNvSpPr>
          <p:nvPr>
            <p:ph type="sldNum" sz="quarter" idx="12"/>
          </p:nvPr>
        </p:nvSpPr>
        <p:spPr>
          <a:xfrm>
            <a:off x="8610600" y="6356350"/>
            <a:ext cx="2743200" cy="365125"/>
          </a:xfrm>
        </p:spPr>
        <p:txBody>
          <a:bodyPr rtlCol="0"/>
          <a:lstStyle/>
          <a:p>
            <a:pPr rtl="0"/>
            <a:fld id="{B5CEABB6-07DC-46E8-9B57-56EC44A396E5}" type="slidenum">
              <a:rPr lang="en-GB" smtClean="0"/>
              <a:pPr rtl="0"/>
              <a:t>10</a:t>
            </a:fld>
            <a:endParaRPr lang="en-GB" dirty="0"/>
          </a:p>
        </p:txBody>
      </p:sp>
      <p:sp>
        <p:nvSpPr>
          <p:cNvPr id="3" name="TextBox 2">
            <a:extLst>
              <a:ext uri="{FF2B5EF4-FFF2-40B4-BE49-F238E27FC236}">
                <a16:creationId xmlns:a16="http://schemas.microsoft.com/office/drawing/2014/main" id="{3F972555-91D5-5C41-5721-A65E20DA0AD1}"/>
              </a:ext>
            </a:extLst>
          </p:cNvPr>
          <p:cNvSpPr txBox="1"/>
          <p:nvPr/>
        </p:nvSpPr>
        <p:spPr>
          <a:xfrm>
            <a:off x="457200" y="1447800"/>
            <a:ext cx="11136086" cy="4342279"/>
          </a:xfrm>
          <a:prstGeom prst="rect">
            <a:avLst/>
          </a:prstGeom>
          <a:noFill/>
        </p:spPr>
        <p:txBody>
          <a:bodyPr wrap="square" rtlCol="0">
            <a:spAutoFit/>
          </a:bodyPr>
          <a:lstStyle/>
          <a:p>
            <a:pPr marL="457200" indent="-457200">
              <a:lnSpc>
                <a:spcPct val="107000"/>
              </a:lnSpc>
              <a:spcAft>
                <a:spcPts val="800"/>
              </a:spcAft>
            </a:pP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LinkedIn. (2022). </a:t>
            </a:r>
            <a:r>
              <a:rPr lang="en-US" sz="1800" i="1" kern="100" dirty="0">
                <a:effectLst/>
                <a:latin typeface="Calibri" panose="020F0502020204030204" pitchFamily="34" charset="0"/>
                <a:ea typeface="Calibri" panose="020F0502020204030204" pitchFamily="34" charset="0"/>
                <a:cs typeface="Times New Roman" panose="02020603050405020304" pitchFamily="18" charset="0"/>
              </a:rPr>
              <a:t>What is LinkedIn and How Can I Use It?</a:t>
            </a: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 Retrieved from LinkedIn: </a:t>
            </a:r>
            <a:r>
              <a:rPr lang="en-US" sz="1800" kern="100" dirty="0">
                <a:effectLst/>
                <a:latin typeface="Calibri" panose="020F0502020204030204" pitchFamily="34" charset="0"/>
                <a:ea typeface="Calibri" panose="020F0502020204030204" pitchFamily="34" charset="0"/>
                <a:cs typeface="Times New Roman" panose="02020603050405020304" pitchFamily="18" charset="0"/>
                <a:hlinkClick r:id="rId3"/>
              </a:rPr>
              <a:t>https://www.linkedin.com/help/linkedin/answer/a548441/what-is-linkedin-and-how-can-i-use-it-?lang=en#:~:text=LinkedIn%20is%20the%20world's%20largest,to%20succeed%20in%20your%20career</a:t>
            </a: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 </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457200" indent="-457200">
              <a:lnSpc>
                <a:spcPct val="107000"/>
              </a:lnSpc>
              <a:spcAft>
                <a:spcPts val="800"/>
              </a:spcAft>
            </a:pP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Manchester Young Professionals . (2022). </a:t>
            </a:r>
            <a:r>
              <a:rPr lang="en-US" sz="1800" i="1" kern="100" dirty="0">
                <a:effectLst/>
                <a:latin typeface="Calibri" panose="020F0502020204030204" pitchFamily="34" charset="0"/>
                <a:ea typeface="Calibri" panose="020F0502020204030204" pitchFamily="34" charset="0"/>
                <a:cs typeface="Times New Roman" panose="02020603050405020304" pitchFamily="18" charset="0"/>
              </a:rPr>
              <a:t>10 Reasons Why You Should Attend More Networking Events</a:t>
            </a: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 Retrieved from MYP: </a:t>
            </a:r>
            <a:r>
              <a:rPr lang="en-US" sz="1800" kern="100" dirty="0">
                <a:effectLst/>
                <a:latin typeface="Calibri" panose="020F0502020204030204" pitchFamily="34" charset="0"/>
                <a:ea typeface="Calibri" panose="020F0502020204030204" pitchFamily="34" charset="0"/>
                <a:cs typeface="Times New Roman" panose="02020603050405020304" pitchFamily="18" charset="0"/>
                <a:hlinkClick r:id="rId4"/>
              </a:rPr>
              <a:t>https://www.mcryoungprofessionals.com/10-reasons-why-you-should-attend-more-networking-events/</a:t>
            </a: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 </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457200" indent="-457200">
              <a:lnSpc>
                <a:spcPct val="107000"/>
              </a:lnSpc>
              <a:spcAft>
                <a:spcPts val="800"/>
              </a:spcAft>
            </a:pP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Prospects. (2023). </a:t>
            </a:r>
            <a:r>
              <a:rPr lang="en-US" sz="1800" i="1" kern="100" dirty="0">
                <a:effectLst/>
                <a:latin typeface="Calibri" panose="020F0502020204030204" pitchFamily="34" charset="0"/>
                <a:ea typeface="Calibri" panose="020F0502020204030204" pitchFamily="34" charset="0"/>
                <a:cs typeface="Times New Roman" panose="02020603050405020304" pitchFamily="18" charset="0"/>
              </a:rPr>
              <a:t>Marketing executive</a:t>
            </a: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 Retrieved from Prospects: </a:t>
            </a:r>
            <a:r>
              <a:rPr lang="en-US" sz="1800" kern="100" dirty="0">
                <a:effectLst/>
                <a:latin typeface="Calibri" panose="020F0502020204030204" pitchFamily="34" charset="0"/>
                <a:ea typeface="Calibri" panose="020F0502020204030204" pitchFamily="34" charset="0"/>
                <a:cs typeface="Times New Roman" panose="02020603050405020304" pitchFamily="18" charset="0"/>
                <a:hlinkClick r:id="rId5"/>
              </a:rPr>
              <a:t>https://www.prospects.ac.uk/job-profiles/marketing-executive?gclid=Cj0KCQjwiZqhBhCJARIsACHHEH9Yxyc9Sx_3kqPVKdjZ8uuUH0zvYWAaqvoWCWiezufW4L74Bf3zaRcaAlqJEALw_wcB#skills</a:t>
            </a: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 </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457200" indent="-457200">
              <a:lnSpc>
                <a:spcPct val="107000"/>
              </a:lnSpc>
              <a:spcAft>
                <a:spcPts val="800"/>
              </a:spcAft>
            </a:pP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Target Jobs. (2023). </a:t>
            </a:r>
            <a:r>
              <a:rPr lang="en-US" sz="1800" i="1" kern="100" dirty="0">
                <a:effectLst/>
                <a:latin typeface="Calibri" panose="020F0502020204030204" pitchFamily="34" charset="0"/>
                <a:ea typeface="Calibri" panose="020F0502020204030204" pitchFamily="34" charset="0"/>
                <a:cs typeface="Times New Roman" panose="02020603050405020304" pitchFamily="18" charset="0"/>
              </a:rPr>
              <a:t>Marketing executive: job description</a:t>
            </a: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 Retrieved from Target Jobs: </a:t>
            </a:r>
            <a:r>
              <a:rPr lang="en-US" sz="1800" kern="100" dirty="0">
                <a:effectLst/>
                <a:latin typeface="Calibri" panose="020F0502020204030204" pitchFamily="34" charset="0"/>
                <a:ea typeface="Calibri" panose="020F0502020204030204" pitchFamily="34" charset="0"/>
                <a:cs typeface="Times New Roman" panose="02020603050405020304" pitchFamily="18" charset="0"/>
                <a:hlinkClick r:id="rId6"/>
              </a:rPr>
              <a:t>https://targetjobs.co.uk/careers-advice/job-descriptions/marketing-executive-job-description</a:t>
            </a: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 </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457200" indent="-457200">
              <a:lnSpc>
                <a:spcPct val="107000"/>
              </a:lnSpc>
              <a:spcAft>
                <a:spcPts val="800"/>
              </a:spcAft>
            </a:pP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THE CYNEFIN CO. (2023). </a:t>
            </a:r>
            <a:r>
              <a:rPr lang="en-US" sz="1800" i="1" kern="100" dirty="0">
                <a:effectLst/>
                <a:latin typeface="Calibri" panose="020F0502020204030204" pitchFamily="34" charset="0"/>
                <a:ea typeface="Calibri" panose="020F0502020204030204" pitchFamily="34" charset="0"/>
                <a:cs typeface="Times New Roman" panose="02020603050405020304" pitchFamily="18" charset="0"/>
              </a:rPr>
              <a:t>THE CYNEFIN FRAMEWORK</a:t>
            </a: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 Retrieved from THE CYNEFIN CO: </a:t>
            </a:r>
            <a:r>
              <a:rPr lang="en-US" sz="1800" kern="100" dirty="0">
                <a:effectLst/>
                <a:latin typeface="Calibri" panose="020F0502020204030204" pitchFamily="34" charset="0"/>
                <a:ea typeface="Calibri" panose="020F0502020204030204" pitchFamily="34" charset="0"/>
                <a:cs typeface="Times New Roman" panose="02020603050405020304" pitchFamily="18" charset="0"/>
                <a:hlinkClick r:id="rId7"/>
              </a:rPr>
              <a:t>https://thecynefin.co/about-us/about-cynefin-framework/</a:t>
            </a:r>
            <a:r>
              <a:rPr lang="en-US" sz="1800" kern="100" dirty="0">
                <a:effectLst/>
                <a:latin typeface="Calibri" panose="020F0502020204030204" pitchFamily="34" charset="0"/>
                <a:ea typeface="Calibri" panose="020F0502020204030204" pitchFamily="34" charset="0"/>
                <a:cs typeface="Times New Roman" panose="02020603050405020304" pitchFamily="18" charset="0"/>
              </a:rPr>
              <a:t> </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995761173"/>
      </p:ext>
    </p:extLst>
  </p:cSld>
  <p:clrMapOvr>
    <a:masterClrMapping/>
  </p:clrMapOvr>
</p:sld>
</file>

<file path=ppt/theme/theme1.xml><?xml version="1.0" encoding="utf-8"?>
<a:theme xmlns:a="http://schemas.openxmlformats.org/drawingml/2006/main" name="Monoline">
  <a:themeElements>
    <a:clrScheme name="Custom 167">
      <a:dk1>
        <a:sysClr val="windowText" lastClr="000000"/>
      </a:dk1>
      <a:lt1>
        <a:sysClr val="window" lastClr="FFFFFF"/>
      </a:lt1>
      <a:dk2>
        <a:srgbClr val="44546A"/>
      </a:dk2>
      <a:lt2>
        <a:srgbClr val="E7E6E6"/>
      </a:lt2>
      <a:accent1>
        <a:srgbClr val="FBF4EF"/>
      </a:accent1>
      <a:accent2>
        <a:srgbClr val="F7F6F3"/>
      </a:accent2>
      <a:accent3>
        <a:srgbClr val="A5A5A5"/>
      </a:accent3>
      <a:accent4>
        <a:srgbClr val="FFC000"/>
      </a:accent4>
      <a:accent5>
        <a:srgbClr val="5B9BD5"/>
      </a:accent5>
      <a:accent6>
        <a:srgbClr val="70AD47"/>
      </a:accent6>
      <a:hlink>
        <a:srgbClr val="0563C1"/>
      </a:hlink>
      <a:folHlink>
        <a:srgbClr val="954F72"/>
      </a:folHlink>
    </a:clrScheme>
    <a:fontScheme name="Custom 56">
      <a:majorFont>
        <a:latin typeface="Tenorite"/>
        <a:ea typeface=""/>
        <a:cs typeface=""/>
      </a:majorFont>
      <a:minorFont>
        <a:latin typeface="Tenorite"/>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_53329047_TF56180624_Win32" id="{9C9DE05E-573F-4B74-9E07-5048A314E5F0}" vid="{CC422194-82DE-4560-A159-6C2CDC2379C3}"/>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0" ma:contentTypeDescription="Create a new document." ma:contentTypeScope="" ma:versionID="1267097ee5f5874adfcc408041ae252e">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395891a93df65b14727750f2c06c306c"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element ref="ns1:_ip_UnifiedCompliancePolicyProperties" minOccurs="0"/>
                <xsd:element ref="ns1:_ip_UnifiedCompliancePolicyUIAction" minOccurs="0"/>
                <xsd:element ref="ns2:Image" minOccurs="0"/>
                <xsd:element ref="ns4:TaxCatchAll" minOccurs="0"/>
                <xsd:element ref="ns2:ImageTagsTaxHTFiel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xsd:simpleType>
        <xsd:restriction base="dms:Note"/>
      </xsd:simpleType>
    </xsd:element>
    <xsd:element name="_ip_UnifiedCompliancePolicyUIAction" ma:index="21" nillable="true" ma:displayName="Unified Compliance Policy UI Action"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element name="Image" ma:index="22" nillable="true" ma:displayName="Image" ma:format="Image" ma:internalName="Image">
      <xsd:complexType>
        <xsd:complexContent>
          <xsd:extension base="dms:URL">
            <xsd:sequence>
              <xsd:element name="Url" type="dms:ValidUrl" minOccurs="0" nillable="true"/>
              <xsd:element name="Description" type="xsd:string" nillable="true"/>
            </xsd:sequence>
          </xsd:extension>
        </xsd:complexContent>
      </xsd:complex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MediaServiceKeyPoints xmlns="71af3243-3dd4-4a8d-8c0d-dd76da1f02a5"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64CF2EF3-001F-4BE9-81B3-86ECBBF9425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7F97B18F-50BC-4F30-8373-93489E845F83}">
  <ds:schemaRefs>
    <ds:schemaRef ds:uri="http://schemas.microsoft.com/office/2006/metadata/properties"/>
    <ds:schemaRef ds:uri="http://schemas.microsoft.com/office/infopath/2007/PartnerControls"/>
    <ds:schemaRef ds:uri="http://schemas.microsoft.com/sharepoint/v3"/>
    <ds:schemaRef ds:uri="71af3243-3dd4-4a8d-8c0d-dd76da1f02a5"/>
    <ds:schemaRef ds:uri="230e9df3-be65-4c73-a93b-d1236ebd677e"/>
  </ds:schemaRefs>
</ds:datastoreItem>
</file>

<file path=customXml/itemProps3.xml><?xml version="1.0" encoding="utf-8"?>
<ds:datastoreItem xmlns:ds="http://schemas.openxmlformats.org/officeDocument/2006/customXml" ds:itemID="{42BC90D6-94CF-42F7-AAC4-9CF6824C54D5}">
  <ds:schemaRefs>
    <ds:schemaRef ds:uri="http://schemas.microsoft.com/sharepoint/v3/contenttype/forms"/>
  </ds:schemaRefs>
</ds:datastoreItem>
</file>

<file path=docMetadata/LabelInfo.xml><?xml version="1.0" encoding="utf-8"?>
<clbl:labelList xmlns:clbl="http://schemas.microsoft.com/office/2020/mipLabelMetadata">
  <clbl:label id="{f42aa342-8706-4288-bd11-ebb85995028c}" enabled="1" method="Standard" siteId="{72f988bf-86f1-41af-91ab-2d7cd011db47}" removed="0"/>
</clbl:labelList>
</file>

<file path=docProps/app.xml><?xml version="1.0" encoding="utf-8"?>
<Properties xmlns="http://schemas.openxmlformats.org/officeDocument/2006/extended-properties" xmlns:vt="http://schemas.openxmlformats.org/officeDocument/2006/docPropsVTypes">
  <Template>Minimalist light sales pitch</Template>
  <TotalTime>622</TotalTime>
  <Words>1996</Words>
  <Application>Microsoft Office PowerPoint</Application>
  <PresentationFormat>Widescreen</PresentationFormat>
  <Paragraphs>140</Paragraphs>
  <Slides>10</Slides>
  <Notes>10</Notes>
  <HiddenSlides>0</HiddenSlides>
  <MMClips>6</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10</vt:i4>
      </vt:variant>
    </vt:vector>
  </HeadingPairs>
  <TitlesOfParts>
    <vt:vector size="14" baseType="lpstr">
      <vt:lpstr>Arial</vt:lpstr>
      <vt:lpstr>Calibri</vt:lpstr>
      <vt:lpstr>Tenorite</vt:lpstr>
      <vt:lpstr>Monoline</vt:lpstr>
      <vt:lpstr>Changemakers: Building your Personal Brand for Sustainable Employment (BMSP5014/C)</vt:lpstr>
      <vt:lpstr>Introduction</vt:lpstr>
      <vt:lpstr>marketing executive</vt:lpstr>
      <vt:lpstr>Current skills</vt:lpstr>
      <vt:lpstr>Experience &amp; Skills I need to develop</vt:lpstr>
      <vt:lpstr>Multiple Paths I will use to develop</vt:lpstr>
      <vt:lpstr>Conclusion – how to make it happen</vt:lpstr>
      <vt:lpstr>THANK YOU!</vt:lpstr>
      <vt:lpstr>References </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Changemakers: Building your Personal Brand for Sustainable Employment (BMSP5014/C)</dc:title>
  <dc:creator>Judith Churcher</dc:creator>
  <cp:lastModifiedBy>Judith Churcher</cp:lastModifiedBy>
  <cp:revision>2</cp:revision>
  <dcterms:created xsi:type="dcterms:W3CDTF">2023-03-31T10:56:01Z</dcterms:created>
  <dcterms:modified xsi:type="dcterms:W3CDTF">2023-03-31T21:18:58Z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