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2" r:id="rId3"/>
    <p:sldId id="263" r:id="rId4"/>
    <p:sldId id="264" r:id="rId5"/>
    <p:sldId id="265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8A46D1-1694-4413-A727-FE30510F89D0}" type="datetimeFigureOut">
              <a:rPr lang="en-GB" smtClean="0"/>
              <a:pPr/>
              <a:t>15/02/2015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3E20A-5BC0-4C72-93A1-C062E9F61F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6024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798009D-5750-4EFB-95A2-26F44683386D}" type="slidenum">
              <a:rPr lang="en-US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6E9C29A4-4F7D-41DD-9D93-F91BFC7FE784}" type="slidenum">
              <a:rPr lang="en-US">
                <a:solidFill>
                  <a:prstClr val="black"/>
                </a:solidFill>
              </a:rPr>
              <a:pPr>
                <a:defRPr/>
              </a:pPr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smtClean="0"/>
              <a:t>Social constructionist believe that you learn more from talking to peers than from listening to experts. Talk to each other.</a:t>
            </a:r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E8E6576-AF7B-4B58-B44E-1C959D33E30A}" type="slidenum">
              <a:rPr lang="en-US">
                <a:solidFill>
                  <a:prstClr val="black"/>
                </a:solidFill>
              </a:rPr>
              <a:pPr>
                <a:defRPr/>
              </a:pPr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51BB2F7-77DD-424C-ABF4-BFA7BAAEEF3D}" type="slidenum">
              <a:rPr lang="en-US">
                <a:solidFill>
                  <a:prstClr val="black"/>
                </a:solidFill>
              </a:rPr>
              <a:pPr>
                <a:defRPr/>
              </a:pPr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0755C-1FA6-4B3E-9D6A-1BC2509D0821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C4B16-0C38-4B17-A657-E6CA51039A70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665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89413-6E9E-4121-845C-5E04262BBA2C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BB002-377D-45E5-AA5B-04D77F5865FC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2643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9E382-6817-4B52-802F-CD709A805737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FA677-34F8-462F-86BD-55966B6A0A2B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77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B2C73-8E4F-4CAD-BA29-68EAD43CF12E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ACC4A-77E6-4D75-8729-8B7B4CC62830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504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8B653-C959-4CD0-B62C-120E2D26B2C2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28634-50C7-4795-BD4A-8E752A22B4BC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52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4533E-1DC4-4577-B8F2-F80887D1022B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E6B45-117D-485C-BF5D-0F7BF70D207F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3798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75704-5B79-41BC-86C0-3530D7878C32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32722-D0C8-4BF3-B66A-8DA1B19DB466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1891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BC25F-0CA8-4623-A1AF-0333D132D235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BA3F-A2F8-48F0-9227-DB157FFB0E29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356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3FC03-7934-4380-8EBC-C2E8245535F3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23A6C-2887-4EF2-8F55-D8AF365BD512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2978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6DFF3-EFFC-46CC-B4C8-1A2F02B57B74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42336-DF87-4385-8F74-5325756AFC92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403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97705-EE3A-4855-8F28-7D31AF8255F9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3A3FE-39A3-4DD4-AB93-638084D316C3}" type="slidenum">
              <a:rPr lang="en-US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0157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defTabSz="457200">
              <a:defRPr/>
            </a:pPr>
            <a:fld id="{F37AC93A-8738-4676-A91B-F25318071DE0}" type="datetimeFigureOut">
              <a:rPr lang="en-US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2/15/2015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defTabSz="457200">
              <a:defRPr/>
            </a:pPr>
            <a:fld id="{005FEA48-8347-4C98-BF9B-840F7A3FC1F7}" type="slidenum">
              <a:rPr lang="en-US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21962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/>
          </p:nvPr>
        </p:nvSpPr>
        <p:spPr>
          <a:xfrm>
            <a:off x="685800" y="3843338"/>
            <a:ext cx="7772400" cy="1470025"/>
          </a:xfrm>
        </p:spPr>
        <p:txBody>
          <a:bodyPr/>
          <a:lstStyle/>
          <a:p>
            <a:pPr algn="l" eaLnBrk="1" hangingPunct="1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Skills for effective study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8500" y="5235575"/>
            <a:ext cx="6400800" cy="1752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4339" name="Picture 4" descr="j026289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46713" y="158750"/>
            <a:ext cx="3378200" cy="448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4675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do you need to do?</a:t>
            </a:r>
            <a:endParaRPr lang="en-US" smtClean="0"/>
          </a:p>
        </p:txBody>
      </p:sp>
      <p:sp>
        <p:nvSpPr>
          <p:cNvPr id="4608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Open </a:t>
            </a:r>
            <a:r>
              <a:rPr lang="en-GB" dirty="0" smtClean="0"/>
              <a:t>minded – </a:t>
            </a:r>
            <a:r>
              <a:rPr lang="en-GB" dirty="0" smtClean="0"/>
              <a:t>question your opinions and those of others.</a:t>
            </a:r>
            <a:endParaRPr lang="en-GB" dirty="0" smtClean="0"/>
          </a:p>
          <a:p>
            <a:pPr eaLnBrk="1" hangingPunct="1"/>
            <a:r>
              <a:rPr lang="en-GB" dirty="0" smtClean="0"/>
              <a:t>Reading – </a:t>
            </a:r>
            <a:r>
              <a:rPr lang="en-GB" dirty="0" smtClean="0"/>
              <a:t>read as widely as </a:t>
            </a:r>
            <a:r>
              <a:rPr lang="en-GB" dirty="0" smtClean="0"/>
              <a:t>possible to </a:t>
            </a:r>
            <a:r>
              <a:rPr lang="en-GB" dirty="0" smtClean="0"/>
              <a:t>broaden </a:t>
            </a:r>
            <a:r>
              <a:rPr lang="en-GB" dirty="0" smtClean="0"/>
              <a:t>horizons.</a:t>
            </a:r>
          </a:p>
          <a:p>
            <a:pPr eaLnBrk="1" hangingPunct="1"/>
            <a:r>
              <a:rPr lang="en-GB" dirty="0" smtClean="0"/>
              <a:t>Group Discussion – </a:t>
            </a:r>
            <a:r>
              <a:rPr lang="en-GB" dirty="0" smtClean="0"/>
              <a:t>discuss your work when you can.</a:t>
            </a:r>
            <a:endParaRPr lang="en-GB" dirty="0" smtClean="0"/>
          </a:p>
          <a:p>
            <a:pPr eaLnBrk="1" hangingPunct="1"/>
            <a:r>
              <a:rPr lang="en-GB" dirty="0" smtClean="0"/>
              <a:t>Time Management – effective learning.</a:t>
            </a:r>
          </a:p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193607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University – question everything? 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The </a:t>
            </a:r>
            <a:r>
              <a:rPr lang="en-US" dirty="0" smtClean="0"/>
              <a:t>process</a:t>
            </a:r>
            <a:endParaRPr lang="en-US" dirty="0" smtClean="0"/>
          </a:p>
          <a:p>
            <a:pPr lvl="1" eaLnBrk="1" hangingPunct="1"/>
            <a:r>
              <a:rPr lang="en-US" dirty="0" smtClean="0"/>
              <a:t>Read </a:t>
            </a:r>
          </a:p>
          <a:p>
            <a:pPr lvl="1" eaLnBrk="1" hangingPunct="1"/>
            <a:r>
              <a:rPr lang="en-US" dirty="0" smtClean="0"/>
              <a:t>Question</a:t>
            </a:r>
            <a:endParaRPr lang="en-US" dirty="0" smtClean="0"/>
          </a:p>
          <a:p>
            <a:pPr lvl="1" eaLnBrk="1" hangingPunct="1"/>
            <a:r>
              <a:rPr lang="en-US" dirty="0" smtClean="0"/>
              <a:t>Think </a:t>
            </a:r>
          </a:p>
          <a:p>
            <a:pPr lvl="1" eaLnBrk="1" hangingPunct="1">
              <a:buNone/>
            </a:pPr>
            <a:r>
              <a:rPr lang="en-US" dirty="0" smtClean="0"/>
              <a:t>o</a:t>
            </a:r>
            <a:r>
              <a:rPr lang="en-US" dirty="0" smtClean="0"/>
              <a:t>r discuss</a:t>
            </a:r>
            <a:endParaRPr lang="en-US" dirty="0" smtClean="0"/>
          </a:p>
          <a:p>
            <a:pPr lvl="1" eaLnBrk="1" hangingPunct="1"/>
            <a:r>
              <a:rPr lang="en-US" dirty="0" smtClean="0"/>
              <a:t>Adopt</a:t>
            </a:r>
          </a:p>
          <a:p>
            <a:pPr eaLnBrk="1" hangingPunct="1"/>
            <a:endParaRPr lang="en-US" dirty="0" smtClean="0"/>
          </a:p>
        </p:txBody>
      </p:sp>
      <p:pic>
        <p:nvPicPr>
          <p:cNvPr id="20483" name="Picture 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05188" y="1855788"/>
            <a:ext cx="5080000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3652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What we will give to you…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Information &amp; Knowledge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Learning environment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Discussion 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Challenges 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Tasks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Feedback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Improvement suggestions 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</p:txBody>
      </p:sp>
      <p:pic>
        <p:nvPicPr>
          <p:cNvPr id="22531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0825" y="2119313"/>
            <a:ext cx="3813175" cy="324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826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How to give more to yourself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Listen</a:t>
            </a:r>
          </a:p>
          <a:p>
            <a:pPr lvl="1" eaLnBrk="1" hangingPunct="1"/>
            <a:r>
              <a:rPr lang="en-US" dirty="0" smtClean="0"/>
              <a:t>Be awake</a:t>
            </a:r>
          </a:p>
          <a:p>
            <a:pPr lvl="1" eaLnBrk="1" hangingPunct="1"/>
            <a:r>
              <a:rPr lang="en-US" dirty="0" smtClean="0"/>
              <a:t>Arrange </a:t>
            </a:r>
            <a:r>
              <a:rPr lang="en-US" dirty="0" smtClean="0"/>
              <a:t>your </a:t>
            </a:r>
            <a:r>
              <a:rPr lang="en-US" dirty="0" smtClean="0"/>
              <a:t>time</a:t>
            </a:r>
          </a:p>
        </p:txBody>
      </p:sp>
      <p:sp>
        <p:nvSpPr>
          <p:cNvPr id="24579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 eaLnBrk="1" hangingPunct="1"/>
            <a:r>
              <a:rPr lang="en-US" smtClean="0"/>
              <a:t>Apply yourself </a:t>
            </a:r>
          </a:p>
          <a:p>
            <a:pPr lvl="1" eaLnBrk="1" hangingPunct="1"/>
            <a:r>
              <a:rPr lang="en-US" smtClean="0"/>
              <a:t>Question us</a:t>
            </a:r>
          </a:p>
          <a:p>
            <a:pPr lvl="1" eaLnBrk="1" hangingPunct="1"/>
            <a:r>
              <a:rPr lang="en-US" smtClean="0"/>
              <a:t>Challenge yourself</a:t>
            </a:r>
          </a:p>
          <a:p>
            <a:pPr eaLnBrk="1" hangingPunct="1"/>
            <a:r>
              <a:rPr lang="en-US" smtClean="0">
                <a:solidFill>
                  <a:srgbClr val="FFFF00"/>
                </a:solidFill>
              </a:rPr>
              <a:t>Be an active learner</a:t>
            </a:r>
          </a:p>
        </p:txBody>
      </p:sp>
      <p:pic>
        <p:nvPicPr>
          <p:cNvPr id="24580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" y="3752850"/>
            <a:ext cx="9144000" cy="309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0067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>
          <a:xfrm>
            <a:off x="331788" y="0"/>
            <a:ext cx="8229600" cy="1143000"/>
          </a:xfrm>
        </p:spPr>
        <p:txBody>
          <a:bodyPr/>
          <a:lstStyle/>
          <a:p>
            <a:pPr eaLnBrk="1" hangingPunct="1"/>
            <a:r>
              <a:rPr lang="en-US" smtClean="0"/>
              <a:t>An active learner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3000" smtClean="0"/>
              <a:t>Active learners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Learn the Knowledge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Question the validity of information and knowledge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Think about it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Ask for clarification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Talk about ideas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Agree and Disagree – and know why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Defend your position but </a:t>
            </a:r>
          </a:p>
          <a:p>
            <a:pPr lvl="1" eaLnBrk="1" hangingPunct="1">
              <a:lnSpc>
                <a:spcPct val="90000"/>
              </a:lnSpc>
              <a:buFont typeface="Arial" charset="0"/>
              <a:buNone/>
            </a:pPr>
            <a:r>
              <a:rPr lang="en-US" sz="2600" smtClean="0"/>
              <a:t>    also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smtClean="0"/>
              <a:t>Listen to other’s points of</a:t>
            </a:r>
          </a:p>
          <a:p>
            <a:pPr lvl="1" eaLnBrk="1" hangingPunct="1">
              <a:lnSpc>
                <a:spcPct val="90000"/>
              </a:lnSpc>
              <a:buFont typeface="Arial" charset="0"/>
              <a:buNone/>
            </a:pPr>
            <a:r>
              <a:rPr lang="en-US" sz="2600" smtClean="0"/>
              <a:t>    view</a:t>
            </a:r>
          </a:p>
        </p:txBody>
      </p:sp>
      <p:pic>
        <p:nvPicPr>
          <p:cNvPr id="25603" name="Picture 6" descr="ISLAMOB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5100" y="3794125"/>
            <a:ext cx="2628900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2352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Being assessed</a:t>
            </a:r>
          </a:p>
        </p:txBody>
      </p:sp>
      <p:pic>
        <p:nvPicPr>
          <p:cNvPr id="27650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8752" b="87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78832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Assessments </a:t>
            </a:r>
          </a:p>
        </p:txBody>
      </p:sp>
      <p:sp>
        <p:nvSpPr>
          <p:cNvPr id="2969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Word count -   </a:t>
            </a:r>
            <a:r>
              <a:rPr lang="en-US" dirty="0" smtClean="0"/>
              <a:t>follow the guidelines in the module and DON’T WRITE TOO MUCH!</a:t>
            </a:r>
            <a:endParaRPr lang="en-US" dirty="0" smtClean="0"/>
          </a:p>
          <a:p>
            <a:pPr eaLnBrk="1" hangingPunct="1"/>
            <a:r>
              <a:rPr lang="en-US" dirty="0" smtClean="0"/>
              <a:t>Submitting work - </a:t>
            </a:r>
            <a:r>
              <a:rPr lang="en-US" dirty="0" err="1" smtClean="0"/>
              <a:t>Moodle</a:t>
            </a:r>
            <a:endParaRPr lang="en-US" dirty="0" smtClean="0"/>
          </a:p>
          <a:p>
            <a:pPr eaLnBrk="1" hangingPunct="1"/>
            <a:r>
              <a:rPr lang="en-US" dirty="0" smtClean="0"/>
              <a:t>Deadlines </a:t>
            </a:r>
          </a:p>
        </p:txBody>
      </p:sp>
      <p:pic>
        <p:nvPicPr>
          <p:cNvPr id="29699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83038" y="2889250"/>
            <a:ext cx="4759325" cy="323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7255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Marks </a:t>
            </a:r>
          </a:p>
        </p:txBody>
      </p:sp>
      <p:sp>
        <p:nvSpPr>
          <p:cNvPr id="3072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 0 – 39 = </a:t>
            </a:r>
            <a:r>
              <a:rPr lang="en-US" dirty="0" smtClean="0"/>
              <a:t>fail</a:t>
            </a:r>
            <a:endParaRPr lang="en-US" dirty="0" smtClean="0"/>
          </a:p>
          <a:p>
            <a:pPr eaLnBrk="1" hangingPunct="1"/>
            <a:r>
              <a:rPr lang="en-US" dirty="0" smtClean="0"/>
              <a:t>40 </a:t>
            </a:r>
            <a:r>
              <a:rPr lang="en-US" dirty="0" smtClean="0"/>
              <a:t>– </a:t>
            </a:r>
            <a:r>
              <a:rPr lang="en-US" dirty="0" smtClean="0"/>
              <a:t>49 =  </a:t>
            </a:r>
            <a:r>
              <a:rPr lang="en-US" dirty="0" smtClean="0"/>
              <a:t>3</a:t>
            </a:r>
            <a:endParaRPr lang="en-US" dirty="0" smtClean="0"/>
          </a:p>
          <a:p>
            <a:pPr eaLnBrk="1" hangingPunct="1"/>
            <a:r>
              <a:rPr lang="en-US" dirty="0" smtClean="0"/>
              <a:t>50 – 59 = </a:t>
            </a:r>
            <a:r>
              <a:rPr lang="en-US" dirty="0" smtClean="0"/>
              <a:t>2:2</a:t>
            </a:r>
          </a:p>
          <a:p>
            <a:pPr eaLnBrk="1" hangingPunct="1"/>
            <a:r>
              <a:rPr lang="en-US" dirty="0" smtClean="0"/>
              <a:t>60 – 69 </a:t>
            </a:r>
            <a:r>
              <a:rPr lang="en-US" dirty="0" smtClean="0"/>
              <a:t>= </a:t>
            </a:r>
            <a:r>
              <a:rPr lang="en-US" dirty="0" smtClean="0"/>
              <a:t>2:1</a:t>
            </a:r>
            <a:endParaRPr lang="en-US" dirty="0" smtClean="0"/>
          </a:p>
          <a:p>
            <a:pPr eaLnBrk="1" hangingPunct="1"/>
            <a:r>
              <a:rPr lang="en-US" dirty="0" smtClean="0"/>
              <a:t>70 + = </a:t>
            </a:r>
            <a:r>
              <a:rPr lang="en-US" dirty="0" smtClean="0"/>
              <a:t>1</a:t>
            </a:r>
            <a:endParaRPr lang="en-US" dirty="0" smtClean="0"/>
          </a:p>
        </p:txBody>
      </p:sp>
      <p:pic>
        <p:nvPicPr>
          <p:cNvPr id="30723" name="Picture 3"/>
          <p:cNvPicPr>
            <a:picLocks noChangeAspect="1"/>
          </p:cNvPicPr>
          <p:nvPr/>
        </p:nvPicPr>
        <p:blipFill>
          <a:blip r:embed="rId3" cstate="print"/>
          <a:srcRect l="28964" r="28404"/>
          <a:stretch>
            <a:fillRect/>
          </a:stretch>
        </p:blipFill>
        <p:spPr bwMode="auto">
          <a:xfrm>
            <a:off x="6350000" y="1639888"/>
            <a:ext cx="1912938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806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217</Words>
  <Application>Microsoft Office PowerPoint</Application>
  <PresentationFormat>On-screen Show (4:3)</PresentationFormat>
  <Paragraphs>57</Paragraphs>
  <Slides>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Black</vt:lpstr>
      <vt:lpstr> Skills for effective study</vt:lpstr>
      <vt:lpstr>What do you need to do?</vt:lpstr>
      <vt:lpstr>University – question everything? </vt:lpstr>
      <vt:lpstr>What we will give to you…</vt:lpstr>
      <vt:lpstr>How to give more to yourself</vt:lpstr>
      <vt:lpstr>An active learner</vt:lpstr>
      <vt:lpstr>Being assessed</vt:lpstr>
      <vt:lpstr>Assessments </vt:lpstr>
      <vt:lpstr>Marks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effective study</dc:title>
  <dc:creator>Windows User</dc:creator>
  <cp:lastModifiedBy>Robert</cp:lastModifiedBy>
  <cp:revision>2</cp:revision>
  <dcterms:created xsi:type="dcterms:W3CDTF">2013-10-04T10:52:41Z</dcterms:created>
  <dcterms:modified xsi:type="dcterms:W3CDTF">2015-02-15T15:54:39Z</dcterms:modified>
</cp:coreProperties>
</file>