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9.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0.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1.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4.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3"/>
  </p:notesMasterIdLst>
  <p:sldIdLst>
    <p:sldId id="256" r:id="rId2"/>
    <p:sldId id="275" r:id="rId3"/>
    <p:sldId id="257" r:id="rId4"/>
    <p:sldId id="260" r:id="rId5"/>
    <p:sldId id="274" r:id="rId6"/>
    <p:sldId id="261" r:id="rId7"/>
    <p:sldId id="276" r:id="rId8"/>
    <p:sldId id="263" r:id="rId9"/>
    <p:sldId id="265" r:id="rId10"/>
    <p:sldId id="277" r:id="rId11"/>
    <p:sldId id="268" r:id="rId12"/>
    <p:sldId id="270" r:id="rId13"/>
    <p:sldId id="278" r:id="rId14"/>
    <p:sldId id="292" r:id="rId15"/>
    <p:sldId id="296" r:id="rId16"/>
    <p:sldId id="293" r:id="rId17"/>
    <p:sldId id="294" r:id="rId18"/>
    <p:sldId id="295" r:id="rId19"/>
    <p:sldId id="299" r:id="rId20"/>
    <p:sldId id="301" r:id="rId21"/>
    <p:sldId id="302" r:id="rId22"/>
    <p:sldId id="298" r:id="rId23"/>
    <p:sldId id="271" r:id="rId24"/>
    <p:sldId id="272" r:id="rId25"/>
    <p:sldId id="282" r:id="rId26"/>
    <p:sldId id="283" r:id="rId27"/>
    <p:sldId id="284" r:id="rId28"/>
    <p:sldId id="285" r:id="rId29"/>
    <p:sldId id="286" r:id="rId30"/>
    <p:sldId id="287" r:id="rId31"/>
    <p:sldId id="288" r:id="rId32"/>
    <p:sldId id="289" r:id="rId33"/>
    <p:sldId id="290" r:id="rId34"/>
    <p:sldId id="291" r:id="rId35"/>
    <p:sldId id="303" r:id="rId36"/>
    <p:sldId id="304" r:id="rId37"/>
    <p:sldId id="305" r:id="rId38"/>
    <p:sldId id="306" r:id="rId39"/>
    <p:sldId id="307" r:id="rId40"/>
    <p:sldId id="308" r:id="rId41"/>
    <p:sldId id="273" r:id="rId4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E69A690-E6C0-4BDA-A3EA-0C18B285AC5A}" v="2" dt="2025-11-28T13:33:10.10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2" autoAdjust="0"/>
    <p:restoredTop sz="93447" autoAdjust="0"/>
  </p:normalViewPr>
  <p:slideViewPr>
    <p:cSldViewPr snapToGrid="0">
      <p:cViewPr varScale="1">
        <p:scale>
          <a:sx n="59" d="100"/>
          <a:sy n="59" d="100"/>
        </p:scale>
        <p:origin x="68" y="52"/>
      </p:cViewPr>
      <p:guideLst/>
    </p:cSldViewPr>
  </p:slideViewPr>
  <p:outlineViewPr>
    <p:cViewPr>
      <p:scale>
        <a:sx n="33" d="100"/>
        <a:sy n="33" d="100"/>
      </p:scale>
      <p:origin x="0" y="0"/>
    </p:cViewPr>
  </p:outlineViewPr>
  <p:notesTextViewPr>
    <p:cViewPr>
      <p:scale>
        <a:sx n="3" d="2"/>
        <a:sy n="3" d="2"/>
      </p:scale>
      <p:origin x="0" y="0"/>
    </p:cViewPr>
  </p:notesTextViewPr>
  <p:sorterViewPr>
    <p:cViewPr>
      <p:scale>
        <a:sx n="100" d="100"/>
        <a:sy n="100" d="100"/>
      </p:scale>
      <p:origin x="0" y="0"/>
    </p:cViewPr>
  </p:sorterViewPr>
  <p:notesViewPr>
    <p:cSldViewPr snapToGrid="0">
      <p:cViewPr>
        <p:scale>
          <a:sx n="125" d="100"/>
          <a:sy n="125" d="100"/>
        </p:scale>
        <p:origin x="1088" y="-1292"/>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notesMaster" Target="notesMasters/notesMaster1.xml"/><Relationship Id="rId48" Type="http://schemas.microsoft.com/office/2015/10/relationships/revisionInfo" Target="revisionInfo.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s>
</file>

<file path=ppt/diagrams/_rels/data2.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ata3.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10" Type="http://schemas.openxmlformats.org/officeDocument/2006/relationships/image" Target="../media/image20.svg"/><Relationship Id="rId4" Type="http://schemas.openxmlformats.org/officeDocument/2006/relationships/image" Target="../media/image14.svg"/><Relationship Id="rId9" Type="http://schemas.openxmlformats.org/officeDocument/2006/relationships/image" Target="../media/image19.png"/></Relationships>
</file>

<file path=ppt/diagrams/_rels/data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14.svg"/><Relationship Id="rId1" Type="http://schemas.openxmlformats.org/officeDocument/2006/relationships/image" Target="../media/image13.png"/><Relationship Id="rId4" Type="http://schemas.openxmlformats.org/officeDocument/2006/relationships/image" Target="../media/image22.svg"/></Relationships>
</file>

<file path=ppt/diagrams/_rels/data7.xml.rels><?xml version="1.0" encoding="UTF-8" standalone="yes"?>
<Relationships xmlns="http://schemas.openxmlformats.org/package/2006/relationships"><Relationship Id="rId8" Type="http://schemas.openxmlformats.org/officeDocument/2006/relationships/image" Target="../media/image30.svg"/><Relationship Id="rId3" Type="http://schemas.openxmlformats.org/officeDocument/2006/relationships/image" Target="../media/image25.png"/><Relationship Id="rId7" Type="http://schemas.openxmlformats.org/officeDocument/2006/relationships/image" Target="../media/image29.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10" Type="http://schemas.openxmlformats.org/officeDocument/2006/relationships/image" Target="../media/image32.svg"/><Relationship Id="rId4" Type="http://schemas.openxmlformats.org/officeDocument/2006/relationships/image" Target="../media/image26.svg"/><Relationship Id="rId9" Type="http://schemas.openxmlformats.org/officeDocument/2006/relationships/image" Target="../media/image31.png"/></Relationships>
</file>

<file path=ppt/diagrams/_rels/data8.xml.rels><?xml version="1.0" encoding="UTF-8" standalone="yes"?>
<Relationships xmlns="http://schemas.openxmlformats.org/package/2006/relationships"><Relationship Id="rId8" Type="http://schemas.openxmlformats.org/officeDocument/2006/relationships/image" Target="../media/image40.svg"/><Relationship Id="rId3" Type="http://schemas.openxmlformats.org/officeDocument/2006/relationships/image" Target="../media/image35.png"/><Relationship Id="rId7" Type="http://schemas.openxmlformats.org/officeDocument/2006/relationships/image" Target="../media/image39.png"/><Relationship Id="rId2" Type="http://schemas.openxmlformats.org/officeDocument/2006/relationships/image" Target="../media/image34.svg"/><Relationship Id="rId1" Type="http://schemas.openxmlformats.org/officeDocument/2006/relationships/image" Target="../media/image33.png"/><Relationship Id="rId6" Type="http://schemas.openxmlformats.org/officeDocument/2006/relationships/image" Target="../media/image38.svg"/><Relationship Id="rId5" Type="http://schemas.openxmlformats.org/officeDocument/2006/relationships/image" Target="../media/image37.png"/><Relationship Id="rId4" Type="http://schemas.openxmlformats.org/officeDocument/2006/relationships/image" Target="../media/image36.svg"/></Relationships>
</file>

<file path=ppt/diagrams/_rels/data10.xml.rels><?xml version="1.0" encoding="UTF-8" standalone="yes"?>
<Relationships xmlns="http://schemas.openxmlformats.org/package/2006/relationships"><Relationship Id="rId8" Type="http://schemas.openxmlformats.org/officeDocument/2006/relationships/image" Target="../media/image51.svg"/><Relationship Id="rId3" Type="http://schemas.openxmlformats.org/officeDocument/2006/relationships/image" Target="../media/image46.png"/><Relationship Id="rId7" Type="http://schemas.openxmlformats.org/officeDocument/2006/relationships/image" Target="../media/image50.png"/><Relationship Id="rId2" Type="http://schemas.openxmlformats.org/officeDocument/2006/relationships/image" Target="../media/image45.svg"/><Relationship Id="rId1" Type="http://schemas.openxmlformats.org/officeDocument/2006/relationships/image" Target="../media/image44.png"/><Relationship Id="rId6" Type="http://schemas.openxmlformats.org/officeDocument/2006/relationships/image" Target="../media/image49.svg"/><Relationship Id="rId5" Type="http://schemas.openxmlformats.org/officeDocument/2006/relationships/image" Target="../media/image48.png"/><Relationship Id="rId10" Type="http://schemas.openxmlformats.org/officeDocument/2006/relationships/image" Target="../media/image53.svg"/><Relationship Id="rId4" Type="http://schemas.openxmlformats.org/officeDocument/2006/relationships/image" Target="../media/image47.svg"/><Relationship Id="rId9" Type="http://schemas.openxmlformats.org/officeDocument/2006/relationships/image" Target="../media/image52.png"/></Relationships>
</file>

<file path=ppt/diagrams/_rels/drawing2.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3.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10" Type="http://schemas.openxmlformats.org/officeDocument/2006/relationships/image" Target="../media/image20.svg"/><Relationship Id="rId4" Type="http://schemas.openxmlformats.org/officeDocument/2006/relationships/image" Target="../media/image14.svg"/><Relationship Id="rId9" Type="http://schemas.openxmlformats.org/officeDocument/2006/relationships/image" Target="../media/image19.png"/></Relationships>
</file>

<file path=ppt/diagrams/_rels/drawing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14.svg"/><Relationship Id="rId1" Type="http://schemas.openxmlformats.org/officeDocument/2006/relationships/image" Target="../media/image13.png"/><Relationship Id="rId4" Type="http://schemas.openxmlformats.org/officeDocument/2006/relationships/image" Target="../media/image22.svg"/></Relationships>
</file>

<file path=ppt/diagrams/_rels/drawing7.xml.rels><?xml version="1.0" encoding="UTF-8" standalone="yes"?>
<Relationships xmlns="http://schemas.openxmlformats.org/package/2006/relationships"><Relationship Id="rId8" Type="http://schemas.openxmlformats.org/officeDocument/2006/relationships/image" Target="../media/image30.svg"/><Relationship Id="rId3" Type="http://schemas.openxmlformats.org/officeDocument/2006/relationships/image" Target="../media/image25.png"/><Relationship Id="rId7" Type="http://schemas.openxmlformats.org/officeDocument/2006/relationships/image" Target="../media/image29.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10" Type="http://schemas.openxmlformats.org/officeDocument/2006/relationships/image" Target="../media/image32.svg"/><Relationship Id="rId4" Type="http://schemas.openxmlformats.org/officeDocument/2006/relationships/image" Target="../media/image26.svg"/><Relationship Id="rId9" Type="http://schemas.openxmlformats.org/officeDocument/2006/relationships/image" Target="../media/image31.png"/></Relationships>
</file>

<file path=ppt/diagrams/_rels/drawing8.xml.rels><?xml version="1.0" encoding="UTF-8" standalone="yes"?>
<Relationships xmlns="http://schemas.openxmlformats.org/package/2006/relationships"><Relationship Id="rId8" Type="http://schemas.openxmlformats.org/officeDocument/2006/relationships/image" Target="../media/image40.svg"/><Relationship Id="rId3" Type="http://schemas.openxmlformats.org/officeDocument/2006/relationships/image" Target="../media/image35.png"/><Relationship Id="rId7" Type="http://schemas.openxmlformats.org/officeDocument/2006/relationships/image" Target="../media/image39.png"/><Relationship Id="rId2" Type="http://schemas.openxmlformats.org/officeDocument/2006/relationships/image" Target="../media/image34.svg"/><Relationship Id="rId1" Type="http://schemas.openxmlformats.org/officeDocument/2006/relationships/image" Target="../media/image33.png"/><Relationship Id="rId6" Type="http://schemas.openxmlformats.org/officeDocument/2006/relationships/image" Target="../media/image38.svg"/><Relationship Id="rId5" Type="http://schemas.openxmlformats.org/officeDocument/2006/relationships/image" Target="../media/image37.png"/><Relationship Id="rId4" Type="http://schemas.openxmlformats.org/officeDocument/2006/relationships/image" Target="../media/image36.svg"/></Relationships>
</file>

<file path=ppt/diagrams/_rels/drawing10.xml.rels><?xml version="1.0" encoding="UTF-8" standalone="yes"?>
<Relationships xmlns="http://schemas.openxmlformats.org/package/2006/relationships"><Relationship Id="rId8" Type="http://schemas.openxmlformats.org/officeDocument/2006/relationships/image" Target="../media/image51.svg"/><Relationship Id="rId3" Type="http://schemas.openxmlformats.org/officeDocument/2006/relationships/image" Target="../media/image46.png"/><Relationship Id="rId7" Type="http://schemas.openxmlformats.org/officeDocument/2006/relationships/image" Target="../media/image50.png"/><Relationship Id="rId2" Type="http://schemas.openxmlformats.org/officeDocument/2006/relationships/image" Target="../media/image45.svg"/><Relationship Id="rId1" Type="http://schemas.openxmlformats.org/officeDocument/2006/relationships/image" Target="../media/image44.png"/><Relationship Id="rId6" Type="http://schemas.openxmlformats.org/officeDocument/2006/relationships/image" Target="../media/image49.svg"/><Relationship Id="rId5" Type="http://schemas.openxmlformats.org/officeDocument/2006/relationships/image" Target="../media/image48.png"/><Relationship Id="rId10" Type="http://schemas.openxmlformats.org/officeDocument/2006/relationships/image" Target="../media/image53.svg"/><Relationship Id="rId4" Type="http://schemas.openxmlformats.org/officeDocument/2006/relationships/image" Target="../media/image47.svg"/><Relationship Id="rId9" Type="http://schemas.openxmlformats.org/officeDocument/2006/relationships/image" Target="../media/image52.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a:alpha val="0"/>
      </a:schemeClr>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data1.xml><?xml version="1.0" encoding="utf-8"?>
<dgm:dataModel xmlns:dgm="http://schemas.openxmlformats.org/drawingml/2006/diagram" xmlns:a="http://schemas.openxmlformats.org/drawingml/2006/main">
  <dgm:ptLst>
    <dgm:pt modelId="{54CE89CD-69D5-4B7E-BE69-FD0AAF42A509}"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93F83D30-A250-44F5-B95C-F167C02A5042}">
      <dgm:prSet/>
      <dgm:spPr/>
      <dgm:t>
        <a:bodyPr/>
        <a:lstStyle/>
        <a:p>
          <a:pPr>
            <a:lnSpc>
              <a:spcPct val="100000"/>
            </a:lnSpc>
          </a:pPr>
          <a:r>
            <a:rPr lang="en-US" b="1" dirty="0">
              <a:solidFill>
                <a:schemeClr val="bg2">
                  <a:lumMod val="90000"/>
                  <a:lumOff val="10000"/>
                </a:schemeClr>
              </a:solidFill>
            </a:rPr>
            <a:t>Presenter:</a:t>
          </a:r>
          <a:r>
            <a:rPr lang="en-US" dirty="0">
              <a:solidFill>
                <a:schemeClr val="bg2">
                  <a:lumMod val="90000"/>
                  <a:lumOff val="10000"/>
                </a:schemeClr>
              </a:solidFill>
            </a:rPr>
            <a:t> Nighat Irshad</a:t>
          </a:r>
        </a:p>
      </dgm:t>
    </dgm:pt>
    <dgm:pt modelId="{50456FD6-21F9-40E0-93F7-033904DE2086}" type="parTrans" cxnId="{F1821F24-FCDE-4FE0-89C3-38DF9C40B184}">
      <dgm:prSet/>
      <dgm:spPr/>
      <dgm:t>
        <a:bodyPr/>
        <a:lstStyle/>
        <a:p>
          <a:endParaRPr lang="en-US"/>
        </a:p>
      </dgm:t>
    </dgm:pt>
    <dgm:pt modelId="{229C17C3-B645-46B2-A96C-3A18BA63FA13}" type="sibTrans" cxnId="{F1821F24-FCDE-4FE0-89C3-38DF9C40B184}">
      <dgm:prSet/>
      <dgm:spPr/>
      <dgm:t>
        <a:bodyPr/>
        <a:lstStyle/>
        <a:p>
          <a:endParaRPr lang="en-US"/>
        </a:p>
      </dgm:t>
    </dgm:pt>
    <dgm:pt modelId="{982A35BB-36D0-481E-92CC-9C8B8764D203}">
      <dgm:prSet/>
      <dgm:spPr/>
      <dgm:t>
        <a:bodyPr/>
        <a:lstStyle/>
        <a:p>
          <a:pPr>
            <a:lnSpc>
              <a:spcPct val="100000"/>
            </a:lnSpc>
          </a:pPr>
          <a:r>
            <a:rPr lang="en-US" b="1" dirty="0">
              <a:solidFill>
                <a:schemeClr val="bg2">
                  <a:lumMod val="90000"/>
                  <a:lumOff val="10000"/>
                </a:schemeClr>
              </a:solidFill>
            </a:rPr>
            <a:t>Student ID</a:t>
          </a:r>
          <a:r>
            <a:rPr lang="en-US" dirty="0">
              <a:solidFill>
                <a:schemeClr val="bg2">
                  <a:lumMod val="90000"/>
                  <a:lumOff val="10000"/>
                </a:schemeClr>
              </a:solidFill>
            </a:rPr>
            <a:t>: 2232921</a:t>
          </a:r>
        </a:p>
      </dgm:t>
    </dgm:pt>
    <dgm:pt modelId="{567F86A1-B5CD-4099-9FDE-8441C5FB6E73}" type="parTrans" cxnId="{51125658-C89A-447B-BBD8-52D39ACA42D6}">
      <dgm:prSet/>
      <dgm:spPr/>
      <dgm:t>
        <a:bodyPr/>
        <a:lstStyle/>
        <a:p>
          <a:endParaRPr lang="en-US"/>
        </a:p>
      </dgm:t>
    </dgm:pt>
    <dgm:pt modelId="{61359065-5725-4364-900F-8065EC905D55}" type="sibTrans" cxnId="{51125658-C89A-447B-BBD8-52D39ACA42D6}">
      <dgm:prSet/>
      <dgm:spPr/>
      <dgm:t>
        <a:bodyPr/>
        <a:lstStyle/>
        <a:p>
          <a:endParaRPr lang="en-US"/>
        </a:p>
      </dgm:t>
    </dgm:pt>
    <dgm:pt modelId="{250E3B49-C84F-435A-BBFC-A1052088FDF7}" type="pres">
      <dgm:prSet presAssocID="{54CE89CD-69D5-4B7E-BE69-FD0AAF42A509}" presName="hierChild1" presStyleCnt="0">
        <dgm:presLayoutVars>
          <dgm:chPref val="1"/>
          <dgm:dir/>
          <dgm:animOne val="branch"/>
          <dgm:animLvl val="lvl"/>
          <dgm:resizeHandles/>
        </dgm:presLayoutVars>
      </dgm:prSet>
      <dgm:spPr/>
    </dgm:pt>
    <dgm:pt modelId="{9F5C7A24-AB17-47B6-9BFD-7EC2CB1311E1}" type="pres">
      <dgm:prSet presAssocID="{93F83D30-A250-44F5-B95C-F167C02A5042}" presName="hierRoot1" presStyleCnt="0"/>
      <dgm:spPr/>
    </dgm:pt>
    <dgm:pt modelId="{671D2496-71F1-4691-9D7B-39F1C8571111}" type="pres">
      <dgm:prSet presAssocID="{93F83D30-A250-44F5-B95C-F167C02A5042}" presName="composite" presStyleCnt="0"/>
      <dgm:spPr/>
    </dgm:pt>
    <dgm:pt modelId="{F4B25EC3-403E-4BDA-BCC8-F1EDD3048AA0}" type="pres">
      <dgm:prSet presAssocID="{93F83D30-A250-44F5-B95C-F167C02A5042}" presName="background" presStyleLbl="node0" presStyleIdx="0" presStyleCnt="2"/>
      <dgm:spPr/>
    </dgm:pt>
    <dgm:pt modelId="{E5FE3CFE-ABD4-47E7-8FE6-D50F01FD7488}" type="pres">
      <dgm:prSet presAssocID="{93F83D30-A250-44F5-B95C-F167C02A5042}" presName="text" presStyleLbl="fgAcc0" presStyleIdx="0" presStyleCnt="2">
        <dgm:presLayoutVars>
          <dgm:chPref val="3"/>
        </dgm:presLayoutVars>
      </dgm:prSet>
      <dgm:spPr/>
    </dgm:pt>
    <dgm:pt modelId="{7413AAC9-A1D5-483D-B47A-D8DAD311362A}" type="pres">
      <dgm:prSet presAssocID="{93F83D30-A250-44F5-B95C-F167C02A5042}" presName="hierChild2" presStyleCnt="0"/>
      <dgm:spPr/>
    </dgm:pt>
    <dgm:pt modelId="{D61079F7-9963-4795-8B9B-9203F2A38F30}" type="pres">
      <dgm:prSet presAssocID="{982A35BB-36D0-481E-92CC-9C8B8764D203}" presName="hierRoot1" presStyleCnt="0"/>
      <dgm:spPr/>
    </dgm:pt>
    <dgm:pt modelId="{D8D8BBEC-AFE1-40D2-8FB7-02FBF7CB27E8}" type="pres">
      <dgm:prSet presAssocID="{982A35BB-36D0-481E-92CC-9C8B8764D203}" presName="composite" presStyleCnt="0"/>
      <dgm:spPr/>
    </dgm:pt>
    <dgm:pt modelId="{14AA5784-B840-4215-B0EC-D3435C7BE98E}" type="pres">
      <dgm:prSet presAssocID="{982A35BB-36D0-481E-92CC-9C8B8764D203}" presName="background" presStyleLbl="node0" presStyleIdx="1" presStyleCnt="2"/>
      <dgm:spPr/>
    </dgm:pt>
    <dgm:pt modelId="{6A301AA6-565C-4FDA-9711-1869B0313D89}" type="pres">
      <dgm:prSet presAssocID="{982A35BB-36D0-481E-92CC-9C8B8764D203}" presName="text" presStyleLbl="fgAcc0" presStyleIdx="1" presStyleCnt="2">
        <dgm:presLayoutVars>
          <dgm:chPref val="3"/>
        </dgm:presLayoutVars>
      </dgm:prSet>
      <dgm:spPr/>
    </dgm:pt>
    <dgm:pt modelId="{A70EF3B3-9654-430C-9BF6-D1BCC760E2A5}" type="pres">
      <dgm:prSet presAssocID="{982A35BB-36D0-481E-92CC-9C8B8764D203}" presName="hierChild2" presStyleCnt="0"/>
      <dgm:spPr/>
    </dgm:pt>
  </dgm:ptLst>
  <dgm:cxnLst>
    <dgm:cxn modelId="{40796713-6F01-447B-87E8-D0CF97C02E99}" type="presOf" srcId="{982A35BB-36D0-481E-92CC-9C8B8764D203}" destId="{6A301AA6-565C-4FDA-9711-1869B0313D89}" srcOrd="0" destOrd="0" presId="urn:microsoft.com/office/officeart/2005/8/layout/hierarchy1"/>
    <dgm:cxn modelId="{F1821F24-FCDE-4FE0-89C3-38DF9C40B184}" srcId="{54CE89CD-69D5-4B7E-BE69-FD0AAF42A509}" destId="{93F83D30-A250-44F5-B95C-F167C02A5042}" srcOrd="0" destOrd="0" parTransId="{50456FD6-21F9-40E0-93F7-033904DE2086}" sibTransId="{229C17C3-B645-46B2-A96C-3A18BA63FA13}"/>
    <dgm:cxn modelId="{51125658-C89A-447B-BBD8-52D39ACA42D6}" srcId="{54CE89CD-69D5-4B7E-BE69-FD0AAF42A509}" destId="{982A35BB-36D0-481E-92CC-9C8B8764D203}" srcOrd="1" destOrd="0" parTransId="{567F86A1-B5CD-4099-9FDE-8441C5FB6E73}" sibTransId="{61359065-5725-4364-900F-8065EC905D55}"/>
    <dgm:cxn modelId="{49D6A080-F615-469D-9CC9-6BD7492A8ECF}" type="presOf" srcId="{54CE89CD-69D5-4B7E-BE69-FD0AAF42A509}" destId="{250E3B49-C84F-435A-BBFC-A1052088FDF7}" srcOrd="0" destOrd="0" presId="urn:microsoft.com/office/officeart/2005/8/layout/hierarchy1"/>
    <dgm:cxn modelId="{29B239BD-3612-4BB2-BD7A-C0A6B95E3EA1}" type="presOf" srcId="{93F83D30-A250-44F5-B95C-F167C02A5042}" destId="{E5FE3CFE-ABD4-47E7-8FE6-D50F01FD7488}" srcOrd="0" destOrd="0" presId="urn:microsoft.com/office/officeart/2005/8/layout/hierarchy1"/>
    <dgm:cxn modelId="{DFF6BD6A-BFFC-4036-8762-918C6BFA3B62}" type="presParOf" srcId="{250E3B49-C84F-435A-BBFC-A1052088FDF7}" destId="{9F5C7A24-AB17-47B6-9BFD-7EC2CB1311E1}" srcOrd="0" destOrd="0" presId="urn:microsoft.com/office/officeart/2005/8/layout/hierarchy1"/>
    <dgm:cxn modelId="{AFA2688E-DEBE-42CA-83B5-5D3A4B414A56}" type="presParOf" srcId="{9F5C7A24-AB17-47B6-9BFD-7EC2CB1311E1}" destId="{671D2496-71F1-4691-9D7B-39F1C8571111}" srcOrd="0" destOrd="0" presId="urn:microsoft.com/office/officeart/2005/8/layout/hierarchy1"/>
    <dgm:cxn modelId="{9EA9EF83-1FE7-429C-AEEA-151DB99FFC2E}" type="presParOf" srcId="{671D2496-71F1-4691-9D7B-39F1C8571111}" destId="{F4B25EC3-403E-4BDA-BCC8-F1EDD3048AA0}" srcOrd="0" destOrd="0" presId="urn:microsoft.com/office/officeart/2005/8/layout/hierarchy1"/>
    <dgm:cxn modelId="{CA1ADFB7-7086-4786-9BDE-E353AB385EB3}" type="presParOf" srcId="{671D2496-71F1-4691-9D7B-39F1C8571111}" destId="{E5FE3CFE-ABD4-47E7-8FE6-D50F01FD7488}" srcOrd="1" destOrd="0" presId="urn:microsoft.com/office/officeart/2005/8/layout/hierarchy1"/>
    <dgm:cxn modelId="{462744DD-8CC0-4DFC-8993-0F58F6E030D5}" type="presParOf" srcId="{9F5C7A24-AB17-47B6-9BFD-7EC2CB1311E1}" destId="{7413AAC9-A1D5-483D-B47A-D8DAD311362A}" srcOrd="1" destOrd="0" presId="urn:microsoft.com/office/officeart/2005/8/layout/hierarchy1"/>
    <dgm:cxn modelId="{A2871171-3AF6-496B-9150-114ABAA2B4D8}" type="presParOf" srcId="{250E3B49-C84F-435A-BBFC-A1052088FDF7}" destId="{D61079F7-9963-4795-8B9B-9203F2A38F30}" srcOrd="1" destOrd="0" presId="urn:microsoft.com/office/officeart/2005/8/layout/hierarchy1"/>
    <dgm:cxn modelId="{C4A4EA9C-6957-4876-AB4A-E68D65F0AF92}" type="presParOf" srcId="{D61079F7-9963-4795-8B9B-9203F2A38F30}" destId="{D8D8BBEC-AFE1-40D2-8FB7-02FBF7CB27E8}" srcOrd="0" destOrd="0" presId="urn:microsoft.com/office/officeart/2005/8/layout/hierarchy1"/>
    <dgm:cxn modelId="{1522F378-5255-4D68-8939-D49DE2562F19}" type="presParOf" srcId="{D8D8BBEC-AFE1-40D2-8FB7-02FBF7CB27E8}" destId="{14AA5784-B840-4215-B0EC-D3435C7BE98E}" srcOrd="0" destOrd="0" presId="urn:microsoft.com/office/officeart/2005/8/layout/hierarchy1"/>
    <dgm:cxn modelId="{76007211-E0E4-40BE-9256-42987B5DE9A5}" type="presParOf" srcId="{D8D8BBEC-AFE1-40D2-8FB7-02FBF7CB27E8}" destId="{6A301AA6-565C-4FDA-9711-1869B0313D89}" srcOrd="1" destOrd="0" presId="urn:microsoft.com/office/officeart/2005/8/layout/hierarchy1"/>
    <dgm:cxn modelId="{64CCD064-1987-4A7D-B820-F6EAF5F395E2}" type="presParOf" srcId="{D61079F7-9963-4795-8B9B-9203F2A38F30}" destId="{A70EF3B3-9654-430C-9BF6-D1BCC760E2A5}"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10C6262-A08C-4644-9CB1-5EAD4FE8114F}"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606E400D-16D3-4B62-9D0A-3C9AEAA4ACD7}">
      <dgm:prSet/>
      <dgm:spPr/>
      <dgm:t>
        <a:bodyPr/>
        <a:lstStyle/>
        <a:p>
          <a:pPr>
            <a:lnSpc>
              <a:spcPct val="100000"/>
            </a:lnSpc>
          </a:pPr>
          <a:r>
            <a:rPr lang="en-GB" dirty="0">
              <a:solidFill>
                <a:schemeClr val="bg1"/>
              </a:solidFill>
            </a:rPr>
            <a:t>[1] Lord Darzi’s review overlooked out-of-hours (OOH) care</a:t>
          </a:r>
          <a:endParaRPr lang="en-US" dirty="0">
            <a:solidFill>
              <a:schemeClr val="bg1"/>
            </a:solidFill>
          </a:endParaRPr>
        </a:p>
      </dgm:t>
    </dgm:pt>
    <dgm:pt modelId="{6979D63F-73B1-4006-BA6E-DBD635ACD2D0}" type="parTrans" cxnId="{BD60B12E-2B9C-48F2-BB9E-535C1EAF156F}">
      <dgm:prSet/>
      <dgm:spPr/>
      <dgm:t>
        <a:bodyPr/>
        <a:lstStyle/>
        <a:p>
          <a:endParaRPr lang="en-US"/>
        </a:p>
      </dgm:t>
    </dgm:pt>
    <dgm:pt modelId="{38316704-CB27-46F4-8A55-1DE74D17DD40}" type="sibTrans" cxnId="{BD60B12E-2B9C-48F2-BB9E-535C1EAF156F}">
      <dgm:prSet/>
      <dgm:spPr/>
      <dgm:t>
        <a:bodyPr/>
        <a:lstStyle/>
        <a:p>
          <a:pPr>
            <a:lnSpc>
              <a:spcPct val="100000"/>
            </a:lnSpc>
          </a:pPr>
          <a:endParaRPr lang="en-US"/>
        </a:p>
      </dgm:t>
    </dgm:pt>
    <dgm:pt modelId="{5937D764-1FEB-44B7-84F9-12814B891AE2}">
      <dgm:prSet/>
      <dgm:spPr/>
      <dgm:t>
        <a:bodyPr/>
        <a:lstStyle/>
        <a:p>
          <a:pPr>
            <a:lnSpc>
              <a:spcPct val="100000"/>
            </a:lnSpc>
          </a:pPr>
          <a:r>
            <a:rPr lang="en-GB" dirty="0">
              <a:solidFill>
                <a:schemeClr val="bg1"/>
              </a:solidFill>
            </a:rPr>
            <a:t>NHS needs policy reforms:</a:t>
          </a:r>
          <a:endParaRPr lang="en-US" dirty="0">
            <a:solidFill>
              <a:schemeClr val="bg1"/>
            </a:solidFill>
          </a:endParaRPr>
        </a:p>
      </dgm:t>
    </dgm:pt>
    <dgm:pt modelId="{3DF7FC2C-E68A-4E03-91AA-6374F0A2254B}" type="parTrans" cxnId="{EDC5E047-4B13-4F9B-80E1-60F9F78086B0}">
      <dgm:prSet/>
      <dgm:spPr/>
      <dgm:t>
        <a:bodyPr/>
        <a:lstStyle/>
        <a:p>
          <a:endParaRPr lang="en-US"/>
        </a:p>
      </dgm:t>
    </dgm:pt>
    <dgm:pt modelId="{BCFCAA4D-B148-4C50-AE28-FD9798873A54}" type="sibTrans" cxnId="{EDC5E047-4B13-4F9B-80E1-60F9F78086B0}">
      <dgm:prSet/>
      <dgm:spPr/>
      <dgm:t>
        <a:bodyPr/>
        <a:lstStyle/>
        <a:p>
          <a:pPr>
            <a:lnSpc>
              <a:spcPct val="100000"/>
            </a:lnSpc>
          </a:pPr>
          <a:endParaRPr lang="en-US"/>
        </a:p>
      </dgm:t>
    </dgm:pt>
    <dgm:pt modelId="{53E51C86-3A09-46E0-A6F1-12E60895ADC5}">
      <dgm:prSet/>
      <dgm:spPr/>
      <dgm:t>
        <a:bodyPr/>
        <a:lstStyle/>
        <a:p>
          <a:pPr>
            <a:lnSpc>
              <a:spcPct val="100000"/>
            </a:lnSpc>
          </a:pPr>
          <a:r>
            <a:rPr lang="en-GB" dirty="0">
              <a:solidFill>
                <a:schemeClr val="bg1"/>
              </a:solidFill>
            </a:rPr>
            <a:t>Improve data access &amp; utilization</a:t>
          </a:r>
          <a:endParaRPr lang="en-US" dirty="0">
            <a:solidFill>
              <a:schemeClr val="bg1"/>
            </a:solidFill>
          </a:endParaRPr>
        </a:p>
      </dgm:t>
    </dgm:pt>
    <dgm:pt modelId="{827531F8-C10C-4D91-846C-85A92F7D7300}" type="parTrans" cxnId="{3A1475A5-B555-47A2-98BF-60CB661083B6}">
      <dgm:prSet/>
      <dgm:spPr/>
      <dgm:t>
        <a:bodyPr/>
        <a:lstStyle/>
        <a:p>
          <a:endParaRPr lang="en-US"/>
        </a:p>
      </dgm:t>
    </dgm:pt>
    <dgm:pt modelId="{D8DA4B48-2577-4541-AC66-147E7A9EB037}" type="sibTrans" cxnId="{3A1475A5-B555-47A2-98BF-60CB661083B6}">
      <dgm:prSet/>
      <dgm:spPr/>
      <dgm:t>
        <a:bodyPr/>
        <a:lstStyle/>
        <a:p>
          <a:pPr>
            <a:lnSpc>
              <a:spcPct val="100000"/>
            </a:lnSpc>
          </a:pPr>
          <a:endParaRPr lang="en-US"/>
        </a:p>
      </dgm:t>
    </dgm:pt>
    <dgm:pt modelId="{685D9A5E-319B-4F55-80EF-535B12CE06D4}">
      <dgm:prSet/>
      <dgm:spPr/>
      <dgm:t>
        <a:bodyPr/>
        <a:lstStyle/>
        <a:p>
          <a:pPr>
            <a:lnSpc>
              <a:spcPct val="100000"/>
            </a:lnSpc>
          </a:pPr>
          <a:r>
            <a:rPr lang="en-GB" dirty="0">
              <a:solidFill>
                <a:schemeClr val="bg1"/>
              </a:solidFill>
            </a:rPr>
            <a:t>Patients lack guidance → misdirected to A&amp;E [1]</a:t>
          </a:r>
          <a:endParaRPr lang="en-US" dirty="0">
            <a:solidFill>
              <a:schemeClr val="bg1"/>
            </a:solidFill>
          </a:endParaRPr>
        </a:p>
      </dgm:t>
    </dgm:pt>
    <dgm:pt modelId="{8CC3B180-A774-4FB8-8C06-AAF850B4D4CD}" type="parTrans" cxnId="{58FA5449-068F-41FF-B331-74FDCC459071}">
      <dgm:prSet/>
      <dgm:spPr/>
      <dgm:t>
        <a:bodyPr/>
        <a:lstStyle/>
        <a:p>
          <a:endParaRPr lang="en-US"/>
        </a:p>
      </dgm:t>
    </dgm:pt>
    <dgm:pt modelId="{974EFB04-5B8D-496C-81D1-401F55EE1686}" type="sibTrans" cxnId="{58FA5449-068F-41FF-B331-74FDCC459071}">
      <dgm:prSet/>
      <dgm:spPr/>
      <dgm:t>
        <a:bodyPr/>
        <a:lstStyle/>
        <a:p>
          <a:endParaRPr lang="en-US"/>
        </a:p>
      </dgm:t>
    </dgm:pt>
    <dgm:pt modelId="{8F3BAA47-2903-4A37-B3F2-5E9B9698CC95}" type="pres">
      <dgm:prSet presAssocID="{710C6262-A08C-4644-9CB1-5EAD4FE8114F}" presName="root" presStyleCnt="0">
        <dgm:presLayoutVars>
          <dgm:dir/>
          <dgm:resizeHandles val="exact"/>
        </dgm:presLayoutVars>
      </dgm:prSet>
      <dgm:spPr/>
    </dgm:pt>
    <dgm:pt modelId="{05261903-D464-4E07-B838-814BDE705360}" type="pres">
      <dgm:prSet presAssocID="{710C6262-A08C-4644-9CB1-5EAD4FE8114F}" presName="container" presStyleCnt="0">
        <dgm:presLayoutVars>
          <dgm:dir/>
          <dgm:resizeHandles val="exact"/>
        </dgm:presLayoutVars>
      </dgm:prSet>
      <dgm:spPr/>
    </dgm:pt>
    <dgm:pt modelId="{35195279-B8C4-45D6-8426-7BF13551AF1E}" type="pres">
      <dgm:prSet presAssocID="{606E400D-16D3-4B62-9D0A-3C9AEAA4ACD7}" presName="compNode" presStyleCnt="0"/>
      <dgm:spPr/>
    </dgm:pt>
    <dgm:pt modelId="{64F3DD2A-9046-4B60-81CB-3C2C7DB749C7}" type="pres">
      <dgm:prSet presAssocID="{606E400D-16D3-4B62-9D0A-3C9AEAA4ACD7}" presName="iconBgRect" presStyleLbl="bgShp" presStyleIdx="0" presStyleCnt="4"/>
      <dgm:spPr/>
    </dgm:pt>
    <dgm:pt modelId="{0AE19AA8-34F4-4851-BA34-36C028D6B646}" type="pres">
      <dgm:prSet presAssocID="{606E400D-16D3-4B62-9D0A-3C9AEAA4ACD7}"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Kidneys"/>
        </a:ext>
      </dgm:extLst>
    </dgm:pt>
    <dgm:pt modelId="{48D1A487-B135-42BB-B9F7-86BAED79DC56}" type="pres">
      <dgm:prSet presAssocID="{606E400D-16D3-4B62-9D0A-3C9AEAA4ACD7}" presName="spaceRect" presStyleCnt="0"/>
      <dgm:spPr/>
    </dgm:pt>
    <dgm:pt modelId="{F7A54A66-5AFF-4DB6-A600-5173764AFA93}" type="pres">
      <dgm:prSet presAssocID="{606E400D-16D3-4B62-9D0A-3C9AEAA4ACD7}" presName="textRect" presStyleLbl="revTx" presStyleIdx="0" presStyleCnt="4">
        <dgm:presLayoutVars>
          <dgm:chMax val="1"/>
          <dgm:chPref val="1"/>
        </dgm:presLayoutVars>
      </dgm:prSet>
      <dgm:spPr/>
    </dgm:pt>
    <dgm:pt modelId="{15B72DF6-BD6F-4BDA-A4BF-D4BB6C6B2627}" type="pres">
      <dgm:prSet presAssocID="{38316704-CB27-46F4-8A55-1DE74D17DD40}" presName="sibTrans" presStyleLbl="sibTrans2D1" presStyleIdx="0" presStyleCnt="0"/>
      <dgm:spPr/>
    </dgm:pt>
    <dgm:pt modelId="{792000D1-E942-4AB2-85B4-CA69A50C9A36}" type="pres">
      <dgm:prSet presAssocID="{5937D764-1FEB-44B7-84F9-12814B891AE2}" presName="compNode" presStyleCnt="0"/>
      <dgm:spPr/>
    </dgm:pt>
    <dgm:pt modelId="{C96F0C50-22AE-4C6D-8DF1-7151F03F0189}" type="pres">
      <dgm:prSet presAssocID="{5937D764-1FEB-44B7-84F9-12814B891AE2}" presName="iconBgRect" presStyleLbl="bgShp" presStyleIdx="1" presStyleCnt="4"/>
      <dgm:spPr/>
    </dgm:pt>
    <dgm:pt modelId="{66C26D27-0CBB-41EF-BC51-B636101FA8D2}" type="pres">
      <dgm:prSet presAssocID="{5937D764-1FEB-44B7-84F9-12814B891AE2}"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tethoscope"/>
        </a:ext>
      </dgm:extLst>
    </dgm:pt>
    <dgm:pt modelId="{10BF54A2-359F-4E32-B7B8-8C038896BD81}" type="pres">
      <dgm:prSet presAssocID="{5937D764-1FEB-44B7-84F9-12814B891AE2}" presName="spaceRect" presStyleCnt="0"/>
      <dgm:spPr/>
    </dgm:pt>
    <dgm:pt modelId="{56454A2F-7430-40D5-91C8-0AA4233311ED}" type="pres">
      <dgm:prSet presAssocID="{5937D764-1FEB-44B7-84F9-12814B891AE2}" presName="textRect" presStyleLbl="revTx" presStyleIdx="1" presStyleCnt="4">
        <dgm:presLayoutVars>
          <dgm:chMax val="1"/>
          <dgm:chPref val="1"/>
        </dgm:presLayoutVars>
      </dgm:prSet>
      <dgm:spPr/>
    </dgm:pt>
    <dgm:pt modelId="{4E386953-D6B8-47EF-93AB-4AEC3009E4CF}" type="pres">
      <dgm:prSet presAssocID="{BCFCAA4D-B148-4C50-AE28-FD9798873A54}" presName="sibTrans" presStyleLbl="sibTrans2D1" presStyleIdx="0" presStyleCnt="0"/>
      <dgm:spPr/>
    </dgm:pt>
    <dgm:pt modelId="{1C94B81F-BE15-448D-9ADD-8A6D5C8E3CD5}" type="pres">
      <dgm:prSet presAssocID="{53E51C86-3A09-46E0-A6F1-12E60895ADC5}" presName="compNode" presStyleCnt="0"/>
      <dgm:spPr/>
    </dgm:pt>
    <dgm:pt modelId="{8FEF323F-9728-4896-9458-7C7CD59EE0F1}" type="pres">
      <dgm:prSet presAssocID="{53E51C86-3A09-46E0-A6F1-12E60895ADC5}" presName="iconBgRect" presStyleLbl="bgShp" presStyleIdx="2" presStyleCnt="4"/>
      <dgm:spPr/>
    </dgm:pt>
    <dgm:pt modelId="{81A74194-3110-4388-B1E4-85F60940919F}" type="pres">
      <dgm:prSet presAssocID="{53E51C86-3A09-46E0-A6F1-12E60895ADC5}"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Disk"/>
        </a:ext>
      </dgm:extLst>
    </dgm:pt>
    <dgm:pt modelId="{199FAB9E-4D72-4EBD-A614-60C5773BCDCB}" type="pres">
      <dgm:prSet presAssocID="{53E51C86-3A09-46E0-A6F1-12E60895ADC5}" presName="spaceRect" presStyleCnt="0"/>
      <dgm:spPr/>
    </dgm:pt>
    <dgm:pt modelId="{7E74452A-3135-4215-87B8-19856CD6E241}" type="pres">
      <dgm:prSet presAssocID="{53E51C86-3A09-46E0-A6F1-12E60895ADC5}" presName="textRect" presStyleLbl="revTx" presStyleIdx="2" presStyleCnt="4">
        <dgm:presLayoutVars>
          <dgm:chMax val="1"/>
          <dgm:chPref val="1"/>
        </dgm:presLayoutVars>
      </dgm:prSet>
      <dgm:spPr/>
    </dgm:pt>
    <dgm:pt modelId="{9FB99732-5D6A-4FD8-9B47-65C4AAA422BD}" type="pres">
      <dgm:prSet presAssocID="{D8DA4B48-2577-4541-AC66-147E7A9EB037}" presName="sibTrans" presStyleLbl="sibTrans2D1" presStyleIdx="0" presStyleCnt="0"/>
      <dgm:spPr/>
    </dgm:pt>
    <dgm:pt modelId="{2D1E40F7-1015-4920-B67C-49C6CCDA14F4}" type="pres">
      <dgm:prSet presAssocID="{685D9A5E-319B-4F55-80EF-535B12CE06D4}" presName="compNode" presStyleCnt="0"/>
      <dgm:spPr/>
    </dgm:pt>
    <dgm:pt modelId="{76195D43-D6B7-4A60-BBE2-31538F106F2A}" type="pres">
      <dgm:prSet presAssocID="{685D9A5E-319B-4F55-80EF-535B12CE06D4}" presName="iconBgRect" presStyleLbl="bgShp" presStyleIdx="3" presStyleCnt="4"/>
      <dgm:spPr/>
    </dgm:pt>
    <dgm:pt modelId="{174872F9-97BE-4E57-96FF-7F476BF32346}" type="pres">
      <dgm:prSet presAssocID="{685D9A5E-319B-4F55-80EF-535B12CE06D4}"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Board Room"/>
        </a:ext>
      </dgm:extLst>
    </dgm:pt>
    <dgm:pt modelId="{BEE96920-7E74-4DEC-BBD2-A7136C01FBAB}" type="pres">
      <dgm:prSet presAssocID="{685D9A5E-319B-4F55-80EF-535B12CE06D4}" presName="spaceRect" presStyleCnt="0"/>
      <dgm:spPr/>
    </dgm:pt>
    <dgm:pt modelId="{99F6782A-5C45-436C-AEC5-87B443C31335}" type="pres">
      <dgm:prSet presAssocID="{685D9A5E-319B-4F55-80EF-535B12CE06D4}" presName="textRect" presStyleLbl="revTx" presStyleIdx="3" presStyleCnt="4">
        <dgm:presLayoutVars>
          <dgm:chMax val="1"/>
          <dgm:chPref val="1"/>
        </dgm:presLayoutVars>
      </dgm:prSet>
      <dgm:spPr/>
    </dgm:pt>
  </dgm:ptLst>
  <dgm:cxnLst>
    <dgm:cxn modelId="{F4FBE302-8E9C-4A1B-B7F0-31A12F9C2CCD}" type="presOf" srcId="{685D9A5E-319B-4F55-80EF-535B12CE06D4}" destId="{99F6782A-5C45-436C-AEC5-87B443C31335}" srcOrd="0" destOrd="0" presId="urn:microsoft.com/office/officeart/2018/2/layout/IconCircleList"/>
    <dgm:cxn modelId="{AD23B61F-3009-49FB-A597-4A3D318A20E3}" type="presOf" srcId="{606E400D-16D3-4B62-9D0A-3C9AEAA4ACD7}" destId="{F7A54A66-5AFF-4DB6-A600-5173764AFA93}" srcOrd="0" destOrd="0" presId="urn:microsoft.com/office/officeart/2018/2/layout/IconCircleList"/>
    <dgm:cxn modelId="{80B0902D-46E6-4964-9319-00BA80104259}" type="presOf" srcId="{710C6262-A08C-4644-9CB1-5EAD4FE8114F}" destId="{8F3BAA47-2903-4A37-B3F2-5E9B9698CC95}" srcOrd="0" destOrd="0" presId="urn:microsoft.com/office/officeart/2018/2/layout/IconCircleList"/>
    <dgm:cxn modelId="{BD60B12E-2B9C-48F2-BB9E-535C1EAF156F}" srcId="{710C6262-A08C-4644-9CB1-5EAD4FE8114F}" destId="{606E400D-16D3-4B62-9D0A-3C9AEAA4ACD7}" srcOrd="0" destOrd="0" parTransId="{6979D63F-73B1-4006-BA6E-DBD635ACD2D0}" sibTransId="{38316704-CB27-46F4-8A55-1DE74D17DD40}"/>
    <dgm:cxn modelId="{EDC5E047-4B13-4F9B-80E1-60F9F78086B0}" srcId="{710C6262-A08C-4644-9CB1-5EAD4FE8114F}" destId="{5937D764-1FEB-44B7-84F9-12814B891AE2}" srcOrd="1" destOrd="0" parTransId="{3DF7FC2C-E68A-4E03-91AA-6374F0A2254B}" sibTransId="{BCFCAA4D-B148-4C50-AE28-FD9798873A54}"/>
    <dgm:cxn modelId="{58FA5449-068F-41FF-B331-74FDCC459071}" srcId="{710C6262-A08C-4644-9CB1-5EAD4FE8114F}" destId="{685D9A5E-319B-4F55-80EF-535B12CE06D4}" srcOrd="3" destOrd="0" parTransId="{8CC3B180-A774-4FB8-8C06-AAF850B4D4CD}" sibTransId="{974EFB04-5B8D-496C-81D1-401F55EE1686}"/>
    <dgm:cxn modelId="{F4CA548C-17D7-4687-B796-A97A2B6A74DA}" type="presOf" srcId="{D8DA4B48-2577-4541-AC66-147E7A9EB037}" destId="{9FB99732-5D6A-4FD8-9B47-65C4AAA422BD}" srcOrd="0" destOrd="0" presId="urn:microsoft.com/office/officeart/2018/2/layout/IconCircleList"/>
    <dgm:cxn modelId="{D7450A93-4348-40E7-A5DE-DB08E6587862}" type="presOf" srcId="{53E51C86-3A09-46E0-A6F1-12E60895ADC5}" destId="{7E74452A-3135-4215-87B8-19856CD6E241}" srcOrd="0" destOrd="0" presId="urn:microsoft.com/office/officeart/2018/2/layout/IconCircleList"/>
    <dgm:cxn modelId="{3A1475A5-B555-47A2-98BF-60CB661083B6}" srcId="{710C6262-A08C-4644-9CB1-5EAD4FE8114F}" destId="{53E51C86-3A09-46E0-A6F1-12E60895ADC5}" srcOrd="2" destOrd="0" parTransId="{827531F8-C10C-4D91-846C-85A92F7D7300}" sibTransId="{D8DA4B48-2577-4541-AC66-147E7A9EB037}"/>
    <dgm:cxn modelId="{31D223A7-6782-45CD-A4A8-82FF06B2B9C8}" type="presOf" srcId="{38316704-CB27-46F4-8A55-1DE74D17DD40}" destId="{15B72DF6-BD6F-4BDA-A4BF-D4BB6C6B2627}" srcOrd="0" destOrd="0" presId="urn:microsoft.com/office/officeart/2018/2/layout/IconCircleList"/>
    <dgm:cxn modelId="{8CA2A7C5-AECC-443B-A3C0-081DA2AE4A33}" type="presOf" srcId="{5937D764-1FEB-44B7-84F9-12814B891AE2}" destId="{56454A2F-7430-40D5-91C8-0AA4233311ED}" srcOrd="0" destOrd="0" presId="urn:microsoft.com/office/officeart/2018/2/layout/IconCircleList"/>
    <dgm:cxn modelId="{696222F2-0E7C-4328-89ED-1E40532AFBC6}" type="presOf" srcId="{BCFCAA4D-B148-4C50-AE28-FD9798873A54}" destId="{4E386953-D6B8-47EF-93AB-4AEC3009E4CF}" srcOrd="0" destOrd="0" presId="urn:microsoft.com/office/officeart/2018/2/layout/IconCircleList"/>
    <dgm:cxn modelId="{36758447-1B3B-4ADA-B098-026B56497896}" type="presParOf" srcId="{8F3BAA47-2903-4A37-B3F2-5E9B9698CC95}" destId="{05261903-D464-4E07-B838-814BDE705360}" srcOrd="0" destOrd="0" presId="urn:microsoft.com/office/officeart/2018/2/layout/IconCircleList"/>
    <dgm:cxn modelId="{14D14100-C6C2-44E9-8995-29C684B5107E}" type="presParOf" srcId="{05261903-D464-4E07-B838-814BDE705360}" destId="{35195279-B8C4-45D6-8426-7BF13551AF1E}" srcOrd="0" destOrd="0" presId="urn:microsoft.com/office/officeart/2018/2/layout/IconCircleList"/>
    <dgm:cxn modelId="{8D56056C-CA99-48A3-AFEC-9264345E9CD7}" type="presParOf" srcId="{35195279-B8C4-45D6-8426-7BF13551AF1E}" destId="{64F3DD2A-9046-4B60-81CB-3C2C7DB749C7}" srcOrd="0" destOrd="0" presId="urn:microsoft.com/office/officeart/2018/2/layout/IconCircleList"/>
    <dgm:cxn modelId="{E5125C83-9B7E-499D-BB81-90D188E5063C}" type="presParOf" srcId="{35195279-B8C4-45D6-8426-7BF13551AF1E}" destId="{0AE19AA8-34F4-4851-BA34-36C028D6B646}" srcOrd="1" destOrd="0" presId="urn:microsoft.com/office/officeart/2018/2/layout/IconCircleList"/>
    <dgm:cxn modelId="{7392A77E-F464-41C2-BD31-A47D270B51F8}" type="presParOf" srcId="{35195279-B8C4-45D6-8426-7BF13551AF1E}" destId="{48D1A487-B135-42BB-B9F7-86BAED79DC56}" srcOrd="2" destOrd="0" presId="urn:microsoft.com/office/officeart/2018/2/layout/IconCircleList"/>
    <dgm:cxn modelId="{E5A2A8DF-19C2-473D-AB84-0D54552939E6}" type="presParOf" srcId="{35195279-B8C4-45D6-8426-7BF13551AF1E}" destId="{F7A54A66-5AFF-4DB6-A600-5173764AFA93}" srcOrd="3" destOrd="0" presId="urn:microsoft.com/office/officeart/2018/2/layout/IconCircleList"/>
    <dgm:cxn modelId="{321465C1-BFD2-4953-9D6B-01044F9F62B6}" type="presParOf" srcId="{05261903-D464-4E07-B838-814BDE705360}" destId="{15B72DF6-BD6F-4BDA-A4BF-D4BB6C6B2627}" srcOrd="1" destOrd="0" presId="urn:microsoft.com/office/officeart/2018/2/layout/IconCircleList"/>
    <dgm:cxn modelId="{E3F9156B-2A1B-4629-B6F0-C511FF5938BF}" type="presParOf" srcId="{05261903-D464-4E07-B838-814BDE705360}" destId="{792000D1-E942-4AB2-85B4-CA69A50C9A36}" srcOrd="2" destOrd="0" presId="urn:microsoft.com/office/officeart/2018/2/layout/IconCircleList"/>
    <dgm:cxn modelId="{8C18A29F-1D1E-40A6-A2A6-CDF684E4929C}" type="presParOf" srcId="{792000D1-E942-4AB2-85B4-CA69A50C9A36}" destId="{C96F0C50-22AE-4C6D-8DF1-7151F03F0189}" srcOrd="0" destOrd="0" presId="urn:microsoft.com/office/officeart/2018/2/layout/IconCircleList"/>
    <dgm:cxn modelId="{2DD47744-872C-4EEF-8373-87FB2B8F4A57}" type="presParOf" srcId="{792000D1-E942-4AB2-85B4-CA69A50C9A36}" destId="{66C26D27-0CBB-41EF-BC51-B636101FA8D2}" srcOrd="1" destOrd="0" presId="urn:microsoft.com/office/officeart/2018/2/layout/IconCircleList"/>
    <dgm:cxn modelId="{F9577D0A-ADDF-4DBE-8C4E-DBBB360DACC3}" type="presParOf" srcId="{792000D1-E942-4AB2-85B4-CA69A50C9A36}" destId="{10BF54A2-359F-4E32-B7B8-8C038896BD81}" srcOrd="2" destOrd="0" presId="urn:microsoft.com/office/officeart/2018/2/layout/IconCircleList"/>
    <dgm:cxn modelId="{F3A6DBE5-8AC0-497E-90B9-A0F3D484D1DF}" type="presParOf" srcId="{792000D1-E942-4AB2-85B4-CA69A50C9A36}" destId="{56454A2F-7430-40D5-91C8-0AA4233311ED}" srcOrd="3" destOrd="0" presId="urn:microsoft.com/office/officeart/2018/2/layout/IconCircleList"/>
    <dgm:cxn modelId="{DC528940-4481-4799-A0FE-9BF6FEA30A82}" type="presParOf" srcId="{05261903-D464-4E07-B838-814BDE705360}" destId="{4E386953-D6B8-47EF-93AB-4AEC3009E4CF}" srcOrd="3" destOrd="0" presId="urn:microsoft.com/office/officeart/2018/2/layout/IconCircleList"/>
    <dgm:cxn modelId="{34C73A8B-C470-4A3E-85AB-E505D6771160}" type="presParOf" srcId="{05261903-D464-4E07-B838-814BDE705360}" destId="{1C94B81F-BE15-448D-9ADD-8A6D5C8E3CD5}" srcOrd="4" destOrd="0" presId="urn:microsoft.com/office/officeart/2018/2/layout/IconCircleList"/>
    <dgm:cxn modelId="{CD53265A-A5C5-48AA-AC6C-FC53C2A9960B}" type="presParOf" srcId="{1C94B81F-BE15-448D-9ADD-8A6D5C8E3CD5}" destId="{8FEF323F-9728-4896-9458-7C7CD59EE0F1}" srcOrd="0" destOrd="0" presId="urn:microsoft.com/office/officeart/2018/2/layout/IconCircleList"/>
    <dgm:cxn modelId="{7F590747-F0AD-4DEB-A57B-2B353F38ABBB}" type="presParOf" srcId="{1C94B81F-BE15-448D-9ADD-8A6D5C8E3CD5}" destId="{81A74194-3110-4388-B1E4-85F60940919F}" srcOrd="1" destOrd="0" presId="urn:microsoft.com/office/officeart/2018/2/layout/IconCircleList"/>
    <dgm:cxn modelId="{E966D124-8B61-42C0-9120-72A29DB76DF7}" type="presParOf" srcId="{1C94B81F-BE15-448D-9ADD-8A6D5C8E3CD5}" destId="{199FAB9E-4D72-4EBD-A614-60C5773BCDCB}" srcOrd="2" destOrd="0" presId="urn:microsoft.com/office/officeart/2018/2/layout/IconCircleList"/>
    <dgm:cxn modelId="{63EE5E1C-F69F-42AD-B61B-600BBCCD6846}" type="presParOf" srcId="{1C94B81F-BE15-448D-9ADD-8A6D5C8E3CD5}" destId="{7E74452A-3135-4215-87B8-19856CD6E241}" srcOrd="3" destOrd="0" presId="urn:microsoft.com/office/officeart/2018/2/layout/IconCircleList"/>
    <dgm:cxn modelId="{BF74B79E-EFE2-493A-A937-044221971E28}" type="presParOf" srcId="{05261903-D464-4E07-B838-814BDE705360}" destId="{9FB99732-5D6A-4FD8-9B47-65C4AAA422BD}" srcOrd="5" destOrd="0" presId="urn:microsoft.com/office/officeart/2018/2/layout/IconCircleList"/>
    <dgm:cxn modelId="{2DB4B17D-0553-4DB9-ACAC-28475209556C}" type="presParOf" srcId="{05261903-D464-4E07-B838-814BDE705360}" destId="{2D1E40F7-1015-4920-B67C-49C6CCDA14F4}" srcOrd="6" destOrd="0" presId="urn:microsoft.com/office/officeart/2018/2/layout/IconCircleList"/>
    <dgm:cxn modelId="{6BAE567E-5981-47AB-A37D-7FB7BF2AEC59}" type="presParOf" srcId="{2D1E40F7-1015-4920-B67C-49C6CCDA14F4}" destId="{76195D43-D6B7-4A60-BBE2-31538F106F2A}" srcOrd="0" destOrd="0" presId="urn:microsoft.com/office/officeart/2018/2/layout/IconCircleList"/>
    <dgm:cxn modelId="{D9E2AC72-0AE0-478A-9445-14F10E76AE04}" type="presParOf" srcId="{2D1E40F7-1015-4920-B67C-49C6CCDA14F4}" destId="{174872F9-97BE-4E57-96FF-7F476BF32346}" srcOrd="1" destOrd="0" presId="urn:microsoft.com/office/officeart/2018/2/layout/IconCircleList"/>
    <dgm:cxn modelId="{8100998F-D8AB-431A-9607-8A65EE6BA42C}" type="presParOf" srcId="{2D1E40F7-1015-4920-B67C-49C6CCDA14F4}" destId="{BEE96920-7E74-4DEC-BBD2-A7136C01FBAB}" srcOrd="2" destOrd="0" presId="urn:microsoft.com/office/officeart/2018/2/layout/IconCircleList"/>
    <dgm:cxn modelId="{06C1EB90-517D-4BA6-A8DF-816FAC545681}" type="presParOf" srcId="{2D1E40F7-1015-4920-B67C-49C6CCDA14F4}" destId="{99F6782A-5C45-436C-AEC5-87B443C31335}"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44F0894-81B9-45C5-91E2-CE4B53B9782B}" type="doc">
      <dgm:prSet loTypeId="urn:microsoft.com/office/officeart/2018/2/layout/IconVerticalSolidList" loCatId="icon" qsTypeId="urn:microsoft.com/office/officeart/2005/8/quickstyle/simple1" qsCatId="simple" csTypeId="urn:microsoft.com/office/officeart/2018/5/colors/Iconchunking_neutralbg_accent2_2" csCatId="accent2" phldr="1"/>
      <dgm:spPr/>
      <dgm:t>
        <a:bodyPr/>
        <a:lstStyle/>
        <a:p>
          <a:endParaRPr lang="en-US"/>
        </a:p>
      </dgm:t>
    </dgm:pt>
    <dgm:pt modelId="{A907F7B1-BB75-4721-ABA7-8BB997E62C8D}">
      <dgm:prSet/>
      <dgm:spPr/>
      <dgm:t>
        <a:bodyPr/>
        <a:lstStyle/>
        <a:p>
          <a:r>
            <a:rPr lang="en-GB" dirty="0"/>
            <a:t>No effective NHS digital triage tool</a:t>
          </a:r>
          <a:endParaRPr lang="en-US" dirty="0"/>
        </a:p>
      </dgm:t>
    </dgm:pt>
    <dgm:pt modelId="{CC5E8E03-A7F8-4ADD-B5B4-EE67865C37B7}" type="parTrans" cxnId="{04BDE3E6-0D05-40B6-8CAF-9105F9D1A0D6}">
      <dgm:prSet/>
      <dgm:spPr/>
      <dgm:t>
        <a:bodyPr/>
        <a:lstStyle/>
        <a:p>
          <a:endParaRPr lang="en-US"/>
        </a:p>
      </dgm:t>
    </dgm:pt>
    <dgm:pt modelId="{23BF10BC-F839-4C10-9AB4-C6B24318BC9D}" type="sibTrans" cxnId="{04BDE3E6-0D05-40B6-8CAF-9105F9D1A0D6}">
      <dgm:prSet/>
      <dgm:spPr/>
      <dgm:t>
        <a:bodyPr/>
        <a:lstStyle/>
        <a:p>
          <a:endParaRPr lang="en-US"/>
        </a:p>
      </dgm:t>
    </dgm:pt>
    <dgm:pt modelId="{79631BC1-BCA0-4418-8721-4794760E928E}">
      <dgm:prSet/>
      <dgm:spPr/>
      <dgm:t>
        <a:bodyPr/>
        <a:lstStyle/>
        <a:p>
          <a:r>
            <a:rPr lang="en-GB"/>
            <a:t>NHS 111 often redirects to ER unnecessarily</a:t>
          </a:r>
          <a:endParaRPr lang="en-US"/>
        </a:p>
      </dgm:t>
    </dgm:pt>
    <dgm:pt modelId="{0DB031BC-55DD-4C85-9C7C-6670BACC3E8D}" type="parTrans" cxnId="{7053FFCA-4B9E-4F3D-A557-23C1FF5DBC0B}">
      <dgm:prSet/>
      <dgm:spPr/>
      <dgm:t>
        <a:bodyPr/>
        <a:lstStyle/>
        <a:p>
          <a:endParaRPr lang="en-US"/>
        </a:p>
      </dgm:t>
    </dgm:pt>
    <dgm:pt modelId="{1413B365-D53C-4B1F-8B54-C9452C9C4162}" type="sibTrans" cxnId="{7053FFCA-4B9E-4F3D-A557-23C1FF5DBC0B}">
      <dgm:prSet/>
      <dgm:spPr/>
      <dgm:t>
        <a:bodyPr/>
        <a:lstStyle/>
        <a:p>
          <a:endParaRPr lang="en-US"/>
        </a:p>
      </dgm:t>
    </dgm:pt>
    <dgm:pt modelId="{34B518B2-8369-4865-9EBF-178608BF2650}">
      <dgm:prSet/>
      <dgm:spPr/>
      <dgm:t>
        <a:bodyPr/>
        <a:lstStyle/>
        <a:p>
          <a:r>
            <a:rPr lang="en-GB"/>
            <a:t>Overcrowding, long waits, staff strain</a:t>
          </a:r>
          <a:endParaRPr lang="en-US"/>
        </a:p>
      </dgm:t>
    </dgm:pt>
    <dgm:pt modelId="{BB55B229-D444-4AA7-9504-4D2561D21C80}" type="parTrans" cxnId="{3E38C0C4-FC72-4805-8377-7815EF406DC2}">
      <dgm:prSet/>
      <dgm:spPr/>
      <dgm:t>
        <a:bodyPr/>
        <a:lstStyle/>
        <a:p>
          <a:endParaRPr lang="en-US"/>
        </a:p>
      </dgm:t>
    </dgm:pt>
    <dgm:pt modelId="{C3F645B7-72EC-407B-96CC-AE6A7EDDE6BE}" type="sibTrans" cxnId="{3E38C0C4-FC72-4805-8377-7815EF406DC2}">
      <dgm:prSet/>
      <dgm:spPr/>
      <dgm:t>
        <a:bodyPr/>
        <a:lstStyle/>
        <a:p>
          <a:endParaRPr lang="en-US"/>
        </a:p>
      </dgm:t>
    </dgm:pt>
    <dgm:pt modelId="{93778AE5-3109-4E93-96D3-3AFD3571D3BB}">
      <dgm:prSet/>
      <dgm:spPr/>
      <dgm:t>
        <a:bodyPr/>
        <a:lstStyle/>
        <a:p>
          <a:r>
            <a:rPr lang="en-GB"/>
            <a:t>Patients frustrated &amp; distressed</a:t>
          </a:r>
          <a:endParaRPr lang="en-US"/>
        </a:p>
      </dgm:t>
    </dgm:pt>
    <dgm:pt modelId="{F7FCADA9-C3ED-4B3E-BAA7-62CBA62B3C10}" type="parTrans" cxnId="{06FE12C8-734F-43D1-9380-E8B8E134C16B}">
      <dgm:prSet/>
      <dgm:spPr/>
      <dgm:t>
        <a:bodyPr/>
        <a:lstStyle/>
        <a:p>
          <a:endParaRPr lang="en-US"/>
        </a:p>
      </dgm:t>
    </dgm:pt>
    <dgm:pt modelId="{2F3A326D-F57F-4985-9C45-439BD5C39679}" type="sibTrans" cxnId="{06FE12C8-734F-43D1-9380-E8B8E134C16B}">
      <dgm:prSet/>
      <dgm:spPr/>
      <dgm:t>
        <a:bodyPr/>
        <a:lstStyle/>
        <a:p>
          <a:endParaRPr lang="en-US"/>
        </a:p>
      </dgm:t>
    </dgm:pt>
    <dgm:pt modelId="{67D6B3B9-C3D3-4721-9F3D-C24F2CE04E83}">
      <dgm:prSet/>
      <dgm:spPr/>
      <dgm:t>
        <a:bodyPr/>
        <a:lstStyle/>
        <a:p>
          <a:r>
            <a:rPr lang="en-GB"/>
            <a:t>Need: Automated solution to classify &amp; redirect patients correctly</a:t>
          </a:r>
          <a:endParaRPr lang="en-US"/>
        </a:p>
      </dgm:t>
    </dgm:pt>
    <dgm:pt modelId="{6B153E0F-4E9C-4A0C-8B91-ABD40A483805}" type="parTrans" cxnId="{3B89513B-6C53-4CBB-9B83-5E58E5CF50DF}">
      <dgm:prSet/>
      <dgm:spPr/>
      <dgm:t>
        <a:bodyPr/>
        <a:lstStyle/>
        <a:p>
          <a:endParaRPr lang="en-US"/>
        </a:p>
      </dgm:t>
    </dgm:pt>
    <dgm:pt modelId="{9D421A1E-BC20-4DE8-BCCE-ED9C45C6EB22}" type="sibTrans" cxnId="{3B89513B-6C53-4CBB-9B83-5E58E5CF50DF}">
      <dgm:prSet/>
      <dgm:spPr/>
      <dgm:t>
        <a:bodyPr/>
        <a:lstStyle/>
        <a:p>
          <a:endParaRPr lang="en-US"/>
        </a:p>
      </dgm:t>
    </dgm:pt>
    <dgm:pt modelId="{92F3A3AD-CEC3-47F4-8546-A1824F19156B}" type="pres">
      <dgm:prSet presAssocID="{344F0894-81B9-45C5-91E2-CE4B53B9782B}" presName="root" presStyleCnt="0">
        <dgm:presLayoutVars>
          <dgm:dir/>
          <dgm:resizeHandles val="exact"/>
        </dgm:presLayoutVars>
      </dgm:prSet>
      <dgm:spPr/>
    </dgm:pt>
    <dgm:pt modelId="{EA8C62FE-A08D-4FF0-B165-CFF6FD15D32B}" type="pres">
      <dgm:prSet presAssocID="{A907F7B1-BB75-4721-ABA7-8BB997E62C8D}" presName="compNode" presStyleCnt="0"/>
      <dgm:spPr/>
    </dgm:pt>
    <dgm:pt modelId="{11AA5EB0-B086-4657-A024-330DE6713B2C}" type="pres">
      <dgm:prSet presAssocID="{A907F7B1-BB75-4721-ABA7-8BB997E62C8D}" presName="bgRect" presStyleLbl="bgShp" presStyleIdx="0" presStyleCnt="5"/>
      <dgm:spPr/>
    </dgm:pt>
    <dgm:pt modelId="{E3417C52-3FF9-456B-A4D9-96056465C293}" type="pres">
      <dgm:prSet presAssocID="{A907F7B1-BB75-4721-ABA7-8BB997E62C8D}"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mart Phone"/>
        </a:ext>
      </dgm:extLst>
    </dgm:pt>
    <dgm:pt modelId="{6828F3E6-10B6-48E1-95E6-70593456BA23}" type="pres">
      <dgm:prSet presAssocID="{A907F7B1-BB75-4721-ABA7-8BB997E62C8D}" presName="spaceRect" presStyleCnt="0"/>
      <dgm:spPr/>
    </dgm:pt>
    <dgm:pt modelId="{B9D17BF6-5681-4D57-91FA-932FDA3987A6}" type="pres">
      <dgm:prSet presAssocID="{A907F7B1-BB75-4721-ABA7-8BB997E62C8D}" presName="parTx" presStyleLbl="revTx" presStyleIdx="0" presStyleCnt="5">
        <dgm:presLayoutVars>
          <dgm:chMax val="0"/>
          <dgm:chPref val="0"/>
        </dgm:presLayoutVars>
      </dgm:prSet>
      <dgm:spPr/>
    </dgm:pt>
    <dgm:pt modelId="{2FA9022A-A8C2-4AF4-98EC-DFFF87993EDA}" type="pres">
      <dgm:prSet presAssocID="{23BF10BC-F839-4C10-9AB4-C6B24318BC9D}" presName="sibTrans" presStyleCnt="0"/>
      <dgm:spPr/>
    </dgm:pt>
    <dgm:pt modelId="{6F4F407A-01D2-4BCB-8C61-20D7FE1E0772}" type="pres">
      <dgm:prSet presAssocID="{79631BC1-BCA0-4418-8721-4794760E928E}" presName="compNode" presStyleCnt="0"/>
      <dgm:spPr/>
    </dgm:pt>
    <dgm:pt modelId="{68B0CEC4-2AEB-4AC6-AC20-F6C38C747757}" type="pres">
      <dgm:prSet presAssocID="{79631BC1-BCA0-4418-8721-4794760E928E}" presName="bgRect" presStyleLbl="bgShp" presStyleIdx="1" presStyleCnt="5"/>
      <dgm:spPr/>
    </dgm:pt>
    <dgm:pt modelId="{5B17DAFA-FA48-469C-9D01-E4BA78C6AE52}" type="pres">
      <dgm:prSet presAssocID="{79631BC1-BCA0-4418-8721-4794760E928E}"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ethoscope"/>
        </a:ext>
      </dgm:extLst>
    </dgm:pt>
    <dgm:pt modelId="{05F951FC-C172-495A-9F3C-5ED569A9EAD6}" type="pres">
      <dgm:prSet presAssocID="{79631BC1-BCA0-4418-8721-4794760E928E}" presName="spaceRect" presStyleCnt="0"/>
      <dgm:spPr/>
    </dgm:pt>
    <dgm:pt modelId="{ED0AFE32-691D-4F52-99A2-AEF7EF04FBEA}" type="pres">
      <dgm:prSet presAssocID="{79631BC1-BCA0-4418-8721-4794760E928E}" presName="parTx" presStyleLbl="revTx" presStyleIdx="1" presStyleCnt="5">
        <dgm:presLayoutVars>
          <dgm:chMax val="0"/>
          <dgm:chPref val="0"/>
        </dgm:presLayoutVars>
      </dgm:prSet>
      <dgm:spPr/>
    </dgm:pt>
    <dgm:pt modelId="{6F037477-90A3-4ED6-A2C6-7D6B3EF55FC2}" type="pres">
      <dgm:prSet presAssocID="{1413B365-D53C-4B1F-8B54-C9452C9C4162}" presName="sibTrans" presStyleCnt="0"/>
      <dgm:spPr/>
    </dgm:pt>
    <dgm:pt modelId="{48B09D84-1868-4473-806F-7044CFCBFBBE}" type="pres">
      <dgm:prSet presAssocID="{34B518B2-8369-4865-9EBF-178608BF2650}" presName="compNode" presStyleCnt="0"/>
      <dgm:spPr/>
    </dgm:pt>
    <dgm:pt modelId="{99466879-C702-43FA-8903-26DE3E02E797}" type="pres">
      <dgm:prSet presAssocID="{34B518B2-8369-4865-9EBF-178608BF2650}" presName="bgRect" presStyleLbl="bgShp" presStyleIdx="2" presStyleCnt="5"/>
      <dgm:spPr/>
    </dgm:pt>
    <dgm:pt modelId="{CF3745F0-23AE-44AD-93D4-FE3F2C939AB7}" type="pres">
      <dgm:prSet presAssocID="{34B518B2-8369-4865-9EBF-178608BF2650}"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oney"/>
        </a:ext>
      </dgm:extLst>
    </dgm:pt>
    <dgm:pt modelId="{8F2309D2-3B3F-4783-AEAF-C7E34D0E205C}" type="pres">
      <dgm:prSet presAssocID="{34B518B2-8369-4865-9EBF-178608BF2650}" presName="spaceRect" presStyleCnt="0"/>
      <dgm:spPr/>
    </dgm:pt>
    <dgm:pt modelId="{8386D4A1-0EE3-41B5-96E2-19CD66AFE813}" type="pres">
      <dgm:prSet presAssocID="{34B518B2-8369-4865-9EBF-178608BF2650}" presName="parTx" presStyleLbl="revTx" presStyleIdx="2" presStyleCnt="5">
        <dgm:presLayoutVars>
          <dgm:chMax val="0"/>
          <dgm:chPref val="0"/>
        </dgm:presLayoutVars>
      </dgm:prSet>
      <dgm:spPr/>
    </dgm:pt>
    <dgm:pt modelId="{7FBB79B6-B017-41F8-B50E-6BC31269D8AB}" type="pres">
      <dgm:prSet presAssocID="{C3F645B7-72EC-407B-96CC-AE6A7EDDE6BE}" presName="sibTrans" presStyleCnt="0"/>
      <dgm:spPr/>
    </dgm:pt>
    <dgm:pt modelId="{E3BA611F-F1A8-4A04-B931-E99FC63D8ED8}" type="pres">
      <dgm:prSet presAssocID="{93778AE5-3109-4E93-96D3-3AFD3571D3BB}" presName="compNode" presStyleCnt="0"/>
      <dgm:spPr/>
    </dgm:pt>
    <dgm:pt modelId="{BC1BBDEF-CE70-4592-B840-A65D3D380798}" type="pres">
      <dgm:prSet presAssocID="{93778AE5-3109-4E93-96D3-3AFD3571D3BB}" presName="bgRect" presStyleLbl="bgShp" presStyleIdx="3" presStyleCnt="5"/>
      <dgm:spPr/>
    </dgm:pt>
    <dgm:pt modelId="{7465AFC3-F525-42E1-BB1F-5EB4E8855F4A}" type="pres">
      <dgm:prSet presAssocID="{93778AE5-3109-4E93-96D3-3AFD3571D3BB}"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onfused Person"/>
        </a:ext>
      </dgm:extLst>
    </dgm:pt>
    <dgm:pt modelId="{FC9B4514-98E1-41ED-B842-AF9921A9C7F9}" type="pres">
      <dgm:prSet presAssocID="{93778AE5-3109-4E93-96D3-3AFD3571D3BB}" presName="spaceRect" presStyleCnt="0"/>
      <dgm:spPr/>
    </dgm:pt>
    <dgm:pt modelId="{84E073B1-8098-45EC-AD04-8A3AF422799E}" type="pres">
      <dgm:prSet presAssocID="{93778AE5-3109-4E93-96D3-3AFD3571D3BB}" presName="parTx" presStyleLbl="revTx" presStyleIdx="3" presStyleCnt="5">
        <dgm:presLayoutVars>
          <dgm:chMax val="0"/>
          <dgm:chPref val="0"/>
        </dgm:presLayoutVars>
      </dgm:prSet>
      <dgm:spPr/>
    </dgm:pt>
    <dgm:pt modelId="{A487A81D-A39A-461C-8163-7AFDD6F668E2}" type="pres">
      <dgm:prSet presAssocID="{2F3A326D-F57F-4985-9C45-439BD5C39679}" presName="sibTrans" presStyleCnt="0"/>
      <dgm:spPr/>
    </dgm:pt>
    <dgm:pt modelId="{9B46DA5F-62B2-4F29-994B-8CCD12E0384C}" type="pres">
      <dgm:prSet presAssocID="{67D6B3B9-C3D3-4721-9F3D-C24F2CE04E83}" presName="compNode" presStyleCnt="0"/>
      <dgm:spPr/>
    </dgm:pt>
    <dgm:pt modelId="{27CD7661-AEB4-425A-B90D-B17A0504E1E2}" type="pres">
      <dgm:prSet presAssocID="{67D6B3B9-C3D3-4721-9F3D-C24F2CE04E83}" presName="bgRect" presStyleLbl="bgShp" presStyleIdx="4" presStyleCnt="5"/>
      <dgm:spPr/>
    </dgm:pt>
    <dgm:pt modelId="{FA5FEEFF-15F1-4CAA-B168-B1297D8DD4F6}" type="pres">
      <dgm:prSet presAssocID="{67D6B3B9-C3D3-4721-9F3D-C24F2CE04E83}"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Database"/>
        </a:ext>
      </dgm:extLst>
    </dgm:pt>
    <dgm:pt modelId="{3E39A800-88E3-4D2F-92FE-89D9FE5A0DA9}" type="pres">
      <dgm:prSet presAssocID="{67D6B3B9-C3D3-4721-9F3D-C24F2CE04E83}" presName="spaceRect" presStyleCnt="0"/>
      <dgm:spPr/>
    </dgm:pt>
    <dgm:pt modelId="{537CF338-7C37-4510-A556-7C9C05EE5BFA}" type="pres">
      <dgm:prSet presAssocID="{67D6B3B9-C3D3-4721-9F3D-C24F2CE04E83}" presName="parTx" presStyleLbl="revTx" presStyleIdx="4" presStyleCnt="5">
        <dgm:presLayoutVars>
          <dgm:chMax val="0"/>
          <dgm:chPref val="0"/>
        </dgm:presLayoutVars>
      </dgm:prSet>
      <dgm:spPr/>
    </dgm:pt>
  </dgm:ptLst>
  <dgm:cxnLst>
    <dgm:cxn modelId="{73361408-6360-45BF-8890-FC4031CEA72C}" type="presOf" srcId="{79631BC1-BCA0-4418-8721-4794760E928E}" destId="{ED0AFE32-691D-4F52-99A2-AEF7EF04FBEA}" srcOrd="0" destOrd="0" presId="urn:microsoft.com/office/officeart/2018/2/layout/IconVerticalSolidList"/>
    <dgm:cxn modelId="{D2C8092A-73AE-4821-B4A3-A1B6E4493C34}" type="presOf" srcId="{344F0894-81B9-45C5-91E2-CE4B53B9782B}" destId="{92F3A3AD-CEC3-47F4-8546-A1824F19156B}" srcOrd="0" destOrd="0" presId="urn:microsoft.com/office/officeart/2018/2/layout/IconVerticalSolidList"/>
    <dgm:cxn modelId="{3B89513B-6C53-4CBB-9B83-5E58E5CF50DF}" srcId="{344F0894-81B9-45C5-91E2-CE4B53B9782B}" destId="{67D6B3B9-C3D3-4721-9F3D-C24F2CE04E83}" srcOrd="4" destOrd="0" parTransId="{6B153E0F-4E9C-4A0C-8B91-ABD40A483805}" sibTransId="{9D421A1E-BC20-4DE8-BCCE-ED9C45C6EB22}"/>
    <dgm:cxn modelId="{510ADEA5-A6C2-457A-88D2-108FBD20C8FB}" type="presOf" srcId="{34B518B2-8369-4865-9EBF-178608BF2650}" destId="{8386D4A1-0EE3-41B5-96E2-19CD66AFE813}" srcOrd="0" destOrd="0" presId="urn:microsoft.com/office/officeart/2018/2/layout/IconVerticalSolidList"/>
    <dgm:cxn modelId="{3E38C0C4-FC72-4805-8377-7815EF406DC2}" srcId="{344F0894-81B9-45C5-91E2-CE4B53B9782B}" destId="{34B518B2-8369-4865-9EBF-178608BF2650}" srcOrd="2" destOrd="0" parTransId="{BB55B229-D444-4AA7-9504-4D2561D21C80}" sibTransId="{C3F645B7-72EC-407B-96CC-AE6A7EDDE6BE}"/>
    <dgm:cxn modelId="{06FE12C8-734F-43D1-9380-E8B8E134C16B}" srcId="{344F0894-81B9-45C5-91E2-CE4B53B9782B}" destId="{93778AE5-3109-4E93-96D3-3AFD3571D3BB}" srcOrd="3" destOrd="0" parTransId="{F7FCADA9-C3ED-4B3E-BAA7-62CBA62B3C10}" sibTransId="{2F3A326D-F57F-4985-9C45-439BD5C39679}"/>
    <dgm:cxn modelId="{7053FFCA-4B9E-4F3D-A557-23C1FF5DBC0B}" srcId="{344F0894-81B9-45C5-91E2-CE4B53B9782B}" destId="{79631BC1-BCA0-4418-8721-4794760E928E}" srcOrd="1" destOrd="0" parTransId="{0DB031BC-55DD-4C85-9C7C-6670BACC3E8D}" sibTransId="{1413B365-D53C-4B1F-8B54-C9452C9C4162}"/>
    <dgm:cxn modelId="{DC79C1D2-1399-4094-8DFA-4EE559BA96AA}" type="presOf" srcId="{A907F7B1-BB75-4721-ABA7-8BB997E62C8D}" destId="{B9D17BF6-5681-4D57-91FA-932FDA3987A6}" srcOrd="0" destOrd="0" presId="urn:microsoft.com/office/officeart/2018/2/layout/IconVerticalSolidList"/>
    <dgm:cxn modelId="{059D4CD8-84F4-40DC-9E71-5F8201A0A202}" type="presOf" srcId="{93778AE5-3109-4E93-96D3-3AFD3571D3BB}" destId="{84E073B1-8098-45EC-AD04-8A3AF422799E}" srcOrd="0" destOrd="0" presId="urn:microsoft.com/office/officeart/2018/2/layout/IconVerticalSolidList"/>
    <dgm:cxn modelId="{FC359DE0-B7DD-4CA4-8D65-466C5894615A}" type="presOf" srcId="{67D6B3B9-C3D3-4721-9F3D-C24F2CE04E83}" destId="{537CF338-7C37-4510-A556-7C9C05EE5BFA}" srcOrd="0" destOrd="0" presId="urn:microsoft.com/office/officeart/2018/2/layout/IconVerticalSolidList"/>
    <dgm:cxn modelId="{04BDE3E6-0D05-40B6-8CAF-9105F9D1A0D6}" srcId="{344F0894-81B9-45C5-91E2-CE4B53B9782B}" destId="{A907F7B1-BB75-4721-ABA7-8BB997E62C8D}" srcOrd="0" destOrd="0" parTransId="{CC5E8E03-A7F8-4ADD-B5B4-EE67865C37B7}" sibTransId="{23BF10BC-F839-4C10-9AB4-C6B24318BC9D}"/>
    <dgm:cxn modelId="{EC02B69D-B7B5-4C6A-ADEC-8C5F4DCBB04B}" type="presParOf" srcId="{92F3A3AD-CEC3-47F4-8546-A1824F19156B}" destId="{EA8C62FE-A08D-4FF0-B165-CFF6FD15D32B}" srcOrd="0" destOrd="0" presId="urn:microsoft.com/office/officeart/2018/2/layout/IconVerticalSolidList"/>
    <dgm:cxn modelId="{5B36B116-EB5A-4A2A-A51D-EC01B982EC59}" type="presParOf" srcId="{EA8C62FE-A08D-4FF0-B165-CFF6FD15D32B}" destId="{11AA5EB0-B086-4657-A024-330DE6713B2C}" srcOrd="0" destOrd="0" presId="urn:microsoft.com/office/officeart/2018/2/layout/IconVerticalSolidList"/>
    <dgm:cxn modelId="{0146A6BF-3ADA-47B9-A08F-E5CDA0E713B0}" type="presParOf" srcId="{EA8C62FE-A08D-4FF0-B165-CFF6FD15D32B}" destId="{E3417C52-3FF9-456B-A4D9-96056465C293}" srcOrd="1" destOrd="0" presId="urn:microsoft.com/office/officeart/2018/2/layout/IconVerticalSolidList"/>
    <dgm:cxn modelId="{0771E688-E80E-426C-8DD8-59FD4B333FB7}" type="presParOf" srcId="{EA8C62FE-A08D-4FF0-B165-CFF6FD15D32B}" destId="{6828F3E6-10B6-48E1-95E6-70593456BA23}" srcOrd="2" destOrd="0" presId="urn:microsoft.com/office/officeart/2018/2/layout/IconVerticalSolidList"/>
    <dgm:cxn modelId="{2E973C52-6F66-4782-B6EA-B04D6D5FDF5D}" type="presParOf" srcId="{EA8C62FE-A08D-4FF0-B165-CFF6FD15D32B}" destId="{B9D17BF6-5681-4D57-91FA-932FDA3987A6}" srcOrd="3" destOrd="0" presId="urn:microsoft.com/office/officeart/2018/2/layout/IconVerticalSolidList"/>
    <dgm:cxn modelId="{6F646D1A-AE44-44E5-81B3-D2A3D5CEBB9F}" type="presParOf" srcId="{92F3A3AD-CEC3-47F4-8546-A1824F19156B}" destId="{2FA9022A-A8C2-4AF4-98EC-DFFF87993EDA}" srcOrd="1" destOrd="0" presId="urn:microsoft.com/office/officeart/2018/2/layout/IconVerticalSolidList"/>
    <dgm:cxn modelId="{DBAE7BEC-FF55-4AE6-BE44-F459BC5129CB}" type="presParOf" srcId="{92F3A3AD-CEC3-47F4-8546-A1824F19156B}" destId="{6F4F407A-01D2-4BCB-8C61-20D7FE1E0772}" srcOrd="2" destOrd="0" presId="urn:microsoft.com/office/officeart/2018/2/layout/IconVerticalSolidList"/>
    <dgm:cxn modelId="{D0DD62B5-18DD-48E5-BB09-04486E3FB537}" type="presParOf" srcId="{6F4F407A-01D2-4BCB-8C61-20D7FE1E0772}" destId="{68B0CEC4-2AEB-4AC6-AC20-F6C38C747757}" srcOrd="0" destOrd="0" presId="urn:microsoft.com/office/officeart/2018/2/layout/IconVerticalSolidList"/>
    <dgm:cxn modelId="{F8848AE8-0AA2-4913-94A3-F85D915F47B0}" type="presParOf" srcId="{6F4F407A-01D2-4BCB-8C61-20D7FE1E0772}" destId="{5B17DAFA-FA48-469C-9D01-E4BA78C6AE52}" srcOrd="1" destOrd="0" presId="urn:microsoft.com/office/officeart/2018/2/layout/IconVerticalSolidList"/>
    <dgm:cxn modelId="{E7682D63-2D80-4761-AE16-52072AF309BC}" type="presParOf" srcId="{6F4F407A-01D2-4BCB-8C61-20D7FE1E0772}" destId="{05F951FC-C172-495A-9F3C-5ED569A9EAD6}" srcOrd="2" destOrd="0" presId="urn:microsoft.com/office/officeart/2018/2/layout/IconVerticalSolidList"/>
    <dgm:cxn modelId="{16CAD34F-32D7-4D91-81A1-82DC1EFA45FC}" type="presParOf" srcId="{6F4F407A-01D2-4BCB-8C61-20D7FE1E0772}" destId="{ED0AFE32-691D-4F52-99A2-AEF7EF04FBEA}" srcOrd="3" destOrd="0" presId="urn:microsoft.com/office/officeart/2018/2/layout/IconVerticalSolidList"/>
    <dgm:cxn modelId="{3FD5E714-56B8-40DD-9116-C625EA09654E}" type="presParOf" srcId="{92F3A3AD-CEC3-47F4-8546-A1824F19156B}" destId="{6F037477-90A3-4ED6-A2C6-7D6B3EF55FC2}" srcOrd="3" destOrd="0" presId="urn:microsoft.com/office/officeart/2018/2/layout/IconVerticalSolidList"/>
    <dgm:cxn modelId="{3EDC0E86-29F0-4495-9D8B-FB85E40124BD}" type="presParOf" srcId="{92F3A3AD-CEC3-47F4-8546-A1824F19156B}" destId="{48B09D84-1868-4473-806F-7044CFCBFBBE}" srcOrd="4" destOrd="0" presId="urn:microsoft.com/office/officeart/2018/2/layout/IconVerticalSolidList"/>
    <dgm:cxn modelId="{5CF7C7FB-A3B5-480A-940D-5729BD674C1E}" type="presParOf" srcId="{48B09D84-1868-4473-806F-7044CFCBFBBE}" destId="{99466879-C702-43FA-8903-26DE3E02E797}" srcOrd="0" destOrd="0" presId="urn:microsoft.com/office/officeart/2018/2/layout/IconVerticalSolidList"/>
    <dgm:cxn modelId="{DE961D63-56A3-4E4E-934E-3BADC0913D60}" type="presParOf" srcId="{48B09D84-1868-4473-806F-7044CFCBFBBE}" destId="{CF3745F0-23AE-44AD-93D4-FE3F2C939AB7}" srcOrd="1" destOrd="0" presId="urn:microsoft.com/office/officeart/2018/2/layout/IconVerticalSolidList"/>
    <dgm:cxn modelId="{D6694C74-DFA7-4E1D-BE29-EE55B7ECCCB6}" type="presParOf" srcId="{48B09D84-1868-4473-806F-7044CFCBFBBE}" destId="{8F2309D2-3B3F-4783-AEAF-C7E34D0E205C}" srcOrd="2" destOrd="0" presId="urn:microsoft.com/office/officeart/2018/2/layout/IconVerticalSolidList"/>
    <dgm:cxn modelId="{F7F342CE-B472-487F-9FC0-A7B8F02DB25A}" type="presParOf" srcId="{48B09D84-1868-4473-806F-7044CFCBFBBE}" destId="{8386D4A1-0EE3-41B5-96E2-19CD66AFE813}" srcOrd="3" destOrd="0" presId="urn:microsoft.com/office/officeart/2018/2/layout/IconVerticalSolidList"/>
    <dgm:cxn modelId="{F22DB65D-8CE1-48B9-9FD1-1967713C59F6}" type="presParOf" srcId="{92F3A3AD-CEC3-47F4-8546-A1824F19156B}" destId="{7FBB79B6-B017-41F8-B50E-6BC31269D8AB}" srcOrd="5" destOrd="0" presId="urn:microsoft.com/office/officeart/2018/2/layout/IconVerticalSolidList"/>
    <dgm:cxn modelId="{3D31CDF3-00DD-4583-865B-B11B76DE4ADE}" type="presParOf" srcId="{92F3A3AD-CEC3-47F4-8546-A1824F19156B}" destId="{E3BA611F-F1A8-4A04-B931-E99FC63D8ED8}" srcOrd="6" destOrd="0" presId="urn:microsoft.com/office/officeart/2018/2/layout/IconVerticalSolidList"/>
    <dgm:cxn modelId="{D7DAAF9E-4013-4D6D-B5C4-624E42E83575}" type="presParOf" srcId="{E3BA611F-F1A8-4A04-B931-E99FC63D8ED8}" destId="{BC1BBDEF-CE70-4592-B840-A65D3D380798}" srcOrd="0" destOrd="0" presId="urn:microsoft.com/office/officeart/2018/2/layout/IconVerticalSolidList"/>
    <dgm:cxn modelId="{086205B2-7966-431E-930F-067314369552}" type="presParOf" srcId="{E3BA611F-F1A8-4A04-B931-E99FC63D8ED8}" destId="{7465AFC3-F525-42E1-BB1F-5EB4E8855F4A}" srcOrd="1" destOrd="0" presId="urn:microsoft.com/office/officeart/2018/2/layout/IconVerticalSolidList"/>
    <dgm:cxn modelId="{957996EE-3F17-42C8-838E-E689BC546023}" type="presParOf" srcId="{E3BA611F-F1A8-4A04-B931-E99FC63D8ED8}" destId="{FC9B4514-98E1-41ED-B842-AF9921A9C7F9}" srcOrd="2" destOrd="0" presId="urn:microsoft.com/office/officeart/2018/2/layout/IconVerticalSolidList"/>
    <dgm:cxn modelId="{62AEDA7B-80A2-4E8D-9BA1-F3A2A9EB6763}" type="presParOf" srcId="{E3BA611F-F1A8-4A04-B931-E99FC63D8ED8}" destId="{84E073B1-8098-45EC-AD04-8A3AF422799E}" srcOrd="3" destOrd="0" presId="urn:microsoft.com/office/officeart/2018/2/layout/IconVerticalSolidList"/>
    <dgm:cxn modelId="{DE31C909-14E9-4B8D-9B22-0333977CEE65}" type="presParOf" srcId="{92F3A3AD-CEC3-47F4-8546-A1824F19156B}" destId="{A487A81D-A39A-461C-8163-7AFDD6F668E2}" srcOrd="7" destOrd="0" presId="urn:microsoft.com/office/officeart/2018/2/layout/IconVerticalSolidList"/>
    <dgm:cxn modelId="{B104555E-BE44-48C1-8B28-4C6B350EFE56}" type="presParOf" srcId="{92F3A3AD-CEC3-47F4-8546-A1824F19156B}" destId="{9B46DA5F-62B2-4F29-994B-8CCD12E0384C}" srcOrd="8" destOrd="0" presId="urn:microsoft.com/office/officeart/2018/2/layout/IconVerticalSolidList"/>
    <dgm:cxn modelId="{8402E0B0-3AAC-493F-817F-8F8EB3B24C52}" type="presParOf" srcId="{9B46DA5F-62B2-4F29-994B-8CCD12E0384C}" destId="{27CD7661-AEB4-425A-B90D-B17A0504E1E2}" srcOrd="0" destOrd="0" presId="urn:microsoft.com/office/officeart/2018/2/layout/IconVerticalSolidList"/>
    <dgm:cxn modelId="{EF5C3D6B-0970-475B-A1AB-A5F6ED6378AF}" type="presParOf" srcId="{9B46DA5F-62B2-4F29-994B-8CCD12E0384C}" destId="{FA5FEEFF-15F1-4CAA-B168-B1297D8DD4F6}" srcOrd="1" destOrd="0" presId="urn:microsoft.com/office/officeart/2018/2/layout/IconVerticalSolidList"/>
    <dgm:cxn modelId="{26273459-800C-4437-97A6-B44D08DD932B}" type="presParOf" srcId="{9B46DA5F-62B2-4F29-994B-8CCD12E0384C}" destId="{3E39A800-88E3-4D2F-92FE-89D9FE5A0DA9}" srcOrd="2" destOrd="0" presId="urn:microsoft.com/office/officeart/2018/2/layout/IconVerticalSolidList"/>
    <dgm:cxn modelId="{E6DA5B44-B90B-485B-AEEF-854A91F3E7BF}" type="presParOf" srcId="{9B46DA5F-62B2-4F29-994B-8CCD12E0384C}" destId="{537CF338-7C37-4510-A556-7C9C05EE5BFA}"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B53763A-D84F-4627-A7C3-6F152CF31C4D}"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2151596-31A5-447C-BFD3-02BE55ED7B5E}">
      <dgm:prSet/>
      <dgm:spPr/>
      <dgm:t>
        <a:bodyPr/>
        <a:lstStyle/>
        <a:p>
          <a:r>
            <a:rPr lang="en-GB"/>
            <a:t>Developing a chatbot utilizing AI to access patients' health records and reported symptoms aims to prioritize appointments, reduce wait times, and redirect patients within the NHS to suitable healthcare facilities. The system enhances patient experience by simulating NHS triage logic and recommending care pathways based on clinical urgency and resource availability.</a:t>
          </a:r>
          <a:endParaRPr lang="en-US"/>
        </a:p>
      </dgm:t>
    </dgm:pt>
    <dgm:pt modelId="{B2DA7582-052C-4056-AB21-A37C5451937D}" type="parTrans" cxnId="{381D9F47-A14A-4607-B22B-B810E9DCE9B6}">
      <dgm:prSet/>
      <dgm:spPr/>
      <dgm:t>
        <a:bodyPr/>
        <a:lstStyle/>
        <a:p>
          <a:endParaRPr lang="en-US"/>
        </a:p>
      </dgm:t>
    </dgm:pt>
    <dgm:pt modelId="{A469DBD3-8156-4D8B-839D-EC492D7CFCDB}" type="sibTrans" cxnId="{381D9F47-A14A-4607-B22B-B810E9DCE9B6}">
      <dgm:prSet/>
      <dgm:spPr/>
      <dgm:t>
        <a:bodyPr/>
        <a:lstStyle/>
        <a:p>
          <a:endParaRPr lang="en-US"/>
        </a:p>
      </dgm:t>
    </dgm:pt>
    <dgm:pt modelId="{8373E382-3B1B-4B12-85E6-CB90275198AD}">
      <dgm:prSet/>
      <dgm:spPr/>
      <dgm:t>
        <a:bodyPr/>
        <a:lstStyle/>
        <a:p>
          <a:r>
            <a:rPr lang="en-GB"/>
            <a:t>This strategy aims to relieve emergency services by helping patients make informed decisions and receive appropriate care quickly, improving patient flow and reducing wait times in NHS places.</a:t>
          </a:r>
          <a:endParaRPr lang="en-US"/>
        </a:p>
      </dgm:t>
    </dgm:pt>
    <dgm:pt modelId="{795186AD-EF12-4B19-8942-4EADA9D6ECBF}" type="parTrans" cxnId="{A02B2A44-8F81-4E57-87D7-093D25D55A0E}">
      <dgm:prSet/>
      <dgm:spPr/>
      <dgm:t>
        <a:bodyPr/>
        <a:lstStyle/>
        <a:p>
          <a:endParaRPr lang="en-US"/>
        </a:p>
      </dgm:t>
    </dgm:pt>
    <dgm:pt modelId="{F8216AC6-F750-4EF5-9556-E1B9A4EC6944}" type="sibTrans" cxnId="{A02B2A44-8F81-4E57-87D7-093D25D55A0E}">
      <dgm:prSet/>
      <dgm:spPr/>
      <dgm:t>
        <a:bodyPr/>
        <a:lstStyle/>
        <a:p>
          <a:endParaRPr lang="en-US"/>
        </a:p>
      </dgm:t>
    </dgm:pt>
    <dgm:pt modelId="{958880DF-4ED5-4C3F-A5DF-E8AA21E2E627}" type="pres">
      <dgm:prSet presAssocID="{BB53763A-D84F-4627-A7C3-6F152CF31C4D}" presName="root" presStyleCnt="0">
        <dgm:presLayoutVars>
          <dgm:dir/>
          <dgm:resizeHandles val="exact"/>
        </dgm:presLayoutVars>
      </dgm:prSet>
      <dgm:spPr/>
    </dgm:pt>
    <dgm:pt modelId="{C925FF4E-A957-4D90-B39F-CA6B6613986F}" type="pres">
      <dgm:prSet presAssocID="{D2151596-31A5-447C-BFD3-02BE55ED7B5E}" presName="compNode" presStyleCnt="0"/>
      <dgm:spPr/>
    </dgm:pt>
    <dgm:pt modelId="{447FFF15-AAF9-4FA0-86DD-94A3066A36E1}" type="pres">
      <dgm:prSet presAssocID="{D2151596-31A5-447C-BFD3-02BE55ED7B5E}" presName="bgRect" presStyleLbl="bgShp" presStyleIdx="0" presStyleCnt="2"/>
      <dgm:spPr/>
    </dgm:pt>
    <dgm:pt modelId="{9593E0E3-0481-4D0B-9ED6-B25982B22B0F}" type="pres">
      <dgm:prSet presAssocID="{D2151596-31A5-447C-BFD3-02BE55ED7B5E}"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ethoscope"/>
        </a:ext>
      </dgm:extLst>
    </dgm:pt>
    <dgm:pt modelId="{576817A9-064C-40D4-BC7B-D5E6D8934337}" type="pres">
      <dgm:prSet presAssocID="{D2151596-31A5-447C-BFD3-02BE55ED7B5E}" presName="spaceRect" presStyleCnt="0"/>
      <dgm:spPr/>
    </dgm:pt>
    <dgm:pt modelId="{5150644D-26E2-4B2C-9B3A-0C0C6715A44B}" type="pres">
      <dgm:prSet presAssocID="{D2151596-31A5-447C-BFD3-02BE55ED7B5E}" presName="parTx" presStyleLbl="revTx" presStyleIdx="0" presStyleCnt="2">
        <dgm:presLayoutVars>
          <dgm:chMax val="0"/>
          <dgm:chPref val="0"/>
        </dgm:presLayoutVars>
      </dgm:prSet>
      <dgm:spPr/>
    </dgm:pt>
    <dgm:pt modelId="{CBB62304-36C9-42E9-AF2B-CD3E72EB30DC}" type="pres">
      <dgm:prSet presAssocID="{A469DBD3-8156-4D8B-839D-EC492D7CFCDB}" presName="sibTrans" presStyleCnt="0"/>
      <dgm:spPr/>
    </dgm:pt>
    <dgm:pt modelId="{A647484E-CDC5-4068-97AD-60EEBD9B57AA}" type="pres">
      <dgm:prSet presAssocID="{8373E382-3B1B-4B12-85E6-CB90275198AD}" presName="compNode" presStyleCnt="0"/>
      <dgm:spPr/>
    </dgm:pt>
    <dgm:pt modelId="{E69C6CDE-6662-4173-8F34-95F7D801D297}" type="pres">
      <dgm:prSet presAssocID="{8373E382-3B1B-4B12-85E6-CB90275198AD}" presName="bgRect" presStyleLbl="bgShp" presStyleIdx="1" presStyleCnt="2"/>
      <dgm:spPr/>
    </dgm:pt>
    <dgm:pt modelId="{25D8A63F-9631-4C31-8545-5A2A0F872832}" type="pres">
      <dgm:prSet presAssocID="{8373E382-3B1B-4B12-85E6-CB90275198AD}"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ctor"/>
        </a:ext>
      </dgm:extLst>
    </dgm:pt>
    <dgm:pt modelId="{C602CF45-1F33-46F8-AC80-E4AC709E409F}" type="pres">
      <dgm:prSet presAssocID="{8373E382-3B1B-4B12-85E6-CB90275198AD}" presName="spaceRect" presStyleCnt="0"/>
      <dgm:spPr/>
    </dgm:pt>
    <dgm:pt modelId="{21C06F08-5F3E-4315-93D2-926C9C4877AF}" type="pres">
      <dgm:prSet presAssocID="{8373E382-3B1B-4B12-85E6-CB90275198AD}" presName="parTx" presStyleLbl="revTx" presStyleIdx="1" presStyleCnt="2">
        <dgm:presLayoutVars>
          <dgm:chMax val="0"/>
          <dgm:chPref val="0"/>
        </dgm:presLayoutVars>
      </dgm:prSet>
      <dgm:spPr/>
    </dgm:pt>
  </dgm:ptLst>
  <dgm:cxnLst>
    <dgm:cxn modelId="{A02B2A44-8F81-4E57-87D7-093D25D55A0E}" srcId="{BB53763A-D84F-4627-A7C3-6F152CF31C4D}" destId="{8373E382-3B1B-4B12-85E6-CB90275198AD}" srcOrd="1" destOrd="0" parTransId="{795186AD-EF12-4B19-8942-4EADA9D6ECBF}" sibTransId="{F8216AC6-F750-4EF5-9556-E1B9A4EC6944}"/>
    <dgm:cxn modelId="{381D9F47-A14A-4607-B22B-B810E9DCE9B6}" srcId="{BB53763A-D84F-4627-A7C3-6F152CF31C4D}" destId="{D2151596-31A5-447C-BFD3-02BE55ED7B5E}" srcOrd="0" destOrd="0" parTransId="{B2DA7582-052C-4056-AB21-A37C5451937D}" sibTransId="{A469DBD3-8156-4D8B-839D-EC492D7CFCDB}"/>
    <dgm:cxn modelId="{E740736D-8870-4FF6-A1F1-88C58B9B8FB8}" type="presOf" srcId="{8373E382-3B1B-4B12-85E6-CB90275198AD}" destId="{21C06F08-5F3E-4315-93D2-926C9C4877AF}" srcOrd="0" destOrd="0" presId="urn:microsoft.com/office/officeart/2018/2/layout/IconVerticalSolidList"/>
    <dgm:cxn modelId="{9E627E8D-28C5-4294-B4CD-51F8E88CE8E1}" type="presOf" srcId="{BB53763A-D84F-4627-A7C3-6F152CF31C4D}" destId="{958880DF-4ED5-4C3F-A5DF-E8AA21E2E627}" srcOrd="0" destOrd="0" presId="urn:microsoft.com/office/officeart/2018/2/layout/IconVerticalSolidList"/>
    <dgm:cxn modelId="{32D1B0C3-9421-4924-B2B4-32FD924A46F7}" type="presOf" srcId="{D2151596-31A5-447C-BFD3-02BE55ED7B5E}" destId="{5150644D-26E2-4B2C-9B3A-0C0C6715A44B}" srcOrd="0" destOrd="0" presId="urn:microsoft.com/office/officeart/2018/2/layout/IconVerticalSolidList"/>
    <dgm:cxn modelId="{9D74B4BF-925E-4B3D-8FC6-12BFA46D0822}" type="presParOf" srcId="{958880DF-4ED5-4C3F-A5DF-E8AA21E2E627}" destId="{C925FF4E-A957-4D90-B39F-CA6B6613986F}" srcOrd="0" destOrd="0" presId="urn:microsoft.com/office/officeart/2018/2/layout/IconVerticalSolidList"/>
    <dgm:cxn modelId="{ED60051C-CBDD-4F44-8677-B25EC7D2438B}" type="presParOf" srcId="{C925FF4E-A957-4D90-B39F-CA6B6613986F}" destId="{447FFF15-AAF9-4FA0-86DD-94A3066A36E1}" srcOrd="0" destOrd="0" presId="urn:microsoft.com/office/officeart/2018/2/layout/IconVerticalSolidList"/>
    <dgm:cxn modelId="{E9952998-9B02-4ED7-87B0-6322FEE51C09}" type="presParOf" srcId="{C925FF4E-A957-4D90-B39F-CA6B6613986F}" destId="{9593E0E3-0481-4D0B-9ED6-B25982B22B0F}" srcOrd="1" destOrd="0" presId="urn:microsoft.com/office/officeart/2018/2/layout/IconVerticalSolidList"/>
    <dgm:cxn modelId="{ECC9CA87-B2BE-48B7-B8FB-6EA3D8A307E7}" type="presParOf" srcId="{C925FF4E-A957-4D90-B39F-CA6B6613986F}" destId="{576817A9-064C-40D4-BC7B-D5E6D8934337}" srcOrd="2" destOrd="0" presId="urn:microsoft.com/office/officeart/2018/2/layout/IconVerticalSolidList"/>
    <dgm:cxn modelId="{B4590273-C512-47F9-A9B2-1158641B2DF6}" type="presParOf" srcId="{C925FF4E-A957-4D90-B39F-CA6B6613986F}" destId="{5150644D-26E2-4B2C-9B3A-0C0C6715A44B}" srcOrd="3" destOrd="0" presId="urn:microsoft.com/office/officeart/2018/2/layout/IconVerticalSolidList"/>
    <dgm:cxn modelId="{3F9DA736-B73D-476F-BB33-9BFBB53DFF16}" type="presParOf" srcId="{958880DF-4ED5-4C3F-A5DF-E8AA21E2E627}" destId="{CBB62304-36C9-42E9-AF2B-CD3E72EB30DC}" srcOrd="1" destOrd="0" presId="urn:microsoft.com/office/officeart/2018/2/layout/IconVerticalSolidList"/>
    <dgm:cxn modelId="{8E2E857A-FC6E-473C-A80F-C93EDB6BEDAF}" type="presParOf" srcId="{958880DF-4ED5-4C3F-A5DF-E8AA21E2E627}" destId="{A647484E-CDC5-4068-97AD-60EEBD9B57AA}" srcOrd="2" destOrd="0" presId="urn:microsoft.com/office/officeart/2018/2/layout/IconVerticalSolidList"/>
    <dgm:cxn modelId="{ABFB3ED6-C6B9-4391-A09F-173606C5CF23}" type="presParOf" srcId="{A647484E-CDC5-4068-97AD-60EEBD9B57AA}" destId="{E69C6CDE-6662-4173-8F34-95F7D801D297}" srcOrd="0" destOrd="0" presId="urn:microsoft.com/office/officeart/2018/2/layout/IconVerticalSolidList"/>
    <dgm:cxn modelId="{C1D63649-98DC-447B-AE7F-AA4719CA0EF7}" type="presParOf" srcId="{A647484E-CDC5-4068-97AD-60EEBD9B57AA}" destId="{25D8A63F-9631-4C31-8545-5A2A0F872832}" srcOrd="1" destOrd="0" presId="urn:microsoft.com/office/officeart/2018/2/layout/IconVerticalSolidList"/>
    <dgm:cxn modelId="{AF153AAA-2E04-4933-9895-3F2E82BBF6C0}" type="presParOf" srcId="{A647484E-CDC5-4068-97AD-60EEBD9B57AA}" destId="{C602CF45-1F33-46F8-AC80-E4AC709E409F}" srcOrd="2" destOrd="0" presId="urn:microsoft.com/office/officeart/2018/2/layout/IconVerticalSolidList"/>
    <dgm:cxn modelId="{949773FC-1ACF-4987-A40A-E1D384FA481F}" type="presParOf" srcId="{A647484E-CDC5-4068-97AD-60EEBD9B57AA}" destId="{21C06F08-5F3E-4315-93D2-926C9C4877AF}"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283DA87-07A9-41F9-A0C1-6C240B71350F}" type="doc">
      <dgm:prSet loTypeId="urn:microsoft.com/office/officeart/2005/8/layout/hierarchy3" loCatId="hierarchy" qsTypeId="urn:microsoft.com/office/officeart/2005/8/quickstyle/simple1" qsCatId="simple" csTypeId="urn:microsoft.com/office/officeart/2005/8/colors/colorful1" csCatId="colorful" phldr="1"/>
      <dgm:spPr/>
      <dgm:t>
        <a:bodyPr/>
        <a:lstStyle/>
        <a:p>
          <a:endParaRPr lang="en-US"/>
        </a:p>
      </dgm:t>
    </dgm:pt>
    <dgm:pt modelId="{60F63688-8ED4-4B63-AB42-EB74215F4AE2}">
      <dgm:prSet/>
      <dgm:spPr/>
      <dgm:t>
        <a:bodyPr/>
        <a:lstStyle/>
        <a:p>
          <a:pPr>
            <a:defRPr b="1"/>
          </a:pPr>
          <a:r>
            <a:rPr lang="en-US"/>
            <a:t>Review</a:t>
          </a:r>
        </a:p>
      </dgm:t>
    </dgm:pt>
    <dgm:pt modelId="{98E69F07-E4BC-4470-B482-7F700DC460F9}" type="parTrans" cxnId="{00996888-811E-41FA-BEA9-EB4992B40955}">
      <dgm:prSet/>
      <dgm:spPr/>
      <dgm:t>
        <a:bodyPr/>
        <a:lstStyle/>
        <a:p>
          <a:endParaRPr lang="en-US"/>
        </a:p>
      </dgm:t>
    </dgm:pt>
    <dgm:pt modelId="{C9B0BA03-D64F-4457-9786-DFEC3A6A7F1C}" type="sibTrans" cxnId="{00996888-811E-41FA-BEA9-EB4992B40955}">
      <dgm:prSet/>
      <dgm:spPr/>
      <dgm:t>
        <a:bodyPr/>
        <a:lstStyle/>
        <a:p>
          <a:endParaRPr lang="en-US"/>
        </a:p>
      </dgm:t>
    </dgm:pt>
    <dgm:pt modelId="{6F2B931D-46F8-46A5-B396-0C9AB77D8D64}">
      <dgm:prSet/>
      <dgm:spPr/>
      <dgm:t>
        <a:bodyPr/>
        <a:lstStyle/>
        <a:p>
          <a:r>
            <a:rPr lang="en-US"/>
            <a:t>Review NHS operational &amp; patient care issues</a:t>
          </a:r>
        </a:p>
      </dgm:t>
    </dgm:pt>
    <dgm:pt modelId="{31DFD423-911A-45A0-85F8-E742BA7D9A8C}" type="parTrans" cxnId="{7E69384F-E248-44DD-81D6-4207FEBD1FF0}">
      <dgm:prSet/>
      <dgm:spPr/>
      <dgm:t>
        <a:bodyPr/>
        <a:lstStyle/>
        <a:p>
          <a:endParaRPr lang="en-US"/>
        </a:p>
      </dgm:t>
    </dgm:pt>
    <dgm:pt modelId="{ECF33176-77E3-4831-8733-B63D04219D68}" type="sibTrans" cxnId="{7E69384F-E248-44DD-81D6-4207FEBD1FF0}">
      <dgm:prSet/>
      <dgm:spPr/>
      <dgm:t>
        <a:bodyPr/>
        <a:lstStyle/>
        <a:p>
          <a:endParaRPr lang="en-US"/>
        </a:p>
      </dgm:t>
    </dgm:pt>
    <dgm:pt modelId="{BCA4A748-690F-4124-BD95-0F472EBCFB8D}">
      <dgm:prSet/>
      <dgm:spPr/>
      <dgm:t>
        <a:bodyPr/>
        <a:lstStyle/>
        <a:p>
          <a:pPr>
            <a:defRPr b="1"/>
          </a:pPr>
          <a:r>
            <a:rPr lang="en-US"/>
            <a:t>Design</a:t>
          </a:r>
        </a:p>
      </dgm:t>
    </dgm:pt>
    <dgm:pt modelId="{DFD0A72E-BCFE-4C33-A32E-058BF9721487}" type="parTrans" cxnId="{195FFBFA-7960-4B93-BB6E-6A8C6764E119}">
      <dgm:prSet/>
      <dgm:spPr/>
      <dgm:t>
        <a:bodyPr/>
        <a:lstStyle/>
        <a:p>
          <a:endParaRPr lang="en-US"/>
        </a:p>
      </dgm:t>
    </dgm:pt>
    <dgm:pt modelId="{84A1BAA8-A2EF-4B3B-8F5C-A156017B0BC7}" type="sibTrans" cxnId="{195FFBFA-7960-4B93-BB6E-6A8C6764E119}">
      <dgm:prSet/>
      <dgm:spPr/>
      <dgm:t>
        <a:bodyPr/>
        <a:lstStyle/>
        <a:p>
          <a:endParaRPr lang="en-US"/>
        </a:p>
      </dgm:t>
    </dgm:pt>
    <dgm:pt modelId="{05E68331-7047-4F59-B28B-DEC905304DEB}">
      <dgm:prSet/>
      <dgm:spPr/>
      <dgm:t>
        <a:bodyPr/>
        <a:lstStyle/>
        <a:p>
          <a:r>
            <a:rPr lang="en-US"/>
            <a:t>Design chatbot using Power Automate &amp; Dialogflow</a:t>
          </a:r>
        </a:p>
      </dgm:t>
    </dgm:pt>
    <dgm:pt modelId="{6380C945-51ED-4B3D-8706-6660A01C1F47}" type="parTrans" cxnId="{2F81901D-A085-4E99-AECD-0441F7EB7D6E}">
      <dgm:prSet/>
      <dgm:spPr/>
      <dgm:t>
        <a:bodyPr/>
        <a:lstStyle/>
        <a:p>
          <a:endParaRPr lang="en-US"/>
        </a:p>
      </dgm:t>
    </dgm:pt>
    <dgm:pt modelId="{0B1567C7-5A42-4F50-99E1-33600004029F}" type="sibTrans" cxnId="{2F81901D-A085-4E99-AECD-0441F7EB7D6E}">
      <dgm:prSet/>
      <dgm:spPr/>
      <dgm:t>
        <a:bodyPr/>
        <a:lstStyle/>
        <a:p>
          <a:endParaRPr lang="en-US"/>
        </a:p>
      </dgm:t>
    </dgm:pt>
    <dgm:pt modelId="{E2EE66F9-CD4F-47D1-A10D-033483843510}">
      <dgm:prSet/>
      <dgm:spPr/>
      <dgm:t>
        <a:bodyPr/>
        <a:lstStyle/>
        <a:p>
          <a:pPr>
            <a:defRPr b="1"/>
          </a:pPr>
          <a:r>
            <a:rPr lang="en-US"/>
            <a:t>Develop</a:t>
          </a:r>
        </a:p>
      </dgm:t>
    </dgm:pt>
    <dgm:pt modelId="{E189F620-36DD-4E26-9442-62CE1EE44FD7}" type="parTrans" cxnId="{92F4CAC0-2216-425C-8B1A-A6CDAB7FA415}">
      <dgm:prSet/>
      <dgm:spPr/>
      <dgm:t>
        <a:bodyPr/>
        <a:lstStyle/>
        <a:p>
          <a:endParaRPr lang="en-US"/>
        </a:p>
      </dgm:t>
    </dgm:pt>
    <dgm:pt modelId="{50E8BEFB-551A-4FD7-85C9-C3CD6AD77057}" type="sibTrans" cxnId="{92F4CAC0-2216-425C-8B1A-A6CDAB7FA415}">
      <dgm:prSet/>
      <dgm:spPr/>
      <dgm:t>
        <a:bodyPr/>
        <a:lstStyle/>
        <a:p>
          <a:endParaRPr lang="en-US"/>
        </a:p>
      </dgm:t>
    </dgm:pt>
    <dgm:pt modelId="{2895A87E-6C1B-45E1-9A3E-202DFC57EE48}">
      <dgm:prSet/>
      <dgm:spPr/>
      <dgm:t>
        <a:bodyPr/>
        <a:lstStyle/>
        <a:p>
          <a:r>
            <a:rPr lang="en-US" dirty="0"/>
            <a:t>Develop dummy NHS records, test script database</a:t>
          </a:r>
        </a:p>
      </dgm:t>
    </dgm:pt>
    <dgm:pt modelId="{72ABE13B-3848-4918-95AF-80FD283FC303}" type="parTrans" cxnId="{2C112685-AD58-4960-9E30-62A3B10ABC8F}">
      <dgm:prSet/>
      <dgm:spPr/>
      <dgm:t>
        <a:bodyPr/>
        <a:lstStyle/>
        <a:p>
          <a:endParaRPr lang="en-US"/>
        </a:p>
      </dgm:t>
    </dgm:pt>
    <dgm:pt modelId="{6FC723AA-D208-4BFD-9058-8C7BC9AAA81A}" type="sibTrans" cxnId="{2C112685-AD58-4960-9E30-62A3B10ABC8F}">
      <dgm:prSet/>
      <dgm:spPr/>
      <dgm:t>
        <a:bodyPr/>
        <a:lstStyle/>
        <a:p>
          <a:endParaRPr lang="en-US"/>
        </a:p>
      </dgm:t>
    </dgm:pt>
    <dgm:pt modelId="{D20D0FAA-6D52-4317-9325-487EBD6E14DD}">
      <dgm:prSet/>
      <dgm:spPr/>
      <dgm:t>
        <a:bodyPr/>
        <a:lstStyle/>
        <a:p>
          <a:pPr>
            <a:defRPr b="1"/>
          </a:pPr>
          <a:r>
            <a:rPr lang="en-US"/>
            <a:t>Test</a:t>
          </a:r>
        </a:p>
      </dgm:t>
    </dgm:pt>
    <dgm:pt modelId="{0EF3BB98-C337-48F5-9BEB-23F8241029D3}" type="parTrans" cxnId="{454C23BA-B868-444F-9198-0FE1BC0E5143}">
      <dgm:prSet/>
      <dgm:spPr/>
      <dgm:t>
        <a:bodyPr/>
        <a:lstStyle/>
        <a:p>
          <a:endParaRPr lang="en-US"/>
        </a:p>
      </dgm:t>
    </dgm:pt>
    <dgm:pt modelId="{C63F6B97-6459-4DC9-A2B0-47C60539949E}" type="sibTrans" cxnId="{454C23BA-B868-444F-9198-0FE1BC0E5143}">
      <dgm:prSet/>
      <dgm:spPr/>
      <dgm:t>
        <a:bodyPr/>
        <a:lstStyle/>
        <a:p>
          <a:endParaRPr lang="en-US"/>
        </a:p>
      </dgm:t>
    </dgm:pt>
    <dgm:pt modelId="{37501F33-596F-4F5C-9051-ADE724268F91}">
      <dgm:prSet/>
      <dgm:spPr/>
      <dgm:t>
        <a:bodyPr/>
        <a:lstStyle/>
        <a:p>
          <a:r>
            <a:rPr lang="en-US"/>
            <a:t>Test chatbot with 10 symptom cases (&lt;10s response)</a:t>
          </a:r>
        </a:p>
      </dgm:t>
    </dgm:pt>
    <dgm:pt modelId="{A4CE02F6-92BE-4394-8F90-A0DC4D20EF91}" type="parTrans" cxnId="{530DAD02-AC84-46F9-80EB-153EDADBD8DB}">
      <dgm:prSet/>
      <dgm:spPr/>
      <dgm:t>
        <a:bodyPr/>
        <a:lstStyle/>
        <a:p>
          <a:endParaRPr lang="en-US"/>
        </a:p>
      </dgm:t>
    </dgm:pt>
    <dgm:pt modelId="{245B049F-96C2-492D-B38D-81A146195A3C}" type="sibTrans" cxnId="{530DAD02-AC84-46F9-80EB-153EDADBD8DB}">
      <dgm:prSet/>
      <dgm:spPr/>
      <dgm:t>
        <a:bodyPr/>
        <a:lstStyle/>
        <a:p>
          <a:endParaRPr lang="en-US"/>
        </a:p>
      </dgm:t>
    </dgm:pt>
    <dgm:pt modelId="{EF6801A8-DD9A-4F2B-90A1-51E0A73CAB11}">
      <dgm:prSet/>
      <dgm:spPr/>
      <dgm:t>
        <a:bodyPr/>
        <a:lstStyle/>
        <a:p>
          <a:pPr>
            <a:defRPr b="1"/>
          </a:pPr>
          <a:r>
            <a:rPr lang="en-US"/>
            <a:t>Document</a:t>
          </a:r>
        </a:p>
      </dgm:t>
    </dgm:pt>
    <dgm:pt modelId="{7E5250AF-97D9-4BBE-86C5-520121BA33E8}" type="parTrans" cxnId="{54363270-D637-4C82-A1C6-7C7EEBD4D0DD}">
      <dgm:prSet/>
      <dgm:spPr/>
      <dgm:t>
        <a:bodyPr/>
        <a:lstStyle/>
        <a:p>
          <a:endParaRPr lang="en-US"/>
        </a:p>
      </dgm:t>
    </dgm:pt>
    <dgm:pt modelId="{420D598F-144F-4FC1-83B6-AEF4AE2A3EEC}" type="sibTrans" cxnId="{54363270-D637-4C82-A1C6-7C7EEBD4D0DD}">
      <dgm:prSet/>
      <dgm:spPr/>
      <dgm:t>
        <a:bodyPr/>
        <a:lstStyle/>
        <a:p>
          <a:endParaRPr lang="en-US"/>
        </a:p>
      </dgm:t>
    </dgm:pt>
    <dgm:pt modelId="{F9C484F4-FE3F-42E0-8168-8FAA31A30544}">
      <dgm:prSet/>
      <dgm:spPr/>
      <dgm:t>
        <a:bodyPr/>
        <a:lstStyle/>
        <a:p>
          <a:r>
            <a:rPr lang="en-US"/>
            <a:t>Document development &amp; testing</a:t>
          </a:r>
        </a:p>
      </dgm:t>
    </dgm:pt>
    <dgm:pt modelId="{54694241-032C-4786-AAB9-C59B95192FAE}" type="parTrans" cxnId="{51567D1D-D07E-4198-869D-E52991CDA98E}">
      <dgm:prSet/>
      <dgm:spPr/>
      <dgm:t>
        <a:bodyPr/>
        <a:lstStyle/>
        <a:p>
          <a:endParaRPr lang="en-US"/>
        </a:p>
      </dgm:t>
    </dgm:pt>
    <dgm:pt modelId="{D19ACC79-2B8F-4A19-BA6B-F9A8BE11982E}" type="sibTrans" cxnId="{51567D1D-D07E-4198-869D-E52991CDA98E}">
      <dgm:prSet/>
      <dgm:spPr/>
      <dgm:t>
        <a:bodyPr/>
        <a:lstStyle/>
        <a:p>
          <a:endParaRPr lang="en-US"/>
        </a:p>
      </dgm:t>
    </dgm:pt>
    <dgm:pt modelId="{61B4E019-FD47-4145-B63D-FDE5353A128C}" type="pres">
      <dgm:prSet presAssocID="{7283DA87-07A9-41F9-A0C1-6C240B71350F}" presName="diagram" presStyleCnt="0">
        <dgm:presLayoutVars>
          <dgm:chPref val="1"/>
          <dgm:dir/>
          <dgm:animOne val="branch"/>
          <dgm:animLvl val="lvl"/>
          <dgm:resizeHandles/>
        </dgm:presLayoutVars>
      </dgm:prSet>
      <dgm:spPr/>
    </dgm:pt>
    <dgm:pt modelId="{10A18A93-E75B-4A96-A913-F2055F03F20D}" type="pres">
      <dgm:prSet presAssocID="{60F63688-8ED4-4B63-AB42-EB74215F4AE2}" presName="root" presStyleCnt="0"/>
      <dgm:spPr/>
    </dgm:pt>
    <dgm:pt modelId="{47241505-725E-4C7E-9EF3-B1CD2DCACBA5}" type="pres">
      <dgm:prSet presAssocID="{60F63688-8ED4-4B63-AB42-EB74215F4AE2}" presName="rootComposite" presStyleCnt="0"/>
      <dgm:spPr/>
    </dgm:pt>
    <dgm:pt modelId="{BCA6047E-65A9-4F15-9F2F-72B747C13496}" type="pres">
      <dgm:prSet presAssocID="{60F63688-8ED4-4B63-AB42-EB74215F4AE2}" presName="rootText" presStyleLbl="node1" presStyleIdx="0" presStyleCnt="5"/>
      <dgm:spPr/>
    </dgm:pt>
    <dgm:pt modelId="{B892C483-943E-404C-86D8-7EDD3D04291A}" type="pres">
      <dgm:prSet presAssocID="{60F63688-8ED4-4B63-AB42-EB74215F4AE2}" presName="rootConnector" presStyleLbl="node1" presStyleIdx="0" presStyleCnt="5"/>
      <dgm:spPr/>
    </dgm:pt>
    <dgm:pt modelId="{461DE8DA-7A3F-4BD6-8A6E-EDC2EBBBD6EE}" type="pres">
      <dgm:prSet presAssocID="{60F63688-8ED4-4B63-AB42-EB74215F4AE2}" presName="childShape" presStyleCnt="0"/>
      <dgm:spPr/>
    </dgm:pt>
    <dgm:pt modelId="{EAEDAE4E-0A11-4C4F-A0EB-10F3E5CA3F76}" type="pres">
      <dgm:prSet presAssocID="{31DFD423-911A-45A0-85F8-E742BA7D9A8C}" presName="Name13" presStyleLbl="parChTrans1D2" presStyleIdx="0" presStyleCnt="5"/>
      <dgm:spPr/>
    </dgm:pt>
    <dgm:pt modelId="{8B56A466-ED74-466A-BF3B-AB4791441006}" type="pres">
      <dgm:prSet presAssocID="{6F2B931D-46F8-46A5-B396-0C9AB77D8D64}" presName="childText" presStyleLbl="bgAcc1" presStyleIdx="0" presStyleCnt="5">
        <dgm:presLayoutVars>
          <dgm:bulletEnabled val="1"/>
        </dgm:presLayoutVars>
      </dgm:prSet>
      <dgm:spPr/>
    </dgm:pt>
    <dgm:pt modelId="{5A851295-7835-4DEE-9C26-48A19F36F6C5}" type="pres">
      <dgm:prSet presAssocID="{BCA4A748-690F-4124-BD95-0F472EBCFB8D}" presName="root" presStyleCnt="0"/>
      <dgm:spPr/>
    </dgm:pt>
    <dgm:pt modelId="{1DEFCCA7-D884-48DF-972F-769E792153D0}" type="pres">
      <dgm:prSet presAssocID="{BCA4A748-690F-4124-BD95-0F472EBCFB8D}" presName="rootComposite" presStyleCnt="0"/>
      <dgm:spPr/>
    </dgm:pt>
    <dgm:pt modelId="{F1650CDF-5B81-495D-B2C0-024E696A4D8D}" type="pres">
      <dgm:prSet presAssocID="{BCA4A748-690F-4124-BD95-0F472EBCFB8D}" presName="rootText" presStyleLbl="node1" presStyleIdx="1" presStyleCnt="5"/>
      <dgm:spPr/>
    </dgm:pt>
    <dgm:pt modelId="{50414363-24D8-4BF3-909B-0E68DE1FB9B8}" type="pres">
      <dgm:prSet presAssocID="{BCA4A748-690F-4124-BD95-0F472EBCFB8D}" presName="rootConnector" presStyleLbl="node1" presStyleIdx="1" presStyleCnt="5"/>
      <dgm:spPr/>
    </dgm:pt>
    <dgm:pt modelId="{38B2A79C-3135-4FBD-BD59-162A854818F8}" type="pres">
      <dgm:prSet presAssocID="{BCA4A748-690F-4124-BD95-0F472EBCFB8D}" presName="childShape" presStyleCnt="0"/>
      <dgm:spPr/>
    </dgm:pt>
    <dgm:pt modelId="{E9FEF30B-FC29-4A0B-B1AD-5766EDDF2378}" type="pres">
      <dgm:prSet presAssocID="{6380C945-51ED-4B3D-8706-6660A01C1F47}" presName="Name13" presStyleLbl="parChTrans1D2" presStyleIdx="1" presStyleCnt="5"/>
      <dgm:spPr/>
    </dgm:pt>
    <dgm:pt modelId="{3C05B842-D9E0-4C25-B143-648B8C8E0BC9}" type="pres">
      <dgm:prSet presAssocID="{05E68331-7047-4F59-B28B-DEC905304DEB}" presName="childText" presStyleLbl="bgAcc1" presStyleIdx="1" presStyleCnt="5">
        <dgm:presLayoutVars>
          <dgm:bulletEnabled val="1"/>
        </dgm:presLayoutVars>
      </dgm:prSet>
      <dgm:spPr/>
    </dgm:pt>
    <dgm:pt modelId="{52E10F1B-55CF-4308-BD08-F5079FDBE98A}" type="pres">
      <dgm:prSet presAssocID="{E2EE66F9-CD4F-47D1-A10D-033483843510}" presName="root" presStyleCnt="0"/>
      <dgm:spPr/>
    </dgm:pt>
    <dgm:pt modelId="{5D732998-AC0B-4456-9562-19E9943421A0}" type="pres">
      <dgm:prSet presAssocID="{E2EE66F9-CD4F-47D1-A10D-033483843510}" presName="rootComposite" presStyleCnt="0"/>
      <dgm:spPr/>
    </dgm:pt>
    <dgm:pt modelId="{257B21EC-F7FC-47E5-B026-68DA9A73C468}" type="pres">
      <dgm:prSet presAssocID="{E2EE66F9-CD4F-47D1-A10D-033483843510}" presName="rootText" presStyleLbl="node1" presStyleIdx="2" presStyleCnt="5"/>
      <dgm:spPr/>
    </dgm:pt>
    <dgm:pt modelId="{A7C0970C-E342-4B25-AF1C-D9EB11155D4E}" type="pres">
      <dgm:prSet presAssocID="{E2EE66F9-CD4F-47D1-A10D-033483843510}" presName="rootConnector" presStyleLbl="node1" presStyleIdx="2" presStyleCnt="5"/>
      <dgm:spPr/>
    </dgm:pt>
    <dgm:pt modelId="{27FC9973-77B5-477E-8F59-6AE40439E696}" type="pres">
      <dgm:prSet presAssocID="{E2EE66F9-CD4F-47D1-A10D-033483843510}" presName="childShape" presStyleCnt="0"/>
      <dgm:spPr/>
    </dgm:pt>
    <dgm:pt modelId="{62827AC0-6A94-4090-8ACC-D861E3A5ADEA}" type="pres">
      <dgm:prSet presAssocID="{72ABE13B-3848-4918-95AF-80FD283FC303}" presName="Name13" presStyleLbl="parChTrans1D2" presStyleIdx="2" presStyleCnt="5"/>
      <dgm:spPr/>
    </dgm:pt>
    <dgm:pt modelId="{2E452CA8-BC3C-4F39-B136-73B60E3E1BDB}" type="pres">
      <dgm:prSet presAssocID="{2895A87E-6C1B-45E1-9A3E-202DFC57EE48}" presName="childText" presStyleLbl="bgAcc1" presStyleIdx="2" presStyleCnt="5">
        <dgm:presLayoutVars>
          <dgm:bulletEnabled val="1"/>
        </dgm:presLayoutVars>
      </dgm:prSet>
      <dgm:spPr/>
    </dgm:pt>
    <dgm:pt modelId="{97A0EA09-E895-4A63-88FB-E40785A9FA4A}" type="pres">
      <dgm:prSet presAssocID="{D20D0FAA-6D52-4317-9325-487EBD6E14DD}" presName="root" presStyleCnt="0"/>
      <dgm:spPr/>
    </dgm:pt>
    <dgm:pt modelId="{C91666AD-166E-41A3-B2D8-0C51A90F7EBB}" type="pres">
      <dgm:prSet presAssocID="{D20D0FAA-6D52-4317-9325-487EBD6E14DD}" presName="rootComposite" presStyleCnt="0"/>
      <dgm:spPr/>
    </dgm:pt>
    <dgm:pt modelId="{406A0A1F-E940-473D-A212-B33EEA76A92A}" type="pres">
      <dgm:prSet presAssocID="{D20D0FAA-6D52-4317-9325-487EBD6E14DD}" presName="rootText" presStyleLbl="node1" presStyleIdx="3" presStyleCnt="5"/>
      <dgm:spPr/>
    </dgm:pt>
    <dgm:pt modelId="{104C59C0-606B-4D94-9AF4-AC6D2F13EA5B}" type="pres">
      <dgm:prSet presAssocID="{D20D0FAA-6D52-4317-9325-487EBD6E14DD}" presName="rootConnector" presStyleLbl="node1" presStyleIdx="3" presStyleCnt="5"/>
      <dgm:spPr/>
    </dgm:pt>
    <dgm:pt modelId="{DF9A762A-4DB4-4ECA-A37D-5CA51E11F267}" type="pres">
      <dgm:prSet presAssocID="{D20D0FAA-6D52-4317-9325-487EBD6E14DD}" presName="childShape" presStyleCnt="0"/>
      <dgm:spPr/>
    </dgm:pt>
    <dgm:pt modelId="{F7059BB6-D302-4C48-BCBD-B6EC4E23FCD0}" type="pres">
      <dgm:prSet presAssocID="{A4CE02F6-92BE-4394-8F90-A0DC4D20EF91}" presName="Name13" presStyleLbl="parChTrans1D2" presStyleIdx="3" presStyleCnt="5"/>
      <dgm:spPr/>
    </dgm:pt>
    <dgm:pt modelId="{64CFB362-2786-4831-BAA0-F5CBBAFF9957}" type="pres">
      <dgm:prSet presAssocID="{37501F33-596F-4F5C-9051-ADE724268F91}" presName="childText" presStyleLbl="bgAcc1" presStyleIdx="3" presStyleCnt="5">
        <dgm:presLayoutVars>
          <dgm:bulletEnabled val="1"/>
        </dgm:presLayoutVars>
      </dgm:prSet>
      <dgm:spPr/>
    </dgm:pt>
    <dgm:pt modelId="{3BA1C237-C0C3-4393-B38B-F9C67BB8FEE9}" type="pres">
      <dgm:prSet presAssocID="{EF6801A8-DD9A-4F2B-90A1-51E0A73CAB11}" presName="root" presStyleCnt="0"/>
      <dgm:spPr/>
    </dgm:pt>
    <dgm:pt modelId="{CB8D4BAA-5F05-405D-AA55-9E6BC201F2F7}" type="pres">
      <dgm:prSet presAssocID="{EF6801A8-DD9A-4F2B-90A1-51E0A73CAB11}" presName="rootComposite" presStyleCnt="0"/>
      <dgm:spPr/>
    </dgm:pt>
    <dgm:pt modelId="{17BAC43E-8454-4E1E-B7AC-DAACA925A54B}" type="pres">
      <dgm:prSet presAssocID="{EF6801A8-DD9A-4F2B-90A1-51E0A73CAB11}" presName="rootText" presStyleLbl="node1" presStyleIdx="4" presStyleCnt="5"/>
      <dgm:spPr/>
    </dgm:pt>
    <dgm:pt modelId="{CE290C34-2E1A-49CD-B447-614F65C69E4D}" type="pres">
      <dgm:prSet presAssocID="{EF6801A8-DD9A-4F2B-90A1-51E0A73CAB11}" presName="rootConnector" presStyleLbl="node1" presStyleIdx="4" presStyleCnt="5"/>
      <dgm:spPr/>
    </dgm:pt>
    <dgm:pt modelId="{C0046AF6-B508-4558-8950-22DB4999F2D5}" type="pres">
      <dgm:prSet presAssocID="{EF6801A8-DD9A-4F2B-90A1-51E0A73CAB11}" presName="childShape" presStyleCnt="0"/>
      <dgm:spPr/>
    </dgm:pt>
    <dgm:pt modelId="{56CBB26D-890C-4B70-A071-DE451F680883}" type="pres">
      <dgm:prSet presAssocID="{54694241-032C-4786-AAB9-C59B95192FAE}" presName="Name13" presStyleLbl="parChTrans1D2" presStyleIdx="4" presStyleCnt="5"/>
      <dgm:spPr/>
    </dgm:pt>
    <dgm:pt modelId="{64526534-D6D3-47F8-A107-B79E4DF73513}" type="pres">
      <dgm:prSet presAssocID="{F9C484F4-FE3F-42E0-8168-8FAA31A30544}" presName="childText" presStyleLbl="bgAcc1" presStyleIdx="4" presStyleCnt="5">
        <dgm:presLayoutVars>
          <dgm:bulletEnabled val="1"/>
        </dgm:presLayoutVars>
      </dgm:prSet>
      <dgm:spPr/>
    </dgm:pt>
  </dgm:ptLst>
  <dgm:cxnLst>
    <dgm:cxn modelId="{530DAD02-AC84-46F9-80EB-153EDADBD8DB}" srcId="{D20D0FAA-6D52-4317-9325-487EBD6E14DD}" destId="{37501F33-596F-4F5C-9051-ADE724268F91}" srcOrd="0" destOrd="0" parTransId="{A4CE02F6-92BE-4394-8F90-A0DC4D20EF91}" sibTransId="{245B049F-96C2-492D-B38D-81A146195A3C}"/>
    <dgm:cxn modelId="{51567D1D-D07E-4198-869D-E52991CDA98E}" srcId="{EF6801A8-DD9A-4F2B-90A1-51E0A73CAB11}" destId="{F9C484F4-FE3F-42E0-8168-8FAA31A30544}" srcOrd="0" destOrd="0" parTransId="{54694241-032C-4786-AAB9-C59B95192FAE}" sibTransId="{D19ACC79-2B8F-4A19-BA6B-F9A8BE11982E}"/>
    <dgm:cxn modelId="{2F81901D-A085-4E99-AECD-0441F7EB7D6E}" srcId="{BCA4A748-690F-4124-BD95-0F472EBCFB8D}" destId="{05E68331-7047-4F59-B28B-DEC905304DEB}" srcOrd="0" destOrd="0" parTransId="{6380C945-51ED-4B3D-8706-6660A01C1F47}" sibTransId="{0B1567C7-5A42-4F50-99E1-33600004029F}"/>
    <dgm:cxn modelId="{5319AD27-E1AC-4211-AE3F-7D43E4DBA2BA}" type="presOf" srcId="{6380C945-51ED-4B3D-8706-6660A01C1F47}" destId="{E9FEF30B-FC29-4A0B-B1AD-5766EDDF2378}" srcOrd="0" destOrd="0" presId="urn:microsoft.com/office/officeart/2005/8/layout/hierarchy3"/>
    <dgm:cxn modelId="{83683236-EC8B-4765-9998-424C8659FD3D}" type="presOf" srcId="{A4CE02F6-92BE-4394-8F90-A0DC4D20EF91}" destId="{F7059BB6-D302-4C48-BCBD-B6EC4E23FCD0}" srcOrd="0" destOrd="0" presId="urn:microsoft.com/office/officeart/2005/8/layout/hierarchy3"/>
    <dgm:cxn modelId="{34C10D43-CDE8-4E20-8608-7C028A485DC6}" type="presOf" srcId="{7283DA87-07A9-41F9-A0C1-6C240B71350F}" destId="{61B4E019-FD47-4145-B63D-FDE5353A128C}" srcOrd="0" destOrd="0" presId="urn:microsoft.com/office/officeart/2005/8/layout/hierarchy3"/>
    <dgm:cxn modelId="{7E69384F-E248-44DD-81D6-4207FEBD1FF0}" srcId="{60F63688-8ED4-4B63-AB42-EB74215F4AE2}" destId="{6F2B931D-46F8-46A5-B396-0C9AB77D8D64}" srcOrd="0" destOrd="0" parTransId="{31DFD423-911A-45A0-85F8-E742BA7D9A8C}" sibTransId="{ECF33176-77E3-4831-8733-B63D04219D68}"/>
    <dgm:cxn modelId="{54363270-D637-4C82-A1C6-7C7EEBD4D0DD}" srcId="{7283DA87-07A9-41F9-A0C1-6C240B71350F}" destId="{EF6801A8-DD9A-4F2B-90A1-51E0A73CAB11}" srcOrd="4" destOrd="0" parTransId="{7E5250AF-97D9-4BBE-86C5-520121BA33E8}" sibTransId="{420D598F-144F-4FC1-83B6-AEF4AE2A3EEC}"/>
    <dgm:cxn modelId="{3B10DE54-310B-4C5E-8365-4D0BCCE609C3}" type="presOf" srcId="{EF6801A8-DD9A-4F2B-90A1-51E0A73CAB11}" destId="{CE290C34-2E1A-49CD-B447-614F65C69E4D}" srcOrd="1" destOrd="0" presId="urn:microsoft.com/office/officeart/2005/8/layout/hierarchy3"/>
    <dgm:cxn modelId="{DBDC2481-E7E4-4C78-8596-8E5BCA6D2B18}" type="presOf" srcId="{D20D0FAA-6D52-4317-9325-487EBD6E14DD}" destId="{104C59C0-606B-4D94-9AF4-AC6D2F13EA5B}" srcOrd="1" destOrd="0" presId="urn:microsoft.com/office/officeart/2005/8/layout/hierarchy3"/>
    <dgm:cxn modelId="{2C112685-AD58-4960-9E30-62A3B10ABC8F}" srcId="{E2EE66F9-CD4F-47D1-A10D-033483843510}" destId="{2895A87E-6C1B-45E1-9A3E-202DFC57EE48}" srcOrd="0" destOrd="0" parTransId="{72ABE13B-3848-4918-95AF-80FD283FC303}" sibTransId="{6FC723AA-D208-4BFD-9058-8C7BC9AAA81A}"/>
    <dgm:cxn modelId="{00996888-811E-41FA-BEA9-EB4992B40955}" srcId="{7283DA87-07A9-41F9-A0C1-6C240B71350F}" destId="{60F63688-8ED4-4B63-AB42-EB74215F4AE2}" srcOrd="0" destOrd="0" parTransId="{98E69F07-E4BC-4470-B482-7F700DC460F9}" sibTransId="{C9B0BA03-D64F-4457-9786-DFEC3A6A7F1C}"/>
    <dgm:cxn modelId="{BC57AB8A-E707-4125-BD8C-BC61B3F96FC5}" type="presOf" srcId="{60F63688-8ED4-4B63-AB42-EB74215F4AE2}" destId="{B892C483-943E-404C-86D8-7EDD3D04291A}" srcOrd="1" destOrd="0" presId="urn:microsoft.com/office/officeart/2005/8/layout/hierarchy3"/>
    <dgm:cxn modelId="{F4E9498F-93CC-4ADF-AB58-2019D957552A}" type="presOf" srcId="{72ABE13B-3848-4918-95AF-80FD283FC303}" destId="{62827AC0-6A94-4090-8ACC-D861E3A5ADEA}" srcOrd="0" destOrd="0" presId="urn:microsoft.com/office/officeart/2005/8/layout/hierarchy3"/>
    <dgm:cxn modelId="{038F2498-F0AE-4BB2-86CB-FBAEAE2520F4}" type="presOf" srcId="{F9C484F4-FE3F-42E0-8168-8FAA31A30544}" destId="{64526534-D6D3-47F8-A107-B79E4DF73513}" srcOrd="0" destOrd="0" presId="urn:microsoft.com/office/officeart/2005/8/layout/hierarchy3"/>
    <dgm:cxn modelId="{C128DB9C-431C-441A-BE4A-33675C2ED085}" type="presOf" srcId="{6F2B931D-46F8-46A5-B396-0C9AB77D8D64}" destId="{8B56A466-ED74-466A-BF3B-AB4791441006}" srcOrd="0" destOrd="0" presId="urn:microsoft.com/office/officeart/2005/8/layout/hierarchy3"/>
    <dgm:cxn modelId="{1E408AAA-1471-4684-BA64-958374EB85D6}" type="presOf" srcId="{54694241-032C-4786-AAB9-C59B95192FAE}" destId="{56CBB26D-890C-4B70-A071-DE451F680883}" srcOrd="0" destOrd="0" presId="urn:microsoft.com/office/officeart/2005/8/layout/hierarchy3"/>
    <dgm:cxn modelId="{454C23BA-B868-444F-9198-0FE1BC0E5143}" srcId="{7283DA87-07A9-41F9-A0C1-6C240B71350F}" destId="{D20D0FAA-6D52-4317-9325-487EBD6E14DD}" srcOrd="3" destOrd="0" parTransId="{0EF3BB98-C337-48F5-9BEB-23F8241029D3}" sibTransId="{C63F6B97-6459-4DC9-A2B0-47C60539949E}"/>
    <dgm:cxn modelId="{DB8B68BC-BC13-403B-939A-52AD2DF894BA}" type="presOf" srcId="{EF6801A8-DD9A-4F2B-90A1-51E0A73CAB11}" destId="{17BAC43E-8454-4E1E-B7AC-DAACA925A54B}" srcOrd="0" destOrd="0" presId="urn:microsoft.com/office/officeart/2005/8/layout/hierarchy3"/>
    <dgm:cxn modelId="{94047BBC-A60E-4F55-ABA2-AFE7F6AE4720}" type="presOf" srcId="{D20D0FAA-6D52-4317-9325-487EBD6E14DD}" destId="{406A0A1F-E940-473D-A212-B33EEA76A92A}" srcOrd="0" destOrd="0" presId="urn:microsoft.com/office/officeart/2005/8/layout/hierarchy3"/>
    <dgm:cxn modelId="{92F4CAC0-2216-425C-8B1A-A6CDAB7FA415}" srcId="{7283DA87-07A9-41F9-A0C1-6C240B71350F}" destId="{E2EE66F9-CD4F-47D1-A10D-033483843510}" srcOrd="2" destOrd="0" parTransId="{E189F620-36DD-4E26-9442-62CE1EE44FD7}" sibTransId="{50E8BEFB-551A-4FD7-85C9-C3CD6AD77057}"/>
    <dgm:cxn modelId="{9E4759C3-F9FF-45A2-B17A-B18521D1B394}" type="presOf" srcId="{31DFD423-911A-45A0-85F8-E742BA7D9A8C}" destId="{EAEDAE4E-0A11-4C4F-A0EB-10F3E5CA3F76}" srcOrd="0" destOrd="0" presId="urn:microsoft.com/office/officeart/2005/8/layout/hierarchy3"/>
    <dgm:cxn modelId="{B13CCDD0-0323-42EF-9642-D947C89E1982}" type="presOf" srcId="{BCA4A748-690F-4124-BD95-0F472EBCFB8D}" destId="{F1650CDF-5B81-495D-B2C0-024E696A4D8D}" srcOrd="0" destOrd="0" presId="urn:microsoft.com/office/officeart/2005/8/layout/hierarchy3"/>
    <dgm:cxn modelId="{2B9901E3-8E7B-4F24-84A1-77D1DB2323AA}" type="presOf" srcId="{E2EE66F9-CD4F-47D1-A10D-033483843510}" destId="{257B21EC-F7FC-47E5-B026-68DA9A73C468}" srcOrd="0" destOrd="0" presId="urn:microsoft.com/office/officeart/2005/8/layout/hierarchy3"/>
    <dgm:cxn modelId="{BBC676E7-C7AE-458A-8575-19CE0DBFBADD}" type="presOf" srcId="{2895A87E-6C1B-45E1-9A3E-202DFC57EE48}" destId="{2E452CA8-BC3C-4F39-B136-73B60E3E1BDB}" srcOrd="0" destOrd="0" presId="urn:microsoft.com/office/officeart/2005/8/layout/hierarchy3"/>
    <dgm:cxn modelId="{A8AEB1E9-B971-4BCB-A70B-7E4055B5D5F0}" type="presOf" srcId="{BCA4A748-690F-4124-BD95-0F472EBCFB8D}" destId="{50414363-24D8-4BF3-909B-0E68DE1FB9B8}" srcOrd="1" destOrd="0" presId="urn:microsoft.com/office/officeart/2005/8/layout/hierarchy3"/>
    <dgm:cxn modelId="{C86E81EE-4066-497A-9A40-B2F8D37B3DA0}" type="presOf" srcId="{05E68331-7047-4F59-B28B-DEC905304DEB}" destId="{3C05B842-D9E0-4C25-B143-648B8C8E0BC9}" srcOrd="0" destOrd="0" presId="urn:microsoft.com/office/officeart/2005/8/layout/hierarchy3"/>
    <dgm:cxn modelId="{A5BCF9EF-021D-44DF-89DB-29D08E8D7BA2}" type="presOf" srcId="{E2EE66F9-CD4F-47D1-A10D-033483843510}" destId="{A7C0970C-E342-4B25-AF1C-D9EB11155D4E}" srcOrd="1" destOrd="0" presId="urn:microsoft.com/office/officeart/2005/8/layout/hierarchy3"/>
    <dgm:cxn modelId="{0E5F42F5-760C-443E-B3B8-DF8334D7969E}" type="presOf" srcId="{60F63688-8ED4-4B63-AB42-EB74215F4AE2}" destId="{BCA6047E-65A9-4F15-9F2F-72B747C13496}" srcOrd="0" destOrd="0" presId="urn:microsoft.com/office/officeart/2005/8/layout/hierarchy3"/>
    <dgm:cxn modelId="{195FFBFA-7960-4B93-BB6E-6A8C6764E119}" srcId="{7283DA87-07A9-41F9-A0C1-6C240B71350F}" destId="{BCA4A748-690F-4124-BD95-0F472EBCFB8D}" srcOrd="1" destOrd="0" parTransId="{DFD0A72E-BCFE-4C33-A32E-058BF9721487}" sibTransId="{84A1BAA8-A2EF-4B3B-8F5C-A156017B0BC7}"/>
    <dgm:cxn modelId="{BD4BC4FD-6181-4CC0-8CE7-60C3E6209611}" type="presOf" srcId="{37501F33-596F-4F5C-9051-ADE724268F91}" destId="{64CFB362-2786-4831-BAA0-F5CBBAFF9957}" srcOrd="0" destOrd="0" presId="urn:microsoft.com/office/officeart/2005/8/layout/hierarchy3"/>
    <dgm:cxn modelId="{63B30801-2940-4EEE-A5A2-28323B33838E}" type="presParOf" srcId="{61B4E019-FD47-4145-B63D-FDE5353A128C}" destId="{10A18A93-E75B-4A96-A913-F2055F03F20D}" srcOrd="0" destOrd="0" presId="urn:microsoft.com/office/officeart/2005/8/layout/hierarchy3"/>
    <dgm:cxn modelId="{F81DC916-5867-46F2-BE60-99675BC73E30}" type="presParOf" srcId="{10A18A93-E75B-4A96-A913-F2055F03F20D}" destId="{47241505-725E-4C7E-9EF3-B1CD2DCACBA5}" srcOrd="0" destOrd="0" presId="urn:microsoft.com/office/officeart/2005/8/layout/hierarchy3"/>
    <dgm:cxn modelId="{42103428-93AB-4C94-9AF5-00A19013697F}" type="presParOf" srcId="{47241505-725E-4C7E-9EF3-B1CD2DCACBA5}" destId="{BCA6047E-65A9-4F15-9F2F-72B747C13496}" srcOrd="0" destOrd="0" presId="urn:microsoft.com/office/officeart/2005/8/layout/hierarchy3"/>
    <dgm:cxn modelId="{A53A50A1-2FBA-41D2-ADB1-443B41503DF2}" type="presParOf" srcId="{47241505-725E-4C7E-9EF3-B1CD2DCACBA5}" destId="{B892C483-943E-404C-86D8-7EDD3D04291A}" srcOrd="1" destOrd="0" presId="urn:microsoft.com/office/officeart/2005/8/layout/hierarchy3"/>
    <dgm:cxn modelId="{313DF7B6-FBA6-474A-A16C-31D941A8B868}" type="presParOf" srcId="{10A18A93-E75B-4A96-A913-F2055F03F20D}" destId="{461DE8DA-7A3F-4BD6-8A6E-EDC2EBBBD6EE}" srcOrd="1" destOrd="0" presId="urn:microsoft.com/office/officeart/2005/8/layout/hierarchy3"/>
    <dgm:cxn modelId="{9B64B914-CA58-4F92-8438-7397075A44FC}" type="presParOf" srcId="{461DE8DA-7A3F-4BD6-8A6E-EDC2EBBBD6EE}" destId="{EAEDAE4E-0A11-4C4F-A0EB-10F3E5CA3F76}" srcOrd="0" destOrd="0" presId="urn:microsoft.com/office/officeart/2005/8/layout/hierarchy3"/>
    <dgm:cxn modelId="{ABF8360A-659D-40F2-9A3E-F318AC118CBB}" type="presParOf" srcId="{461DE8DA-7A3F-4BD6-8A6E-EDC2EBBBD6EE}" destId="{8B56A466-ED74-466A-BF3B-AB4791441006}" srcOrd="1" destOrd="0" presId="urn:microsoft.com/office/officeart/2005/8/layout/hierarchy3"/>
    <dgm:cxn modelId="{831AE387-537C-4BA3-9BED-6FFECBA798B5}" type="presParOf" srcId="{61B4E019-FD47-4145-B63D-FDE5353A128C}" destId="{5A851295-7835-4DEE-9C26-48A19F36F6C5}" srcOrd="1" destOrd="0" presId="urn:microsoft.com/office/officeart/2005/8/layout/hierarchy3"/>
    <dgm:cxn modelId="{AD65104F-8850-407A-B08C-0E330E7D71FE}" type="presParOf" srcId="{5A851295-7835-4DEE-9C26-48A19F36F6C5}" destId="{1DEFCCA7-D884-48DF-972F-769E792153D0}" srcOrd="0" destOrd="0" presId="urn:microsoft.com/office/officeart/2005/8/layout/hierarchy3"/>
    <dgm:cxn modelId="{5CDA8FE9-C132-463A-AD46-A2C43C3E8A2A}" type="presParOf" srcId="{1DEFCCA7-D884-48DF-972F-769E792153D0}" destId="{F1650CDF-5B81-495D-B2C0-024E696A4D8D}" srcOrd="0" destOrd="0" presId="urn:microsoft.com/office/officeart/2005/8/layout/hierarchy3"/>
    <dgm:cxn modelId="{4539A690-DAC2-4C9A-A619-1B20DA34FA0B}" type="presParOf" srcId="{1DEFCCA7-D884-48DF-972F-769E792153D0}" destId="{50414363-24D8-4BF3-909B-0E68DE1FB9B8}" srcOrd="1" destOrd="0" presId="urn:microsoft.com/office/officeart/2005/8/layout/hierarchy3"/>
    <dgm:cxn modelId="{623DA208-FD40-474D-9ED9-48E55546A04D}" type="presParOf" srcId="{5A851295-7835-4DEE-9C26-48A19F36F6C5}" destId="{38B2A79C-3135-4FBD-BD59-162A854818F8}" srcOrd="1" destOrd="0" presId="urn:microsoft.com/office/officeart/2005/8/layout/hierarchy3"/>
    <dgm:cxn modelId="{FF93CE2C-C272-4CB5-915A-24F6D2E81D56}" type="presParOf" srcId="{38B2A79C-3135-4FBD-BD59-162A854818F8}" destId="{E9FEF30B-FC29-4A0B-B1AD-5766EDDF2378}" srcOrd="0" destOrd="0" presId="urn:microsoft.com/office/officeart/2005/8/layout/hierarchy3"/>
    <dgm:cxn modelId="{89D33BD8-F973-4DAC-BC9D-51FB460EEE06}" type="presParOf" srcId="{38B2A79C-3135-4FBD-BD59-162A854818F8}" destId="{3C05B842-D9E0-4C25-B143-648B8C8E0BC9}" srcOrd="1" destOrd="0" presId="urn:microsoft.com/office/officeart/2005/8/layout/hierarchy3"/>
    <dgm:cxn modelId="{E528168A-7C6F-4DC3-8F63-9F5C1A666873}" type="presParOf" srcId="{61B4E019-FD47-4145-B63D-FDE5353A128C}" destId="{52E10F1B-55CF-4308-BD08-F5079FDBE98A}" srcOrd="2" destOrd="0" presId="urn:microsoft.com/office/officeart/2005/8/layout/hierarchy3"/>
    <dgm:cxn modelId="{B52AE6DD-321E-4C8A-8D00-F8A813E8C948}" type="presParOf" srcId="{52E10F1B-55CF-4308-BD08-F5079FDBE98A}" destId="{5D732998-AC0B-4456-9562-19E9943421A0}" srcOrd="0" destOrd="0" presId="urn:microsoft.com/office/officeart/2005/8/layout/hierarchy3"/>
    <dgm:cxn modelId="{030A00B0-162B-4EF4-A8E9-BD3E3681C428}" type="presParOf" srcId="{5D732998-AC0B-4456-9562-19E9943421A0}" destId="{257B21EC-F7FC-47E5-B026-68DA9A73C468}" srcOrd="0" destOrd="0" presId="urn:microsoft.com/office/officeart/2005/8/layout/hierarchy3"/>
    <dgm:cxn modelId="{D8D8DE55-B82B-4215-8C3F-101E0242575B}" type="presParOf" srcId="{5D732998-AC0B-4456-9562-19E9943421A0}" destId="{A7C0970C-E342-4B25-AF1C-D9EB11155D4E}" srcOrd="1" destOrd="0" presId="urn:microsoft.com/office/officeart/2005/8/layout/hierarchy3"/>
    <dgm:cxn modelId="{0CD9D4AE-B21E-469D-A9F4-244D4093FDCE}" type="presParOf" srcId="{52E10F1B-55CF-4308-BD08-F5079FDBE98A}" destId="{27FC9973-77B5-477E-8F59-6AE40439E696}" srcOrd="1" destOrd="0" presId="urn:microsoft.com/office/officeart/2005/8/layout/hierarchy3"/>
    <dgm:cxn modelId="{7DBFE50F-B201-4AA7-BF1A-FB0E45B3A212}" type="presParOf" srcId="{27FC9973-77B5-477E-8F59-6AE40439E696}" destId="{62827AC0-6A94-4090-8ACC-D861E3A5ADEA}" srcOrd="0" destOrd="0" presId="urn:microsoft.com/office/officeart/2005/8/layout/hierarchy3"/>
    <dgm:cxn modelId="{39A540C0-8AEB-4BEB-8FDE-C9AE2C045741}" type="presParOf" srcId="{27FC9973-77B5-477E-8F59-6AE40439E696}" destId="{2E452CA8-BC3C-4F39-B136-73B60E3E1BDB}" srcOrd="1" destOrd="0" presId="urn:microsoft.com/office/officeart/2005/8/layout/hierarchy3"/>
    <dgm:cxn modelId="{C4C723D7-A300-4085-9986-00D7416F5007}" type="presParOf" srcId="{61B4E019-FD47-4145-B63D-FDE5353A128C}" destId="{97A0EA09-E895-4A63-88FB-E40785A9FA4A}" srcOrd="3" destOrd="0" presId="urn:microsoft.com/office/officeart/2005/8/layout/hierarchy3"/>
    <dgm:cxn modelId="{E998FF08-FDBF-45D1-A0B4-542B6313E3E8}" type="presParOf" srcId="{97A0EA09-E895-4A63-88FB-E40785A9FA4A}" destId="{C91666AD-166E-41A3-B2D8-0C51A90F7EBB}" srcOrd="0" destOrd="0" presId="urn:microsoft.com/office/officeart/2005/8/layout/hierarchy3"/>
    <dgm:cxn modelId="{4140F422-06ED-4429-A53D-0AF0068F0DFE}" type="presParOf" srcId="{C91666AD-166E-41A3-B2D8-0C51A90F7EBB}" destId="{406A0A1F-E940-473D-A212-B33EEA76A92A}" srcOrd="0" destOrd="0" presId="urn:microsoft.com/office/officeart/2005/8/layout/hierarchy3"/>
    <dgm:cxn modelId="{CE2DFFF2-67B9-4C7D-A6FE-567210D8DCC2}" type="presParOf" srcId="{C91666AD-166E-41A3-B2D8-0C51A90F7EBB}" destId="{104C59C0-606B-4D94-9AF4-AC6D2F13EA5B}" srcOrd="1" destOrd="0" presId="urn:microsoft.com/office/officeart/2005/8/layout/hierarchy3"/>
    <dgm:cxn modelId="{CC21FD72-EFD7-4CB5-917C-51A5AF692D94}" type="presParOf" srcId="{97A0EA09-E895-4A63-88FB-E40785A9FA4A}" destId="{DF9A762A-4DB4-4ECA-A37D-5CA51E11F267}" srcOrd="1" destOrd="0" presId="urn:microsoft.com/office/officeart/2005/8/layout/hierarchy3"/>
    <dgm:cxn modelId="{53589E06-3105-4168-9BBD-68C788552082}" type="presParOf" srcId="{DF9A762A-4DB4-4ECA-A37D-5CA51E11F267}" destId="{F7059BB6-D302-4C48-BCBD-B6EC4E23FCD0}" srcOrd="0" destOrd="0" presId="urn:microsoft.com/office/officeart/2005/8/layout/hierarchy3"/>
    <dgm:cxn modelId="{1A90A0F5-5168-48E8-8622-0C0EE6266874}" type="presParOf" srcId="{DF9A762A-4DB4-4ECA-A37D-5CA51E11F267}" destId="{64CFB362-2786-4831-BAA0-F5CBBAFF9957}" srcOrd="1" destOrd="0" presId="urn:microsoft.com/office/officeart/2005/8/layout/hierarchy3"/>
    <dgm:cxn modelId="{AF616A5C-BB4E-46B4-BF52-D17ED32AE7CF}" type="presParOf" srcId="{61B4E019-FD47-4145-B63D-FDE5353A128C}" destId="{3BA1C237-C0C3-4393-B38B-F9C67BB8FEE9}" srcOrd="4" destOrd="0" presId="urn:microsoft.com/office/officeart/2005/8/layout/hierarchy3"/>
    <dgm:cxn modelId="{96FC4C99-F9C2-4085-8812-11324A182C5E}" type="presParOf" srcId="{3BA1C237-C0C3-4393-B38B-F9C67BB8FEE9}" destId="{CB8D4BAA-5F05-405D-AA55-9E6BC201F2F7}" srcOrd="0" destOrd="0" presId="urn:microsoft.com/office/officeart/2005/8/layout/hierarchy3"/>
    <dgm:cxn modelId="{606C905D-F6FC-4164-8AFA-161BF99CCEF7}" type="presParOf" srcId="{CB8D4BAA-5F05-405D-AA55-9E6BC201F2F7}" destId="{17BAC43E-8454-4E1E-B7AC-DAACA925A54B}" srcOrd="0" destOrd="0" presId="urn:microsoft.com/office/officeart/2005/8/layout/hierarchy3"/>
    <dgm:cxn modelId="{8FE23544-907E-4F0D-87F8-F31EE594ACD6}" type="presParOf" srcId="{CB8D4BAA-5F05-405D-AA55-9E6BC201F2F7}" destId="{CE290C34-2E1A-49CD-B447-614F65C69E4D}" srcOrd="1" destOrd="0" presId="urn:microsoft.com/office/officeart/2005/8/layout/hierarchy3"/>
    <dgm:cxn modelId="{5723392C-E894-40F2-A96B-41EE5830403D}" type="presParOf" srcId="{3BA1C237-C0C3-4393-B38B-F9C67BB8FEE9}" destId="{C0046AF6-B508-4558-8950-22DB4999F2D5}" srcOrd="1" destOrd="0" presId="urn:microsoft.com/office/officeart/2005/8/layout/hierarchy3"/>
    <dgm:cxn modelId="{D7120BA3-51F0-4152-971C-3B1DEFCBDD0E}" type="presParOf" srcId="{C0046AF6-B508-4558-8950-22DB4999F2D5}" destId="{56CBB26D-890C-4B70-A071-DE451F680883}" srcOrd="0" destOrd="0" presId="urn:microsoft.com/office/officeart/2005/8/layout/hierarchy3"/>
    <dgm:cxn modelId="{E1BF306A-313F-42CC-B009-BB4881EB2068}" type="presParOf" srcId="{C0046AF6-B508-4558-8950-22DB4999F2D5}" destId="{64526534-D6D3-47F8-A107-B79E4DF73513}" srcOrd="1" destOrd="0" presId="urn:microsoft.com/office/officeart/2005/8/layout/hierarchy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5FA0B08-0A2F-458D-A074-7494A83B27C0}"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CFAEE0DA-D2FC-4DDD-B92D-9584B24F3EFC}">
      <dgm:prSet/>
      <dgm:spPr/>
      <dgm:t>
        <a:bodyPr/>
        <a:lstStyle/>
        <a:p>
          <a:r>
            <a:rPr lang="en-GB" b="1"/>
            <a:t>Python (Custom Bot)</a:t>
          </a:r>
          <a:r>
            <a:rPr lang="en-GB"/>
            <a:t> – flexible, ML ready, but complex</a:t>
          </a:r>
          <a:endParaRPr lang="en-US"/>
        </a:p>
      </dgm:t>
    </dgm:pt>
    <dgm:pt modelId="{5F4FC99B-4750-4380-9550-39D13E239F0D}" type="parTrans" cxnId="{B1BE68A7-06CB-4362-AD3E-D0FF22E25C21}">
      <dgm:prSet/>
      <dgm:spPr/>
      <dgm:t>
        <a:bodyPr/>
        <a:lstStyle/>
        <a:p>
          <a:endParaRPr lang="en-US"/>
        </a:p>
      </dgm:t>
    </dgm:pt>
    <dgm:pt modelId="{07FCFFC5-981A-464F-896E-A46422DCD5CC}" type="sibTrans" cxnId="{B1BE68A7-06CB-4362-AD3E-D0FF22E25C21}">
      <dgm:prSet/>
      <dgm:spPr/>
      <dgm:t>
        <a:bodyPr/>
        <a:lstStyle/>
        <a:p>
          <a:endParaRPr lang="en-US"/>
        </a:p>
      </dgm:t>
    </dgm:pt>
    <dgm:pt modelId="{141D3843-AC33-42B0-B85B-6AB577436A07}">
      <dgm:prSet/>
      <dgm:spPr/>
      <dgm:t>
        <a:bodyPr/>
        <a:lstStyle/>
        <a:p>
          <a:r>
            <a:rPr lang="en-GB" b="1"/>
            <a:t>Microsoft Power Virtual Agents</a:t>
          </a:r>
          <a:r>
            <a:rPr lang="en-GB"/>
            <a:t> – no-code, integrates with Microsoft tools, but costly</a:t>
          </a:r>
          <a:endParaRPr lang="en-US"/>
        </a:p>
      </dgm:t>
    </dgm:pt>
    <dgm:pt modelId="{D5186098-AB8E-46ED-9587-AED5BD3A670F}" type="parTrans" cxnId="{7DDBA569-05EA-4DBE-BC02-4D86AB1582D3}">
      <dgm:prSet/>
      <dgm:spPr/>
      <dgm:t>
        <a:bodyPr/>
        <a:lstStyle/>
        <a:p>
          <a:endParaRPr lang="en-US"/>
        </a:p>
      </dgm:t>
    </dgm:pt>
    <dgm:pt modelId="{83D00F0C-B414-4052-A126-BCE029408F9F}" type="sibTrans" cxnId="{7DDBA569-05EA-4DBE-BC02-4D86AB1582D3}">
      <dgm:prSet/>
      <dgm:spPr/>
      <dgm:t>
        <a:bodyPr/>
        <a:lstStyle/>
        <a:p>
          <a:endParaRPr lang="en-US"/>
        </a:p>
      </dgm:t>
    </dgm:pt>
    <dgm:pt modelId="{82487402-1076-42AA-967B-568CD696DF67}">
      <dgm:prSet/>
      <dgm:spPr/>
      <dgm:t>
        <a:bodyPr/>
        <a:lstStyle/>
        <a:p>
          <a:r>
            <a:rPr lang="en-GB" b="1" err="1"/>
            <a:t>Dialogflow</a:t>
          </a:r>
          <a:r>
            <a:rPr lang="en-GB" b="1"/>
            <a:t> (Google)</a:t>
          </a:r>
          <a:r>
            <a:rPr lang="en-GB"/>
            <a:t> – advanced NLP, scalable, but limited offline support</a:t>
          </a:r>
          <a:endParaRPr lang="en-US"/>
        </a:p>
      </dgm:t>
    </dgm:pt>
    <dgm:pt modelId="{9FE7F666-7B3A-4A05-B9F6-DD07E0A59883}" type="parTrans" cxnId="{3846E0EF-7C9D-443D-B3D6-F46A2927F70E}">
      <dgm:prSet/>
      <dgm:spPr/>
      <dgm:t>
        <a:bodyPr/>
        <a:lstStyle/>
        <a:p>
          <a:endParaRPr lang="en-US"/>
        </a:p>
      </dgm:t>
    </dgm:pt>
    <dgm:pt modelId="{5E17447D-1530-40A2-A9A5-FF2BE198EA74}" type="sibTrans" cxnId="{3846E0EF-7C9D-443D-B3D6-F46A2927F70E}">
      <dgm:prSet/>
      <dgm:spPr/>
      <dgm:t>
        <a:bodyPr/>
        <a:lstStyle/>
        <a:p>
          <a:endParaRPr lang="en-US"/>
        </a:p>
      </dgm:t>
    </dgm:pt>
    <dgm:pt modelId="{9887D8A2-0A5C-4D55-8F02-680C2B3C9070}">
      <dgm:prSet/>
      <dgm:spPr/>
      <dgm:t>
        <a:bodyPr/>
        <a:lstStyle/>
        <a:p>
          <a:r>
            <a:rPr lang="en-GB" b="1" err="1"/>
            <a:t>ChatterBot</a:t>
          </a:r>
          <a:r>
            <a:rPr lang="en-GB"/>
            <a:t> – simple, open-source, but outdated</a:t>
          </a:r>
          <a:endParaRPr lang="en-US"/>
        </a:p>
      </dgm:t>
    </dgm:pt>
    <dgm:pt modelId="{0ADDCEF6-ED99-4188-B06D-BD272FC0DA99}" type="parTrans" cxnId="{F8861F74-3243-4073-AA6A-EAD497CCBFCB}">
      <dgm:prSet/>
      <dgm:spPr/>
      <dgm:t>
        <a:bodyPr/>
        <a:lstStyle/>
        <a:p>
          <a:endParaRPr lang="en-US"/>
        </a:p>
      </dgm:t>
    </dgm:pt>
    <dgm:pt modelId="{791EE8C8-A482-455A-AF78-A629EA93607E}" type="sibTrans" cxnId="{F8861F74-3243-4073-AA6A-EAD497CCBFCB}">
      <dgm:prSet/>
      <dgm:spPr/>
      <dgm:t>
        <a:bodyPr/>
        <a:lstStyle/>
        <a:p>
          <a:endParaRPr lang="en-US"/>
        </a:p>
      </dgm:t>
    </dgm:pt>
    <dgm:pt modelId="{6783B56D-F39E-4D30-97C7-84752FD56658}" type="pres">
      <dgm:prSet presAssocID="{25FA0B08-0A2F-458D-A074-7494A83B27C0}" presName="linear" presStyleCnt="0">
        <dgm:presLayoutVars>
          <dgm:animLvl val="lvl"/>
          <dgm:resizeHandles val="exact"/>
        </dgm:presLayoutVars>
      </dgm:prSet>
      <dgm:spPr/>
    </dgm:pt>
    <dgm:pt modelId="{9B726C58-8F30-4F48-8B33-ABDBF90A37CE}" type="pres">
      <dgm:prSet presAssocID="{CFAEE0DA-D2FC-4DDD-B92D-9584B24F3EFC}" presName="parentText" presStyleLbl="node1" presStyleIdx="0" presStyleCnt="4" custScaleX="47825" custLinFactNeighborX="-27225" custLinFactNeighborY="-90715">
        <dgm:presLayoutVars>
          <dgm:chMax val="0"/>
          <dgm:bulletEnabled val="1"/>
        </dgm:presLayoutVars>
      </dgm:prSet>
      <dgm:spPr/>
    </dgm:pt>
    <dgm:pt modelId="{1C51276D-5CB2-44F3-B45B-D9F6699E783C}" type="pres">
      <dgm:prSet presAssocID="{07FCFFC5-981A-464F-896E-A46422DCD5CC}" presName="spacer" presStyleCnt="0"/>
      <dgm:spPr/>
    </dgm:pt>
    <dgm:pt modelId="{E00DE664-C928-4FFE-9056-AB35BB3081D4}" type="pres">
      <dgm:prSet presAssocID="{141D3843-AC33-42B0-B85B-6AB577436A07}" presName="parentText" presStyleLbl="node1" presStyleIdx="1" presStyleCnt="4" custScaleX="46704" custLinFactNeighborX="-28261" custLinFactNeighborY="-56935">
        <dgm:presLayoutVars>
          <dgm:chMax val="0"/>
          <dgm:bulletEnabled val="1"/>
        </dgm:presLayoutVars>
      </dgm:prSet>
      <dgm:spPr/>
    </dgm:pt>
    <dgm:pt modelId="{4E64BA00-DE21-4C9D-A1CB-1F1FDB040CBC}" type="pres">
      <dgm:prSet presAssocID="{83D00F0C-B414-4052-A126-BCE029408F9F}" presName="spacer" presStyleCnt="0"/>
      <dgm:spPr/>
    </dgm:pt>
    <dgm:pt modelId="{CF0C9BCB-83F9-4DF2-800B-83244945D39F}" type="pres">
      <dgm:prSet presAssocID="{82487402-1076-42AA-967B-568CD696DF67}" presName="parentText" presStyleLbl="node1" presStyleIdx="2" presStyleCnt="4" custScaleX="47618" custLinFactNeighborX="-27640" custLinFactNeighborY="0">
        <dgm:presLayoutVars>
          <dgm:chMax val="0"/>
          <dgm:bulletEnabled val="1"/>
        </dgm:presLayoutVars>
      </dgm:prSet>
      <dgm:spPr/>
    </dgm:pt>
    <dgm:pt modelId="{D1205429-0350-4028-A077-204FBD8DF295}" type="pres">
      <dgm:prSet presAssocID="{5E17447D-1530-40A2-A9A5-FF2BE198EA74}" presName="spacer" presStyleCnt="0"/>
      <dgm:spPr/>
    </dgm:pt>
    <dgm:pt modelId="{C58C85FF-DD49-4272-80F4-14A17335A11B}" type="pres">
      <dgm:prSet presAssocID="{9887D8A2-0A5C-4D55-8F02-680C2B3C9070}" presName="parentText" presStyleLbl="node1" presStyleIdx="3" presStyleCnt="4" custScaleX="48241" custLinFactNeighborX="-31987" custLinFactNeighborY="-30237">
        <dgm:presLayoutVars>
          <dgm:chMax val="0"/>
          <dgm:bulletEnabled val="1"/>
        </dgm:presLayoutVars>
      </dgm:prSet>
      <dgm:spPr/>
    </dgm:pt>
  </dgm:ptLst>
  <dgm:cxnLst>
    <dgm:cxn modelId="{FE745B01-C5A9-4ACB-BDD4-3AF120A4C796}" type="presOf" srcId="{9887D8A2-0A5C-4D55-8F02-680C2B3C9070}" destId="{C58C85FF-DD49-4272-80F4-14A17335A11B}" srcOrd="0" destOrd="0" presId="urn:microsoft.com/office/officeart/2005/8/layout/vList2"/>
    <dgm:cxn modelId="{187EE70F-698F-4E91-A301-9A399361A003}" type="presOf" srcId="{CFAEE0DA-D2FC-4DDD-B92D-9584B24F3EFC}" destId="{9B726C58-8F30-4F48-8B33-ABDBF90A37CE}" srcOrd="0" destOrd="0" presId="urn:microsoft.com/office/officeart/2005/8/layout/vList2"/>
    <dgm:cxn modelId="{9F03D02F-A4CE-4B7A-BBBE-0E2A730DB3E0}" type="presOf" srcId="{82487402-1076-42AA-967B-568CD696DF67}" destId="{CF0C9BCB-83F9-4DF2-800B-83244945D39F}" srcOrd="0" destOrd="0" presId="urn:microsoft.com/office/officeart/2005/8/layout/vList2"/>
    <dgm:cxn modelId="{0003695E-9E61-45EF-812C-BD0F0598D752}" type="presOf" srcId="{25FA0B08-0A2F-458D-A074-7494A83B27C0}" destId="{6783B56D-F39E-4D30-97C7-84752FD56658}" srcOrd="0" destOrd="0" presId="urn:microsoft.com/office/officeart/2005/8/layout/vList2"/>
    <dgm:cxn modelId="{7DDBA569-05EA-4DBE-BC02-4D86AB1582D3}" srcId="{25FA0B08-0A2F-458D-A074-7494A83B27C0}" destId="{141D3843-AC33-42B0-B85B-6AB577436A07}" srcOrd="1" destOrd="0" parTransId="{D5186098-AB8E-46ED-9587-AED5BD3A670F}" sibTransId="{83D00F0C-B414-4052-A126-BCE029408F9F}"/>
    <dgm:cxn modelId="{F8861F74-3243-4073-AA6A-EAD497CCBFCB}" srcId="{25FA0B08-0A2F-458D-A074-7494A83B27C0}" destId="{9887D8A2-0A5C-4D55-8F02-680C2B3C9070}" srcOrd="3" destOrd="0" parTransId="{0ADDCEF6-ED99-4188-B06D-BD272FC0DA99}" sibTransId="{791EE8C8-A482-455A-AF78-A629EA93607E}"/>
    <dgm:cxn modelId="{B1BE68A7-06CB-4362-AD3E-D0FF22E25C21}" srcId="{25FA0B08-0A2F-458D-A074-7494A83B27C0}" destId="{CFAEE0DA-D2FC-4DDD-B92D-9584B24F3EFC}" srcOrd="0" destOrd="0" parTransId="{5F4FC99B-4750-4380-9550-39D13E239F0D}" sibTransId="{07FCFFC5-981A-464F-896E-A46422DCD5CC}"/>
    <dgm:cxn modelId="{D0F5AAE7-0D29-4501-B5BE-115E88DE7A08}" type="presOf" srcId="{141D3843-AC33-42B0-B85B-6AB577436A07}" destId="{E00DE664-C928-4FFE-9056-AB35BB3081D4}" srcOrd="0" destOrd="0" presId="urn:microsoft.com/office/officeart/2005/8/layout/vList2"/>
    <dgm:cxn modelId="{3846E0EF-7C9D-443D-B3D6-F46A2927F70E}" srcId="{25FA0B08-0A2F-458D-A074-7494A83B27C0}" destId="{82487402-1076-42AA-967B-568CD696DF67}" srcOrd="2" destOrd="0" parTransId="{9FE7F666-7B3A-4A05-B9F6-DD07E0A59883}" sibTransId="{5E17447D-1530-40A2-A9A5-FF2BE198EA74}"/>
    <dgm:cxn modelId="{A26131ED-4FDB-4E72-90A0-61588CA7F602}" type="presParOf" srcId="{6783B56D-F39E-4D30-97C7-84752FD56658}" destId="{9B726C58-8F30-4F48-8B33-ABDBF90A37CE}" srcOrd="0" destOrd="0" presId="urn:microsoft.com/office/officeart/2005/8/layout/vList2"/>
    <dgm:cxn modelId="{A99503A2-E882-4CA0-85AD-E786DCDCECF3}" type="presParOf" srcId="{6783B56D-F39E-4D30-97C7-84752FD56658}" destId="{1C51276D-5CB2-44F3-B45B-D9F6699E783C}" srcOrd="1" destOrd="0" presId="urn:microsoft.com/office/officeart/2005/8/layout/vList2"/>
    <dgm:cxn modelId="{E0E6AF49-FA79-4B66-9B93-5AC1067991EE}" type="presParOf" srcId="{6783B56D-F39E-4D30-97C7-84752FD56658}" destId="{E00DE664-C928-4FFE-9056-AB35BB3081D4}" srcOrd="2" destOrd="0" presId="urn:microsoft.com/office/officeart/2005/8/layout/vList2"/>
    <dgm:cxn modelId="{E427675D-B7F4-47F1-BFD5-86D8D80ADE28}" type="presParOf" srcId="{6783B56D-F39E-4D30-97C7-84752FD56658}" destId="{4E64BA00-DE21-4C9D-A1CB-1F1FDB040CBC}" srcOrd="3" destOrd="0" presId="urn:microsoft.com/office/officeart/2005/8/layout/vList2"/>
    <dgm:cxn modelId="{D1520FF5-D834-4963-AB8D-92C174810313}" type="presParOf" srcId="{6783B56D-F39E-4D30-97C7-84752FD56658}" destId="{CF0C9BCB-83F9-4DF2-800B-83244945D39F}" srcOrd="4" destOrd="0" presId="urn:microsoft.com/office/officeart/2005/8/layout/vList2"/>
    <dgm:cxn modelId="{B72B1698-6DFD-4B2D-8B75-801BB83EF92E}" type="presParOf" srcId="{6783B56D-F39E-4D30-97C7-84752FD56658}" destId="{D1205429-0350-4028-A077-204FBD8DF295}" srcOrd="5" destOrd="0" presId="urn:microsoft.com/office/officeart/2005/8/layout/vList2"/>
    <dgm:cxn modelId="{EC9939CB-41DF-4A9B-A528-0FA5AB02BB41}" type="presParOf" srcId="{6783B56D-F39E-4D30-97C7-84752FD56658}" destId="{C58C85FF-DD49-4272-80F4-14A17335A11B}"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979E4D8D-01D9-4155-BF8E-6ADFD841ECD5}"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ACFA729C-36FF-4402-B986-6E30C93275CA}">
      <dgm:prSet/>
      <dgm:spPr/>
      <dgm:t>
        <a:bodyPr/>
        <a:lstStyle/>
        <a:p>
          <a:pPr>
            <a:lnSpc>
              <a:spcPct val="100000"/>
            </a:lnSpc>
          </a:pPr>
          <a:r>
            <a:rPr lang="en-GB" dirty="0">
              <a:solidFill>
                <a:schemeClr val="bg1"/>
              </a:solidFill>
            </a:rPr>
            <a:t>Development approach: Weekly goals with prototype testing and feedback collection.</a:t>
          </a:r>
          <a:endParaRPr lang="en-US" dirty="0">
            <a:solidFill>
              <a:schemeClr val="bg1"/>
            </a:solidFill>
          </a:endParaRPr>
        </a:p>
      </dgm:t>
    </dgm:pt>
    <dgm:pt modelId="{52AB30DB-0415-4979-BCB1-DA6F3F6079F4}" type="parTrans" cxnId="{61EF6430-047E-45FE-A89A-71286AB97579}">
      <dgm:prSet/>
      <dgm:spPr/>
      <dgm:t>
        <a:bodyPr/>
        <a:lstStyle/>
        <a:p>
          <a:endParaRPr lang="en-US"/>
        </a:p>
      </dgm:t>
    </dgm:pt>
    <dgm:pt modelId="{E2F58056-4750-4BBB-BB06-3C012B6A0DEE}" type="sibTrans" cxnId="{61EF6430-047E-45FE-A89A-71286AB97579}">
      <dgm:prSet/>
      <dgm:spPr/>
      <dgm:t>
        <a:bodyPr/>
        <a:lstStyle/>
        <a:p>
          <a:pPr>
            <a:lnSpc>
              <a:spcPct val="100000"/>
            </a:lnSpc>
          </a:pPr>
          <a:endParaRPr lang="en-US"/>
        </a:p>
      </dgm:t>
    </dgm:pt>
    <dgm:pt modelId="{289E215B-8375-4E04-8C0A-EA70FF707B12}">
      <dgm:prSet/>
      <dgm:spPr/>
      <dgm:t>
        <a:bodyPr/>
        <a:lstStyle/>
        <a:p>
          <a:pPr>
            <a:lnSpc>
              <a:spcPct val="100000"/>
            </a:lnSpc>
          </a:pPr>
          <a:r>
            <a:rPr lang="en-GB" dirty="0">
              <a:solidFill>
                <a:schemeClr val="bg1"/>
              </a:solidFill>
            </a:rPr>
            <a:t>Technology stack: Microsoft Power Automate, </a:t>
          </a:r>
          <a:r>
            <a:rPr lang="en-GB" dirty="0" err="1">
              <a:solidFill>
                <a:schemeClr val="bg1"/>
              </a:solidFill>
            </a:rPr>
            <a:t>Dialogflow</a:t>
          </a:r>
          <a:r>
            <a:rPr lang="en-GB" dirty="0">
              <a:solidFill>
                <a:schemeClr val="bg1"/>
              </a:solidFill>
            </a:rPr>
            <a:t>, Chatterbox, Google Cloud services, python, flask.</a:t>
          </a:r>
          <a:endParaRPr lang="en-US" dirty="0">
            <a:solidFill>
              <a:schemeClr val="bg1"/>
            </a:solidFill>
          </a:endParaRPr>
        </a:p>
      </dgm:t>
    </dgm:pt>
    <dgm:pt modelId="{6B7440A4-4619-4030-8F1B-B8DE45F72E10}" type="parTrans" cxnId="{C54CCC70-3177-4462-B242-0ABD9301A831}">
      <dgm:prSet/>
      <dgm:spPr/>
      <dgm:t>
        <a:bodyPr/>
        <a:lstStyle/>
        <a:p>
          <a:endParaRPr lang="en-US"/>
        </a:p>
      </dgm:t>
    </dgm:pt>
    <dgm:pt modelId="{AE5BBC19-47DA-457E-9A30-34FFE9267F17}" type="sibTrans" cxnId="{C54CCC70-3177-4462-B242-0ABD9301A831}">
      <dgm:prSet/>
      <dgm:spPr/>
      <dgm:t>
        <a:bodyPr/>
        <a:lstStyle/>
        <a:p>
          <a:pPr>
            <a:lnSpc>
              <a:spcPct val="100000"/>
            </a:lnSpc>
          </a:pPr>
          <a:endParaRPr lang="en-US"/>
        </a:p>
      </dgm:t>
    </dgm:pt>
    <dgm:pt modelId="{711CB2BC-9EC5-49F0-899C-CE75682EC0CC}">
      <dgm:prSet/>
      <dgm:spPr/>
      <dgm:t>
        <a:bodyPr/>
        <a:lstStyle/>
        <a:p>
          <a:pPr>
            <a:lnSpc>
              <a:spcPct val="100000"/>
            </a:lnSpc>
          </a:pPr>
          <a:r>
            <a:rPr lang="en-GB" dirty="0">
              <a:solidFill>
                <a:schemeClr val="bg1"/>
              </a:solidFill>
            </a:rPr>
            <a:t>Design process: Block diagrams, and flow diagrams.</a:t>
          </a:r>
          <a:endParaRPr lang="en-US" dirty="0">
            <a:solidFill>
              <a:schemeClr val="bg1"/>
            </a:solidFill>
          </a:endParaRPr>
        </a:p>
      </dgm:t>
    </dgm:pt>
    <dgm:pt modelId="{B4DB75DB-C588-4EDA-ACA0-E73D3F2CF01F}" type="parTrans" cxnId="{C977C4DC-DD5C-4418-9525-AF1283ACDD81}">
      <dgm:prSet/>
      <dgm:spPr/>
      <dgm:t>
        <a:bodyPr/>
        <a:lstStyle/>
        <a:p>
          <a:endParaRPr lang="en-US"/>
        </a:p>
      </dgm:t>
    </dgm:pt>
    <dgm:pt modelId="{1EEC9E3D-BE20-4077-93DC-12CDE2E9F93C}" type="sibTrans" cxnId="{C977C4DC-DD5C-4418-9525-AF1283ACDD81}">
      <dgm:prSet/>
      <dgm:spPr/>
      <dgm:t>
        <a:bodyPr/>
        <a:lstStyle/>
        <a:p>
          <a:pPr>
            <a:lnSpc>
              <a:spcPct val="100000"/>
            </a:lnSpc>
          </a:pPr>
          <a:endParaRPr lang="en-US"/>
        </a:p>
      </dgm:t>
    </dgm:pt>
    <dgm:pt modelId="{6BD49C2F-6CB4-4388-9E1B-DB9259735B4F}">
      <dgm:prSet/>
      <dgm:spPr/>
      <dgm:t>
        <a:bodyPr/>
        <a:lstStyle/>
        <a:p>
          <a:pPr>
            <a:lnSpc>
              <a:spcPct val="100000"/>
            </a:lnSpc>
          </a:pPr>
          <a:r>
            <a:rPr lang="en-GB" dirty="0">
              <a:solidFill>
                <a:schemeClr val="bg1"/>
              </a:solidFill>
            </a:rPr>
            <a:t>Evaluation: Functional testing and alfa testing with random data.</a:t>
          </a:r>
          <a:endParaRPr lang="en-US" dirty="0">
            <a:solidFill>
              <a:schemeClr val="bg1"/>
            </a:solidFill>
          </a:endParaRPr>
        </a:p>
      </dgm:t>
    </dgm:pt>
    <dgm:pt modelId="{B62BB02B-B82B-4DD6-BA7E-F7835F206E32}" type="parTrans" cxnId="{26112830-45CF-4646-A6F5-B9079FAF9ACF}">
      <dgm:prSet/>
      <dgm:spPr/>
      <dgm:t>
        <a:bodyPr/>
        <a:lstStyle/>
        <a:p>
          <a:endParaRPr lang="en-US"/>
        </a:p>
      </dgm:t>
    </dgm:pt>
    <dgm:pt modelId="{A90F7928-CDE8-4C6B-9260-0A8A40207713}" type="sibTrans" cxnId="{26112830-45CF-4646-A6F5-B9079FAF9ACF}">
      <dgm:prSet/>
      <dgm:spPr/>
      <dgm:t>
        <a:bodyPr/>
        <a:lstStyle/>
        <a:p>
          <a:pPr>
            <a:lnSpc>
              <a:spcPct val="100000"/>
            </a:lnSpc>
          </a:pPr>
          <a:endParaRPr lang="en-US"/>
        </a:p>
      </dgm:t>
    </dgm:pt>
    <dgm:pt modelId="{2CF05541-F364-4715-8601-176FA68AF4F3}">
      <dgm:prSet/>
      <dgm:spPr/>
      <dgm:t>
        <a:bodyPr/>
        <a:lstStyle/>
        <a:p>
          <a:pPr>
            <a:lnSpc>
              <a:spcPct val="100000"/>
            </a:lnSpc>
          </a:pPr>
          <a:r>
            <a:rPr lang="en-GB" dirty="0">
              <a:solidFill>
                <a:schemeClr val="bg1"/>
              </a:solidFill>
            </a:rPr>
            <a:t>No real data or patient records will be used.</a:t>
          </a:r>
          <a:endParaRPr lang="en-US" dirty="0">
            <a:solidFill>
              <a:schemeClr val="bg1"/>
            </a:solidFill>
          </a:endParaRPr>
        </a:p>
      </dgm:t>
    </dgm:pt>
    <dgm:pt modelId="{DDE9EAB6-BF6C-4702-BCD0-0B80A2E77C97}" type="parTrans" cxnId="{F69D43DE-A101-4D8D-8D78-1003A242680A}">
      <dgm:prSet/>
      <dgm:spPr/>
      <dgm:t>
        <a:bodyPr/>
        <a:lstStyle/>
        <a:p>
          <a:endParaRPr lang="en-US"/>
        </a:p>
      </dgm:t>
    </dgm:pt>
    <dgm:pt modelId="{896AA29C-DD8F-4767-9DED-DE646C23CBFC}" type="sibTrans" cxnId="{F69D43DE-A101-4D8D-8D78-1003A242680A}">
      <dgm:prSet/>
      <dgm:spPr/>
      <dgm:t>
        <a:bodyPr/>
        <a:lstStyle/>
        <a:p>
          <a:endParaRPr lang="en-US"/>
        </a:p>
      </dgm:t>
    </dgm:pt>
    <dgm:pt modelId="{2937F252-BDA4-4F71-8CC1-76F11549FA3E}" type="pres">
      <dgm:prSet presAssocID="{979E4D8D-01D9-4155-BF8E-6ADFD841ECD5}" presName="root" presStyleCnt="0">
        <dgm:presLayoutVars>
          <dgm:dir/>
          <dgm:resizeHandles val="exact"/>
        </dgm:presLayoutVars>
      </dgm:prSet>
      <dgm:spPr/>
    </dgm:pt>
    <dgm:pt modelId="{C1A4ADCD-2C74-442E-8918-0E02F6AD0E64}" type="pres">
      <dgm:prSet presAssocID="{979E4D8D-01D9-4155-BF8E-6ADFD841ECD5}" presName="container" presStyleCnt="0">
        <dgm:presLayoutVars>
          <dgm:dir/>
          <dgm:resizeHandles val="exact"/>
        </dgm:presLayoutVars>
      </dgm:prSet>
      <dgm:spPr/>
    </dgm:pt>
    <dgm:pt modelId="{881D002D-566B-4833-BD39-0422AC33A93D}" type="pres">
      <dgm:prSet presAssocID="{ACFA729C-36FF-4402-B986-6E30C93275CA}" presName="compNode" presStyleCnt="0"/>
      <dgm:spPr/>
    </dgm:pt>
    <dgm:pt modelId="{3C6B910C-1152-4008-B377-4FC4ECFD3132}" type="pres">
      <dgm:prSet presAssocID="{ACFA729C-36FF-4402-B986-6E30C93275CA}" presName="iconBgRect" presStyleLbl="bgShp" presStyleIdx="0" presStyleCnt="5"/>
      <dgm:spPr/>
    </dgm:pt>
    <dgm:pt modelId="{9AC2660B-FCB3-44E7-BB3C-711586BF40D3}" type="pres">
      <dgm:prSet presAssocID="{ACFA729C-36FF-4402-B986-6E30C93275CA}"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Test tubes"/>
        </a:ext>
      </dgm:extLst>
    </dgm:pt>
    <dgm:pt modelId="{9FC34964-5E99-476A-84D1-155312D3FF60}" type="pres">
      <dgm:prSet presAssocID="{ACFA729C-36FF-4402-B986-6E30C93275CA}" presName="spaceRect" presStyleCnt="0"/>
      <dgm:spPr/>
    </dgm:pt>
    <dgm:pt modelId="{AC5AF417-D1F7-4BB4-8CA4-0AAF00E5FC1E}" type="pres">
      <dgm:prSet presAssocID="{ACFA729C-36FF-4402-B986-6E30C93275CA}" presName="textRect" presStyleLbl="revTx" presStyleIdx="0" presStyleCnt="5">
        <dgm:presLayoutVars>
          <dgm:chMax val="1"/>
          <dgm:chPref val="1"/>
        </dgm:presLayoutVars>
      </dgm:prSet>
      <dgm:spPr/>
    </dgm:pt>
    <dgm:pt modelId="{D0305E15-5391-4BCB-8F1A-7B279B637BA3}" type="pres">
      <dgm:prSet presAssocID="{E2F58056-4750-4BBB-BB06-3C012B6A0DEE}" presName="sibTrans" presStyleLbl="sibTrans2D1" presStyleIdx="0" presStyleCnt="0"/>
      <dgm:spPr/>
    </dgm:pt>
    <dgm:pt modelId="{D3799EAC-BD4F-40DA-B36B-19C0999CBFC2}" type="pres">
      <dgm:prSet presAssocID="{289E215B-8375-4E04-8C0A-EA70FF707B12}" presName="compNode" presStyleCnt="0"/>
      <dgm:spPr/>
    </dgm:pt>
    <dgm:pt modelId="{57ABFEC8-28D2-4F97-BB58-2472A050E9C8}" type="pres">
      <dgm:prSet presAssocID="{289E215B-8375-4E04-8C0A-EA70FF707B12}" presName="iconBgRect" presStyleLbl="bgShp" presStyleIdx="1" presStyleCnt="5"/>
      <dgm:spPr/>
    </dgm:pt>
    <dgm:pt modelId="{8E635FB0-9DA5-491C-85AF-84B78F048B66}" type="pres">
      <dgm:prSet presAssocID="{289E215B-8375-4E04-8C0A-EA70FF707B12}"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Flask"/>
        </a:ext>
      </dgm:extLst>
    </dgm:pt>
    <dgm:pt modelId="{C624A4AE-861A-4A98-AEC8-A867759D5754}" type="pres">
      <dgm:prSet presAssocID="{289E215B-8375-4E04-8C0A-EA70FF707B12}" presName="spaceRect" presStyleCnt="0"/>
      <dgm:spPr/>
    </dgm:pt>
    <dgm:pt modelId="{2B440A71-C131-488D-8EE3-122AF19C4292}" type="pres">
      <dgm:prSet presAssocID="{289E215B-8375-4E04-8C0A-EA70FF707B12}" presName="textRect" presStyleLbl="revTx" presStyleIdx="1" presStyleCnt="5" custScaleY="153477">
        <dgm:presLayoutVars>
          <dgm:chMax val="1"/>
          <dgm:chPref val="1"/>
        </dgm:presLayoutVars>
      </dgm:prSet>
      <dgm:spPr/>
    </dgm:pt>
    <dgm:pt modelId="{2B28E588-F806-47DF-90E5-B5D997D9042F}" type="pres">
      <dgm:prSet presAssocID="{AE5BBC19-47DA-457E-9A30-34FFE9267F17}" presName="sibTrans" presStyleLbl="sibTrans2D1" presStyleIdx="0" presStyleCnt="0"/>
      <dgm:spPr/>
    </dgm:pt>
    <dgm:pt modelId="{390CA13E-5903-4828-B250-0E42714C1D4A}" type="pres">
      <dgm:prSet presAssocID="{711CB2BC-9EC5-49F0-899C-CE75682EC0CC}" presName="compNode" presStyleCnt="0"/>
      <dgm:spPr/>
    </dgm:pt>
    <dgm:pt modelId="{6964039C-D335-4FA9-85A0-01777268E94F}" type="pres">
      <dgm:prSet presAssocID="{711CB2BC-9EC5-49F0-899C-CE75682EC0CC}" presName="iconBgRect" presStyleLbl="bgShp" presStyleIdx="2" presStyleCnt="5"/>
      <dgm:spPr/>
    </dgm:pt>
    <dgm:pt modelId="{250B025E-2731-43B6-9515-8EECD802D82B}" type="pres">
      <dgm:prSet presAssocID="{711CB2BC-9EC5-49F0-899C-CE75682EC0CC}"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Workflow"/>
        </a:ext>
      </dgm:extLst>
    </dgm:pt>
    <dgm:pt modelId="{701B2591-78F8-452B-AFD2-CD35C7675462}" type="pres">
      <dgm:prSet presAssocID="{711CB2BC-9EC5-49F0-899C-CE75682EC0CC}" presName="spaceRect" presStyleCnt="0"/>
      <dgm:spPr/>
    </dgm:pt>
    <dgm:pt modelId="{E5BC1F5C-D5DD-44D8-AC9B-F0367464D50A}" type="pres">
      <dgm:prSet presAssocID="{711CB2BC-9EC5-49F0-899C-CE75682EC0CC}" presName="textRect" presStyleLbl="revTx" presStyleIdx="2" presStyleCnt="5">
        <dgm:presLayoutVars>
          <dgm:chMax val="1"/>
          <dgm:chPref val="1"/>
        </dgm:presLayoutVars>
      </dgm:prSet>
      <dgm:spPr/>
    </dgm:pt>
    <dgm:pt modelId="{8A294D3E-57D6-4E5E-80E1-7F2C0C04749B}" type="pres">
      <dgm:prSet presAssocID="{1EEC9E3D-BE20-4077-93DC-12CDE2E9F93C}" presName="sibTrans" presStyleLbl="sibTrans2D1" presStyleIdx="0" presStyleCnt="0"/>
      <dgm:spPr/>
    </dgm:pt>
    <dgm:pt modelId="{4C95B872-403F-4DE9-AFA7-18850A056839}" type="pres">
      <dgm:prSet presAssocID="{6BD49C2F-6CB4-4388-9E1B-DB9259735B4F}" presName="compNode" presStyleCnt="0"/>
      <dgm:spPr/>
    </dgm:pt>
    <dgm:pt modelId="{B0C6BC50-954B-4CAD-9BBD-137E1AD439A7}" type="pres">
      <dgm:prSet presAssocID="{6BD49C2F-6CB4-4388-9E1B-DB9259735B4F}" presName="iconBgRect" presStyleLbl="bgShp" presStyleIdx="3" presStyleCnt="5"/>
      <dgm:spPr/>
    </dgm:pt>
    <dgm:pt modelId="{397017CF-9A2D-4654-BFA2-A09C377BDCFC}" type="pres">
      <dgm:prSet presAssocID="{6BD49C2F-6CB4-4388-9E1B-DB9259735B4F}"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Tick"/>
        </a:ext>
      </dgm:extLst>
    </dgm:pt>
    <dgm:pt modelId="{A808B835-EB6B-4950-8C89-F257E94F8B0F}" type="pres">
      <dgm:prSet presAssocID="{6BD49C2F-6CB4-4388-9E1B-DB9259735B4F}" presName="spaceRect" presStyleCnt="0"/>
      <dgm:spPr/>
    </dgm:pt>
    <dgm:pt modelId="{684DC3CC-8E9B-4969-9821-334FFA6C6EB1}" type="pres">
      <dgm:prSet presAssocID="{6BD49C2F-6CB4-4388-9E1B-DB9259735B4F}" presName="textRect" presStyleLbl="revTx" presStyleIdx="3" presStyleCnt="5">
        <dgm:presLayoutVars>
          <dgm:chMax val="1"/>
          <dgm:chPref val="1"/>
        </dgm:presLayoutVars>
      </dgm:prSet>
      <dgm:spPr/>
    </dgm:pt>
    <dgm:pt modelId="{58B7B3B4-0E33-4F30-B6F8-023A50FAD3A4}" type="pres">
      <dgm:prSet presAssocID="{A90F7928-CDE8-4C6B-9260-0A8A40207713}" presName="sibTrans" presStyleLbl="sibTrans2D1" presStyleIdx="0" presStyleCnt="0"/>
      <dgm:spPr/>
    </dgm:pt>
    <dgm:pt modelId="{E2BB32D4-7B4C-41F9-8052-799785E1C707}" type="pres">
      <dgm:prSet presAssocID="{2CF05541-F364-4715-8601-176FA68AF4F3}" presName="compNode" presStyleCnt="0"/>
      <dgm:spPr/>
    </dgm:pt>
    <dgm:pt modelId="{AFE4BC71-7F85-45F7-8175-193EA79AB81D}" type="pres">
      <dgm:prSet presAssocID="{2CF05541-F364-4715-8601-176FA68AF4F3}" presName="iconBgRect" presStyleLbl="bgShp" presStyleIdx="4" presStyleCnt="5"/>
      <dgm:spPr/>
    </dgm:pt>
    <dgm:pt modelId="{92236769-62D9-47A6-B895-F4C371DC682E}" type="pres">
      <dgm:prSet presAssocID="{2CF05541-F364-4715-8601-176FA68AF4F3}"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Database"/>
        </a:ext>
      </dgm:extLst>
    </dgm:pt>
    <dgm:pt modelId="{32B68FCA-0612-4859-BC07-F4EDE9B8CA22}" type="pres">
      <dgm:prSet presAssocID="{2CF05541-F364-4715-8601-176FA68AF4F3}" presName="spaceRect" presStyleCnt="0"/>
      <dgm:spPr/>
    </dgm:pt>
    <dgm:pt modelId="{9CE4100D-E461-412D-8A17-2C6A4756DD50}" type="pres">
      <dgm:prSet presAssocID="{2CF05541-F364-4715-8601-176FA68AF4F3}" presName="textRect" presStyleLbl="revTx" presStyleIdx="4" presStyleCnt="5">
        <dgm:presLayoutVars>
          <dgm:chMax val="1"/>
          <dgm:chPref val="1"/>
        </dgm:presLayoutVars>
      </dgm:prSet>
      <dgm:spPr/>
    </dgm:pt>
  </dgm:ptLst>
  <dgm:cxnLst>
    <dgm:cxn modelId="{6A81C406-5E52-4646-8859-F989ED454553}" type="presOf" srcId="{E2F58056-4750-4BBB-BB06-3C012B6A0DEE}" destId="{D0305E15-5391-4BCB-8F1A-7B279B637BA3}" srcOrd="0" destOrd="0" presId="urn:microsoft.com/office/officeart/2018/2/layout/IconCircleList"/>
    <dgm:cxn modelId="{D574051C-974B-465F-8AE1-4E19A9DAD055}" type="presOf" srcId="{289E215B-8375-4E04-8C0A-EA70FF707B12}" destId="{2B440A71-C131-488D-8EE3-122AF19C4292}" srcOrd="0" destOrd="0" presId="urn:microsoft.com/office/officeart/2018/2/layout/IconCircleList"/>
    <dgm:cxn modelId="{CB65012D-45FE-4CFB-A9E1-780CAAD28C8E}" type="presOf" srcId="{ACFA729C-36FF-4402-B986-6E30C93275CA}" destId="{AC5AF417-D1F7-4BB4-8CA4-0AAF00E5FC1E}" srcOrd="0" destOrd="0" presId="urn:microsoft.com/office/officeart/2018/2/layout/IconCircleList"/>
    <dgm:cxn modelId="{26112830-45CF-4646-A6F5-B9079FAF9ACF}" srcId="{979E4D8D-01D9-4155-BF8E-6ADFD841ECD5}" destId="{6BD49C2F-6CB4-4388-9E1B-DB9259735B4F}" srcOrd="3" destOrd="0" parTransId="{B62BB02B-B82B-4DD6-BA7E-F7835F206E32}" sibTransId="{A90F7928-CDE8-4C6B-9260-0A8A40207713}"/>
    <dgm:cxn modelId="{61EF6430-047E-45FE-A89A-71286AB97579}" srcId="{979E4D8D-01D9-4155-BF8E-6ADFD841ECD5}" destId="{ACFA729C-36FF-4402-B986-6E30C93275CA}" srcOrd="0" destOrd="0" parTransId="{52AB30DB-0415-4979-BCB1-DA6F3F6079F4}" sibTransId="{E2F58056-4750-4BBB-BB06-3C012B6A0DEE}"/>
    <dgm:cxn modelId="{EE551C47-4917-4CE3-B530-02BF41F9922F}" type="presOf" srcId="{A90F7928-CDE8-4C6B-9260-0A8A40207713}" destId="{58B7B3B4-0E33-4F30-B6F8-023A50FAD3A4}" srcOrd="0" destOrd="0" presId="urn:microsoft.com/office/officeart/2018/2/layout/IconCircleList"/>
    <dgm:cxn modelId="{C54CCC70-3177-4462-B242-0ABD9301A831}" srcId="{979E4D8D-01D9-4155-BF8E-6ADFD841ECD5}" destId="{289E215B-8375-4E04-8C0A-EA70FF707B12}" srcOrd="1" destOrd="0" parTransId="{6B7440A4-4619-4030-8F1B-B8DE45F72E10}" sibTransId="{AE5BBC19-47DA-457E-9A30-34FFE9267F17}"/>
    <dgm:cxn modelId="{A4E9CC70-68A4-4D91-AFF5-A110C016285E}" type="presOf" srcId="{2CF05541-F364-4715-8601-176FA68AF4F3}" destId="{9CE4100D-E461-412D-8A17-2C6A4756DD50}" srcOrd="0" destOrd="0" presId="urn:microsoft.com/office/officeart/2018/2/layout/IconCircleList"/>
    <dgm:cxn modelId="{73B80E85-2626-43C0-AC3B-6A4BC6331116}" type="presOf" srcId="{6BD49C2F-6CB4-4388-9E1B-DB9259735B4F}" destId="{684DC3CC-8E9B-4969-9821-334FFA6C6EB1}" srcOrd="0" destOrd="0" presId="urn:microsoft.com/office/officeart/2018/2/layout/IconCircleList"/>
    <dgm:cxn modelId="{F7469385-59F6-4CDA-9A14-C525399E4C0E}" type="presOf" srcId="{711CB2BC-9EC5-49F0-899C-CE75682EC0CC}" destId="{E5BC1F5C-D5DD-44D8-AC9B-F0367464D50A}" srcOrd="0" destOrd="0" presId="urn:microsoft.com/office/officeart/2018/2/layout/IconCircleList"/>
    <dgm:cxn modelId="{60444FC0-70BA-44A8-B74C-B7E93069F1FD}" type="presOf" srcId="{AE5BBC19-47DA-457E-9A30-34FFE9267F17}" destId="{2B28E588-F806-47DF-90E5-B5D997D9042F}" srcOrd="0" destOrd="0" presId="urn:microsoft.com/office/officeart/2018/2/layout/IconCircleList"/>
    <dgm:cxn modelId="{34AA67C2-9371-450C-95F1-5EE7E161D1AB}" type="presOf" srcId="{1EEC9E3D-BE20-4077-93DC-12CDE2E9F93C}" destId="{8A294D3E-57D6-4E5E-80E1-7F2C0C04749B}" srcOrd="0" destOrd="0" presId="urn:microsoft.com/office/officeart/2018/2/layout/IconCircleList"/>
    <dgm:cxn modelId="{C85CE9D2-7FFD-4C9A-9734-0C4EA81873B6}" type="presOf" srcId="{979E4D8D-01D9-4155-BF8E-6ADFD841ECD5}" destId="{2937F252-BDA4-4F71-8CC1-76F11549FA3E}" srcOrd="0" destOrd="0" presId="urn:microsoft.com/office/officeart/2018/2/layout/IconCircleList"/>
    <dgm:cxn modelId="{C977C4DC-DD5C-4418-9525-AF1283ACDD81}" srcId="{979E4D8D-01D9-4155-BF8E-6ADFD841ECD5}" destId="{711CB2BC-9EC5-49F0-899C-CE75682EC0CC}" srcOrd="2" destOrd="0" parTransId="{B4DB75DB-C588-4EDA-ACA0-E73D3F2CF01F}" sibTransId="{1EEC9E3D-BE20-4077-93DC-12CDE2E9F93C}"/>
    <dgm:cxn modelId="{F69D43DE-A101-4D8D-8D78-1003A242680A}" srcId="{979E4D8D-01D9-4155-BF8E-6ADFD841ECD5}" destId="{2CF05541-F364-4715-8601-176FA68AF4F3}" srcOrd="4" destOrd="0" parTransId="{DDE9EAB6-BF6C-4702-BCD0-0B80A2E77C97}" sibTransId="{896AA29C-DD8F-4767-9DED-DE646C23CBFC}"/>
    <dgm:cxn modelId="{FBB7A033-A14D-4305-B0A9-6A6366B4159F}" type="presParOf" srcId="{2937F252-BDA4-4F71-8CC1-76F11549FA3E}" destId="{C1A4ADCD-2C74-442E-8918-0E02F6AD0E64}" srcOrd="0" destOrd="0" presId="urn:microsoft.com/office/officeart/2018/2/layout/IconCircleList"/>
    <dgm:cxn modelId="{C0157AC4-7985-457B-81C0-36D2247BACE7}" type="presParOf" srcId="{C1A4ADCD-2C74-442E-8918-0E02F6AD0E64}" destId="{881D002D-566B-4833-BD39-0422AC33A93D}" srcOrd="0" destOrd="0" presId="urn:microsoft.com/office/officeart/2018/2/layout/IconCircleList"/>
    <dgm:cxn modelId="{7B4D0FFB-6661-40F4-9D34-9CBA33F4312D}" type="presParOf" srcId="{881D002D-566B-4833-BD39-0422AC33A93D}" destId="{3C6B910C-1152-4008-B377-4FC4ECFD3132}" srcOrd="0" destOrd="0" presId="urn:microsoft.com/office/officeart/2018/2/layout/IconCircleList"/>
    <dgm:cxn modelId="{E990DCEE-9A24-43FD-838D-D23317765608}" type="presParOf" srcId="{881D002D-566B-4833-BD39-0422AC33A93D}" destId="{9AC2660B-FCB3-44E7-BB3C-711586BF40D3}" srcOrd="1" destOrd="0" presId="urn:microsoft.com/office/officeart/2018/2/layout/IconCircleList"/>
    <dgm:cxn modelId="{04CE812C-AD06-4986-856C-4F5CA9D90F6D}" type="presParOf" srcId="{881D002D-566B-4833-BD39-0422AC33A93D}" destId="{9FC34964-5E99-476A-84D1-155312D3FF60}" srcOrd="2" destOrd="0" presId="urn:microsoft.com/office/officeart/2018/2/layout/IconCircleList"/>
    <dgm:cxn modelId="{A3C73317-0722-4D66-92D4-91A266EA74DA}" type="presParOf" srcId="{881D002D-566B-4833-BD39-0422AC33A93D}" destId="{AC5AF417-D1F7-4BB4-8CA4-0AAF00E5FC1E}" srcOrd="3" destOrd="0" presId="urn:microsoft.com/office/officeart/2018/2/layout/IconCircleList"/>
    <dgm:cxn modelId="{3CE144A6-56C7-4829-BB72-510CED087096}" type="presParOf" srcId="{C1A4ADCD-2C74-442E-8918-0E02F6AD0E64}" destId="{D0305E15-5391-4BCB-8F1A-7B279B637BA3}" srcOrd="1" destOrd="0" presId="urn:microsoft.com/office/officeart/2018/2/layout/IconCircleList"/>
    <dgm:cxn modelId="{AE248519-3BAE-4BEA-B1E0-038C3998CF1E}" type="presParOf" srcId="{C1A4ADCD-2C74-442E-8918-0E02F6AD0E64}" destId="{D3799EAC-BD4F-40DA-B36B-19C0999CBFC2}" srcOrd="2" destOrd="0" presId="urn:microsoft.com/office/officeart/2018/2/layout/IconCircleList"/>
    <dgm:cxn modelId="{433E6119-CA55-4CA3-AA50-8964A56CB462}" type="presParOf" srcId="{D3799EAC-BD4F-40DA-B36B-19C0999CBFC2}" destId="{57ABFEC8-28D2-4F97-BB58-2472A050E9C8}" srcOrd="0" destOrd="0" presId="urn:microsoft.com/office/officeart/2018/2/layout/IconCircleList"/>
    <dgm:cxn modelId="{054A8079-FE24-45D7-B094-AC01177F92BB}" type="presParOf" srcId="{D3799EAC-BD4F-40DA-B36B-19C0999CBFC2}" destId="{8E635FB0-9DA5-491C-85AF-84B78F048B66}" srcOrd="1" destOrd="0" presId="urn:microsoft.com/office/officeart/2018/2/layout/IconCircleList"/>
    <dgm:cxn modelId="{62DD8DCD-F4F5-4D0C-AAED-28CA2F7A20DB}" type="presParOf" srcId="{D3799EAC-BD4F-40DA-B36B-19C0999CBFC2}" destId="{C624A4AE-861A-4A98-AEC8-A867759D5754}" srcOrd="2" destOrd="0" presId="urn:microsoft.com/office/officeart/2018/2/layout/IconCircleList"/>
    <dgm:cxn modelId="{C8FA2BB6-2844-4243-9641-7B32A881CAD9}" type="presParOf" srcId="{D3799EAC-BD4F-40DA-B36B-19C0999CBFC2}" destId="{2B440A71-C131-488D-8EE3-122AF19C4292}" srcOrd="3" destOrd="0" presId="urn:microsoft.com/office/officeart/2018/2/layout/IconCircleList"/>
    <dgm:cxn modelId="{184A2090-EB9E-4781-ADBE-55AC3ECB792E}" type="presParOf" srcId="{C1A4ADCD-2C74-442E-8918-0E02F6AD0E64}" destId="{2B28E588-F806-47DF-90E5-B5D997D9042F}" srcOrd="3" destOrd="0" presId="urn:microsoft.com/office/officeart/2018/2/layout/IconCircleList"/>
    <dgm:cxn modelId="{104EEEE2-9462-4681-9D6B-20E40370F66F}" type="presParOf" srcId="{C1A4ADCD-2C74-442E-8918-0E02F6AD0E64}" destId="{390CA13E-5903-4828-B250-0E42714C1D4A}" srcOrd="4" destOrd="0" presId="urn:microsoft.com/office/officeart/2018/2/layout/IconCircleList"/>
    <dgm:cxn modelId="{362D700F-B610-4110-B3D6-76A8C436C4A7}" type="presParOf" srcId="{390CA13E-5903-4828-B250-0E42714C1D4A}" destId="{6964039C-D335-4FA9-85A0-01777268E94F}" srcOrd="0" destOrd="0" presId="urn:microsoft.com/office/officeart/2018/2/layout/IconCircleList"/>
    <dgm:cxn modelId="{6340A95B-D757-456E-9A5B-F62ECAD8A04A}" type="presParOf" srcId="{390CA13E-5903-4828-B250-0E42714C1D4A}" destId="{250B025E-2731-43B6-9515-8EECD802D82B}" srcOrd="1" destOrd="0" presId="urn:microsoft.com/office/officeart/2018/2/layout/IconCircleList"/>
    <dgm:cxn modelId="{6DB4AB26-A5A2-4F84-8842-5EB0C2C88580}" type="presParOf" srcId="{390CA13E-5903-4828-B250-0E42714C1D4A}" destId="{701B2591-78F8-452B-AFD2-CD35C7675462}" srcOrd="2" destOrd="0" presId="urn:microsoft.com/office/officeart/2018/2/layout/IconCircleList"/>
    <dgm:cxn modelId="{7FBAF655-C2AE-48A0-AE13-81F6258A2FD2}" type="presParOf" srcId="{390CA13E-5903-4828-B250-0E42714C1D4A}" destId="{E5BC1F5C-D5DD-44D8-AC9B-F0367464D50A}" srcOrd="3" destOrd="0" presId="urn:microsoft.com/office/officeart/2018/2/layout/IconCircleList"/>
    <dgm:cxn modelId="{19C061BC-E72B-4413-A17D-BA21640E2003}" type="presParOf" srcId="{C1A4ADCD-2C74-442E-8918-0E02F6AD0E64}" destId="{8A294D3E-57D6-4E5E-80E1-7F2C0C04749B}" srcOrd="5" destOrd="0" presId="urn:microsoft.com/office/officeart/2018/2/layout/IconCircleList"/>
    <dgm:cxn modelId="{1A4C605C-7E8D-4959-B544-AA35E04A235D}" type="presParOf" srcId="{C1A4ADCD-2C74-442E-8918-0E02F6AD0E64}" destId="{4C95B872-403F-4DE9-AFA7-18850A056839}" srcOrd="6" destOrd="0" presId="urn:microsoft.com/office/officeart/2018/2/layout/IconCircleList"/>
    <dgm:cxn modelId="{3CAE1313-A354-4EEB-B0D9-1673ACA3D9BC}" type="presParOf" srcId="{4C95B872-403F-4DE9-AFA7-18850A056839}" destId="{B0C6BC50-954B-4CAD-9BBD-137E1AD439A7}" srcOrd="0" destOrd="0" presId="urn:microsoft.com/office/officeart/2018/2/layout/IconCircleList"/>
    <dgm:cxn modelId="{BF6D8A6C-5B19-42DE-B638-E112A2901EA6}" type="presParOf" srcId="{4C95B872-403F-4DE9-AFA7-18850A056839}" destId="{397017CF-9A2D-4654-BFA2-A09C377BDCFC}" srcOrd="1" destOrd="0" presId="urn:microsoft.com/office/officeart/2018/2/layout/IconCircleList"/>
    <dgm:cxn modelId="{B28A2287-D663-4A7E-B99D-8C371288B513}" type="presParOf" srcId="{4C95B872-403F-4DE9-AFA7-18850A056839}" destId="{A808B835-EB6B-4950-8C89-F257E94F8B0F}" srcOrd="2" destOrd="0" presId="urn:microsoft.com/office/officeart/2018/2/layout/IconCircleList"/>
    <dgm:cxn modelId="{11F73FD9-711E-48A1-AC79-7A53DA4C78FE}" type="presParOf" srcId="{4C95B872-403F-4DE9-AFA7-18850A056839}" destId="{684DC3CC-8E9B-4969-9821-334FFA6C6EB1}" srcOrd="3" destOrd="0" presId="urn:microsoft.com/office/officeart/2018/2/layout/IconCircleList"/>
    <dgm:cxn modelId="{3DA817E8-630D-42AE-B666-DEDC12D52390}" type="presParOf" srcId="{C1A4ADCD-2C74-442E-8918-0E02F6AD0E64}" destId="{58B7B3B4-0E33-4F30-B6F8-023A50FAD3A4}" srcOrd="7" destOrd="0" presId="urn:microsoft.com/office/officeart/2018/2/layout/IconCircleList"/>
    <dgm:cxn modelId="{8470F55D-9FB3-45B4-B8FD-26140D4E33AD}" type="presParOf" srcId="{C1A4ADCD-2C74-442E-8918-0E02F6AD0E64}" destId="{E2BB32D4-7B4C-41F9-8052-799785E1C707}" srcOrd="8" destOrd="0" presId="urn:microsoft.com/office/officeart/2018/2/layout/IconCircleList"/>
    <dgm:cxn modelId="{7F422602-957B-4BC9-8E88-476D5F0C35D3}" type="presParOf" srcId="{E2BB32D4-7B4C-41F9-8052-799785E1C707}" destId="{AFE4BC71-7F85-45F7-8175-193EA79AB81D}" srcOrd="0" destOrd="0" presId="urn:microsoft.com/office/officeart/2018/2/layout/IconCircleList"/>
    <dgm:cxn modelId="{942592E9-C093-4696-9976-5A1255F7816F}" type="presParOf" srcId="{E2BB32D4-7B4C-41F9-8052-799785E1C707}" destId="{92236769-62D9-47A6-B895-F4C371DC682E}" srcOrd="1" destOrd="0" presId="urn:microsoft.com/office/officeart/2018/2/layout/IconCircleList"/>
    <dgm:cxn modelId="{6174C25B-5B4E-4EBA-A570-832351461F42}" type="presParOf" srcId="{E2BB32D4-7B4C-41F9-8052-799785E1C707}" destId="{32B68FCA-0612-4859-BC07-F4EDE9B8CA22}" srcOrd="2" destOrd="0" presId="urn:microsoft.com/office/officeart/2018/2/layout/IconCircleList"/>
    <dgm:cxn modelId="{8A734257-03B9-4BDC-ADAE-D96D0251669A}" type="presParOf" srcId="{E2BB32D4-7B4C-41F9-8052-799785E1C707}" destId="{9CE4100D-E461-412D-8A17-2C6A4756DD50}"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476CD076-7DB4-437D-A18E-6F322C83F55E}"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DB85294-2177-455D-9EF3-2DA83153BE39}">
      <dgm:prSet/>
      <dgm:spPr/>
      <dgm:t>
        <a:bodyPr/>
        <a:lstStyle/>
        <a:p>
          <a:pPr>
            <a:lnSpc>
              <a:spcPct val="100000"/>
            </a:lnSpc>
          </a:pPr>
          <a:r>
            <a:rPr lang="en-GB"/>
            <a:t>No personal/patient data used</a:t>
          </a:r>
          <a:endParaRPr lang="en-US"/>
        </a:p>
      </dgm:t>
    </dgm:pt>
    <dgm:pt modelId="{BB8F6C5C-7429-43D1-9688-458A85445751}" type="parTrans" cxnId="{C8EAC434-1953-4AAD-A477-8DF0EC16539C}">
      <dgm:prSet/>
      <dgm:spPr/>
      <dgm:t>
        <a:bodyPr/>
        <a:lstStyle/>
        <a:p>
          <a:endParaRPr lang="en-US"/>
        </a:p>
      </dgm:t>
    </dgm:pt>
    <dgm:pt modelId="{192E3E57-AD41-4786-8DDA-0C1222C71805}" type="sibTrans" cxnId="{C8EAC434-1953-4AAD-A477-8DF0EC16539C}">
      <dgm:prSet/>
      <dgm:spPr/>
      <dgm:t>
        <a:bodyPr/>
        <a:lstStyle/>
        <a:p>
          <a:endParaRPr lang="en-US"/>
        </a:p>
      </dgm:t>
    </dgm:pt>
    <dgm:pt modelId="{C8A267CE-923B-420A-ACB2-1C0CBCD375F8}">
      <dgm:prSet/>
      <dgm:spPr/>
      <dgm:t>
        <a:bodyPr/>
        <a:lstStyle/>
        <a:p>
          <a:pPr>
            <a:lnSpc>
              <a:spcPct val="100000"/>
            </a:lnSpc>
          </a:pPr>
          <a:r>
            <a:rPr lang="en-GB"/>
            <a:t>Simulated data only</a:t>
          </a:r>
          <a:endParaRPr lang="en-US"/>
        </a:p>
      </dgm:t>
    </dgm:pt>
    <dgm:pt modelId="{C1640C8E-E22D-4800-BE86-1D83A0504DB6}" type="parTrans" cxnId="{69619C17-6C9C-47BA-8974-DD783A34C105}">
      <dgm:prSet/>
      <dgm:spPr/>
      <dgm:t>
        <a:bodyPr/>
        <a:lstStyle/>
        <a:p>
          <a:endParaRPr lang="en-US"/>
        </a:p>
      </dgm:t>
    </dgm:pt>
    <dgm:pt modelId="{3C33F1F8-02C4-47DD-962D-49E7C232E125}" type="sibTrans" cxnId="{69619C17-6C9C-47BA-8974-DD783A34C105}">
      <dgm:prSet/>
      <dgm:spPr/>
      <dgm:t>
        <a:bodyPr/>
        <a:lstStyle/>
        <a:p>
          <a:endParaRPr lang="en-US"/>
        </a:p>
      </dgm:t>
    </dgm:pt>
    <dgm:pt modelId="{AC2FF079-06A7-481C-A217-39009AD6EC91}">
      <dgm:prSet/>
      <dgm:spPr/>
      <dgm:t>
        <a:bodyPr/>
        <a:lstStyle/>
        <a:p>
          <a:pPr>
            <a:lnSpc>
              <a:spcPct val="100000"/>
            </a:lnSpc>
          </a:pPr>
          <a:r>
            <a:rPr lang="en-GB"/>
            <a:t>Compliance with NHS standards (clarity, accessibility, privacy)</a:t>
          </a:r>
          <a:endParaRPr lang="en-US"/>
        </a:p>
      </dgm:t>
    </dgm:pt>
    <dgm:pt modelId="{AF8CF9FB-4D39-45E5-9CCF-E9ACCAE4C3F5}" type="parTrans" cxnId="{F8DA3EE6-51E2-4ECF-BD95-2013ED1851D6}">
      <dgm:prSet/>
      <dgm:spPr/>
      <dgm:t>
        <a:bodyPr/>
        <a:lstStyle/>
        <a:p>
          <a:endParaRPr lang="en-US"/>
        </a:p>
      </dgm:t>
    </dgm:pt>
    <dgm:pt modelId="{D5FE26E2-C278-44F8-B0A9-BB9CEC660F66}" type="sibTrans" cxnId="{F8DA3EE6-51E2-4ECF-BD95-2013ED1851D6}">
      <dgm:prSet/>
      <dgm:spPr/>
      <dgm:t>
        <a:bodyPr/>
        <a:lstStyle/>
        <a:p>
          <a:endParaRPr lang="en-US"/>
        </a:p>
      </dgm:t>
    </dgm:pt>
    <dgm:pt modelId="{2BEF4AE6-8E48-45CD-B02C-EF6CFBB1FC95}">
      <dgm:prSet/>
      <dgm:spPr/>
      <dgm:t>
        <a:bodyPr/>
        <a:lstStyle/>
        <a:p>
          <a:pPr>
            <a:lnSpc>
              <a:spcPct val="100000"/>
            </a:lnSpc>
          </a:pPr>
          <a:r>
            <a:rPr lang="en-GB"/>
            <a:t>World Health Organization WHO guidelines: responsible, safe AI in healthcare [10]</a:t>
          </a:r>
          <a:endParaRPr lang="en-US"/>
        </a:p>
      </dgm:t>
    </dgm:pt>
    <dgm:pt modelId="{6C2D361A-28CB-426A-A9B0-59BBB47291F9}" type="parTrans" cxnId="{02340439-8017-4AFF-8B66-1C8355C9FF1A}">
      <dgm:prSet/>
      <dgm:spPr/>
      <dgm:t>
        <a:bodyPr/>
        <a:lstStyle/>
        <a:p>
          <a:endParaRPr lang="en-US"/>
        </a:p>
      </dgm:t>
    </dgm:pt>
    <dgm:pt modelId="{E7F58272-C96D-405B-8DF1-27580FE0A14C}" type="sibTrans" cxnId="{02340439-8017-4AFF-8B66-1C8355C9FF1A}">
      <dgm:prSet/>
      <dgm:spPr/>
      <dgm:t>
        <a:bodyPr/>
        <a:lstStyle/>
        <a:p>
          <a:endParaRPr lang="en-US"/>
        </a:p>
      </dgm:t>
    </dgm:pt>
    <dgm:pt modelId="{484736B1-9018-4FF7-B193-E88521EFDFE6}" type="pres">
      <dgm:prSet presAssocID="{476CD076-7DB4-437D-A18E-6F322C83F55E}" presName="root" presStyleCnt="0">
        <dgm:presLayoutVars>
          <dgm:dir/>
          <dgm:resizeHandles val="exact"/>
        </dgm:presLayoutVars>
      </dgm:prSet>
      <dgm:spPr/>
    </dgm:pt>
    <dgm:pt modelId="{50EA1D03-388F-4264-954E-7016FC607E15}" type="pres">
      <dgm:prSet presAssocID="{0DB85294-2177-455D-9EF3-2DA83153BE39}" presName="compNode" presStyleCnt="0"/>
      <dgm:spPr/>
    </dgm:pt>
    <dgm:pt modelId="{5E4D24AC-E094-40F8-B7AA-D9E46E1D056B}" type="pres">
      <dgm:prSet presAssocID="{0DB85294-2177-455D-9EF3-2DA83153BE39}" presName="bgRect" presStyleLbl="bgShp" presStyleIdx="0" presStyleCnt="4"/>
      <dgm:spPr/>
    </dgm:pt>
    <dgm:pt modelId="{4D06C734-6F90-469A-A196-1BD2F16D2E15}" type="pres">
      <dgm:prSet presAssocID="{0DB85294-2177-455D-9EF3-2DA83153BE39}"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ock"/>
        </a:ext>
      </dgm:extLst>
    </dgm:pt>
    <dgm:pt modelId="{36B483A9-8213-4724-A0FF-784EE6869BD1}" type="pres">
      <dgm:prSet presAssocID="{0DB85294-2177-455D-9EF3-2DA83153BE39}" presName="spaceRect" presStyleCnt="0"/>
      <dgm:spPr/>
    </dgm:pt>
    <dgm:pt modelId="{8606D71C-4C43-4963-84EF-2533F285D2F0}" type="pres">
      <dgm:prSet presAssocID="{0DB85294-2177-455D-9EF3-2DA83153BE39}" presName="parTx" presStyleLbl="revTx" presStyleIdx="0" presStyleCnt="4">
        <dgm:presLayoutVars>
          <dgm:chMax val="0"/>
          <dgm:chPref val="0"/>
        </dgm:presLayoutVars>
      </dgm:prSet>
      <dgm:spPr/>
    </dgm:pt>
    <dgm:pt modelId="{862D1A18-EEAE-44B6-9BAE-69D89ED811D3}" type="pres">
      <dgm:prSet presAssocID="{192E3E57-AD41-4786-8DDA-0C1222C71805}" presName="sibTrans" presStyleCnt="0"/>
      <dgm:spPr/>
    </dgm:pt>
    <dgm:pt modelId="{126A8D3B-CB7D-4EA1-B081-ACC6F6117B93}" type="pres">
      <dgm:prSet presAssocID="{C8A267CE-923B-420A-ACB2-1C0CBCD375F8}" presName="compNode" presStyleCnt="0"/>
      <dgm:spPr/>
    </dgm:pt>
    <dgm:pt modelId="{DE1E64C3-6513-4A20-9137-8A3C05696524}" type="pres">
      <dgm:prSet presAssocID="{C8A267CE-923B-420A-ACB2-1C0CBCD375F8}" presName="bgRect" presStyleLbl="bgShp" presStyleIdx="1" presStyleCnt="4"/>
      <dgm:spPr/>
    </dgm:pt>
    <dgm:pt modelId="{0D477315-7211-4D28-80DA-8E6B3C401973}" type="pres">
      <dgm:prSet presAssocID="{C8A267CE-923B-420A-ACB2-1C0CBCD375F8}"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able"/>
        </a:ext>
      </dgm:extLst>
    </dgm:pt>
    <dgm:pt modelId="{A5E1C051-BF4B-4BD8-B273-71C208C8A28E}" type="pres">
      <dgm:prSet presAssocID="{C8A267CE-923B-420A-ACB2-1C0CBCD375F8}" presName="spaceRect" presStyleCnt="0"/>
      <dgm:spPr/>
    </dgm:pt>
    <dgm:pt modelId="{DB592845-5AB3-4EEE-ADD6-D30F5C243713}" type="pres">
      <dgm:prSet presAssocID="{C8A267CE-923B-420A-ACB2-1C0CBCD375F8}" presName="parTx" presStyleLbl="revTx" presStyleIdx="1" presStyleCnt="4">
        <dgm:presLayoutVars>
          <dgm:chMax val="0"/>
          <dgm:chPref val="0"/>
        </dgm:presLayoutVars>
      </dgm:prSet>
      <dgm:spPr/>
    </dgm:pt>
    <dgm:pt modelId="{384DDC10-AE07-41CF-AA6D-A404208145B6}" type="pres">
      <dgm:prSet presAssocID="{3C33F1F8-02C4-47DD-962D-49E7C232E125}" presName="sibTrans" presStyleCnt="0"/>
      <dgm:spPr/>
    </dgm:pt>
    <dgm:pt modelId="{24A9FBED-20E1-4AED-9641-F0D33A883620}" type="pres">
      <dgm:prSet presAssocID="{AC2FF079-06A7-481C-A217-39009AD6EC91}" presName="compNode" presStyleCnt="0"/>
      <dgm:spPr/>
    </dgm:pt>
    <dgm:pt modelId="{6F719122-8EA8-4BEB-BC31-08A3713398AD}" type="pres">
      <dgm:prSet presAssocID="{AC2FF079-06A7-481C-A217-39009AD6EC91}" presName="bgRect" presStyleLbl="bgShp" presStyleIdx="2" presStyleCnt="4"/>
      <dgm:spPr/>
    </dgm:pt>
    <dgm:pt modelId="{53AC09E8-1D52-48A6-9AA9-1F46929BB04A}" type="pres">
      <dgm:prSet presAssocID="{AC2FF079-06A7-481C-A217-39009AD6EC91}"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Eyes"/>
        </a:ext>
      </dgm:extLst>
    </dgm:pt>
    <dgm:pt modelId="{817F94F7-53D6-47DE-8130-8926149C7A0B}" type="pres">
      <dgm:prSet presAssocID="{AC2FF079-06A7-481C-A217-39009AD6EC91}" presName="spaceRect" presStyleCnt="0"/>
      <dgm:spPr/>
    </dgm:pt>
    <dgm:pt modelId="{FBDD7442-C57D-479D-87F7-30F722BB9183}" type="pres">
      <dgm:prSet presAssocID="{AC2FF079-06A7-481C-A217-39009AD6EC91}" presName="parTx" presStyleLbl="revTx" presStyleIdx="2" presStyleCnt="4">
        <dgm:presLayoutVars>
          <dgm:chMax val="0"/>
          <dgm:chPref val="0"/>
        </dgm:presLayoutVars>
      </dgm:prSet>
      <dgm:spPr/>
    </dgm:pt>
    <dgm:pt modelId="{6C7927F1-F357-4FFA-A1C0-A56C8BD0A8D9}" type="pres">
      <dgm:prSet presAssocID="{D5FE26E2-C278-44F8-B0A9-BB9CEC660F66}" presName="sibTrans" presStyleCnt="0"/>
      <dgm:spPr/>
    </dgm:pt>
    <dgm:pt modelId="{4277525F-23A1-48EC-A3A2-62E7F19AE088}" type="pres">
      <dgm:prSet presAssocID="{2BEF4AE6-8E48-45CD-B02C-EF6CFBB1FC95}" presName="compNode" presStyleCnt="0"/>
      <dgm:spPr/>
    </dgm:pt>
    <dgm:pt modelId="{62DF76A9-E4BD-4D5C-B9C5-C337A8773B1B}" type="pres">
      <dgm:prSet presAssocID="{2BEF4AE6-8E48-45CD-B02C-EF6CFBB1FC95}" presName="bgRect" presStyleLbl="bgShp" presStyleIdx="3" presStyleCnt="4"/>
      <dgm:spPr/>
    </dgm:pt>
    <dgm:pt modelId="{E69F85DF-E544-4995-B89F-A5B1AA00FD1D}" type="pres">
      <dgm:prSet presAssocID="{2BEF4AE6-8E48-45CD-B02C-EF6CFBB1FC95}"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octor"/>
        </a:ext>
      </dgm:extLst>
    </dgm:pt>
    <dgm:pt modelId="{2BD506AA-E464-429B-8C4D-33C5E708ED4C}" type="pres">
      <dgm:prSet presAssocID="{2BEF4AE6-8E48-45CD-B02C-EF6CFBB1FC95}" presName="spaceRect" presStyleCnt="0"/>
      <dgm:spPr/>
    </dgm:pt>
    <dgm:pt modelId="{311E2788-BD78-4D24-821C-E0A24B9D9E3C}" type="pres">
      <dgm:prSet presAssocID="{2BEF4AE6-8E48-45CD-B02C-EF6CFBB1FC95}" presName="parTx" presStyleLbl="revTx" presStyleIdx="3" presStyleCnt="4">
        <dgm:presLayoutVars>
          <dgm:chMax val="0"/>
          <dgm:chPref val="0"/>
        </dgm:presLayoutVars>
      </dgm:prSet>
      <dgm:spPr/>
    </dgm:pt>
  </dgm:ptLst>
  <dgm:cxnLst>
    <dgm:cxn modelId="{69619C17-6C9C-47BA-8974-DD783A34C105}" srcId="{476CD076-7DB4-437D-A18E-6F322C83F55E}" destId="{C8A267CE-923B-420A-ACB2-1C0CBCD375F8}" srcOrd="1" destOrd="0" parTransId="{C1640C8E-E22D-4800-BE86-1D83A0504DB6}" sibTransId="{3C33F1F8-02C4-47DD-962D-49E7C232E125}"/>
    <dgm:cxn modelId="{C8EAC434-1953-4AAD-A477-8DF0EC16539C}" srcId="{476CD076-7DB4-437D-A18E-6F322C83F55E}" destId="{0DB85294-2177-455D-9EF3-2DA83153BE39}" srcOrd="0" destOrd="0" parTransId="{BB8F6C5C-7429-43D1-9688-458A85445751}" sibTransId="{192E3E57-AD41-4786-8DDA-0C1222C71805}"/>
    <dgm:cxn modelId="{02340439-8017-4AFF-8B66-1C8355C9FF1A}" srcId="{476CD076-7DB4-437D-A18E-6F322C83F55E}" destId="{2BEF4AE6-8E48-45CD-B02C-EF6CFBB1FC95}" srcOrd="3" destOrd="0" parTransId="{6C2D361A-28CB-426A-A9B0-59BBB47291F9}" sibTransId="{E7F58272-C96D-405B-8DF1-27580FE0A14C}"/>
    <dgm:cxn modelId="{3B3A695F-7DE0-4B72-BBC3-5128C89A88B9}" type="presOf" srcId="{AC2FF079-06A7-481C-A217-39009AD6EC91}" destId="{FBDD7442-C57D-479D-87F7-30F722BB9183}" srcOrd="0" destOrd="0" presId="urn:microsoft.com/office/officeart/2018/2/layout/IconVerticalSolidList"/>
    <dgm:cxn modelId="{9D86FF85-B05C-4992-857C-40614B455280}" type="presOf" srcId="{476CD076-7DB4-437D-A18E-6F322C83F55E}" destId="{484736B1-9018-4FF7-B193-E88521EFDFE6}" srcOrd="0" destOrd="0" presId="urn:microsoft.com/office/officeart/2018/2/layout/IconVerticalSolidList"/>
    <dgm:cxn modelId="{DDD8F78C-6698-48A2-8C2A-57236028C3E0}" type="presOf" srcId="{2BEF4AE6-8E48-45CD-B02C-EF6CFBB1FC95}" destId="{311E2788-BD78-4D24-821C-E0A24B9D9E3C}" srcOrd="0" destOrd="0" presId="urn:microsoft.com/office/officeart/2018/2/layout/IconVerticalSolidList"/>
    <dgm:cxn modelId="{C2DD5DE4-F005-4261-AE25-23830EC2C378}" type="presOf" srcId="{0DB85294-2177-455D-9EF3-2DA83153BE39}" destId="{8606D71C-4C43-4963-84EF-2533F285D2F0}" srcOrd="0" destOrd="0" presId="urn:microsoft.com/office/officeart/2018/2/layout/IconVerticalSolidList"/>
    <dgm:cxn modelId="{F8DA3EE6-51E2-4ECF-BD95-2013ED1851D6}" srcId="{476CD076-7DB4-437D-A18E-6F322C83F55E}" destId="{AC2FF079-06A7-481C-A217-39009AD6EC91}" srcOrd="2" destOrd="0" parTransId="{AF8CF9FB-4D39-45E5-9CCF-E9ACCAE4C3F5}" sibTransId="{D5FE26E2-C278-44F8-B0A9-BB9CEC660F66}"/>
    <dgm:cxn modelId="{6805CBF6-1C7E-4DAF-BEA2-2A8E5223D0F0}" type="presOf" srcId="{C8A267CE-923B-420A-ACB2-1C0CBCD375F8}" destId="{DB592845-5AB3-4EEE-ADD6-D30F5C243713}" srcOrd="0" destOrd="0" presId="urn:microsoft.com/office/officeart/2018/2/layout/IconVerticalSolidList"/>
    <dgm:cxn modelId="{8A4C0234-F367-4C18-A91F-FBD35C59D242}" type="presParOf" srcId="{484736B1-9018-4FF7-B193-E88521EFDFE6}" destId="{50EA1D03-388F-4264-954E-7016FC607E15}" srcOrd="0" destOrd="0" presId="urn:microsoft.com/office/officeart/2018/2/layout/IconVerticalSolidList"/>
    <dgm:cxn modelId="{64D2057A-E871-41BE-B070-583E40304D51}" type="presParOf" srcId="{50EA1D03-388F-4264-954E-7016FC607E15}" destId="{5E4D24AC-E094-40F8-B7AA-D9E46E1D056B}" srcOrd="0" destOrd="0" presId="urn:microsoft.com/office/officeart/2018/2/layout/IconVerticalSolidList"/>
    <dgm:cxn modelId="{6879B4F2-1458-432B-A0F9-9E4E10FDCD65}" type="presParOf" srcId="{50EA1D03-388F-4264-954E-7016FC607E15}" destId="{4D06C734-6F90-469A-A196-1BD2F16D2E15}" srcOrd="1" destOrd="0" presId="urn:microsoft.com/office/officeart/2018/2/layout/IconVerticalSolidList"/>
    <dgm:cxn modelId="{5316CC14-0B51-4474-A842-7748FEEE50E0}" type="presParOf" srcId="{50EA1D03-388F-4264-954E-7016FC607E15}" destId="{36B483A9-8213-4724-A0FF-784EE6869BD1}" srcOrd="2" destOrd="0" presId="urn:microsoft.com/office/officeart/2018/2/layout/IconVerticalSolidList"/>
    <dgm:cxn modelId="{72A515FF-A35A-457B-99FB-8D96593A945F}" type="presParOf" srcId="{50EA1D03-388F-4264-954E-7016FC607E15}" destId="{8606D71C-4C43-4963-84EF-2533F285D2F0}" srcOrd="3" destOrd="0" presId="urn:microsoft.com/office/officeart/2018/2/layout/IconVerticalSolidList"/>
    <dgm:cxn modelId="{703A5A60-77A9-409D-B8D2-B93BA162001A}" type="presParOf" srcId="{484736B1-9018-4FF7-B193-E88521EFDFE6}" destId="{862D1A18-EEAE-44B6-9BAE-69D89ED811D3}" srcOrd="1" destOrd="0" presId="urn:microsoft.com/office/officeart/2018/2/layout/IconVerticalSolidList"/>
    <dgm:cxn modelId="{00647EC3-A37D-4148-8B11-9A960AAFBF9B}" type="presParOf" srcId="{484736B1-9018-4FF7-B193-E88521EFDFE6}" destId="{126A8D3B-CB7D-4EA1-B081-ACC6F6117B93}" srcOrd="2" destOrd="0" presId="urn:microsoft.com/office/officeart/2018/2/layout/IconVerticalSolidList"/>
    <dgm:cxn modelId="{F3A4E5DD-9E22-4280-913C-615715D84EA2}" type="presParOf" srcId="{126A8D3B-CB7D-4EA1-B081-ACC6F6117B93}" destId="{DE1E64C3-6513-4A20-9137-8A3C05696524}" srcOrd="0" destOrd="0" presId="urn:microsoft.com/office/officeart/2018/2/layout/IconVerticalSolidList"/>
    <dgm:cxn modelId="{7DB1D558-6FCF-48ED-A1C5-4F8A48E3178C}" type="presParOf" srcId="{126A8D3B-CB7D-4EA1-B081-ACC6F6117B93}" destId="{0D477315-7211-4D28-80DA-8E6B3C401973}" srcOrd="1" destOrd="0" presId="urn:microsoft.com/office/officeart/2018/2/layout/IconVerticalSolidList"/>
    <dgm:cxn modelId="{AD798D55-FBD6-41B9-B24E-AADD251322E5}" type="presParOf" srcId="{126A8D3B-CB7D-4EA1-B081-ACC6F6117B93}" destId="{A5E1C051-BF4B-4BD8-B273-71C208C8A28E}" srcOrd="2" destOrd="0" presId="urn:microsoft.com/office/officeart/2018/2/layout/IconVerticalSolidList"/>
    <dgm:cxn modelId="{8CAD3767-29AD-49F1-98F8-A9A3A60304C5}" type="presParOf" srcId="{126A8D3B-CB7D-4EA1-B081-ACC6F6117B93}" destId="{DB592845-5AB3-4EEE-ADD6-D30F5C243713}" srcOrd="3" destOrd="0" presId="urn:microsoft.com/office/officeart/2018/2/layout/IconVerticalSolidList"/>
    <dgm:cxn modelId="{2D1281DA-EB12-4D0B-A956-9D74F006D83A}" type="presParOf" srcId="{484736B1-9018-4FF7-B193-E88521EFDFE6}" destId="{384DDC10-AE07-41CF-AA6D-A404208145B6}" srcOrd="3" destOrd="0" presId="urn:microsoft.com/office/officeart/2018/2/layout/IconVerticalSolidList"/>
    <dgm:cxn modelId="{06641693-5092-4861-870A-64B7236B6E54}" type="presParOf" srcId="{484736B1-9018-4FF7-B193-E88521EFDFE6}" destId="{24A9FBED-20E1-4AED-9641-F0D33A883620}" srcOrd="4" destOrd="0" presId="urn:microsoft.com/office/officeart/2018/2/layout/IconVerticalSolidList"/>
    <dgm:cxn modelId="{EF3A8D5C-B0E2-4A39-AD27-72EBAF5653CF}" type="presParOf" srcId="{24A9FBED-20E1-4AED-9641-F0D33A883620}" destId="{6F719122-8EA8-4BEB-BC31-08A3713398AD}" srcOrd="0" destOrd="0" presId="urn:microsoft.com/office/officeart/2018/2/layout/IconVerticalSolidList"/>
    <dgm:cxn modelId="{330EB73A-FCA3-44CB-BDF8-AD82BD1AC376}" type="presParOf" srcId="{24A9FBED-20E1-4AED-9641-F0D33A883620}" destId="{53AC09E8-1D52-48A6-9AA9-1F46929BB04A}" srcOrd="1" destOrd="0" presId="urn:microsoft.com/office/officeart/2018/2/layout/IconVerticalSolidList"/>
    <dgm:cxn modelId="{392FD8ED-1FB4-446E-B679-B50C3F37E6BF}" type="presParOf" srcId="{24A9FBED-20E1-4AED-9641-F0D33A883620}" destId="{817F94F7-53D6-47DE-8130-8926149C7A0B}" srcOrd="2" destOrd="0" presId="urn:microsoft.com/office/officeart/2018/2/layout/IconVerticalSolidList"/>
    <dgm:cxn modelId="{5FC8155B-0978-44B1-B184-C250DE1044FD}" type="presParOf" srcId="{24A9FBED-20E1-4AED-9641-F0D33A883620}" destId="{FBDD7442-C57D-479D-87F7-30F722BB9183}" srcOrd="3" destOrd="0" presId="urn:microsoft.com/office/officeart/2018/2/layout/IconVerticalSolidList"/>
    <dgm:cxn modelId="{02210543-1953-4E72-8083-57195719A60F}" type="presParOf" srcId="{484736B1-9018-4FF7-B193-E88521EFDFE6}" destId="{6C7927F1-F357-4FFA-A1C0-A56C8BD0A8D9}" srcOrd="5" destOrd="0" presId="urn:microsoft.com/office/officeart/2018/2/layout/IconVerticalSolidList"/>
    <dgm:cxn modelId="{F5A41861-7655-4E51-862E-A50A843A3681}" type="presParOf" srcId="{484736B1-9018-4FF7-B193-E88521EFDFE6}" destId="{4277525F-23A1-48EC-A3A2-62E7F19AE088}" srcOrd="6" destOrd="0" presId="urn:microsoft.com/office/officeart/2018/2/layout/IconVerticalSolidList"/>
    <dgm:cxn modelId="{2E70A756-3D5D-4D02-9381-BBC4B2531C8A}" type="presParOf" srcId="{4277525F-23A1-48EC-A3A2-62E7F19AE088}" destId="{62DF76A9-E4BD-4D5C-B9C5-C337A8773B1B}" srcOrd="0" destOrd="0" presId="urn:microsoft.com/office/officeart/2018/2/layout/IconVerticalSolidList"/>
    <dgm:cxn modelId="{DD88F60D-836B-4692-A6AB-A0FDDF81093B}" type="presParOf" srcId="{4277525F-23A1-48EC-A3A2-62E7F19AE088}" destId="{E69F85DF-E544-4995-B89F-A5B1AA00FD1D}" srcOrd="1" destOrd="0" presId="urn:microsoft.com/office/officeart/2018/2/layout/IconVerticalSolidList"/>
    <dgm:cxn modelId="{05DBFF38-329D-48B9-A09F-B3306C1D1FB1}" type="presParOf" srcId="{4277525F-23A1-48EC-A3A2-62E7F19AE088}" destId="{2BD506AA-E464-429B-8C4D-33C5E708ED4C}" srcOrd="2" destOrd="0" presId="urn:microsoft.com/office/officeart/2018/2/layout/IconVerticalSolidList"/>
    <dgm:cxn modelId="{C78CBADB-809C-48FE-A52F-EA5B9FC1E8F4}" type="presParOf" srcId="{4277525F-23A1-48EC-A3A2-62E7F19AE088}" destId="{311E2788-BD78-4D24-821C-E0A24B9D9E3C}"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59A8CB2A-CD8E-486C-AD55-3609D719B110}"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96F90D59-1A34-4333-899D-AFF880FB135C}">
      <dgm:prSet/>
      <dgm:spPr/>
      <dgm:t>
        <a:bodyPr/>
        <a:lstStyle/>
        <a:p>
          <a:r>
            <a:rPr lang="en-US" b="0" i="0" baseline="0"/>
            <a:t>Fully functional chatbot prototype</a:t>
          </a:r>
          <a:endParaRPr lang="en-US"/>
        </a:p>
      </dgm:t>
    </dgm:pt>
    <dgm:pt modelId="{EA3AD29C-1D30-4278-BE47-4F29203A2D4B}" type="parTrans" cxnId="{4E8A3534-51C9-4B63-A37E-3403CC1D3903}">
      <dgm:prSet/>
      <dgm:spPr/>
      <dgm:t>
        <a:bodyPr/>
        <a:lstStyle/>
        <a:p>
          <a:endParaRPr lang="en-US"/>
        </a:p>
      </dgm:t>
    </dgm:pt>
    <dgm:pt modelId="{64093043-DC79-48FD-83EC-192474ADA2C4}" type="sibTrans" cxnId="{4E8A3534-51C9-4B63-A37E-3403CC1D3903}">
      <dgm:prSet/>
      <dgm:spPr/>
      <dgm:t>
        <a:bodyPr/>
        <a:lstStyle/>
        <a:p>
          <a:endParaRPr lang="en-US"/>
        </a:p>
      </dgm:t>
    </dgm:pt>
    <dgm:pt modelId="{BBD7BBAC-3FD0-4A9A-B1CE-1F7058E8150F}">
      <dgm:prSet/>
      <dgm:spPr/>
      <dgm:t>
        <a:bodyPr/>
        <a:lstStyle/>
        <a:p>
          <a:r>
            <a:rPr lang="en-US" b="0" i="0" baseline="0"/>
            <a:t>System design diagram</a:t>
          </a:r>
          <a:endParaRPr lang="en-US"/>
        </a:p>
      </dgm:t>
    </dgm:pt>
    <dgm:pt modelId="{D06447E8-F252-452E-B1AB-D9AA08776181}" type="parTrans" cxnId="{759BAAAE-1CBB-40CE-A3EC-A15EA15D9775}">
      <dgm:prSet/>
      <dgm:spPr/>
      <dgm:t>
        <a:bodyPr/>
        <a:lstStyle/>
        <a:p>
          <a:endParaRPr lang="en-US"/>
        </a:p>
      </dgm:t>
    </dgm:pt>
    <dgm:pt modelId="{C68AD92C-41F6-44E6-9355-66376B55E027}" type="sibTrans" cxnId="{759BAAAE-1CBB-40CE-A3EC-A15EA15D9775}">
      <dgm:prSet/>
      <dgm:spPr/>
      <dgm:t>
        <a:bodyPr/>
        <a:lstStyle/>
        <a:p>
          <a:endParaRPr lang="en-US"/>
        </a:p>
      </dgm:t>
    </dgm:pt>
    <dgm:pt modelId="{1E25B81A-3EB3-4F51-AF6E-7A8725049923}">
      <dgm:prSet/>
      <dgm:spPr/>
      <dgm:t>
        <a:bodyPr/>
        <a:lstStyle/>
        <a:p>
          <a:r>
            <a:rPr lang="en-US" b="0" i="0" baseline="0"/>
            <a:t>Technical project report</a:t>
          </a:r>
          <a:endParaRPr lang="en-US"/>
        </a:p>
      </dgm:t>
    </dgm:pt>
    <dgm:pt modelId="{77EAECE4-1CAE-432A-B68C-0841A27EF105}" type="parTrans" cxnId="{33802309-3F91-483E-98E4-730DA0A2EE58}">
      <dgm:prSet/>
      <dgm:spPr/>
      <dgm:t>
        <a:bodyPr/>
        <a:lstStyle/>
        <a:p>
          <a:endParaRPr lang="en-US"/>
        </a:p>
      </dgm:t>
    </dgm:pt>
    <dgm:pt modelId="{A2BBA855-81FA-4177-8405-E27C4A8A7717}" type="sibTrans" cxnId="{33802309-3F91-483E-98E4-730DA0A2EE58}">
      <dgm:prSet/>
      <dgm:spPr/>
      <dgm:t>
        <a:bodyPr/>
        <a:lstStyle/>
        <a:p>
          <a:endParaRPr lang="en-US"/>
        </a:p>
      </dgm:t>
    </dgm:pt>
    <dgm:pt modelId="{62452CA5-2505-41DF-83BF-5CB100D84697}">
      <dgm:prSet/>
      <dgm:spPr/>
      <dgm:t>
        <a:bodyPr/>
        <a:lstStyle/>
        <a:p>
          <a:r>
            <a:rPr lang="en-US" b="0" i="0" baseline="0"/>
            <a:t>Screenshots of testing outcomes</a:t>
          </a:r>
          <a:endParaRPr lang="en-US"/>
        </a:p>
      </dgm:t>
    </dgm:pt>
    <dgm:pt modelId="{0F2D2F14-E04E-41C9-851E-E11C01579651}" type="parTrans" cxnId="{5620197B-71B2-4C32-B4C3-1E0D3B229E27}">
      <dgm:prSet/>
      <dgm:spPr/>
      <dgm:t>
        <a:bodyPr/>
        <a:lstStyle/>
        <a:p>
          <a:endParaRPr lang="en-US"/>
        </a:p>
      </dgm:t>
    </dgm:pt>
    <dgm:pt modelId="{A115416E-1465-4EAC-8C3C-BFF7D9CF704C}" type="sibTrans" cxnId="{5620197B-71B2-4C32-B4C3-1E0D3B229E27}">
      <dgm:prSet/>
      <dgm:spPr/>
      <dgm:t>
        <a:bodyPr/>
        <a:lstStyle/>
        <a:p>
          <a:endParaRPr lang="en-US"/>
        </a:p>
      </dgm:t>
    </dgm:pt>
    <dgm:pt modelId="{492D8266-771F-4B8E-B7FF-CF03F8E63472}" type="pres">
      <dgm:prSet presAssocID="{59A8CB2A-CD8E-486C-AD55-3609D719B110}" presName="linear" presStyleCnt="0">
        <dgm:presLayoutVars>
          <dgm:animLvl val="lvl"/>
          <dgm:resizeHandles val="exact"/>
        </dgm:presLayoutVars>
      </dgm:prSet>
      <dgm:spPr/>
    </dgm:pt>
    <dgm:pt modelId="{0F049A2D-150F-42D5-BBCA-F3A27828A4F5}" type="pres">
      <dgm:prSet presAssocID="{96F90D59-1A34-4333-899D-AFF880FB135C}" presName="parentText" presStyleLbl="node1" presStyleIdx="0" presStyleCnt="4">
        <dgm:presLayoutVars>
          <dgm:chMax val="0"/>
          <dgm:bulletEnabled val="1"/>
        </dgm:presLayoutVars>
      </dgm:prSet>
      <dgm:spPr/>
    </dgm:pt>
    <dgm:pt modelId="{58EAE528-84E2-4645-A760-FEB1ECC9C25E}" type="pres">
      <dgm:prSet presAssocID="{64093043-DC79-48FD-83EC-192474ADA2C4}" presName="spacer" presStyleCnt="0"/>
      <dgm:spPr/>
    </dgm:pt>
    <dgm:pt modelId="{67D076D2-FF26-4B63-89CF-3B0D2C8825FC}" type="pres">
      <dgm:prSet presAssocID="{BBD7BBAC-3FD0-4A9A-B1CE-1F7058E8150F}" presName="parentText" presStyleLbl="node1" presStyleIdx="1" presStyleCnt="4">
        <dgm:presLayoutVars>
          <dgm:chMax val="0"/>
          <dgm:bulletEnabled val="1"/>
        </dgm:presLayoutVars>
      </dgm:prSet>
      <dgm:spPr/>
    </dgm:pt>
    <dgm:pt modelId="{59AAE540-61F2-432D-8B51-DAB891E16D13}" type="pres">
      <dgm:prSet presAssocID="{C68AD92C-41F6-44E6-9355-66376B55E027}" presName="spacer" presStyleCnt="0"/>
      <dgm:spPr/>
    </dgm:pt>
    <dgm:pt modelId="{6EA11217-A9E9-4B83-BB27-C12DC08C29A5}" type="pres">
      <dgm:prSet presAssocID="{1E25B81A-3EB3-4F51-AF6E-7A8725049923}" presName="parentText" presStyleLbl="node1" presStyleIdx="2" presStyleCnt="4">
        <dgm:presLayoutVars>
          <dgm:chMax val="0"/>
          <dgm:bulletEnabled val="1"/>
        </dgm:presLayoutVars>
      </dgm:prSet>
      <dgm:spPr/>
    </dgm:pt>
    <dgm:pt modelId="{2F6CB144-D2AB-4A75-91DB-9FD34C48946B}" type="pres">
      <dgm:prSet presAssocID="{A2BBA855-81FA-4177-8405-E27C4A8A7717}" presName="spacer" presStyleCnt="0"/>
      <dgm:spPr/>
    </dgm:pt>
    <dgm:pt modelId="{89E5657D-C6D5-429E-9E62-F30B6A6BDED4}" type="pres">
      <dgm:prSet presAssocID="{62452CA5-2505-41DF-83BF-5CB100D84697}" presName="parentText" presStyleLbl="node1" presStyleIdx="3" presStyleCnt="4">
        <dgm:presLayoutVars>
          <dgm:chMax val="0"/>
          <dgm:bulletEnabled val="1"/>
        </dgm:presLayoutVars>
      </dgm:prSet>
      <dgm:spPr/>
    </dgm:pt>
  </dgm:ptLst>
  <dgm:cxnLst>
    <dgm:cxn modelId="{33802309-3F91-483E-98E4-730DA0A2EE58}" srcId="{59A8CB2A-CD8E-486C-AD55-3609D719B110}" destId="{1E25B81A-3EB3-4F51-AF6E-7A8725049923}" srcOrd="2" destOrd="0" parTransId="{77EAECE4-1CAE-432A-B68C-0841A27EF105}" sibTransId="{A2BBA855-81FA-4177-8405-E27C4A8A7717}"/>
    <dgm:cxn modelId="{4E8A3534-51C9-4B63-A37E-3403CC1D3903}" srcId="{59A8CB2A-CD8E-486C-AD55-3609D719B110}" destId="{96F90D59-1A34-4333-899D-AFF880FB135C}" srcOrd="0" destOrd="0" parTransId="{EA3AD29C-1D30-4278-BE47-4F29203A2D4B}" sibTransId="{64093043-DC79-48FD-83EC-192474ADA2C4}"/>
    <dgm:cxn modelId="{2C3FA565-C49C-4BD7-8437-C663E3BDE7BC}" type="presOf" srcId="{96F90D59-1A34-4333-899D-AFF880FB135C}" destId="{0F049A2D-150F-42D5-BBCA-F3A27828A4F5}" srcOrd="0" destOrd="0" presId="urn:microsoft.com/office/officeart/2005/8/layout/vList2"/>
    <dgm:cxn modelId="{5620197B-71B2-4C32-B4C3-1E0D3B229E27}" srcId="{59A8CB2A-CD8E-486C-AD55-3609D719B110}" destId="{62452CA5-2505-41DF-83BF-5CB100D84697}" srcOrd="3" destOrd="0" parTransId="{0F2D2F14-E04E-41C9-851E-E11C01579651}" sibTransId="{A115416E-1465-4EAC-8C3C-BFF7D9CF704C}"/>
    <dgm:cxn modelId="{9694F2AA-5472-445C-AB84-5C423CEF1ADA}" type="presOf" srcId="{59A8CB2A-CD8E-486C-AD55-3609D719B110}" destId="{492D8266-771F-4B8E-B7FF-CF03F8E63472}" srcOrd="0" destOrd="0" presId="urn:microsoft.com/office/officeart/2005/8/layout/vList2"/>
    <dgm:cxn modelId="{759BAAAE-1CBB-40CE-A3EC-A15EA15D9775}" srcId="{59A8CB2A-CD8E-486C-AD55-3609D719B110}" destId="{BBD7BBAC-3FD0-4A9A-B1CE-1F7058E8150F}" srcOrd="1" destOrd="0" parTransId="{D06447E8-F252-452E-B1AB-D9AA08776181}" sibTransId="{C68AD92C-41F6-44E6-9355-66376B55E027}"/>
    <dgm:cxn modelId="{562E7DD2-C70D-4CF4-9647-750A7380FA30}" type="presOf" srcId="{1E25B81A-3EB3-4F51-AF6E-7A8725049923}" destId="{6EA11217-A9E9-4B83-BB27-C12DC08C29A5}" srcOrd="0" destOrd="0" presId="urn:microsoft.com/office/officeart/2005/8/layout/vList2"/>
    <dgm:cxn modelId="{DE0F4EEC-E0B2-43B7-8CF9-BE411132E1AC}" type="presOf" srcId="{BBD7BBAC-3FD0-4A9A-B1CE-1F7058E8150F}" destId="{67D076D2-FF26-4B63-89CF-3B0D2C8825FC}" srcOrd="0" destOrd="0" presId="urn:microsoft.com/office/officeart/2005/8/layout/vList2"/>
    <dgm:cxn modelId="{74D26CFA-74D0-494D-B45A-7E42A63451FB}" type="presOf" srcId="{62452CA5-2505-41DF-83BF-5CB100D84697}" destId="{89E5657D-C6D5-429E-9E62-F30B6A6BDED4}" srcOrd="0" destOrd="0" presId="urn:microsoft.com/office/officeart/2005/8/layout/vList2"/>
    <dgm:cxn modelId="{992501F0-D727-4C42-A351-6D56ED2165A6}" type="presParOf" srcId="{492D8266-771F-4B8E-B7FF-CF03F8E63472}" destId="{0F049A2D-150F-42D5-BBCA-F3A27828A4F5}" srcOrd="0" destOrd="0" presId="urn:microsoft.com/office/officeart/2005/8/layout/vList2"/>
    <dgm:cxn modelId="{49C0AEB4-E77F-421D-BC4F-CE9DC08D0AD5}" type="presParOf" srcId="{492D8266-771F-4B8E-B7FF-CF03F8E63472}" destId="{58EAE528-84E2-4645-A760-FEB1ECC9C25E}" srcOrd="1" destOrd="0" presId="urn:microsoft.com/office/officeart/2005/8/layout/vList2"/>
    <dgm:cxn modelId="{0EE0D332-0181-45B9-83D0-52219D5D15F7}" type="presParOf" srcId="{492D8266-771F-4B8E-B7FF-CF03F8E63472}" destId="{67D076D2-FF26-4B63-89CF-3B0D2C8825FC}" srcOrd="2" destOrd="0" presId="urn:microsoft.com/office/officeart/2005/8/layout/vList2"/>
    <dgm:cxn modelId="{3FBD3963-2007-4AF3-8213-649B59DBE8CA}" type="presParOf" srcId="{492D8266-771F-4B8E-B7FF-CF03F8E63472}" destId="{59AAE540-61F2-432D-8B51-DAB891E16D13}" srcOrd="3" destOrd="0" presId="urn:microsoft.com/office/officeart/2005/8/layout/vList2"/>
    <dgm:cxn modelId="{01F7077D-41E8-48ED-9E6F-1427AECDB4BC}" type="presParOf" srcId="{492D8266-771F-4B8E-B7FF-CF03F8E63472}" destId="{6EA11217-A9E9-4B83-BB27-C12DC08C29A5}" srcOrd="4" destOrd="0" presId="urn:microsoft.com/office/officeart/2005/8/layout/vList2"/>
    <dgm:cxn modelId="{AA018AF4-3EB7-4103-9085-9403120C53CB}" type="presParOf" srcId="{492D8266-771F-4B8E-B7FF-CF03F8E63472}" destId="{2F6CB144-D2AB-4A75-91DB-9FD34C48946B}" srcOrd="5" destOrd="0" presId="urn:microsoft.com/office/officeart/2005/8/layout/vList2"/>
    <dgm:cxn modelId="{30B3BFDF-7D47-44E0-ADD8-755DA218D614}" type="presParOf" srcId="{492D8266-771F-4B8E-B7FF-CF03F8E63472}" destId="{89E5657D-C6D5-429E-9E62-F30B6A6BDED4}"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E90A7292-D325-406D-95FF-4E99BB0D9902}" type="doc">
      <dgm:prSet loTypeId="urn:microsoft.com/office/officeart/2018/2/layout/IconCircle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96DC57FB-2F0A-4C35-B2EE-8DC4B0C1FAF4}">
      <dgm:prSet/>
      <dgm:spPr/>
      <dgm:t>
        <a:bodyPr/>
        <a:lstStyle/>
        <a:p>
          <a:pPr>
            <a:lnSpc>
              <a:spcPct val="100000"/>
            </a:lnSpc>
          </a:pPr>
          <a:r>
            <a:rPr lang="en-GB" dirty="0"/>
            <a:t>Reduce NHS wait times</a:t>
          </a:r>
          <a:endParaRPr lang="en-US" dirty="0"/>
        </a:p>
      </dgm:t>
    </dgm:pt>
    <dgm:pt modelId="{C290272B-C278-4A52-BE4C-388D14450A38}" type="parTrans" cxnId="{99F8CC60-4641-4C85-8E96-1038C37DB575}">
      <dgm:prSet/>
      <dgm:spPr/>
      <dgm:t>
        <a:bodyPr/>
        <a:lstStyle/>
        <a:p>
          <a:endParaRPr lang="en-US"/>
        </a:p>
      </dgm:t>
    </dgm:pt>
    <dgm:pt modelId="{C31B66E5-C910-4FB0-BB86-259000B28F91}" type="sibTrans" cxnId="{99F8CC60-4641-4C85-8E96-1038C37DB575}">
      <dgm:prSet/>
      <dgm:spPr/>
      <dgm:t>
        <a:bodyPr/>
        <a:lstStyle/>
        <a:p>
          <a:pPr>
            <a:lnSpc>
              <a:spcPct val="100000"/>
            </a:lnSpc>
          </a:pPr>
          <a:endParaRPr lang="en-US"/>
        </a:p>
      </dgm:t>
    </dgm:pt>
    <dgm:pt modelId="{4103609E-95A6-428A-BB50-B9EE93938236}">
      <dgm:prSet/>
      <dgm:spPr/>
      <dgm:t>
        <a:bodyPr/>
        <a:lstStyle/>
        <a:p>
          <a:pPr>
            <a:lnSpc>
              <a:spcPct val="100000"/>
            </a:lnSpc>
          </a:pPr>
          <a:r>
            <a:rPr lang="en-GB"/>
            <a:t>Improve patient flow &amp; experience</a:t>
          </a:r>
          <a:endParaRPr lang="en-US"/>
        </a:p>
      </dgm:t>
    </dgm:pt>
    <dgm:pt modelId="{43ADB5B7-1775-4ACC-AE6B-2F57CA194C72}" type="parTrans" cxnId="{DBD47C52-EE11-43EA-8551-ACC7DDC081FF}">
      <dgm:prSet/>
      <dgm:spPr/>
      <dgm:t>
        <a:bodyPr/>
        <a:lstStyle/>
        <a:p>
          <a:endParaRPr lang="en-US"/>
        </a:p>
      </dgm:t>
    </dgm:pt>
    <dgm:pt modelId="{D887A22A-2278-4CD6-A6C8-C7C89DA44969}" type="sibTrans" cxnId="{DBD47C52-EE11-43EA-8551-ACC7DDC081FF}">
      <dgm:prSet/>
      <dgm:spPr/>
      <dgm:t>
        <a:bodyPr/>
        <a:lstStyle/>
        <a:p>
          <a:pPr>
            <a:lnSpc>
              <a:spcPct val="100000"/>
            </a:lnSpc>
          </a:pPr>
          <a:endParaRPr lang="en-US"/>
        </a:p>
      </dgm:t>
    </dgm:pt>
    <dgm:pt modelId="{B7A27E39-2F42-4D09-AABD-097829BE4CFF}">
      <dgm:prSet/>
      <dgm:spPr/>
      <dgm:t>
        <a:bodyPr/>
        <a:lstStyle/>
        <a:p>
          <a:pPr>
            <a:lnSpc>
              <a:spcPct val="100000"/>
            </a:lnSpc>
          </a:pPr>
          <a:r>
            <a:rPr lang="en-GB"/>
            <a:t>Decrease A&amp;E overcrowding</a:t>
          </a:r>
          <a:endParaRPr lang="en-US"/>
        </a:p>
      </dgm:t>
    </dgm:pt>
    <dgm:pt modelId="{949DD894-DF2A-4D76-97A8-D18A2845FDF5}" type="parTrans" cxnId="{7DB1CBE0-F482-487E-8E95-A5B68028DE42}">
      <dgm:prSet/>
      <dgm:spPr/>
      <dgm:t>
        <a:bodyPr/>
        <a:lstStyle/>
        <a:p>
          <a:endParaRPr lang="en-US"/>
        </a:p>
      </dgm:t>
    </dgm:pt>
    <dgm:pt modelId="{4CA88EAF-A36B-4FE1-9342-506765611172}" type="sibTrans" cxnId="{7DB1CBE0-F482-487E-8E95-A5B68028DE42}">
      <dgm:prSet/>
      <dgm:spPr/>
      <dgm:t>
        <a:bodyPr/>
        <a:lstStyle/>
        <a:p>
          <a:pPr>
            <a:lnSpc>
              <a:spcPct val="100000"/>
            </a:lnSpc>
          </a:pPr>
          <a:endParaRPr lang="en-US"/>
        </a:p>
      </dgm:t>
    </dgm:pt>
    <dgm:pt modelId="{E7EA0D88-7157-4E45-950A-F0D9B8003EF1}">
      <dgm:prSet/>
      <dgm:spPr/>
      <dgm:t>
        <a:bodyPr/>
        <a:lstStyle/>
        <a:p>
          <a:pPr>
            <a:lnSpc>
              <a:spcPct val="100000"/>
            </a:lnSpc>
          </a:pPr>
          <a:r>
            <a:rPr lang="en-GB"/>
            <a:t>Support staff by reducing workload</a:t>
          </a:r>
          <a:endParaRPr lang="en-US"/>
        </a:p>
      </dgm:t>
    </dgm:pt>
    <dgm:pt modelId="{E0CC6EB9-9B5A-477D-ACD6-69CF3DCBA4D6}" type="parTrans" cxnId="{CD7A3965-0B1B-414A-B488-D97F93DA918D}">
      <dgm:prSet/>
      <dgm:spPr/>
      <dgm:t>
        <a:bodyPr/>
        <a:lstStyle/>
        <a:p>
          <a:endParaRPr lang="en-US"/>
        </a:p>
      </dgm:t>
    </dgm:pt>
    <dgm:pt modelId="{DD55F4E9-A428-4736-A0D7-283051D91161}" type="sibTrans" cxnId="{CD7A3965-0B1B-414A-B488-D97F93DA918D}">
      <dgm:prSet/>
      <dgm:spPr/>
      <dgm:t>
        <a:bodyPr/>
        <a:lstStyle/>
        <a:p>
          <a:pPr>
            <a:lnSpc>
              <a:spcPct val="100000"/>
            </a:lnSpc>
          </a:pPr>
          <a:endParaRPr lang="en-US"/>
        </a:p>
      </dgm:t>
    </dgm:pt>
    <dgm:pt modelId="{8BBCC0C2-B8E3-4738-B02D-ACB1F19F814E}">
      <dgm:prSet/>
      <dgm:spPr/>
      <dgm:t>
        <a:bodyPr/>
        <a:lstStyle/>
        <a:p>
          <a:pPr>
            <a:lnSpc>
              <a:spcPct val="100000"/>
            </a:lnSpc>
          </a:pPr>
          <a:r>
            <a:rPr lang="en-GB"/>
            <a:t>Provide accessible, digital-first healthcare</a:t>
          </a:r>
          <a:endParaRPr lang="en-US"/>
        </a:p>
      </dgm:t>
    </dgm:pt>
    <dgm:pt modelId="{74318519-5F88-40C6-ABC8-F313B5FB0084}" type="parTrans" cxnId="{12897916-04CC-4574-B058-0A113F3D5810}">
      <dgm:prSet/>
      <dgm:spPr/>
      <dgm:t>
        <a:bodyPr/>
        <a:lstStyle/>
        <a:p>
          <a:endParaRPr lang="en-US"/>
        </a:p>
      </dgm:t>
    </dgm:pt>
    <dgm:pt modelId="{ED9B0DCA-641C-4322-9B00-A941C49E7A67}" type="sibTrans" cxnId="{12897916-04CC-4574-B058-0A113F3D5810}">
      <dgm:prSet/>
      <dgm:spPr/>
      <dgm:t>
        <a:bodyPr/>
        <a:lstStyle/>
        <a:p>
          <a:endParaRPr lang="en-US"/>
        </a:p>
      </dgm:t>
    </dgm:pt>
    <dgm:pt modelId="{ACE69914-C7B4-4A9C-8211-C404E600292C}" type="pres">
      <dgm:prSet presAssocID="{E90A7292-D325-406D-95FF-4E99BB0D9902}" presName="root" presStyleCnt="0">
        <dgm:presLayoutVars>
          <dgm:dir/>
          <dgm:resizeHandles val="exact"/>
        </dgm:presLayoutVars>
      </dgm:prSet>
      <dgm:spPr/>
    </dgm:pt>
    <dgm:pt modelId="{71A2E5D0-9D0E-40A3-B080-58C6985F1D0D}" type="pres">
      <dgm:prSet presAssocID="{E90A7292-D325-406D-95FF-4E99BB0D9902}" presName="container" presStyleCnt="0">
        <dgm:presLayoutVars>
          <dgm:dir/>
          <dgm:resizeHandles val="exact"/>
        </dgm:presLayoutVars>
      </dgm:prSet>
      <dgm:spPr/>
    </dgm:pt>
    <dgm:pt modelId="{1D61D998-88BF-4BC0-A0CE-A1E5D4AB9041}" type="pres">
      <dgm:prSet presAssocID="{96DC57FB-2F0A-4C35-B2EE-8DC4B0C1FAF4}" presName="compNode" presStyleCnt="0"/>
      <dgm:spPr/>
    </dgm:pt>
    <dgm:pt modelId="{C3CA437D-6207-4DBB-B5AA-F9C991411C48}" type="pres">
      <dgm:prSet presAssocID="{96DC57FB-2F0A-4C35-B2EE-8DC4B0C1FAF4}" presName="iconBgRect" presStyleLbl="bgShp" presStyleIdx="0" presStyleCnt="5"/>
      <dgm:spPr/>
    </dgm:pt>
    <dgm:pt modelId="{1D224D52-F47A-464C-8274-B47E2806EAB8}" type="pres">
      <dgm:prSet presAssocID="{96DC57FB-2F0A-4C35-B2EE-8DC4B0C1FAF4}"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opwatch"/>
        </a:ext>
      </dgm:extLst>
    </dgm:pt>
    <dgm:pt modelId="{D82AEAC8-4FE2-4CC2-A074-972CDB316772}" type="pres">
      <dgm:prSet presAssocID="{96DC57FB-2F0A-4C35-B2EE-8DC4B0C1FAF4}" presName="spaceRect" presStyleCnt="0"/>
      <dgm:spPr/>
    </dgm:pt>
    <dgm:pt modelId="{0E24152C-4FE4-4CF1-B2A3-901230ED9134}" type="pres">
      <dgm:prSet presAssocID="{96DC57FB-2F0A-4C35-B2EE-8DC4B0C1FAF4}" presName="textRect" presStyleLbl="revTx" presStyleIdx="0" presStyleCnt="5">
        <dgm:presLayoutVars>
          <dgm:chMax val="1"/>
          <dgm:chPref val="1"/>
        </dgm:presLayoutVars>
      </dgm:prSet>
      <dgm:spPr/>
    </dgm:pt>
    <dgm:pt modelId="{73CE9852-E0B9-458B-97F7-2F2556921BD9}" type="pres">
      <dgm:prSet presAssocID="{C31B66E5-C910-4FB0-BB86-259000B28F91}" presName="sibTrans" presStyleLbl="sibTrans2D1" presStyleIdx="0" presStyleCnt="0"/>
      <dgm:spPr/>
    </dgm:pt>
    <dgm:pt modelId="{7B1589CB-CD34-44ED-ADA7-F82E0122954E}" type="pres">
      <dgm:prSet presAssocID="{4103609E-95A6-428A-BB50-B9EE93938236}" presName="compNode" presStyleCnt="0"/>
      <dgm:spPr/>
    </dgm:pt>
    <dgm:pt modelId="{E8228899-D2AF-43C7-B4B9-764A4EE9E6B4}" type="pres">
      <dgm:prSet presAssocID="{4103609E-95A6-428A-BB50-B9EE93938236}" presName="iconBgRect" presStyleLbl="bgShp" presStyleIdx="1" presStyleCnt="5"/>
      <dgm:spPr/>
    </dgm:pt>
    <dgm:pt modelId="{87635AD6-3CC9-4E20-A740-B256C805031C}" type="pres">
      <dgm:prSet presAssocID="{4103609E-95A6-428A-BB50-B9EE93938236}"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miling Face with No Fill"/>
        </a:ext>
      </dgm:extLst>
    </dgm:pt>
    <dgm:pt modelId="{858A7EEB-C528-4F56-9D43-E3F6231B9765}" type="pres">
      <dgm:prSet presAssocID="{4103609E-95A6-428A-BB50-B9EE93938236}" presName="spaceRect" presStyleCnt="0"/>
      <dgm:spPr/>
    </dgm:pt>
    <dgm:pt modelId="{CBA1298A-7017-4824-BED5-3DE56909DF4E}" type="pres">
      <dgm:prSet presAssocID="{4103609E-95A6-428A-BB50-B9EE93938236}" presName="textRect" presStyleLbl="revTx" presStyleIdx="1" presStyleCnt="5">
        <dgm:presLayoutVars>
          <dgm:chMax val="1"/>
          <dgm:chPref val="1"/>
        </dgm:presLayoutVars>
      </dgm:prSet>
      <dgm:spPr/>
    </dgm:pt>
    <dgm:pt modelId="{0162D5E6-D536-4DE6-89AC-06834656E36D}" type="pres">
      <dgm:prSet presAssocID="{D887A22A-2278-4CD6-A6C8-C7C89DA44969}" presName="sibTrans" presStyleLbl="sibTrans2D1" presStyleIdx="0" presStyleCnt="0"/>
      <dgm:spPr/>
    </dgm:pt>
    <dgm:pt modelId="{BB72F6D8-1609-4BA8-8B1B-F054701978D7}" type="pres">
      <dgm:prSet presAssocID="{B7A27E39-2F42-4D09-AABD-097829BE4CFF}" presName="compNode" presStyleCnt="0"/>
      <dgm:spPr/>
    </dgm:pt>
    <dgm:pt modelId="{E6886A8B-340F-4EA0-A73B-F03FCF04DB21}" type="pres">
      <dgm:prSet presAssocID="{B7A27E39-2F42-4D09-AABD-097829BE4CFF}" presName="iconBgRect" presStyleLbl="bgShp" presStyleIdx="2" presStyleCnt="5"/>
      <dgm:spPr/>
    </dgm:pt>
    <dgm:pt modelId="{47CFABA6-B4BF-4623-8DE4-B75BCE7BB581}" type="pres">
      <dgm:prSet presAssocID="{B7A27E39-2F42-4D09-AABD-097829BE4CFF}"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uburban scene"/>
        </a:ext>
      </dgm:extLst>
    </dgm:pt>
    <dgm:pt modelId="{C60181C6-F15D-4356-9A11-D238728D4E74}" type="pres">
      <dgm:prSet presAssocID="{B7A27E39-2F42-4D09-AABD-097829BE4CFF}" presName="spaceRect" presStyleCnt="0"/>
      <dgm:spPr/>
    </dgm:pt>
    <dgm:pt modelId="{93331AF1-A2C8-4741-B508-3A47A4C82E55}" type="pres">
      <dgm:prSet presAssocID="{B7A27E39-2F42-4D09-AABD-097829BE4CFF}" presName="textRect" presStyleLbl="revTx" presStyleIdx="2" presStyleCnt="5">
        <dgm:presLayoutVars>
          <dgm:chMax val="1"/>
          <dgm:chPref val="1"/>
        </dgm:presLayoutVars>
      </dgm:prSet>
      <dgm:spPr/>
    </dgm:pt>
    <dgm:pt modelId="{0DB74A23-9290-4328-B6B0-9EBF766A9B41}" type="pres">
      <dgm:prSet presAssocID="{4CA88EAF-A36B-4FE1-9342-506765611172}" presName="sibTrans" presStyleLbl="sibTrans2D1" presStyleIdx="0" presStyleCnt="0"/>
      <dgm:spPr/>
    </dgm:pt>
    <dgm:pt modelId="{2D7A86FD-7776-4003-8E63-4EA9E02CBD51}" type="pres">
      <dgm:prSet presAssocID="{E7EA0D88-7157-4E45-950A-F0D9B8003EF1}" presName="compNode" presStyleCnt="0"/>
      <dgm:spPr/>
    </dgm:pt>
    <dgm:pt modelId="{400A76E5-1F3D-40C8-80C0-A2E90DDEBBBC}" type="pres">
      <dgm:prSet presAssocID="{E7EA0D88-7157-4E45-950A-F0D9B8003EF1}" presName="iconBgRect" presStyleLbl="bgShp" presStyleIdx="3" presStyleCnt="5"/>
      <dgm:spPr/>
    </dgm:pt>
    <dgm:pt modelId="{B92950C1-4441-4126-9993-30CA14D29BEE}" type="pres">
      <dgm:prSet presAssocID="{E7EA0D88-7157-4E45-950A-F0D9B8003EF1}"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Users"/>
        </a:ext>
      </dgm:extLst>
    </dgm:pt>
    <dgm:pt modelId="{555DC5F7-4C2A-465A-8A79-609572E3B1C1}" type="pres">
      <dgm:prSet presAssocID="{E7EA0D88-7157-4E45-950A-F0D9B8003EF1}" presName="spaceRect" presStyleCnt="0"/>
      <dgm:spPr/>
    </dgm:pt>
    <dgm:pt modelId="{C1CBCE63-F184-437C-A1E3-705BB98E8568}" type="pres">
      <dgm:prSet presAssocID="{E7EA0D88-7157-4E45-950A-F0D9B8003EF1}" presName="textRect" presStyleLbl="revTx" presStyleIdx="3" presStyleCnt="5">
        <dgm:presLayoutVars>
          <dgm:chMax val="1"/>
          <dgm:chPref val="1"/>
        </dgm:presLayoutVars>
      </dgm:prSet>
      <dgm:spPr/>
    </dgm:pt>
    <dgm:pt modelId="{FF2CE14D-9534-4D8E-8758-8D8269B78144}" type="pres">
      <dgm:prSet presAssocID="{DD55F4E9-A428-4736-A0D7-283051D91161}" presName="sibTrans" presStyleLbl="sibTrans2D1" presStyleIdx="0" presStyleCnt="0"/>
      <dgm:spPr/>
    </dgm:pt>
    <dgm:pt modelId="{7D431101-2494-4560-AE9A-18D490C776B5}" type="pres">
      <dgm:prSet presAssocID="{8BBCC0C2-B8E3-4738-B02D-ACB1F19F814E}" presName="compNode" presStyleCnt="0"/>
      <dgm:spPr/>
    </dgm:pt>
    <dgm:pt modelId="{DACDF45E-EF19-4D80-95ED-46C262B934C2}" type="pres">
      <dgm:prSet presAssocID="{8BBCC0C2-B8E3-4738-B02D-ACB1F19F814E}" presName="iconBgRect" presStyleLbl="bgShp" presStyleIdx="4" presStyleCnt="5"/>
      <dgm:spPr/>
    </dgm:pt>
    <dgm:pt modelId="{A9CF3BBC-EF7C-49FF-9A63-C48BAF7FE241}" type="pres">
      <dgm:prSet presAssocID="{8BBCC0C2-B8E3-4738-B02D-ACB1F19F814E}"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Hospital"/>
        </a:ext>
      </dgm:extLst>
    </dgm:pt>
    <dgm:pt modelId="{B215C85E-015C-4BE8-9A92-9AAA33005034}" type="pres">
      <dgm:prSet presAssocID="{8BBCC0C2-B8E3-4738-B02D-ACB1F19F814E}" presName="spaceRect" presStyleCnt="0"/>
      <dgm:spPr/>
    </dgm:pt>
    <dgm:pt modelId="{CDE3C992-DDE5-4892-ADC8-F1CCE8179964}" type="pres">
      <dgm:prSet presAssocID="{8BBCC0C2-B8E3-4738-B02D-ACB1F19F814E}" presName="textRect" presStyleLbl="revTx" presStyleIdx="4" presStyleCnt="5">
        <dgm:presLayoutVars>
          <dgm:chMax val="1"/>
          <dgm:chPref val="1"/>
        </dgm:presLayoutVars>
      </dgm:prSet>
      <dgm:spPr/>
    </dgm:pt>
  </dgm:ptLst>
  <dgm:cxnLst>
    <dgm:cxn modelId="{12897916-04CC-4574-B058-0A113F3D5810}" srcId="{E90A7292-D325-406D-95FF-4E99BB0D9902}" destId="{8BBCC0C2-B8E3-4738-B02D-ACB1F19F814E}" srcOrd="4" destOrd="0" parTransId="{74318519-5F88-40C6-ABC8-F313B5FB0084}" sibTransId="{ED9B0DCA-641C-4322-9B00-A941C49E7A67}"/>
    <dgm:cxn modelId="{ABD3E31B-BA04-4A75-8D26-6CB8F2813044}" type="presOf" srcId="{4103609E-95A6-428A-BB50-B9EE93938236}" destId="{CBA1298A-7017-4824-BED5-3DE56909DF4E}" srcOrd="0" destOrd="0" presId="urn:microsoft.com/office/officeart/2018/2/layout/IconCircleList"/>
    <dgm:cxn modelId="{3F8A821E-88C1-41CA-BB44-AC015C95C5DF}" type="presOf" srcId="{DD55F4E9-A428-4736-A0D7-283051D91161}" destId="{FF2CE14D-9534-4D8E-8758-8D8269B78144}" srcOrd="0" destOrd="0" presId="urn:microsoft.com/office/officeart/2018/2/layout/IconCircleList"/>
    <dgm:cxn modelId="{99F8CC60-4641-4C85-8E96-1038C37DB575}" srcId="{E90A7292-D325-406D-95FF-4E99BB0D9902}" destId="{96DC57FB-2F0A-4C35-B2EE-8DC4B0C1FAF4}" srcOrd="0" destOrd="0" parTransId="{C290272B-C278-4A52-BE4C-388D14450A38}" sibTransId="{C31B66E5-C910-4FB0-BB86-259000B28F91}"/>
    <dgm:cxn modelId="{5477F844-452A-46CA-8B17-556AF6E0B61C}" type="presOf" srcId="{E90A7292-D325-406D-95FF-4E99BB0D9902}" destId="{ACE69914-C7B4-4A9C-8211-C404E600292C}" srcOrd="0" destOrd="0" presId="urn:microsoft.com/office/officeart/2018/2/layout/IconCircleList"/>
    <dgm:cxn modelId="{CD7A3965-0B1B-414A-B488-D97F93DA918D}" srcId="{E90A7292-D325-406D-95FF-4E99BB0D9902}" destId="{E7EA0D88-7157-4E45-950A-F0D9B8003EF1}" srcOrd="3" destOrd="0" parTransId="{E0CC6EB9-9B5A-477D-ACD6-69CF3DCBA4D6}" sibTransId="{DD55F4E9-A428-4736-A0D7-283051D91161}"/>
    <dgm:cxn modelId="{17D24769-4366-4A21-8C0E-C571352ADA94}" type="presOf" srcId="{E7EA0D88-7157-4E45-950A-F0D9B8003EF1}" destId="{C1CBCE63-F184-437C-A1E3-705BB98E8568}" srcOrd="0" destOrd="0" presId="urn:microsoft.com/office/officeart/2018/2/layout/IconCircleList"/>
    <dgm:cxn modelId="{48C7114B-E43F-4FC6-9A0E-8B282BB52F6C}" type="presOf" srcId="{8BBCC0C2-B8E3-4738-B02D-ACB1F19F814E}" destId="{CDE3C992-DDE5-4892-ADC8-F1CCE8179964}" srcOrd="0" destOrd="0" presId="urn:microsoft.com/office/officeart/2018/2/layout/IconCircleList"/>
    <dgm:cxn modelId="{DBD47C52-EE11-43EA-8551-ACC7DDC081FF}" srcId="{E90A7292-D325-406D-95FF-4E99BB0D9902}" destId="{4103609E-95A6-428A-BB50-B9EE93938236}" srcOrd="1" destOrd="0" parTransId="{43ADB5B7-1775-4ACC-AE6B-2F57CA194C72}" sibTransId="{D887A22A-2278-4CD6-A6C8-C7C89DA44969}"/>
    <dgm:cxn modelId="{F05B77B1-57D2-460B-9263-25297CD708B8}" type="presOf" srcId="{96DC57FB-2F0A-4C35-B2EE-8DC4B0C1FAF4}" destId="{0E24152C-4FE4-4CF1-B2A3-901230ED9134}" srcOrd="0" destOrd="0" presId="urn:microsoft.com/office/officeart/2018/2/layout/IconCircleList"/>
    <dgm:cxn modelId="{876420CA-3695-4249-9DA2-9DF63840CCCF}" type="presOf" srcId="{4CA88EAF-A36B-4FE1-9342-506765611172}" destId="{0DB74A23-9290-4328-B6B0-9EBF766A9B41}" srcOrd="0" destOrd="0" presId="urn:microsoft.com/office/officeart/2018/2/layout/IconCircleList"/>
    <dgm:cxn modelId="{B69615D6-7AB7-4462-9B3A-9A88D5961C74}" type="presOf" srcId="{C31B66E5-C910-4FB0-BB86-259000B28F91}" destId="{73CE9852-E0B9-458B-97F7-2F2556921BD9}" srcOrd="0" destOrd="0" presId="urn:microsoft.com/office/officeart/2018/2/layout/IconCircleList"/>
    <dgm:cxn modelId="{7DB1CBE0-F482-487E-8E95-A5B68028DE42}" srcId="{E90A7292-D325-406D-95FF-4E99BB0D9902}" destId="{B7A27E39-2F42-4D09-AABD-097829BE4CFF}" srcOrd="2" destOrd="0" parTransId="{949DD894-DF2A-4D76-97A8-D18A2845FDF5}" sibTransId="{4CA88EAF-A36B-4FE1-9342-506765611172}"/>
    <dgm:cxn modelId="{E5173DE3-7DC8-43F9-9022-53661EF1E54F}" type="presOf" srcId="{B7A27E39-2F42-4D09-AABD-097829BE4CFF}" destId="{93331AF1-A2C8-4741-B508-3A47A4C82E55}" srcOrd="0" destOrd="0" presId="urn:microsoft.com/office/officeart/2018/2/layout/IconCircleList"/>
    <dgm:cxn modelId="{F3B3EDF4-20B5-4F25-B204-3BE0DAD72F7F}" type="presOf" srcId="{D887A22A-2278-4CD6-A6C8-C7C89DA44969}" destId="{0162D5E6-D536-4DE6-89AC-06834656E36D}" srcOrd="0" destOrd="0" presId="urn:microsoft.com/office/officeart/2018/2/layout/IconCircleList"/>
    <dgm:cxn modelId="{0393467D-D215-49A6-BE36-F7D64AAC734D}" type="presParOf" srcId="{ACE69914-C7B4-4A9C-8211-C404E600292C}" destId="{71A2E5D0-9D0E-40A3-B080-58C6985F1D0D}" srcOrd="0" destOrd="0" presId="urn:microsoft.com/office/officeart/2018/2/layout/IconCircleList"/>
    <dgm:cxn modelId="{934FDDB4-FD44-4DE4-9573-C778165DB0C0}" type="presParOf" srcId="{71A2E5D0-9D0E-40A3-B080-58C6985F1D0D}" destId="{1D61D998-88BF-4BC0-A0CE-A1E5D4AB9041}" srcOrd="0" destOrd="0" presId="urn:microsoft.com/office/officeart/2018/2/layout/IconCircleList"/>
    <dgm:cxn modelId="{60566FAF-4C5C-4E4E-9CAF-542FCF53396B}" type="presParOf" srcId="{1D61D998-88BF-4BC0-A0CE-A1E5D4AB9041}" destId="{C3CA437D-6207-4DBB-B5AA-F9C991411C48}" srcOrd="0" destOrd="0" presId="urn:microsoft.com/office/officeart/2018/2/layout/IconCircleList"/>
    <dgm:cxn modelId="{D90E02F8-A367-411D-B4E1-063C48637961}" type="presParOf" srcId="{1D61D998-88BF-4BC0-A0CE-A1E5D4AB9041}" destId="{1D224D52-F47A-464C-8274-B47E2806EAB8}" srcOrd="1" destOrd="0" presId="urn:microsoft.com/office/officeart/2018/2/layout/IconCircleList"/>
    <dgm:cxn modelId="{F53A8EB7-86F0-4EA8-A510-48AC69355A65}" type="presParOf" srcId="{1D61D998-88BF-4BC0-A0CE-A1E5D4AB9041}" destId="{D82AEAC8-4FE2-4CC2-A074-972CDB316772}" srcOrd="2" destOrd="0" presId="urn:microsoft.com/office/officeart/2018/2/layout/IconCircleList"/>
    <dgm:cxn modelId="{D84BC204-0D09-47BE-B754-755215091C17}" type="presParOf" srcId="{1D61D998-88BF-4BC0-A0CE-A1E5D4AB9041}" destId="{0E24152C-4FE4-4CF1-B2A3-901230ED9134}" srcOrd="3" destOrd="0" presId="urn:microsoft.com/office/officeart/2018/2/layout/IconCircleList"/>
    <dgm:cxn modelId="{90975EBA-6FA4-493C-8F2D-71FF2861F2EA}" type="presParOf" srcId="{71A2E5D0-9D0E-40A3-B080-58C6985F1D0D}" destId="{73CE9852-E0B9-458B-97F7-2F2556921BD9}" srcOrd="1" destOrd="0" presId="urn:microsoft.com/office/officeart/2018/2/layout/IconCircleList"/>
    <dgm:cxn modelId="{ACE4453C-8EB5-4D75-8C89-8E121DF1CB7C}" type="presParOf" srcId="{71A2E5D0-9D0E-40A3-B080-58C6985F1D0D}" destId="{7B1589CB-CD34-44ED-ADA7-F82E0122954E}" srcOrd="2" destOrd="0" presId="urn:microsoft.com/office/officeart/2018/2/layout/IconCircleList"/>
    <dgm:cxn modelId="{E5388A3F-8B34-4C8A-9CCF-0EC13A5A8CAF}" type="presParOf" srcId="{7B1589CB-CD34-44ED-ADA7-F82E0122954E}" destId="{E8228899-D2AF-43C7-B4B9-764A4EE9E6B4}" srcOrd="0" destOrd="0" presId="urn:microsoft.com/office/officeart/2018/2/layout/IconCircleList"/>
    <dgm:cxn modelId="{DEF62FB2-4FD1-4286-BBD1-2409B3B16C76}" type="presParOf" srcId="{7B1589CB-CD34-44ED-ADA7-F82E0122954E}" destId="{87635AD6-3CC9-4E20-A740-B256C805031C}" srcOrd="1" destOrd="0" presId="urn:microsoft.com/office/officeart/2018/2/layout/IconCircleList"/>
    <dgm:cxn modelId="{6611C0BE-3CC8-4B68-B50E-E435DE067678}" type="presParOf" srcId="{7B1589CB-CD34-44ED-ADA7-F82E0122954E}" destId="{858A7EEB-C528-4F56-9D43-E3F6231B9765}" srcOrd="2" destOrd="0" presId="urn:microsoft.com/office/officeart/2018/2/layout/IconCircleList"/>
    <dgm:cxn modelId="{A606AFA7-E2C6-49E4-998F-7579BCF45F39}" type="presParOf" srcId="{7B1589CB-CD34-44ED-ADA7-F82E0122954E}" destId="{CBA1298A-7017-4824-BED5-3DE56909DF4E}" srcOrd="3" destOrd="0" presId="urn:microsoft.com/office/officeart/2018/2/layout/IconCircleList"/>
    <dgm:cxn modelId="{1463DF32-AAE4-493E-B074-CC2ACE45D951}" type="presParOf" srcId="{71A2E5D0-9D0E-40A3-B080-58C6985F1D0D}" destId="{0162D5E6-D536-4DE6-89AC-06834656E36D}" srcOrd="3" destOrd="0" presId="urn:microsoft.com/office/officeart/2018/2/layout/IconCircleList"/>
    <dgm:cxn modelId="{69E14285-FA2E-4ADA-A10F-C8E8F489A74D}" type="presParOf" srcId="{71A2E5D0-9D0E-40A3-B080-58C6985F1D0D}" destId="{BB72F6D8-1609-4BA8-8B1B-F054701978D7}" srcOrd="4" destOrd="0" presId="urn:microsoft.com/office/officeart/2018/2/layout/IconCircleList"/>
    <dgm:cxn modelId="{50AACD40-B40F-4306-9672-6E75FD5E8FC3}" type="presParOf" srcId="{BB72F6D8-1609-4BA8-8B1B-F054701978D7}" destId="{E6886A8B-340F-4EA0-A73B-F03FCF04DB21}" srcOrd="0" destOrd="0" presId="urn:microsoft.com/office/officeart/2018/2/layout/IconCircleList"/>
    <dgm:cxn modelId="{38B9D9D2-5AA2-43BF-810B-33EFE36ECAB1}" type="presParOf" srcId="{BB72F6D8-1609-4BA8-8B1B-F054701978D7}" destId="{47CFABA6-B4BF-4623-8DE4-B75BCE7BB581}" srcOrd="1" destOrd="0" presId="urn:microsoft.com/office/officeart/2018/2/layout/IconCircleList"/>
    <dgm:cxn modelId="{46F2E12B-221A-4A0F-B273-FED45A6D66CE}" type="presParOf" srcId="{BB72F6D8-1609-4BA8-8B1B-F054701978D7}" destId="{C60181C6-F15D-4356-9A11-D238728D4E74}" srcOrd="2" destOrd="0" presId="urn:microsoft.com/office/officeart/2018/2/layout/IconCircleList"/>
    <dgm:cxn modelId="{E596F076-43B7-437C-A484-F01D40DDE61C}" type="presParOf" srcId="{BB72F6D8-1609-4BA8-8B1B-F054701978D7}" destId="{93331AF1-A2C8-4741-B508-3A47A4C82E55}" srcOrd="3" destOrd="0" presId="urn:microsoft.com/office/officeart/2018/2/layout/IconCircleList"/>
    <dgm:cxn modelId="{398DEA15-7F16-4148-ADA1-C43149044AF6}" type="presParOf" srcId="{71A2E5D0-9D0E-40A3-B080-58C6985F1D0D}" destId="{0DB74A23-9290-4328-B6B0-9EBF766A9B41}" srcOrd="5" destOrd="0" presId="urn:microsoft.com/office/officeart/2018/2/layout/IconCircleList"/>
    <dgm:cxn modelId="{BEB52D9F-4880-4014-82B3-6C653590C6EE}" type="presParOf" srcId="{71A2E5D0-9D0E-40A3-B080-58C6985F1D0D}" destId="{2D7A86FD-7776-4003-8E63-4EA9E02CBD51}" srcOrd="6" destOrd="0" presId="urn:microsoft.com/office/officeart/2018/2/layout/IconCircleList"/>
    <dgm:cxn modelId="{3170EDE8-06F8-4132-862F-02AF082CF5E0}" type="presParOf" srcId="{2D7A86FD-7776-4003-8E63-4EA9E02CBD51}" destId="{400A76E5-1F3D-40C8-80C0-A2E90DDEBBBC}" srcOrd="0" destOrd="0" presId="urn:microsoft.com/office/officeart/2018/2/layout/IconCircleList"/>
    <dgm:cxn modelId="{CE646389-8922-43DE-89BE-7C4C1194922E}" type="presParOf" srcId="{2D7A86FD-7776-4003-8E63-4EA9E02CBD51}" destId="{B92950C1-4441-4126-9993-30CA14D29BEE}" srcOrd="1" destOrd="0" presId="urn:microsoft.com/office/officeart/2018/2/layout/IconCircleList"/>
    <dgm:cxn modelId="{82DD66C1-17ED-45CB-9AAB-29E1ED0CAC50}" type="presParOf" srcId="{2D7A86FD-7776-4003-8E63-4EA9E02CBD51}" destId="{555DC5F7-4C2A-465A-8A79-609572E3B1C1}" srcOrd="2" destOrd="0" presId="urn:microsoft.com/office/officeart/2018/2/layout/IconCircleList"/>
    <dgm:cxn modelId="{84B25DB7-7BB6-4142-873D-7ADE02B52750}" type="presParOf" srcId="{2D7A86FD-7776-4003-8E63-4EA9E02CBD51}" destId="{C1CBCE63-F184-437C-A1E3-705BB98E8568}" srcOrd="3" destOrd="0" presId="urn:microsoft.com/office/officeart/2018/2/layout/IconCircleList"/>
    <dgm:cxn modelId="{558856E0-1C0A-432D-8E84-5ADB7526FE04}" type="presParOf" srcId="{71A2E5D0-9D0E-40A3-B080-58C6985F1D0D}" destId="{FF2CE14D-9534-4D8E-8758-8D8269B78144}" srcOrd="7" destOrd="0" presId="urn:microsoft.com/office/officeart/2018/2/layout/IconCircleList"/>
    <dgm:cxn modelId="{E7256015-7CE7-4390-AC03-EA6060B2F53C}" type="presParOf" srcId="{71A2E5D0-9D0E-40A3-B080-58C6985F1D0D}" destId="{7D431101-2494-4560-AE9A-18D490C776B5}" srcOrd="8" destOrd="0" presId="urn:microsoft.com/office/officeart/2018/2/layout/IconCircleList"/>
    <dgm:cxn modelId="{067EC4D0-209E-4705-B2F0-6F8D28C4AAEC}" type="presParOf" srcId="{7D431101-2494-4560-AE9A-18D490C776B5}" destId="{DACDF45E-EF19-4D80-95ED-46C262B934C2}" srcOrd="0" destOrd="0" presId="urn:microsoft.com/office/officeart/2018/2/layout/IconCircleList"/>
    <dgm:cxn modelId="{CD14A885-389D-4049-8868-FDD97F1C44BA}" type="presParOf" srcId="{7D431101-2494-4560-AE9A-18D490C776B5}" destId="{A9CF3BBC-EF7C-49FF-9A63-C48BAF7FE241}" srcOrd="1" destOrd="0" presId="urn:microsoft.com/office/officeart/2018/2/layout/IconCircleList"/>
    <dgm:cxn modelId="{38FC563E-D5FF-4B29-B24B-F215EC867FA5}" type="presParOf" srcId="{7D431101-2494-4560-AE9A-18D490C776B5}" destId="{B215C85E-015C-4BE8-9A92-9AAA33005034}" srcOrd="2" destOrd="0" presId="urn:microsoft.com/office/officeart/2018/2/layout/IconCircleList"/>
    <dgm:cxn modelId="{F0302560-021E-4D3E-B963-D7EC598B8D01}" type="presParOf" srcId="{7D431101-2494-4560-AE9A-18D490C776B5}" destId="{CDE3C992-DDE5-4892-ADC8-F1CCE8179964}"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B25EC3-403E-4BDA-BCC8-F1EDD3048AA0}">
      <dsp:nvSpPr>
        <dsp:cNvPr id="0" name=""/>
        <dsp:cNvSpPr/>
      </dsp:nvSpPr>
      <dsp:spPr>
        <a:xfrm>
          <a:off x="622" y="1146537"/>
          <a:ext cx="2184229" cy="138698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5FE3CFE-ABD4-47E7-8FE6-D50F01FD7488}">
      <dsp:nvSpPr>
        <dsp:cNvPr id="0" name=""/>
        <dsp:cNvSpPr/>
      </dsp:nvSpPr>
      <dsp:spPr>
        <a:xfrm>
          <a:off x="243314" y="1377094"/>
          <a:ext cx="2184229" cy="1386985"/>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100000"/>
            </a:lnSpc>
            <a:spcBef>
              <a:spcPct val="0"/>
            </a:spcBef>
            <a:spcAft>
              <a:spcPct val="35000"/>
            </a:spcAft>
            <a:buNone/>
          </a:pPr>
          <a:r>
            <a:rPr lang="en-US" sz="2600" b="1" kern="1200" dirty="0">
              <a:solidFill>
                <a:schemeClr val="bg2">
                  <a:lumMod val="90000"/>
                  <a:lumOff val="10000"/>
                </a:schemeClr>
              </a:solidFill>
            </a:rPr>
            <a:t>Presenter:</a:t>
          </a:r>
          <a:r>
            <a:rPr lang="en-US" sz="2600" kern="1200" dirty="0">
              <a:solidFill>
                <a:schemeClr val="bg2">
                  <a:lumMod val="90000"/>
                  <a:lumOff val="10000"/>
                </a:schemeClr>
              </a:solidFill>
            </a:rPr>
            <a:t> Nighat Irshad</a:t>
          </a:r>
        </a:p>
      </dsp:txBody>
      <dsp:txXfrm>
        <a:off x="283937" y="1417717"/>
        <a:ext cx="2102983" cy="1305739"/>
      </dsp:txXfrm>
    </dsp:sp>
    <dsp:sp modelId="{14AA5784-B840-4215-B0EC-D3435C7BE98E}">
      <dsp:nvSpPr>
        <dsp:cNvPr id="0" name=""/>
        <dsp:cNvSpPr/>
      </dsp:nvSpPr>
      <dsp:spPr>
        <a:xfrm>
          <a:off x="2670236" y="1146537"/>
          <a:ext cx="2184229" cy="138698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A301AA6-565C-4FDA-9711-1869B0313D89}">
      <dsp:nvSpPr>
        <dsp:cNvPr id="0" name=""/>
        <dsp:cNvSpPr/>
      </dsp:nvSpPr>
      <dsp:spPr>
        <a:xfrm>
          <a:off x="2912928" y="1377094"/>
          <a:ext cx="2184229" cy="1386985"/>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100000"/>
            </a:lnSpc>
            <a:spcBef>
              <a:spcPct val="0"/>
            </a:spcBef>
            <a:spcAft>
              <a:spcPct val="35000"/>
            </a:spcAft>
            <a:buNone/>
          </a:pPr>
          <a:r>
            <a:rPr lang="en-US" sz="2600" b="1" kern="1200" dirty="0">
              <a:solidFill>
                <a:schemeClr val="bg2">
                  <a:lumMod val="90000"/>
                  <a:lumOff val="10000"/>
                </a:schemeClr>
              </a:solidFill>
            </a:rPr>
            <a:t>Student ID</a:t>
          </a:r>
          <a:r>
            <a:rPr lang="en-US" sz="2600" kern="1200" dirty="0">
              <a:solidFill>
                <a:schemeClr val="bg2">
                  <a:lumMod val="90000"/>
                  <a:lumOff val="10000"/>
                </a:schemeClr>
              </a:solidFill>
            </a:rPr>
            <a:t>: 2232921</a:t>
          </a:r>
        </a:p>
      </dsp:txBody>
      <dsp:txXfrm>
        <a:off x="2953551" y="1417717"/>
        <a:ext cx="2102983" cy="130573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F3DD2A-9046-4B60-81CB-3C2C7DB749C7}">
      <dsp:nvSpPr>
        <dsp:cNvPr id="0" name=""/>
        <dsp:cNvSpPr/>
      </dsp:nvSpPr>
      <dsp:spPr>
        <a:xfrm>
          <a:off x="7036" y="1121688"/>
          <a:ext cx="684117" cy="68411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AE19AA8-34F4-4851-BA34-36C028D6B646}">
      <dsp:nvSpPr>
        <dsp:cNvPr id="0" name=""/>
        <dsp:cNvSpPr/>
      </dsp:nvSpPr>
      <dsp:spPr>
        <a:xfrm>
          <a:off x="150701" y="1265352"/>
          <a:ext cx="396787" cy="3967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7A54A66-5AFF-4DB6-A600-5173764AFA93}">
      <dsp:nvSpPr>
        <dsp:cNvPr id="0" name=""/>
        <dsp:cNvSpPr/>
      </dsp:nvSpPr>
      <dsp:spPr>
        <a:xfrm>
          <a:off x="837750" y="1121688"/>
          <a:ext cx="1612561" cy="6841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100000"/>
            </a:lnSpc>
            <a:spcBef>
              <a:spcPct val="0"/>
            </a:spcBef>
            <a:spcAft>
              <a:spcPct val="35000"/>
            </a:spcAft>
            <a:buNone/>
          </a:pPr>
          <a:r>
            <a:rPr lang="en-GB" sz="1300" kern="1200" dirty="0">
              <a:solidFill>
                <a:schemeClr val="bg1"/>
              </a:solidFill>
            </a:rPr>
            <a:t>[1] Lord Darzi’s review overlooked out-of-hours (OOH) care</a:t>
          </a:r>
          <a:endParaRPr lang="en-US" sz="1300" kern="1200" dirty="0">
            <a:solidFill>
              <a:schemeClr val="bg1"/>
            </a:solidFill>
          </a:endParaRPr>
        </a:p>
      </dsp:txBody>
      <dsp:txXfrm>
        <a:off x="837750" y="1121688"/>
        <a:ext cx="1612561" cy="684117"/>
      </dsp:txXfrm>
    </dsp:sp>
    <dsp:sp modelId="{C96F0C50-22AE-4C6D-8DF1-7151F03F0189}">
      <dsp:nvSpPr>
        <dsp:cNvPr id="0" name=""/>
        <dsp:cNvSpPr/>
      </dsp:nvSpPr>
      <dsp:spPr>
        <a:xfrm>
          <a:off x="2731288" y="1121688"/>
          <a:ext cx="684117" cy="68411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6C26D27-0CBB-41EF-BC51-B636101FA8D2}">
      <dsp:nvSpPr>
        <dsp:cNvPr id="0" name=""/>
        <dsp:cNvSpPr/>
      </dsp:nvSpPr>
      <dsp:spPr>
        <a:xfrm>
          <a:off x="2874952" y="1265352"/>
          <a:ext cx="396787" cy="3967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6454A2F-7430-40D5-91C8-0AA4233311ED}">
      <dsp:nvSpPr>
        <dsp:cNvPr id="0" name=""/>
        <dsp:cNvSpPr/>
      </dsp:nvSpPr>
      <dsp:spPr>
        <a:xfrm>
          <a:off x="3562001" y="1121688"/>
          <a:ext cx="1612561" cy="6841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100000"/>
            </a:lnSpc>
            <a:spcBef>
              <a:spcPct val="0"/>
            </a:spcBef>
            <a:spcAft>
              <a:spcPct val="35000"/>
            </a:spcAft>
            <a:buNone/>
          </a:pPr>
          <a:r>
            <a:rPr lang="en-GB" sz="1300" kern="1200" dirty="0">
              <a:solidFill>
                <a:schemeClr val="bg1"/>
              </a:solidFill>
            </a:rPr>
            <a:t>NHS needs policy reforms:</a:t>
          </a:r>
          <a:endParaRPr lang="en-US" sz="1300" kern="1200" dirty="0">
            <a:solidFill>
              <a:schemeClr val="bg1"/>
            </a:solidFill>
          </a:endParaRPr>
        </a:p>
      </dsp:txBody>
      <dsp:txXfrm>
        <a:off x="3562001" y="1121688"/>
        <a:ext cx="1612561" cy="684117"/>
      </dsp:txXfrm>
    </dsp:sp>
    <dsp:sp modelId="{8FEF323F-9728-4896-9458-7C7CD59EE0F1}">
      <dsp:nvSpPr>
        <dsp:cNvPr id="0" name=""/>
        <dsp:cNvSpPr/>
      </dsp:nvSpPr>
      <dsp:spPr>
        <a:xfrm>
          <a:off x="7036" y="2545532"/>
          <a:ext cx="684117" cy="68411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1A74194-3110-4388-B1E4-85F60940919F}">
      <dsp:nvSpPr>
        <dsp:cNvPr id="0" name=""/>
        <dsp:cNvSpPr/>
      </dsp:nvSpPr>
      <dsp:spPr>
        <a:xfrm>
          <a:off x="150701" y="2689197"/>
          <a:ext cx="396787" cy="39678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E74452A-3135-4215-87B8-19856CD6E241}">
      <dsp:nvSpPr>
        <dsp:cNvPr id="0" name=""/>
        <dsp:cNvSpPr/>
      </dsp:nvSpPr>
      <dsp:spPr>
        <a:xfrm>
          <a:off x="837750" y="2545532"/>
          <a:ext cx="1612561" cy="6841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100000"/>
            </a:lnSpc>
            <a:spcBef>
              <a:spcPct val="0"/>
            </a:spcBef>
            <a:spcAft>
              <a:spcPct val="35000"/>
            </a:spcAft>
            <a:buNone/>
          </a:pPr>
          <a:r>
            <a:rPr lang="en-GB" sz="1300" kern="1200" dirty="0">
              <a:solidFill>
                <a:schemeClr val="bg1"/>
              </a:solidFill>
            </a:rPr>
            <a:t>Improve data access &amp; utilization</a:t>
          </a:r>
          <a:endParaRPr lang="en-US" sz="1300" kern="1200" dirty="0">
            <a:solidFill>
              <a:schemeClr val="bg1"/>
            </a:solidFill>
          </a:endParaRPr>
        </a:p>
      </dsp:txBody>
      <dsp:txXfrm>
        <a:off x="837750" y="2545532"/>
        <a:ext cx="1612561" cy="684117"/>
      </dsp:txXfrm>
    </dsp:sp>
    <dsp:sp modelId="{76195D43-D6B7-4A60-BBE2-31538F106F2A}">
      <dsp:nvSpPr>
        <dsp:cNvPr id="0" name=""/>
        <dsp:cNvSpPr/>
      </dsp:nvSpPr>
      <dsp:spPr>
        <a:xfrm>
          <a:off x="2731288" y="2545532"/>
          <a:ext cx="684117" cy="68411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74872F9-97BE-4E57-96FF-7F476BF32346}">
      <dsp:nvSpPr>
        <dsp:cNvPr id="0" name=""/>
        <dsp:cNvSpPr/>
      </dsp:nvSpPr>
      <dsp:spPr>
        <a:xfrm>
          <a:off x="2874952" y="2689197"/>
          <a:ext cx="396787" cy="39678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9F6782A-5C45-436C-AEC5-87B443C31335}">
      <dsp:nvSpPr>
        <dsp:cNvPr id="0" name=""/>
        <dsp:cNvSpPr/>
      </dsp:nvSpPr>
      <dsp:spPr>
        <a:xfrm>
          <a:off x="3562001" y="2545532"/>
          <a:ext cx="1612561" cy="6841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100000"/>
            </a:lnSpc>
            <a:spcBef>
              <a:spcPct val="0"/>
            </a:spcBef>
            <a:spcAft>
              <a:spcPct val="35000"/>
            </a:spcAft>
            <a:buNone/>
          </a:pPr>
          <a:r>
            <a:rPr lang="en-GB" sz="1300" kern="1200" dirty="0">
              <a:solidFill>
                <a:schemeClr val="bg1"/>
              </a:solidFill>
            </a:rPr>
            <a:t>Patients lack guidance → misdirected to A&amp;E [1]</a:t>
          </a:r>
          <a:endParaRPr lang="en-US" sz="1300" kern="1200" dirty="0">
            <a:solidFill>
              <a:schemeClr val="bg1"/>
            </a:solidFill>
          </a:endParaRPr>
        </a:p>
      </dsp:txBody>
      <dsp:txXfrm>
        <a:off x="3562001" y="2545532"/>
        <a:ext cx="1612561" cy="68411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AA5EB0-B086-4657-A024-330DE6713B2C}">
      <dsp:nvSpPr>
        <dsp:cNvPr id="0" name=""/>
        <dsp:cNvSpPr/>
      </dsp:nvSpPr>
      <dsp:spPr>
        <a:xfrm>
          <a:off x="0" y="4300"/>
          <a:ext cx="6263640" cy="91601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3417C52-3FF9-456B-A4D9-96056465C293}">
      <dsp:nvSpPr>
        <dsp:cNvPr id="0" name=""/>
        <dsp:cNvSpPr/>
      </dsp:nvSpPr>
      <dsp:spPr>
        <a:xfrm>
          <a:off x="277094" y="210403"/>
          <a:ext cx="503807" cy="50380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9D17BF6-5681-4D57-91FA-932FDA3987A6}">
      <dsp:nvSpPr>
        <dsp:cNvPr id="0" name=""/>
        <dsp:cNvSpPr/>
      </dsp:nvSpPr>
      <dsp:spPr>
        <a:xfrm>
          <a:off x="1057996" y="4300"/>
          <a:ext cx="5205643" cy="9160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945" tIns="96945" rIns="96945" bIns="96945" numCol="1" spcCol="1270" anchor="ctr" anchorCtr="0">
          <a:noAutofit/>
        </a:bodyPr>
        <a:lstStyle/>
        <a:p>
          <a:pPr marL="0" lvl="0" indent="0" algn="l" defTabSz="844550">
            <a:lnSpc>
              <a:spcPct val="90000"/>
            </a:lnSpc>
            <a:spcBef>
              <a:spcPct val="0"/>
            </a:spcBef>
            <a:spcAft>
              <a:spcPct val="35000"/>
            </a:spcAft>
            <a:buNone/>
          </a:pPr>
          <a:r>
            <a:rPr lang="en-GB" sz="1900" kern="1200" dirty="0"/>
            <a:t>No effective NHS digital triage tool</a:t>
          </a:r>
          <a:endParaRPr lang="en-US" sz="1900" kern="1200" dirty="0"/>
        </a:p>
      </dsp:txBody>
      <dsp:txXfrm>
        <a:off x="1057996" y="4300"/>
        <a:ext cx="5205643" cy="916014"/>
      </dsp:txXfrm>
    </dsp:sp>
    <dsp:sp modelId="{68B0CEC4-2AEB-4AC6-AC20-F6C38C747757}">
      <dsp:nvSpPr>
        <dsp:cNvPr id="0" name=""/>
        <dsp:cNvSpPr/>
      </dsp:nvSpPr>
      <dsp:spPr>
        <a:xfrm>
          <a:off x="0" y="1149318"/>
          <a:ext cx="6263640" cy="91601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B17DAFA-FA48-469C-9D01-E4BA78C6AE52}">
      <dsp:nvSpPr>
        <dsp:cNvPr id="0" name=""/>
        <dsp:cNvSpPr/>
      </dsp:nvSpPr>
      <dsp:spPr>
        <a:xfrm>
          <a:off x="277094" y="1355421"/>
          <a:ext cx="503807" cy="50380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D0AFE32-691D-4F52-99A2-AEF7EF04FBEA}">
      <dsp:nvSpPr>
        <dsp:cNvPr id="0" name=""/>
        <dsp:cNvSpPr/>
      </dsp:nvSpPr>
      <dsp:spPr>
        <a:xfrm>
          <a:off x="1057996" y="1149318"/>
          <a:ext cx="5205643" cy="9160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945" tIns="96945" rIns="96945" bIns="96945" numCol="1" spcCol="1270" anchor="ctr" anchorCtr="0">
          <a:noAutofit/>
        </a:bodyPr>
        <a:lstStyle/>
        <a:p>
          <a:pPr marL="0" lvl="0" indent="0" algn="l" defTabSz="844550">
            <a:lnSpc>
              <a:spcPct val="90000"/>
            </a:lnSpc>
            <a:spcBef>
              <a:spcPct val="0"/>
            </a:spcBef>
            <a:spcAft>
              <a:spcPct val="35000"/>
            </a:spcAft>
            <a:buNone/>
          </a:pPr>
          <a:r>
            <a:rPr lang="en-GB" sz="1900" kern="1200"/>
            <a:t>NHS 111 often redirects to ER unnecessarily</a:t>
          </a:r>
          <a:endParaRPr lang="en-US" sz="1900" kern="1200"/>
        </a:p>
      </dsp:txBody>
      <dsp:txXfrm>
        <a:off x="1057996" y="1149318"/>
        <a:ext cx="5205643" cy="916014"/>
      </dsp:txXfrm>
    </dsp:sp>
    <dsp:sp modelId="{99466879-C702-43FA-8903-26DE3E02E797}">
      <dsp:nvSpPr>
        <dsp:cNvPr id="0" name=""/>
        <dsp:cNvSpPr/>
      </dsp:nvSpPr>
      <dsp:spPr>
        <a:xfrm>
          <a:off x="0" y="2294336"/>
          <a:ext cx="6263640" cy="91601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F3745F0-23AE-44AD-93D4-FE3F2C939AB7}">
      <dsp:nvSpPr>
        <dsp:cNvPr id="0" name=""/>
        <dsp:cNvSpPr/>
      </dsp:nvSpPr>
      <dsp:spPr>
        <a:xfrm>
          <a:off x="277094" y="2500440"/>
          <a:ext cx="503807" cy="50380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386D4A1-0EE3-41B5-96E2-19CD66AFE813}">
      <dsp:nvSpPr>
        <dsp:cNvPr id="0" name=""/>
        <dsp:cNvSpPr/>
      </dsp:nvSpPr>
      <dsp:spPr>
        <a:xfrm>
          <a:off x="1057996" y="2294336"/>
          <a:ext cx="5205643" cy="9160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945" tIns="96945" rIns="96945" bIns="96945" numCol="1" spcCol="1270" anchor="ctr" anchorCtr="0">
          <a:noAutofit/>
        </a:bodyPr>
        <a:lstStyle/>
        <a:p>
          <a:pPr marL="0" lvl="0" indent="0" algn="l" defTabSz="844550">
            <a:lnSpc>
              <a:spcPct val="90000"/>
            </a:lnSpc>
            <a:spcBef>
              <a:spcPct val="0"/>
            </a:spcBef>
            <a:spcAft>
              <a:spcPct val="35000"/>
            </a:spcAft>
            <a:buNone/>
          </a:pPr>
          <a:r>
            <a:rPr lang="en-GB" sz="1900" kern="1200"/>
            <a:t>Overcrowding, long waits, staff strain</a:t>
          </a:r>
          <a:endParaRPr lang="en-US" sz="1900" kern="1200"/>
        </a:p>
      </dsp:txBody>
      <dsp:txXfrm>
        <a:off x="1057996" y="2294336"/>
        <a:ext cx="5205643" cy="916014"/>
      </dsp:txXfrm>
    </dsp:sp>
    <dsp:sp modelId="{BC1BBDEF-CE70-4592-B840-A65D3D380798}">
      <dsp:nvSpPr>
        <dsp:cNvPr id="0" name=""/>
        <dsp:cNvSpPr/>
      </dsp:nvSpPr>
      <dsp:spPr>
        <a:xfrm>
          <a:off x="0" y="3439354"/>
          <a:ext cx="6263640" cy="91601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465AFC3-F525-42E1-BB1F-5EB4E8855F4A}">
      <dsp:nvSpPr>
        <dsp:cNvPr id="0" name=""/>
        <dsp:cNvSpPr/>
      </dsp:nvSpPr>
      <dsp:spPr>
        <a:xfrm>
          <a:off x="277094" y="3645458"/>
          <a:ext cx="503807" cy="50380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4E073B1-8098-45EC-AD04-8A3AF422799E}">
      <dsp:nvSpPr>
        <dsp:cNvPr id="0" name=""/>
        <dsp:cNvSpPr/>
      </dsp:nvSpPr>
      <dsp:spPr>
        <a:xfrm>
          <a:off x="1057996" y="3439354"/>
          <a:ext cx="5205643" cy="9160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945" tIns="96945" rIns="96945" bIns="96945" numCol="1" spcCol="1270" anchor="ctr" anchorCtr="0">
          <a:noAutofit/>
        </a:bodyPr>
        <a:lstStyle/>
        <a:p>
          <a:pPr marL="0" lvl="0" indent="0" algn="l" defTabSz="844550">
            <a:lnSpc>
              <a:spcPct val="90000"/>
            </a:lnSpc>
            <a:spcBef>
              <a:spcPct val="0"/>
            </a:spcBef>
            <a:spcAft>
              <a:spcPct val="35000"/>
            </a:spcAft>
            <a:buNone/>
          </a:pPr>
          <a:r>
            <a:rPr lang="en-GB" sz="1900" kern="1200"/>
            <a:t>Patients frustrated &amp; distressed</a:t>
          </a:r>
          <a:endParaRPr lang="en-US" sz="1900" kern="1200"/>
        </a:p>
      </dsp:txBody>
      <dsp:txXfrm>
        <a:off x="1057996" y="3439354"/>
        <a:ext cx="5205643" cy="916014"/>
      </dsp:txXfrm>
    </dsp:sp>
    <dsp:sp modelId="{27CD7661-AEB4-425A-B90D-B17A0504E1E2}">
      <dsp:nvSpPr>
        <dsp:cNvPr id="0" name=""/>
        <dsp:cNvSpPr/>
      </dsp:nvSpPr>
      <dsp:spPr>
        <a:xfrm>
          <a:off x="0" y="4584372"/>
          <a:ext cx="6263640" cy="91601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A5FEEFF-15F1-4CAA-B168-B1297D8DD4F6}">
      <dsp:nvSpPr>
        <dsp:cNvPr id="0" name=""/>
        <dsp:cNvSpPr/>
      </dsp:nvSpPr>
      <dsp:spPr>
        <a:xfrm>
          <a:off x="277094" y="4790476"/>
          <a:ext cx="503807" cy="50380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37CF338-7C37-4510-A556-7C9C05EE5BFA}">
      <dsp:nvSpPr>
        <dsp:cNvPr id="0" name=""/>
        <dsp:cNvSpPr/>
      </dsp:nvSpPr>
      <dsp:spPr>
        <a:xfrm>
          <a:off x="1057996" y="4584372"/>
          <a:ext cx="5205643" cy="9160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945" tIns="96945" rIns="96945" bIns="96945" numCol="1" spcCol="1270" anchor="ctr" anchorCtr="0">
          <a:noAutofit/>
        </a:bodyPr>
        <a:lstStyle/>
        <a:p>
          <a:pPr marL="0" lvl="0" indent="0" algn="l" defTabSz="844550">
            <a:lnSpc>
              <a:spcPct val="90000"/>
            </a:lnSpc>
            <a:spcBef>
              <a:spcPct val="0"/>
            </a:spcBef>
            <a:spcAft>
              <a:spcPct val="35000"/>
            </a:spcAft>
            <a:buNone/>
          </a:pPr>
          <a:r>
            <a:rPr lang="en-GB" sz="1900" kern="1200"/>
            <a:t>Need: Automated solution to classify &amp; redirect patients correctly</a:t>
          </a:r>
          <a:endParaRPr lang="en-US" sz="1900" kern="1200"/>
        </a:p>
      </dsp:txBody>
      <dsp:txXfrm>
        <a:off x="1057996" y="4584372"/>
        <a:ext cx="5205643" cy="91601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7FFF15-AAF9-4FA0-86DD-94A3066A36E1}">
      <dsp:nvSpPr>
        <dsp:cNvPr id="0" name=""/>
        <dsp:cNvSpPr/>
      </dsp:nvSpPr>
      <dsp:spPr>
        <a:xfrm>
          <a:off x="0" y="707092"/>
          <a:ext cx="10515600" cy="130540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593E0E3-0481-4D0B-9ED6-B25982B22B0F}">
      <dsp:nvSpPr>
        <dsp:cNvPr id="0" name=""/>
        <dsp:cNvSpPr/>
      </dsp:nvSpPr>
      <dsp:spPr>
        <a:xfrm>
          <a:off x="394883" y="1000807"/>
          <a:ext cx="717970" cy="71797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150644D-26E2-4B2C-9B3A-0C0C6715A44B}">
      <dsp:nvSpPr>
        <dsp:cNvPr id="0" name=""/>
        <dsp:cNvSpPr/>
      </dsp:nvSpPr>
      <dsp:spPr>
        <a:xfrm>
          <a:off x="1507738" y="707092"/>
          <a:ext cx="9007861" cy="1305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55" tIns="138155" rIns="138155" bIns="138155" numCol="1" spcCol="1270" anchor="ctr" anchorCtr="0">
          <a:noAutofit/>
        </a:bodyPr>
        <a:lstStyle/>
        <a:p>
          <a:pPr marL="0" lvl="0" indent="0" algn="l" defTabSz="711200">
            <a:lnSpc>
              <a:spcPct val="90000"/>
            </a:lnSpc>
            <a:spcBef>
              <a:spcPct val="0"/>
            </a:spcBef>
            <a:spcAft>
              <a:spcPct val="35000"/>
            </a:spcAft>
            <a:buNone/>
          </a:pPr>
          <a:r>
            <a:rPr lang="en-GB" sz="1600" kern="1200"/>
            <a:t>Developing a chatbot utilizing AI to access patients' health records and reported symptoms aims to prioritize appointments, reduce wait times, and redirect patients within the NHS to suitable healthcare facilities. The system enhances patient experience by simulating NHS triage logic and recommending care pathways based on clinical urgency and resource availability.</a:t>
          </a:r>
          <a:endParaRPr lang="en-US" sz="1600" kern="1200"/>
        </a:p>
      </dsp:txBody>
      <dsp:txXfrm>
        <a:off x="1507738" y="707092"/>
        <a:ext cx="9007861" cy="1305401"/>
      </dsp:txXfrm>
    </dsp:sp>
    <dsp:sp modelId="{E69C6CDE-6662-4173-8F34-95F7D801D297}">
      <dsp:nvSpPr>
        <dsp:cNvPr id="0" name=""/>
        <dsp:cNvSpPr/>
      </dsp:nvSpPr>
      <dsp:spPr>
        <a:xfrm>
          <a:off x="0" y="2338844"/>
          <a:ext cx="10515600" cy="130540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5D8A63F-9631-4C31-8545-5A2A0F872832}">
      <dsp:nvSpPr>
        <dsp:cNvPr id="0" name=""/>
        <dsp:cNvSpPr/>
      </dsp:nvSpPr>
      <dsp:spPr>
        <a:xfrm>
          <a:off x="394883" y="2632559"/>
          <a:ext cx="717970" cy="71797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1C06F08-5F3E-4315-93D2-926C9C4877AF}">
      <dsp:nvSpPr>
        <dsp:cNvPr id="0" name=""/>
        <dsp:cNvSpPr/>
      </dsp:nvSpPr>
      <dsp:spPr>
        <a:xfrm>
          <a:off x="1507738" y="2338844"/>
          <a:ext cx="9007861" cy="1305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55" tIns="138155" rIns="138155" bIns="138155" numCol="1" spcCol="1270" anchor="ctr" anchorCtr="0">
          <a:noAutofit/>
        </a:bodyPr>
        <a:lstStyle/>
        <a:p>
          <a:pPr marL="0" lvl="0" indent="0" algn="l" defTabSz="711200">
            <a:lnSpc>
              <a:spcPct val="90000"/>
            </a:lnSpc>
            <a:spcBef>
              <a:spcPct val="0"/>
            </a:spcBef>
            <a:spcAft>
              <a:spcPct val="35000"/>
            </a:spcAft>
            <a:buNone/>
          </a:pPr>
          <a:r>
            <a:rPr lang="en-GB" sz="1600" kern="1200"/>
            <a:t>This strategy aims to relieve emergency services by helping patients make informed decisions and receive appropriate care quickly, improving patient flow and reducing wait times in NHS places.</a:t>
          </a:r>
          <a:endParaRPr lang="en-US" sz="1600" kern="1200"/>
        </a:p>
      </dsp:txBody>
      <dsp:txXfrm>
        <a:off x="1507738" y="2338844"/>
        <a:ext cx="9007861" cy="130540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A6047E-65A9-4F15-9F2F-72B747C13496}">
      <dsp:nvSpPr>
        <dsp:cNvPr id="0" name=""/>
        <dsp:cNvSpPr/>
      </dsp:nvSpPr>
      <dsp:spPr>
        <a:xfrm>
          <a:off x="5134" y="1190794"/>
          <a:ext cx="1750888" cy="875444"/>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33020" rIns="49530" bIns="33020" numCol="1" spcCol="1270" anchor="ctr" anchorCtr="0">
          <a:noAutofit/>
        </a:bodyPr>
        <a:lstStyle/>
        <a:p>
          <a:pPr marL="0" lvl="0" indent="0" algn="ctr" defTabSz="1155700">
            <a:lnSpc>
              <a:spcPct val="90000"/>
            </a:lnSpc>
            <a:spcBef>
              <a:spcPct val="0"/>
            </a:spcBef>
            <a:spcAft>
              <a:spcPct val="35000"/>
            </a:spcAft>
            <a:buNone/>
            <a:defRPr b="1"/>
          </a:pPr>
          <a:r>
            <a:rPr lang="en-US" sz="2600" kern="1200"/>
            <a:t>Review</a:t>
          </a:r>
        </a:p>
      </dsp:txBody>
      <dsp:txXfrm>
        <a:off x="30775" y="1216435"/>
        <a:ext cx="1699606" cy="824162"/>
      </dsp:txXfrm>
    </dsp:sp>
    <dsp:sp modelId="{EAEDAE4E-0A11-4C4F-A0EB-10F3E5CA3F76}">
      <dsp:nvSpPr>
        <dsp:cNvPr id="0" name=""/>
        <dsp:cNvSpPr/>
      </dsp:nvSpPr>
      <dsp:spPr>
        <a:xfrm>
          <a:off x="180223" y="2066238"/>
          <a:ext cx="175088" cy="656583"/>
        </a:xfrm>
        <a:custGeom>
          <a:avLst/>
          <a:gdLst/>
          <a:ahLst/>
          <a:cxnLst/>
          <a:rect l="0" t="0" r="0" b="0"/>
          <a:pathLst>
            <a:path>
              <a:moveTo>
                <a:pt x="0" y="0"/>
              </a:moveTo>
              <a:lnTo>
                <a:pt x="0" y="656583"/>
              </a:lnTo>
              <a:lnTo>
                <a:pt x="175088" y="656583"/>
              </a:lnTo>
            </a:path>
          </a:pathLst>
        </a:custGeom>
        <a:noFill/>
        <a:ln w="1905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8B56A466-ED74-466A-BF3B-AB4791441006}">
      <dsp:nvSpPr>
        <dsp:cNvPr id="0" name=""/>
        <dsp:cNvSpPr/>
      </dsp:nvSpPr>
      <dsp:spPr>
        <a:xfrm>
          <a:off x="355312" y="2285099"/>
          <a:ext cx="1400710" cy="875444"/>
        </a:xfrm>
        <a:prstGeom prst="roundRect">
          <a:avLst>
            <a:gd name="adj" fmla="val 10000"/>
          </a:avLst>
        </a:prstGeom>
        <a:solidFill>
          <a:schemeClr val="lt1">
            <a:alpha val="90000"/>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17780" rIns="26670" bIns="17780" numCol="1" spcCol="1270" anchor="ctr" anchorCtr="0">
          <a:noAutofit/>
        </a:bodyPr>
        <a:lstStyle/>
        <a:p>
          <a:pPr marL="0" lvl="0" indent="0" algn="ctr" defTabSz="622300">
            <a:lnSpc>
              <a:spcPct val="90000"/>
            </a:lnSpc>
            <a:spcBef>
              <a:spcPct val="0"/>
            </a:spcBef>
            <a:spcAft>
              <a:spcPct val="35000"/>
            </a:spcAft>
            <a:buNone/>
          </a:pPr>
          <a:r>
            <a:rPr lang="en-US" sz="1400" kern="1200"/>
            <a:t>Review NHS operational &amp; patient care issues</a:t>
          </a:r>
        </a:p>
      </dsp:txBody>
      <dsp:txXfrm>
        <a:off x="380953" y="2310740"/>
        <a:ext cx="1349428" cy="824162"/>
      </dsp:txXfrm>
    </dsp:sp>
    <dsp:sp modelId="{F1650CDF-5B81-495D-B2C0-024E696A4D8D}">
      <dsp:nvSpPr>
        <dsp:cNvPr id="0" name=""/>
        <dsp:cNvSpPr/>
      </dsp:nvSpPr>
      <dsp:spPr>
        <a:xfrm>
          <a:off x="2193745" y="1190794"/>
          <a:ext cx="1750888" cy="875444"/>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33020" rIns="49530" bIns="33020" numCol="1" spcCol="1270" anchor="ctr" anchorCtr="0">
          <a:noAutofit/>
        </a:bodyPr>
        <a:lstStyle/>
        <a:p>
          <a:pPr marL="0" lvl="0" indent="0" algn="ctr" defTabSz="1155700">
            <a:lnSpc>
              <a:spcPct val="90000"/>
            </a:lnSpc>
            <a:spcBef>
              <a:spcPct val="0"/>
            </a:spcBef>
            <a:spcAft>
              <a:spcPct val="35000"/>
            </a:spcAft>
            <a:buNone/>
            <a:defRPr b="1"/>
          </a:pPr>
          <a:r>
            <a:rPr lang="en-US" sz="2600" kern="1200"/>
            <a:t>Design</a:t>
          </a:r>
        </a:p>
      </dsp:txBody>
      <dsp:txXfrm>
        <a:off x="2219386" y="1216435"/>
        <a:ext cx="1699606" cy="824162"/>
      </dsp:txXfrm>
    </dsp:sp>
    <dsp:sp modelId="{E9FEF30B-FC29-4A0B-B1AD-5766EDDF2378}">
      <dsp:nvSpPr>
        <dsp:cNvPr id="0" name=""/>
        <dsp:cNvSpPr/>
      </dsp:nvSpPr>
      <dsp:spPr>
        <a:xfrm>
          <a:off x="2368834" y="2066238"/>
          <a:ext cx="175088" cy="656583"/>
        </a:xfrm>
        <a:custGeom>
          <a:avLst/>
          <a:gdLst/>
          <a:ahLst/>
          <a:cxnLst/>
          <a:rect l="0" t="0" r="0" b="0"/>
          <a:pathLst>
            <a:path>
              <a:moveTo>
                <a:pt x="0" y="0"/>
              </a:moveTo>
              <a:lnTo>
                <a:pt x="0" y="656583"/>
              </a:lnTo>
              <a:lnTo>
                <a:pt x="175088" y="656583"/>
              </a:lnTo>
            </a:path>
          </a:pathLst>
        </a:custGeom>
        <a:noFill/>
        <a:ln w="1905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3C05B842-D9E0-4C25-B143-648B8C8E0BC9}">
      <dsp:nvSpPr>
        <dsp:cNvPr id="0" name=""/>
        <dsp:cNvSpPr/>
      </dsp:nvSpPr>
      <dsp:spPr>
        <a:xfrm>
          <a:off x="2543922" y="2285099"/>
          <a:ext cx="1400710" cy="875444"/>
        </a:xfrm>
        <a:prstGeom prst="roundRect">
          <a:avLst>
            <a:gd name="adj" fmla="val 10000"/>
          </a:avLst>
        </a:prstGeom>
        <a:solidFill>
          <a:schemeClr val="lt1">
            <a:alpha val="90000"/>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17780" rIns="26670" bIns="17780" numCol="1" spcCol="1270" anchor="ctr" anchorCtr="0">
          <a:noAutofit/>
        </a:bodyPr>
        <a:lstStyle/>
        <a:p>
          <a:pPr marL="0" lvl="0" indent="0" algn="ctr" defTabSz="622300">
            <a:lnSpc>
              <a:spcPct val="90000"/>
            </a:lnSpc>
            <a:spcBef>
              <a:spcPct val="0"/>
            </a:spcBef>
            <a:spcAft>
              <a:spcPct val="35000"/>
            </a:spcAft>
            <a:buNone/>
          </a:pPr>
          <a:r>
            <a:rPr lang="en-US" sz="1400" kern="1200"/>
            <a:t>Design chatbot using Power Automate &amp; Dialogflow</a:t>
          </a:r>
        </a:p>
      </dsp:txBody>
      <dsp:txXfrm>
        <a:off x="2569563" y="2310740"/>
        <a:ext cx="1349428" cy="824162"/>
      </dsp:txXfrm>
    </dsp:sp>
    <dsp:sp modelId="{257B21EC-F7FC-47E5-B026-68DA9A73C468}">
      <dsp:nvSpPr>
        <dsp:cNvPr id="0" name=""/>
        <dsp:cNvSpPr/>
      </dsp:nvSpPr>
      <dsp:spPr>
        <a:xfrm>
          <a:off x="4382355" y="1190794"/>
          <a:ext cx="1750888" cy="875444"/>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33020" rIns="49530" bIns="33020" numCol="1" spcCol="1270" anchor="ctr" anchorCtr="0">
          <a:noAutofit/>
        </a:bodyPr>
        <a:lstStyle/>
        <a:p>
          <a:pPr marL="0" lvl="0" indent="0" algn="ctr" defTabSz="1155700">
            <a:lnSpc>
              <a:spcPct val="90000"/>
            </a:lnSpc>
            <a:spcBef>
              <a:spcPct val="0"/>
            </a:spcBef>
            <a:spcAft>
              <a:spcPct val="35000"/>
            </a:spcAft>
            <a:buNone/>
            <a:defRPr b="1"/>
          </a:pPr>
          <a:r>
            <a:rPr lang="en-US" sz="2600" kern="1200"/>
            <a:t>Develop</a:t>
          </a:r>
        </a:p>
      </dsp:txBody>
      <dsp:txXfrm>
        <a:off x="4407996" y="1216435"/>
        <a:ext cx="1699606" cy="824162"/>
      </dsp:txXfrm>
    </dsp:sp>
    <dsp:sp modelId="{62827AC0-6A94-4090-8ACC-D861E3A5ADEA}">
      <dsp:nvSpPr>
        <dsp:cNvPr id="0" name=""/>
        <dsp:cNvSpPr/>
      </dsp:nvSpPr>
      <dsp:spPr>
        <a:xfrm>
          <a:off x="4557444" y="2066238"/>
          <a:ext cx="175088" cy="656583"/>
        </a:xfrm>
        <a:custGeom>
          <a:avLst/>
          <a:gdLst/>
          <a:ahLst/>
          <a:cxnLst/>
          <a:rect l="0" t="0" r="0" b="0"/>
          <a:pathLst>
            <a:path>
              <a:moveTo>
                <a:pt x="0" y="0"/>
              </a:moveTo>
              <a:lnTo>
                <a:pt x="0" y="656583"/>
              </a:lnTo>
              <a:lnTo>
                <a:pt x="175088" y="656583"/>
              </a:lnTo>
            </a:path>
          </a:pathLst>
        </a:custGeom>
        <a:noFill/>
        <a:ln w="1905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2E452CA8-BC3C-4F39-B136-73B60E3E1BDB}">
      <dsp:nvSpPr>
        <dsp:cNvPr id="0" name=""/>
        <dsp:cNvSpPr/>
      </dsp:nvSpPr>
      <dsp:spPr>
        <a:xfrm>
          <a:off x="4732533" y="2285099"/>
          <a:ext cx="1400710" cy="875444"/>
        </a:xfrm>
        <a:prstGeom prst="roundRect">
          <a:avLst>
            <a:gd name="adj" fmla="val 10000"/>
          </a:avLst>
        </a:prstGeom>
        <a:solidFill>
          <a:schemeClr val="lt1">
            <a:alpha val="90000"/>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17780" rIns="26670" bIns="17780" numCol="1" spcCol="1270" anchor="ctr" anchorCtr="0">
          <a:noAutofit/>
        </a:bodyPr>
        <a:lstStyle/>
        <a:p>
          <a:pPr marL="0" lvl="0" indent="0" algn="ctr" defTabSz="622300">
            <a:lnSpc>
              <a:spcPct val="90000"/>
            </a:lnSpc>
            <a:spcBef>
              <a:spcPct val="0"/>
            </a:spcBef>
            <a:spcAft>
              <a:spcPct val="35000"/>
            </a:spcAft>
            <a:buNone/>
          </a:pPr>
          <a:r>
            <a:rPr lang="en-US" sz="1400" kern="1200" dirty="0"/>
            <a:t>Develop dummy NHS records, test script database</a:t>
          </a:r>
        </a:p>
      </dsp:txBody>
      <dsp:txXfrm>
        <a:off x="4758174" y="2310740"/>
        <a:ext cx="1349428" cy="824162"/>
      </dsp:txXfrm>
    </dsp:sp>
    <dsp:sp modelId="{406A0A1F-E940-473D-A212-B33EEA76A92A}">
      <dsp:nvSpPr>
        <dsp:cNvPr id="0" name=""/>
        <dsp:cNvSpPr/>
      </dsp:nvSpPr>
      <dsp:spPr>
        <a:xfrm>
          <a:off x="6570966" y="1190794"/>
          <a:ext cx="1750888" cy="875444"/>
        </a:xfrm>
        <a:prstGeom prst="roundRect">
          <a:avLst>
            <a:gd name="adj" fmla="val 10000"/>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33020" rIns="49530" bIns="33020" numCol="1" spcCol="1270" anchor="ctr" anchorCtr="0">
          <a:noAutofit/>
        </a:bodyPr>
        <a:lstStyle/>
        <a:p>
          <a:pPr marL="0" lvl="0" indent="0" algn="ctr" defTabSz="1155700">
            <a:lnSpc>
              <a:spcPct val="90000"/>
            </a:lnSpc>
            <a:spcBef>
              <a:spcPct val="0"/>
            </a:spcBef>
            <a:spcAft>
              <a:spcPct val="35000"/>
            </a:spcAft>
            <a:buNone/>
            <a:defRPr b="1"/>
          </a:pPr>
          <a:r>
            <a:rPr lang="en-US" sz="2600" kern="1200"/>
            <a:t>Test</a:t>
          </a:r>
        </a:p>
      </dsp:txBody>
      <dsp:txXfrm>
        <a:off x="6596607" y="1216435"/>
        <a:ext cx="1699606" cy="824162"/>
      </dsp:txXfrm>
    </dsp:sp>
    <dsp:sp modelId="{F7059BB6-D302-4C48-BCBD-B6EC4E23FCD0}">
      <dsp:nvSpPr>
        <dsp:cNvPr id="0" name=""/>
        <dsp:cNvSpPr/>
      </dsp:nvSpPr>
      <dsp:spPr>
        <a:xfrm>
          <a:off x="6746055" y="2066238"/>
          <a:ext cx="175088" cy="656583"/>
        </a:xfrm>
        <a:custGeom>
          <a:avLst/>
          <a:gdLst/>
          <a:ahLst/>
          <a:cxnLst/>
          <a:rect l="0" t="0" r="0" b="0"/>
          <a:pathLst>
            <a:path>
              <a:moveTo>
                <a:pt x="0" y="0"/>
              </a:moveTo>
              <a:lnTo>
                <a:pt x="0" y="656583"/>
              </a:lnTo>
              <a:lnTo>
                <a:pt x="175088" y="656583"/>
              </a:lnTo>
            </a:path>
          </a:pathLst>
        </a:custGeom>
        <a:noFill/>
        <a:ln w="1905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64CFB362-2786-4831-BAA0-F5CBBAFF9957}">
      <dsp:nvSpPr>
        <dsp:cNvPr id="0" name=""/>
        <dsp:cNvSpPr/>
      </dsp:nvSpPr>
      <dsp:spPr>
        <a:xfrm>
          <a:off x="6921144" y="2285099"/>
          <a:ext cx="1400710" cy="875444"/>
        </a:xfrm>
        <a:prstGeom prst="roundRect">
          <a:avLst>
            <a:gd name="adj" fmla="val 10000"/>
          </a:avLst>
        </a:prstGeom>
        <a:solidFill>
          <a:schemeClr val="lt1">
            <a:alpha val="90000"/>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17780" rIns="26670" bIns="17780" numCol="1" spcCol="1270" anchor="ctr" anchorCtr="0">
          <a:noAutofit/>
        </a:bodyPr>
        <a:lstStyle/>
        <a:p>
          <a:pPr marL="0" lvl="0" indent="0" algn="ctr" defTabSz="622300">
            <a:lnSpc>
              <a:spcPct val="90000"/>
            </a:lnSpc>
            <a:spcBef>
              <a:spcPct val="0"/>
            </a:spcBef>
            <a:spcAft>
              <a:spcPct val="35000"/>
            </a:spcAft>
            <a:buNone/>
          </a:pPr>
          <a:r>
            <a:rPr lang="en-US" sz="1400" kern="1200"/>
            <a:t>Test chatbot with 10 symptom cases (&lt;10s response)</a:t>
          </a:r>
        </a:p>
      </dsp:txBody>
      <dsp:txXfrm>
        <a:off x="6946785" y="2310740"/>
        <a:ext cx="1349428" cy="824162"/>
      </dsp:txXfrm>
    </dsp:sp>
    <dsp:sp modelId="{17BAC43E-8454-4E1E-B7AC-DAACA925A54B}">
      <dsp:nvSpPr>
        <dsp:cNvPr id="0" name=""/>
        <dsp:cNvSpPr/>
      </dsp:nvSpPr>
      <dsp:spPr>
        <a:xfrm>
          <a:off x="8759576" y="1190794"/>
          <a:ext cx="1750888" cy="875444"/>
        </a:xfrm>
        <a:prstGeom prst="roundRect">
          <a:avLst>
            <a:gd name="adj" fmla="val 10000"/>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33020" rIns="49530" bIns="33020" numCol="1" spcCol="1270" anchor="ctr" anchorCtr="0">
          <a:noAutofit/>
        </a:bodyPr>
        <a:lstStyle/>
        <a:p>
          <a:pPr marL="0" lvl="0" indent="0" algn="ctr" defTabSz="1155700">
            <a:lnSpc>
              <a:spcPct val="90000"/>
            </a:lnSpc>
            <a:spcBef>
              <a:spcPct val="0"/>
            </a:spcBef>
            <a:spcAft>
              <a:spcPct val="35000"/>
            </a:spcAft>
            <a:buNone/>
            <a:defRPr b="1"/>
          </a:pPr>
          <a:r>
            <a:rPr lang="en-US" sz="2600" kern="1200"/>
            <a:t>Document</a:t>
          </a:r>
        </a:p>
      </dsp:txBody>
      <dsp:txXfrm>
        <a:off x="8785217" y="1216435"/>
        <a:ext cx="1699606" cy="824162"/>
      </dsp:txXfrm>
    </dsp:sp>
    <dsp:sp modelId="{56CBB26D-890C-4B70-A071-DE451F680883}">
      <dsp:nvSpPr>
        <dsp:cNvPr id="0" name=""/>
        <dsp:cNvSpPr/>
      </dsp:nvSpPr>
      <dsp:spPr>
        <a:xfrm>
          <a:off x="8934665" y="2066238"/>
          <a:ext cx="175088" cy="656583"/>
        </a:xfrm>
        <a:custGeom>
          <a:avLst/>
          <a:gdLst/>
          <a:ahLst/>
          <a:cxnLst/>
          <a:rect l="0" t="0" r="0" b="0"/>
          <a:pathLst>
            <a:path>
              <a:moveTo>
                <a:pt x="0" y="0"/>
              </a:moveTo>
              <a:lnTo>
                <a:pt x="0" y="656583"/>
              </a:lnTo>
              <a:lnTo>
                <a:pt x="175088" y="656583"/>
              </a:lnTo>
            </a:path>
          </a:pathLst>
        </a:custGeom>
        <a:noFill/>
        <a:ln w="1905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64526534-D6D3-47F8-A107-B79E4DF73513}">
      <dsp:nvSpPr>
        <dsp:cNvPr id="0" name=""/>
        <dsp:cNvSpPr/>
      </dsp:nvSpPr>
      <dsp:spPr>
        <a:xfrm>
          <a:off x="9109754" y="2285099"/>
          <a:ext cx="1400710" cy="875444"/>
        </a:xfrm>
        <a:prstGeom prst="roundRect">
          <a:avLst>
            <a:gd name="adj" fmla="val 10000"/>
          </a:avLst>
        </a:prstGeom>
        <a:solidFill>
          <a:schemeClr val="lt1">
            <a:alpha val="90000"/>
            <a:hueOff val="0"/>
            <a:satOff val="0"/>
            <a:lumOff val="0"/>
            <a:alphaOff val="0"/>
          </a:schemeClr>
        </a:solidFill>
        <a:ln w="1905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17780" rIns="26670" bIns="17780" numCol="1" spcCol="1270" anchor="ctr" anchorCtr="0">
          <a:noAutofit/>
        </a:bodyPr>
        <a:lstStyle/>
        <a:p>
          <a:pPr marL="0" lvl="0" indent="0" algn="ctr" defTabSz="622300">
            <a:lnSpc>
              <a:spcPct val="90000"/>
            </a:lnSpc>
            <a:spcBef>
              <a:spcPct val="0"/>
            </a:spcBef>
            <a:spcAft>
              <a:spcPct val="35000"/>
            </a:spcAft>
            <a:buNone/>
          </a:pPr>
          <a:r>
            <a:rPr lang="en-US" sz="1400" kern="1200"/>
            <a:t>Document development &amp; testing</a:t>
          </a:r>
        </a:p>
      </dsp:txBody>
      <dsp:txXfrm>
        <a:off x="9135395" y="2310740"/>
        <a:ext cx="1349428" cy="82416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726C58-8F30-4F48-8B33-ABDBF90A37CE}">
      <dsp:nvSpPr>
        <dsp:cNvPr id="0" name=""/>
        <dsp:cNvSpPr/>
      </dsp:nvSpPr>
      <dsp:spPr>
        <a:xfrm>
          <a:off x="0" y="6644"/>
          <a:ext cx="5029085" cy="998156"/>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kern="1200"/>
            <a:t>Python (Custom Bot)</a:t>
          </a:r>
          <a:r>
            <a:rPr lang="en-GB" sz="1900" kern="1200"/>
            <a:t> – flexible, ML ready, but complex</a:t>
          </a:r>
          <a:endParaRPr lang="en-US" sz="1900" kern="1200"/>
        </a:p>
      </dsp:txBody>
      <dsp:txXfrm>
        <a:off x="48726" y="55370"/>
        <a:ext cx="4931633" cy="900704"/>
      </dsp:txXfrm>
    </dsp:sp>
    <dsp:sp modelId="{E00DE664-C928-4FFE-9056-AB35BB3081D4}">
      <dsp:nvSpPr>
        <dsp:cNvPr id="0" name=""/>
        <dsp:cNvSpPr/>
      </dsp:nvSpPr>
      <dsp:spPr>
        <a:xfrm>
          <a:off x="0" y="1101122"/>
          <a:ext cx="4911205" cy="998156"/>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kern="1200"/>
            <a:t>Microsoft Power Virtual Agents</a:t>
          </a:r>
          <a:r>
            <a:rPr lang="en-GB" sz="1900" kern="1200"/>
            <a:t> – no-code, integrates with Microsoft tools, but costly</a:t>
          </a:r>
          <a:endParaRPr lang="en-US" sz="1900" kern="1200"/>
        </a:p>
      </dsp:txBody>
      <dsp:txXfrm>
        <a:off x="48726" y="1149848"/>
        <a:ext cx="4813753" cy="900704"/>
      </dsp:txXfrm>
    </dsp:sp>
    <dsp:sp modelId="{CF0C9BCB-83F9-4DF2-800B-83244945D39F}">
      <dsp:nvSpPr>
        <dsp:cNvPr id="0" name=""/>
        <dsp:cNvSpPr/>
      </dsp:nvSpPr>
      <dsp:spPr>
        <a:xfrm>
          <a:off x="0" y="2212272"/>
          <a:ext cx="5007318" cy="998156"/>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kern="1200" err="1"/>
            <a:t>Dialogflow</a:t>
          </a:r>
          <a:r>
            <a:rPr lang="en-GB" sz="1900" b="1" kern="1200"/>
            <a:t> (Google)</a:t>
          </a:r>
          <a:r>
            <a:rPr lang="en-GB" sz="1900" kern="1200"/>
            <a:t> – advanced NLP, scalable, but limited offline support</a:t>
          </a:r>
          <a:endParaRPr lang="en-US" sz="1900" kern="1200"/>
        </a:p>
      </dsp:txBody>
      <dsp:txXfrm>
        <a:off x="48726" y="2260998"/>
        <a:ext cx="4909866" cy="900704"/>
      </dsp:txXfrm>
    </dsp:sp>
    <dsp:sp modelId="{C58C85FF-DD49-4272-80F4-14A17335A11B}">
      <dsp:nvSpPr>
        <dsp:cNvPr id="0" name=""/>
        <dsp:cNvSpPr/>
      </dsp:nvSpPr>
      <dsp:spPr>
        <a:xfrm>
          <a:off x="0" y="3260657"/>
          <a:ext cx="5072830" cy="998156"/>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kern="1200" err="1"/>
            <a:t>ChatterBot</a:t>
          </a:r>
          <a:r>
            <a:rPr lang="en-GB" sz="1900" kern="1200"/>
            <a:t> – simple, open-source, but outdated</a:t>
          </a:r>
          <a:endParaRPr lang="en-US" sz="1900" kern="1200"/>
        </a:p>
      </dsp:txBody>
      <dsp:txXfrm>
        <a:off x="48726" y="3309383"/>
        <a:ext cx="4975378" cy="90070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6B910C-1152-4008-B377-4FC4ECFD3132}">
      <dsp:nvSpPr>
        <dsp:cNvPr id="0" name=""/>
        <dsp:cNvSpPr/>
      </dsp:nvSpPr>
      <dsp:spPr>
        <a:xfrm>
          <a:off x="7036" y="409766"/>
          <a:ext cx="684117" cy="68411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AC2660B-FCB3-44E7-BB3C-711586BF40D3}">
      <dsp:nvSpPr>
        <dsp:cNvPr id="0" name=""/>
        <dsp:cNvSpPr/>
      </dsp:nvSpPr>
      <dsp:spPr>
        <a:xfrm>
          <a:off x="150701" y="553430"/>
          <a:ext cx="396787" cy="3967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C5AF417-D1F7-4BB4-8CA4-0AAF00E5FC1E}">
      <dsp:nvSpPr>
        <dsp:cNvPr id="0" name=""/>
        <dsp:cNvSpPr/>
      </dsp:nvSpPr>
      <dsp:spPr>
        <a:xfrm>
          <a:off x="837750" y="409766"/>
          <a:ext cx="1612561" cy="6841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dirty="0">
              <a:solidFill>
                <a:schemeClr val="bg1"/>
              </a:solidFill>
            </a:rPr>
            <a:t>Development approach: Weekly goals with prototype testing and feedback collection.</a:t>
          </a:r>
          <a:endParaRPr lang="en-US" sz="1100" kern="1200" dirty="0">
            <a:solidFill>
              <a:schemeClr val="bg1"/>
            </a:solidFill>
          </a:endParaRPr>
        </a:p>
      </dsp:txBody>
      <dsp:txXfrm>
        <a:off x="837750" y="409766"/>
        <a:ext cx="1612561" cy="684117"/>
      </dsp:txXfrm>
    </dsp:sp>
    <dsp:sp modelId="{57ABFEC8-28D2-4F97-BB58-2472A050E9C8}">
      <dsp:nvSpPr>
        <dsp:cNvPr id="0" name=""/>
        <dsp:cNvSpPr/>
      </dsp:nvSpPr>
      <dsp:spPr>
        <a:xfrm>
          <a:off x="2731288" y="409766"/>
          <a:ext cx="684117" cy="68411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E635FB0-9DA5-491C-85AF-84B78F048B66}">
      <dsp:nvSpPr>
        <dsp:cNvPr id="0" name=""/>
        <dsp:cNvSpPr/>
      </dsp:nvSpPr>
      <dsp:spPr>
        <a:xfrm>
          <a:off x="2874952" y="553430"/>
          <a:ext cx="396787" cy="3967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B440A71-C131-488D-8EE3-122AF19C4292}">
      <dsp:nvSpPr>
        <dsp:cNvPr id="0" name=""/>
        <dsp:cNvSpPr/>
      </dsp:nvSpPr>
      <dsp:spPr>
        <a:xfrm>
          <a:off x="3562001" y="226843"/>
          <a:ext cx="1612561" cy="10499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dirty="0">
              <a:solidFill>
                <a:schemeClr val="bg1"/>
              </a:solidFill>
            </a:rPr>
            <a:t>Technology stack: Microsoft Power Automate, </a:t>
          </a:r>
          <a:r>
            <a:rPr lang="en-GB" sz="1100" kern="1200" dirty="0" err="1">
              <a:solidFill>
                <a:schemeClr val="bg1"/>
              </a:solidFill>
            </a:rPr>
            <a:t>Dialogflow</a:t>
          </a:r>
          <a:r>
            <a:rPr lang="en-GB" sz="1100" kern="1200" dirty="0">
              <a:solidFill>
                <a:schemeClr val="bg1"/>
              </a:solidFill>
            </a:rPr>
            <a:t>, Chatterbox, Google Cloud services, python, flask.</a:t>
          </a:r>
          <a:endParaRPr lang="en-US" sz="1100" kern="1200" dirty="0">
            <a:solidFill>
              <a:schemeClr val="bg1"/>
            </a:solidFill>
          </a:endParaRPr>
        </a:p>
      </dsp:txBody>
      <dsp:txXfrm>
        <a:off x="3562001" y="226843"/>
        <a:ext cx="1612561" cy="1049962"/>
      </dsp:txXfrm>
    </dsp:sp>
    <dsp:sp modelId="{6964039C-D335-4FA9-85A0-01777268E94F}">
      <dsp:nvSpPr>
        <dsp:cNvPr id="0" name=""/>
        <dsp:cNvSpPr/>
      </dsp:nvSpPr>
      <dsp:spPr>
        <a:xfrm>
          <a:off x="7036" y="2016533"/>
          <a:ext cx="684117" cy="68411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50B025E-2731-43B6-9515-8EECD802D82B}">
      <dsp:nvSpPr>
        <dsp:cNvPr id="0" name=""/>
        <dsp:cNvSpPr/>
      </dsp:nvSpPr>
      <dsp:spPr>
        <a:xfrm>
          <a:off x="150701" y="2160197"/>
          <a:ext cx="396787" cy="39678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5BC1F5C-D5DD-44D8-AC9B-F0367464D50A}">
      <dsp:nvSpPr>
        <dsp:cNvPr id="0" name=""/>
        <dsp:cNvSpPr/>
      </dsp:nvSpPr>
      <dsp:spPr>
        <a:xfrm>
          <a:off x="837750" y="2016533"/>
          <a:ext cx="1612561" cy="6841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dirty="0">
              <a:solidFill>
                <a:schemeClr val="bg1"/>
              </a:solidFill>
            </a:rPr>
            <a:t>Design process: Block diagrams, and flow diagrams.</a:t>
          </a:r>
          <a:endParaRPr lang="en-US" sz="1100" kern="1200" dirty="0">
            <a:solidFill>
              <a:schemeClr val="bg1"/>
            </a:solidFill>
          </a:endParaRPr>
        </a:p>
      </dsp:txBody>
      <dsp:txXfrm>
        <a:off x="837750" y="2016533"/>
        <a:ext cx="1612561" cy="684117"/>
      </dsp:txXfrm>
    </dsp:sp>
    <dsp:sp modelId="{B0C6BC50-954B-4CAD-9BBD-137E1AD439A7}">
      <dsp:nvSpPr>
        <dsp:cNvPr id="0" name=""/>
        <dsp:cNvSpPr/>
      </dsp:nvSpPr>
      <dsp:spPr>
        <a:xfrm>
          <a:off x="2731288" y="2016533"/>
          <a:ext cx="684117" cy="68411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97017CF-9A2D-4654-BFA2-A09C377BDCFC}">
      <dsp:nvSpPr>
        <dsp:cNvPr id="0" name=""/>
        <dsp:cNvSpPr/>
      </dsp:nvSpPr>
      <dsp:spPr>
        <a:xfrm>
          <a:off x="2874952" y="2160197"/>
          <a:ext cx="396787" cy="39678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84DC3CC-8E9B-4969-9821-334FFA6C6EB1}">
      <dsp:nvSpPr>
        <dsp:cNvPr id="0" name=""/>
        <dsp:cNvSpPr/>
      </dsp:nvSpPr>
      <dsp:spPr>
        <a:xfrm>
          <a:off x="3562001" y="2016533"/>
          <a:ext cx="1612561" cy="6841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dirty="0">
              <a:solidFill>
                <a:schemeClr val="bg1"/>
              </a:solidFill>
            </a:rPr>
            <a:t>Evaluation: Functional testing and alfa testing with random data.</a:t>
          </a:r>
          <a:endParaRPr lang="en-US" sz="1100" kern="1200" dirty="0">
            <a:solidFill>
              <a:schemeClr val="bg1"/>
            </a:solidFill>
          </a:endParaRPr>
        </a:p>
      </dsp:txBody>
      <dsp:txXfrm>
        <a:off x="3562001" y="2016533"/>
        <a:ext cx="1612561" cy="684117"/>
      </dsp:txXfrm>
    </dsp:sp>
    <dsp:sp modelId="{AFE4BC71-7F85-45F7-8175-193EA79AB81D}">
      <dsp:nvSpPr>
        <dsp:cNvPr id="0" name=""/>
        <dsp:cNvSpPr/>
      </dsp:nvSpPr>
      <dsp:spPr>
        <a:xfrm>
          <a:off x="7036" y="3440377"/>
          <a:ext cx="684117" cy="68411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2236769-62D9-47A6-B895-F4C371DC682E}">
      <dsp:nvSpPr>
        <dsp:cNvPr id="0" name=""/>
        <dsp:cNvSpPr/>
      </dsp:nvSpPr>
      <dsp:spPr>
        <a:xfrm>
          <a:off x="150701" y="3584042"/>
          <a:ext cx="396787" cy="39678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CE4100D-E461-412D-8A17-2C6A4756DD50}">
      <dsp:nvSpPr>
        <dsp:cNvPr id="0" name=""/>
        <dsp:cNvSpPr/>
      </dsp:nvSpPr>
      <dsp:spPr>
        <a:xfrm>
          <a:off x="837750" y="3440377"/>
          <a:ext cx="1612561" cy="6841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dirty="0">
              <a:solidFill>
                <a:schemeClr val="bg1"/>
              </a:solidFill>
            </a:rPr>
            <a:t>No real data or patient records will be used.</a:t>
          </a:r>
          <a:endParaRPr lang="en-US" sz="1100" kern="1200" dirty="0">
            <a:solidFill>
              <a:schemeClr val="bg1"/>
            </a:solidFill>
          </a:endParaRPr>
        </a:p>
      </dsp:txBody>
      <dsp:txXfrm>
        <a:off x="837750" y="3440377"/>
        <a:ext cx="1612561" cy="68411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4D24AC-E094-40F8-B7AA-D9E46E1D056B}">
      <dsp:nvSpPr>
        <dsp:cNvPr id="0" name=""/>
        <dsp:cNvSpPr/>
      </dsp:nvSpPr>
      <dsp:spPr>
        <a:xfrm>
          <a:off x="0" y="2319"/>
          <a:ext cx="6245265" cy="11757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D06C734-6F90-469A-A196-1BD2F16D2E15}">
      <dsp:nvSpPr>
        <dsp:cNvPr id="0" name=""/>
        <dsp:cNvSpPr/>
      </dsp:nvSpPr>
      <dsp:spPr>
        <a:xfrm>
          <a:off x="355657" y="266858"/>
          <a:ext cx="646650" cy="64665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606D71C-4C43-4963-84EF-2533F285D2F0}">
      <dsp:nvSpPr>
        <dsp:cNvPr id="0" name=""/>
        <dsp:cNvSpPr/>
      </dsp:nvSpPr>
      <dsp:spPr>
        <a:xfrm>
          <a:off x="1357965" y="2319"/>
          <a:ext cx="4887299" cy="1175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31" tIns="124431" rIns="124431" bIns="124431" numCol="1" spcCol="1270" anchor="ctr" anchorCtr="0">
          <a:noAutofit/>
        </a:bodyPr>
        <a:lstStyle/>
        <a:p>
          <a:pPr marL="0" lvl="0" indent="0" algn="l" defTabSz="844550">
            <a:lnSpc>
              <a:spcPct val="100000"/>
            </a:lnSpc>
            <a:spcBef>
              <a:spcPct val="0"/>
            </a:spcBef>
            <a:spcAft>
              <a:spcPct val="35000"/>
            </a:spcAft>
            <a:buNone/>
          </a:pPr>
          <a:r>
            <a:rPr lang="en-GB" sz="1900" kern="1200"/>
            <a:t>No personal/patient data used</a:t>
          </a:r>
          <a:endParaRPr lang="en-US" sz="1900" kern="1200"/>
        </a:p>
      </dsp:txBody>
      <dsp:txXfrm>
        <a:off x="1357965" y="2319"/>
        <a:ext cx="4887299" cy="1175727"/>
      </dsp:txXfrm>
    </dsp:sp>
    <dsp:sp modelId="{DE1E64C3-6513-4A20-9137-8A3C05696524}">
      <dsp:nvSpPr>
        <dsp:cNvPr id="0" name=""/>
        <dsp:cNvSpPr/>
      </dsp:nvSpPr>
      <dsp:spPr>
        <a:xfrm>
          <a:off x="0" y="1471979"/>
          <a:ext cx="6245265" cy="11757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D477315-7211-4D28-80DA-8E6B3C401973}">
      <dsp:nvSpPr>
        <dsp:cNvPr id="0" name=""/>
        <dsp:cNvSpPr/>
      </dsp:nvSpPr>
      <dsp:spPr>
        <a:xfrm>
          <a:off x="355657" y="1736518"/>
          <a:ext cx="646650" cy="64665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B592845-5AB3-4EEE-ADD6-D30F5C243713}">
      <dsp:nvSpPr>
        <dsp:cNvPr id="0" name=""/>
        <dsp:cNvSpPr/>
      </dsp:nvSpPr>
      <dsp:spPr>
        <a:xfrm>
          <a:off x="1357965" y="1471979"/>
          <a:ext cx="4887299" cy="1175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31" tIns="124431" rIns="124431" bIns="124431" numCol="1" spcCol="1270" anchor="ctr" anchorCtr="0">
          <a:noAutofit/>
        </a:bodyPr>
        <a:lstStyle/>
        <a:p>
          <a:pPr marL="0" lvl="0" indent="0" algn="l" defTabSz="844550">
            <a:lnSpc>
              <a:spcPct val="100000"/>
            </a:lnSpc>
            <a:spcBef>
              <a:spcPct val="0"/>
            </a:spcBef>
            <a:spcAft>
              <a:spcPct val="35000"/>
            </a:spcAft>
            <a:buNone/>
          </a:pPr>
          <a:r>
            <a:rPr lang="en-GB" sz="1900" kern="1200"/>
            <a:t>Simulated data only</a:t>
          </a:r>
          <a:endParaRPr lang="en-US" sz="1900" kern="1200"/>
        </a:p>
      </dsp:txBody>
      <dsp:txXfrm>
        <a:off x="1357965" y="1471979"/>
        <a:ext cx="4887299" cy="1175727"/>
      </dsp:txXfrm>
    </dsp:sp>
    <dsp:sp modelId="{6F719122-8EA8-4BEB-BC31-08A3713398AD}">
      <dsp:nvSpPr>
        <dsp:cNvPr id="0" name=""/>
        <dsp:cNvSpPr/>
      </dsp:nvSpPr>
      <dsp:spPr>
        <a:xfrm>
          <a:off x="0" y="2941639"/>
          <a:ext cx="6245265" cy="11757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3AC09E8-1D52-48A6-9AA9-1F46929BB04A}">
      <dsp:nvSpPr>
        <dsp:cNvPr id="0" name=""/>
        <dsp:cNvSpPr/>
      </dsp:nvSpPr>
      <dsp:spPr>
        <a:xfrm>
          <a:off x="355657" y="3206178"/>
          <a:ext cx="646650" cy="64665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BDD7442-C57D-479D-87F7-30F722BB9183}">
      <dsp:nvSpPr>
        <dsp:cNvPr id="0" name=""/>
        <dsp:cNvSpPr/>
      </dsp:nvSpPr>
      <dsp:spPr>
        <a:xfrm>
          <a:off x="1357965" y="2941639"/>
          <a:ext cx="4887299" cy="1175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31" tIns="124431" rIns="124431" bIns="124431" numCol="1" spcCol="1270" anchor="ctr" anchorCtr="0">
          <a:noAutofit/>
        </a:bodyPr>
        <a:lstStyle/>
        <a:p>
          <a:pPr marL="0" lvl="0" indent="0" algn="l" defTabSz="844550">
            <a:lnSpc>
              <a:spcPct val="100000"/>
            </a:lnSpc>
            <a:spcBef>
              <a:spcPct val="0"/>
            </a:spcBef>
            <a:spcAft>
              <a:spcPct val="35000"/>
            </a:spcAft>
            <a:buNone/>
          </a:pPr>
          <a:r>
            <a:rPr lang="en-GB" sz="1900" kern="1200"/>
            <a:t>Compliance with NHS standards (clarity, accessibility, privacy)</a:t>
          </a:r>
          <a:endParaRPr lang="en-US" sz="1900" kern="1200"/>
        </a:p>
      </dsp:txBody>
      <dsp:txXfrm>
        <a:off x="1357965" y="2941639"/>
        <a:ext cx="4887299" cy="1175727"/>
      </dsp:txXfrm>
    </dsp:sp>
    <dsp:sp modelId="{62DF76A9-E4BD-4D5C-B9C5-C337A8773B1B}">
      <dsp:nvSpPr>
        <dsp:cNvPr id="0" name=""/>
        <dsp:cNvSpPr/>
      </dsp:nvSpPr>
      <dsp:spPr>
        <a:xfrm>
          <a:off x="0" y="4411299"/>
          <a:ext cx="6245265" cy="11757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69F85DF-E544-4995-B89F-A5B1AA00FD1D}">
      <dsp:nvSpPr>
        <dsp:cNvPr id="0" name=""/>
        <dsp:cNvSpPr/>
      </dsp:nvSpPr>
      <dsp:spPr>
        <a:xfrm>
          <a:off x="355657" y="4675838"/>
          <a:ext cx="646650" cy="64665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11E2788-BD78-4D24-821C-E0A24B9D9E3C}">
      <dsp:nvSpPr>
        <dsp:cNvPr id="0" name=""/>
        <dsp:cNvSpPr/>
      </dsp:nvSpPr>
      <dsp:spPr>
        <a:xfrm>
          <a:off x="1357965" y="4411299"/>
          <a:ext cx="4887299" cy="1175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31" tIns="124431" rIns="124431" bIns="124431" numCol="1" spcCol="1270" anchor="ctr" anchorCtr="0">
          <a:noAutofit/>
        </a:bodyPr>
        <a:lstStyle/>
        <a:p>
          <a:pPr marL="0" lvl="0" indent="0" algn="l" defTabSz="844550">
            <a:lnSpc>
              <a:spcPct val="100000"/>
            </a:lnSpc>
            <a:spcBef>
              <a:spcPct val="0"/>
            </a:spcBef>
            <a:spcAft>
              <a:spcPct val="35000"/>
            </a:spcAft>
            <a:buNone/>
          </a:pPr>
          <a:r>
            <a:rPr lang="en-GB" sz="1900" kern="1200"/>
            <a:t>World Health Organization WHO guidelines: responsible, safe AI in healthcare [10]</a:t>
          </a:r>
          <a:endParaRPr lang="en-US" sz="1900" kern="1200"/>
        </a:p>
      </dsp:txBody>
      <dsp:txXfrm>
        <a:off x="1357965" y="4411299"/>
        <a:ext cx="4887299" cy="1175727"/>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049A2D-150F-42D5-BBCA-F3A27828A4F5}">
      <dsp:nvSpPr>
        <dsp:cNvPr id="0" name=""/>
        <dsp:cNvSpPr/>
      </dsp:nvSpPr>
      <dsp:spPr>
        <a:xfrm>
          <a:off x="0" y="26633"/>
          <a:ext cx="6245265" cy="13127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b="0" i="0" kern="1200" baseline="0"/>
            <a:t>Fully functional chatbot prototype</a:t>
          </a:r>
          <a:endParaRPr lang="en-US" sz="3300" kern="1200"/>
        </a:p>
      </dsp:txBody>
      <dsp:txXfrm>
        <a:off x="64083" y="90716"/>
        <a:ext cx="6117099" cy="1184574"/>
      </dsp:txXfrm>
    </dsp:sp>
    <dsp:sp modelId="{67D076D2-FF26-4B63-89CF-3B0D2C8825FC}">
      <dsp:nvSpPr>
        <dsp:cNvPr id="0" name=""/>
        <dsp:cNvSpPr/>
      </dsp:nvSpPr>
      <dsp:spPr>
        <a:xfrm>
          <a:off x="0" y="1434413"/>
          <a:ext cx="6245265" cy="13127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b="0" i="0" kern="1200" baseline="0"/>
            <a:t>System design diagram</a:t>
          </a:r>
          <a:endParaRPr lang="en-US" sz="3300" kern="1200"/>
        </a:p>
      </dsp:txBody>
      <dsp:txXfrm>
        <a:off x="64083" y="1498496"/>
        <a:ext cx="6117099" cy="1184574"/>
      </dsp:txXfrm>
    </dsp:sp>
    <dsp:sp modelId="{6EA11217-A9E9-4B83-BB27-C12DC08C29A5}">
      <dsp:nvSpPr>
        <dsp:cNvPr id="0" name=""/>
        <dsp:cNvSpPr/>
      </dsp:nvSpPr>
      <dsp:spPr>
        <a:xfrm>
          <a:off x="0" y="2842193"/>
          <a:ext cx="6245265" cy="13127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b="0" i="0" kern="1200" baseline="0"/>
            <a:t>Technical project report</a:t>
          </a:r>
          <a:endParaRPr lang="en-US" sz="3300" kern="1200"/>
        </a:p>
      </dsp:txBody>
      <dsp:txXfrm>
        <a:off x="64083" y="2906276"/>
        <a:ext cx="6117099" cy="1184574"/>
      </dsp:txXfrm>
    </dsp:sp>
    <dsp:sp modelId="{89E5657D-C6D5-429E-9E62-F30B6A6BDED4}">
      <dsp:nvSpPr>
        <dsp:cNvPr id="0" name=""/>
        <dsp:cNvSpPr/>
      </dsp:nvSpPr>
      <dsp:spPr>
        <a:xfrm>
          <a:off x="0" y="4249973"/>
          <a:ext cx="6245265" cy="13127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b="0" i="0" kern="1200" baseline="0"/>
            <a:t>Screenshots of testing outcomes</a:t>
          </a:r>
          <a:endParaRPr lang="en-US" sz="3300" kern="1200"/>
        </a:p>
      </dsp:txBody>
      <dsp:txXfrm>
        <a:off x="64083" y="4314056"/>
        <a:ext cx="6117099" cy="1184574"/>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CA437D-6207-4DBB-B5AA-F9C991411C48}">
      <dsp:nvSpPr>
        <dsp:cNvPr id="0" name=""/>
        <dsp:cNvSpPr/>
      </dsp:nvSpPr>
      <dsp:spPr>
        <a:xfrm>
          <a:off x="205509" y="828340"/>
          <a:ext cx="911674" cy="911674"/>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D224D52-F47A-464C-8274-B47E2806EAB8}">
      <dsp:nvSpPr>
        <dsp:cNvPr id="0" name=""/>
        <dsp:cNvSpPr/>
      </dsp:nvSpPr>
      <dsp:spPr>
        <a:xfrm>
          <a:off x="396960" y="1019791"/>
          <a:ext cx="528770" cy="52877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E24152C-4FE4-4CF1-B2A3-901230ED9134}">
      <dsp:nvSpPr>
        <dsp:cNvPr id="0" name=""/>
        <dsp:cNvSpPr/>
      </dsp:nvSpPr>
      <dsp:spPr>
        <a:xfrm>
          <a:off x="1312541" y="828340"/>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100000"/>
            </a:lnSpc>
            <a:spcBef>
              <a:spcPct val="0"/>
            </a:spcBef>
            <a:spcAft>
              <a:spcPct val="35000"/>
            </a:spcAft>
            <a:buNone/>
          </a:pPr>
          <a:r>
            <a:rPr lang="en-GB" sz="1900" kern="1200" dirty="0"/>
            <a:t>Reduce NHS wait times</a:t>
          </a:r>
          <a:endParaRPr lang="en-US" sz="1900" kern="1200" dirty="0"/>
        </a:p>
      </dsp:txBody>
      <dsp:txXfrm>
        <a:off x="1312541" y="828340"/>
        <a:ext cx="2148945" cy="911674"/>
      </dsp:txXfrm>
    </dsp:sp>
    <dsp:sp modelId="{E8228899-D2AF-43C7-B4B9-764A4EE9E6B4}">
      <dsp:nvSpPr>
        <dsp:cNvPr id="0" name=""/>
        <dsp:cNvSpPr/>
      </dsp:nvSpPr>
      <dsp:spPr>
        <a:xfrm>
          <a:off x="3835925" y="828340"/>
          <a:ext cx="911674" cy="911674"/>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7635AD6-3CC9-4E20-A740-B256C805031C}">
      <dsp:nvSpPr>
        <dsp:cNvPr id="0" name=""/>
        <dsp:cNvSpPr/>
      </dsp:nvSpPr>
      <dsp:spPr>
        <a:xfrm>
          <a:off x="4027376" y="1019791"/>
          <a:ext cx="528770" cy="52877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BA1298A-7017-4824-BED5-3DE56909DF4E}">
      <dsp:nvSpPr>
        <dsp:cNvPr id="0" name=""/>
        <dsp:cNvSpPr/>
      </dsp:nvSpPr>
      <dsp:spPr>
        <a:xfrm>
          <a:off x="4942957" y="828340"/>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100000"/>
            </a:lnSpc>
            <a:spcBef>
              <a:spcPct val="0"/>
            </a:spcBef>
            <a:spcAft>
              <a:spcPct val="35000"/>
            </a:spcAft>
            <a:buNone/>
          </a:pPr>
          <a:r>
            <a:rPr lang="en-GB" sz="1900" kern="1200"/>
            <a:t>Improve patient flow &amp; experience</a:t>
          </a:r>
          <a:endParaRPr lang="en-US" sz="1900" kern="1200"/>
        </a:p>
      </dsp:txBody>
      <dsp:txXfrm>
        <a:off x="4942957" y="828340"/>
        <a:ext cx="2148945" cy="911674"/>
      </dsp:txXfrm>
    </dsp:sp>
    <dsp:sp modelId="{E6886A8B-340F-4EA0-A73B-F03FCF04DB21}">
      <dsp:nvSpPr>
        <dsp:cNvPr id="0" name=""/>
        <dsp:cNvSpPr/>
      </dsp:nvSpPr>
      <dsp:spPr>
        <a:xfrm>
          <a:off x="7466341" y="828340"/>
          <a:ext cx="911674" cy="911674"/>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7CFABA6-B4BF-4623-8DE4-B75BCE7BB581}">
      <dsp:nvSpPr>
        <dsp:cNvPr id="0" name=""/>
        <dsp:cNvSpPr/>
      </dsp:nvSpPr>
      <dsp:spPr>
        <a:xfrm>
          <a:off x="7657792" y="1019791"/>
          <a:ext cx="528770" cy="52877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3331AF1-A2C8-4741-B508-3A47A4C82E55}">
      <dsp:nvSpPr>
        <dsp:cNvPr id="0" name=""/>
        <dsp:cNvSpPr/>
      </dsp:nvSpPr>
      <dsp:spPr>
        <a:xfrm>
          <a:off x="8573374" y="828340"/>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100000"/>
            </a:lnSpc>
            <a:spcBef>
              <a:spcPct val="0"/>
            </a:spcBef>
            <a:spcAft>
              <a:spcPct val="35000"/>
            </a:spcAft>
            <a:buNone/>
          </a:pPr>
          <a:r>
            <a:rPr lang="en-GB" sz="1900" kern="1200"/>
            <a:t>Decrease A&amp;E overcrowding</a:t>
          </a:r>
          <a:endParaRPr lang="en-US" sz="1900" kern="1200"/>
        </a:p>
      </dsp:txBody>
      <dsp:txXfrm>
        <a:off x="8573374" y="828340"/>
        <a:ext cx="2148945" cy="911674"/>
      </dsp:txXfrm>
    </dsp:sp>
    <dsp:sp modelId="{400A76E5-1F3D-40C8-80C0-A2E90DDEBBBC}">
      <dsp:nvSpPr>
        <dsp:cNvPr id="0" name=""/>
        <dsp:cNvSpPr/>
      </dsp:nvSpPr>
      <dsp:spPr>
        <a:xfrm>
          <a:off x="205509" y="2452790"/>
          <a:ext cx="911674" cy="911674"/>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92950C1-4441-4126-9993-30CA14D29BEE}">
      <dsp:nvSpPr>
        <dsp:cNvPr id="0" name=""/>
        <dsp:cNvSpPr/>
      </dsp:nvSpPr>
      <dsp:spPr>
        <a:xfrm>
          <a:off x="396960" y="2644242"/>
          <a:ext cx="528770" cy="52877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1CBCE63-F184-437C-A1E3-705BB98E8568}">
      <dsp:nvSpPr>
        <dsp:cNvPr id="0" name=""/>
        <dsp:cNvSpPr/>
      </dsp:nvSpPr>
      <dsp:spPr>
        <a:xfrm>
          <a:off x="1312541" y="2452790"/>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100000"/>
            </a:lnSpc>
            <a:spcBef>
              <a:spcPct val="0"/>
            </a:spcBef>
            <a:spcAft>
              <a:spcPct val="35000"/>
            </a:spcAft>
            <a:buNone/>
          </a:pPr>
          <a:r>
            <a:rPr lang="en-GB" sz="1900" kern="1200"/>
            <a:t>Support staff by reducing workload</a:t>
          </a:r>
          <a:endParaRPr lang="en-US" sz="1900" kern="1200"/>
        </a:p>
      </dsp:txBody>
      <dsp:txXfrm>
        <a:off x="1312541" y="2452790"/>
        <a:ext cx="2148945" cy="911674"/>
      </dsp:txXfrm>
    </dsp:sp>
    <dsp:sp modelId="{DACDF45E-EF19-4D80-95ED-46C262B934C2}">
      <dsp:nvSpPr>
        <dsp:cNvPr id="0" name=""/>
        <dsp:cNvSpPr/>
      </dsp:nvSpPr>
      <dsp:spPr>
        <a:xfrm>
          <a:off x="3835925" y="2452790"/>
          <a:ext cx="911674" cy="911674"/>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9CF3BBC-EF7C-49FF-9A63-C48BAF7FE241}">
      <dsp:nvSpPr>
        <dsp:cNvPr id="0" name=""/>
        <dsp:cNvSpPr/>
      </dsp:nvSpPr>
      <dsp:spPr>
        <a:xfrm>
          <a:off x="4027376" y="2644242"/>
          <a:ext cx="528770" cy="52877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DE3C992-DDE5-4892-ADC8-F1CCE8179964}">
      <dsp:nvSpPr>
        <dsp:cNvPr id="0" name=""/>
        <dsp:cNvSpPr/>
      </dsp:nvSpPr>
      <dsp:spPr>
        <a:xfrm>
          <a:off x="4942957" y="2452790"/>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100000"/>
            </a:lnSpc>
            <a:spcBef>
              <a:spcPct val="0"/>
            </a:spcBef>
            <a:spcAft>
              <a:spcPct val="35000"/>
            </a:spcAft>
            <a:buNone/>
          </a:pPr>
          <a:r>
            <a:rPr lang="en-GB" sz="1900" kern="1200"/>
            <a:t>Provide accessible, digital-first healthcare</a:t>
          </a:r>
          <a:endParaRPr lang="en-US" sz="1900" kern="1200"/>
        </a:p>
      </dsp:txBody>
      <dsp:txXfrm>
        <a:off x="4942957" y="2452790"/>
        <a:ext cx="2148945" cy="911674"/>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71CEF8-39A2-4158-987C-881F6BFD328F}" type="datetimeFigureOut">
              <a:rPr lang="en-GB" smtClean="0"/>
              <a:t>28/11/2025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710B41-0DF7-491B-AD43-6137D4A5153D}" type="slidenum">
              <a:rPr lang="en-GB" smtClean="0"/>
              <a:t>‹#›</a:t>
            </a:fld>
            <a:endParaRPr lang="en-GB"/>
          </a:p>
        </p:txBody>
      </p:sp>
    </p:spTree>
    <p:extLst>
      <p:ext uri="{BB962C8B-B14F-4D97-AF65-F5344CB8AC3E}">
        <p14:creationId xmlns:p14="http://schemas.microsoft.com/office/powerpoint/2010/main" val="13303351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710B41-0DF7-491B-AD43-6137D4A5153D}" type="slidenum">
              <a:rPr lang="en-GB" smtClean="0"/>
              <a:t>1</a:t>
            </a:fld>
            <a:endParaRPr lang="en-GB"/>
          </a:p>
        </p:txBody>
      </p:sp>
    </p:spTree>
    <p:extLst>
      <p:ext uri="{BB962C8B-B14F-4D97-AF65-F5344CB8AC3E}">
        <p14:creationId xmlns:p14="http://schemas.microsoft.com/office/powerpoint/2010/main" val="7114961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7710B41-0DF7-491B-AD43-6137D4A5153D}" type="slidenum">
              <a:rPr lang="en-GB" smtClean="0"/>
              <a:t>2</a:t>
            </a:fld>
            <a:endParaRPr lang="en-GB"/>
          </a:p>
        </p:txBody>
      </p:sp>
    </p:spTree>
    <p:extLst>
      <p:ext uri="{BB962C8B-B14F-4D97-AF65-F5344CB8AC3E}">
        <p14:creationId xmlns:p14="http://schemas.microsoft.com/office/powerpoint/2010/main" val="8221090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GB" dirty="0"/>
          </a:p>
        </p:txBody>
      </p:sp>
      <p:sp>
        <p:nvSpPr>
          <p:cNvPr id="4" name="Slide Number Placeholder 3"/>
          <p:cNvSpPr>
            <a:spLocks noGrp="1"/>
          </p:cNvSpPr>
          <p:nvPr>
            <p:ph type="sldNum" sz="quarter" idx="5"/>
          </p:nvPr>
        </p:nvSpPr>
        <p:spPr/>
        <p:txBody>
          <a:bodyPr/>
          <a:lstStyle/>
          <a:p>
            <a:fld id="{17710B41-0DF7-491B-AD43-6137D4A5153D}" type="slidenum">
              <a:rPr lang="en-GB" smtClean="0"/>
              <a:t>3</a:t>
            </a:fld>
            <a:endParaRPr lang="en-GB"/>
          </a:p>
        </p:txBody>
      </p:sp>
    </p:spTree>
    <p:extLst>
      <p:ext uri="{BB962C8B-B14F-4D97-AF65-F5344CB8AC3E}">
        <p14:creationId xmlns:p14="http://schemas.microsoft.com/office/powerpoint/2010/main" val="33784366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710B41-0DF7-491B-AD43-6137D4A5153D}" type="slidenum">
              <a:rPr lang="en-GB" smtClean="0"/>
              <a:t>4</a:t>
            </a:fld>
            <a:endParaRPr lang="en-GB"/>
          </a:p>
        </p:txBody>
      </p:sp>
    </p:spTree>
    <p:extLst>
      <p:ext uri="{BB962C8B-B14F-4D97-AF65-F5344CB8AC3E}">
        <p14:creationId xmlns:p14="http://schemas.microsoft.com/office/powerpoint/2010/main" val="1258125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710B41-0DF7-491B-AD43-6137D4A5153D}" type="slidenum">
              <a:rPr lang="en-GB" smtClean="0"/>
              <a:t>5</a:t>
            </a:fld>
            <a:endParaRPr lang="en-GB"/>
          </a:p>
        </p:txBody>
      </p:sp>
    </p:spTree>
    <p:extLst>
      <p:ext uri="{BB962C8B-B14F-4D97-AF65-F5344CB8AC3E}">
        <p14:creationId xmlns:p14="http://schemas.microsoft.com/office/powerpoint/2010/main" val="151167539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dirty="0"/>
              <a:t>.</a:t>
            </a:r>
          </a:p>
        </p:txBody>
      </p:sp>
      <p:sp>
        <p:nvSpPr>
          <p:cNvPr id="4" name="Slide Number Placeholder 3"/>
          <p:cNvSpPr>
            <a:spLocks noGrp="1"/>
          </p:cNvSpPr>
          <p:nvPr>
            <p:ph type="sldNum" sz="quarter" idx="5"/>
          </p:nvPr>
        </p:nvSpPr>
        <p:spPr/>
        <p:txBody>
          <a:bodyPr/>
          <a:lstStyle/>
          <a:p>
            <a:fld id="{17710B41-0DF7-491B-AD43-6137D4A5153D}" type="slidenum">
              <a:rPr lang="en-GB" smtClean="0"/>
              <a:t>6</a:t>
            </a:fld>
            <a:endParaRPr lang="en-GB"/>
          </a:p>
        </p:txBody>
      </p:sp>
    </p:spTree>
    <p:extLst>
      <p:ext uri="{BB962C8B-B14F-4D97-AF65-F5344CB8AC3E}">
        <p14:creationId xmlns:p14="http://schemas.microsoft.com/office/powerpoint/2010/main" val="417759211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GB" dirty="0"/>
          </a:p>
        </p:txBody>
      </p:sp>
      <p:sp>
        <p:nvSpPr>
          <p:cNvPr id="4" name="Slide Number Placeholder 3"/>
          <p:cNvSpPr>
            <a:spLocks noGrp="1"/>
          </p:cNvSpPr>
          <p:nvPr>
            <p:ph type="sldNum" sz="quarter" idx="5"/>
          </p:nvPr>
        </p:nvSpPr>
        <p:spPr/>
        <p:txBody>
          <a:bodyPr/>
          <a:lstStyle/>
          <a:p>
            <a:fld id="{17710B41-0DF7-491B-AD43-6137D4A5153D}" type="slidenum">
              <a:rPr lang="en-GB" smtClean="0"/>
              <a:t>7</a:t>
            </a:fld>
            <a:endParaRPr lang="en-GB"/>
          </a:p>
        </p:txBody>
      </p:sp>
    </p:spTree>
    <p:extLst>
      <p:ext uri="{BB962C8B-B14F-4D97-AF65-F5344CB8AC3E}">
        <p14:creationId xmlns:p14="http://schemas.microsoft.com/office/powerpoint/2010/main" val="138705182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GB" b="1" dirty="0"/>
          </a:p>
        </p:txBody>
      </p:sp>
      <p:sp>
        <p:nvSpPr>
          <p:cNvPr id="4" name="Slide Number Placeholder 3"/>
          <p:cNvSpPr>
            <a:spLocks noGrp="1"/>
          </p:cNvSpPr>
          <p:nvPr>
            <p:ph type="sldNum" sz="quarter" idx="5"/>
          </p:nvPr>
        </p:nvSpPr>
        <p:spPr/>
        <p:txBody>
          <a:bodyPr/>
          <a:lstStyle/>
          <a:p>
            <a:fld id="{17710B41-0DF7-491B-AD43-6137D4A5153D}" type="slidenum">
              <a:rPr lang="en-GB" smtClean="0"/>
              <a:t>8</a:t>
            </a:fld>
            <a:endParaRPr lang="en-GB"/>
          </a:p>
        </p:txBody>
      </p:sp>
    </p:spTree>
    <p:extLst>
      <p:ext uri="{BB962C8B-B14F-4D97-AF65-F5344CB8AC3E}">
        <p14:creationId xmlns:p14="http://schemas.microsoft.com/office/powerpoint/2010/main" val="297084738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GB" dirty="0"/>
          </a:p>
        </p:txBody>
      </p:sp>
      <p:sp>
        <p:nvSpPr>
          <p:cNvPr id="4" name="Slide Number Placeholder 3"/>
          <p:cNvSpPr>
            <a:spLocks noGrp="1"/>
          </p:cNvSpPr>
          <p:nvPr>
            <p:ph type="sldNum" sz="quarter" idx="5"/>
          </p:nvPr>
        </p:nvSpPr>
        <p:spPr/>
        <p:txBody>
          <a:bodyPr/>
          <a:lstStyle/>
          <a:p>
            <a:fld id="{17710B41-0DF7-491B-AD43-6137D4A5153D}" type="slidenum">
              <a:rPr lang="en-GB" smtClean="0"/>
              <a:t>9</a:t>
            </a:fld>
            <a:endParaRPr lang="en-GB"/>
          </a:p>
        </p:txBody>
      </p:sp>
    </p:spTree>
    <p:extLst>
      <p:ext uri="{BB962C8B-B14F-4D97-AF65-F5344CB8AC3E}">
        <p14:creationId xmlns:p14="http://schemas.microsoft.com/office/powerpoint/2010/main" val="41893882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GB" dirty="0"/>
          </a:p>
        </p:txBody>
      </p:sp>
      <p:sp>
        <p:nvSpPr>
          <p:cNvPr id="4" name="Slide Number Placeholder 3"/>
          <p:cNvSpPr>
            <a:spLocks noGrp="1"/>
          </p:cNvSpPr>
          <p:nvPr>
            <p:ph type="sldNum" sz="quarter" idx="5"/>
          </p:nvPr>
        </p:nvSpPr>
        <p:spPr/>
        <p:txBody>
          <a:bodyPr/>
          <a:lstStyle/>
          <a:p>
            <a:fld id="{17710B41-0DF7-491B-AD43-6137D4A5153D}" type="slidenum">
              <a:rPr lang="en-GB" smtClean="0"/>
              <a:t>10</a:t>
            </a:fld>
            <a:endParaRPr lang="en-GB"/>
          </a:p>
        </p:txBody>
      </p:sp>
    </p:spTree>
    <p:extLst>
      <p:ext uri="{BB962C8B-B14F-4D97-AF65-F5344CB8AC3E}">
        <p14:creationId xmlns:p14="http://schemas.microsoft.com/office/powerpoint/2010/main" val="221645636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710B41-0DF7-491B-AD43-6137D4A5153D}" type="slidenum">
              <a:rPr lang="en-GB" smtClean="0"/>
              <a:t>11</a:t>
            </a:fld>
            <a:endParaRPr lang="en-GB"/>
          </a:p>
        </p:txBody>
      </p:sp>
    </p:spTree>
    <p:extLst>
      <p:ext uri="{BB962C8B-B14F-4D97-AF65-F5344CB8AC3E}">
        <p14:creationId xmlns:p14="http://schemas.microsoft.com/office/powerpoint/2010/main" val="32828512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 </a:t>
            </a:r>
            <a:endParaRPr lang="en-GB" dirty="0"/>
          </a:p>
        </p:txBody>
      </p:sp>
      <p:sp>
        <p:nvSpPr>
          <p:cNvPr id="4" name="Slide Number Placeholder 3"/>
          <p:cNvSpPr>
            <a:spLocks noGrp="1"/>
          </p:cNvSpPr>
          <p:nvPr>
            <p:ph type="sldNum" sz="quarter" idx="5"/>
          </p:nvPr>
        </p:nvSpPr>
        <p:spPr/>
        <p:txBody>
          <a:bodyPr/>
          <a:lstStyle/>
          <a:p>
            <a:fld id="{17710B41-0DF7-491B-AD43-6137D4A5153D}" type="slidenum">
              <a:rPr lang="en-GB" smtClean="0"/>
              <a:t>12</a:t>
            </a:fld>
            <a:endParaRPr lang="en-GB"/>
          </a:p>
        </p:txBody>
      </p:sp>
    </p:spTree>
    <p:extLst>
      <p:ext uri="{BB962C8B-B14F-4D97-AF65-F5344CB8AC3E}">
        <p14:creationId xmlns:p14="http://schemas.microsoft.com/office/powerpoint/2010/main" val="107984899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dirty="0"/>
              <a:t> </a:t>
            </a:r>
            <a:endParaRPr lang="en-GB" b="1" dirty="0"/>
          </a:p>
        </p:txBody>
      </p:sp>
      <p:sp>
        <p:nvSpPr>
          <p:cNvPr id="4" name="Slide Number Placeholder 3"/>
          <p:cNvSpPr>
            <a:spLocks noGrp="1"/>
          </p:cNvSpPr>
          <p:nvPr>
            <p:ph type="sldNum" sz="quarter" idx="5"/>
          </p:nvPr>
        </p:nvSpPr>
        <p:spPr/>
        <p:txBody>
          <a:bodyPr/>
          <a:lstStyle/>
          <a:p>
            <a:fld id="{17710B41-0DF7-491B-AD43-6137D4A5153D}" type="slidenum">
              <a:rPr lang="en-GB" smtClean="0"/>
              <a:t>23</a:t>
            </a:fld>
            <a:endParaRPr lang="en-GB"/>
          </a:p>
        </p:txBody>
      </p:sp>
    </p:spTree>
    <p:extLst>
      <p:ext uri="{BB962C8B-B14F-4D97-AF65-F5344CB8AC3E}">
        <p14:creationId xmlns:p14="http://schemas.microsoft.com/office/powerpoint/2010/main" val="379695315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17710B41-0DF7-491B-AD43-6137D4A5153D}" type="slidenum">
              <a:rPr lang="en-GB" smtClean="0"/>
              <a:t>24</a:t>
            </a:fld>
            <a:endParaRPr lang="en-GB"/>
          </a:p>
        </p:txBody>
      </p:sp>
    </p:spTree>
    <p:extLst>
      <p:ext uri="{BB962C8B-B14F-4D97-AF65-F5344CB8AC3E}">
        <p14:creationId xmlns:p14="http://schemas.microsoft.com/office/powerpoint/2010/main" val="33758371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A4286C-3FF3-04FA-3088-B03F795B134D}"/>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1AC00080-6317-DF0A-5566-C27518041B4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60AF5A3B-5736-81A1-621E-A26E8F937F78}"/>
              </a:ext>
            </a:extLst>
          </p:cNvPr>
          <p:cNvSpPr>
            <a:spLocks noGrp="1"/>
          </p:cNvSpPr>
          <p:nvPr>
            <p:ph type="dt" sz="half" idx="10"/>
          </p:nvPr>
        </p:nvSpPr>
        <p:spPr/>
        <p:txBody>
          <a:bodyPr/>
          <a:lstStyle/>
          <a:p>
            <a:fld id="{A763EA0D-E0F5-4F82-BA4A-1C5F0CB19E29}" type="datetimeFigureOut">
              <a:rPr lang="en-GB" smtClean="0"/>
              <a:t>28/11/2025</a:t>
            </a:fld>
            <a:endParaRPr lang="en-GB"/>
          </a:p>
        </p:txBody>
      </p:sp>
      <p:sp>
        <p:nvSpPr>
          <p:cNvPr id="5" name="Footer Placeholder 4">
            <a:extLst>
              <a:ext uri="{FF2B5EF4-FFF2-40B4-BE49-F238E27FC236}">
                <a16:creationId xmlns:a16="http://schemas.microsoft.com/office/drawing/2014/main" id="{40294F63-6818-A678-57E1-5E2E01F522A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6FFB0C1-3B3C-3B98-C6E0-826605ADA042}"/>
              </a:ext>
            </a:extLst>
          </p:cNvPr>
          <p:cNvSpPr>
            <a:spLocks noGrp="1"/>
          </p:cNvSpPr>
          <p:nvPr>
            <p:ph type="sldNum" sz="quarter" idx="12"/>
          </p:nvPr>
        </p:nvSpPr>
        <p:spPr/>
        <p:txBody>
          <a:bodyPr/>
          <a:lstStyle/>
          <a:p>
            <a:fld id="{F45060EA-5F74-4A57-8AF4-230EF385EAC6}" type="slidenum">
              <a:rPr lang="en-GB" smtClean="0"/>
              <a:t>‹#›</a:t>
            </a:fld>
            <a:endParaRPr lang="en-GB"/>
          </a:p>
        </p:txBody>
      </p:sp>
    </p:spTree>
    <p:extLst>
      <p:ext uri="{BB962C8B-B14F-4D97-AF65-F5344CB8AC3E}">
        <p14:creationId xmlns:p14="http://schemas.microsoft.com/office/powerpoint/2010/main" val="27822120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3DAC4E-48AA-8CE0-CA70-31851431F413}"/>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5C87D383-3C46-6202-547E-851029604947}"/>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5BC1FCD-51D1-0F4A-8511-1E48ACC156EF}"/>
              </a:ext>
            </a:extLst>
          </p:cNvPr>
          <p:cNvSpPr>
            <a:spLocks noGrp="1"/>
          </p:cNvSpPr>
          <p:nvPr>
            <p:ph type="dt" sz="half" idx="10"/>
          </p:nvPr>
        </p:nvSpPr>
        <p:spPr/>
        <p:txBody>
          <a:bodyPr/>
          <a:lstStyle/>
          <a:p>
            <a:fld id="{A763EA0D-E0F5-4F82-BA4A-1C5F0CB19E29}" type="datetimeFigureOut">
              <a:rPr lang="en-GB" smtClean="0"/>
              <a:t>28/11/2025</a:t>
            </a:fld>
            <a:endParaRPr lang="en-GB"/>
          </a:p>
        </p:txBody>
      </p:sp>
      <p:sp>
        <p:nvSpPr>
          <p:cNvPr id="5" name="Footer Placeholder 4">
            <a:extLst>
              <a:ext uri="{FF2B5EF4-FFF2-40B4-BE49-F238E27FC236}">
                <a16:creationId xmlns:a16="http://schemas.microsoft.com/office/drawing/2014/main" id="{7EA56F37-771D-FA54-D45C-CBC6768039F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013D4C5-649E-94B1-37FB-941C02F23CBC}"/>
              </a:ext>
            </a:extLst>
          </p:cNvPr>
          <p:cNvSpPr>
            <a:spLocks noGrp="1"/>
          </p:cNvSpPr>
          <p:nvPr>
            <p:ph type="sldNum" sz="quarter" idx="12"/>
          </p:nvPr>
        </p:nvSpPr>
        <p:spPr/>
        <p:txBody>
          <a:bodyPr/>
          <a:lstStyle/>
          <a:p>
            <a:fld id="{F45060EA-5F74-4A57-8AF4-230EF385EAC6}" type="slidenum">
              <a:rPr lang="en-GB" smtClean="0"/>
              <a:t>‹#›</a:t>
            </a:fld>
            <a:endParaRPr lang="en-GB"/>
          </a:p>
        </p:txBody>
      </p:sp>
    </p:spTree>
    <p:extLst>
      <p:ext uri="{BB962C8B-B14F-4D97-AF65-F5344CB8AC3E}">
        <p14:creationId xmlns:p14="http://schemas.microsoft.com/office/powerpoint/2010/main" val="15241211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C0A854-6655-D6CB-C059-61729FDCE70C}"/>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53E4B84C-625E-6400-CD34-45E15D041F0F}"/>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4479E8FD-1B6A-9252-7F00-E412F37B9546}"/>
              </a:ext>
            </a:extLst>
          </p:cNvPr>
          <p:cNvSpPr>
            <a:spLocks noGrp="1"/>
          </p:cNvSpPr>
          <p:nvPr>
            <p:ph type="dt" sz="half" idx="10"/>
          </p:nvPr>
        </p:nvSpPr>
        <p:spPr/>
        <p:txBody>
          <a:bodyPr/>
          <a:lstStyle/>
          <a:p>
            <a:fld id="{A763EA0D-E0F5-4F82-BA4A-1C5F0CB19E29}" type="datetimeFigureOut">
              <a:rPr lang="en-GB" smtClean="0"/>
              <a:t>28/11/2025</a:t>
            </a:fld>
            <a:endParaRPr lang="en-GB"/>
          </a:p>
        </p:txBody>
      </p:sp>
      <p:sp>
        <p:nvSpPr>
          <p:cNvPr id="5" name="Footer Placeholder 4">
            <a:extLst>
              <a:ext uri="{FF2B5EF4-FFF2-40B4-BE49-F238E27FC236}">
                <a16:creationId xmlns:a16="http://schemas.microsoft.com/office/drawing/2014/main" id="{F6954218-69FE-CD40-50D9-E1409271ED3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737734D-1F1F-5FAF-BA1F-76F921ECFDDF}"/>
              </a:ext>
            </a:extLst>
          </p:cNvPr>
          <p:cNvSpPr>
            <a:spLocks noGrp="1"/>
          </p:cNvSpPr>
          <p:nvPr>
            <p:ph type="sldNum" sz="quarter" idx="12"/>
          </p:nvPr>
        </p:nvSpPr>
        <p:spPr/>
        <p:txBody>
          <a:bodyPr/>
          <a:lstStyle/>
          <a:p>
            <a:fld id="{F45060EA-5F74-4A57-8AF4-230EF385EAC6}" type="slidenum">
              <a:rPr lang="en-GB" smtClean="0"/>
              <a:t>‹#›</a:t>
            </a:fld>
            <a:endParaRPr lang="en-GB"/>
          </a:p>
        </p:txBody>
      </p:sp>
    </p:spTree>
    <p:extLst>
      <p:ext uri="{BB962C8B-B14F-4D97-AF65-F5344CB8AC3E}">
        <p14:creationId xmlns:p14="http://schemas.microsoft.com/office/powerpoint/2010/main" val="42896308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785ED0-DA5D-587E-4CB4-7C164A2E8A7E}"/>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BA2EC7C7-367B-722C-1D3E-BCD33C971EE7}"/>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421E1C66-03A0-BE79-BD92-2A52F233F604}"/>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B40A966B-198C-C9A6-897D-A7ACE20FC763}"/>
              </a:ext>
            </a:extLst>
          </p:cNvPr>
          <p:cNvSpPr>
            <a:spLocks noGrp="1"/>
          </p:cNvSpPr>
          <p:nvPr>
            <p:ph type="dt" sz="half" idx="10"/>
          </p:nvPr>
        </p:nvSpPr>
        <p:spPr/>
        <p:txBody>
          <a:bodyPr/>
          <a:lstStyle/>
          <a:p>
            <a:fld id="{A763EA0D-E0F5-4F82-BA4A-1C5F0CB19E29}" type="datetimeFigureOut">
              <a:rPr lang="en-GB" smtClean="0"/>
              <a:t>28/11/2025</a:t>
            </a:fld>
            <a:endParaRPr lang="en-GB"/>
          </a:p>
        </p:txBody>
      </p:sp>
      <p:sp>
        <p:nvSpPr>
          <p:cNvPr id="6" name="Footer Placeholder 5">
            <a:extLst>
              <a:ext uri="{FF2B5EF4-FFF2-40B4-BE49-F238E27FC236}">
                <a16:creationId xmlns:a16="http://schemas.microsoft.com/office/drawing/2014/main" id="{E5A827B7-D6B9-CC4E-EBE1-3D1A8302B6D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4E89078-6604-4D64-2D34-FCB8ADDC21D4}"/>
              </a:ext>
            </a:extLst>
          </p:cNvPr>
          <p:cNvSpPr>
            <a:spLocks noGrp="1"/>
          </p:cNvSpPr>
          <p:nvPr>
            <p:ph type="sldNum" sz="quarter" idx="12"/>
          </p:nvPr>
        </p:nvSpPr>
        <p:spPr/>
        <p:txBody>
          <a:bodyPr/>
          <a:lstStyle/>
          <a:p>
            <a:fld id="{F45060EA-5F74-4A57-8AF4-230EF385EAC6}" type="slidenum">
              <a:rPr lang="en-GB" smtClean="0"/>
              <a:t>‹#›</a:t>
            </a:fld>
            <a:endParaRPr lang="en-GB"/>
          </a:p>
        </p:txBody>
      </p:sp>
    </p:spTree>
    <p:extLst>
      <p:ext uri="{BB962C8B-B14F-4D97-AF65-F5344CB8AC3E}">
        <p14:creationId xmlns:p14="http://schemas.microsoft.com/office/powerpoint/2010/main" val="40120034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D5EAFC-EEC2-F836-2795-4A06405FCE9D}"/>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DD2CD32B-EDDE-85D5-A1A9-77FE281C7DD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B53DF81-AA7A-BC13-50CD-13D93AE8D024}"/>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646D407D-50BA-414F-EBEE-B0DF82A545E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7A0BA1B-35AF-C392-A485-8ED55321B300}"/>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7B7AFAB1-39E8-44E0-BABA-250CCDECBA23}"/>
              </a:ext>
            </a:extLst>
          </p:cNvPr>
          <p:cNvSpPr>
            <a:spLocks noGrp="1"/>
          </p:cNvSpPr>
          <p:nvPr>
            <p:ph type="dt" sz="half" idx="10"/>
          </p:nvPr>
        </p:nvSpPr>
        <p:spPr/>
        <p:txBody>
          <a:bodyPr/>
          <a:lstStyle/>
          <a:p>
            <a:fld id="{A763EA0D-E0F5-4F82-BA4A-1C5F0CB19E29}" type="datetimeFigureOut">
              <a:rPr lang="en-GB" smtClean="0"/>
              <a:t>28/11/2025</a:t>
            </a:fld>
            <a:endParaRPr lang="en-GB"/>
          </a:p>
        </p:txBody>
      </p:sp>
      <p:sp>
        <p:nvSpPr>
          <p:cNvPr id="8" name="Footer Placeholder 7">
            <a:extLst>
              <a:ext uri="{FF2B5EF4-FFF2-40B4-BE49-F238E27FC236}">
                <a16:creationId xmlns:a16="http://schemas.microsoft.com/office/drawing/2014/main" id="{798C6E0A-C526-7BA8-9B6D-386EB5E152B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BE5D05C-6782-818B-412C-EB99BF64BE1F}"/>
              </a:ext>
            </a:extLst>
          </p:cNvPr>
          <p:cNvSpPr>
            <a:spLocks noGrp="1"/>
          </p:cNvSpPr>
          <p:nvPr>
            <p:ph type="sldNum" sz="quarter" idx="12"/>
          </p:nvPr>
        </p:nvSpPr>
        <p:spPr/>
        <p:txBody>
          <a:bodyPr/>
          <a:lstStyle/>
          <a:p>
            <a:fld id="{F45060EA-5F74-4A57-8AF4-230EF385EAC6}" type="slidenum">
              <a:rPr lang="en-GB" smtClean="0"/>
              <a:t>‹#›</a:t>
            </a:fld>
            <a:endParaRPr lang="en-GB"/>
          </a:p>
        </p:txBody>
      </p:sp>
    </p:spTree>
    <p:extLst>
      <p:ext uri="{BB962C8B-B14F-4D97-AF65-F5344CB8AC3E}">
        <p14:creationId xmlns:p14="http://schemas.microsoft.com/office/powerpoint/2010/main" val="36125110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06C9-416E-6141-34EE-66540D471A6E}"/>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D1857EA1-F8D8-666C-5C50-BF62B563972E}"/>
              </a:ext>
            </a:extLst>
          </p:cNvPr>
          <p:cNvSpPr>
            <a:spLocks noGrp="1"/>
          </p:cNvSpPr>
          <p:nvPr>
            <p:ph type="dt" sz="half" idx="10"/>
          </p:nvPr>
        </p:nvSpPr>
        <p:spPr/>
        <p:txBody>
          <a:bodyPr/>
          <a:lstStyle/>
          <a:p>
            <a:fld id="{A763EA0D-E0F5-4F82-BA4A-1C5F0CB19E29}" type="datetimeFigureOut">
              <a:rPr lang="en-GB" smtClean="0"/>
              <a:t>28/11/2025</a:t>
            </a:fld>
            <a:endParaRPr lang="en-GB"/>
          </a:p>
        </p:txBody>
      </p:sp>
      <p:sp>
        <p:nvSpPr>
          <p:cNvPr id="4" name="Footer Placeholder 3">
            <a:extLst>
              <a:ext uri="{FF2B5EF4-FFF2-40B4-BE49-F238E27FC236}">
                <a16:creationId xmlns:a16="http://schemas.microsoft.com/office/drawing/2014/main" id="{A6C33833-8BDB-B071-764B-2EF7DA45BE6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02C976A-E469-44ED-D15F-942CFEE963DD}"/>
              </a:ext>
            </a:extLst>
          </p:cNvPr>
          <p:cNvSpPr>
            <a:spLocks noGrp="1"/>
          </p:cNvSpPr>
          <p:nvPr>
            <p:ph type="sldNum" sz="quarter" idx="12"/>
          </p:nvPr>
        </p:nvSpPr>
        <p:spPr/>
        <p:txBody>
          <a:bodyPr/>
          <a:lstStyle/>
          <a:p>
            <a:fld id="{F45060EA-5F74-4A57-8AF4-230EF385EAC6}" type="slidenum">
              <a:rPr lang="en-GB" smtClean="0"/>
              <a:t>‹#›</a:t>
            </a:fld>
            <a:endParaRPr lang="en-GB"/>
          </a:p>
        </p:txBody>
      </p:sp>
    </p:spTree>
    <p:extLst>
      <p:ext uri="{BB962C8B-B14F-4D97-AF65-F5344CB8AC3E}">
        <p14:creationId xmlns:p14="http://schemas.microsoft.com/office/powerpoint/2010/main" val="36068642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A94AB35-6DE0-5560-DCD7-2EE3D305DAFA}"/>
              </a:ext>
            </a:extLst>
          </p:cNvPr>
          <p:cNvSpPr>
            <a:spLocks noGrp="1"/>
          </p:cNvSpPr>
          <p:nvPr>
            <p:ph type="dt" sz="half" idx="10"/>
          </p:nvPr>
        </p:nvSpPr>
        <p:spPr/>
        <p:txBody>
          <a:bodyPr/>
          <a:lstStyle/>
          <a:p>
            <a:fld id="{A763EA0D-E0F5-4F82-BA4A-1C5F0CB19E29}" type="datetimeFigureOut">
              <a:rPr lang="en-GB" smtClean="0"/>
              <a:t>28/11/2025</a:t>
            </a:fld>
            <a:endParaRPr lang="en-GB"/>
          </a:p>
        </p:txBody>
      </p:sp>
      <p:sp>
        <p:nvSpPr>
          <p:cNvPr id="3" name="Footer Placeholder 2">
            <a:extLst>
              <a:ext uri="{FF2B5EF4-FFF2-40B4-BE49-F238E27FC236}">
                <a16:creationId xmlns:a16="http://schemas.microsoft.com/office/drawing/2014/main" id="{29EA1CB8-2DBD-9A33-EB07-EF176AA50DF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195ACD6-FED9-391C-F9E4-DD3CE616416E}"/>
              </a:ext>
            </a:extLst>
          </p:cNvPr>
          <p:cNvSpPr>
            <a:spLocks noGrp="1"/>
          </p:cNvSpPr>
          <p:nvPr>
            <p:ph type="sldNum" sz="quarter" idx="12"/>
          </p:nvPr>
        </p:nvSpPr>
        <p:spPr/>
        <p:txBody>
          <a:bodyPr/>
          <a:lstStyle/>
          <a:p>
            <a:fld id="{F45060EA-5F74-4A57-8AF4-230EF385EAC6}" type="slidenum">
              <a:rPr lang="en-GB" smtClean="0"/>
              <a:t>‹#›</a:t>
            </a:fld>
            <a:endParaRPr lang="en-GB"/>
          </a:p>
        </p:txBody>
      </p:sp>
    </p:spTree>
    <p:extLst>
      <p:ext uri="{BB962C8B-B14F-4D97-AF65-F5344CB8AC3E}">
        <p14:creationId xmlns:p14="http://schemas.microsoft.com/office/powerpoint/2010/main" val="33230664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7B0BF-E86E-9774-3494-F1729A37DDB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74DDFEE6-C30D-F077-73FF-E84250E3BF4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EBEACFB2-0C63-E207-1460-A69F1959B7B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50920D0-8F0C-655C-9C70-3EB5CEEEECC6}"/>
              </a:ext>
            </a:extLst>
          </p:cNvPr>
          <p:cNvSpPr>
            <a:spLocks noGrp="1"/>
          </p:cNvSpPr>
          <p:nvPr>
            <p:ph type="dt" sz="half" idx="10"/>
          </p:nvPr>
        </p:nvSpPr>
        <p:spPr/>
        <p:txBody>
          <a:bodyPr/>
          <a:lstStyle/>
          <a:p>
            <a:fld id="{A763EA0D-E0F5-4F82-BA4A-1C5F0CB19E29}" type="datetimeFigureOut">
              <a:rPr lang="en-GB" smtClean="0"/>
              <a:t>28/11/2025</a:t>
            </a:fld>
            <a:endParaRPr lang="en-GB"/>
          </a:p>
        </p:txBody>
      </p:sp>
      <p:sp>
        <p:nvSpPr>
          <p:cNvPr id="6" name="Footer Placeholder 5">
            <a:extLst>
              <a:ext uri="{FF2B5EF4-FFF2-40B4-BE49-F238E27FC236}">
                <a16:creationId xmlns:a16="http://schemas.microsoft.com/office/drawing/2014/main" id="{90E60A20-2BE8-B322-63AF-FAB723048B5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D37C7EC-26BE-C11F-625C-598440A66FBA}"/>
              </a:ext>
            </a:extLst>
          </p:cNvPr>
          <p:cNvSpPr>
            <a:spLocks noGrp="1"/>
          </p:cNvSpPr>
          <p:nvPr>
            <p:ph type="sldNum" sz="quarter" idx="12"/>
          </p:nvPr>
        </p:nvSpPr>
        <p:spPr/>
        <p:txBody>
          <a:bodyPr/>
          <a:lstStyle/>
          <a:p>
            <a:fld id="{F45060EA-5F74-4A57-8AF4-230EF385EAC6}" type="slidenum">
              <a:rPr lang="en-GB" smtClean="0"/>
              <a:t>‹#›</a:t>
            </a:fld>
            <a:endParaRPr lang="en-GB"/>
          </a:p>
        </p:txBody>
      </p:sp>
    </p:spTree>
    <p:extLst>
      <p:ext uri="{BB962C8B-B14F-4D97-AF65-F5344CB8AC3E}">
        <p14:creationId xmlns:p14="http://schemas.microsoft.com/office/powerpoint/2010/main" val="33604624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3D4304-5150-B27C-75AA-D0532649BE7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F012C844-E1FB-11FF-A326-C59CAEC7848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43A7626-241E-E7E8-42CF-280F35A33FE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8572B79-72B9-F4A0-D6E2-E88113E085EA}"/>
              </a:ext>
            </a:extLst>
          </p:cNvPr>
          <p:cNvSpPr>
            <a:spLocks noGrp="1"/>
          </p:cNvSpPr>
          <p:nvPr>
            <p:ph type="dt" sz="half" idx="10"/>
          </p:nvPr>
        </p:nvSpPr>
        <p:spPr/>
        <p:txBody>
          <a:bodyPr/>
          <a:lstStyle/>
          <a:p>
            <a:fld id="{A763EA0D-E0F5-4F82-BA4A-1C5F0CB19E29}" type="datetimeFigureOut">
              <a:rPr lang="en-GB" smtClean="0"/>
              <a:t>28/11/2025</a:t>
            </a:fld>
            <a:endParaRPr lang="en-GB"/>
          </a:p>
        </p:txBody>
      </p:sp>
      <p:sp>
        <p:nvSpPr>
          <p:cNvPr id="6" name="Footer Placeholder 5">
            <a:extLst>
              <a:ext uri="{FF2B5EF4-FFF2-40B4-BE49-F238E27FC236}">
                <a16:creationId xmlns:a16="http://schemas.microsoft.com/office/drawing/2014/main" id="{838187DC-B7D4-69F1-2BE6-46C3AB33ED0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BBC9C95-496D-7002-8EEC-7B8AE62EB89E}"/>
              </a:ext>
            </a:extLst>
          </p:cNvPr>
          <p:cNvSpPr>
            <a:spLocks noGrp="1"/>
          </p:cNvSpPr>
          <p:nvPr>
            <p:ph type="sldNum" sz="quarter" idx="12"/>
          </p:nvPr>
        </p:nvSpPr>
        <p:spPr/>
        <p:txBody>
          <a:bodyPr/>
          <a:lstStyle/>
          <a:p>
            <a:fld id="{F45060EA-5F74-4A57-8AF4-230EF385EAC6}" type="slidenum">
              <a:rPr lang="en-GB" smtClean="0"/>
              <a:t>‹#›</a:t>
            </a:fld>
            <a:endParaRPr lang="en-GB"/>
          </a:p>
        </p:txBody>
      </p:sp>
    </p:spTree>
    <p:extLst>
      <p:ext uri="{BB962C8B-B14F-4D97-AF65-F5344CB8AC3E}">
        <p14:creationId xmlns:p14="http://schemas.microsoft.com/office/powerpoint/2010/main" val="34525829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148D20-20CA-CDC8-1A3B-7A13DDFED811}"/>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6F1C5A28-23EC-BABC-2627-7E4938E8A99C}"/>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EE20F70-4C86-151E-E054-8F50E43DBC96}"/>
              </a:ext>
            </a:extLst>
          </p:cNvPr>
          <p:cNvSpPr>
            <a:spLocks noGrp="1"/>
          </p:cNvSpPr>
          <p:nvPr>
            <p:ph type="dt" sz="half" idx="10"/>
          </p:nvPr>
        </p:nvSpPr>
        <p:spPr/>
        <p:txBody>
          <a:bodyPr/>
          <a:lstStyle/>
          <a:p>
            <a:fld id="{A763EA0D-E0F5-4F82-BA4A-1C5F0CB19E29}" type="datetimeFigureOut">
              <a:rPr lang="en-GB" smtClean="0"/>
              <a:t>28/11/2025</a:t>
            </a:fld>
            <a:endParaRPr lang="en-GB"/>
          </a:p>
        </p:txBody>
      </p:sp>
      <p:sp>
        <p:nvSpPr>
          <p:cNvPr id="5" name="Footer Placeholder 4">
            <a:extLst>
              <a:ext uri="{FF2B5EF4-FFF2-40B4-BE49-F238E27FC236}">
                <a16:creationId xmlns:a16="http://schemas.microsoft.com/office/drawing/2014/main" id="{9DC22D5A-BCA3-CBF5-E3B2-79DBA5DEBA0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AA6C90F-5AE5-B694-AC48-8BE30A053C77}"/>
              </a:ext>
            </a:extLst>
          </p:cNvPr>
          <p:cNvSpPr>
            <a:spLocks noGrp="1"/>
          </p:cNvSpPr>
          <p:nvPr>
            <p:ph type="sldNum" sz="quarter" idx="12"/>
          </p:nvPr>
        </p:nvSpPr>
        <p:spPr/>
        <p:txBody>
          <a:bodyPr/>
          <a:lstStyle/>
          <a:p>
            <a:fld id="{F45060EA-5F74-4A57-8AF4-230EF385EAC6}" type="slidenum">
              <a:rPr lang="en-GB" smtClean="0"/>
              <a:t>‹#›</a:t>
            </a:fld>
            <a:endParaRPr lang="en-GB"/>
          </a:p>
        </p:txBody>
      </p:sp>
    </p:spTree>
    <p:extLst>
      <p:ext uri="{BB962C8B-B14F-4D97-AF65-F5344CB8AC3E}">
        <p14:creationId xmlns:p14="http://schemas.microsoft.com/office/powerpoint/2010/main" val="40282189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8D6D988-F6BC-822E-6AD5-C1EDF3E269E4}"/>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87D9459A-4510-71EA-3DD3-372062954F23}"/>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0D23A54-BD10-CB3D-56C8-3ADFABFD9944}"/>
              </a:ext>
            </a:extLst>
          </p:cNvPr>
          <p:cNvSpPr>
            <a:spLocks noGrp="1"/>
          </p:cNvSpPr>
          <p:nvPr>
            <p:ph type="dt" sz="half" idx="10"/>
          </p:nvPr>
        </p:nvSpPr>
        <p:spPr/>
        <p:txBody>
          <a:bodyPr/>
          <a:lstStyle/>
          <a:p>
            <a:fld id="{A763EA0D-E0F5-4F82-BA4A-1C5F0CB19E29}" type="datetimeFigureOut">
              <a:rPr lang="en-GB" smtClean="0"/>
              <a:t>28/11/2025</a:t>
            </a:fld>
            <a:endParaRPr lang="en-GB"/>
          </a:p>
        </p:txBody>
      </p:sp>
      <p:sp>
        <p:nvSpPr>
          <p:cNvPr id="5" name="Footer Placeholder 4">
            <a:extLst>
              <a:ext uri="{FF2B5EF4-FFF2-40B4-BE49-F238E27FC236}">
                <a16:creationId xmlns:a16="http://schemas.microsoft.com/office/drawing/2014/main" id="{10BC33B4-8395-B21F-1B31-70BF33243DE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2EDD84F-F627-ADC9-6458-46F6C3FE5CBA}"/>
              </a:ext>
            </a:extLst>
          </p:cNvPr>
          <p:cNvSpPr>
            <a:spLocks noGrp="1"/>
          </p:cNvSpPr>
          <p:nvPr>
            <p:ph type="sldNum" sz="quarter" idx="12"/>
          </p:nvPr>
        </p:nvSpPr>
        <p:spPr/>
        <p:txBody>
          <a:bodyPr/>
          <a:lstStyle/>
          <a:p>
            <a:fld id="{F45060EA-5F74-4A57-8AF4-230EF385EAC6}" type="slidenum">
              <a:rPr lang="en-GB" smtClean="0"/>
              <a:t>‹#›</a:t>
            </a:fld>
            <a:endParaRPr lang="en-GB"/>
          </a:p>
        </p:txBody>
      </p:sp>
    </p:spTree>
    <p:extLst>
      <p:ext uri="{BB962C8B-B14F-4D97-AF65-F5344CB8AC3E}">
        <p14:creationId xmlns:p14="http://schemas.microsoft.com/office/powerpoint/2010/main" val="39681520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BDC56EC-936A-711C-C7F9-C45889334CF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5C96CD92-1A48-49AE-A5DA-446AC023A2E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D2C71B8-8C03-9F49-ECC1-B19AD868F28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A763EA0D-E0F5-4F82-BA4A-1C5F0CB19E29}" type="datetimeFigureOut">
              <a:rPr lang="en-GB" smtClean="0"/>
              <a:t>28/11/2025</a:t>
            </a:fld>
            <a:endParaRPr lang="en-GB"/>
          </a:p>
        </p:txBody>
      </p:sp>
      <p:sp>
        <p:nvSpPr>
          <p:cNvPr id="5" name="Footer Placeholder 4">
            <a:extLst>
              <a:ext uri="{FF2B5EF4-FFF2-40B4-BE49-F238E27FC236}">
                <a16:creationId xmlns:a16="http://schemas.microsoft.com/office/drawing/2014/main" id="{15F21F8A-34AC-4748-9399-04E3E273351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3537754-FE87-A7F4-A715-A846DA1A3CC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F45060EA-5F74-4A57-8AF4-230EF385EAC6}" type="slidenum">
              <a:rPr lang="en-GB" smtClean="0"/>
              <a:t>‹#›</a:t>
            </a:fld>
            <a:endParaRPr lang="en-GB"/>
          </a:p>
        </p:txBody>
      </p:sp>
    </p:spTree>
    <p:extLst>
      <p:ext uri="{BB962C8B-B14F-4D97-AF65-F5344CB8AC3E}">
        <p14:creationId xmlns:p14="http://schemas.microsoft.com/office/powerpoint/2010/main" val="93630549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4.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9.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8.xml"/><Relationship Id="rId1" Type="http://schemas.openxmlformats.org/officeDocument/2006/relationships/slideLayout" Target="../slideLayouts/slideLayout4.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0.xml"/><Relationship Id="rId1" Type="http://schemas.openxmlformats.org/officeDocument/2006/relationships/slideLayout" Target="../slideLayouts/slideLayout4.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2.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12.xml"/><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3.xml"/><Relationship Id="rId1" Type="http://schemas.openxmlformats.org/officeDocument/2006/relationships/slideLayout" Target="../slideLayouts/slideLayout4.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25.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image" Target="../media/image54.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image" Target="../media/image56.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image" Target="../media/image58.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image" Target="../media/image60.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image" Target="../media/image62.pn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image" Target="../media/image64.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image" Target="../media/image66.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image" Target="../media/image68.pn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image" Target="../media/image70.pn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72.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image" Target="../media/image74.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image" Target="../media/image76.pn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image" Target="../media/image78.png"/><Relationship Id="rId2" Type="http://schemas.openxmlformats.org/officeDocument/2006/relationships/image" Target="../media/image77.pn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image" Target="../media/image80.png"/><Relationship Id="rId2" Type="http://schemas.openxmlformats.org/officeDocument/2006/relationships/image" Target="../media/image79.pn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image" Target="../media/image81.png"/><Relationship Id="rId1" Type="http://schemas.openxmlformats.org/officeDocument/2006/relationships/slideLayout" Target="../slideLayouts/slideLayout7.xml"/><Relationship Id="rId5" Type="http://schemas.openxmlformats.org/officeDocument/2006/relationships/hyperlink" Target="http://127.0.0.1:5000/admin/dashboard" TargetMode="External"/><Relationship Id="rId4" Type="http://schemas.openxmlformats.org/officeDocument/2006/relationships/hyperlink" Target="http://127.0.0.1:5000/admin/login" TargetMode="External"/></Relationships>
</file>

<file path=ppt/slides/_rels/slide40.xml.rels><?xml version="1.0" encoding="UTF-8" standalone="yes"?>
<Relationships xmlns="http://schemas.openxmlformats.org/package/2006/relationships"><Relationship Id="rId3" Type="http://schemas.openxmlformats.org/officeDocument/2006/relationships/image" Target="../media/image84.png"/><Relationship Id="rId2" Type="http://schemas.openxmlformats.org/officeDocument/2006/relationships/image" Target="../media/image83.pn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hyperlink" Target="https://www.who.int/publications/i/item/9789240029200"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0F24D38-B79E-44B4-830E-043F45D9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D23733-F640-6916-EDA3-4C7D5AAF491C}"/>
              </a:ext>
            </a:extLst>
          </p:cNvPr>
          <p:cNvSpPr>
            <a:spLocks noGrp="1"/>
          </p:cNvSpPr>
          <p:nvPr>
            <p:ph type="ctrTitle"/>
          </p:nvPr>
        </p:nvSpPr>
        <p:spPr>
          <a:xfrm>
            <a:off x="1349829" y="620742"/>
            <a:ext cx="10515598" cy="1325563"/>
          </a:xfrm>
        </p:spPr>
        <p:txBody>
          <a:bodyPr vert="horz" lIns="91440" tIns="45720" rIns="91440" bIns="45720" rtlCol="0" anchor="ctr">
            <a:normAutofit fontScale="90000"/>
          </a:bodyPr>
          <a:lstStyle/>
          <a:p>
            <a:r>
              <a:rPr lang="en-US" sz="4400" kern="1200" dirty="0">
                <a:solidFill>
                  <a:srgbClr val="FFFFFF"/>
                </a:solidFill>
                <a:latin typeface="+mj-lt"/>
                <a:ea typeface="+mj-ea"/>
                <a:cs typeface="+mj-cs"/>
              </a:rPr>
              <a:t>NHS Automated Healthcare Chatbot</a:t>
            </a:r>
            <a:br>
              <a:rPr lang="en-US" sz="4400" kern="1200" dirty="0">
                <a:solidFill>
                  <a:srgbClr val="FFFFFF"/>
                </a:solidFill>
                <a:latin typeface="+mj-lt"/>
                <a:ea typeface="+mj-ea"/>
                <a:cs typeface="+mj-cs"/>
              </a:rPr>
            </a:br>
            <a:br>
              <a:rPr lang="en-US" sz="2700" kern="1200" dirty="0">
                <a:solidFill>
                  <a:srgbClr val="FFFFFF"/>
                </a:solidFill>
                <a:latin typeface="+mj-lt"/>
                <a:ea typeface="+mj-ea"/>
                <a:cs typeface="+mj-cs"/>
              </a:rPr>
            </a:br>
            <a:r>
              <a:rPr kumimoji="0" lang="en-US" altLang="en-US" sz="2700" b="0" i="0" u="none" strike="noStrike" cap="none" normalizeH="0" baseline="0" dirty="0">
                <a:ln>
                  <a:noFill/>
                </a:ln>
                <a:solidFill>
                  <a:srgbClr val="FFFFFF"/>
                </a:solidFill>
                <a:effectLst/>
              </a:rPr>
              <a:t>Reducing NHS wait times and enhancing patient triage</a:t>
            </a:r>
            <a:br>
              <a:rPr kumimoji="0" lang="en-US" altLang="en-US" sz="4400" b="0" i="0" u="none" strike="noStrike" cap="none" normalizeH="0" baseline="0" dirty="0">
                <a:ln>
                  <a:noFill/>
                </a:ln>
                <a:solidFill>
                  <a:srgbClr val="FFFFFF"/>
                </a:solidFill>
                <a:effectLst/>
              </a:rPr>
            </a:br>
            <a:endParaRPr lang="en-US" sz="4400" kern="1200" dirty="0">
              <a:solidFill>
                <a:srgbClr val="FFFFFF"/>
              </a:solidFill>
              <a:latin typeface="+mj-lt"/>
              <a:ea typeface="+mj-ea"/>
              <a:cs typeface="+mj-cs"/>
            </a:endParaRPr>
          </a:p>
        </p:txBody>
      </p:sp>
      <p:cxnSp>
        <p:nvCxnSpPr>
          <p:cNvPr id="12" name="Straight Connector 11">
            <a:extLst>
              <a:ext uri="{FF2B5EF4-FFF2-40B4-BE49-F238E27FC236}">
                <a16:creationId xmlns:a16="http://schemas.microsoft.com/office/drawing/2014/main" id="{FC469874-256B-45B3-A79C-7591B4BA1E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sp>
        <p:nvSpPr>
          <p:cNvPr id="4" name="Rectangle 1">
            <a:extLst>
              <a:ext uri="{FF2B5EF4-FFF2-40B4-BE49-F238E27FC236}">
                <a16:creationId xmlns:a16="http://schemas.microsoft.com/office/drawing/2014/main" id="{73B63BA5-E70E-C82D-155D-4EA85D9659E5}"/>
              </a:ext>
            </a:extLst>
          </p:cNvPr>
          <p:cNvSpPr>
            <a:spLocks noGrp="1" noChangeArrowheads="1"/>
          </p:cNvSpPr>
          <p:nvPr>
            <p:ph type="subTitle" idx="1"/>
          </p:nvPr>
        </p:nvSpPr>
        <p:spPr bwMode="auto">
          <a:xfrm>
            <a:off x="838200" y="2266345"/>
            <a:ext cx="5097780" cy="3910617"/>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0" compatLnSpc="1">
            <a:prstTxWarp prst="textNoShape">
              <a:avLst/>
            </a:prstTxWarp>
            <a:normAutofit/>
          </a:bodyPr>
          <a:lstStyle/>
          <a:p>
            <a:pPr marR="0" lvl="0" algn="l" fontAlgn="base">
              <a:spcBef>
                <a:spcPct val="0"/>
              </a:spcBef>
              <a:spcAft>
                <a:spcPts val="600"/>
              </a:spcAft>
              <a:buClrTx/>
              <a:buSzTx/>
              <a:tabLst/>
            </a:pPr>
            <a:endParaRPr lang="en-US" altLang="en-US" dirty="0">
              <a:solidFill>
                <a:srgbClr val="FFFFFF"/>
              </a:solidFill>
            </a:endParaRPr>
          </a:p>
          <a:p>
            <a:pPr marR="0" lvl="0" algn="l" fontAlgn="base">
              <a:spcBef>
                <a:spcPct val="0"/>
              </a:spcBef>
              <a:spcAft>
                <a:spcPts val="600"/>
              </a:spcAft>
              <a:buClrTx/>
              <a:buSzTx/>
              <a:tabLst/>
            </a:pPr>
            <a:endParaRPr kumimoji="0" lang="en-US" altLang="en-US" b="0" i="0" u="none" strike="noStrike" cap="none" normalizeH="0" baseline="0" dirty="0">
              <a:ln>
                <a:noFill/>
              </a:ln>
              <a:solidFill>
                <a:srgbClr val="FFFFFF"/>
              </a:solidFill>
              <a:effectLst/>
            </a:endParaRPr>
          </a:p>
          <a:p>
            <a:pPr marR="0" lvl="0" fontAlgn="base">
              <a:spcBef>
                <a:spcPct val="0"/>
              </a:spcBef>
              <a:spcAft>
                <a:spcPts val="600"/>
              </a:spcAft>
              <a:buClrTx/>
              <a:buSzTx/>
              <a:tabLst/>
            </a:pPr>
            <a:endParaRPr lang="en-US" altLang="en-US" sz="3200" dirty="0">
              <a:solidFill>
                <a:srgbClr val="FFFFFF"/>
              </a:solidFill>
            </a:endParaRPr>
          </a:p>
          <a:p>
            <a:pPr marR="0" lvl="0" fontAlgn="base">
              <a:spcBef>
                <a:spcPct val="0"/>
              </a:spcBef>
              <a:spcAft>
                <a:spcPts val="600"/>
              </a:spcAft>
              <a:buClrTx/>
              <a:buSzTx/>
              <a:tabLst/>
            </a:pPr>
            <a:r>
              <a:rPr lang="en-US" altLang="en-US" sz="3200" dirty="0">
                <a:solidFill>
                  <a:srgbClr val="FFFFFF"/>
                </a:solidFill>
              </a:rPr>
              <a:t>Final Presentation</a:t>
            </a:r>
            <a:endParaRPr kumimoji="0" lang="en-US" altLang="en-US" sz="3200" b="0" i="0" u="none" strike="noStrike" cap="none" normalizeH="0" baseline="0" dirty="0">
              <a:ln>
                <a:noFill/>
              </a:ln>
              <a:solidFill>
                <a:srgbClr val="FFFF00"/>
              </a:solidFill>
              <a:effectLst/>
            </a:endParaRPr>
          </a:p>
        </p:txBody>
      </p:sp>
      <p:graphicFrame>
        <p:nvGraphicFramePr>
          <p:cNvPr id="14" name="TextBox 4">
            <a:extLst>
              <a:ext uri="{FF2B5EF4-FFF2-40B4-BE49-F238E27FC236}">
                <a16:creationId xmlns:a16="http://schemas.microsoft.com/office/drawing/2014/main" id="{1F0B0DEC-396D-9BC7-385D-3CA0FCA2B758}"/>
              </a:ext>
            </a:extLst>
          </p:cNvPr>
          <p:cNvGraphicFramePr/>
          <p:nvPr>
            <p:extLst>
              <p:ext uri="{D42A27DB-BD31-4B8C-83A1-F6EECF244321}">
                <p14:modId xmlns:p14="http://schemas.microsoft.com/office/powerpoint/2010/main" val="341451070"/>
              </p:ext>
            </p:extLst>
          </p:nvPr>
        </p:nvGraphicFramePr>
        <p:xfrm>
          <a:off x="6256020" y="2266345"/>
          <a:ext cx="5097780" cy="39106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 name="Picture 6" descr="A coat of arms with dragons and a helmet&#10;&#10;AI-generated content may be incorrect.">
            <a:extLst>
              <a:ext uri="{FF2B5EF4-FFF2-40B4-BE49-F238E27FC236}">
                <a16:creationId xmlns:a16="http://schemas.microsoft.com/office/drawing/2014/main" id="{32267FC3-C40A-2DDC-10A3-A67415CD47B2}"/>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54428" y="0"/>
            <a:ext cx="2220687" cy="2231572"/>
          </a:xfrm>
          <a:prstGeom prst="rect">
            <a:avLst/>
          </a:prstGeom>
        </p:spPr>
      </p:pic>
    </p:spTree>
    <p:extLst>
      <p:ext uri="{BB962C8B-B14F-4D97-AF65-F5344CB8AC3E}">
        <p14:creationId xmlns:p14="http://schemas.microsoft.com/office/powerpoint/2010/main" val="284669941"/>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D82290-B4F5-8308-AD84-7B5579E658B0}"/>
              </a:ext>
            </a:extLst>
          </p:cNvPr>
          <p:cNvSpPr>
            <a:spLocks noGrp="1"/>
          </p:cNvSpPr>
          <p:nvPr>
            <p:ph type="title"/>
          </p:nvPr>
        </p:nvSpPr>
        <p:spPr/>
        <p:txBody>
          <a:bodyPr>
            <a:normAutofit/>
          </a:bodyPr>
          <a:lstStyle/>
          <a:p>
            <a:r>
              <a:rPr lang="en-GB" sz="4000">
                <a:solidFill>
                  <a:schemeClr val="bg1"/>
                </a:solidFill>
              </a:rPr>
              <a:t>Content</a:t>
            </a:r>
          </a:p>
        </p:txBody>
      </p:sp>
      <p:sp>
        <p:nvSpPr>
          <p:cNvPr id="6" name="Rectangle 3">
            <a:extLst>
              <a:ext uri="{FF2B5EF4-FFF2-40B4-BE49-F238E27FC236}">
                <a16:creationId xmlns:a16="http://schemas.microsoft.com/office/drawing/2014/main" id="{9FF84171-BBC4-2482-49F4-E9DF339D0E47}"/>
              </a:ext>
            </a:extLst>
          </p:cNvPr>
          <p:cNvSpPr>
            <a:spLocks noGrp="1" noChangeArrowheads="1"/>
          </p:cNvSpPr>
          <p:nvPr>
            <p:ph idx="1"/>
          </p:nvPr>
        </p:nvSpPr>
        <p:spPr bwMode="auto">
          <a:xfrm>
            <a:off x="838200" y="1253432"/>
            <a:ext cx="10907486" cy="501675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tabLst>
                <a:tab pos="5724525" algn="r"/>
              </a:tabLst>
              <a:defRPr>
                <a:solidFill>
                  <a:schemeClr val="tx1"/>
                </a:solidFill>
                <a:latin typeface="Arial" panose="020B0604020202020204" pitchFamily="34" charset="0"/>
              </a:defRPr>
            </a:lvl1pPr>
            <a:lvl2pPr eaLnBrk="0" fontAlgn="base" hangingPunct="0">
              <a:spcBef>
                <a:spcPct val="0"/>
              </a:spcBef>
              <a:spcAft>
                <a:spcPct val="0"/>
              </a:spcAft>
              <a:tabLst>
                <a:tab pos="5724525" algn="r"/>
              </a:tabLst>
              <a:defRPr>
                <a:solidFill>
                  <a:schemeClr val="tx1"/>
                </a:solidFill>
                <a:latin typeface="Arial" panose="020B0604020202020204" pitchFamily="34" charset="0"/>
              </a:defRPr>
            </a:lvl2pPr>
            <a:lvl3pPr eaLnBrk="0" fontAlgn="base" hangingPunct="0">
              <a:spcBef>
                <a:spcPct val="0"/>
              </a:spcBef>
              <a:spcAft>
                <a:spcPct val="0"/>
              </a:spcAft>
              <a:tabLst>
                <a:tab pos="5724525" algn="r"/>
              </a:tabLst>
              <a:defRPr>
                <a:solidFill>
                  <a:schemeClr val="tx1"/>
                </a:solidFill>
                <a:latin typeface="Arial" panose="020B0604020202020204" pitchFamily="34" charset="0"/>
              </a:defRPr>
            </a:lvl3pPr>
            <a:lvl4pPr eaLnBrk="0" fontAlgn="base" hangingPunct="0">
              <a:spcBef>
                <a:spcPct val="0"/>
              </a:spcBef>
              <a:spcAft>
                <a:spcPct val="0"/>
              </a:spcAft>
              <a:tabLst>
                <a:tab pos="5724525" algn="r"/>
              </a:tabLst>
              <a:defRPr>
                <a:solidFill>
                  <a:schemeClr val="tx1"/>
                </a:solidFill>
                <a:latin typeface="Arial" panose="020B0604020202020204" pitchFamily="34" charset="0"/>
              </a:defRPr>
            </a:lvl4pPr>
            <a:lvl5pPr eaLnBrk="0" fontAlgn="base" hangingPunct="0">
              <a:spcBef>
                <a:spcPct val="0"/>
              </a:spcBef>
              <a:spcAft>
                <a:spcPct val="0"/>
              </a:spcAft>
              <a:tabLst>
                <a:tab pos="5724525" algn="r"/>
              </a:tabLst>
              <a:defRPr>
                <a:solidFill>
                  <a:schemeClr val="tx1"/>
                </a:solidFill>
                <a:latin typeface="Arial" panose="020B0604020202020204" pitchFamily="34" charset="0"/>
              </a:defRPr>
            </a:lvl5pPr>
            <a:lvl6pPr eaLnBrk="0" fontAlgn="base" hangingPunct="0">
              <a:spcBef>
                <a:spcPct val="0"/>
              </a:spcBef>
              <a:spcAft>
                <a:spcPct val="0"/>
              </a:spcAft>
              <a:tabLst>
                <a:tab pos="5724525" algn="r"/>
              </a:tabLst>
              <a:defRPr>
                <a:solidFill>
                  <a:schemeClr val="tx1"/>
                </a:solidFill>
                <a:latin typeface="Arial" panose="020B0604020202020204" pitchFamily="34" charset="0"/>
              </a:defRPr>
            </a:lvl6pPr>
            <a:lvl7pPr eaLnBrk="0" fontAlgn="base" hangingPunct="0">
              <a:spcBef>
                <a:spcPct val="0"/>
              </a:spcBef>
              <a:spcAft>
                <a:spcPct val="0"/>
              </a:spcAft>
              <a:tabLst>
                <a:tab pos="5724525" algn="r"/>
              </a:tabLst>
              <a:defRPr>
                <a:solidFill>
                  <a:schemeClr val="tx1"/>
                </a:solidFill>
                <a:latin typeface="Arial" panose="020B0604020202020204" pitchFamily="34" charset="0"/>
              </a:defRPr>
            </a:lvl7pPr>
            <a:lvl8pPr eaLnBrk="0" fontAlgn="base" hangingPunct="0">
              <a:spcBef>
                <a:spcPct val="0"/>
              </a:spcBef>
              <a:spcAft>
                <a:spcPct val="0"/>
              </a:spcAft>
              <a:tabLst>
                <a:tab pos="5724525" algn="r"/>
              </a:tabLst>
              <a:defRPr>
                <a:solidFill>
                  <a:schemeClr val="tx1"/>
                </a:solidFill>
                <a:latin typeface="Arial" panose="020B0604020202020204" pitchFamily="34" charset="0"/>
              </a:defRPr>
            </a:lvl8pPr>
            <a:lvl9pPr eaLnBrk="0" fontAlgn="base" hangingPunct="0">
              <a:spcBef>
                <a:spcPct val="0"/>
              </a:spcBef>
              <a:spcAft>
                <a:spcPct val="0"/>
              </a:spcAft>
              <a:tabLst>
                <a:tab pos="5724525" algn="r"/>
              </a:tabLst>
              <a:defRPr>
                <a:solidFill>
                  <a:schemeClr val="tx1"/>
                </a:solidFill>
                <a:latin typeface="Arial" panose="020B0604020202020204" pitchFamily="34" charset="0"/>
              </a:defRPr>
            </a:lvl9pPr>
          </a:lstStyle>
          <a:p>
            <a:pPr marL="0" marR="0" lvl="0" indent="0" defTabSz="914400" rtl="0" eaLnBrk="0" fontAlgn="base" latinLnBrk="0" hangingPunct="0">
              <a:lnSpc>
                <a:spcPct val="100000"/>
              </a:lnSpc>
              <a:spcBef>
                <a:spcPct val="0"/>
              </a:spcBef>
              <a:spcAft>
                <a:spcPct val="0"/>
              </a:spcAft>
              <a:buClrTx/>
              <a:buSzTx/>
              <a:buFontTx/>
              <a:buNone/>
              <a:tabLst>
                <a:tab pos="5724525" algn="r"/>
              </a:tabLst>
            </a:pPr>
            <a:r>
              <a:rPr lang="en-GB" altLang="en-US" sz="2000" dirty="0">
                <a:solidFill>
                  <a:schemeClr val="bg1"/>
                </a:solidFill>
                <a:latin typeface="+mn-lt"/>
                <a:ea typeface="Times New Roman" panose="02020603050405020304" pitchFamily="18" charset="0"/>
                <a:cs typeface="Times New Roman" panose="02020603050405020304" pitchFamily="18" charset="0"/>
              </a:rPr>
              <a:t>Introduction ……………………………………………………………………………………….…...1 </a:t>
            </a:r>
          </a:p>
          <a:p>
            <a:pPr marL="0" marR="0" lvl="0" indent="0" defTabSz="914400" rtl="0" eaLnBrk="0" fontAlgn="base" latinLnBrk="0" hangingPunct="0">
              <a:lnSpc>
                <a:spcPct val="100000"/>
              </a:lnSpc>
              <a:spcBef>
                <a:spcPct val="0"/>
              </a:spcBef>
              <a:spcAft>
                <a:spcPct val="0"/>
              </a:spcAft>
              <a:buClrTx/>
              <a:buSzTx/>
              <a:buFontTx/>
              <a:buNone/>
              <a:tabLst>
                <a:tab pos="5724525" algn="r"/>
              </a:tabLst>
            </a:pPr>
            <a:r>
              <a:rPr lang="en-GB" altLang="en-US" sz="2000" dirty="0">
                <a:solidFill>
                  <a:schemeClr val="bg1"/>
                </a:solidFill>
                <a:latin typeface="+mn-lt"/>
                <a:ea typeface="Times New Roman" panose="02020603050405020304" pitchFamily="18" charset="0"/>
                <a:cs typeface="Times New Roman" panose="02020603050405020304" pitchFamily="18" charset="0"/>
              </a:rPr>
              <a:t>Literature Review ……………………………………………………..……………………….........2</a:t>
            </a:r>
          </a:p>
          <a:p>
            <a:pPr marL="0" indent="0">
              <a:lnSpc>
                <a:spcPct val="100000"/>
              </a:lnSpc>
              <a:buNone/>
            </a:pPr>
            <a:r>
              <a:rPr lang="en-GB" altLang="en-US" sz="2000" dirty="0">
                <a:solidFill>
                  <a:schemeClr val="bg1"/>
                </a:solidFill>
                <a:ea typeface="Times New Roman" panose="02020603050405020304" pitchFamily="18" charset="0"/>
                <a:cs typeface="Times New Roman" panose="02020603050405020304" pitchFamily="18" charset="0"/>
              </a:rPr>
              <a:t>Literature Review (ii).……………………………………..…………………….…… 3</a:t>
            </a:r>
            <a:endParaRPr lang="en-GB" altLang="en-US" sz="2000" dirty="0">
              <a:solidFill>
                <a:schemeClr val="bg1"/>
              </a:solidFill>
              <a:latin typeface="+mn-lt"/>
              <a:ea typeface="Times New Roman" panose="02020603050405020304" pitchFamily="18" charset="0"/>
              <a:cs typeface="Times New Roman" panose="02020603050405020304" pitchFamily="18" charset="0"/>
            </a:endParaRPr>
          </a:p>
          <a:p>
            <a:pPr marL="0" marR="0" lvl="0" indent="0" defTabSz="914400" rtl="0" eaLnBrk="0" fontAlgn="base" latinLnBrk="0" hangingPunct="0">
              <a:lnSpc>
                <a:spcPct val="100000"/>
              </a:lnSpc>
              <a:spcBef>
                <a:spcPct val="0"/>
              </a:spcBef>
              <a:spcAft>
                <a:spcPct val="0"/>
              </a:spcAft>
              <a:buClrTx/>
              <a:buSzTx/>
              <a:buFontTx/>
              <a:buNone/>
              <a:tabLst>
                <a:tab pos="5724525" algn="r"/>
              </a:tabLst>
            </a:pPr>
            <a:r>
              <a:rPr lang="en-GB" altLang="en-US" sz="2000" dirty="0">
                <a:solidFill>
                  <a:schemeClr val="bg1"/>
                </a:solidFill>
                <a:latin typeface="+mn-lt"/>
                <a:ea typeface="Times New Roman" panose="02020603050405020304" pitchFamily="18" charset="0"/>
                <a:cs typeface="Times New Roman" panose="02020603050405020304" pitchFamily="18" charset="0"/>
              </a:rPr>
              <a:t>Problem statement ……………………………………………………………………………….....4</a:t>
            </a:r>
          </a:p>
          <a:p>
            <a:pPr marL="0" marR="0" lvl="0" indent="0" defTabSz="914400" rtl="0" eaLnBrk="0" fontAlgn="base" latinLnBrk="0" hangingPunct="0">
              <a:lnSpc>
                <a:spcPct val="100000"/>
              </a:lnSpc>
              <a:spcBef>
                <a:spcPct val="0"/>
              </a:spcBef>
              <a:spcAft>
                <a:spcPct val="0"/>
              </a:spcAft>
              <a:buClrTx/>
              <a:buSzTx/>
              <a:buFontTx/>
              <a:buNone/>
              <a:tabLst>
                <a:tab pos="5724525" algn="r"/>
              </a:tabLst>
            </a:pPr>
            <a:r>
              <a:rPr lang="en-GB" altLang="en-US" sz="2000" dirty="0">
                <a:solidFill>
                  <a:schemeClr val="bg1"/>
                </a:solidFill>
                <a:latin typeface="+mn-lt"/>
                <a:ea typeface="Times New Roman" panose="02020603050405020304" pitchFamily="18" charset="0"/>
                <a:cs typeface="Times New Roman" panose="02020603050405020304" pitchFamily="18" charset="0"/>
              </a:rPr>
              <a:t>Aims ………………………………………………………………………………………….....…..…..5</a:t>
            </a:r>
          </a:p>
          <a:p>
            <a:pPr marL="0" marR="0" lvl="0" indent="0" defTabSz="914400" rtl="0" eaLnBrk="0" fontAlgn="base" latinLnBrk="0" hangingPunct="0">
              <a:lnSpc>
                <a:spcPct val="100000"/>
              </a:lnSpc>
              <a:spcBef>
                <a:spcPct val="0"/>
              </a:spcBef>
              <a:spcAft>
                <a:spcPct val="0"/>
              </a:spcAft>
              <a:buClrTx/>
              <a:buSzTx/>
              <a:buFontTx/>
              <a:buNone/>
              <a:tabLst>
                <a:tab pos="5724525" algn="r"/>
              </a:tabLst>
            </a:pPr>
            <a:r>
              <a:rPr lang="en-GB" altLang="en-US" sz="2000" dirty="0">
                <a:solidFill>
                  <a:schemeClr val="bg1"/>
                </a:solidFill>
                <a:latin typeface="+mn-lt"/>
                <a:ea typeface="Times New Roman" panose="02020603050405020304" pitchFamily="18" charset="0"/>
                <a:cs typeface="Times New Roman" panose="02020603050405020304" pitchFamily="18" charset="0"/>
              </a:rPr>
              <a:t>Objectives …………………………………………………………………………………….…………6</a:t>
            </a:r>
          </a:p>
          <a:p>
            <a:pPr marL="0" marR="0" lvl="0" indent="0" defTabSz="914400" rtl="0" eaLnBrk="0" fontAlgn="base" latinLnBrk="0" hangingPunct="0">
              <a:lnSpc>
                <a:spcPct val="100000"/>
              </a:lnSpc>
              <a:spcBef>
                <a:spcPct val="0"/>
              </a:spcBef>
              <a:spcAft>
                <a:spcPct val="0"/>
              </a:spcAft>
              <a:buClrTx/>
              <a:buSzTx/>
              <a:buFontTx/>
              <a:buNone/>
              <a:tabLst>
                <a:tab pos="5724525" algn="r"/>
              </a:tabLst>
            </a:pPr>
            <a:r>
              <a:rPr lang="en-GB" altLang="en-US" sz="2000" dirty="0">
                <a:solidFill>
                  <a:schemeClr val="bg1"/>
                </a:solidFill>
                <a:latin typeface="+mn-lt"/>
                <a:ea typeface="Times New Roman" panose="02020603050405020304" pitchFamily="18" charset="0"/>
                <a:cs typeface="Times New Roman" panose="02020603050405020304" pitchFamily="18" charset="0"/>
              </a:rPr>
              <a:t>Tools and Technologies ………………………………………………………………….….….…..9</a:t>
            </a:r>
          </a:p>
          <a:p>
            <a:pPr marL="0" marR="0" lvl="0" indent="0" defTabSz="914400" rtl="0" eaLnBrk="0" fontAlgn="base" latinLnBrk="0" hangingPunct="0">
              <a:lnSpc>
                <a:spcPct val="100000"/>
              </a:lnSpc>
              <a:spcBef>
                <a:spcPct val="0"/>
              </a:spcBef>
              <a:spcAft>
                <a:spcPct val="0"/>
              </a:spcAft>
              <a:buClrTx/>
              <a:buSzTx/>
              <a:buFontTx/>
              <a:buNone/>
              <a:tabLst>
                <a:tab pos="5724525" algn="r"/>
              </a:tabLst>
            </a:pPr>
            <a:r>
              <a:rPr lang="en-GB" altLang="en-US" sz="2000" dirty="0">
                <a:solidFill>
                  <a:schemeClr val="bg1"/>
                </a:solidFill>
                <a:latin typeface="+mn-lt"/>
                <a:ea typeface="Times New Roman" panose="02020603050405020304" pitchFamily="18" charset="0"/>
                <a:cs typeface="Times New Roman" panose="02020603050405020304" pitchFamily="18" charset="0"/>
              </a:rPr>
              <a:t>Methodology …………………………………………………………………………………….......10</a:t>
            </a:r>
          </a:p>
          <a:p>
            <a:pPr marL="0" marR="0" lvl="0" indent="0" defTabSz="914400" rtl="0" eaLnBrk="0" fontAlgn="base" latinLnBrk="0" hangingPunct="0">
              <a:lnSpc>
                <a:spcPct val="100000"/>
              </a:lnSpc>
              <a:spcBef>
                <a:spcPct val="0"/>
              </a:spcBef>
              <a:spcAft>
                <a:spcPct val="0"/>
              </a:spcAft>
              <a:buClrTx/>
              <a:buSzTx/>
              <a:buFontTx/>
              <a:buNone/>
              <a:tabLst>
                <a:tab pos="5724525" algn="r"/>
              </a:tabLst>
            </a:pPr>
            <a:r>
              <a:rPr lang="en-GB" altLang="en-US" sz="2000" dirty="0">
                <a:solidFill>
                  <a:schemeClr val="bg1"/>
                </a:solidFill>
                <a:latin typeface="+mn-lt"/>
                <a:ea typeface="Times New Roman" panose="02020603050405020304" pitchFamily="18" charset="0"/>
                <a:cs typeface="Times New Roman" panose="02020603050405020304" pitchFamily="18" charset="0"/>
              </a:rPr>
              <a:t>Ethical Considerations ……………………………………………………………………...…....11</a:t>
            </a:r>
          </a:p>
          <a:p>
            <a:pPr marL="0" marR="0" lvl="0" indent="0" defTabSz="914400" rtl="0" eaLnBrk="0" fontAlgn="base" latinLnBrk="0" hangingPunct="0">
              <a:lnSpc>
                <a:spcPct val="100000"/>
              </a:lnSpc>
              <a:spcBef>
                <a:spcPct val="0"/>
              </a:spcBef>
              <a:spcAft>
                <a:spcPct val="0"/>
              </a:spcAft>
              <a:buClrTx/>
              <a:buSzTx/>
              <a:buFontTx/>
              <a:buNone/>
              <a:tabLst>
                <a:tab pos="5724525" algn="r"/>
              </a:tabLst>
            </a:pPr>
            <a:r>
              <a:rPr lang="en-GB" altLang="en-US" sz="2000" dirty="0">
                <a:solidFill>
                  <a:schemeClr val="bg1"/>
                </a:solidFill>
                <a:latin typeface="+mn-lt"/>
                <a:ea typeface="Times New Roman" panose="02020603050405020304" pitchFamily="18" charset="0"/>
                <a:cs typeface="Times New Roman" panose="02020603050405020304" pitchFamily="18" charset="0"/>
              </a:rPr>
              <a:t>Gantt chart Project timeline ……………………………………………………………………..12</a:t>
            </a:r>
          </a:p>
          <a:p>
            <a:pPr marL="0" marR="0" lvl="0" indent="0" defTabSz="914400" rtl="0" eaLnBrk="0" fontAlgn="base" latinLnBrk="0" hangingPunct="0">
              <a:lnSpc>
                <a:spcPct val="100000"/>
              </a:lnSpc>
              <a:spcBef>
                <a:spcPct val="0"/>
              </a:spcBef>
              <a:spcAft>
                <a:spcPct val="0"/>
              </a:spcAft>
              <a:buClrTx/>
              <a:buSzTx/>
              <a:buFontTx/>
              <a:buNone/>
              <a:tabLst>
                <a:tab pos="5724525" algn="r"/>
              </a:tabLst>
            </a:pPr>
            <a:r>
              <a:rPr lang="en-GB" altLang="en-US" sz="2000" dirty="0">
                <a:solidFill>
                  <a:schemeClr val="bg1"/>
                </a:solidFill>
                <a:latin typeface="+mn-lt"/>
                <a:ea typeface="Times New Roman" panose="02020603050405020304" pitchFamily="18" charset="0"/>
                <a:cs typeface="Times New Roman" panose="02020603050405020304" pitchFamily="18" charset="0"/>
              </a:rPr>
              <a:t>Deliverables ………………………………………………………………………………..…….…..13</a:t>
            </a:r>
          </a:p>
          <a:p>
            <a:pPr marL="0" indent="0">
              <a:lnSpc>
                <a:spcPct val="100000"/>
              </a:lnSpc>
              <a:buNone/>
            </a:pPr>
            <a:r>
              <a:rPr lang="en-GB" altLang="en-US" sz="2000" dirty="0">
                <a:solidFill>
                  <a:schemeClr val="bg1"/>
                </a:solidFill>
                <a:ea typeface="Times New Roman" panose="02020603050405020304" pitchFamily="18" charset="0"/>
                <a:cs typeface="Times New Roman" panose="02020603050405020304" pitchFamily="18" charset="0"/>
              </a:rPr>
              <a:t>Design &amp; implementation…………………………………………………………...14</a:t>
            </a:r>
          </a:p>
          <a:p>
            <a:pPr marL="0" indent="0">
              <a:lnSpc>
                <a:spcPct val="100000"/>
              </a:lnSpc>
              <a:buNone/>
            </a:pPr>
            <a:r>
              <a:rPr lang="en-GB" altLang="en-US" sz="2000" dirty="0">
                <a:solidFill>
                  <a:schemeClr val="bg1"/>
                </a:solidFill>
                <a:ea typeface="Times New Roman" panose="02020603050405020304" pitchFamily="18" charset="0"/>
                <a:cs typeface="Times New Roman" panose="02020603050405020304" pitchFamily="18" charset="0"/>
              </a:rPr>
              <a:t>Testing &amp; evaluation….…………………………………………………….………..15</a:t>
            </a:r>
          </a:p>
          <a:p>
            <a:pPr marL="0" indent="0">
              <a:lnSpc>
                <a:spcPct val="100000"/>
              </a:lnSpc>
              <a:buNone/>
            </a:pPr>
            <a:r>
              <a:rPr lang="en-GB" altLang="en-US" sz="2000" dirty="0">
                <a:solidFill>
                  <a:schemeClr val="bg1"/>
                </a:solidFill>
                <a:ea typeface="Times New Roman" panose="02020603050405020304" pitchFamily="18" charset="0"/>
                <a:cs typeface="Times New Roman" panose="02020603050405020304" pitchFamily="18" charset="0"/>
              </a:rPr>
              <a:t>Conclusion………………..………………………………………………….………..21</a:t>
            </a:r>
          </a:p>
          <a:p>
            <a:pPr marL="0" marR="0" lvl="0" indent="0" defTabSz="914400" rtl="0" eaLnBrk="0" fontAlgn="base" latinLnBrk="0" hangingPunct="0">
              <a:lnSpc>
                <a:spcPct val="100000"/>
              </a:lnSpc>
              <a:spcBef>
                <a:spcPct val="0"/>
              </a:spcBef>
              <a:spcAft>
                <a:spcPct val="0"/>
              </a:spcAft>
              <a:buClrTx/>
              <a:buSzTx/>
              <a:buFontTx/>
              <a:buNone/>
              <a:tabLst>
                <a:tab pos="5724525" algn="r"/>
              </a:tabLst>
            </a:pPr>
            <a:r>
              <a:rPr lang="en-GB" altLang="en-US" sz="2000" dirty="0">
                <a:solidFill>
                  <a:schemeClr val="bg1"/>
                </a:solidFill>
                <a:latin typeface="+mn-lt"/>
                <a:ea typeface="Times New Roman" panose="02020603050405020304" pitchFamily="18" charset="0"/>
                <a:cs typeface="Times New Roman" panose="02020603050405020304" pitchFamily="18" charset="0"/>
              </a:rPr>
              <a:t>Demonstration screenshots…………………………………………………………….………..26</a:t>
            </a:r>
          </a:p>
          <a:p>
            <a:pPr marL="0" marR="0" lvl="0" indent="0" defTabSz="914400" rtl="0" eaLnBrk="0" fontAlgn="base" latinLnBrk="0" hangingPunct="0">
              <a:lnSpc>
                <a:spcPct val="100000"/>
              </a:lnSpc>
              <a:spcBef>
                <a:spcPct val="0"/>
              </a:spcBef>
              <a:spcAft>
                <a:spcPct val="0"/>
              </a:spcAft>
              <a:buClrTx/>
              <a:buSzTx/>
              <a:buFontTx/>
              <a:buNone/>
              <a:tabLst>
                <a:tab pos="5724525" algn="r"/>
              </a:tabLst>
            </a:pPr>
            <a:r>
              <a:rPr kumimoji="0" lang="en-GB" altLang="en-US" sz="2000" b="0" i="0" strike="noStrike" cap="none" normalizeH="0" baseline="0" dirty="0">
                <a:ln>
                  <a:noFill/>
                </a:ln>
                <a:solidFill>
                  <a:schemeClr val="bg1"/>
                </a:solidFill>
                <a:effectLst/>
                <a:latin typeface="+mn-lt"/>
                <a:cs typeface="Times New Roman" panose="02020603050405020304" pitchFamily="18" charset="0"/>
              </a:rPr>
              <a:t>References ………………………………………………………………………………………..…..</a:t>
            </a:r>
            <a:r>
              <a:rPr lang="en-GB" altLang="en-US" sz="2000" dirty="0">
                <a:solidFill>
                  <a:schemeClr val="bg1"/>
                </a:solidFill>
                <a:latin typeface="+mn-lt"/>
                <a:cs typeface="Times New Roman" panose="02020603050405020304" pitchFamily="18" charset="0"/>
              </a:rPr>
              <a:t>42</a:t>
            </a:r>
            <a:endParaRPr kumimoji="0" lang="en-GB" altLang="en-US" sz="2000" b="0" i="0" strike="noStrike" cap="none" normalizeH="0" baseline="0" dirty="0">
              <a:ln>
                <a:noFill/>
              </a:ln>
              <a:solidFill>
                <a:schemeClr val="bg1"/>
              </a:solidFill>
              <a:effectLst/>
              <a:latin typeface="+mn-lt"/>
            </a:endParaRPr>
          </a:p>
        </p:txBody>
      </p:sp>
    </p:spTree>
    <p:extLst>
      <p:ext uri="{BB962C8B-B14F-4D97-AF65-F5344CB8AC3E}">
        <p14:creationId xmlns:p14="http://schemas.microsoft.com/office/powerpoint/2010/main" val="24598627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171F0F-8B58-93B9-63E2-C854626A5657}"/>
              </a:ext>
            </a:extLst>
          </p:cNvPr>
          <p:cNvSpPr>
            <a:spLocks noGrp="1"/>
          </p:cNvSpPr>
          <p:nvPr>
            <p:ph type="ctrTitle"/>
          </p:nvPr>
        </p:nvSpPr>
        <p:spPr>
          <a:xfrm>
            <a:off x="808638" y="386930"/>
            <a:ext cx="9236700" cy="1188950"/>
          </a:xfrm>
        </p:spPr>
        <p:txBody>
          <a:bodyPr vert="horz" lIns="91440" tIns="45720" rIns="91440" bIns="45720" rtlCol="0" anchor="b">
            <a:normAutofit/>
          </a:bodyPr>
          <a:lstStyle/>
          <a:p>
            <a:pPr algn="l"/>
            <a:r>
              <a:rPr lang="en-US" sz="5400" kern="1200">
                <a:solidFill>
                  <a:schemeClr val="bg1"/>
                </a:solidFill>
                <a:latin typeface="+mj-lt"/>
                <a:ea typeface="+mj-ea"/>
                <a:cs typeface="+mj-cs"/>
              </a:rPr>
              <a:t>Introduction</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D9287232-7DF1-B3E5-9F79-9EB95EFDA97C}"/>
              </a:ext>
            </a:extLst>
          </p:cNvPr>
          <p:cNvSpPr>
            <a:spLocks noGrp="1"/>
          </p:cNvSpPr>
          <p:nvPr>
            <p:ph type="subTitle" idx="1"/>
          </p:nvPr>
        </p:nvSpPr>
        <p:spPr>
          <a:xfrm>
            <a:off x="793660" y="2599509"/>
            <a:ext cx="10143668" cy="3435531"/>
          </a:xfrm>
        </p:spPr>
        <p:txBody>
          <a:bodyPr vert="horz" lIns="91440" tIns="45720" rIns="91440" bIns="45720" rtlCol="0" anchor="ctr">
            <a:normAutofit/>
          </a:bodyPr>
          <a:lstStyle/>
          <a:p>
            <a:pPr marL="114300" algn="l"/>
            <a:r>
              <a:rPr lang="en-US" sz="2800" dirty="0"/>
              <a:t>NHS faces serious operational issues</a:t>
            </a:r>
          </a:p>
          <a:p>
            <a:pPr marL="342900" indent="-228600" algn="l">
              <a:buFont typeface="Arial" panose="020B0604020202020204" pitchFamily="34" charset="0"/>
              <a:buChar char="•"/>
            </a:pPr>
            <a:r>
              <a:rPr lang="en-US" dirty="0"/>
              <a:t>Long wait times for NHS 111 &amp; A&amp;E [1].</a:t>
            </a:r>
          </a:p>
          <a:p>
            <a:pPr marL="342900" indent="-228600" algn="l">
              <a:buFont typeface="Arial" panose="020B0604020202020204" pitchFamily="34" charset="0"/>
              <a:buChar char="•"/>
            </a:pPr>
            <a:r>
              <a:rPr lang="en-US" dirty="0"/>
              <a:t>Overcrowding in A&amp;E due to poor patient guidance [1].</a:t>
            </a:r>
          </a:p>
          <a:p>
            <a:pPr marL="342900" indent="-228600" algn="l">
              <a:buFont typeface="Arial" panose="020B0604020202020204" pitchFamily="34" charset="0"/>
              <a:buChar char="•"/>
            </a:pPr>
            <a:r>
              <a:rPr lang="en-US" dirty="0"/>
              <a:t>GP appointment bottleneck (8 AM call issue)</a:t>
            </a:r>
          </a:p>
          <a:p>
            <a:pPr marL="342900" indent="-228600" algn="l">
              <a:buFont typeface="Arial" panose="020B0604020202020204" pitchFamily="34" charset="0"/>
              <a:buChar char="•"/>
            </a:pPr>
            <a:endParaRPr lang="en-US" dirty="0"/>
          </a:p>
        </p:txBody>
      </p:sp>
    </p:spTree>
    <p:extLst>
      <p:ext uri="{BB962C8B-B14F-4D97-AF65-F5344CB8AC3E}">
        <p14:creationId xmlns:p14="http://schemas.microsoft.com/office/powerpoint/2010/main" val="26938200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9CEA39-A096-22A3-F984-3D816C99DD63}"/>
              </a:ext>
            </a:extLst>
          </p:cNvPr>
          <p:cNvSpPr>
            <a:spLocks noGrp="1"/>
          </p:cNvSpPr>
          <p:nvPr>
            <p:ph type="title"/>
          </p:nvPr>
        </p:nvSpPr>
        <p:spPr/>
        <p:txBody>
          <a:bodyPr/>
          <a:lstStyle/>
          <a:p>
            <a:pPr algn="ctr"/>
            <a:r>
              <a:rPr lang="en-GB">
                <a:solidFill>
                  <a:schemeClr val="bg1"/>
                </a:solidFill>
              </a:rPr>
              <a:t>Literature Review </a:t>
            </a:r>
          </a:p>
        </p:txBody>
      </p:sp>
      <p:graphicFrame>
        <p:nvGraphicFramePr>
          <p:cNvPr id="7" name="Content Placeholder 2">
            <a:extLst>
              <a:ext uri="{FF2B5EF4-FFF2-40B4-BE49-F238E27FC236}">
                <a16:creationId xmlns:a16="http://schemas.microsoft.com/office/drawing/2014/main" id="{8CBB5206-2FA5-93EF-D69C-6CD3537E34D8}"/>
              </a:ext>
            </a:extLst>
          </p:cNvPr>
          <p:cNvGraphicFramePr>
            <a:graphicFrameLocks noGrp="1"/>
          </p:cNvGraphicFramePr>
          <p:nvPr>
            <p:ph sz="half" idx="1"/>
            <p:extLst>
              <p:ext uri="{D42A27DB-BD31-4B8C-83A1-F6EECF244321}">
                <p14:modId xmlns:p14="http://schemas.microsoft.com/office/powerpoint/2010/main" val="2841678546"/>
              </p:ext>
            </p:extLst>
          </p:nvPr>
        </p:nvGraphicFramePr>
        <p:xfrm>
          <a:off x="838200" y="1825625"/>
          <a:ext cx="5181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8609869C-0D44-809E-2D32-FB418F4C8676}"/>
              </a:ext>
            </a:extLst>
          </p:cNvPr>
          <p:cNvSpPr txBox="1"/>
          <p:nvPr/>
        </p:nvSpPr>
        <p:spPr>
          <a:xfrm>
            <a:off x="6411686" y="1825625"/>
            <a:ext cx="5475514" cy="2400657"/>
          </a:xfrm>
          <a:prstGeom prst="rect">
            <a:avLst/>
          </a:prstGeom>
          <a:noFill/>
        </p:spPr>
        <p:txBody>
          <a:bodyPr wrap="square" rtlCol="0">
            <a:spAutoFit/>
          </a:bodyPr>
          <a:lstStyle/>
          <a:p>
            <a:endParaRPr lang="en-GB">
              <a:solidFill>
                <a:schemeClr val="bg1"/>
              </a:solidFill>
            </a:endParaRPr>
          </a:p>
          <a:p>
            <a:endParaRPr lang="en-GB">
              <a:solidFill>
                <a:schemeClr val="bg1"/>
              </a:solidFill>
            </a:endParaRPr>
          </a:p>
          <a:p>
            <a:endParaRPr lang="en-GB">
              <a:solidFill>
                <a:schemeClr val="bg1"/>
              </a:solidFill>
            </a:endParaRPr>
          </a:p>
          <a:p>
            <a:pPr algn="just"/>
            <a:endParaRPr lang="en-GB" sz="2400">
              <a:solidFill>
                <a:schemeClr val="bg1"/>
              </a:solidFill>
            </a:endParaRPr>
          </a:p>
          <a:p>
            <a:pPr algn="just"/>
            <a:r>
              <a:rPr lang="en-GB" sz="2400">
                <a:solidFill>
                  <a:schemeClr val="bg1"/>
                </a:solidFill>
              </a:rPr>
              <a:t>The NHS requires a strategy to address its root causes and enhance data utilisation [2].  </a:t>
            </a:r>
          </a:p>
        </p:txBody>
      </p:sp>
    </p:spTree>
    <p:extLst>
      <p:ext uri="{BB962C8B-B14F-4D97-AF65-F5344CB8AC3E}">
        <p14:creationId xmlns:p14="http://schemas.microsoft.com/office/powerpoint/2010/main" val="10372358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E35AA0-5C5B-48FB-5694-1BFF77C0769C}"/>
              </a:ext>
            </a:extLst>
          </p:cNvPr>
          <p:cNvSpPr>
            <a:spLocks noGrp="1"/>
          </p:cNvSpPr>
          <p:nvPr>
            <p:ph type="title"/>
          </p:nvPr>
        </p:nvSpPr>
        <p:spPr/>
        <p:txBody>
          <a:bodyPr/>
          <a:lstStyle/>
          <a:p>
            <a:r>
              <a:rPr lang="en-GB">
                <a:solidFill>
                  <a:schemeClr val="bg1"/>
                </a:solidFill>
              </a:rPr>
              <a:t>Literature review (ii)</a:t>
            </a:r>
          </a:p>
        </p:txBody>
      </p:sp>
      <p:sp>
        <p:nvSpPr>
          <p:cNvPr id="3" name="Content Placeholder 2">
            <a:extLst>
              <a:ext uri="{FF2B5EF4-FFF2-40B4-BE49-F238E27FC236}">
                <a16:creationId xmlns:a16="http://schemas.microsoft.com/office/drawing/2014/main" id="{033689BE-5754-0FA5-26C2-1C1AD413A151}"/>
              </a:ext>
            </a:extLst>
          </p:cNvPr>
          <p:cNvSpPr>
            <a:spLocks noGrp="1"/>
          </p:cNvSpPr>
          <p:nvPr>
            <p:ph sz="half" idx="1"/>
          </p:nvPr>
        </p:nvSpPr>
        <p:spPr/>
        <p:txBody>
          <a:bodyPr vert="horz" lIns="91440" tIns="45720" rIns="91440" bIns="45720" rtlCol="0" anchor="t">
            <a:normAutofit/>
          </a:bodyPr>
          <a:lstStyle/>
          <a:p>
            <a:pPr marL="0" indent="0" eaLnBrk="0" fontAlgn="base" hangingPunct="0">
              <a:lnSpc>
                <a:spcPct val="100000"/>
              </a:lnSpc>
              <a:spcBef>
                <a:spcPct val="0"/>
              </a:spcBef>
              <a:spcAft>
                <a:spcPct val="0"/>
              </a:spcAft>
              <a:buNone/>
            </a:pPr>
            <a:r>
              <a:rPr lang="en-US" altLang="en-US" dirty="0">
                <a:solidFill>
                  <a:schemeClr val="bg1"/>
                </a:solidFill>
              </a:rPr>
              <a:t>Virtual health counselling agents are effective [3].</a:t>
            </a:r>
          </a:p>
          <a:p>
            <a:pPr marL="0" indent="0" eaLnBrk="0" fontAlgn="base" hangingPunct="0">
              <a:lnSpc>
                <a:spcPct val="100000"/>
              </a:lnSpc>
              <a:spcBef>
                <a:spcPct val="0"/>
              </a:spcBef>
              <a:spcAft>
                <a:spcPct val="0"/>
              </a:spcAft>
              <a:buNone/>
            </a:pPr>
            <a:endParaRPr lang="en-US" altLang="en-US" dirty="0">
              <a:solidFill>
                <a:schemeClr val="bg1"/>
              </a:solidFill>
            </a:endParaRPr>
          </a:p>
          <a:p>
            <a:pPr marL="0" indent="0" eaLnBrk="0" fontAlgn="base" hangingPunct="0">
              <a:lnSpc>
                <a:spcPct val="100000"/>
              </a:lnSpc>
              <a:spcBef>
                <a:spcPct val="0"/>
              </a:spcBef>
              <a:spcAft>
                <a:spcPct val="0"/>
              </a:spcAft>
              <a:buNone/>
            </a:pPr>
            <a:r>
              <a:rPr lang="en-US" altLang="en-US" dirty="0">
                <a:solidFill>
                  <a:schemeClr val="bg1"/>
                </a:solidFill>
              </a:rPr>
              <a:t>Chatbots in medical fields:</a:t>
            </a:r>
          </a:p>
          <a:p>
            <a:pPr lvl="1" eaLnBrk="0" fontAlgn="base" hangingPunct="0">
              <a:lnSpc>
                <a:spcPct val="100000"/>
              </a:lnSpc>
              <a:spcBef>
                <a:spcPct val="0"/>
              </a:spcBef>
              <a:spcAft>
                <a:spcPct val="0"/>
              </a:spcAft>
              <a:buFont typeface="Courier New" panose="020B0604020202020204" pitchFamily="34" charset="0"/>
              <a:buChar char="o"/>
            </a:pPr>
            <a:r>
              <a:rPr lang="en-US" altLang="en-US" dirty="0">
                <a:solidFill>
                  <a:schemeClr val="bg1"/>
                </a:solidFill>
              </a:rPr>
              <a:t>24/7 Availability</a:t>
            </a:r>
          </a:p>
          <a:p>
            <a:pPr lvl="1" eaLnBrk="0" fontAlgn="base" hangingPunct="0">
              <a:lnSpc>
                <a:spcPct val="100000"/>
              </a:lnSpc>
              <a:spcBef>
                <a:spcPct val="0"/>
              </a:spcBef>
              <a:spcAft>
                <a:spcPct val="0"/>
              </a:spcAft>
              <a:buFont typeface="Courier New" panose="020B0604020202020204" pitchFamily="34" charset="0"/>
              <a:buChar char="o"/>
            </a:pPr>
            <a:r>
              <a:rPr lang="en-US" altLang="en-US" dirty="0">
                <a:solidFill>
                  <a:schemeClr val="bg1"/>
                </a:solidFill>
              </a:rPr>
              <a:t>Economical</a:t>
            </a:r>
          </a:p>
          <a:p>
            <a:pPr lvl="1" eaLnBrk="0" fontAlgn="base" hangingPunct="0">
              <a:lnSpc>
                <a:spcPct val="100000"/>
              </a:lnSpc>
              <a:spcBef>
                <a:spcPct val="0"/>
              </a:spcBef>
              <a:spcAft>
                <a:spcPct val="0"/>
              </a:spcAft>
              <a:buFont typeface="Courier New" panose="020B0604020202020204" pitchFamily="34" charset="0"/>
              <a:buChar char="o"/>
            </a:pPr>
            <a:r>
              <a:rPr lang="en-US" altLang="en-US" dirty="0">
                <a:solidFill>
                  <a:schemeClr val="bg1"/>
                </a:solidFill>
              </a:rPr>
              <a:t>Multilingual assistance </a:t>
            </a:r>
          </a:p>
          <a:p>
            <a:pPr lvl="1" eaLnBrk="0" fontAlgn="base" hangingPunct="0">
              <a:lnSpc>
                <a:spcPct val="100000"/>
              </a:lnSpc>
              <a:spcBef>
                <a:spcPct val="0"/>
              </a:spcBef>
              <a:spcAft>
                <a:spcPct val="0"/>
              </a:spcAft>
              <a:buFont typeface="Courier New" panose="020B0604020202020204" pitchFamily="34" charset="0"/>
              <a:buChar char="o"/>
            </a:pPr>
            <a:r>
              <a:rPr lang="en-US" altLang="en-US" dirty="0">
                <a:solidFill>
                  <a:schemeClr val="bg1"/>
                </a:solidFill>
              </a:rPr>
              <a:t>Encourage early diagnosis and better patient involvement [4]. </a:t>
            </a:r>
          </a:p>
          <a:p>
            <a:endParaRPr lang="en-GB" dirty="0"/>
          </a:p>
        </p:txBody>
      </p:sp>
      <p:pic>
        <p:nvPicPr>
          <p:cNvPr id="6" name="Content Placeholder 5" descr="A screenshot of a cartoon of a person&#10;&#10;AI-generated content may be incorrect.">
            <a:extLst>
              <a:ext uri="{FF2B5EF4-FFF2-40B4-BE49-F238E27FC236}">
                <a16:creationId xmlns:a16="http://schemas.microsoft.com/office/drawing/2014/main" id="{E66CD76F-804E-2B90-21DB-165D05323B83}"/>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5864431" y="681037"/>
            <a:ext cx="5990113" cy="5121049"/>
          </a:xfrm>
        </p:spPr>
      </p:pic>
      <p:sp>
        <p:nvSpPr>
          <p:cNvPr id="8" name="TextBox 7">
            <a:extLst>
              <a:ext uri="{FF2B5EF4-FFF2-40B4-BE49-F238E27FC236}">
                <a16:creationId xmlns:a16="http://schemas.microsoft.com/office/drawing/2014/main" id="{DB47F5EF-025D-27F7-7183-7AA895DC7999}"/>
              </a:ext>
            </a:extLst>
          </p:cNvPr>
          <p:cNvSpPr txBox="1"/>
          <p:nvPr/>
        </p:nvSpPr>
        <p:spPr>
          <a:xfrm>
            <a:off x="5758543" y="5889171"/>
            <a:ext cx="6041571" cy="338554"/>
          </a:xfrm>
          <a:prstGeom prst="rect">
            <a:avLst/>
          </a:prstGeom>
          <a:noFill/>
        </p:spPr>
        <p:txBody>
          <a:bodyPr wrap="square" rtlCol="0">
            <a:spAutoFit/>
          </a:bodyPr>
          <a:lstStyle/>
          <a:p>
            <a:pPr algn="ctr"/>
            <a:r>
              <a:rPr lang="en-GB" sz="1600" u="sng">
                <a:solidFill>
                  <a:schemeClr val="bg1"/>
                </a:solidFill>
              </a:rPr>
              <a:t>Fig 01: A virtual agent for a laboratory exercise counsellor [3].</a:t>
            </a:r>
            <a:endParaRPr lang="en-GB" sz="1600">
              <a:solidFill>
                <a:schemeClr val="bg1"/>
              </a:solidFill>
            </a:endParaRPr>
          </a:p>
        </p:txBody>
      </p:sp>
    </p:spTree>
    <p:extLst>
      <p:ext uri="{BB962C8B-B14F-4D97-AF65-F5344CB8AC3E}">
        <p14:creationId xmlns:p14="http://schemas.microsoft.com/office/powerpoint/2010/main" val="15971618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DCC231C8-C761-4B31-9B1C-C6D19248C6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C9B1B3-CD52-6999-E4CC-12861AA7BC67}"/>
              </a:ext>
            </a:extLst>
          </p:cNvPr>
          <p:cNvSpPr>
            <a:spLocks noGrp="1"/>
          </p:cNvSpPr>
          <p:nvPr>
            <p:ph type="title"/>
          </p:nvPr>
        </p:nvSpPr>
        <p:spPr>
          <a:xfrm>
            <a:off x="838200" y="557189"/>
            <a:ext cx="3374136" cy="5567891"/>
          </a:xfrm>
        </p:spPr>
        <p:txBody>
          <a:bodyPr vert="horz" lIns="91440" tIns="45720" rIns="91440" bIns="45720" rtlCol="0" anchor="ctr">
            <a:normAutofit/>
          </a:bodyPr>
          <a:lstStyle/>
          <a:p>
            <a:r>
              <a:rPr lang="en-US" sz="5200" kern="1200">
                <a:solidFill>
                  <a:schemeClr val="tx1"/>
                </a:solidFill>
                <a:latin typeface="+mj-lt"/>
                <a:ea typeface="+mj-ea"/>
                <a:cs typeface="+mj-cs"/>
              </a:rPr>
              <a:t>Problem Statment</a:t>
            </a:r>
          </a:p>
        </p:txBody>
      </p:sp>
      <p:graphicFrame>
        <p:nvGraphicFramePr>
          <p:cNvPr id="30" name="Text Placeholder 3">
            <a:extLst>
              <a:ext uri="{FF2B5EF4-FFF2-40B4-BE49-F238E27FC236}">
                <a16:creationId xmlns:a16="http://schemas.microsoft.com/office/drawing/2014/main" id="{4296987A-341E-27C5-FA7E-A088EE3EEEE9}"/>
              </a:ext>
            </a:extLst>
          </p:cNvPr>
          <p:cNvGraphicFramePr/>
          <p:nvPr>
            <p:extLst>
              <p:ext uri="{D42A27DB-BD31-4B8C-83A1-F6EECF244321}">
                <p14:modId xmlns:p14="http://schemas.microsoft.com/office/powerpoint/2010/main" val="3368004096"/>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576900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DD12AE-2A2C-1D52-1C36-2D2CB5C52FF2}"/>
              </a:ext>
            </a:extLst>
          </p:cNvPr>
          <p:cNvSpPr>
            <a:spLocks noGrp="1"/>
          </p:cNvSpPr>
          <p:nvPr>
            <p:ph type="title"/>
          </p:nvPr>
        </p:nvSpPr>
        <p:spPr>
          <a:xfrm>
            <a:off x="838200" y="556995"/>
            <a:ext cx="10515600" cy="1133693"/>
          </a:xfrm>
        </p:spPr>
        <p:txBody>
          <a:bodyPr>
            <a:normAutofit/>
          </a:bodyPr>
          <a:lstStyle/>
          <a:p>
            <a:r>
              <a:rPr lang="en-GB" sz="5200"/>
              <a:t>Aim</a:t>
            </a:r>
          </a:p>
        </p:txBody>
      </p:sp>
      <p:graphicFrame>
        <p:nvGraphicFramePr>
          <p:cNvPr id="5" name="Content Placeholder 2">
            <a:extLst>
              <a:ext uri="{FF2B5EF4-FFF2-40B4-BE49-F238E27FC236}">
                <a16:creationId xmlns:a16="http://schemas.microsoft.com/office/drawing/2014/main" id="{C1C5603B-0A43-7905-3044-1FA8B2936917}"/>
              </a:ext>
            </a:extLst>
          </p:cNvPr>
          <p:cNvGraphicFramePr>
            <a:graphicFrameLocks noGrp="1"/>
          </p:cNvGraphicFramePr>
          <p:nvPr>
            <p:ph idx="1"/>
            <p:extLst>
              <p:ext uri="{D42A27DB-BD31-4B8C-83A1-F6EECF244321}">
                <p14:modId xmlns:p14="http://schemas.microsoft.com/office/powerpoint/2010/main" val="3757935575"/>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324218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FF8D3E-CDDE-4ECF-6D43-C55701BC9914}"/>
              </a:ext>
            </a:extLst>
          </p:cNvPr>
          <p:cNvSpPr>
            <a:spLocks noGrp="1"/>
          </p:cNvSpPr>
          <p:nvPr>
            <p:ph type="title"/>
          </p:nvPr>
        </p:nvSpPr>
        <p:spPr>
          <a:xfrm>
            <a:off x="838200" y="556995"/>
            <a:ext cx="10515600" cy="1133693"/>
          </a:xfrm>
        </p:spPr>
        <p:txBody>
          <a:bodyPr vert="horz" lIns="91440" tIns="45720" rIns="91440" bIns="45720" rtlCol="0" anchor="ctr">
            <a:normAutofit/>
          </a:bodyPr>
          <a:lstStyle/>
          <a:p>
            <a:r>
              <a:rPr lang="en-US" sz="5200" kern="1200">
                <a:solidFill>
                  <a:schemeClr val="tx1"/>
                </a:solidFill>
                <a:latin typeface="+mj-lt"/>
                <a:ea typeface="+mj-ea"/>
                <a:cs typeface="+mj-cs"/>
              </a:rPr>
              <a:t>Objectives</a:t>
            </a:r>
          </a:p>
        </p:txBody>
      </p:sp>
      <p:graphicFrame>
        <p:nvGraphicFramePr>
          <p:cNvPr id="6" name="Content Placeholder 2">
            <a:extLst>
              <a:ext uri="{FF2B5EF4-FFF2-40B4-BE49-F238E27FC236}">
                <a16:creationId xmlns:a16="http://schemas.microsoft.com/office/drawing/2014/main" id="{59E9AA27-13FE-41DD-73C2-7D4F43BC1068}"/>
              </a:ext>
            </a:extLst>
          </p:cNvPr>
          <p:cNvGraphicFramePr>
            <a:graphicFrameLocks noGrp="1"/>
          </p:cNvGraphicFramePr>
          <p:nvPr>
            <p:ph sz="half" idx="1"/>
            <p:extLst>
              <p:ext uri="{D42A27DB-BD31-4B8C-83A1-F6EECF244321}">
                <p14:modId xmlns:p14="http://schemas.microsoft.com/office/powerpoint/2010/main" val="2751369893"/>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316207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008FCE-E55F-DCDF-EA30-550CAA46ED6D}"/>
              </a:ext>
            </a:extLst>
          </p:cNvPr>
          <p:cNvSpPr>
            <a:spLocks noGrp="1"/>
          </p:cNvSpPr>
          <p:nvPr>
            <p:ph type="title"/>
          </p:nvPr>
        </p:nvSpPr>
        <p:spPr>
          <a:xfrm>
            <a:off x="838200" y="557188"/>
            <a:ext cx="10515600" cy="1133499"/>
          </a:xfrm>
        </p:spPr>
        <p:txBody>
          <a:bodyPr>
            <a:normAutofit/>
          </a:bodyPr>
          <a:lstStyle/>
          <a:p>
            <a:pPr algn="ctr"/>
            <a:r>
              <a:rPr lang="en-GB" sz="5200"/>
              <a:t>Tools &amp; Technologies</a:t>
            </a:r>
          </a:p>
        </p:txBody>
      </p:sp>
      <p:graphicFrame>
        <p:nvGraphicFramePr>
          <p:cNvPr id="5" name="Content Placeholder 2">
            <a:extLst>
              <a:ext uri="{FF2B5EF4-FFF2-40B4-BE49-F238E27FC236}">
                <a16:creationId xmlns:a16="http://schemas.microsoft.com/office/drawing/2014/main" id="{E38F2962-40A7-AE87-048D-FA91F50BBD21}"/>
              </a:ext>
            </a:extLst>
          </p:cNvPr>
          <p:cNvGraphicFramePr>
            <a:graphicFrameLocks noGrp="1"/>
          </p:cNvGraphicFramePr>
          <p:nvPr>
            <p:ph idx="1"/>
            <p:extLst>
              <p:ext uri="{D42A27DB-BD31-4B8C-83A1-F6EECF244321}">
                <p14:modId xmlns:p14="http://schemas.microsoft.com/office/powerpoint/2010/main" val="590060606"/>
              </p:ext>
            </p:extLst>
          </p:nvPr>
        </p:nvGraphicFramePr>
        <p:xfrm>
          <a:off x="838200" y="1828800"/>
          <a:ext cx="10515600" cy="43525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3" name="Table 2">
            <a:extLst>
              <a:ext uri="{FF2B5EF4-FFF2-40B4-BE49-F238E27FC236}">
                <a16:creationId xmlns:a16="http://schemas.microsoft.com/office/drawing/2014/main" id="{55370EA3-2BBF-194D-2D8D-29FCBCA39A4D}"/>
              </a:ext>
            </a:extLst>
          </p:cNvPr>
          <p:cNvGraphicFramePr>
            <a:graphicFrameLocks noGrp="1"/>
          </p:cNvGraphicFramePr>
          <p:nvPr>
            <p:extLst>
              <p:ext uri="{D42A27DB-BD31-4B8C-83A1-F6EECF244321}">
                <p14:modId xmlns:p14="http://schemas.microsoft.com/office/powerpoint/2010/main" val="3830911086"/>
              </p:ext>
            </p:extLst>
          </p:nvPr>
        </p:nvGraphicFramePr>
        <p:xfrm>
          <a:off x="6095999" y="1915887"/>
          <a:ext cx="5534477" cy="4438089"/>
        </p:xfrm>
        <a:graphic>
          <a:graphicData uri="http://schemas.openxmlformats.org/drawingml/2006/table">
            <a:tbl>
              <a:tblPr/>
              <a:tblGrid>
                <a:gridCol w="1560642">
                  <a:extLst>
                    <a:ext uri="{9D8B030D-6E8A-4147-A177-3AD203B41FA5}">
                      <a16:colId xmlns:a16="http://schemas.microsoft.com/office/drawing/2014/main" val="532350630"/>
                    </a:ext>
                  </a:extLst>
                </a:gridCol>
                <a:gridCol w="2081645">
                  <a:extLst>
                    <a:ext uri="{9D8B030D-6E8A-4147-A177-3AD203B41FA5}">
                      <a16:colId xmlns:a16="http://schemas.microsoft.com/office/drawing/2014/main" val="877589586"/>
                    </a:ext>
                  </a:extLst>
                </a:gridCol>
                <a:gridCol w="1892190">
                  <a:extLst>
                    <a:ext uri="{9D8B030D-6E8A-4147-A177-3AD203B41FA5}">
                      <a16:colId xmlns:a16="http://schemas.microsoft.com/office/drawing/2014/main" val="2763902704"/>
                    </a:ext>
                  </a:extLst>
                </a:gridCol>
              </a:tblGrid>
              <a:tr h="505737">
                <a:tc>
                  <a:txBody>
                    <a:bodyPr/>
                    <a:lstStyle/>
                    <a:p>
                      <a:pPr>
                        <a:buNone/>
                      </a:pPr>
                      <a:r>
                        <a:rPr lang="en-GB" sz="1700" b="1">
                          <a:solidFill>
                            <a:schemeClr val="tx1"/>
                          </a:solidFill>
                        </a:rPr>
                        <a:t>Platform</a:t>
                      </a:r>
                    </a:p>
                  </a:txBody>
                  <a:tcPr marL="85279" marR="85279" marT="42639" marB="42639" anchor="ctr">
                    <a:lnL>
                      <a:noFill/>
                    </a:lnL>
                    <a:lnR>
                      <a:noFill/>
                    </a:lnR>
                    <a:lnT>
                      <a:noFill/>
                    </a:lnT>
                    <a:lnB>
                      <a:noFill/>
                    </a:lnB>
                    <a:noFill/>
                  </a:tcPr>
                </a:tc>
                <a:tc>
                  <a:txBody>
                    <a:bodyPr/>
                    <a:lstStyle/>
                    <a:p>
                      <a:pPr>
                        <a:buNone/>
                      </a:pPr>
                      <a:r>
                        <a:rPr lang="en-GB" sz="1700" b="1">
                          <a:solidFill>
                            <a:schemeClr val="tx1"/>
                          </a:solidFill>
                        </a:rPr>
                        <a:t>Advantages</a:t>
                      </a:r>
                    </a:p>
                  </a:txBody>
                  <a:tcPr marL="85279" marR="85279" marT="42639" marB="42639" anchor="ctr">
                    <a:lnL>
                      <a:noFill/>
                    </a:lnL>
                    <a:lnR>
                      <a:noFill/>
                    </a:lnR>
                    <a:lnT>
                      <a:noFill/>
                    </a:lnT>
                    <a:lnB>
                      <a:noFill/>
                    </a:lnB>
                    <a:noFill/>
                  </a:tcPr>
                </a:tc>
                <a:tc>
                  <a:txBody>
                    <a:bodyPr/>
                    <a:lstStyle/>
                    <a:p>
                      <a:pPr>
                        <a:buNone/>
                      </a:pPr>
                      <a:r>
                        <a:rPr lang="en-GB" sz="1700" b="1">
                          <a:solidFill>
                            <a:schemeClr val="tx1"/>
                          </a:solidFill>
                        </a:rPr>
                        <a:t>Disadvantages</a:t>
                      </a:r>
                    </a:p>
                  </a:txBody>
                  <a:tcPr marL="85279" marR="85279" marT="42639" marB="42639" anchor="ctr">
                    <a:lnL>
                      <a:noFill/>
                    </a:lnL>
                    <a:lnR>
                      <a:noFill/>
                    </a:lnR>
                    <a:lnT>
                      <a:noFill/>
                    </a:lnT>
                    <a:lnB>
                      <a:noFill/>
                    </a:lnB>
                    <a:noFill/>
                  </a:tcPr>
                </a:tc>
                <a:extLst>
                  <a:ext uri="{0D108BD9-81ED-4DB2-BD59-A6C34878D82A}">
                    <a16:rowId xmlns:a16="http://schemas.microsoft.com/office/drawing/2014/main" val="2694060579"/>
                  </a:ext>
                </a:extLst>
              </a:tr>
              <a:tr h="850558">
                <a:tc>
                  <a:txBody>
                    <a:bodyPr/>
                    <a:lstStyle/>
                    <a:p>
                      <a:pPr>
                        <a:buNone/>
                      </a:pPr>
                      <a:r>
                        <a:rPr lang="en-GB" sz="1700">
                          <a:solidFill>
                            <a:schemeClr val="tx1"/>
                          </a:solidFill>
                        </a:rPr>
                        <a:t>Python</a:t>
                      </a:r>
                    </a:p>
                  </a:txBody>
                  <a:tcPr marL="85279" marR="85279" marT="42639" marB="42639" anchor="ctr">
                    <a:lnL>
                      <a:noFill/>
                    </a:lnL>
                    <a:lnR>
                      <a:noFill/>
                    </a:lnR>
                    <a:lnT>
                      <a:noFill/>
                    </a:lnT>
                    <a:lnB>
                      <a:noFill/>
                    </a:lnB>
                    <a:noFill/>
                  </a:tcPr>
                </a:tc>
                <a:tc>
                  <a:txBody>
                    <a:bodyPr/>
                    <a:lstStyle/>
                    <a:p>
                      <a:pPr>
                        <a:buNone/>
                      </a:pPr>
                      <a:r>
                        <a:rPr lang="en-GB" sz="1700">
                          <a:solidFill>
                            <a:schemeClr val="tx1"/>
                          </a:solidFill>
                        </a:rPr>
                        <a:t>Customizable, Open-source [5]</a:t>
                      </a:r>
                    </a:p>
                  </a:txBody>
                  <a:tcPr marL="85279" marR="85279" marT="42639" marB="42639" anchor="ctr">
                    <a:lnL>
                      <a:noFill/>
                    </a:lnL>
                    <a:lnR>
                      <a:noFill/>
                    </a:lnR>
                    <a:lnT>
                      <a:noFill/>
                    </a:lnT>
                    <a:lnB>
                      <a:noFill/>
                    </a:lnB>
                    <a:noFill/>
                  </a:tcPr>
                </a:tc>
                <a:tc>
                  <a:txBody>
                    <a:bodyPr/>
                    <a:lstStyle/>
                    <a:p>
                      <a:pPr>
                        <a:buNone/>
                      </a:pPr>
                      <a:r>
                        <a:rPr lang="en-GB" sz="1700">
                          <a:solidFill>
                            <a:schemeClr val="tx1"/>
                          </a:solidFill>
                        </a:rPr>
                        <a:t>Requires coding, hosting [6]</a:t>
                      </a:r>
                    </a:p>
                  </a:txBody>
                  <a:tcPr marL="85279" marR="85279" marT="42639" marB="42639" anchor="ctr">
                    <a:lnL>
                      <a:noFill/>
                    </a:lnL>
                    <a:lnR>
                      <a:noFill/>
                    </a:lnR>
                    <a:lnT>
                      <a:noFill/>
                    </a:lnT>
                    <a:lnB>
                      <a:noFill/>
                    </a:lnB>
                    <a:noFill/>
                  </a:tcPr>
                </a:tc>
                <a:extLst>
                  <a:ext uri="{0D108BD9-81ED-4DB2-BD59-A6C34878D82A}">
                    <a16:rowId xmlns:a16="http://schemas.microsoft.com/office/drawing/2014/main" val="313343361"/>
                  </a:ext>
                </a:extLst>
              </a:tr>
              <a:tr h="850558">
                <a:tc>
                  <a:txBody>
                    <a:bodyPr/>
                    <a:lstStyle/>
                    <a:p>
                      <a:pPr>
                        <a:buNone/>
                      </a:pPr>
                      <a:r>
                        <a:rPr lang="en-GB" sz="1700">
                          <a:solidFill>
                            <a:schemeClr val="tx1"/>
                          </a:solidFill>
                        </a:rPr>
                        <a:t>Power Virtual Agents</a:t>
                      </a:r>
                    </a:p>
                  </a:txBody>
                  <a:tcPr marL="85279" marR="85279" marT="42639" marB="42639" anchor="ctr">
                    <a:lnL>
                      <a:noFill/>
                    </a:lnL>
                    <a:lnR>
                      <a:noFill/>
                    </a:lnR>
                    <a:lnT>
                      <a:noFill/>
                    </a:lnT>
                    <a:lnB>
                      <a:noFill/>
                    </a:lnB>
                    <a:noFill/>
                  </a:tcPr>
                </a:tc>
                <a:tc>
                  <a:txBody>
                    <a:bodyPr/>
                    <a:lstStyle/>
                    <a:p>
                      <a:pPr>
                        <a:buNone/>
                      </a:pPr>
                      <a:r>
                        <a:rPr lang="en-GB" sz="1700">
                          <a:solidFill>
                            <a:schemeClr val="tx1"/>
                          </a:solidFill>
                        </a:rPr>
                        <a:t>No-code, Microsoft integration</a:t>
                      </a:r>
                    </a:p>
                  </a:txBody>
                  <a:tcPr marL="85279" marR="85279" marT="42639" marB="42639" anchor="ctr">
                    <a:lnL>
                      <a:noFill/>
                    </a:lnL>
                    <a:lnR>
                      <a:noFill/>
                    </a:lnR>
                    <a:lnT>
                      <a:noFill/>
                    </a:lnT>
                    <a:lnB>
                      <a:noFill/>
                    </a:lnB>
                    <a:noFill/>
                  </a:tcPr>
                </a:tc>
                <a:tc>
                  <a:txBody>
                    <a:bodyPr/>
                    <a:lstStyle/>
                    <a:p>
                      <a:pPr>
                        <a:buNone/>
                      </a:pPr>
                      <a:r>
                        <a:rPr lang="en-GB" sz="1700">
                          <a:solidFill>
                            <a:schemeClr val="tx1"/>
                          </a:solidFill>
                        </a:rPr>
                        <a:t>Licensing costs, limited (Natural language processing) NLP [7]</a:t>
                      </a:r>
                    </a:p>
                  </a:txBody>
                  <a:tcPr marL="85279" marR="85279" marT="42639" marB="42639" anchor="ctr">
                    <a:lnL>
                      <a:noFill/>
                    </a:lnL>
                    <a:lnR>
                      <a:noFill/>
                    </a:lnR>
                    <a:lnT>
                      <a:noFill/>
                    </a:lnT>
                    <a:lnB>
                      <a:noFill/>
                    </a:lnB>
                    <a:noFill/>
                  </a:tcPr>
                </a:tc>
                <a:extLst>
                  <a:ext uri="{0D108BD9-81ED-4DB2-BD59-A6C34878D82A}">
                    <a16:rowId xmlns:a16="http://schemas.microsoft.com/office/drawing/2014/main" val="1826598456"/>
                  </a:ext>
                </a:extLst>
              </a:tr>
              <a:tr h="850558">
                <a:tc>
                  <a:txBody>
                    <a:bodyPr/>
                    <a:lstStyle/>
                    <a:p>
                      <a:pPr>
                        <a:buNone/>
                      </a:pPr>
                      <a:r>
                        <a:rPr lang="en-GB" sz="1700" err="1">
                          <a:solidFill>
                            <a:schemeClr val="tx1"/>
                          </a:solidFill>
                        </a:rPr>
                        <a:t>Dialogflow</a:t>
                      </a:r>
                      <a:endParaRPr lang="en-GB" sz="1700">
                        <a:solidFill>
                          <a:schemeClr val="tx1"/>
                        </a:solidFill>
                      </a:endParaRPr>
                    </a:p>
                  </a:txBody>
                  <a:tcPr marL="85279" marR="85279" marT="42639" marB="42639" anchor="ctr">
                    <a:lnL>
                      <a:noFill/>
                    </a:lnL>
                    <a:lnR>
                      <a:noFill/>
                    </a:lnR>
                    <a:lnT>
                      <a:noFill/>
                    </a:lnT>
                    <a:lnB>
                      <a:noFill/>
                    </a:lnB>
                    <a:noFill/>
                  </a:tcPr>
                </a:tc>
                <a:tc>
                  <a:txBody>
                    <a:bodyPr/>
                    <a:lstStyle/>
                    <a:p>
                      <a:pPr>
                        <a:buNone/>
                      </a:pPr>
                      <a:r>
                        <a:rPr lang="en-GB" sz="1700">
                          <a:solidFill>
                            <a:schemeClr val="tx1"/>
                          </a:solidFill>
                        </a:rPr>
                        <a:t>Google NLP, scalable [8]</a:t>
                      </a:r>
                    </a:p>
                  </a:txBody>
                  <a:tcPr marL="85279" marR="85279" marT="42639" marB="42639" anchor="ctr">
                    <a:lnL>
                      <a:noFill/>
                    </a:lnL>
                    <a:lnR>
                      <a:noFill/>
                    </a:lnR>
                    <a:lnT>
                      <a:noFill/>
                    </a:lnT>
                    <a:lnB>
                      <a:noFill/>
                    </a:lnB>
                    <a:noFill/>
                  </a:tcPr>
                </a:tc>
                <a:tc>
                  <a:txBody>
                    <a:bodyPr/>
                    <a:lstStyle/>
                    <a:p>
                      <a:pPr>
                        <a:buNone/>
                      </a:pPr>
                      <a:r>
                        <a:rPr lang="en-GB" sz="1700">
                          <a:solidFill>
                            <a:schemeClr val="tx1"/>
                          </a:solidFill>
                        </a:rPr>
                        <a:t>Complex customization [8]</a:t>
                      </a:r>
                    </a:p>
                  </a:txBody>
                  <a:tcPr marL="85279" marR="85279" marT="42639" marB="42639" anchor="ctr">
                    <a:lnL>
                      <a:noFill/>
                    </a:lnL>
                    <a:lnR>
                      <a:noFill/>
                    </a:lnR>
                    <a:lnT>
                      <a:noFill/>
                    </a:lnT>
                    <a:lnB>
                      <a:noFill/>
                    </a:lnB>
                    <a:noFill/>
                  </a:tcPr>
                </a:tc>
                <a:extLst>
                  <a:ext uri="{0D108BD9-81ED-4DB2-BD59-A6C34878D82A}">
                    <a16:rowId xmlns:a16="http://schemas.microsoft.com/office/drawing/2014/main" val="1068960292"/>
                  </a:ext>
                </a:extLst>
              </a:tr>
              <a:tr h="850558">
                <a:tc>
                  <a:txBody>
                    <a:bodyPr/>
                    <a:lstStyle/>
                    <a:p>
                      <a:pPr>
                        <a:buNone/>
                      </a:pPr>
                      <a:r>
                        <a:rPr lang="en-GB" sz="1700">
                          <a:solidFill>
                            <a:schemeClr val="tx1"/>
                          </a:solidFill>
                        </a:rPr>
                        <a:t>ChatterBot</a:t>
                      </a:r>
                    </a:p>
                  </a:txBody>
                  <a:tcPr marL="85279" marR="85279" marT="42639" marB="42639" anchor="ctr">
                    <a:lnL>
                      <a:noFill/>
                    </a:lnL>
                    <a:lnR>
                      <a:noFill/>
                    </a:lnR>
                    <a:lnT>
                      <a:noFill/>
                    </a:lnT>
                    <a:lnB>
                      <a:noFill/>
                    </a:lnB>
                    <a:noFill/>
                  </a:tcPr>
                </a:tc>
                <a:tc>
                  <a:txBody>
                    <a:bodyPr/>
                    <a:lstStyle/>
                    <a:p>
                      <a:pPr>
                        <a:buNone/>
                      </a:pPr>
                      <a:r>
                        <a:rPr lang="en-GB" sz="1700">
                          <a:solidFill>
                            <a:schemeClr val="tx1"/>
                          </a:solidFill>
                        </a:rPr>
                        <a:t>Easy setup</a:t>
                      </a:r>
                    </a:p>
                  </a:txBody>
                  <a:tcPr marL="85279" marR="85279" marT="42639" marB="42639" anchor="ctr">
                    <a:lnL>
                      <a:noFill/>
                    </a:lnL>
                    <a:lnR>
                      <a:noFill/>
                    </a:lnR>
                    <a:lnT>
                      <a:noFill/>
                    </a:lnT>
                    <a:lnB>
                      <a:noFill/>
                    </a:lnB>
                    <a:noFill/>
                  </a:tcPr>
                </a:tc>
                <a:tc>
                  <a:txBody>
                    <a:bodyPr/>
                    <a:lstStyle/>
                    <a:p>
                      <a:pPr>
                        <a:buNone/>
                      </a:pPr>
                      <a:r>
                        <a:rPr lang="en-GB" sz="1700">
                          <a:solidFill>
                            <a:schemeClr val="tx1"/>
                          </a:solidFill>
                        </a:rPr>
                        <a:t>Outdated, poor NLP [9]</a:t>
                      </a:r>
                    </a:p>
                  </a:txBody>
                  <a:tcPr marL="85279" marR="85279" marT="42639" marB="42639" anchor="ctr">
                    <a:lnL>
                      <a:noFill/>
                    </a:lnL>
                    <a:lnR>
                      <a:noFill/>
                    </a:lnR>
                    <a:lnT>
                      <a:noFill/>
                    </a:lnT>
                    <a:lnB>
                      <a:noFill/>
                    </a:lnB>
                    <a:noFill/>
                  </a:tcPr>
                </a:tc>
                <a:extLst>
                  <a:ext uri="{0D108BD9-81ED-4DB2-BD59-A6C34878D82A}">
                    <a16:rowId xmlns:a16="http://schemas.microsoft.com/office/drawing/2014/main" val="68691200"/>
                  </a:ext>
                </a:extLst>
              </a:tr>
            </a:tbl>
          </a:graphicData>
        </a:graphic>
      </p:graphicFrame>
      <p:sp>
        <p:nvSpPr>
          <p:cNvPr id="4" name="TextBox 3">
            <a:extLst>
              <a:ext uri="{FF2B5EF4-FFF2-40B4-BE49-F238E27FC236}">
                <a16:creationId xmlns:a16="http://schemas.microsoft.com/office/drawing/2014/main" id="{DD0A2F3E-6FDE-031E-76BA-A94F4029F030}"/>
              </a:ext>
            </a:extLst>
          </p:cNvPr>
          <p:cNvSpPr txBox="1"/>
          <p:nvPr/>
        </p:nvSpPr>
        <p:spPr>
          <a:xfrm>
            <a:off x="6096000" y="5954486"/>
            <a:ext cx="5551714" cy="646331"/>
          </a:xfrm>
          <a:prstGeom prst="rect">
            <a:avLst/>
          </a:prstGeom>
          <a:noFill/>
        </p:spPr>
        <p:txBody>
          <a:bodyPr wrap="square" rtlCol="0">
            <a:spAutoFit/>
          </a:bodyPr>
          <a:lstStyle/>
          <a:p>
            <a:endParaRPr lang="en-GB"/>
          </a:p>
          <a:p>
            <a:r>
              <a:rPr lang="en-GB" u="sng"/>
              <a:t>Fig 02: Table of Comparisons for Chatbot Systems</a:t>
            </a:r>
            <a:endParaRPr lang="en-GB"/>
          </a:p>
        </p:txBody>
      </p:sp>
    </p:spTree>
    <p:extLst>
      <p:ext uri="{BB962C8B-B14F-4D97-AF65-F5344CB8AC3E}">
        <p14:creationId xmlns:p14="http://schemas.microsoft.com/office/powerpoint/2010/main" val="22563770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577D72-390A-47D4-2801-1E163244A879}"/>
              </a:ext>
            </a:extLst>
          </p:cNvPr>
          <p:cNvSpPr>
            <a:spLocks noGrp="1"/>
          </p:cNvSpPr>
          <p:nvPr>
            <p:ph type="title"/>
          </p:nvPr>
        </p:nvSpPr>
        <p:spPr/>
        <p:txBody>
          <a:bodyPr/>
          <a:lstStyle/>
          <a:p>
            <a:r>
              <a:rPr lang="en-GB">
                <a:solidFill>
                  <a:schemeClr val="bg1"/>
                </a:solidFill>
              </a:rPr>
              <a:t>Methodology</a:t>
            </a:r>
          </a:p>
        </p:txBody>
      </p:sp>
      <p:sp>
        <p:nvSpPr>
          <p:cNvPr id="3" name="Content Placeholder 2">
            <a:extLst>
              <a:ext uri="{FF2B5EF4-FFF2-40B4-BE49-F238E27FC236}">
                <a16:creationId xmlns:a16="http://schemas.microsoft.com/office/drawing/2014/main" id="{9D3C2E27-E530-F2EA-5E31-464E71B9030B}"/>
              </a:ext>
            </a:extLst>
          </p:cNvPr>
          <p:cNvSpPr>
            <a:spLocks noGrp="1"/>
          </p:cNvSpPr>
          <p:nvPr>
            <p:ph sz="half" idx="1"/>
          </p:nvPr>
        </p:nvSpPr>
        <p:spPr/>
        <p:txBody>
          <a:bodyPr>
            <a:normAutofit/>
          </a:bodyPr>
          <a:lstStyle/>
          <a:p>
            <a:pPr algn="just"/>
            <a:endParaRPr lang="en-GB">
              <a:solidFill>
                <a:schemeClr val="bg1"/>
              </a:solidFill>
            </a:endParaRPr>
          </a:p>
          <a:p>
            <a:pPr marL="0" indent="0" algn="just">
              <a:buNone/>
            </a:pPr>
            <a:r>
              <a:rPr lang="en-GB">
                <a:solidFill>
                  <a:schemeClr val="bg1"/>
                </a:solidFill>
              </a:rPr>
              <a:t>This project utilises an agile iterative methodology to develop a working chatbot by integrating Power Automate, </a:t>
            </a:r>
            <a:r>
              <a:rPr lang="en-GB" err="1">
                <a:solidFill>
                  <a:schemeClr val="bg1"/>
                </a:solidFill>
              </a:rPr>
              <a:t>Dialogflow</a:t>
            </a:r>
            <a:r>
              <a:rPr lang="en-GB">
                <a:solidFill>
                  <a:schemeClr val="bg1"/>
                </a:solidFill>
              </a:rPr>
              <a:t>, and Microsoft tools.</a:t>
            </a:r>
          </a:p>
          <a:p>
            <a:endParaRPr lang="en-GB"/>
          </a:p>
        </p:txBody>
      </p:sp>
      <p:graphicFrame>
        <p:nvGraphicFramePr>
          <p:cNvPr id="6" name="Content Placeholder 3">
            <a:extLst>
              <a:ext uri="{FF2B5EF4-FFF2-40B4-BE49-F238E27FC236}">
                <a16:creationId xmlns:a16="http://schemas.microsoft.com/office/drawing/2014/main" id="{C58E4255-DB0F-18E7-F1CA-1219BF8EE04B}"/>
              </a:ext>
            </a:extLst>
          </p:cNvPr>
          <p:cNvGraphicFramePr>
            <a:graphicFrameLocks noGrp="1"/>
          </p:cNvGraphicFramePr>
          <p:nvPr>
            <p:ph sz="half" idx="2"/>
            <p:extLst>
              <p:ext uri="{D42A27DB-BD31-4B8C-83A1-F6EECF244321}">
                <p14:modId xmlns:p14="http://schemas.microsoft.com/office/powerpoint/2010/main" val="3467884812"/>
              </p:ext>
            </p:extLst>
          </p:nvPr>
        </p:nvGraphicFramePr>
        <p:xfrm>
          <a:off x="6172200" y="1825625"/>
          <a:ext cx="5181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246563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07F7D00E-B867-58BC-C79D-50FA5E88F96D}"/>
              </a:ext>
            </a:extLst>
          </p:cNvPr>
          <p:cNvSpPr>
            <a:spLocks noGrp="1"/>
          </p:cNvSpPr>
          <p:nvPr>
            <p:ph type="title"/>
          </p:nvPr>
        </p:nvSpPr>
        <p:spPr>
          <a:xfrm>
            <a:off x="479394" y="1070800"/>
            <a:ext cx="3939688" cy="5583126"/>
          </a:xfrm>
        </p:spPr>
        <p:txBody>
          <a:bodyPr>
            <a:normAutofit/>
          </a:bodyPr>
          <a:lstStyle/>
          <a:p>
            <a:pPr algn="r"/>
            <a:r>
              <a:rPr lang="en-GB" sz="5000"/>
              <a:t>Ethical Consideration</a:t>
            </a:r>
          </a:p>
        </p:txBody>
      </p:sp>
      <p:cxnSp>
        <p:nvCxnSpPr>
          <p:cNvPr id="33" name="Straight Connector 32">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83692035-36C4-76F7-7EB2-F2C7E928D0E0}"/>
              </a:ext>
            </a:extLst>
          </p:cNvPr>
          <p:cNvGraphicFramePr>
            <a:graphicFrameLocks noGrp="1"/>
          </p:cNvGraphicFramePr>
          <p:nvPr>
            <p:ph idx="1"/>
            <p:extLst>
              <p:ext uri="{D42A27DB-BD31-4B8C-83A1-F6EECF244321}">
                <p14:modId xmlns:p14="http://schemas.microsoft.com/office/powerpoint/2010/main" val="3531845302"/>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934527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05D824-0EE4-E53B-CF60-6DCE354ACE7B}"/>
              </a:ext>
            </a:extLst>
          </p:cNvPr>
          <p:cNvSpPr>
            <a:spLocks noGrp="1"/>
          </p:cNvSpPr>
          <p:nvPr>
            <p:ph type="title"/>
          </p:nvPr>
        </p:nvSpPr>
        <p:spPr/>
        <p:txBody>
          <a:bodyPr/>
          <a:lstStyle/>
          <a:p>
            <a:r>
              <a:rPr lang="en-GB">
                <a:solidFill>
                  <a:schemeClr val="bg1"/>
                </a:solidFill>
              </a:rPr>
              <a:t>Project Timeline</a:t>
            </a:r>
          </a:p>
        </p:txBody>
      </p:sp>
      <p:sp>
        <p:nvSpPr>
          <p:cNvPr id="5" name="Rectangle 1">
            <a:extLst>
              <a:ext uri="{FF2B5EF4-FFF2-40B4-BE49-F238E27FC236}">
                <a16:creationId xmlns:a16="http://schemas.microsoft.com/office/drawing/2014/main" id="{170DE66A-2C17-2F9B-BEF4-2A0BF8281239}"/>
              </a:ext>
            </a:extLst>
          </p:cNvPr>
          <p:cNvSpPr>
            <a:spLocks noGrp="1" noChangeArrowheads="1"/>
          </p:cNvSpPr>
          <p:nvPr>
            <p:ph type="body" sz="half" idx="2"/>
          </p:nvPr>
        </p:nvSpPr>
        <p:spPr bwMode="auto">
          <a:xfrm>
            <a:off x="839788" y="2255035"/>
            <a:ext cx="3738652" cy="34163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tabLst/>
            </a:pPr>
            <a:r>
              <a:rPr lang="en-US" altLang="en-US" sz="1800" b="1" dirty="0">
                <a:solidFill>
                  <a:schemeClr val="bg1"/>
                </a:solidFill>
                <a:latin typeface="Aptos" panose="020B0004020202020204" pitchFamily="34" charset="0"/>
              </a:rPr>
              <a:t>1</a:t>
            </a:r>
            <a:r>
              <a:rPr kumimoji="0" lang="en-US" altLang="en-US" sz="1800" b="1" i="0" u="none" strike="noStrike" cap="none" normalizeH="0" baseline="0" dirty="0">
                <a:ln>
                  <a:noFill/>
                </a:ln>
                <a:solidFill>
                  <a:schemeClr val="bg1"/>
                </a:solidFill>
                <a:effectLst/>
                <a:latin typeface="Aptos" panose="020B0004020202020204" pitchFamily="34" charset="0"/>
              </a:rPr>
              <a:t>5-week project</a:t>
            </a:r>
          </a:p>
          <a:p>
            <a:pPr marL="0" marR="0" lvl="0" indent="0" algn="l" defTabSz="914400" rtl="0" eaLnBrk="0" fontAlgn="base" latinLnBrk="0" hangingPunct="0">
              <a:lnSpc>
                <a:spcPct val="100000"/>
              </a:lnSpc>
              <a:spcBef>
                <a:spcPct val="0"/>
              </a:spcBef>
              <a:spcAft>
                <a:spcPct val="0"/>
              </a:spcAft>
              <a:buClrTx/>
              <a:buSzTx/>
              <a:tabLst/>
            </a:pPr>
            <a:r>
              <a:rPr kumimoji="0" lang="en-US" altLang="en-US" sz="1800" b="0" i="0" u="none" strike="noStrike" cap="none" normalizeH="0" baseline="0" dirty="0">
                <a:ln>
                  <a:noFill/>
                </a:ln>
                <a:solidFill>
                  <a:schemeClr val="bg1"/>
                </a:solidFill>
                <a:effectLst/>
                <a:latin typeface="Aptos" panose="020B0004020202020204" pitchFamily="34" charset="0"/>
              </a:rPr>
              <a:t>Start &amp; end: June –November 2025 </a:t>
            </a:r>
          </a:p>
          <a:p>
            <a:pPr marL="0" marR="0" lvl="0" indent="0" algn="l" defTabSz="914400" rtl="0" eaLnBrk="0" fontAlgn="base" latinLnBrk="0" hangingPunct="0">
              <a:lnSpc>
                <a:spcPct val="100000"/>
              </a:lnSpc>
              <a:spcBef>
                <a:spcPct val="0"/>
              </a:spcBef>
              <a:spcAft>
                <a:spcPct val="0"/>
              </a:spcAft>
              <a:buClrTx/>
              <a:buSzTx/>
              <a:tabLst/>
            </a:pPr>
            <a:r>
              <a:rPr kumimoji="0" lang="en-US" altLang="en-US" sz="1800" b="1" i="0" u="none" strike="noStrike" cap="none" normalizeH="0" baseline="0" dirty="0">
                <a:ln>
                  <a:noFill/>
                </a:ln>
                <a:solidFill>
                  <a:schemeClr val="bg1"/>
                </a:solidFill>
                <a:effectLst/>
                <a:latin typeface="Aptos" panose="020B0004020202020204" pitchFamily="34" charset="0"/>
              </a:rPr>
              <a:t>Activities:</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lang="en-US" altLang="en-US" sz="1800" dirty="0">
                <a:solidFill>
                  <a:schemeClr val="bg1"/>
                </a:solidFill>
                <a:latin typeface="Aptos" panose="020B0004020202020204" pitchFamily="34" charset="0"/>
              </a:rPr>
              <a:t>Research &amp; proposal submission</a:t>
            </a:r>
            <a:endParaRPr kumimoji="0" lang="en-US" altLang="en-US" sz="1800" b="0" i="0" u="none" strike="noStrike" cap="none" normalizeH="0" baseline="0" dirty="0">
              <a:ln>
                <a:noFill/>
              </a:ln>
              <a:solidFill>
                <a:schemeClr val="bg1"/>
              </a:solidFill>
              <a:effectLst/>
              <a:latin typeface="Aptos" panose="020B0004020202020204" pitchFamily="34" charset="0"/>
            </a:endParaRP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800" b="0" i="0" u="none" strike="noStrike" cap="none" normalizeH="0" baseline="0" dirty="0">
                <a:ln>
                  <a:noFill/>
                </a:ln>
                <a:solidFill>
                  <a:schemeClr val="bg1"/>
                </a:solidFill>
                <a:effectLst/>
                <a:latin typeface="Aptos" panose="020B0004020202020204" pitchFamily="34" charset="0"/>
              </a:rPr>
              <a:t>Design</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800" b="0" i="0" u="none" strike="noStrike" cap="none" normalizeH="0" baseline="0" dirty="0">
                <a:ln>
                  <a:noFill/>
                </a:ln>
                <a:solidFill>
                  <a:schemeClr val="bg1"/>
                </a:solidFill>
                <a:effectLst/>
                <a:latin typeface="Aptos" panose="020B0004020202020204" pitchFamily="34" charset="0"/>
              </a:rPr>
              <a:t>Development</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800" b="0" i="0" u="none" strike="noStrike" cap="none" normalizeH="0" baseline="0" dirty="0">
                <a:ln>
                  <a:noFill/>
                </a:ln>
                <a:solidFill>
                  <a:schemeClr val="bg1"/>
                </a:solidFill>
                <a:effectLst/>
                <a:latin typeface="Aptos" panose="020B0004020202020204" pitchFamily="34" charset="0"/>
              </a:rPr>
              <a:t>Database setup</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800" b="0" i="0" u="none" strike="noStrike" cap="none" normalizeH="0" baseline="0" dirty="0">
                <a:ln>
                  <a:noFill/>
                </a:ln>
                <a:solidFill>
                  <a:schemeClr val="bg1"/>
                </a:solidFill>
                <a:effectLst/>
                <a:latin typeface="Aptos" panose="020B0004020202020204" pitchFamily="34" charset="0"/>
              </a:rPr>
              <a:t>Testing</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800" b="0" i="0" u="none" strike="noStrike" cap="none" normalizeH="0" baseline="0" dirty="0">
                <a:ln>
                  <a:noFill/>
                </a:ln>
                <a:solidFill>
                  <a:schemeClr val="bg1"/>
                </a:solidFill>
                <a:effectLst/>
                <a:latin typeface="Aptos" panose="020B0004020202020204" pitchFamily="34" charset="0"/>
              </a:rPr>
              <a:t>Final report</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lang="en-US" altLang="en-US" sz="1800" dirty="0">
                <a:solidFill>
                  <a:schemeClr val="bg1"/>
                </a:solidFill>
                <a:latin typeface="Aptos" panose="020B0004020202020204" pitchFamily="34" charset="0"/>
              </a:rPr>
              <a:t>Demonstration</a:t>
            </a:r>
            <a:endParaRPr kumimoji="0" lang="en-US" altLang="en-US" sz="1800" b="0" i="0" u="none" strike="noStrike" cap="none" normalizeH="0" baseline="0" dirty="0">
              <a:ln>
                <a:noFill/>
              </a:ln>
              <a:solidFill>
                <a:schemeClr val="bg1"/>
              </a:solidFill>
              <a:effectLst/>
              <a:latin typeface="Aptos" panose="020B0004020202020204" pitchFamily="34" charset="0"/>
            </a:endParaRPr>
          </a:p>
          <a:p>
            <a:pPr marR="0" lvl="0" algn="l" defTabSz="914400" rtl="0" eaLnBrk="0" fontAlgn="base" latinLnBrk="0" hangingPunct="0">
              <a:lnSpc>
                <a:spcPct val="100000"/>
              </a:lnSpc>
              <a:spcBef>
                <a:spcPct val="0"/>
              </a:spcBef>
              <a:spcAft>
                <a:spcPct val="0"/>
              </a:spcAft>
              <a:buClrTx/>
              <a:buSzTx/>
              <a:tabLst/>
            </a:pPr>
            <a:endParaRPr kumimoji="0" lang="en-US" altLang="en-US" sz="1800" b="0" i="0" u="none" strike="noStrike" cap="none" normalizeH="0" baseline="0" dirty="0">
              <a:ln>
                <a:noFill/>
              </a:ln>
              <a:solidFill>
                <a:schemeClr val="bg1"/>
              </a:solidFill>
              <a:effectLst/>
              <a:latin typeface="Aptos" panose="020B00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3" name="TextBox 2">
            <a:extLst>
              <a:ext uri="{FF2B5EF4-FFF2-40B4-BE49-F238E27FC236}">
                <a16:creationId xmlns:a16="http://schemas.microsoft.com/office/drawing/2014/main" id="{D8E31216-9566-B4E0-E94B-FEEDD5E683A3}"/>
              </a:ext>
            </a:extLst>
          </p:cNvPr>
          <p:cNvSpPr txBox="1"/>
          <p:nvPr/>
        </p:nvSpPr>
        <p:spPr>
          <a:xfrm>
            <a:off x="4421859" y="6357257"/>
            <a:ext cx="7476227" cy="369332"/>
          </a:xfrm>
          <a:prstGeom prst="rect">
            <a:avLst/>
          </a:prstGeom>
          <a:noFill/>
        </p:spPr>
        <p:txBody>
          <a:bodyPr wrap="square" rtlCol="0">
            <a:spAutoFit/>
          </a:bodyPr>
          <a:lstStyle/>
          <a:p>
            <a:pPr algn="ctr" fontAlgn="base"/>
            <a:r>
              <a:rPr lang="en-GB" u="sng" dirty="0">
                <a:solidFill>
                  <a:schemeClr val="bg1"/>
                </a:solidFill>
              </a:rPr>
              <a:t>Fig 03: Gantt chart project timeline </a:t>
            </a:r>
            <a:endParaRPr lang="en-GB" dirty="0">
              <a:solidFill>
                <a:schemeClr val="bg1"/>
              </a:solidFill>
            </a:endParaRPr>
          </a:p>
        </p:txBody>
      </p:sp>
      <p:pic>
        <p:nvPicPr>
          <p:cNvPr id="6" name="Picture 5" descr="A screenshot of a computer&#10;&#10;AI-generated content may be incorrect.">
            <a:extLst>
              <a:ext uri="{FF2B5EF4-FFF2-40B4-BE49-F238E27FC236}">
                <a16:creationId xmlns:a16="http://schemas.microsoft.com/office/drawing/2014/main" id="{AF48FF1A-B8AB-EA5A-F652-EAD7E1FC0A1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772025" y="927438"/>
            <a:ext cx="7126061" cy="5059705"/>
          </a:xfrm>
          <a:prstGeom prst="rect">
            <a:avLst/>
          </a:prstGeom>
        </p:spPr>
      </p:pic>
    </p:spTree>
    <p:extLst>
      <p:ext uri="{BB962C8B-B14F-4D97-AF65-F5344CB8AC3E}">
        <p14:creationId xmlns:p14="http://schemas.microsoft.com/office/powerpoint/2010/main" val="25017381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CA06CD6-90CA-4C45-856C-6771339E1E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10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904C4C-97A7-EC1E-E34C-F2A885972FCA}"/>
              </a:ext>
            </a:extLst>
          </p:cNvPr>
          <p:cNvSpPr>
            <a:spLocks noGrp="1"/>
          </p:cNvSpPr>
          <p:nvPr>
            <p:ph type="title"/>
          </p:nvPr>
        </p:nvSpPr>
        <p:spPr>
          <a:xfrm>
            <a:off x="838200" y="963507"/>
            <a:ext cx="3494362" cy="4930986"/>
          </a:xfrm>
        </p:spPr>
        <p:txBody>
          <a:bodyPr>
            <a:normAutofit/>
          </a:bodyPr>
          <a:lstStyle/>
          <a:p>
            <a:pPr algn="r"/>
            <a:r>
              <a:rPr lang="en-GB" sz="3700">
                <a:solidFill>
                  <a:schemeClr val="accent1"/>
                </a:solidFill>
              </a:rPr>
              <a:t>Project Design and Implementation</a:t>
            </a:r>
          </a:p>
        </p:txBody>
      </p:sp>
      <p:cxnSp>
        <p:nvCxnSpPr>
          <p:cNvPr id="11" name="Straight Connector 10">
            <a:extLst>
              <a:ext uri="{FF2B5EF4-FFF2-40B4-BE49-F238E27FC236}">
                <a16:creationId xmlns:a16="http://schemas.microsoft.com/office/drawing/2014/main" id="{5021601D-2758-4B15-A31C-FDA184C51B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0C1924E-C9EB-F607-B948-587B966B0045}"/>
              </a:ext>
            </a:extLst>
          </p:cNvPr>
          <p:cNvSpPr>
            <a:spLocks noGrp="1"/>
          </p:cNvSpPr>
          <p:nvPr>
            <p:ph sz="half" idx="1"/>
          </p:nvPr>
        </p:nvSpPr>
        <p:spPr>
          <a:xfrm>
            <a:off x="4976030" y="963507"/>
            <a:ext cx="6250940" cy="2304627"/>
          </a:xfrm>
        </p:spPr>
        <p:txBody>
          <a:bodyPr anchor="b">
            <a:normAutofit/>
          </a:bodyPr>
          <a:lstStyle/>
          <a:p>
            <a:pPr marL="0" indent="0">
              <a:buNone/>
            </a:pPr>
            <a:r>
              <a:rPr lang="en-GB" sz="2000"/>
              <a:t>Developed with Python–Flask, SQLAlchemy, HTML/CSS</a:t>
            </a:r>
          </a:p>
          <a:p>
            <a:pPr marL="0" indent="0">
              <a:buNone/>
            </a:pPr>
            <a:r>
              <a:rPr lang="en-GB" sz="2000" b="1"/>
              <a:t>Goals:</a:t>
            </a:r>
            <a:endParaRPr lang="en-GB" sz="2000"/>
          </a:p>
          <a:p>
            <a:r>
              <a:rPr lang="en-GB" sz="2000"/>
              <a:t>Automate priority appointment creation</a:t>
            </a:r>
          </a:p>
          <a:p>
            <a:r>
              <a:rPr lang="en-GB" sz="2000"/>
              <a:t>Integrate patient data securely</a:t>
            </a:r>
          </a:p>
          <a:p>
            <a:r>
              <a:rPr lang="en-GB" sz="2000"/>
              <a:t>Mimic NHS triage processes</a:t>
            </a:r>
          </a:p>
          <a:p>
            <a:endParaRPr lang="en-GB" sz="2000"/>
          </a:p>
        </p:txBody>
      </p:sp>
      <p:sp>
        <p:nvSpPr>
          <p:cNvPr id="4" name="Content Placeholder 3">
            <a:extLst>
              <a:ext uri="{FF2B5EF4-FFF2-40B4-BE49-F238E27FC236}">
                <a16:creationId xmlns:a16="http://schemas.microsoft.com/office/drawing/2014/main" id="{7ED086AB-3D73-D905-A340-9C7C62956226}"/>
              </a:ext>
            </a:extLst>
          </p:cNvPr>
          <p:cNvSpPr>
            <a:spLocks noGrp="1"/>
          </p:cNvSpPr>
          <p:nvPr>
            <p:ph sz="half" idx="2"/>
          </p:nvPr>
        </p:nvSpPr>
        <p:spPr>
          <a:xfrm>
            <a:off x="4976030" y="3589866"/>
            <a:ext cx="6250940" cy="2304628"/>
          </a:xfrm>
        </p:spPr>
        <p:txBody>
          <a:bodyPr>
            <a:normAutofit/>
          </a:bodyPr>
          <a:lstStyle/>
          <a:p>
            <a:r>
              <a:rPr lang="en-GB" sz="2000"/>
              <a:t>Lightweight prototype completed in </a:t>
            </a:r>
            <a:r>
              <a:rPr lang="en-GB" sz="2000" b="1"/>
              <a:t>15 weeks</a:t>
            </a:r>
            <a:endParaRPr lang="en-GB" sz="2000"/>
          </a:p>
          <a:p>
            <a:endParaRPr lang="en-GB" sz="2000"/>
          </a:p>
        </p:txBody>
      </p:sp>
    </p:spTree>
    <p:extLst>
      <p:ext uri="{BB962C8B-B14F-4D97-AF65-F5344CB8AC3E}">
        <p14:creationId xmlns:p14="http://schemas.microsoft.com/office/powerpoint/2010/main" val="157689959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000D63-DA8B-1631-4363-CBDFE7059737}"/>
              </a:ext>
            </a:extLst>
          </p:cNvPr>
          <p:cNvSpPr>
            <a:spLocks noGrp="1"/>
          </p:cNvSpPr>
          <p:nvPr>
            <p:ph type="title"/>
          </p:nvPr>
        </p:nvSpPr>
        <p:spPr>
          <a:xfrm>
            <a:off x="1136397" y="502020"/>
            <a:ext cx="5323715" cy="1642970"/>
          </a:xfrm>
        </p:spPr>
        <p:txBody>
          <a:bodyPr vert="horz" lIns="91440" tIns="45720" rIns="91440" bIns="45720" rtlCol="0" anchor="b">
            <a:normAutofit/>
          </a:bodyPr>
          <a:lstStyle/>
          <a:p>
            <a:r>
              <a:rPr lang="en-US" sz="4000" b="1" kern="1200">
                <a:solidFill>
                  <a:schemeClr val="tx1"/>
                </a:solidFill>
                <a:latin typeface="+mj-lt"/>
                <a:ea typeface="+mj-ea"/>
                <a:cs typeface="+mj-cs"/>
              </a:rPr>
              <a:t>System Architecture</a:t>
            </a:r>
            <a:br>
              <a:rPr lang="en-US" sz="4000" b="1" kern="1200">
                <a:solidFill>
                  <a:schemeClr val="tx1"/>
                </a:solidFill>
                <a:latin typeface="+mj-lt"/>
                <a:ea typeface="+mj-ea"/>
                <a:cs typeface="+mj-cs"/>
              </a:rPr>
            </a:br>
            <a:endParaRPr lang="en-US" sz="4000" kern="1200">
              <a:solidFill>
                <a:schemeClr val="tx1"/>
              </a:solidFill>
              <a:latin typeface="+mj-lt"/>
              <a:ea typeface="+mj-ea"/>
              <a:cs typeface="+mj-cs"/>
            </a:endParaRPr>
          </a:p>
        </p:txBody>
      </p:sp>
      <p:sp>
        <p:nvSpPr>
          <p:cNvPr id="3" name="Content Placeholder 2">
            <a:extLst>
              <a:ext uri="{FF2B5EF4-FFF2-40B4-BE49-F238E27FC236}">
                <a16:creationId xmlns:a16="http://schemas.microsoft.com/office/drawing/2014/main" id="{10E31853-A954-942A-0C50-5D9EB479F671}"/>
              </a:ext>
            </a:extLst>
          </p:cNvPr>
          <p:cNvSpPr>
            <a:spLocks noGrp="1"/>
          </p:cNvSpPr>
          <p:nvPr>
            <p:ph sz="half" idx="1"/>
          </p:nvPr>
        </p:nvSpPr>
        <p:spPr>
          <a:xfrm>
            <a:off x="1144923" y="2405894"/>
            <a:ext cx="5315189" cy="3535083"/>
          </a:xfrm>
        </p:spPr>
        <p:txBody>
          <a:bodyPr vert="horz" lIns="91440" tIns="45720" rIns="91440" bIns="45720" rtlCol="0" anchor="t">
            <a:normAutofit/>
          </a:bodyPr>
          <a:lstStyle/>
          <a:p>
            <a:pPr marL="0"/>
            <a:r>
              <a:rPr lang="en-US" sz="2000" dirty="0"/>
              <a:t>Three-layered model:</a:t>
            </a:r>
          </a:p>
          <a:p>
            <a:r>
              <a:rPr lang="en-US" sz="2000" b="1" dirty="0"/>
              <a:t>Presentation Layer:</a:t>
            </a:r>
            <a:r>
              <a:rPr lang="en-US" sz="2000" dirty="0"/>
              <a:t> HTML templates, NHS-style UI</a:t>
            </a:r>
          </a:p>
          <a:p>
            <a:r>
              <a:rPr lang="en-US" sz="2000" b="1" dirty="0"/>
              <a:t>Logic Layer:</a:t>
            </a:r>
            <a:r>
              <a:rPr lang="en-US" sz="2000" dirty="0"/>
              <a:t> Flask routes (triage, scheduling, authentication, admin ops)</a:t>
            </a:r>
          </a:p>
          <a:p>
            <a:r>
              <a:rPr lang="en-US" sz="2000" b="1" dirty="0"/>
              <a:t>Data Layer:</a:t>
            </a:r>
            <a:r>
              <a:rPr lang="en-US" sz="2000" dirty="0"/>
              <a:t> SQLite + </a:t>
            </a:r>
            <a:r>
              <a:rPr lang="en-US" sz="2000" dirty="0" err="1"/>
              <a:t>SQLAlchemy</a:t>
            </a:r>
            <a:r>
              <a:rPr lang="en-US" sz="2000" dirty="0"/>
              <a:t> models (Patient, Hospital, Appointment)</a:t>
            </a:r>
          </a:p>
          <a:p>
            <a:r>
              <a:rPr lang="en-US" sz="2000" b="1" dirty="0"/>
              <a:t>Extensibility:</a:t>
            </a:r>
            <a:r>
              <a:rPr lang="en-US" sz="2000" dirty="0"/>
              <a:t> Easy integration of AI/NLP triage or NHS FHIR APIs</a:t>
            </a:r>
          </a:p>
        </p:txBody>
      </p:sp>
      <p:sp>
        <p:nvSpPr>
          <p:cNvPr id="11" name="Rectangle 10">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Content Placeholder 7">
            <a:extLst>
              <a:ext uri="{FF2B5EF4-FFF2-40B4-BE49-F238E27FC236}">
                <a16:creationId xmlns:a16="http://schemas.microsoft.com/office/drawing/2014/main" id="{1C1C4C85-9815-28E3-BA78-C951900D5851}"/>
              </a:ext>
            </a:extLst>
          </p:cNvPr>
          <p:cNvPicPr>
            <a:picLocks noGrp="1" noChangeAspect="1"/>
          </p:cNvPicPr>
          <p:nvPr>
            <p:ph sz="half" idx="2"/>
          </p:nvPr>
        </p:nvPicPr>
        <p:blipFill>
          <a:blip r:embed="rId2"/>
          <a:stretch>
            <a:fillRect/>
          </a:stretch>
        </p:blipFill>
        <p:spPr>
          <a:xfrm>
            <a:off x="7189597" y="909081"/>
            <a:ext cx="3943269" cy="5071731"/>
          </a:xfrm>
          <a:prstGeom prst="rect">
            <a:avLst/>
          </a:prstGeom>
        </p:spPr>
      </p:pic>
    </p:spTree>
    <p:extLst>
      <p:ext uri="{BB962C8B-B14F-4D97-AF65-F5344CB8AC3E}">
        <p14:creationId xmlns:p14="http://schemas.microsoft.com/office/powerpoint/2010/main" val="251860783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87D5F3-9AC7-CB5E-BDF8-F7C13537D5C0}"/>
              </a:ext>
            </a:extLst>
          </p:cNvPr>
          <p:cNvSpPr>
            <a:spLocks noGrp="1"/>
          </p:cNvSpPr>
          <p:nvPr>
            <p:ph type="title"/>
          </p:nvPr>
        </p:nvSpPr>
        <p:spPr>
          <a:xfrm>
            <a:off x="1028700" y="1967266"/>
            <a:ext cx="2628900" cy="2547257"/>
          </a:xfrm>
          <a:solidFill>
            <a:schemeClr val="accent1"/>
          </a:solidFill>
        </p:spPr>
        <p:txBody>
          <a:bodyPr vert="horz" lIns="91440" tIns="45720" rIns="91440" bIns="45720" rtlCol="0" anchor="ctr">
            <a:normAutofit/>
          </a:bodyPr>
          <a:lstStyle/>
          <a:p>
            <a:pPr algn="ctr"/>
            <a:r>
              <a:rPr lang="en-US" sz="3600" kern="1200">
                <a:solidFill>
                  <a:srgbClr val="FFFFFF"/>
                </a:solidFill>
                <a:latin typeface="+mj-lt"/>
                <a:ea typeface="+mj-ea"/>
                <a:cs typeface="+mj-cs"/>
              </a:rPr>
              <a:t>System Flowchart</a:t>
            </a:r>
            <a:endParaRPr lang="en-US" sz="3600" kern="1200" dirty="0">
              <a:solidFill>
                <a:srgbClr val="FFFFFF"/>
              </a:solidFill>
              <a:latin typeface="+mj-lt"/>
              <a:ea typeface="+mj-ea"/>
              <a:cs typeface="+mj-cs"/>
            </a:endParaRPr>
          </a:p>
        </p:txBody>
      </p:sp>
      <p:pic>
        <p:nvPicPr>
          <p:cNvPr id="5" name="Content Placeholder 4" descr="A diagram of a emergency response&#10;&#10;AI-generated content may be incorrect.">
            <a:extLst>
              <a:ext uri="{FF2B5EF4-FFF2-40B4-BE49-F238E27FC236}">
                <a16:creationId xmlns:a16="http://schemas.microsoft.com/office/drawing/2014/main" id="{D41A0AA6-499A-AC35-E875-7AD6FADD5631}"/>
              </a:ext>
            </a:extLst>
          </p:cNvPr>
          <p:cNvPicPr>
            <a:picLocks noGrp="1" noChangeAspect="1"/>
          </p:cNvPicPr>
          <p:nvPr>
            <p:ph idx="1"/>
          </p:nvPr>
        </p:nvPicPr>
        <p:blipFill>
          <a:blip r:embed="rId2"/>
          <a:stretch>
            <a:fillRect/>
          </a:stretch>
        </p:blipFill>
        <p:spPr>
          <a:xfrm>
            <a:off x="6302139" y="643466"/>
            <a:ext cx="3731053" cy="5568739"/>
          </a:xfrm>
          <a:prstGeom prst="rect">
            <a:avLst/>
          </a:prstGeom>
        </p:spPr>
      </p:pic>
      <p:sp>
        <p:nvSpPr>
          <p:cNvPr id="6" name="TextBox 5">
            <a:extLst>
              <a:ext uri="{FF2B5EF4-FFF2-40B4-BE49-F238E27FC236}">
                <a16:creationId xmlns:a16="http://schemas.microsoft.com/office/drawing/2014/main" id="{6AB63EDD-4DA3-9030-9C91-9F89FE53900E}"/>
              </a:ext>
            </a:extLst>
          </p:cNvPr>
          <p:cNvSpPr txBox="1"/>
          <p:nvPr/>
        </p:nvSpPr>
        <p:spPr>
          <a:xfrm>
            <a:off x="6607629" y="6291943"/>
            <a:ext cx="3731053" cy="646331"/>
          </a:xfrm>
          <a:prstGeom prst="rect">
            <a:avLst/>
          </a:prstGeom>
          <a:noFill/>
        </p:spPr>
        <p:txBody>
          <a:bodyPr wrap="square" rtlCol="0">
            <a:spAutoFit/>
          </a:bodyPr>
          <a:lstStyle/>
          <a:p>
            <a:r>
              <a:rPr lang="en-GB" i="1" dirty="0"/>
              <a:t>Figure 04: </a:t>
            </a:r>
            <a:r>
              <a:rPr lang="en-GB" b="1" i="1" u="sng" dirty="0"/>
              <a:t> Diagram: NHS Automated System Flowchart</a:t>
            </a:r>
            <a:endParaRPr lang="en-GB" i="1" dirty="0"/>
          </a:p>
        </p:txBody>
      </p:sp>
    </p:spTree>
    <p:extLst>
      <p:ext uri="{BB962C8B-B14F-4D97-AF65-F5344CB8AC3E}">
        <p14:creationId xmlns:p14="http://schemas.microsoft.com/office/powerpoint/2010/main" val="141793938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CA06CD6-90CA-4C45-856C-6771339E1E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10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8A786A8-1EF3-DA1F-A883-9E5620A5BAB1}"/>
              </a:ext>
            </a:extLst>
          </p:cNvPr>
          <p:cNvSpPr>
            <a:spLocks noGrp="1"/>
          </p:cNvSpPr>
          <p:nvPr>
            <p:ph type="title"/>
          </p:nvPr>
        </p:nvSpPr>
        <p:spPr>
          <a:xfrm>
            <a:off x="838200" y="963507"/>
            <a:ext cx="3494362" cy="4930986"/>
          </a:xfrm>
        </p:spPr>
        <p:txBody>
          <a:bodyPr>
            <a:normAutofit/>
          </a:bodyPr>
          <a:lstStyle/>
          <a:p>
            <a:pPr algn="r"/>
            <a:r>
              <a:rPr lang="en-GB">
                <a:solidFill>
                  <a:schemeClr val="accent1"/>
                </a:solidFill>
              </a:rPr>
              <a:t>Triage Logic &amp; Admin Dashboard</a:t>
            </a:r>
          </a:p>
        </p:txBody>
      </p:sp>
      <p:cxnSp>
        <p:nvCxnSpPr>
          <p:cNvPr id="12" name="Straight Connector 11">
            <a:extLst>
              <a:ext uri="{FF2B5EF4-FFF2-40B4-BE49-F238E27FC236}">
                <a16:creationId xmlns:a16="http://schemas.microsoft.com/office/drawing/2014/main" id="{5021601D-2758-4B15-A31C-FDA184C51B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94FEF0B-D70E-74FE-9FC7-071AD064C848}"/>
              </a:ext>
            </a:extLst>
          </p:cNvPr>
          <p:cNvSpPr>
            <a:spLocks noGrp="1"/>
          </p:cNvSpPr>
          <p:nvPr>
            <p:ph sz="half" idx="1"/>
          </p:nvPr>
        </p:nvSpPr>
        <p:spPr>
          <a:xfrm>
            <a:off x="4976030" y="963507"/>
            <a:ext cx="6250940" cy="2304627"/>
          </a:xfrm>
        </p:spPr>
        <p:txBody>
          <a:bodyPr anchor="b">
            <a:normAutofit/>
          </a:bodyPr>
          <a:lstStyle/>
          <a:p>
            <a:pPr marL="0" indent="0">
              <a:buNone/>
            </a:pPr>
            <a:r>
              <a:rPr lang="en-GB" sz="2000"/>
              <a:t>Triage Engine (/chatbot):</a:t>
            </a:r>
          </a:p>
          <a:p>
            <a:r>
              <a:rPr lang="en-GB" sz="2000"/>
              <a:t>Rule-based classification aligned with NHS urgency levels</a:t>
            </a:r>
          </a:p>
          <a:p>
            <a:r>
              <a:rPr lang="en-GB" sz="2000"/>
              <a:t>Emergency → auto urgent hospital appointment</a:t>
            </a:r>
          </a:p>
          <a:p>
            <a:r>
              <a:rPr lang="en-GB" sz="2000"/>
              <a:t>Non-critical → doctor/pharmacy options</a:t>
            </a:r>
          </a:p>
          <a:p>
            <a:r>
              <a:rPr lang="en-GB" sz="2000"/>
              <a:t>General → doctor recommendation</a:t>
            </a:r>
          </a:p>
        </p:txBody>
      </p:sp>
      <p:sp>
        <p:nvSpPr>
          <p:cNvPr id="4" name="Content Placeholder 3">
            <a:extLst>
              <a:ext uri="{FF2B5EF4-FFF2-40B4-BE49-F238E27FC236}">
                <a16:creationId xmlns:a16="http://schemas.microsoft.com/office/drawing/2014/main" id="{011C4A10-A38A-1849-A2DC-62C16C260544}"/>
              </a:ext>
            </a:extLst>
          </p:cNvPr>
          <p:cNvSpPr>
            <a:spLocks noGrp="1"/>
          </p:cNvSpPr>
          <p:nvPr>
            <p:ph sz="half" idx="2"/>
          </p:nvPr>
        </p:nvSpPr>
        <p:spPr>
          <a:xfrm>
            <a:off x="4976030" y="3589866"/>
            <a:ext cx="6250940" cy="2304628"/>
          </a:xfrm>
        </p:spPr>
        <p:txBody>
          <a:bodyPr>
            <a:normAutofit/>
          </a:bodyPr>
          <a:lstStyle/>
          <a:p>
            <a:r>
              <a:rPr lang="en-GB" sz="2000"/>
              <a:t>Admin Dashboard:</a:t>
            </a:r>
          </a:p>
          <a:p>
            <a:r>
              <a:rPr lang="en-GB" sz="2000"/>
              <a:t>Secure login</a:t>
            </a:r>
          </a:p>
          <a:p>
            <a:r>
              <a:rPr lang="en-GB" sz="2000"/>
              <a:t>View patients, hospitals, appointments</a:t>
            </a:r>
          </a:p>
          <a:p>
            <a:r>
              <a:rPr lang="en-GB" sz="2000"/>
              <a:t>SQLAlchemy CRUD → realistic patient flow tracking</a:t>
            </a:r>
          </a:p>
        </p:txBody>
      </p:sp>
    </p:spTree>
    <p:extLst>
      <p:ext uri="{BB962C8B-B14F-4D97-AF65-F5344CB8AC3E}">
        <p14:creationId xmlns:p14="http://schemas.microsoft.com/office/powerpoint/2010/main" val="313670608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Slide Background">
            <a:extLst>
              <a:ext uri="{FF2B5EF4-FFF2-40B4-BE49-F238E27FC236}">
                <a16:creationId xmlns:a16="http://schemas.microsoft.com/office/drawing/2014/main" id="{B50D074C-5457-4294-A181-6B67F4146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3" name="Rectangle 12">
            <a:extLst>
              <a:ext uri="{FF2B5EF4-FFF2-40B4-BE49-F238E27FC236}">
                <a16:creationId xmlns:a16="http://schemas.microsoft.com/office/drawing/2014/main" id="{F489C2E0-4895-4B72-85EA-7EE9FAFFDC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129836"/>
            <a:ext cx="12192000" cy="1720199"/>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B4D3860-51BB-AE13-15CA-84777A2C7C9D}"/>
              </a:ext>
            </a:extLst>
          </p:cNvPr>
          <p:cNvSpPr>
            <a:spLocks noGrp="1"/>
          </p:cNvSpPr>
          <p:nvPr>
            <p:ph type="title"/>
          </p:nvPr>
        </p:nvSpPr>
        <p:spPr>
          <a:xfrm>
            <a:off x="589558" y="5429992"/>
            <a:ext cx="6973355" cy="1119887"/>
          </a:xfrm>
        </p:spPr>
        <p:txBody>
          <a:bodyPr vert="horz" lIns="91440" tIns="45720" rIns="91440" bIns="45720" rtlCol="0" anchor="ctr">
            <a:normAutofit/>
          </a:bodyPr>
          <a:lstStyle/>
          <a:p>
            <a:r>
              <a:rPr lang="en-US" sz="3600" kern="1200">
                <a:solidFill>
                  <a:schemeClr val="tx1"/>
                </a:solidFill>
                <a:latin typeface="+mj-lt"/>
                <a:ea typeface="+mj-ea"/>
                <a:cs typeface="+mj-cs"/>
              </a:rPr>
              <a:t>MoSCoW Feature Mapping</a:t>
            </a:r>
          </a:p>
        </p:txBody>
      </p:sp>
      <p:sp>
        <p:nvSpPr>
          <p:cNvPr id="10" name="TextBox 9">
            <a:extLst>
              <a:ext uri="{FF2B5EF4-FFF2-40B4-BE49-F238E27FC236}">
                <a16:creationId xmlns:a16="http://schemas.microsoft.com/office/drawing/2014/main" id="{8B86BF70-AE00-7C2F-0B97-6F8D725C4537}"/>
              </a:ext>
            </a:extLst>
          </p:cNvPr>
          <p:cNvSpPr txBox="1"/>
          <p:nvPr/>
        </p:nvSpPr>
        <p:spPr>
          <a:xfrm>
            <a:off x="6672944" y="5429992"/>
            <a:ext cx="5046914" cy="1119887"/>
          </a:xfrm>
          <a:prstGeom prst="rect">
            <a:avLst/>
          </a:prstGeom>
        </p:spPr>
        <p:txBody>
          <a:bodyPr vert="horz" lIns="91440" tIns="45720" rIns="91440" bIns="45720" rtlCol="0" anchor="ctr">
            <a:normAutofit/>
          </a:bodyPr>
          <a:lstStyle/>
          <a:p>
            <a:pPr algn="r">
              <a:lnSpc>
                <a:spcPct val="90000"/>
              </a:lnSpc>
              <a:spcBef>
                <a:spcPts val="1000"/>
              </a:spcBef>
            </a:pPr>
            <a:r>
              <a:rPr lang="en-US" sz="2000" u="sng" kern="1200" dirty="0">
                <a:solidFill>
                  <a:schemeClr val="tx1"/>
                </a:solidFill>
                <a:latin typeface="+mn-lt"/>
                <a:ea typeface="+mn-ea"/>
                <a:cs typeface="+mn-cs"/>
              </a:rPr>
              <a:t>Figure 05: </a:t>
            </a:r>
            <a:r>
              <a:rPr lang="en-US" sz="2000" u="sng" kern="1200" dirty="0" err="1">
                <a:solidFill>
                  <a:schemeClr val="tx1"/>
                </a:solidFill>
                <a:latin typeface="+mn-lt"/>
                <a:ea typeface="+mn-ea"/>
                <a:cs typeface="+mn-cs"/>
              </a:rPr>
              <a:t>MosCow</a:t>
            </a:r>
            <a:r>
              <a:rPr lang="en-US" sz="2000" u="sng" kern="1200" dirty="0">
                <a:solidFill>
                  <a:schemeClr val="tx1"/>
                </a:solidFill>
                <a:latin typeface="+mn-lt"/>
                <a:ea typeface="+mn-ea"/>
                <a:cs typeface="+mn-cs"/>
              </a:rPr>
              <a:t> requirement analysis</a:t>
            </a:r>
            <a:endParaRPr lang="en-US" sz="2000" kern="1200" dirty="0">
              <a:solidFill>
                <a:schemeClr val="tx1"/>
              </a:solidFill>
              <a:latin typeface="+mn-lt"/>
              <a:ea typeface="+mn-ea"/>
              <a:cs typeface="+mn-cs"/>
            </a:endParaRPr>
          </a:p>
        </p:txBody>
      </p:sp>
      <p:graphicFrame>
        <p:nvGraphicFramePr>
          <p:cNvPr id="7" name="Content Placeholder 6">
            <a:extLst>
              <a:ext uri="{FF2B5EF4-FFF2-40B4-BE49-F238E27FC236}">
                <a16:creationId xmlns:a16="http://schemas.microsoft.com/office/drawing/2014/main" id="{F37708AC-2AE6-F31C-29E4-86BCBDC3A71D}"/>
              </a:ext>
            </a:extLst>
          </p:cNvPr>
          <p:cNvGraphicFramePr>
            <a:graphicFrameLocks noGrp="1"/>
          </p:cNvGraphicFramePr>
          <p:nvPr>
            <p:ph sz="half" idx="1"/>
            <p:extLst>
              <p:ext uri="{D42A27DB-BD31-4B8C-83A1-F6EECF244321}">
                <p14:modId xmlns:p14="http://schemas.microsoft.com/office/powerpoint/2010/main" val="568068784"/>
              </p:ext>
            </p:extLst>
          </p:nvPr>
        </p:nvGraphicFramePr>
        <p:xfrm>
          <a:off x="2124696" y="575094"/>
          <a:ext cx="7942216" cy="4048666"/>
        </p:xfrm>
        <a:graphic>
          <a:graphicData uri="http://schemas.openxmlformats.org/drawingml/2006/table">
            <a:tbl>
              <a:tblPr firstRow="1" firstCol="1" bandRow="1">
                <a:tableStyleId>{5C22544A-7EE6-4342-B048-85BDC9FD1C3A}</a:tableStyleId>
              </a:tblPr>
              <a:tblGrid>
                <a:gridCol w="1682513">
                  <a:extLst>
                    <a:ext uri="{9D8B030D-6E8A-4147-A177-3AD203B41FA5}">
                      <a16:colId xmlns:a16="http://schemas.microsoft.com/office/drawing/2014/main" val="202621027"/>
                    </a:ext>
                  </a:extLst>
                </a:gridCol>
                <a:gridCol w="2124883">
                  <a:extLst>
                    <a:ext uri="{9D8B030D-6E8A-4147-A177-3AD203B41FA5}">
                      <a16:colId xmlns:a16="http://schemas.microsoft.com/office/drawing/2014/main" val="3072607678"/>
                    </a:ext>
                  </a:extLst>
                </a:gridCol>
                <a:gridCol w="1809651">
                  <a:extLst>
                    <a:ext uri="{9D8B030D-6E8A-4147-A177-3AD203B41FA5}">
                      <a16:colId xmlns:a16="http://schemas.microsoft.com/office/drawing/2014/main" val="2993335264"/>
                    </a:ext>
                  </a:extLst>
                </a:gridCol>
                <a:gridCol w="2325169">
                  <a:extLst>
                    <a:ext uri="{9D8B030D-6E8A-4147-A177-3AD203B41FA5}">
                      <a16:colId xmlns:a16="http://schemas.microsoft.com/office/drawing/2014/main" val="3010600892"/>
                    </a:ext>
                  </a:extLst>
                </a:gridCol>
              </a:tblGrid>
              <a:tr h="247425">
                <a:tc>
                  <a:txBody>
                    <a:bodyPr/>
                    <a:lstStyle/>
                    <a:p>
                      <a:pPr algn="ctr">
                        <a:lnSpc>
                          <a:spcPct val="107000"/>
                        </a:lnSpc>
                        <a:spcAft>
                          <a:spcPts val="800"/>
                        </a:spcAft>
                        <a:buNone/>
                      </a:pPr>
                      <a:r>
                        <a:rPr lang="en-GB" sz="1200">
                          <a:effectLst/>
                        </a:rPr>
                        <a:t>MoSCoW Category</a:t>
                      </a:r>
                      <a:endParaRPr lang="en-GB" sz="1100">
                        <a:effectLst/>
                        <a:latin typeface="Aptos" panose="020B0004020202020204" pitchFamily="34" charset="0"/>
                        <a:ea typeface="Aptos" panose="020B0004020202020204" pitchFamily="34" charset="0"/>
                        <a:cs typeface="Times New Roman" panose="02020603050405020304" pitchFamily="18" charset="0"/>
                      </a:endParaRPr>
                    </a:p>
                  </a:txBody>
                  <a:tcPr marL="9462" marR="9462" marT="9462" marB="9462" anchor="ctr"/>
                </a:tc>
                <a:tc>
                  <a:txBody>
                    <a:bodyPr/>
                    <a:lstStyle/>
                    <a:p>
                      <a:pPr algn="ctr">
                        <a:lnSpc>
                          <a:spcPct val="107000"/>
                        </a:lnSpc>
                        <a:spcAft>
                          <a:spcPts val="800"/>
                        </a:spcAft>
                        <a:buNone/>
                      </a:pPr>
                      <a:r>
                        <a:rPr lang="en-GB" sz="1200">
                          <a:effectLst/>
                        </a:rPr>
                        <a:t>Requirement</a:t>
                      </a:r>
                      <a:endParaRPr lang="en-GB" sz="1100">
                        <a:effectLst/>
                        <a:latin typeface="Aptos" panose="020B0004020202020204" pitchFamily="34" charset="0"/>
                        <a:ea typeface="Aptos" panose="020B0004020202020204" pitchFamily="34" charset="0"/>
                        <a:cs typeface="Times New Roman" panose="02020603050405020304" pitchFamily="18" charset="0"/>
                      </a:endParaRPr>
                    </a:p>
                  </a:txBody>
                  <a:tcPr marL="9462" marR="9462" marT="9462" marB="9462" anchor="ctr"/>
                </a:tc>
                <a:tc>
                  <a:txBody>
                    <a:bodyPr/>
                    <a:lstStyle/>
                    <a:p>
                      <a:pPr algn="ctr">
                        <a:lnSpc>
                          <a:spcPct val="107000"/>
                        </a:lnSpc>
                        <a:spcAft>
                          <a:spcPts val="800"/>
                        </a:spcAft>
                        <a:buNone/>
                      </a:pPr>
                      <a:r>
                        <a:rPr lang="en-GB" sz="1200">
                          <a:effectLst/>
                        </a:rPr>
                        <a:t>Implemented in System?</a:t>
                      </a:r>
                      <a:endParaRPr lang="en-GB" sz="1100">
                        <a:effectLst/>
                        <a:latin typeface="Aptos" panose="020B0004020202020204" pitchFamily="34" charset="0"/>
                        <a:ea typeface="Aptos" panose="020B0004020202020204" pitchFamily="34" charset="0"/>
                        <a:cs typeface="Times New Roman" panose="02020603050405020304" pitchFamily="18" charset="0"/>
                      </a:endParaRPr>
                    </a:p>
                  </a:txBody>
                  <a:tcPr marL="9462" marR="9462" marT="9462" marB="9462" anchor="ctr"/>
                </a:tc>
                <a:tc>
                  <a:txBody>
                    <a:bodyPr/>
                    <a:lstStyle/>
                    <a:p>
                      <a:pPr algn="ctr">
                        <a:lnSpc>
                          <a:spcPct val="107000"/>
                        </a:lnSpc>
                        <a:spcAft>
                          <a:spcPts val="800"/>
                        </a:spcAft>
                        <a:buNone/>
                      </a:pPr>
                      <a:r>
                        <a:rPr lang="en-GB" sz="1200">
                          <a:effectLst/>
                        </a:rPr>
                        <a:t>Description</a:t>
                      </a:r>
                      <a:endParaRPr lang="en-GB" sz="1100">
                        <a:effectLst/>
                        <a:latin typeface="Aptos" panose="020B0004020202020204" pitchFamily="34" charset="0"/>
                        <a:ea typeface="Aptos" panose="020B0004020202020204" pitchFamily="34" charset="0"/>
                        <a:cs typeface="Times New Roman" panose="02020603050405020304" pitchFamily="18" charset="0"/>
                      </a:endParaRPr>
                    </a:p>
                  </a:txBody>
                  <a:tcPr marL="9462" marR="9462" marT="9462" marB="9462" anchor="ctr"/>
                </a:tc>
                <a:extLst>
                  <a:ext uri="{0D108BD9-81ED-4DB2-BD59-A6C34878D82A}">
                    <a16:rowId xmlns:a16="http://schemas.microsoft.com/office/drawing/2014/main" val="2576254740"/>
                  </a:ext>
                </a:extLst>
              </a:tr>
              <a:tr h="444227">
                <a:tc>
                  <a:txBody>
                    <a:bodyPr/>
                    <a:lstStyle/>
                    <a:p>
                      <a:pPr>
                        <a:lnSpc>
                          <a:spcPct val="107000"/>
                        </a:lnSpc>
                        <a:spcAft>
                          <a:spcPts val="800"/>
                        </a:spcAft>
                        <a:buNone/>
                      </a:pPr>
                      <a:r>
                        <a:rPr lang="en-GB" sz="1200">
                          <a:effectLst/>
                        </a:rPr>
                        <a:t>M – Must Have</a:t>
                      </a:r>
                      <a:endParaRPr lang="en-GB" sz="1100">
                        <a:effectLst/>
                        <a:latin typeface="Aptos" panose="020B0004020202020204" pitchFamily="34" charset="0"/>
                        <a:ea typeface="Aptos" panose="020B0004020202020204" pitchFamily="34" charset="0"/>
                        <a:cs typeface="Times New Roman" panose="02020603050405020304" pitchFamily="18" charset="0"/>
                      </a:endParaRPr>
                    </a:p>
                  </a:txBody>
                  <a:tcPr marL="9462" marR="9462" marT="9462" marB="9462" anchor="ctr"/>
                </a:tc>
                <a:tc>
                  <a:txBody>
                    <a:bodyPr/>
                    <a:lstStyle/>
                    <a:p>
                      <a:pPr>
                        <a:lnSpc>
                          <a:spcPct val="107000"/>
                        </a:lnSpc>
                        <a:spcAft>
                          <a:spcPts val="800"/>
                        </a:spcAft>
                        <a:buNone/>
                      </a:pPr>
                      <a:r>
                        <a:rPr lang="en-GB" sz="1200">
                          <a:effectLst/>
                        </a:rPr>
                        <a:t>Patient login/registration</a:t>
                      </a:r>
                      <a:endParaRPr lang="en-GB" sz="1100">
                        <a:effectLst/>
                        <a:latin typeface="Aptos" panose="020B0004020202020204" pitchFamily="34" charset="0"/>
                        <a:ea typeface="Aptos" panose="020B0004020202020204" pitchFamily="34" charset="0"/>
                        <a:cs typeface="Times New Roman" panose="02020603050405020304" pitchFamily="18" charset="0"/>
                      </a:endParaRPr>
                    </a:p>
                  </a:txBody>
                  <a:tcPr marL="9462" marR="9462" marT="9462" marB="9462" anchor="ctr"/>
                </a:tc>
                <a:tc>
                  <a:txBody>
                    <a:bodyPr/>
                    <a:lstStyle/>
                    <a:p>
                      <a:pPr>
                        <a:lnSpc>
                          <a:spcPct val="107000"/>
                        </a:lnSpc>
                        <a:spcAft>
                          <a:spcPts val="800"/>
                        </a:spcAft>
                        <a:buNone/>
                      </a:pPr>
                      <a:r>
                        <a:rPr lang="en-GB" sz="1200">
                          <a:effectLst/>
                        </a:rPr>
                        <a:t>✔ Implemented</a:t>
                      </a:r>
                      <a:endParaRPr lang="en-GB" sz="1100">
                        <a:effectLst/>
                        <a:latin typeface="Aptos" panose="020B0004020202020204" pitchFamily="34" charset="0"/>
                        <a:ea typeface="Aptos" panose="020B0004020202020204" pitchFamily="34" charset="0"/>
                        <a:cs typeface="Times New Roman" panose="02020603050405020304" pitchFamily="18" charset="0"/>
                      </a:endParaRPr>
                    </a:p>
                  </a:txBody>
                  <a:tcPr marL="9462" marR="9462" marT="9462" marB="9462" anchor="ctr"/>
                </a:tc>
                <a:tc>
                  <a:txBody>
                    <a:bodyPr/>
                    <a:lstStyle/>
                    <a:p>
                      <a:pPr>
                        <a:lnSpc>
                          <a:spcPct val="107000"/>
                        </a:lnSpc>
                        <a:spcAft>
                          <a:spcPts val="800"/>
                        </a:spcAft>
                        <a:buNone/>
                      </a:pPr>
                      <a:r>
                        <a:rPr lang="en-GB" sz="1200">
                          <a:effectLst/>
                        </a:rPr>
                        <a:t>Secure Flask login and hashed passwords.</a:t>
                      </a:r>
                      <a:endParaRPr lang="en-GB" sz="1100">
                        <a:effectLst/>
                        <a:latin typeface="Aptos" panose="020B0004020202020204" pitchFamily="34" charset="0"/>
                        <a:ea typeface="Aptos" panose="020B0004020202020204" pitchFamily="34" charset="0"/>
                        <a:cs typeface="Times New Roman" panose="02020603050405020304" pitchFamily="18" charset="0"/>
                      </a:endParaRPr>
                    </a:p>
                  </a:txBody>
                  <a:tcPr marL="9462" marR="9462" marT="9462" marB="9462" anchor="ctr"/>
                </a:tc>
                <a:extLst>
                  <a:ext uri="{0D108BD9-81ED-4DB2-BD59-A6C34878D82A}">
                    <a16:rowId xmlns:a16="http://schemas.microsoft.com/office/drawing/2014/main" val="490820482"/>
                  </a:ext>
                </a:extLst>
              </a:tr>
              <a:tr h="247425">
                <a:tc>
                  <a:txBody>
                    <a:bodyPr/>
                    <a:lstStyle/>
                    <a:p>
                      <a:pPr>
                        <a:lnSpc>
                          <a:spcPct val="107000"/>
                        </a:lnSpc>
                        <a:spcAft>
                          <a:spcPts val="800"/>
                        </a:spcAft>
                        <a:buNone/>
                      </a:pPr>
                      <a:r>
                        <a:rPr lang="en-GB" sz="1200">
                          <a:effectLst/>
                        </a:rPr>
                        <a:t>M – Must Have</a:t>
                      </a:r>
                      <a:endParaRPr lang="en-GB" sz="1100">
                        <a:effectLst/>
                        <a:latin typeface="Aptos" panose="020B0004020202020204" pitchFamily="34" charset="0"/>
                        <a:ea typeface="Aptos" panose="020B0004020202020204" pitchFamily="34" charset="0"/>
                        <a:cs typeface="Times New Roman" panose="02020603050405020304" pitchFamily="18" charset="0"/>
                      </a:endParaRPr>
                    </a:p>
                  </a:txBody>
                  <a:tcPr marL="9462" marR="9462" marT="9462" marB="9462" anchor="ctr"/>
                </a:tc>
                <a:tc>
                  <a:txBody>
                    <a:bodyPr/>
                    <a:lstStyle/>
                    <a:p>
                      <a:pPr>
                        <a:lnSpc>
                          <a:spcPct val="107000"/>
                        </a:lnSpc>
                        <a:spcAft>
                          <a:spcPts val="800"/>
                        </a:spcAft>
                        <a:buNone/>
                      </a:pPr>
                      <a:r>
                        <a:rPr lang="en-GB" sz="1200">
                          <a:effectLst/>
                        </a:rPr>
                        <a:t>Symptom-based triage</a:t>
                      </a:r>
                      <a:endParaRPr lang="en-GB" sz="1100">
                        <a:effectLst/>
                        <a:latin typeface="Aptos" panose="020B0004020202020204" pitchFamily="34" charset="0"/>
                        <a:ea typeface="Aptos" panose="020B0004020202020204" pitchFamily="34" charset="0"/>
                        <a:cs typeface="Times New Roman" panose="02020603050405020304" pitchFamily="18" charset="0"/>
                      </a:endParaRPr>
                    </a:p>
                  </a:txBody>
                  <a:tcPr marL="9462" marR="9462" marT="9462" marB="9462" anchor="ctr"/>
                </a:tc>
                <a:tc>
                  <a:txBody>
                    <a:bodyPr/>
                    <a:lstStyle/>
                    <a:p>
                      <a:pPr>
                        <a:lnSpc>
                          <a:spcPct val="107000"/>
                        </a:lnSpc>
                        <a:spcAft>
                          <a:spcPts val="800"/>
                        </a:spcAft>
                        <a:buNone/>
                      </a:pPr>
                      <a:r>
                        <a:rPr lang="en-GB" sz="1200">
                          <a:effectLst/>
                        </a:rPr>
                        <a:t>✔ Implemented</a:t>
                      </a:r>
                      <a:endParaRPr lang="en-GB" sz="1100">
                        <a:effectLst/>
                        <a:latin typeface="Aptos" panose="020B0004020202020204" pitchFamily="34" charset="0"/>
                        <a:ea typeface="Aptos" panose="020B0004020202020204" pitchFamily="34" charset="0"/>
                        <a:cs typeface="Times New Roman" panose="02020603050405020304" pitchFamily="18" charset="0"/>
                      </a:endParaRPr>
                    </a:p>
                  </a:txBody>
                  <a:tcPr marL="9462" marR="9462" marT="9462" marB="9462" anchor="ctr"/>
                </a:tc>
                <a:tc>
                  <a:txBody>
                    <a:bodyPr/>
                    <a:lstStyle/>
                    <a:p>
                      <a:pPr>
                        <a:lnSpc>
                          <a:spcPct val="107000"/>
                        </a:lnSpc>
                        <a:spcAft>
                          <a:spcPts val="800"/>
                        </a:spcAft>
                        <a:buNone/>
                      </a:pPr>
                      <a:r>
                        <a:rPr lang="en-GB" sz="1200">
                          <a:effectLst/>
                        </a:rPr>
                        <a:t>Rule-based logic in /chatbot.</a:t>
                      </a:r>
                      <a:endParaRPr lang="en-GB" sz="1100">
                        <a:effectLst/>
                        <a:latin typeface="Aptos" panose="020B0004020202020204" pitchFamily="34" charset="0"/>
                        <a:ea typeface="Aptos" panose="020B0004020202020204" pitchFamily="34" charset="0"/>
                        <a:cs typeface="Times New Roman" panose="02020603050405020304" pitchFamily="18" charset="0"/>
                      </a:endParaRPr>
                    </a:p>
                  </a:txBody>
                  <a:tcPr marL="9462" marR="9462" marT="9462" marB="9462" anchor="ctr"/>
                </a:tc>
                <a:extLst>
                  <a:ext uri="{0D108BD9-81ED-4DB2-BD59-A6C34878D82A}">
                    <a16:rowId xmlns:a16="http://schemas.microsoft.com/office/drawing/2014/main" val="3550189440"/>
                  </a:ext>
                </a:extLst>
              </a:tr>
              <a:tr h="444227">
                <a:tc>
                  <a:txBody>
                    <a:bodyPr/>
                    <a:lstStyle/>
                    <a:p>
                      <a:pPr>
                        <a:lnSpc>
                          <a:spcPct val="107000"/>
                        </a:lnSpc>
                        <a:spcAft>
                          <a:spcPts val="800"/>
                        </a:spcAft>
                        <a:buNone/>
                      </a:pPr>
                      <a:r>
                        <a:rPr lang="en-GB" sz="1200">
                          <a:effectLst/>
                        </a:rPr>
                        <a:t>M – Must Have</a:t>
                      </a:r>
                      <a:endParaRPr lang="en-GB" sz="1100">
                        <a:effectLst/>
                        <a:latin typeface="Aptos" panose="020B0004020202020204" pitchFamily="34" charset="0"/>
                        <a:ea typeface="Aptos" panose="020B0004020202020204" pitchFamily="34" charset="0"/>
                        <a:cs typeface="Times New Roman" panose="02020603050405020304" pitchFamily="18" charset="0"/>
                      </a:endParaRPr>
                    </a:p>
                  </a:txBody>
                  <a:tcPr marL="9462" marR="9462" marT="9462" marB="9462" anchor="ctr"/>
                </a:tc>
                <a:tc>
                  <a:txBody>
                    <a:bodyPr/>
                    <a:lstStyle/>
                    <a:p>
                      <a:pPr>
                        <a:lnSpc>
                          <a:spcPct val="107000"/>
                        </a:lnSpc>
                        <a:spcAft>
                          <a:spcPts val="800"/>
                        </a:spcAft>
                        <a:buNone/>
                      </a:pPr>
                      <a:r>
                        <a:rPr lang="en-GB" sz="1200">
                          <a:effectLst/>
                        </a:rPr>
                        <a:t>Automatic prioritised appointments</a:t>
                      </a:r>
                      <a:endParaRPr lang="en-GB" sz="1100">
                        <a:effectLst/>
                        <a:latin typeface="Aptos" panose="020B0004020202020204" pitchFamily="34" charset="0"/>
                        <a:ea typeface="Aptos" panose="020B0004020202020204" pitchFamily="34" charset="0"/>
                        <a:cs typeface="Times New Roman" panose="02020603050405020304" pitchFamily="18" charset="0"/>
                      </a:endParaRPr>
                    </a:p>
                  </a:txBody>
                  <a:tcPr marL="9462" marR="9462" marT="9462" marB="9462" anchor="ctr"/>
                </a:tc>
                <a:tc>
                  <a:txBody>
                    <a:bodyPr/>
                    <a:lstStyle/>
                    <a:p>
                      <a:pPr>
                        <a:lnSpc>
                          <a:spcPct val="107000"/>
                        </a:lnSpc>
                        <a:spcAft>
                          <a:spcPts val="800"/>
                        </a:spcAft>
                        <a:buNone/>
                      </a:pPr>
                      <a:r>
                        <a:rPr lang="en-GB" sz="1200">
                          <a:effectLst/>
                        </a:rPr>
                        <a:t>✔ Implemented</a:t>
                      </a:r>
                      <a:endParaRPr lang="en-GB" sz="1100">
                        <a:effectLst/>
                        <a:latin typeface="Aptos" panose="020B0004020202020204" pitchFamily="34" charset="0"/>
                        <a:ea typeface="Aptos" panose="020B0004020202020204" pitchFamily="34" charset="0"/>
                        <a:cs typeface="Times New Roman" panose="02020603050405020304" pitchFamily="18" charset="0"/>
                      </a:endParaRPr>
                    </a:p>
                  </a:txBody>
                  <a:tcPr marL="9462" marR="9462" marT="9462" marB="9462" anchor="ctr"/>
                </a:tc>
                <a:tc>
                  <a:txBody>
                    <a:bodyPr/>
                    <a:lstStyle/>
                    <a:p>
                      <a:pPr>
                        <a:lnSpc>
                          <a:spcPct val="107000"/>
                        </a:lnSpc>
                        <a:spcAft>
                          <a:spcPts val="800"/>
                        </a:spcAft>
                        <a:buNone/>
                      </a:pPr>
                      <a:r>
                        <a:rPr lang="en-GB" sz="1200">
                          <a:effectLst/>
                        </a:rPr>
                        <a:t>Emergency vs. non-urgent booking logic.</a:t>
                      </a:r>
                      <a:endParaRPr lang="en-GB" sz="1100">
                        <a:effectLst/>
                        <a:latin typeface="Aptos" panose="020B0004020202020204" pitchFamily="34" charset="0"/>
                        <a:ea typeface="Aptos" panose="020B0004020202020204" pitchFamily="34" charset="0"/>
                        <a:cs typeface="Times New Roman" panose="02020603050405020304" pitchFamily="18" charset="0"/>
                      </a:endParaRPr>
                    </a:p>
                  </a:txBody>
                  <a:tcPr marL="9462" marR="9462" marT="9462" marB="9462" anchor="ctr"/>
                </a:tc>
                <a:extLst>
                  <a:ext uri="{0D108BD9-81ED-4DB2-BD59-A6C34878D82A}">
                    <a16:rowId xmlns:a16="http://schemas.microsoft.com/office/drawing/2014/main" val="2695807151"/>
                  </a:ext>
                </a:extLst>
              </a:tr>
              <a:tr h="444227">
                <a:tc>
                  <a:txBody>
                    <a:bodyPr/>
                    <a:lstStyle/>
                    <a:p>
                      <a:pPr>
                        <a:lnSpc>
                          <a:spcPct val="107000"/>
                        </a:lnSpc>
                        <a:spcAft>
                          <a:spcPts val="800"/>
                        </a:spcAft>
                        <a:buNone/>
                      </a:pPr>
                      <a:r>
                        <a:rPr lang="en-GB" sz="1200">
                          <a:effectLst/>
                        </a:rPr>
                        <a:t>S – Should Have</a:t>
                      </a:r>
                      <a:endParaRPr lang="en-GB" sz="1100">
                        <a:effectLst/>
                        <a:latin typeface="Aptos" panose="020B0004020202020204" pitchFamily="34" charset="0"/>
                        <a:ea typeface="Aptos" panose="020B0004020202020204" pitchFamily="34" charset="0"/>
                        <a:cs typeface="Times New Roman" panose="02020603050405020304" pitchFamily="18" charset="0"/>
                      </a:endParaRPr>
                    </a:p>
                  </a:txBody>
                  <a:tcPr marL="9462" marR="9462" marT="9462" marB="9462" anchor="ctr"/>
                </a:tc>
                <a:tc>
                  <a:txBody>
                    <a:bodyPr/>
                    <a:lstStyle/>
                    <a:p>
                      <a:pPr>
                        <a:lnSpc>
                          <a:spcPct val="107000"/>
                        </a:lnSpc>
                        <a:spcAft>
                          <a:spcPts val="800"/>
                        </a:spcAft>
                        <a:buNone/>
                      </a:pPr>
                      <a:r>
                        <a:rPr lang="en-GB" sz="1200">
                          <a:effectLst/>
                        </a:rPr>
                        <a:t>Admin dashboard</a:t>
                      </a:r>
                      <a:endParaRPr lang="en-GB" sz="1100">
                        <a:effectLst/>
                        <a:latin typeface="Aptos" panose="020B0004020202020204" pitchFamily="34" charset="0"/>
                        <a:ea typeface="Aptos" panose="020B0004020202020204" pitchFamily="34" charset="0"/>
                        <a:cs typeface="Times New Roman" panose="02020603050405020304" pitchFamily="18" charset="0"/>
                      </a:endParaRPr>
                    </a:p>
                  </a:txBody>
                  <a:tcPr marL="9462" marR="9462" marT="9462" marB="9462" anchor="ctr"/>
                </a:tc>
                <a:tc>
                  <a:txBody>
                    <a:bodyPr/>
                    <a:lstStyle/>
                    <a:p>
                      <a:pPr>
                        <a:lnSpc>
                          <a:spcPct val="107000"/>
                        </a:lnSpc>
                        <a:spcAft>
                          <a:spcPts val="800"/>
                        </a:spcAft>
                        <a:buNone/>
                      </a:pPr>
                      <a:r>
                        <a:rPr lang="en-GB" sz="1200">
                          <a:effectLst/>
                        </a:rPr>
                        <a:t>✔ Implemented</a:t>
                      </a:r>
                      <a:endParaRPr lang="en-GB" sz="1100">
                        <a:effectLst/>
                        <a:latin typeface="Aptos" panose="020B0004020202020204" pitchFamily="34" charset="0"/>
                        <a:ea typeface="Aptos" panose="020B0004020202020204" pitchFamily="34" charset="0"/>
                        <a:cs typeface="Times New Roman" panose="02020603050405020304" pitchFamily="18" charset="0"/>
                      </a:endParaRPr>
                    </a:p>
                  </a:txBody>
                  <a:tcPr marL="9462" marR="9462" marT="9462" marB="9462" anchor="ctr"/>
                </a:tc>
                <a:tc>
                  <a:txBody>
                    <a:bodyPr/>
                    <a:lstStyle/>
                    <a:p>
                      <a:pPr>
                        <a:lnSpc>
                          <a:spcPct val="107000"/>
                        </a:lnSpc>
                        <a:spcAft>
                          <a:spcPts val="800"/>
                        </a:spcAft>
                        <a:buNone/>
                      </a:pPr>
                      <a:r>
                        <a:rPr lang="en-GB" sz="1200">
                          <a:effectLst/>
                        </a:rPr>
                        <a:t>Displays hospitals, patients, and bookings.</a:t>
                      </a:r>
                      <a:endParaRPr lang="en-GB" sz="1100">
                        <a:effectLst/>
                        <a:latin typeface="Aptos" panose="020B0004020202020204" pitchFamily="34" charset="0"/>
                        <a:ea typeface="Aptos" panose="020B0004020202020204" pitchFamily="34" charset="0"/>
                        <a:cs typeface="Times New Roman" panose="02020603050405020304" pitchFamily="18" charset="0"/>
                      </a:endParaRPr>
                    </a:p>
                  </a:txBody>
                  <a:tcPr marL="9462" marR="9462" marT="9462" marB="9462" anchor="ctr"/>
                </a:tc>
                <a:extLst>
                  <a:ext uri="{0D108BD9-81ED-4DB2-BD59-A6C34878D82A}">
                    <a16:rowId xmlns:a16="http://schemas.microsoft.com/office/drawing/2014/main" val="10855252"/>
                  </a:ext>
                </a:extLst>
              </a:tr>
              <a:tr h="444227">
                <a:tc>
                  <a:txBody>
                    <a:bodyPr/>
                    <a:lstStyle/>
                    <a:p>
                      <a:pPr>
                        <a:lnSpc>
                          <a:spcPct val="107000"/>
                        </a:lnSpc>
                        <a:spcAft>
                          <a:spcPts val="800"/>
                        </a:spcAft>
                        <a:buNone/>
                      </a:pPr>
                      <a:r>
                        <a:rPr lang="en-GB" sz="1200">
                          <a:effectLst/>
                        </a:rPr>
                        <a:t>S – Should Have</a:t>
                      </a:r>
                      <a:endParaRPr lang="en-GB" sz="1100">
                        <a:effectLst/>
                        <a:latin typeface="Aptos" panose="020B0004020202020204" pitchFamily="34" charset="0"/>
                        <a:ea typeface="Aptos" panose="020B0004020202020204" pitchFamily="34" charset="0"/>
                        <a:cs typeface="Times New Roman" panose="02020603050405020304" pitchFamily="18" charset="0"/>
                      </a:endParaRPr>
                    </a:p>
                  </a:txBody>
                  <a:tcPr marL="9462" marR="9462" marT="9462" marB="9462" anchor="ctr"/>
                </a:tc>
                <a:tc>
                  <a:txBody>
                    <a:bodyPr/>
                    <a:lstStyle/>
                    <a:p>
                      <a:pPr>
                        <a:lnSpc>
                          <a:spcPct val="107000"/>
                        </a:lnSpc>
                        <a:spcAft>
                          <a:spcPts val="800"/>
                        </a:spcAft>
                        <a:buNone/>
                      </a:pPr>
                      <a:r>
                        <a:rPr lang="en-GB" sz="1200">
                          <a:effectLst/>
                        </a:rPr>
                        <a:t>Multiple NHS hospital locations</a:t>
                      </a:r>
                      <a:endParaRPr lang="en-GB" sz="1100">
                        <a:effectLst/>
                        <a:latin typeface="Aptos" panose="020B0004020202020204" pitchFamily="34" charset="0"/>
                        <a:ea typeface="Aptos" panose="020B0004020202020204" pitchFamily="34" charset="0"/>
                        <a:cs typeface="Times New Roman" panose="02020603050405020304" pitchFamily="18" charset="0"/>
                      </a:endParaRPr>
                    </a:p>
                  </a:txBody>
                  <a:tcPr marL="9462" marR="9462" marT="9462" marB="9462" anchor="ctr"/>
                </a:tc>
                <a:tc>
                  <a:txBody>
                    <a:bodyPr/>
                    <a:lstStyle/>
                    <a:p>
                      <a:pPr>
                        <a:lnSpc>
                          <a:spcPct val="107000"/>
                        </a:lnSpc>
                        <a:spcAft>
                          <a:spcPts val="800"/>
                        </a:spcAft>
                        <a:buNone/>
                      </a:pPr>
                      <a:r>
                        <a:rPr lang="en-GB" sz="1200">
                          <a:effectLst/>
                        </a:rPr>
                        <a:t>✔ Implemented</a:t>
                      </a:r>
                      <a:endParaRPr lang="en-GB" sz="1100">
                        <a:effectLst/>
                        <a:latin typeface="Aptos" panose="020B0004020202020204" pitchFamily="34" charset="0"/>
                        <a:ea typeface="Aptos" panose="020B0004020202020204" pitchFamily="34" charset="0"/>
                        <a:cs typeface="Times New Roman" panose="02020603050405020304" pitchFamily="18" charset="0"/>
                      </a:endParaRPr>
                    </a:p>
                  </a:txBody>
                  <a:tcPr marL="9462" marR="9462" marT="9462" marB="9462" anchor="ctr"/>
                </a:tc>
                <a:tc>
                  <a:txBody>
                    <a:bodyPr/>
                    <a:lstStyle/>
                    <a:p>
                      <a:pPr>
                        <a:lnSpc>
                          <a:spcPct val="107000"/>
                        </a:lnSpc>
                        <a:spcAft>
                          <a:spcPts val="800"/>
                        </a:spcAft>
                        <a:buNone/>
                      </a:pPr>
                      <a:r>
                        <a:rPr lang="en-GB" sz="1200">
                          <a:effectLst/>
                        </a:rPr>
                        <a:t>Seeded hospitals in database.</a:t>
                      </a:r>
                      <a:endParaRPr lang="en-GB" sz="1100">
                        <a:effectLst/>
                        <a:latin typeface="Aptos" panose="020B0004020202020204" pitchFamily="34" charset="0"/>
                        <a:ea typeface="Aptos" panose="020B0004020202020204" pitchFamily="34" charset="0"/>
                        <a:cs typeface="Times New Roman" panose="02020603050405020304" pitchFamily="18" charset="0"/>
                      </a:endParaRPr>
                    </a:p>
                  </a:txBody>
                  <a:tcPr marL="9462" marR="9462" marT="9462" marB="9462" anchor="ctr"/>
                </a:tc>
                <a:extLst>
                  <a:ext uri="{0D108BD9-81ED-4DB2-BD59-A6C34878D82A}">
                    <a16:rowId xmlns:a16="http://schemas.microsoft.com/office/drawing/2014/main" val="852402176"/>
                  </a:ext>
                </a:extLst>
              </a:tr>
              <a:tr h="444227">
                <a:tc>
                  <a:txBody>
                    <a:bodyPr/>
                    <a:lstStyle/>
                    <a:p>
                      <a:pPr>
                        <a:lnSpc>
                          <a:spcPct val="107000"/>
                        </a:lnSpc>
                        <a:spcAft>
                          <a:spcPts val="800"/>
                        </a:spcAft>
                        <a:buNone/>
                      </a:pPr>
                      <a:r>
                        <a:rPr lang="en-GB" sz="1200">
                          <a:effectLst/>
                        </a:rPr>
                        <a:t>C – Could Have</a:t>
                      </a:r>
                      <a:endParaRPr lang="en-GB" sz="1100">
                        <a:effectLst/>
                        <a:latin typeface="Aptos" panose="020B0004020202020204" pitchFamily="34" charset="0"/>
                        <a:ea typeface="Aptos" panose="020B0004020202020204" pitchFamily="34" charset="0"/>
                        <a:cs typeface="Times New Roman" panose="02020603050405020304" pitchFamily="18" charset="0"/>
                      </a:endParaRPr>
                    </a:p>
                  </a:txBody>
                  <a:tcPr marL="9462" marR="9462" marT="9462" marB="9462" anchor="ctr"/>
                </a:tc>
                <a:tc>
                  <a:txBody>
                    <a:bodyPr/>
                    <a:lstStyle/>
                    <a:p>
                      <a:pPr>
                        <a:lnSpc>
                          <a:spcPct val="107000"/>
                        </a:lnSpc>
                        <a:spcAft>
                          <a:spcPts val="800"/>
                        </a:spcAft>
                        <a:buNone/>
                      </a:pPr>
                      <a:r>
                        <a:rPr lang="en-GB" sz="1200">
                          <a:effectLst/>
                        </a:rPr>
                        <a:t>API endpoints</a:t>
                      </a:r>
                      <a:endParaRPr lang="en-GB" sz="1100">
                        <a:effectLst/>
                        <a:latin typeface="Aptos" panose="020B0004020202020204" pitchFamily="34" charset="0"/>
                        <a:ea typeface="Aptos" panose="020B0004020202020204" pitchFamily="34" charset="0"/>
                        <a:cs typeface="Times New Roman" panose="02020603050405020304" pitchFamily="18" charset="0"/>
                      </a:endParaRPr>
                    </a:p>
                  </a:txBody>
                  <a:tcPr marL="9462" marR="9462" marT="9462" marB="9462" anchor="ctr"/>
                </a:tc>
                <a:tc>
                  <a:txBody>
                    <a:bodyPr/>
                    <a:lstStyle/>
                    <a:p>
                      <a:pPr>
                        <a:lnSpc>
                          <a:spcPct val="107000"/>
                        </a:lnSpc>
                        <a:spcAft>
                          <a:spcPts val="800"/>
                        </a:spcAft>
                        <a:buNone/>
                      </a:pPr>
                      <a:r>
                        <a:rPr lang="en-GB" sz="1200">
                          <a:effectLst/>
                        </a:rPr>
                        <a:t>✔ Implemented</a:t>
                      </a:r>
                      <a:endParaRPr lang="en-GB" sz="1100">
                        <a:effectLst/>
                        <a:latin typeface="Aptos" panose="020B0004020202020204" pitchFamily="34" charset="0"/>
                        <a:ea typeface="Aptos" panose="020B0004020202020204" pitchFamily="34" charset="0"/>
                        <a:cs typeface="Times New Roman" panose="02020603050405020304" pitchFamily="18" charset="0"/>
                      </a:endParaRPr>
                    </a:p>
                  </a:txBody>
                  <a:tcPr marL="9462" marR="9462" marT="9462" marB="9462" anchor="ctr"/>
                </a:tc>
                <a:tc>
                  <a:txBody>
                    <a:bodyPr/>
                    <a:lstStyle/>
                    <a:p>
                      <a:pPr>
                        <a:lnSpc>
                          <a:spcPct val="107000"/>
                        </a:lnSpc>
                        <a:spcAft>
                          <a:spcPts val="800"/>
                        </a:spcAft>
                        <a:buNone/>
                      </a:pPr>
                      <a:r>
                        <a:rPr lang="en-GB" sz="1200">
                          <a:effectLst/>
                        </a:rPr>
                        <a:t>/api/hospitals, /api/book_appointment, etc.</a:t>
                      </a:r>
                      <a:endParaRPr lang="en-GB" sz="1100">
                        <a:effectLst/>
                        <a:latin typeface="Aptos" panose="020B0004020202020204" pitchFamily="34" charset="0"/>
                        <a:ea typeface="Aptos" panose="020B0004020202020204" pitchFamily="34" charset="0"/>
                        <a:cs typeface="Times New Roman" panose="02020603050405020304" pitchFamily="18" charset="0"/>
                      </a:endParaRPr>
                    </a:p>
                  </a:txBody>
                  <a:tcPr marL="9462" marR="9462" marT="9462" marB="9462" anchor="ctr"/>
                </a:tc>
                <a:extLst>
                  <a:ext uri="{0D108BD9-81ED-4DB2-BD59-A6C34878D82A}">
                    <a16:rowId xmlns:a16="http://schemas.microsoft.com/office/drawing/2014/main" val="2807753540"/>
                  </a:ext>
                </a:extLst>
              </a:tr>
              <a:tr h="444227">
                <a:tc>
                  <a:txBody>
                    <a:bodyPr/>
                    <a:lstStyle/>
                    <a:p>
                      <a:pPr>
                        <a:lnSpc>
                          <a:spcPct val="107000"/>
                        </a:lnSpc>
                        <a:spcAft>
                          <a:spcPts val="800"/>
                        </a:spcAft>
                        <a:buNone/>
                      </a:pPr>
                      <a:r>
                        <a:rPr lang="en-GB" sz="1200">
                          <a:effectLst/>
                        </a:rPr>
                        <a:t>C – Could Have</a:t>
                      </a:r>
                      <a:endParaRPr lang="en-GB" sz="1100">
                        <a:effectLst/>
                        <a:latin typeface="Aptos" panose="020B0004020202020204" pitchFamily="34" charset="0"/>
                        <a:ea typeface="Aptos" panose="020B0004020202020204" pitchFamily="34" charset="0"/>
                        <a:cs typeface="Times New Roman" panose="02020603050405020304" pitchFamily="18" charset="0"/>
                      </a:endParaRPr>
                    </a:p>
                  </a:txBody>
                  <a:tcPr marL="9462" marR="9462" marT="9462" marB="9462" anchor="ctr"/>
                </a:tc>
                <a:tc>
                  <a:txBody>
                    <a:bodyPr/>
                    <a:lstStyle/>
                    <a:p>
                      <a:pPr>
                        <a:lnSpc>
                          <a:spcPct val="107000"/>
                        </a:lnSpc>
                        <a:spcAft>
                          <a:spcPts val="800"/>
                        </a:spcAft>
                        <a:buNone/>
                      </a:pPr>
                      <a:r>
                        <a:rPr lang="en-GB" sz="1200">
                          <a:effectLst/>
                        </a:rPr>
                        <a:t>Improved NHS-style interface</a:t>
                      </a:r>
                      <a:endParaRPr lang="en-GB" sz="1100">
                        <a:effectLst/>
                        <a:latin typeface="Aptos" panose="020B0004020202020204" pitchFamily="34" charset="0"/>
                        <a:ea typeface="Aptos" panose="020B0004020202020204" pitchFamily="34" charset="0"/>
                        <a:cs typeface="Times New Roman" panose="02020603050405020304" pitchFamily="18" charset="0"/>
                      </a:endParaRPr>
                    </a:p>
                  </a:txBody>
                  <a:tcPr marL="9462" marR="9462" marT="9462" marB="9462" anchor="ctr"/>
                </a:tc>
                <a:tc>
                  <a:txBody>
                    <a:bodyPr/>
                    <a:lstStyle/>
                    <a:p>
                      <a:pPr>
                        <a:lnSpc>
                          <a:spcPct val="107000"/>
                        </a:lnSpc>
                        <a:spcAft>
                          <a:spcPts val="800"/>
                        </a:spcAft>
                        <a:buNone/>
                      </a:pPr>
                      <a:r>
                        <a:rPr lang="en-GB" sz="1200">
                          <a:effectLst/>
                        </a:rPr>
                        <a:t>✔ Implemented</a:t>
                      </a:r>
                      <a:endParaRPr lang="en-GB" sz="1100">
                        <a:effectLst/>
                        <a:latin typeface="Aptos" panose="020B0004020202020204" pitchFamily="34" charset="0"/>
                        <a:ea typeface="Aptos" panose="020B0004020202020204" pitchFamily="34" charset="0"/>
                        <a:cs typeface="Times New Roman" panose="02020603050405020304" pitchFamily="18" charset="0"/>
                      </a:endParaRPr>
                    </a:p>
                  </a:txBody>
                  <a:tcPr marL="9462" marR="9462" marT="9462" marB="9462" anchor="ctr"/>
                </a:tc>
                <a:tc>
                  <a:txBody>
                    <a:bodyPr/>
                    <a:lstStyle/>
                    <a:p>
                      <a:pPr>
                        <a:lnSpc>
                          <a:spcPct val="107000"/>
                        </a:lnSpc>
                        <a:spcAft>
                          <a:spcPts val="800"/>
                        </a:spcAft>
                        <a:buNone/>
                      </a:pPr>
                      <a:r>
                        <a:rPr lang="en-GB" sz="1200">
                          <a:effectLst/>
                        </a:rPr>
                        <a:t>NHS-inspired frontend with chatbot UI.</a:t>
                      </a:r>
                      <a:endParaRPr lang="en-GB" sz="1100">
                        <a:effectLst/>
                        <a:latin typeface="Aptos" panose="020B0004020202020204" pitchFamily="34" charset="0"/>
                        <a:ea typeface="Aptos" panose="020B0004020202020204" pitchFamily="34" charset="0"/>
                        <a:cs typeface="Times New Roman" panose="02020603050405020304" pitchFamily="18" charset="0"/>
                      </a:endParaRPr>
                    </a:p>
                  </a:txBody>
                  <a:tcPr marL="9462" marR="9462" marT="9462" marB="9462" anchor="ctr"/>
                </a:tc>
                <a:extLst>
                  <a:ext uri="{0D108BD9-81ED-4DB2-BD59-A6C34878D82A}">
                    <a16:rowId xmlns:a16="http://schemas.microsoft.com/office/drawing/2014/main" val="490313822"/>
                  </a:ext>
                </a:extLst>
              </a:tr>
              <a:tr h="444227">
                <a:tc>
                  <a:txBody>
                    <a:bodyPr/>
                    <a:lstStyle/>
                    <a:p>
                      <a:pPr>
                        <a:lnSpc>
                          <a:spcPct val="107000"/>
                        </a:lnSpc>
                        <a:spcAft>
                          <a:spcPts val="800"/>
                        </a:spcAft>
                        <a:buNone/>
                      </a:pPr>
                      <a:r>
                        <a:rPr lang="en-GB" sz="1200">
                          <a:effectLst/>
                        </a:rPr>
                        <a:t>W – Won’t Have (Now)</a:t>
                      </a:r>
                      <a:endParaRPr lang="en-GB" sz="1100">
                        <a:effectLst/>
                        <a:latin typeface="Aptos" panose="020B0004020202020204" pitchFamily="34" charset="0"/>
                        <a:ea typeface="Aptos" panose="020B0004020202020204" pitchFamily="34" charset="0"/>
                        <a:cs typeface="Times New Roman" panose="02020603050405020304" pitchFamily="18" charset="0"/>
                      </a:endParaRPr>
                    </a:p>
                  </a:txBody>
                  <a:tcPr marL="9462" marR="9462" marT="9462" marB="9462" anchor="ctr"/>
                </a:tc>
                <a:tc>
                  <a:txBody>
                    <a:bodyPr/>
                    <a:lstStyle/>
                    <a:p>
                      <a:pPr>
                        <a:lnSpc>
                          <a:spcPct val="107000"/>
                        </a:lnSpc>
                        <a:spcAft>
                          <a:spcPts val="800"/>
                        </a:spcAft>
                        <a:buNone/>
                      </a:pPr>
                      <a:r>
                        <a:rPr lang="en-GB" sz="1200">
                          <a:effectLst/>
                        </a:rPr>
                        <a:t>Real NHS record integration</a:t>
                      </a:r>
                      <a:endParaRPr lang="en-GB" sz="1100">
                        <a:effectLst/>
                        <a:latin typeface="Aptos" panose="020B0004020202020204" pitchFamily="34" charset="0"/>
                        <a:ea typeface="Aptos" panose="020B0004020202020204" pitchFamily="34" charset="0"/>
                        <a:cs typeface="Times New Roman" panose="02020603050405020304" pitchFamily="18" charset="0"/>
                      </a:endParaRPr>
                    </a:p>
                  </a:txBody>
                  <a:tcPr marL="9462" marR="9462" marT="9462" marB="9462" anchor="ctr"/>
                </a:tc>
                <a:tc>
                  <a:txBody>
                    <a:bodyPr/>
                    <a:lstStyle/>
                    <a:p>
                      <a:pPr>
                        <a:lnSpc>
                          <a:spcPct val="107000"/>
                        </a:lnSpc>
                        <a:spcAft>
                          <a:spcPts val="800"/>
                        </a:spcAft>
                        <a:buNone/>
                      </a:pPr>
                      <a:r>
                        <a:rPr lang="en-GB" sz="1200">
                          <a:effectLst/>
                        </a:rPr>
                        <a:t>✘ Deferred</a:t>
                      </a:r>
                      <a:endParaRPr lang="en-GB" sz="1100">
                        <a:effectLst/>
                        <a:latin typeface="Aptos" panose="020B0004020202020204" pitchFamily="34" charset="0"/>
                        <a:ea typeface="Aptos" panose="020B0004020202020204" pitchFamily="34" charset="0"/>
                        <a:cs typeface="Times New Roman" panose="02020603050405020304" pitchFamily="18" charset="0"/>
                      </a:endParaRPr>
                    </a:p>
                  </a:txBody>
                  <a:tcPr marL="9462" marR="9462" marT="9462" marB="9462" anchor="ctr"/>
                </a:tc>
                <a:tc>
                  <a:txBody>
                    <a:bodyPr/>
                    <a:lstStyle/>
                    <a:p>
                      <a:pPr>
                        <a:lnSpc>
                          <a:spcPct val="107000"/>
                        </a:lnSpc>
                        <a:spcAft>
                          <a:spcPts val="800"/>
                        </a:spcAft>
                        <a:buNone/>
                      </a:pPr>
                      <a:r>
                        <a:rPr lang="en-GB" sz="1200">
                          <a:effectLst/>
                        </a:rPr>
                        <a:t>Non-functional mock data used instead.</a:t>
                      </a:r>
                      <a:endParaRPr lang="en-GB" sz="1100">
                        <a:effectLst/>
                        <a:latin typeface="Aptos" panose="020B0004020202020204" pitchFamily="34" charset="0"/>
                        <a:ea typeface="Aptos" panose="020B0004020202020204" pitchFamily="34" charset="0"/>
                        <a:cs typeface="Times New Roman" panose="02020603050405020304" pitchFamily="18" charset="0"/>
                      </a:endParaRPr>
                    </a:p>
                  </a:txBody>
                  <a:tcPr marL="9462" marR="9462" marT="9462" marB="9462" anchor="ctr"/>
                </a:tc>
                <a:extLst>
                  <a:ext uri="{0D108BD9-81ED-4DB2-BD59-A6C34878D82A}">
                    <a16:rowId xmlns:a16="http://schemas.microsoft.com/office/drawing/2014/main" val="3660105586"/>
                  </a:ext>
                </a:extLst>
              </a:tr>
              <a:tr h="444227">
                <a:tc>
                  <a:txBody>
                    <a:bodyPr/>
                    <a:lstStyle/>
                    <a:p>
                      <a:pPr>
                        <a:lnSpc>
                          <a:spcPct val="107000"/>
                        </a:lnSpc>
                        <a:spcAft>
                          <a:spcPts val="800"/>
                        </a:spcAft>
                        <a:buNone/>
                      </a:pPr>
                      <a:r>
                        <a:rPr lang="en-GB" sz="1200">
                          <a:effectLst/>
                        </a:rPr>
                        <a:t>W – Won’t Have (Now)</a:t>
                      </a:r>
                      <a:endParaRPr lang="en-GB" sz="1100">
                        <a:effectLst/>
                        <a:latin typeface="Aptos" panose="020B0004020202020204" pitchFamily="34" charset="0"/>
                        <a:ea typeface="Aptos" panose="020B0004020202020204" pitchFamily="34" charset="0"/>
                        <a:cs typeface="Times New Roman" panose="02020603050405020304" pitchFamily="18" charset="0"/>
                      </a:endParaRPr>
                    </a:p>
                  </a:txBody>
                  <a:tcPr marL="9462" marR="9462" marT="9462" marB="9462" anchor="ctr"/>
                </a:tc>
                <a:tc>
                  <a:txBody>
                    <a:bodyPr/>
                    <a:lstStyle/>
                    <a:p>
                      <a:pPr>
                        <a:lnSpc>
                          <a:spcPct val="107000"/>
                        </a:lnSpc>
                        <a:spcAft>
                          <a:spcPts val="800"/>
                        </a:spcAft>
                        <a:buNone/>
                      </a:pPr>
                      <a:r>
                        <a:rPr lang="en-GB" sz="1200">
                          <a:effectLst/>
                        </a:rPr>
                        <a:t>Full AI/NLP triage engine</a:t>
                      </a:r>
                      <a:endParaRPr lang="en-GB" sz="1100">
                        <a:effectLst/>
                        <a:latin typeface="Aptos" panose="020B0004020202020204" pitchFamily="34" charset="0"/>
                        <a:ea typeface="Aptos" panose="020B0004020202020204" pitchFamily="34" charset="0"/>
                        <a:cs typeface="Times New Roman" panose="02020603050405020304" pitchFamily="18" charset="0"/>
                      </a:endParaRPr>
                    </a:p>
                  </a:txBody>
                  <a:tcPr marL="9462" marR="9462" marT="9462" marB="9462" anchor="ctr"/>
                </a:tc>
                <a:tc>
                  <a:txBody>
                    <a:bodyPr/>
                    <a:lstStyle/>
                    <a:p>
                      <a:pPr>
                        <a:lnSpc>
                          <a:spcPct val="107000"/>
                        </a:lnSpc>
                        <a:spcAft>
                          <a:spcPts val="800"/>
                        </a:spcAft>
                        <a:buNone/>
                      </a:pPr>
                      <a:r>
                        <a:rPr lang="en-GB" sz="1200">
                          <a:effectLst/>
                        </a:rPr>
                        <a:t>✘ Deferred</a:t>
                      </a:r>
                      <a:endParaRPr lang="en-GB" sz="1100">
                        <a:effectLst/>
                        <a:latin typeface="Aptos" panose="020B0004020202020204" pitchFamily="34" charset="0"/>
                        <a:ea typeface="Aptos" panose="020B0004020202020204" pitchFamily="34" charset="0"/>
                        <a:cs typeface="Times New Roman" panose="02020603050405020304" pitchFamily="18" charset="0"/>
                      </a:endParaRPr>
                    </a:p>
                  </a:txBody>
                  <a:tcPr marL="9462" marR="9462" marT="9462" marB="9462" anchor="ctr"/>
                </a:tc>
                <a:tc>
                  <a:txBody>
                    <a:bodyPr/>
                    <a:lstStyle/>
                    <a:p>
                      <a:pPr>
                        <a:lnSpc>
                          <a:spcPct val="107000"/>
                        </a:lnSpc>
                        <a:spcAft>
                          <a:spcPts val="800"/>
                        </a:spcAft>
                        <a:buNone/>
                      </a:pPr>
                      <a:r>
                        <a:rPr lang="en-GB" sz="1200">
                          <a:effectLst/>
                        </a:rPr>
                        <a:t>Rule-based system used for prototype.</a:t>
                      </a:r>
                      <a:endParaRPr lang="en-GB" sz="1100">
                        <a:effectLst/>
                        <a:latin typeface="Aptos" panose="020B0004020202020204" pitchFamily="34" charset="0"/>
                        <a:ea typeface="Aptos" panose="020B0004020202020204" pitchFamily="34" charset="0"/>
                        <a:cs typeface="Times New Roman" panose="02020603050405020304" pitchFamily="18" charset="0"/>
                      </a:endParaRPr>
                    </a:p>
                  </a:txBody>
                  <a:tcPr marL="9462" marR="9462" marT="9462" marB="9462" anchor="ctr"/>
                </a:tc>
                <a:extLst>
                  <a:ext uri="{0D108BD9-81ED-4DB2-BD59-A6C34878D82A}">
                    <a16:rowId xmlns:a16="http://schemas.microsoft.com/office/drawing/2014/main" val="2978325319"/>
                  </a:ext>
                </a:extLst>
              </a:tr>
            </a:tbl>
          </a:graphicData>
        </a:graphic>
      </p:graphicFrame>
    </p:spTree>
    <p:extLst>
      <p:ext uri="{BB962C8B-B14F-4D97-AF65-F5344CB8AC3E}">
        <p14:creationId xmlns:p14="http://schemas.microsoft.com/office/powerpoint/2010/main" val="385678079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CA06CD6-90CA-4C45-856C-6771339E1E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10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AC407C-2F75-9757-DC8D-33C3510DC375}"/>
              </a:ext>
            </a:extLst>
          </p:cNvPr>
          <p:cNvSpPr>
            <a:spLocks noGrp="1"/>
          </p:cNvSpPr>
          <p:nvPr>
            <p:ph type="title"/>
          </p:nvPr>
        </p:nvSpPr>
        <p:spPr>
          <a:xfrm>
            <a:off x="838200" y="963507"/>
            <a:ext cx="3494362" cy="4930986"/>
          </a:xfrm>
        </p:spPr>
        <p:txBody>
          <a:bodyPr>
            <a:normAutofit/>
          </a:bodyPr>
          <a:lstStyle/>
          <a:p>
            <a:pPr algn="r"/>
            <a:r>
              <a:rPr lang="en-GB">
                <a:solidFill>
                  <a:schemeClr val="accent1"/>
                </a:solidFill>
              </a:rPr>
              <a:t>Flow &amp; Summary</a:t>
            </a:r>
          </a:p>
        </p:txBody>
      </p:sp>
      <p:cxnSp>
        <p:nvCxnSpPr>
          <p:cNvPr id="11" name="Straight Connector 10">
            <a:extLst>
              <a:ext uri="{FF2B5EF4-FFF2-40B4-BE49-F238E27FC236}">
                <a16:creationId xmlns:a16="http://schemas.microsoft.com/office/drawing/2014/main" id="{5021601D-2758-4B15-A31C-FDA184C51B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488EA33-A02B-62A6-84A4-AA809A3BD700}"/>
              </a:ext>
            </a:extLst>
          </p:cNvPr>
          <p:cNvSpPr>
            <a:spLocks noGrp="1"/>
          </p:cNvSpPr>
          <p:nvPr>
            <p:ph sz="half" idx="1"/>
          </p:nvPr>
        </p:nvSpPr>
        <p:spPr>
          <a:xfrm>
            <a:off x="4976030" y="963507"/>
            <a:ext cx="6250940" cy="2304627"/>
          </a:xfrm>
        </p:spPr>
        <p:txBody>
          <a:bodyPr anchor="b">
            <a:normAutofit/>
          </a:bodyPr>
          <a:lstStyle/>
          <a:p>
            <a:pPr marL="0" indent="0">
              <a:buNone/>
            </a:pPr>
            <a:r>
              <a:rPr lang="en-GB" sz="1400" b="1"/>
              <a:t>System Flow:</a:t>
            </a:r>
            <a:endParaRPr lang="en-GB" sz="1400"/>
          </a:p>
          <a:p>
            <a:r>
              <a:rPr lang="en-GB" sz="1400"/>
              <a:t>Registration/Login → Symptom input → Triage classification → Appointment routing</a:t>
            </a:r>
          </a:p>
          <a:p>
            <a:r>
              <a:rPr lang="en-GB" sz="1400"/>
              <a:t>Parallel admin tracking of patients, hospitals, bookings</a:t>
            </a:r>
          </a:p>
          <a:p>
            <a:pPr marL="0" indent="0">
              <a:buNone/>
            </a:pPr>
            <a:r>
              <a:rPr lang="en-GB" sz="1400" b="1"/>
              <a:t>Summary:</a:t>
            </a:r>
          </a:p>
          <a:p>
            <a:r>
              <a:rPr lang="en-GB" sz="1400"/>
              <a:t>Prototype demonstrates NHS-aligned digital triage pathway</a:t>
            </a:r>
          </a:p>
          <a:p>
            <a:r>
              <a:rPr lang="en-GB" sz="1400"/>
              <a:t>Achieves symptom assessment, prioritisation, appointment generation, admin oversight</a:t>
            </a:r>
            <a:endParaRPr lang="en-GB" sz="1400" b="1"/>
          </a:p>
        </p:txBody>
      </p:sp>
      <p:sp>
        <p:nvSpPr>
          <p:cNvPr id="4" name="Content Placeholder 3">
            <a:extLst>
              <a:ext uri="{FF2B5EF4-FFF2-40B4-BE49-F238E27FC236}">
                <a16:creationId xmlns:a16="http://schemas.microsoft.com/office/drawing/2014/main" id="{5BF9FC0C-5573-2976-AF80-E1F5B0FAF3D7}"/>
              </a:ext>
            </a:extLst>
          </p:cNvPr>
          <p:cNvSpPr>
            <a:spLocks noGrp="1"/>
          </p:cNvSpPr>
          <p:nvPr>
            <p:ph sz="half" idx="2"/>
          </p:nvPr>
        </p:nvSpPr>
        <p:spPr>
          <a:xfrm>
            <a:off x="4976030" y="3589866"/>
            <a:ext cx="6250940" cy="2304628"/>
          </a:xfrm>
        </p:spPr>
        <p:txBody>
          <a:bodyPr>
            <a:normAutofit/>
          </a:bodyPr>
          <a:lstStyle/>
          <a:p>
            <a:pPr marL="0" indent="0">
              <a:buNone/>
            </a:pPr>
            <a:r>
              <a:rPr lang="en-GB" sz="2000" b="1" dirty="0"/>
              <a:t>Future improvements</a:t>
            </a:r>
            <a:r>
              <a:rPr lang="en-GB" sz="2000" dirty="0"/>
              <a:t>:</a:t>
            </a:r>
          </a:p>
          <a:p>
            <a:r>
              <a:rPr lang="en-GB" sz="2000" dirty="0"/>
              <a:t>Mobile Deployment</a:t>
            </a:r>
          </a:p>
          <a:p>
            <a:r>
              <a:rPr lang="en-GB" sz="2000" dirty="0"/>
              <a:t>NHS FHIR data integration [14].</a:t>
            </a:r>
          </a:p>
          <a:p>
            <a:r>
              <a:rPr lang="en-GB" sz="2000" dirty="0"/>
              <a:t>AI-powered NLP Triage </a:t>
            </a:r>
          </a:p>
        </p:txBody>
      </p:sp>
    </p:spTree>
    <p:extLst>
      <p:ext uri="{BB962C8B-B14F-4D97-AF65-F5344CB8AC3E}">
        <p14:creationId xmlns:p14="http://schemas.microsoft.com/office/powerpoint/2010/main" val="79388418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CA06CD6-90CA-4C45-856C-6771339E1E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10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D1F838-B103-82B7-7A17-2E8A2A0F8BCB}"/>
              </a:ext>
            </a:extLst>
          </p:cNvPr>
          <p:cNvSpPr>
            <a:spLocks noGrp="1"/>
          </p:cNvSpPr>
          <p:nvPr>
            <p:ph type="title"/>
          </p:nvPr>
        </p:nvSpPr>
        <p:spPr>
          <a:xfrm>
            <a:off x="838200" y="963507"/>
            <a:ext cx="3494362" cy="4930986"/>
          </a:xfrm>
        </p:spPr>
        <p:txBody>
          <a:bodyPr>
            <a:normAutofit/>
          </a:bodyPr>
          <a:lstStyle/>
          <a:p>
            <a:pPr algn="r"/>
            <a:r>
              <a:rPr lang="en-GB" b="1">
                <a:solidFill>
                  <a:schemeClr val="accent1"/>
                </a:solidFill>
              </a:rPr>
              <a:t>Functional Testing &amp; Results</a:t>
            </a:r>
            <a:endParaRPr lang="en-GB">
              <a:solidFill>
                <a:schemeClr val="accent1"/>
              </a:solidFill>
            </a:endParaRPr>
          </a:p>
        </p:txBody>
      </p:sp>
      <p:cxnSp>
        <p:nvCxnSpPr>
          <p:cNvPr id="11" name="Straight Connector 10">
            <a:extLst>
              <a:ext uri="{FF2B5EF4-FFF2-40B4-BE49-F238E27FC236}">
                <a16:creationId xmlns:a16="http://schemas.microsoft.com/office/drawing/2014/main" id="{5021601D-2758-4B15-A31C-FDA184C51B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14" name="Content Placeholder 2">
            <a:extLst>
              <a:ext uri="{FF2B5EF4-FFF2-40B4-BE49-F238E27FC236}">
                <a16:creationId xmlns:a16="http://schemas.microsoft.com/office/drawing/2014/main" id="{A4AC9DA5-7DF7-12D0-AC32-A57AF88AE067}"/>
              </a:ext>
            </a:extLst>
          </p:cNvPr>
          <p:cNvSpPr>
            <a:spLocks noGrp="1"/>
          </p:cNvSpPr>
          <p:nvPr>
            <p:ph sz="half" idx="1"/>
          </p:nvPr>
        </p:nvSpPr>
        <p:spPr>
          <a:xfrm>
            <a:off x="4976030" y="963507"/>
            <a:ext cx="6250940" cy="2304627"/>
          </a:xfrm>
        </p:spPr>
        <p:txBody>
          <a:bodyPr anchor="b">
            <a:normAutofit/>
          </a:bodyPr>
          <a:lstStyle/>
          <a:p>
            <a:pPr marL="0" lvl="0" indent="0">
              <a:buNone/>
            </a:pPr>
            <a:r>
              <a:rPr lang="en-GB" sz="1700" b="1" dirty="0"/>
              <a:t>Scenario-based testing with realistic inputs</a:t>
            </a:r>
            <a:endParaRPr lang="en-GB" sz="1700" dirty="0"/>
          </a:p>
          <a:p>
            <a:pPr marL="0" lvl="0" indent="0">
              <a:buNone/>
            </a:pPr>
            <a:r>
              <a:rPr lang="en-GB" sz="1700" b="1" dirty="0"/>
              <a:t>Key validations:</a:t>
            </a:r>
            <a:endParaRPr lang="en-GB" sz="1700" dirty="0"/>
          </a:p>
          <a:p>
            <a:pPr lvl="1"/>
            <a:r>
              <a:rPr lang="en-GB" sz="1700" dirty="0"/>
              <a:t>Registration/login flow → secure &amp; NHS-styled templates</a:t>
            </a:r>
          </a:p>
          <a:p>
            <a:pPr lvl="1"/>
            <a:r>
              <a:rPr lang="en-GB" sz="1700" dirty="0"/>
              <a:t>Symptom triage → correct routing (cough → GP/pharmacy, fever → GP, chest pain → emergency)</a:t>
            </a:r>
          </a:p>
          <a:p>
            <a:pPr lvl="1"/>
            <a:r>
              <a:rPr lang="en-GB" sz="1700" dirty="0"/>
              <a:t>Admin dashboard → accurate patient, hospital, appointment data [12].</a:t>
            </a:r>
          </a:p>
          <a:p>
            <a:endParaRPr lang="en-GB" sz="1700" dirty="0"/>
          </a:p>
        </p:txBody>
      </p:sp>
      <p:sp>
        <p:nvSpPr>
          <p:cNvPr id="4" name="Content Placeholder 3">
            <a:extLst>
              <a:ext uri="{FF2B5EF4-FFF2-40B4-BE49-F238E27FC236}">
                <a16:creationId xmlns:a16="http://schemas.microsoft.com/office/drawing/2014/main" id="{73A43AFB-0ED2-CAC5-564C-4B17604DCB30}"/>
              </a:ext>
            </a:extLst>
          </p:cNvPr>
          <p:cNvSpPr>
            <a:spLocks noGrp="1"/>
          </p:cNvSpPr>
          <p:nvPr>
            <p:ph sz="half" idx="2"/>
          </p:nvPr>
        </p:nvSpPr>
        <p:spPr>
          <a:xfrm>
            <a:off x="4976030" y="3589866"/>
            <a:ext cx="6250940" cy="2304628"/>
          </a:xfrm>
        </p:spPr>
        <p:txBody>
          <a:bodyPr>
            <a:normAutofit/>
          </a:bodyPr>
          <a:lstStyle/>
          <a:p>
            <a:pPr marL="0" lvl="0" indent="0">
              <a:buNone/>
            </a:pPr>
            <a:r>
              <a:rPr lang="en-GB" sz="2000" b="1"/>
              <a:t>Test Case Summary:</a:t>
            </a:r>
            <a:endParaRPr lang="en-GB" sz="2000"/>
          </a:p>
          <a:p>
            <a:pPr lvl="1"/>
            <a:r>
              <a:rPr lang="en-GB" sz="2000"/>
              <a:t>All scenarios </a:t>
            </a:r>
            <a:r>
              <a:rPr lang="en-GB" sz="2000" b="1"/>
              <a:t>PASS</a:t>
            </a:r>
            <a:r>
              <a:rPr lang="en-GB" sz="2000"/>
              <a:t> (registration, login, mild/moderate/emergency symptoms, admin access, data views)</a:t>
            </a:r>
          </a:p>
          <a:p>
            <a:endParaRPr lang="en-GB" sz="2000"/>
          </a:p>
        </p:txBody>
      </p:sp>
    </p:spTree>
    <p:extLst>
      <p:ext uri="{BB962C8B-B14F-4D97-AF65-F5344CB8AC3E}">
        <p14:creationId xmlns:p14="http://schemas.microsoft.com/office/powerpoint/2010/main" val="70121285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8CA06CD6-90CA-4C45-856C-6771339E1E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10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3E2BD8-AFC2-4F9D-A617-9C4C829867CC}"/>
              </a:ext>
            </a:extLst>
          </p:cNvPr>
          <p:cNvSpPr>
            <a:spLocks noGrp="1"/>
          </p:cNvSpPr>
          <p:nvPr>
            <p:ph type="title"/>
          </p:nvPr>
        </p:nvSpPr>
        <p:spPr>
          <a:xfrm>
            <a:off x="838200" y="963507"/>
            <a:ext cx="3494362" cy="4930986"/>
          </a:xfrm>
        </p:spPr>
        <p:txBody>
          <a:bodyPr>
            <a:normAutofit/>
          </a:bodyPr>
          <a:lstStyle/>
          <a:p>
            <a:pPr algn="r"/>
            <a:r>
              <a:rPr lang="en-GB" b="1">
                <a:solidFill>
                  <a:schemeClr val="accent1"/>
                </a:solidFill>
              </a:rPr>
              <a:t>Usability &amp; Performance</a:t>
            </a:r>
            <a:br>
              <a:rPr lang="en-GB">
                <a:solidFill>
                  <a:schemeClr val="accent1"/>
                </a:solidFill>
              </a:rPr>
            </a:br>
            <a:endParaRPr lang="en-GB">
              <a:solidFill>
                <a:schemeClr val="accent1"/>
              </a:solidFill>
            </a:endParaRPr>
          </a:p>
        </p:txBody>
      </p:sp>
      <p:cxnSp>
        <p:nvCxnSpPr>
          <p:cNvPr id="18" name="Straight Connector 17">
            <a:extLst>
              <a:ext uri="{FF2B5EF4-FFF2-40B4-BE49-F238E27FC236}">
                <a16:creationId xmlns:a16="http://schemas.microsoft.com/office/drawing/2014/main" id="{5021601D-2758-4B15-A31C-FDA184C51B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831FC86-C460-3E14-27E8-A405F31480C4}"/>
              </a:ext>
            </a:extLst>
          </p:cNvPr>
          <p:cNvSpPr>
            <a:spLocks noGrp="1"/>
          </p:cNvSpPr>
          <p:nvPr>
            <p:ph sz="half" idx="1"/>
          </p:nvPr>
        </p:nvSpPr>
        <p:spPr>
          <a:xfrm>
            <a:off x="4976030" y="963507"/>
            <a:ext cx="6250940" cy="2304627"/>
          </a:xfrm>
        </p:spPr>
        <p:txBody>
          <a:bodyPr anchor="b">
            <a:normAutofit/>
          </a:bodyPr>
          <a:lstStyle/>
          <a:p>
            <a:pPr marL="0" lvl="0" indent="0">
              <a:buNone/>
            </a:pPr>
            <a:r>
              <a:rPr lang="en-GB" sz="1600" b="1" dirty="0"/>
              <a:t>Nielsen’s Heuristics:</a:t>
            </a:r>
            <a:endParaRPr lang="en-GB" sz="1600" dirty="0"/>
          </a:p>
          <a:p>
            <a:pPr lvl="1"/>
            <a:r>
              <a:rPr lang="en-GB" sz="1600" dirty="0"/>
              <a:t>Clear system status (alerts, confirmations) [11].</a:t>
            </a:r>
          </a:p>
          <a:p>
            <a:pPr lvl="1"/>
            <a:r>
              <a:rPr lang="en-GB" sz="1600" dirty="0"/>
              <a:t>NHS language &amp; colour schemes → real-world match [14].</a:t>
            </a:r>
          </a:p>
          <a:p>
            <a:pPr lvl="1"/>
            <a:r>
              <a:rPr lang="en-GB" sz="1600" dirty="0"/>
              <a:t>User freedom (“Ask Another Question”)</a:t>
            </a:r>
          </a:p>
          <a:p>
            <a:pPr lvl="1"/>
            <a:r>
              <a:rPr lang="en-GB" sz="1600" dirty="0"/>
              <a:t>Consistency in forms/buttons</a:t>
            </a:r>
          </a:p>
          <a:p>
            <a:pPr lvl="1"/>
            <a:r>
              <a:rPr lang="en-GB" sz="1600" dirty="0"/>
              <a:t>Error prevention (login errors, emergency routing)</a:t>
            </a:r>
          </a:p>
          <a:p>
            <a:pPr lvl="1"/>
            <a:r>
              <a:rPr lang="en-GB" sz="1600" dirty="0"/>
              <a:t>Drop-downs reduce memory load</a:t>
            </a:r>
          </a:p>
          <a:p>
            <a:pPr lvl="1"/>
            <a:r>
              <a:rPr lang="en-GB" sz="1600" dirty="0"/>
              <a:t>Simple, low‑cognitive interface</a:t>
            </a:r>
          </a:p>
          <a:p>
            <a:endParaRPr lang="en-GB" sz="1600" dirty="0"/>
          </a:p>
        </p:txBody>
      </p:sp>
      <p:sp>
        <p:nvSpPr>
          <p:cNvPr id="4" name="Content Placeholder 3">
            <a:extLst>
              <a:ext uri="{FF2B5EF4-FFF2-40B4-BE49-F238E27FC236}">
                <a16:creationId xmlns:a16="http://schemas.microsoft.com/office/drawing/2014/main" id="{64D618FE-6820-0CFF-BB46-2636F5CA692E}"/>
              </a:ext>
            </a:extLst>
          </p:cNvPr>
          <p:cNvSpPr>
            <a:spLocks noGrp="1"/>
          </p:cNvSpPr>
          <p:nvPr>
            <p:ph sz="half" idx="2"/>
          </p:nvPr>
        </p:nvSpPr>
        <p:spPr>
          <a:xfrm>
            <a:off x="4976030" y="3589866"/>
            <a:ext cx="6250940" cy="2304628"/>
          </a:xfrm>
        </p:spPr>
        <p:txBody>
          <a:bodyPr>
            <a:normAutofit/>
          </a:bodyPr>
          <a:lstStyle/>
          <a:p>
            <a:pPr marL="0" lvl="0" indent="0">
              <a:buNone/>
            </a:pPr>
            <a:r>
              <a:rPr lang="en-GB" sz="2000" b="1"/>
              <a:t>Performance:</a:t>
            </a:r>
            <a:endParaRPr lang="en-GB" sz="2000"/>
          </a:p>
          <a:p>
            <a:pPr lvl="1"/>
            <a:r>
              <a:rPr lang="en-GB" sz="2000"/>
              <a:t>Flask backend processed inputs efficiently</a:t>
            </a:r>
          </a:p>
          <a:p>
            <a:pPr lvl="1"/>
            <a:r>
              <a:rPr lang="en-GB" sz="2000"/>
              <a:t>Pages rendered instantly</a:t>
            </a:r>
          </a:p>
          <a:p>
            <a:pPr lvl="1"/>
            <a:r>
              <a:rPr lang="en-GB" sz="2000"/>
              <a:t>Admin data retrieval in milliseconds</a:t>
            </a:r>
          </a:p>
          <a:p>
            <a:endParaRPr lang="en-GB" sz="2000"/>
          </a:p>
        </p:txBody>
      </p:sp>
    </p:spTree>
    <p:extLst>
      <p:ext uri="{BB962C8B-B14F-4D97-AF65-F5344CB8AC3E}">
        <p14:creationId xmlns:p14="http://schemas.microsoft.com/office/powerpoint/2010/main" val="208601596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CA06CD6-90CA-4C45-856C-6771339E1E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10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EC9EE9-915C-ABE9-588B-BD734BC9AEEF}"/>
              </a:ext>
            </a:extLst>
          </p:cNvPr>
          <p:cNvSpPr>
            <a:spLocks noGrp="1"/>
          </p:cNvSpPr>
          <p:nvPr>
            <p:ph type="title"/>
          </p:nvPr>
        </p:nvSpPr>
        <p:spPr>
          <a:xfrm>
            <a:off x="838200" y="963507"/>
            <a:ext cx="3494362" cy="4930986"/>
          </a:xfrm>
        </p:spPr>
        <p:txBody>
          <a:bodyPr>
            <a:normAutofit/>
          </a:bodyPr>
          <a:lstStyle/>
          <a:p>
            <a:pPr algn="r"/>
            <a:r>
              <a:rPr lang="en-GB" sz="4100" b="1">
                <a:solidFill>
                  <a:schemeClr val="accent1"/>
                </a:solidFill>
              </a:rPr>
              <a:t>Limitations &amp; Future Improvements</a:t>
            </a:r>
            <a:br>
              <a:rPr lang="en-GB" sz="4100">
                <a:solidFill>
                  <a:schemeClr val="accent1"/>
                </a:solidFill>
              </a:rPr>
            </a:br>
            <a:endParaRPr lang="en-GB" sz="4100">
              <a:solidFill>
                <a:schemeClr val="accent1"/>
              </a:solidFill>
            </a:endParaRPr>
          </a:p>
        </p:txBody>
      </p:sp>
      <p:cxnSp>
        <p:nvCxnSpPr>
          <p:cNvPr id="11" name="Straight Connector 10">
            <a:extLst>
              <a:ext uri="{FF2B5EF4-FFF2-40B4-BE49-F238E27FC236}">
                <a16:creationId xmlns:a16="http://schemas.microsoft.com/office/drawing/2014/main" id="{5021601D-2758-4B15-A31C-FDA184C51B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6F1DA39-C5B7-B07D-A37E-58889ADBCAC7}"/>
              </a:ext>
            </a:extLst>
          </p:cNvPr>
          <p:cNvSpPr>
            <a:spLocks noGrp="1"/>
          </p:cNvSpPr>
          <p:nvPr>
            <p:ph sz="half" idx="1"/>
          </p:nvPr>
        </p:nvSpPr>
        <p:spPr>
          <a:xfrm>
            <a:off x="4976030" y="963507"/>
            <a:ext cx="6250940" cy="2304627"/>
          </a:xfrm>
        </p:spPr>
        <p:txBody>
          <a:bodyPr anchor="b">
            <a:normAutofit/>
          </a:bodyPr>
          <a:lstStyle/>
          <a:p>
            <a:pPr marL="0" lvl="0" indent="0">
              <a:buNone/>
            </a:pPr>
            <a:r>
              <a:rPr lang="en-GB" sz="2000" b="1"/>
              <a:t>Limitations:</a:t>
            </a:r>
            <a:endParaRPr lang="en-GB" sz="2000"/>
          </a:p>
          <a:p>
            <a:pPr lvl="1"/>
            <a:r>
              <a:rPr lang="en-GB" sz="2000"/>
              <a:t>Rule-based triage (no AI/NLP)</a:t>
            </a:r>
          </a:p>
          <a:p>
            <a:pPr lvl="1"/>
            <a:r>
              <a:rPr lang="en-GB" sz="2000"/>
              <a:t>Simulated datasets, not NHS records</a:t>
            </a:r>
          </a:p>
          <a:p>
            <a:pPr lvl="1"/>
            <a:r>
              <a:rPr lang="en-GB" sz="2000"/>
              <a:t>Limited accuracy in GP/hospital availability</a:t>
            </a:r>
          </a:p>
          <a:p>
            <a:pPr lvl="1"/>
            <a:r>
              <a:rPr lang="en-GB" sz="2000"/>
              <a:t>No NHS API integration</a:t>
            </a:r>
          </a:p>
          <a:p>
            <a:endParaRPr lang="en-GB" sz="2000"/>
          </a:p>
        </p:txBody>
      </p:sp>
      <p:sp>
        <p:nvSpPr>
          <p:cNvPr id="4" name="Content Placeholder 3">
            <a:extLst>
              <a:ext uri="{FF2B5EF4-FFF2-40B4-BE49-F238E27FC236}">
                <a16:creationId xmlns:a16="http://schemas.microsoft.com/office/drawing/2014/main" id="{18246E54-F7D6-5AFA-D381-0FD72C7CD90E}"/>
              </a:ext>
            </a:extLst>
          </p:cNvPr>
          <p:cNvSpPr>
            <a:spLocks noGrp="1"/>
          </p:cNvSpPr>
          <p:nvPr>
            <p:ph sz="half" idx="2"/>
          </p:nvPr>
        </p:nvSpPr>
        <p:spPr>
          <a:xfrm>
            <a:off x="4976030" y="3589866"/>
            <a:ext cx="6250940" cy="2304628"/>
          </a:xfrm>
        </p:spPr>
        <p:txBody>
          <a:bodyPr>
            <a:normAutofit/>
          </a:bodyPr>
          <a:lstStyle/>
          <a:p>
            <a:pPr lvl="0"/>
            <a:r>
              <a:rPr lang="en-GB" sz="2000" b="1" dirty="0"/>
              <a:t>Future Enhancements:</a:t>
            </a:r>
            <a:endParaRPr lang="en-GB" sz="2000" dirty="0"/>
          </a:p>
          <a:p>
            <a:pPr lvl="1"/>
            <a:r>
              <a:rPr lang="en-GB" sz="2000" dirty="0"/>
              <a:t>NLP/ML for smarter symptom analysis</a:t>
            </a:r>
          </a:p>
          <a:p>
            <a:pPr lvl="1"/>
            <a:r>
              <a:rPr lang="en-GB" sz="2000" dirty="0"/>
              <a:t>NHS GP appointment API integration</a:t>
            </a:r>
          </a:p>
          <a:p>
            <a:pPr lvl="1"/>
            <a:r>
              <a:rPr lang="en-GB" sz="2000" dirty="0"/>
              <a:t>Scalable backend (MongoDB/SQL)</a:t>
            </a:r>
          </a:p>
          <a:p>
            <a:pPr lvl="1"/>
            <a:r>
              <a:rPr lang="en-GB" sz="2000" dirty="0"/>
              <a:t>Persistent patient history across sessions</a:t>
            </a:r>
          </a:p>
          <a:p>
            <a:pPr lvl="1"/>
            <a:r>
              <a:rPr lang="en-GB" sz="2000" dirty="0"/>
              <a:t>Mobile-responsive UI for accessibility</a:t>
            </a:r>
          </a:p>
          <a:p>
            <a:endParaRPr lang="en-GB" sz="2000" dirty="0"/>
          </a:p>
        </p:txBody>
      </p:sp>
    </p:spTree>
    <p:extLst>
      <p:ext uri="{BB962C8B-B14F-4D97-AF65-F5344CB8AC3E}">
        <p14:creationId xmlns:p14="http://schemas.microsoft.com/office/powerpoint/2010/main" val="35273942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37D6A4-ECFD-2D9B-60C5-15722577D96C}"/>
              </a:ext>
            </a:extLst>
          </p:cNvPr>
          <p:cNvSpPr>
            <a:spLocks noGrp="1"/>
          </p:cNvSpPr>
          <p:nvPr>
            <p:ph type="title"/>
          </p:nvPr>
        </p:nvSpPr>
        <p:spPr/>
        <p:txBody>
          <a:bodyPr/>
          <a:lstStyle/>
          <a:p>
            <a:r>
              <a:rPr lang="en-GB" b="1" dirty="0">
                <a:solidFill>
                  <a:schemeClr val="bg1"/>
                </a:solidFill>
              </a:rPr>
              <a:t>Testing Overview</a:t>
            </a:r>
            <a:br>
              <a:rPr lang="en-GB" dirty="0"/>
            </a:br>
            <a:endParaRPr lang="en-GB" dirty="0"/>
          </a:p>
        </p:txBody>
      </p:sp>
      <p:sp>
        <p:nvSpPr>
          <p:cNvPr id="3" name="Content Placeholder 2">
            <a:extLst>
              <a:ext uri="{FF2B5EF4-FFF2-40B4-BE49-F238E27FC236}">
                <a16:creationId xmlns:a16="http://schemas.microsoft.com/office/drawing/2014/main" id="{80934528-76E2-A201-0180-D272EA396487}"/>
              </a:ext>
            </a:extLst>
          </p:cNvPr>
          <p:cNvSpPr>
            <a:spLocks noGrp="1"/>
          </p:cNvSpPr>
          <p:nvPr>
            <p:ph sz="half" idx="1"/>
          </p:nvPr>
        </p:nvSpPr>
        <p:spPr>
          <a:xfrm>
            <a:off x="838200" y="1825625"/>
            <a:ext cx="5181600" cy="2996746"/>
          </a:xfrm>
        </p:spPr>
        <p:txBody>
          <a:bodyPr/>
          <a:lstStyle/>
          <a:p>
            <a:pPr marL="0" lvl="0" indent="0">
              <a:buNone/>
            </a:pPr>
            <a:r>
              <a:rPr lang="en-GB" b="1" dirty="0">
                <a:solidFill>
                  <a:schemeClr val="bg1"/>
                </a:solidFill>
              </a:rPr>
              <a:t>Objectives:</a:t>
            </a:r>
            <a:endParaRPr lang="en-GB" sz="2400" dirty="0">
              <a:solidFill>
                <a:schemeClr val="bg1"/>
              </a:solidFill>
            </a:endParaRPr>
          </a:p>
          <a:p>
            <a:pPr lvl="1"/>
            <a:r>
              <a:rPr lang="en-GB" dirty="0">
                <a:solidFill>
                  <a:schemeClr val="bg1"/>
                </a:solidFill>
              </a:rPr>
              <a:t>Confirm prototype meets functional requirements</a:t>
            </a:r>
            <a:endParaRPr lang="en-GB" sz="2000" dirty="0">
              <a:solidFill>
                <a:schemeClr val="bg1"/>
              </a:solidFill>
            </a:endParaRPr>
          </a:p>
          <a:p>
            <a:pPr lvl="1"/>
            <a:r>
              <a:rPr lang="en-GB" dirty="0">
                <a:solidFill>
                  <a:schemeClr val="bg1"/>
                </a:solidFill>
              </a:rPr>
              <a:t>Evaluate usability with Nielsen’s Ten Usability Heuristics</a:t>
            </a:r>
            <a:endParaRPr lang="en-GB" sz="2000" dirty="0">
              <a:solidFill>
                <a:schemeClr val="bg1"/>
              </a:solidFill>
            </a:endParaRPr>
          </a:p>
          <a:p>
            <a:pPr lvl="1"/>
            <a:r>
              <a:rPr lang="en-GB" dirty="0">
                <a:solidFill>
                  <a:schemeClr val="bg1"/>
                </a:solidFill>
              </a:rPr>
              <a:t>Assess interface design principles</a:t>
            </a:r>
            <a:endParaRPr lang="en-GB" sz="2000" dirty="0">
              <a:solidFill>
                <a:schemeClr val="bg1"/>
              </a:solidFill>
            </a:endParaRPr>
          </a:p>
          <a:p>
            <a:endParaRPr lang="en-GB" dirty="0"/>
          </a:p>
        </p:txBody>
      </p:sp>
      <p:sp>
        <p:nvSpPr>
          <p:cNvPr id="4" name="Content Placeholder 3">
            <a:extLst>
              <a:ext uri="{FF2B5EF4-FFF2-40B4-BE49-F238E27FC236}">
                <a16:creationId xmlns:a16="http://schemas.microsoft.com/office/drawing/2014/main" id="{3F587ED1-9591-BD81-B577-E63605FB29B5}"/>
              </a:ext>
            </a:extLst>
          </p:cNvPr>
          <p:cNvSpPr>
            <a:spLocks noGrp="1"/>
          </p:cNvSpPr>
          <p:nvPr>
            <p:ph sz="half" idx="2"/>
          </p:nvPr>
        </p:nvSpPr>
        <p:spPr>
          <a:xfrm>
            <a:off x="6172200" y="1825625"/>
            <a:ext cx="5181600" cy="3094718"/>
          </a:xfrm>
        </p:spPr>
        <p:txBody>
          <a:bodyPr/>
          <a:lstStyle/>
          <a:p>
            <a:pPr marL="0" indent="0">
              <a:buNone/>
            </a:pPr>
            <a:r>
              <a:rPr lang="en-GB" b="1" dirty="0">
                <a:solidFill>
                  <a:schemeClr val="bg1"/>
                </a:solidFill>
              </a:rPr>
              <a:t>Scope:</a:t>
            </a:r>
            <a:endParaRPr lang="en-GB" dirty="0">
              <a:solidFill>
                <a:schemeClr val="bg1"/>
              </a:solidFill>
            </a:endParaRPr>
          </a:p>
          <a:p>
            <a:pPr lvl="0"/>
            <a:r>
              <a:rPr lang="en-GB" dirty="0">
                <a:solidFill>
                  <a:schemeClr val="bg1"/>
                </a:solidFill>
              </a:rPr>
              <a:t>Registration &amp; authentication</a:t>
            </a:r>
          </a:p>
          <a:p>
            <a:pPr lvl="0"/>
            <a:r>
              <a:rPr lang="en-GB" dirty="0">
                <a:solidFill>
                  <a:schemeClr val="bg1"/>
                </a:solidFill>
              </a:rPr>
              <a:t>Symptom triage &amp; escalation</a:t>
            </a:r>
          </a:p>
          <a:p>
            <a:pPr lvl="0"/>
            <a:r>
              <a:rPr lang="en-GB" dirty="0">
                <a:solidFill>
                  <a:schemeClr val="bg1"/>
                </a:solidFill>
              </a:rPr>
              <a:t>Appointment booking</a:t>
            </a:r>
          </a:p>
          <a:p>
            <a:pPr lvl="0"/>
            <a:r>
              <a:rPr lang="en-GB" dirty="0">
                <a:solidFill>
                  <a:schemeClr val="bg1"/>
                </a:solidFill>
              </a:rPr>
              <a:t>Admin dashboard &amp; data analysis</a:t>
            </a:r>
          </a:p>
          <a:p>
            <a:endParaRPr lang="en-GB" dirty="0"/>
          </a:p>
          <a:p>
            <a:pPr marL="0" indent="0">
              <a:buNone/>
            </a:pPr>
            <a:endParaRPr lang="en-GB" dirty="0"/>
          </a:p>
        </p:txBody>
      </p:sp>
      <p:sp>
        <p:nvSpPr>
          <p:cNvPr id="5" name="TextBox 4">
            <a:extLst>
              <a:ext uri="{FF2B5EF4-FFF2-40B4-BE49-F238E27FC236}">
                <a16:creationId xmlns:a16="http://schemas.microsoft.com/office/drawing/2014/main" id="{A1BCFE15-22D8-DC04-2BAB-E4FDE03C5AE0}"/>
              </a:ext>
            </a:extLst>
          </p:cNvPr>
          <p:cNvSpPr txBox="1"/>
          <p:nvPr/>
        </p:nvSpPr>
        <p:spPr>
          <a:xfrm>
            <a:off x="1817914" y="5671457"/>
            <a:ext cx="8088086" cy="369332"/>
          </a:xfrm>
          <a:prstGeom prst="rect">
            <a:avLst/>
          </a:prstGeom>
          <a:noFill/>
        </p:spPr>
        <p:txBody>
          <a:bodyPr wrap="square" rtlCol="0">
            <a:spAutoFit/>
          </a:bodyPr>
          <a:lstStyle/>
          <a:p>
            <a:pPr algn="ctr"/>
            <a:r>
              <a:rPr lang="en-GB" dirty="0">
                <a:solidFill>
                  <a:schemeClr val="bg1"/>
                </a:solidFill>
              </a:rPr>
              <a:t>Evidence: Screenshots (slides from 32–40)</a:t>
            </a:r>
          </a:p>
        </p:txBody>
      </p:sp>
    </p:spTree>
    <p:extLst>
      <p:ext uri="{BB962C8B-B14F-4D97-AF65-F5344CB8AC3E}">
        <p14:creationId xmlns:p14="http://schemas.microsoft.com/office/powerpoint/2010/main" val="309344412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052E8318-48DF-2107-94B2-09D8AC9E935F}"/>
              </a:ext>
            </a:extLst>
          </p:cNvPr>
          <p:cNvSpPr>
            <a:spLocks noGrp="1"/>
          </p:cNvSpPr>
          <p:nvPr>
            <p:ph type="title"/>
          </p:nvPr>
        </p:nvSpPr>
        <p:spPr>
          <a:xfrm>
            <a:off x="479394" y="1070800"/>
            <a:ext cx="3939688" cy="5583126"/>
          </a:xfrm>
        </p:spPr>
        <p:txBody>
          <a:bodyPr vert="horz" lIns="91440" tIns="45720" rIns="91440" bIns="45720" rtlCol="0" anchor="ctr">
            <a:normAutofit/>
          </a:bodyPr>
          <a:lstStyle/>
          <a:p>
            <a:pPr algn="r"/>
            <a:r>
              <a:rPr lang="en-US" sz="5600" kern="1200">
                <a:solidFill>
                  <a:schemeClr val="tx1"/>
                </a:solidFill>
                <a:latin typeface="+mj-lt"/>
                <a:ea typeface="+mj-ea"/>
                <a:cs typeface="+mj-cs"/>
              </a:rPr>
              <a:t>Deliverables</a:t>
            </a:r>
          </a:p>
        </p:txBody>
      </p:sp>
      <p:cxnSp>
        <p:nvCxnSpPr>
          <p:cNvPr id="21" name="Straight Connector 20">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14" name="Rectangle 1">
            <a:extLst>
              <a:ext uri="{FF2B5EF4-FFF2-40B4-BE49-F238E27FC236}">
                <a16:creationId xmlns:a16="http://schemas.microsoft.com/office/drawing/2014/main" id="{66F74547-A720-48F6-E6C3-19D91AFA610E}"/>
              </a:ext>
            </a:extLst>
          </p:cNvPr>
          <p:cNvGraphicFramePr>
            <a:graphicFrameLocks noGrp="1"/>
          </p:cNvGraphicFramePr>
          <p:nvPr>
            <p:ph sz="half" idx="1"/>
            <p:extLst>
              <p:ext uri="{D42A27DB-BD31-4B8C-83A1-F6EECF244321}">
                <p14:modId xmlns:p14="http://schemas.microsoft.com/office/powerpoint/2010/main" val="1122634393"/>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5569276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Rectangle 1">
            <a:extLst>
              <a:ext uri="{FF2B5EF4-FFF2-40B4-BE49-F238E27FC236}">
                <a16:creationId xmlns:a16="http://schemas.microsoft.com/office/drawing/2014/main" id="{D8CB17F9-0C38-44C4-426D-9DC61FF94337}"/>
              </a:ext>
            </a:extLst>
          </p:cNvPr>
          <p:cNvSpPr>
            <a:spLocks noGrp="1" noChangeArrowheads="1"/>
          </p:cNvSpPr>
          <p:nvPr>
            <p:ph type="title"/>
          </p:nvPr>
        </p:nvSpPr>
        <p:spPr bwMode="auto">
          <a:xfrm>
            <a:off x="1371597" y="348865"/>
            <a:ext cx="10044023" cy="877729"/>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 anchorCtr="0" compatLnSpc="1">
            <a:prstTxWarp prst="textNoShape">
              <a:avLst/>
            </a:prstTxWarp>
            <a:normAutofit/>
          </a:bodyPr>
          <a:lstStyle/>
          <a:p>
            <a:pPr marL="0" marR="0" lvl="0" indent="0" defTabSz="914400" rtl="0" eaLnBrk="0" fontAlgn="base" latinLnBrk="0" hangingPunct="0">
              <a:spcBef>
                <a:spcPct val="0"/>
              </a:spcBef>
              <a:spcAft>
                <a:spcPct val="0"/>
              </a:spcAft>
              <a:buClrTx/>
              <a:buSzTx/>
              <a:buFontTx/>
              <a:buNone/>
              <a:tabLst/>
            </a:pPr>
            <a:r>
              <a:rPr kumimoji="0" lang="en-US" altLang="en-US" sz="4000" b="1" i="0" u="none" strike="noStrike" cap="none" normalizeH="0" baseline="0">
                <a:ln>
                  <a:noFill/>
                </a:ln>
                <a:solidFill>
                  <a:srgbClr val="FFFFFF"/>
                </a:solidFill>
                <a:effectLst/>
                <a:latin typeface="Arial" panose="020B0604020202020204" pitchFamily="34" charset="0"/>
              </a:rPr>
              <a:t>Anticipated </a:t>
            </a:r>
            <a:r>
              <a:rPr lang="en-US" altLang="en-US" sz="4000" b="1">
                <a:solidFill>
                  <a:srgbClr val="FFFFFF"/>
                </a:solidFill>
                <a:latin typeface="Arial" panose="020B0604020202020204" pitchFamily="34" charset="0"/>
              </a:rPr>
              <a:t>A</a:t>
            </a:r>
            <a:r>
              <a:rPr kumimoji="0" lang="en-US" altLang="en-US" sz="4000" b="1" i="0" u="none" strike="noStrike" cap="none" normalizeH="0" baseline="0">
                <a:ln>
                  <a:noFill/>
                </a:ln>
                <a:solidFill>
                  <a:srgbClr val="FFFFFF"/>
                </a:solidFill>
                <a:effectLst/>
                <a:latin typeface="Arial" panose="020B0604020202020204" pitchFamily="34" charset="0"/>
              </a:rPr>
              <a:t>dvantages</a:t>
            </a:r>
          </a:p>
        </p:txBody>
      </p:sp>
      <p:graphicFrame>
        <p:nvGraphicFramePr>
          <p:cNvPr id="6" name="Content Placeholder 2">
            <a:extLst>
              <a:ext uri="{FF2B5EF4-FFF2-40B4-BE49-F238E27FC236}">
                <a16:creationId xmlns:a16="http://schemas.microsoft.com/office/drawing/2014/main" id="{AF4233B3-8D33-A429-5AE6-15D772CD580F}"/>
              </a:ext>
            </a:extLst>
          </p:cNvPr>
          <p:cNvGraphicFramePr>
            <a:graphicFrameLocks noGrp="1"/>
          </p:cNvGraphicFramePr>
          <p:nvPr>
            <p:ph idx="1"/>
            <p:extLst>
              <p:ext uri="{D42A27DB-BD31-4B8C-83A1-F6EECF244321}">
                <p14:modId xmlns:p14="http://schemas.microsoft.com/office/powerpoint/2010/main" val="2505169656"/>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9682691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creenshot of a computer program&#10;&#10;AI-generated content may be incorrect.">
            <a:extLst>
              <a:ext uri="{FF2B5EF4-FFF2-40B4-BE49-F238E27FC236}">
                <a16:creationId xmlns:a16="http://schemas.microsoft.com/office/drawing/2014/main" id="{F760637E-3022-C7E7-8217-22603FB66E1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398" y="1641008"/>
            <a:ext cx="5812973" cy="4411449"/>
          </a:xfrm>
          <a:prstGeom prst="rect">
            <a:avLst/>
          </a:prstGeom>
        </p:spPr>
      </p:pic>
      <p:pic>
        <p:nvPicPr>
          <p:cNvPr id="5" name="Picture 4" descr="A screenshot of a computer program&#10;&#10;AI-generated content may be incorrect.">
            <a:extLst>
              <a:ext uri="{FF2B5EF4-FFF2-40B4-BE49-F238E27FC236}">
                <a16:creationId xmlns:a16="http://schemas.microsoft.com/office/drawing/2014/main" id="{A68404CF-0180-C244-8CEF-115BC01CED6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96000" y="1641008"/>
            <a:ext cx="6095999" cy="4411449"/>
          </a:xfrm>
          <a:prstGeom prst="rect">
            <a:avLst/>
          </a:prstGeom>
        </p:spPr>
      </p:pic>
      <p:sp>
        <p:nvSpPr>
          <p:cNvPr id="6" name="TextBox 5">
            <a:extLst>
              <a:ext uri="{FF2B5EF4-FFF2-40B4-BE49-F238E27FC236}">
                <a16:creationId xmlns:a16="http://schemas.microsoft.com/office/drawing/2014/main" id="{B224113E-0988-1351-5D6C-696E95FB1A1B}"/>
              </a:ext>
            </a:extLst>
          </p:cNvPr>
          <p:cNvSpPr txBox="1"/>
          <p:nvPr/>
        </p:nvSpPr>
        <p:spPr>
          <a:xfrm>
            <a:off x="4376057" y="473335"/>
            <a:ext cx="4180114" cy="369332"/>
          </a:xfrm>
          <a:prstGeom prst="rect">
            <a:avLst/>
          </a:prstGeom>
          <a:noFill/>
        </p:spPr>
        <p:txBody>
          <a:bodyPr wrap="square" rtlCol="0">
            <a:spAutoFit/>
          </a:bodyPr>
          <a:lstStyle/>
          <a:p>
            <a:pPr algn="ctr"/>
            <a:r>
              <a:rPr lang="en-GB" b="1" dirty="0">
                <a:solidFill>
                  <a:schemeClr val="bg1"/>
                </a:solidFill>
              </a:rPr>
              <a:t>First 2 Screenshots of Backend app.py</a:t>
            </a:r>
          </a:p>
        </p:txBody>
      </p:sp>
      <p:sp>
        <p:nvSpPr>
          <p:cNvPr id="2" name="TextBox 1">
            <a:extLst>
              <a:ext uri="{FF2B5EF4-FFF2-40B4-BE49-F238E27FC236}">
                <a16:creationId xmlns:a16="http://schemas.microsoft.com/office/drawing/2014/main" id="{7CE732EB-B5C2-3786-3B9A-F602CE3E8E5E}"/>
              </a:ext>
            </a:extLst>
          </p:cNvPr>
          <p:cNvSpPr txBox="1"/>
          <p:nvPr/>
        </p:nvSpPr>
        <p:spPr>
          <a:xfrm>
            <a:off x="0" y="337458"/>
            <a:ext cx="4376057" cy="1200329"/>
          </a:xfrm>
          <a:prstGeom prst="rect">
            <a:avLst/>
          </a:prstGeom>
          <a:noFill/>
        </p:spPr>
        <p:txBody>
          <a:bodyPr wrap="square" rtlCol="0">
            <a:spAutoFit/>
          </a:bodyPr>
          <a:lstStyle/>
          <a:p>
            <a:r>
              <a:rPr lang="en-GB" b="1" u="sng" dirty="0">
                <a:solidFill>
                  <a:schemeClr val="bg1"/>
                </a:solidFill>
              </a:rPr>
              <a:t>Implementation &amp; Development</a:t>
            </a:r>
          </a:p>
          <a:p>
            <a:endParaRPr lang="en-GB" dirty="0">
              <a:solidFill>
                <a:schemeClr val="bg1"/>
              </a:solidFill>
            </a:endParaRPr>
          </a:p>
          <a:p>
            <a:r>
              <a:rPr lang="en-GB" dirty="0">
                <a:solidFill>
                  <a:schemeClr val="bg1"/>
                </a:solidFill>
              </a:rPr>
              <a:t>Screenshots of the project development  backend  in Python </a:t>
            </a:r>
          </a:p>
        </p:txBody>
      </p:sp>
      <p:sp>
        <p:nvSpPr>
          <p:cNvPr id="4" name="TextBox 3">
            <a:extLst>
              <a:ext uri="{FF2B5EF4-FFF2-40B4-BE49-F238E27FC236}">
                <a16:creationId xmlns:a16="http://schemas.microsoft.com/office/drawing/2014/main" id="{A494DC4C-0D6C-3087-D281-86C7244482BB}"/>
              </a:ext>
            </a:extLst>
          </p:cNvPr>
          <p:cNvSpPr txBox="1"/>
          <p:nvPr/>
        </p:nvSpPr>
        <p:spPr>
          <a:xfrm>
            <a:off x="2460171" y="6312931"/>
            <a:ext cx="5812973" cy="369332"/>
          </a:xfrm>
          <a:prstGeom prst="rect">
            <a:avLst/>
          </a:prstGeom>
          <a:noFill/>
        </p:spPr>
        <p:txBody>
          <a:bodyPr wrap="square" rtlCol="0">
            <a:spAutoFit/>
          </a:bodyPr>
          <a:lstStyle/>
          <a:p>
            <a:pPr algn="ctr"/>
            <a:r>
              <a:rPr lang="en-GB" dirty="0">
                <a:solidFill>
                  <a:schemeClr val="bg1"/>
                </a:solidFill>
              </a:rPr>
              <a:t>App.py is the main base of the project development</a:t>
            </a:r>
          </a:p>
        </p:txBody>
      </p:sp>
    </p:spTree>
    <p:extLst>
      <p:ext uri="{BB962C8B-B14F-4D97-AF65-F5344CB8AC3E}">
        <p14:creationId xmlns:p14="http://schemas.microsoft.com/office/powerpoint/2010/main" val="46130643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creenshot of a computer screen&#10;&#10;AI-generated content may be incorrect.">
            <a:extLst>
              <a:ext uri="{FF2B5EF4-FFF2-40B4-BE49-F238E27FC236}">
                <a16:creationId xmlns:a16="http://schemas.microsoft.com/office/drawing/2014/main" id="{E76A90E6-D530-4EA7-3E3B-B646254F735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0627" y="718455"/>
            <a:ext cx="5965373" cy="5138060"/>
          </a:xfrm>
          <a:prstGeom prst="rect">
            <a:avLst/>
          </a:prstGeom>
        </p:spPr>
      </p:pic>
      <p:pic>
        <p:nvPicPr>
          <p:cNvPr id="5" name="Picture 4" descr="A screenshot of a computer&#10;&#10;AI-generated content may be incorrect.">
            <a:extLst>
              <a:ext uri="{FF2B5EF4-FFF2-40B4-BE49-F238E27FC236}">
                <a16:creationId xmlns:a16="http://schemas.microsoft.com/office/drawing/2014/main" id="{A6EF8B11-E456-3A0B-5E19-BFC38172979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15744" y="733417"/>
            <a:ext cx="5845629" cy="5036012"/>
          </a:xfrm>
          <a:prstGeom prst="rect">
            <a:avLst/>
          </a:prstGeom>
        </p:spPr>
      </p:pic>
      <p:sp>
        <p:nvSpPr>
          <p:cNvPr id="6" name="TextBox 5">
            <a:extLst>
              <a:ext uri="{FF2B5EF4-FFF2-40B4-BE49-F238E27FC236}">
                <a16:creationId xmlns:a16="http://schemas.microsoft.com/office/drawing/2014/main" id="{949120BB-8B39-EA83-3B31-AD93CF39F96C}"/>
              </a:ext>
            </a:extLst>
          </p:cNvPr>
          <p:cNvSpPr txBox="1"/>
          <p:nvPr/>
        </p:nvSpPr>
        <p:spPr>
          <a:xfrm>
            <a:off x="3679371" y="87086"/>
            <a:ext cx="5029200" cy="646331"/>
          </a:xfrm>
          <a:prstGeom prst="rect">
            <a:avLst/>
          </a:prstGeom>
          <a:noFill/>
        </p:spPr>
        <p:txBody>
          <a:bodyPr wrap="square" rtlCol="0">
            <a:spAutoFit/>
          </a:bodyPr>
          <a:lstStyle/>
          <a:p>
            <a:r>
              <a:rPr lang="en-GB" b="1" dirty="0">
                <a:solidFill>
                  <a:schemeClr val="bg1"/>
                </a:solidFill>
                <a:latin typeface="Times New Roman" panose="02020603050405020304" pitchFamily="18" charset="0"/>
                <a:cs typeface="Times New Roman" panose="02020603050405020304" pitchFamily="18" charset="0"/>
              </a:rPr>
              <a:t>Last 2 screenshots of  backend app.py  with OneDrive link of zip folder</a:t>
            </a:r>
          </a:p>
        </p:txBody>
      </p:sp>
      <p:sp>
        <p:nvSpPr>
          <p:cNvPr id="2" name="TextBox 1">
            <a:extLst>
              <a:ext uri="{FF2B5EF4-FFF2-40B4-BE49-F238E27FC236}">
                <a16:creationId xmlns:a16="http://schemas.microsoft.com/office/drawing/2014/main" id="{5E0B50D0-5647-81C9-4754-A78C81FDA308}"/>
              </a:ext>
            </a:extLst>
          </p:cNvPr>
          <p:cNvSpPr txBox="1"/>
          <p:nvPr/>
        </p:nvSpPr>
        <p:spPr>
          <a:xfrm>
            <a:off x="620486" y="6040006"/>
            <a:ext cx="11190515" cy="646331"/>
          </a:xfrm>
          <a:prstGeom prst="rect">
            <a:avLst/>
          </a:prstGeom>
          <a:noFill/>
        </p:spPr>
        <p:txBody>
          <a:bodyPr wrap="square" rtlCol="0">
            <a:spAutoFit/>
          </a:bodyPr>
          <a:lstStyle/>
          <a:p>
            <a:r>
              <a:rPr lang="en-GB" dirty="0">
                <a:solidFill>
                  <a:schemeClr val="bg1"/>
                </a:solidFill>
              </a:rPr>
              <a:t>https://uowtsd-my.sharepoint.com/:u:/g/personal/2232921_student_uwtsd_ac_uk/IQA7uAOvik8ORJdlb6xWgK-GAY3xuxRi14VdvS3BNTDEJWs?e=Bfqoqk </a:t>
            </a:r>
          </a:p>
        </p:txBody>
      </p:sp>
    </p:spTree>
    <p:extLst>
      <p:ext uri="{BB962C8B-B14F-4D97-AF65-F5344CB8AC3E}">
        <p14:creationId xmlns:p14="http://schemas.microsoft.com/office/powerpoint/2010/main" val="138093295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screenshot of a computer program&#10;&#10;AI-generated content may be incorrect.">
            <a:extLst>
              <a:ext uri="{FF2B5EF4-FFF2-40B4-BE49-F238E27FC236}">
                <a16:creationId xmlns:a16="http://schemas.microsoft.com/office/drawing/2014/main" id="{DA7759BB-C298-3FE2-AC39-99000E256E3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8342" y="1012370"/>
            <a:ext cx="5562601" cy="5486401"/>
          </a:xfrm>
          <a:prstGeom prst="rect">
            <a:avLst/>
          </a:prstGeom>
        </p:spPr>
      </p:pic>
      <p:pic>
        <p:nvPicPr>
          <p:cNvPr id="7" name="Picture 6" descr="A screenshot of a computer program&#10;&#10;AI-generated content may be incorrect.">
            <a:extLst>
              <a:ext uri="{FF2B5EF4-FFF2-40B4-BE49-F238E27FC236}">
                <a16:creationId xmlns:a16="http://schemas.microsoft.com/office/drawing/2014/main" id="{F4C2E4C0-9432-387E-7BE5-8E420A428E5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81058" y="1012369"/>
            <a:ext cx="5910942" cy="5486401"/>
          </a:xfrm>
          <a:prstGeom prst="rect">
            <a:avLst/>
          </a:prstGeom>
        </p:spPr>
      </p:pic>
      <p:sp>
        <p:nvSpPr>
          <p:cNvPr id="8" name="TextBox 7">
            <a:extLst>
              <a:ext uri="{FF2B5EF4-FFF2-40B4-BE49-F238E27FC236}">
                <a16:creationId xmlns:a16="http://schemas.microsoft.com/office/drawing/2014/main" id="{D9E15460-2187-E477-5097-32E697E69BF3}"/>
              </a:ext>
            </a:extLst>
          </p:cNvPr>
          <p:cNvSpPr txBox="1"/>
          <p:nvPr/>
        </p:nvSpPr>
        <p:spPr>
          <a:xfrm>
            <a:off x="3918857" y="239486"/>
            <a:ext cx="5431972" cy="369332"/>
          </a:xfrm>
          <a:prstGeom prst="rect">
            <a:avLst/>
          </a:prstGeom>
          <a:noFill/>
        </p:spPr>
        <p:txBody>
          <a:bodyPr wrap="square" rtlCol="0">
            <a:spAutoFit/>
          </a:bodyPr>
          <a:lstStyle/>
          <a:p>
            <a:pPr algn="ctr"/>
            <a:r>
              <a:rPr lang="en-GB" b="1" dirty="0">
                <a:solidFill>
                  <a:schemeClr val="bg1"/>
                </a:solidFill>
              </a:rPr>
              <a:t>Screenshots of the page </a:t>
            </a:r>
            <a:r>
              <a:rPr lang="en-GB" b="1" u="sng" dirty="0">
                <a:solidFill>
                  <a:schemeClr val="bg1"/>
                </a:solidFill>
              </a:rPr>
              <a:t>Base. HTML</a:t>
            </a:r>
          </a:p>
        </p:txBody>
      </p:sp>
    </p:spTree>
    <p:extLst>
      <p:ext uri="{BB962C8B-B14F-4D97-AF65-F5344CB8AC3E}">
        <p14:creationId xmlns:p14="http://schemas.microsoft.com/office/powerpoint/2010/main" val="258553874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screenshot of a computer program&#10;&#10;AI-generated content may be incorrect.">
            <a:extLst>
              <a:ext uri="{FF2B5EF4-FFF2-40B4-BE49-F238E27FC236}">
                <a16:creationId xmlns:a16="http://schemas.microsoft.com/office/drawing/2014/main" id="{6C6FE642-7167-5E24-67FB-EF289388818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04800" y="881742"/>
            <a:ext cx="5464629" cy="5741471"/>
          </a:xfrm>
          <a:prstGeom prst="rect">
            <a:avLst/>
          </a:prstGeom>
        </p:spPr>
      </p:pic>
      <p:pic>
        <p:nvPicPr>
          <p:cNvPr id="7" name="Picture 6" descr="A screenshot of a computer program&#10;&#10;AI-generated content may be incorrect.">
            <a:extLst>
              <a:ext uri="{FF2B5EF4-FFF2-40B4-BE49-F238E27FC236}">
                <a16:creationId xmlns:a16="http://schemas.microsoft.com/office/drawing/2014/main" id="{36C07E9B-CEFA-01F8-7388-D64CCDB24F9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96000" y="900793"/>
            <a:ext cx="6089962" cy="5722420"/>
          </a:xfrm>
          <a:prstGeom prst="rect">
            <a:avLst/>
          </a:prstGeom>
        </p:spPr>
      </p:pic>
      <p:sp>
        <p:nvSpPr>
          <p:cNvPr id="8" name="TextBox 7">
            <a:extLst>
              <a:ext uri="{FF2B5EF4-FFF2-40B4-BE49-F238E27FC236}">
                <a16:creationId xmlns:a16="http://schemas.microsoft.com/office/drawing/2014/main" id="{D3B88B36-E892-569C-3D31-BCC13B968319}"/>
              </a:ext>
            </a:extLst>
          </p:cNvPr>
          <p:cNvSpPr txBox="1"/>
          <p:nvPr/>
        </p:nvSpPr>
        <p:spPr>
          <a:xfrm>
            <a:off x="3733801" y="152400"/>
            <a:ext cx="4506686" cy="646331"/>
          </a:xfrm>
          <a:prstGeom prst="rect">
            <a:avLst/>
          </a:prstGeom>
          <a:noFill/>
        </p:spPr>
        <p:txBody>
          <a:bodyPr wrap="square" rtlCol="0">
            <a:spAutoFit/>
          </a:bodyPr>
          <a:lstStyle/>
          <a:p>
            <a:pPr algn="ctr"/>
            <a:r>
              <a:rPr lang="en-GB" b="1" u="sng" dirty="0">
                <a:solidFill>
                  <a:schemeClr val="bg1"/>
                </a:solidFill>
              </a:rPr>
              <a:t>Screenshots of the “Register and Login HTML files“ </a:t>
            </a:r>
          </a:p>
        </p:txBody>
      </p:sp>
    </p:spTree>
    <p:extLst>
      <p:ext uri="{BB962C8B-B14F-4D97-AF65-F5344CB8AC3E}">
        <p14:creationId xmlns:p14="http://schemas.microsoft.com/office/powerpoint/2010/main" val="337452595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creenshot of a computer program&#10;&#10;AI-generated content may be incorrect.">
            <a:extLst>
              <a:ext uri="{FF2B5EF4-FFF2-40B4-BE49-F238E27FC236}">
                <a16:creationId xmlns:a16="http://schemas.microsoft.com/office/drawing/2014/main" id="{4C708413-8A30-AF54-7ABB-4642F4ABAA3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12866" y="859971"/>
            <a:ext cx="5730734" cy="5540830"/>
          </a:xfrm>
          <a:prstGeom prst="rect">
            <a:avLst/>
          </a:prstGeom>
        </p:spPr>
      </p:pic>
      <p:pic>
        <p:nvPicPr>
          <p:cNvPr id="5" name="Picture 4" descr="A screenshot of a computer program&#10;&#10;AI-generated content may be incorrect.">
            <a:extLst>
              <a:ext uri="{FF2B5EF4-FFF2-40B4-BE49-F238E27FC236}">
                <a16:creationId xmlns:a16="http://schemas.microsoft.com/office/drawing/2014/main" id="{8DBB59D5-59CA-6196-7FCB-ECF4497C94F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48400" y="783771"/>
            <a:ext cx="5730734" cy="5617030"/>
          </a:xfrm>
          <a:prstGeom prst="rect">
            <a:avLst/>
          </a:prstGeom>
        </p:spPr>
      </p:pic>
      <p:sp>
        <p:nvSpPr>
          <p:cNvPr id="6" name="TextBox 5">
            <a:extLst>
              <a:ext uri="{FF2B5EF4-FFF2-40B4-BE49-F238E27FC236}">
                <a16:creationId xmlns:a16="http://schemas.microsoft.com/office/drawing/2014/main" id="{B85A1495-4901-6EBE-3119-875F33162767}"/>
              </a:ext>
            </a:extLst>
          </p:cNvPr>
          <p:cNvSpPr txBox="1"/>
          <p:nvPr/>
        </p:nvSpPr>
        <p:spPr>
          <a:xfrm>
            <a:off x="3233057" y="174171"/>
            <a:ext cx="5138057" cy="369332"/>
          </a:xfrm>
          <a:prstGeom prst="rect">
            <a:avLst/>
          </a:prstGeom>
          <a:noFill/>
        </p:spPr>
        <p:txBody>
          <a:bodyPr wrap="square" rtlCol="0">
            <a:spAutoFit/>
          </a:bodyPr>
          <a:lstStyle/>
          <a:p>
            <a:pPr algn="ctr"/>
            <a:r>
              <a:rPr lang="en-GB" b="1" u="sng" dirty="0">
                <a:solidFill>
                  <a:schemeClr val="bg1"/>
                </a:solidFill>
              </a:rPr>
              <a:t>Home and Chatbot HTML</a:t>
            </a:r>
          </a:p>
        </p:txBody>
      </p:sp>
    </p:spTree>
    <p:extLst>
      <p:ext uri="{BB962C8B-B14F-4D97-AF65-F5344CB8AC3E}">
        <p14:creationId xmlns:p14="http://schemas.microsoft.com/office/powerpoint/2010/main" val="264800758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creenshot of a computer&#10;&#10;AI-generated content may be incorrect.">
            <a:extLst>
              <a:ext uri="{FF2B5EF4-FFF2-40B4-BE49-F238E27FC236}">
                <a16:creationId xmlns:a16="http://schemas.microsoft.com/office/drawing/2014/main" id="{493B8CF1-27DE-0AAD-13F6-2BAEBB9FFD2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3495" y="740229"/>
            <a:ext cx="5752505" cy="5704114"/>
          </a:xfrm>
          <a:prstGeom prst="rect">
            <a:avLst/>
          </a:prstGeom>
        </p:spPr>
      </p:pic>
      <p:pic>
        <p:nvPicPr>
          <p:cNvPr id="5" name="Picture 4" descr="A screenshot of a computer&#10;&#10;AI-generated content may be incorrect.">
            <a:extLst>
              <a:ext uri="{FF2B5EF4-FFF2-40B4-BE49-F238E27FC236}">
                <a16:creationId xmlns:a16="http://schemas.microsoft.com/office/drawing/2014/main" id="{BC929FED-987F-5880-1A95-DD6FAA8B2CD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520543" y="740229"/>
            <a:ext cx="5447705" cy="5704115"/>
          </a:xfrm>
          <a:prstGeom prst="rect">
            <a:avLst/>
          </a:prstGeom>
        </p:spPr>
      </p:pic>
      <p:sp>
        <p:nvSpPr>
          <p:cNvPr id="6" name="TextBox 5">
            <a:extLst>
              <a:ext uri="{FF2B5EF4-FFF2-40B4-BE49-F238E27FC236}">
                <a16:creationId xmlns:a16="http://schemas.microsoft.com/office/drawing/2014/main" id="{A2023BB3-30B2-4166-2564-3132EEE225DC}"/>
              </a:ext>
            </a:extLst>
          </p:cNvPr>
          <p:cNvSpPr txBox="1"/>
          <p:nvPr/>
        </p:nvSpPr>
        <p:spPr>
          <a:xfrm>
            <a:off x="3505200" y="40595"/>
            <a:ext cx="5671457" cy="369332"/>
          </a:xfrm>
          <a:prstGeom prst="rect">
            <a:avLst/>
          </a:prstGeom>
          <a:noFill/>
        </p:spPr>
        <p:txBody>
          <a:bodyPr wrap="square" rtlCol="0">
            <a:spAutoFit/>
          </a:bodyPr>
          <a:lstStyle/>
          <a:p>
            <a:pPr algn="ctr"/>
            <a:r>
              <a:rPr lang="en-GB" b="1" dirty="0">
                <a:solidFill>
                  <a:schemeClr val="bg1"/>
                </a:solidFill>
              </a:rPr>
              <a:t>Style CSS </a:t>
            </a:r>
            <a:r>
              <a:rPr lang="en-GB" b="1" dirty="0" err="1">
                <a:solidFill>
                  <a:schemeClr val="bg1"/>
                </a:solidFill>
              </a:rPr>
              <a:t>files’s</a:t>
            </a:r>
            <a:r>
              <a:rPr lang="en-GB" b="1" dirty="0">
                <a:solidFill>
                  <a:schemeClr val="bg1"/>
                </a:solidFill>
              </a:rPr>
              <a:t> first and final screenshots</a:t>
            </a:r>
          </a:p>
        </p:txBody>
      </p:sp>
    </p:spTree>
    <p:extLst>
      <p:ext uri="{BB962C8B-B14F-4D97-AF65-F5344CB8AC3E}">
        <p14:creationId xmlns:p14="http://schemas.microsoft.com/office/powerpoint/2010/main" val="410028658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creenshot of a computer program&#10;&#10;AI-generated content may be incorrect.">
            <a:extLst>
              <a:ext uri="{FF2B5EF4-FFF2-40B4-BE49-F238E27FC236}">
                <a16:creationId xmlns:a16="http://schemas.microsoft.com/office/drawing/2014/main" id="{0C9D27F0-6CB2-54AF-E915-4BBD0123D26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93914" y="729342"/>
            <a:ext cx="5589220" cy="5909747"/>
          </a:xfrm>
          <a:prstGeom prst="rect">
            <a:avLst/>
          </a:prstGeom>
        </p:spPr>
      </p:pic>
      <p:pic>
        <p:nvPicPr>
          <p:cNvPr id="5" name="Picture 4" descr="A screenshot of a computer program&#10;&#10;AI-generated content may be incorrect.">
            <a:extLst>
              <a:ext uri="{FF2B5EF4-FFF2-40B4-BE49-F238E27FC236}">
                <a16:creationId xmlns:a16="http://schemas.microsoft.com/office/drawing/2014/main" id="{3D37376A-8A84-9000-3960-E37D47E280B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96000" y="729342"/>
            <a:ext cx="5682344" cy="5909747"/>
          </a:xfrm>
          <a:prstGeom prst="rect">
            <a:avLst/>
          </a:prstGeom>
        </p:spPr>
      </p:pic>
      <p:sp>
        <p:nvSpPr>
          <p:cNvPr id="6" name="TextBox 5">
            <a:extLst>
              <a:ext uri="{FF2B5EF4-FFF2-40B4-BE49-F238E27FC236}">
                <a16:creationId xmlns:a16="http://schemas.microsoft.com/office/drawing/2014/main" id="{D3FFE7AE-03CD-1BCB-8071-8E43EFE7633B}"/>
              </a:ext>
            </a:extLst>
          </p:cNvPr>
          <p:cNvSpPr txBox="1"/>
          <p:nvPr/>
        </p:nvSpPr>
        <p:spPr>
          <a:xfrm>
            <a:off x="3363686" y="130629"/>
            <a:ext cx="5519057" cy="369332"/>
          </a:xfrm>
          <a:prstGeom prst="rect">
            <a:avLst/>
          </a:prstGeom>
          <a:noFill/>
        </p:spPr>
        <p:txBody>
          <a:bodyPr wrap="square" rtlCol="0">
            <a:spAutoFit/>
          </a:bodyPr>
          <a:lstStyle/>
          <a:p>
            <a:pPr algn="ctr"/>
            <a:r>
              <a:rPr lang="en-GB" b="1" u="sng" dirty="0">
                <a:solidFill>
                  <a:schemeClr val="bg1"/>
                </a:solidFill>
              </a:rPr>
              <a:t>Result. HTML screenshots</a:t>
            </a:r>
          </a:p>
        </p:txBody>
      </p:sp>
    </p:spTree>
    <p:extLst>
      <p:ext uri="{BB962C8B-B14F-4D97-AF65-F5344CB8AC3E}">
        <p14:creationId xmlns:p14="http://schemas.microsoft.com/office/powerpoint/2010/main" val="54363069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A screenshot of a computer&#10;&#10;AI-generated content may be incorrect.">
            <a:extLst>
              <a:ext uri="{FF2B5EF4-FFF2-40B4-BE49-F238E27FC236}">
                <a16:creationId xmlns:a16="http://schemas.microsoft.com/office/drawing/2014/main" id="{8A7206BA-16D7-544C-8145-0107CA6386C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6828" y="973508"/>
            <a:ext cx="5987143" cy="5116286"/>
          </a:xfrm>
          <a:prstGeom prst="rect">
            <a:avLst/>
          </a:prstGeom>
        </p:spPr>
      </p:pic>
      <p:pic>
        <p:nvPicPr>
          <p:cNvPr id="11" name="Picture 10" descr="A screenshot of a computer&#10;&#10;AI-generated content may be incorrect.">
            <a:extLst>
              <a:ext uri="{FF2B5EF4-FFF2-40B4-BE49-F238E27FC236}">
                <a16:creationId xmlns:a16="http://schemas.microsoft.com/office/drawing/2014/main" id="{CA32C07D-6A63-168E-FAAA-B28BDB7AE19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00800" y="973508"/>
            <a:ext cx="5323115" cy="5116286"/>
          </a:xfrm>
          <a:prstGeom prst="rect">
            <a:avLst/>
          </a:prstGeom>
        </p:spPr>
      </p:pic>
      <p:sp>
        <p:nvSpPr>
          <p:cNvPr id="12" name="TextBox 11">
            <a:extLst>
              <a:ext uri="{FF2B5EF4-FFF2-40B4-BE49-F238E27FC236}">
                <a16:creationId xmlns:a16="http://schemas.microsoft.com/office/drawing/2014/main" id="{A74F89E2-DF44-A78A-1D4D-A35EF8364221}"/>
              </a:ext>
            </a:extLst>
          </p:cNvPr>
          <p:cNvSpPr txBox="1"/>
          <p:nvPr/>
        </p:nvSpPr>
        <p:spPr>
          <a:xfrm>
            <a:off x="3744686" y="130629"/>
            <a:ext cx="6672943" cy="923330"/>
          </a:xfrm>
          <a:prstGeom prst="rect">
            <a:avLst/>
          </a:prstGeom>
          <a:noFill/>
        </p:spPr>
        <p:txBody>
          <a:bodyPr wrap="square" rtlCol="0">
            <a:spAutoFit/>
          </a:bodyPr>
          <a:lstStyle/>
          <a:p>
            <a:r>
              <a:rPr lang="en-GB" dirty="0">
                <a:solidFill>
                  <a:schemeClr val="bg1"/>
                </a:solidFill>
              </a:rPr>
              <a:t>The NHS Automated Healthcare Chatbot System's initial rendered homepage output and account registration options </a:t>
            </a:r>
          </a:p>
          <a:p>
            <a:endParaRPr lang="en-GB" dirty="0">
              <a:solidFill>
                <a:schemeClr val="bg1"/>
              </a:solidFill>
            </a:endParaRPr>
          </a:p>
        </p:txBody>
      </p:sp>
      <p:sp>
        <p:nvSpPr>
          <p:cNvPr id="2" name="TextBox 1">
            <a:extLst>
              <a:ext uri="{FF2B5EF4-FFF2-40B4-BE49-F238E27FC236}">
                <a16:creationId xmlns:a16="http://schemas.microsoft.com/office/drawing/2014/main" id="{0903D97F-6165-7FDD-B749-814B05588A02}"/>
              </a:ext>
            </a:extLst>
          </p:cNvPr>
          <p:cNvSpPr txBox="1"/>
          <p:nvPr/>
        </p:nvSpPr>
        <p:spPr>
          <a:xfrm>
            <a:off x="283029" y="130629"/>
            <a:ext cx="3352800" cy="646331"/>
          </a:xfrm>
          <a:prstGeom prst="rect">
            <a:avLst/>
          </a:prstGeom>
          <a:noFill/>
        </p:spPr>
        <p:txBody>
          <a:bodyPr wrap="square" rtlCol="0">
            <a:spAutoFit/>
          </a:bodyPr>
          <a:lstStyle/>
          <a:p>
            <a:r>
              <a:rPr lang="en-GB" b="1" u="sng" dirty="0">
                <a:solidFill>
                  <a:schemeClr val="bg1"/>
                </a:solidFill>
              </a:rPr>
              <a:t>Screenshots of frontend outcomes</a:t>
            </a:r>
            <a:endParaRPr lang="en-GB" dirty="0">
              <a:solidFill>
                <a:schemeClr val="bg1"/>
              </a:solidFill>
            </a:endParaRPr>
          </a:p>
        </p:txBody>
      </p:sp>
    </p:spTree>
    <p:extLst>
      <p:ext uri="{BB962C8B-B14F-4D97-AF65-F5344CB8AC3E}">
        <p14:creationId xmlns:p14="http://schemas.microsoft.com/office/powerpoint/2010/main" val="254172425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creenshot of a computer&#10;&#10;AI-generated content may be incorrect.">
            <a:extLst>
              <a:ext uri="{FF2B5EF4-FFF2-40B4-BE49-F238E27FC236}">
                <a16:creationId xmlns:a16="http://schemas.microsoft.com/office/drawing/2014/main" id="{05EF12DD-FBC8-8BCC-9B4E-46ABF1CD5FD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5943" y="794657"/>
            <a:ext cx="5529943" cy="5847607"/>
          </a:xfrm>
          <a:prstGeom prst="rect">
            <a:avLst/>
          </a:prstGeom>
        </p:spPr>
      </p:pic>
      <p:pic>
        <p:nvPicPr>
          <p:cNvPr id="6" name="Picture 5" descr="A screenshot of a computer&#10;&#10;AI-generated content may be incorrect.">
            <a:extLst>
              <a:ext uri="{FF2B5EF4-FFF2-40B4-BE49-F238E27FC236}">
                <a16:creationId xmlns:a16="http://schemas.microsoft.com/office/drawing/2014/main" id="{DB4ECF3E-C068-CCFD-67A4-E7AB12C598F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834743" y="781957"/>
            <a:ext cx="6161314" cy="5847607"/>
          </a:xfrm>
          <a:prstGeom prst="rect">
            <a:avLst/>
          </a:prstGeom>
        </p:spPr>
      </p:pic>
      <p:sp>
        <p:nvSpPr>
          <p:cNvPr id="8" name="TextBox 7">
            <a:extLst>
              <a:ext uri="{FF2B5EF4-FFF2-40B4-BE49-F238E27FC236}">
                <a16:creationId xmlns:a16="http://schemas.microsoft.com/office/drawing/2014/main" id="{E702485F-8776-C3A7-5A4C-5663F21DEA06}"/>
              </a:ext>
            </a:extLst>
          </p:cNvPr>
          <p:cNvSpPr txBox="1"/>
          <p:nvPr/>
        </p:nvSpPr>
        <p:spPr>
          <a:xfrm>
            <a:off x="2857500" y="204850"/>
            <a:ext cx="5954486" cy="369332"/>
          </a:xfrm>
          <a:prstGeom prst="rect">
            <a:avLst/>
          </a:prstGeom>
          <a:noFill/>
        </p:spPr>
        <p:txBody>
          <a:bodyPr wrap="square" rtlCol="0">
            <a:spAutoFit/>
          </a:bodyPr>
          <a:lstStyle/>
          <a:p>
            <a:pPr algn="ctr"/>
            <a:r>
              <a:rPr lang="en-GB" b="1" dirty="0">
                <a:solidFill>
                  <a:schemeClr val="bg1"/>
                </a:solidFill>
              </a:rPr>
              <a:t>Screenshots of successful login  outcome </a:t>
            </a:r>
          </a:p>
        </p:txBody>
      </p:sp>
    </p:spTree>
    <p:extLst>
      <p:ext uri="{BB962C8B-B14F-4D97-AF65-F5344CB8AC3E}">
        <p14:creationId xmlns:p14="http://schemas.microsoft.com/office/powerpoint/2010/main" val="134118403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screenshot of a computer&#10;&#10;AI-generated content may be incorrect.">
            <a:extLst>
              <a:ext uri="{FF2B5EF4-FFF2-40B4-BE49-F238E27FC236}">
                <a16:creationId xmlns:a16="http://schemas.microsoft.com/office/drawing/2014/main" id="{B2062BE2-C80D-92D1-9964-4DFB245F1C8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2143" y="696686"/>
            <a:ext cx="5823858" cy="5761419"/>
          </a:xfrm>
          <a:prstGeom prst="rect">
            <a:avLst/>
          </a:prstGeom>
        </p:spPr>
      </p:pic>
      <p:pic>
        <p:nvPicPr>
          <p:cNvPr id="9" name="Picture 8" descr="A screenshot of a computer&#10;&#10;AI-generated content may be incorrect.">
            <a:extLst>
              <a:ext uri="{FF2B5EF4-FFF2-40B4-BE49-F238E27FC236}">
                <a16:creationId xmlns:a16="http://schemas.microsoft.com/office/drawing/2014/main" id="{1BA3055C-7DB5-2C48-5254-FF7CB9A19A8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68143" y="641577"/>
            <a:ext cx="5551716" cy="5816528"/>
          </a:xfrm>
          <a:prstGeom prst="rect">
            <a:avLst/>
          </a:prstGeom>
        </p:spPr>
      </p:pic>
      <p:sp>
        <p:nvSpPr>
          <p:cNvPr id="10" name="TextBox 9">
            <a:extLst>
              <a:ext uri="{FF2B5EF4-FFF2-40B4-BE49-F238E27FC236}">
                <a16:creationId xmlns:a16="http://schemas.microsoft.com/office/drawing/2014/main" id="{E967C00A-954F-3A1A-2974-352BB6EFD491}"/>
              </a:ext>
            </a:extLst>
          </p:cNvPr>
          <p:cNvSpPr txBox="1"/>
          <p:nvPr/>
        </p:nvSpPr>
        <p:spPr>
          <a:xfrm>
            <a:off x="2873829" y="76200"/>
            <a:ext cx="6052457" cy="369332"/>
          </a:xfrm>
          <a:prstGeom prst="rect">
            <a:avLst/>
          </a:prstGeom>
          <a:noFill/>
        </p:spPr>
        <p:txBody>
          <a:bodyPr wrap="square" rtlCol="0">
            <a:spAutoFit/>
          </a:bodyPr>
          <a:lstStyle/>
          <a:p>
            <a:pPr algn="ctr"/>
            <a:r>
              <a:rPr lang="en-GB" b="1" dirty="0">
                <a:solidFill>
                  <a:schemeClr val="bg1"/>
                </a:solidFill>
              </a:rPr>
              <a:t>Screen with symptoms options </a:t>
            </a:r>
          </a:p>
        </p:txBody>
      </p:sp>
    </p:spTree>
    <p:extLst>
      <p:ext uri="{BB962C8B-B14F-4D97-AF65-F5344CB8AC3E}">
        <p14:creationId xmlns:p14="http://schemas.microsoft.com/office/powerpoint/2010/main" val="112114390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creenshot of a computer&#10;&#10;AI-generated content may be incorrect.">
            <a:extLst>
              <a:ext uri="{FF2B5EF4-FFF2-40B4-BE49-F238E27FC236}">
                <a16:creationId xmlns:a16="http://schemas.microsoft.com/office/drawing/2014/main" id="{14735796-92E2-27B5-E02E-106E8563365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5944" y="925284"/>
            <a:ext cx="5715000" cy="5555047"/>
          </a:xfrm>
          <a:prstGeom prst="rect">
            <a:avLst/>
          </a:prstGeom>
        </p:spPr>
      </p:pic>
      <p:pic>
        <p:nvPicPr>
          <p:cNvPr id="5" name="Picture 4" descr="A screenshot of a computer&#10;&#10;AI-generated content may be incorrect.">
            <a:extLst>
              <a:ext uri="{FF2B5EF4-FFF2-40B4-BE49-F238E27FC236}">
                <a16:creationId xmlns:a16="http://schemas.microsoft.com/office/drawing/2014/main" id="{1F45BDF2-2391-91FD-9B0C-9FF987BFC79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96000" y="925285"/>
            <a:ext cx="5900057" cy="5555046"/>
          </a:xfrm>
          <a:prstGeom prst="rect">
            <a:avLst/>
          </a:prstGeom>
        </p:spPr>
      </p:pic>
      <p:sp>
        <p:nvSpPr>
          <p:cNvPr id="6" name="TextBox 5">
            <a:extLst>
              <a:ext uri="{FF2B5EF4-FFF2-40B4-BE49-F238E27FC236}">
                <a16:creationId xmlns:a16="http://schemas.microsoft.com/office/drawing/2014/main" id="{D83F20FC-5EA7-675A-F52B-A972880563FF}"/>
              </a:ext>
            </a:extLst>
          </p:cNvPr>
          <p:cNvSpPr txBox="1"/>
          <p:nvPr/>
        </p:nvSpPr>
        <p:spPr>
          <a:xfrm>
            <a:off x="3309256" y="54503"/>
            <a:ext cx="5736772" cy="646331"/>
          </a:xfrm>
          <a:prstGeom prst="rect">
            <a:avLst/>
          </a:prstGeom>
          <a:noFill/>
        </p:spPr>
        <p:txBody>
          <a:bodyPr wrap="square" rtlCol="0">
            <a:spAutoFit/>
          </a:bodyPr>
          <a:lstStyle/>
          <a:p>
            <a:pPr algn="ctr"/>
            <a:r>
              <a:rPr lang="en-GB" b="1" dirty="0">
                <a:solidFill>
                  <a:schemeClr val="bg1"/>
                </a:solidFill>
              </a:rPr>
              <a:t>Selection of choice to book an appointment with the GP &amp; Pharmacy </a:t>
            </a:r>
          </a:p>
        </p:txBody>
      </p:sp>
    </p:spTree>
    <p:extLst>
      <p:ext uri="{BB962C8B-B14F-4D97-AF65-F5344CB8AC3E}">
        <p14:creationId xmlns:p14="http://schemas.microsoft.com/office/powerpoint/2010/main" val="341827160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creenshot of a computer&#10;&#10;AI-generated content may be incorrect.">
            <a:extLst>
              <a:ext uri="{FF2B5EF4-FFF2-40B4-BE49-F238E27FC236}">
                <a16:creationId xmlns:a16="http://schemas.microsoft.com/office/drawing/2014/main" id="{7AAEF9DE-3010-CE86-56EE-1E9E9B66C4B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22513" y="903514"/>
            <a:ext cx="10940144" cy="5554591"/>
          </a:xfrm>
          <a:prstGeom prst="rect">
            <a:avLst/>
          </a:prstGeom>
        </p:spPr>
      </p:pic>
      <p:sp>
        <p:nvSpPr>
          <p:cNvPr id="4" name="TextBox 3">
            <a:extLst>
              <a:ext uri="{FF2B5EF4-FFF2-40B4-BE49-F238E27FC236}">
                <a16:creationId xmlns:a16="http://schemas.microsoft.com/office/drawing/2014/main" id="{ED7733CB-299B-379A-DFD2-B2B16061AB71}"/>
              </a:ext>
            </a:extLst>
          </p:cNvPr>
          <p:cNvSpPr txBox="1"/>
          <p:nvPr/>
        </p:nvSpPr>
        <p:spPr>
          <a:xfrm>
            <a:off x="3004456" y="215229"/>
            <a:ext cx="6379030" cy="369332"/>
          </a:xfrm>
          <a:prstGeom prst="rect">
            <a:avLst/>
          </a:prstGeom>
          <a:noFill/>
        </p:spPr>
        <p:txBody>
          <a:bodyPr wrap="square" rtlCol="0">
            <a:spAutoFit/>
          </a:bodyPr>
          <a:lstStyle/>
          <a:p>
            <a:pPr algn="ctr"/>
            <a:r>
              <a:rPr lang="en-GB" b="1" dirty="0">
                <a:solidFill>
                  <a:schemeClr val="bg1"/>
                </a:solidFill>
              </a:rPr>
              <a:t>Confirmation of the booked appointment in the pharmacy </a:t>
            </a:r>
          </a:p>
        </p:txBody>
      </p:sp>
    </p:spTree>
    <p:extLst>
      <p:ext uri="{BB962C8B-B14F-4D97-AF65-F5344CB8AC3E}">
        <p14:creationId xmlns:p14="http://schemas.microsoft.com/office/powerpoint/2010/main" val="408559900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screenshot of a computer&#10;&#10;AI-generated content may be incorrect.">
            <a:extLst>
              <a:ext uri="{FF2B5EF4-FFF2-40B4-BE49-F238E27FC236}">
                <a16:creationId xmlns:a16="http://schemas.microsoft.com/office/drawing/2014/main" id="{19018002-03E0-748F-9C6A-8C159F355D6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5058" y="1088570"/>
            <a:ext cx="5747656" cy="5391760"/>
          </a:xfrm>
          <a:prstGeom prst="rect">
            <a:avLst/>
          </a:prstGeom>
        </p:spPr>
      </p:pic>
      <p:sp>
        <p:nvSpPr>
          <p:cNvPr id="6" name="TextBox 5">
            <a:extLst>
              <a:ext uri="{FF2B5EF4-FFF2-40B4-BE49-F238E27FC236}">
                <a16:creationId xmlns:a16="http://schemas.microsoft.com/office/drawing/2014/main" id="{2324BE68-D8CF-F847-C5D8-74FCD7D1397D}"/>
              </a:ext>
            </a:extLst>
          </p:cNvPr>
          <p:cNvSpPr txBox="1"/>
          <p:nvPr/>
        </p:nvSpPr>
        <p:spPr>
          <a:xfrm>
            <a:off x="3222171" y="228600"/>
            <a:ext cx="5660571" cy="369332"/>
          </a:xfrm>
          <a:prstGeom prst="rect">
            <a:avLst/>
          </a:prstGeom>
          <a:noFill/>
        </p:spPr>
        <p:txBody>
          <a:bodyPr wrap="square" rtlCol="0">
            <a:spAutoFit/>
          </a:bodyPr>
          <a:lstStyle/>
          <a:p>
            <a:pPr algn="ctr"/>
            <a:r>
              <a:rPr lang="en-GB" b="1" dirty="0">
                <a:solidFill>
                  <a:schemeClr val="bg1"/>
                </a:solidFill>
              </a:rPr>
              <a:t>Outcome of the appointment booked with the GP</a:t>
            </a:r>
          </a:p>
        </p:txBody>
      </p:sp>
      <p:pic>
        <p:nvPicPr>
          <p:cNvPr id="8" name="Picture 7" descr="A screenshot of a computer&#10;&#10;AI-generated content may be incorrect.">
            <a:extLst>
              <a:ext uri="{FF2B5EF4-FFF2-40B4-BE49-F238E27FC236}">
                <a16:creationId xmlns:a16="http://schemas.microsoft.com/office/drawing/2014/main" id="{B9ADD0B7-FFC4-198B-6AA1-8481A001AA3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63343" y="1088569"/>
            <a:ext cx="5943599" cy="5391761"/>
          </a:xfrm>
          <a:prstGeom prst="rect">
            <a:avLst/>
          </a:prstGeom>
        </p:spPr>
      </p:pic>
    </p:spTree>
    <p:extLst>
      <p:ext uri="{BB962C8B-B14F-4D97-AF65-F5344CB8AC3E}">
        <p14:creationId xmlns:p14="http://schemas.microsoft.com/office/powerpoint/2010/main" val="132096748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creenshot of a computer&#10;&#10;AI-generated content may be incorrect.">
            <a:extLst>
              <a:ext uri="{FF2B5EF4-FFF2-40B4-BE49-F238E27FC236}">
                <a16:creationId xmlns:a16="http://schemas.microsoft.com/office/drawing/2014/main" id="{78D7C0DE-13C1-D630-8105-FD8AC87C473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96933" y="892629"/>
            <a:ext cx="5799067" cy="5584528"/>
          </a:xfrm>
          <a:prstGeom prst="rect">
            <a:avLst/>
          </a:prstGeom>
        </p:spPr>
      </p:pic>
      <p:pic>
        <p:nvPicPr>
          <p:cNvPr id="5" name="Picture 4" descr="A screenshot of a computer&#10;&#10;AI-generated content may be incorrect.">
            <a:extLst>
              <a:ext uri="{FF2B5EF4-FFF2-40B4-BE49-F238E27FC236}">
                <a16:creationId xmlns:a16="http://schemas.microsoft.com/office/drawing/2014/main" id="{CE6D6F9B-1A70-4F27-779A-7965DDDBF08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24600" y="892629"/>
            <a:ext cx="5713490" cy="5584528"/>
          </a:xfrm>
          <a:prstGeom prst="rect">
            <a:avLst/>
          </a:prstGeom>
        </p:spPr>
      </p:pic>
      <p:sp>
        <p:nvSpPr>
          <p:cNvPr id="6" name="TextBox 5">
            <a:extLst>
              <a:ext uri="{FF2B5EF4-FFF2-40B4-BE49-F238E27FC236}">
                <a16:creationId xmlns:a16="http://schemas.microsoft.com/office/drawing/2014/main" id="{B43B76E8-D371-332E-7EBA-449A44B83E19}"/>
              </a:ext>
            </a:extLst>
          </p:cNvPr>
          <p:cNvSpPr txBox="1"/>
          <p:nvPr/>
        </p:nvSpPr>
        <p:spPr>
          <a:xfrm>
            <a:off x="2906486" y="195943"/>
            <a:ext cx="6531428" cy="369332"/>
          </a:xfrm>
          <a:prstGeom prst="rect">
            <a:avLst/>
          </a:prstGeom>
          <a:noFill/>
        </p:spPr>
        <p:txBody>
          <a:bodyPr wrap="square" rtlCol="0">
            <a:spAutoFit/>
          </a:bodyPr>
          <a:lstStyle/>
          <a:p>
            <a:pPr algn="ctr"/>
            <a:r>
              <a:rPr lang="en-GB" b="1" dirty="0">
                <a:solidFill>
                  <a:schemeClr val="bg1"/>
                </a:solidFill>
              </a:rPr>
              <a:t>Prompt </a:t>
            </a:r>
            <a:r>
              <a:rPr lang="en-GB" b="1" dirty="0" err="1">
                <a:solidFill>
                  <a:schemeClr val="bg1"/>
                </a:solidFill>
              </a:rPr>
              <a:t>aAppointment</a:t>
            </a:r>
            <a:r>
              <a:rPr lang="en-GB" b="1" dirty="0">
                <a:solidFill>
                  <a:schemeClr val="bg1"/>
                </a:solidFill>
              </a:rPr>
              <a:t> booked for a critical condition patient</a:t>
            </a:r>
          </a:p>
        </p:txBody>
      </p:sp>
    </p:spTree>
    <p:extLst>
      <p:ext uri="{BB962C8B-B14F-4D97-AF65-F5344CB8AC3E}">
        <p14:creationId xmlns:p14="http://schemas.microsoft.com/office/powerpoint/2010/main" val="205547247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creenshot of a computer&#10;&#10;AI-generated content may be incorrect.">
            <a:extLst>
              <a:ext uri="{FF2B5EF4-FFF2-40B4-BE49-F238E27FC236}">
                <a16:creationId xmlns:a16="http://schemas.microsoft.com/office/drawing/2014/main" id="{F51F44A5-1DF8-294A-3B20-CBF3E922873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8857" y="1439815"/>
            <a:ext cx="5573486" cy="5050042"/>
          </a:xfrm>
          <a:prstGeom prst="rect">
            <a:avLst/>
          </a:prstGeom>
        </p:spPr>
      </p:pic>
      <p:pic>
        <p:nvPicPr>
          <p:cNvPr id="5" name="Picture 4" descr="A screenshot of a computer&#10;&#10;AI-generated content may be incorrect.">
            <a:extLst>
              <a:ext uri="{FF2B5EF4-FFF2-40B4-BE49-F238E27FC236}">
                <a16:creationId xmlns:a16="http://schemas.microsoft.com/office/drawing/2014/main" id="{593A82FB-C394-DF4C-1885-C5521FAF66F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856514" y="1132113"/>
            <a:ext cx="6106886" cy="5357743"/>
          </a:xfrm>
          <a:prstGeom prst="rect">
            <a:avLst/>
          </a:prstGeom>
        </p:spPr>
      </p:pic>
      <p:sp>
        <p:nvSpPr>
          <p:cNvPr id="6" name="TextBox 5">
            <a:extLst>
              <a:ext uri="{FF2B5EF4-FFF2-40B4-BE49-F238E27FC236}">
                <a16:creationId xmlns:a16="http://schemas.microsoft.com/office/drawing/2014/main" id="{1BD01DE0-256D-EB98-B92F-5C308D02EB4A}"/>
              </a:ext>
            </a:extLst>
          </p:cNvPr>
          <p:cNvSpPr txBox="1"/>
          <p:nvPr/>
        </p:nvSpPr>
        <p:spPr>
          <a:xfrm>
            <a:off x="3907971" y="119743"/>
            <a:ext cx="5203372" cy="369332"/>
          </a:xfrm>
          <a:prstGeom prst="rect">
            <a:avLst/>
          </a:prstGeom>
          <a:noFill/>
        </p:spPr>
        <p:txBody>
          <a:bodyPr wrap="square" rtlCol="0">
            <a:spAutoFit/>
          </a:bodyPr>
          <a:lstStyle/>
          <a:p>
            <a:pPr algn="ctr"/>
            <a:r>
              <a:rPr lang="en-GB" b="1" dirty="0">
                <a:solidFill>
                  <a:schemeClr val="bg1"/>
                </a:solidFill>
              </a:rPr>
              <a:t>Admin Login and database </a:t>
            </a:r>
          </a:p>
        </p:txBody>
      </p:sp>
      <p:sp>
        <p:nvSpPr>
          <p:cNvPr id="2" name="TextBox 1">
            <a:extLst>
              <a:ext uri="{FF2B5EF4-FFF2-40B4-BE49-F238E27FC236}">
                <a16:creationId xmlns:a16="http://schemas.microsoft.com/office/drawing/2014/main" id="{E39ADBA8-D52F-86BF-827D-77A801967795}"/>
              </a:ext>
            </a:extLst>
          </p:cNvPr>
          <p:cNvSpPr txBox="1"/>
          <p:nvPr/>
        </p:nvSpPr>
        <p:spPr>
          <a:xfrm>
            <a:off x="228600" y="239486"/>
            <a:ext cx="4974771" cy="1200329"/>
          </a:xfrm>
          <a:prstGeom prst="rect">
            <a:avLst/>
          </a:prstGeom>
          <a:noFill/>
        </p:spPr>
        <p:txBody>
          <a:bodyPr wrap="square" rtlCol="0">
            <a:spAutoFit/>
          </a:bodyPr>
          <a:lstStyle/>
          <a:p>
            <a:r>
              <a:rPr lang="en-GB" b="1" dirty="0">
                <a:solidFill>
                  <a:schemeClr val="bg1"/>
                </a:solidFill>
              </a:rPr>
              <a:t>Admin login link can be seen by this link </a:t>
            </a:r>
            <a:r>
              <a:rPr lang="en-GB" dirty="0">
                <a:solidFill>
                  <a:schemeClr val="bg1"/>
                </a:solidFill>
              </a:rPr>
              <a:t>(works once the website is open)</a:t>
            </a:r>
          </a:p>
          <a:p>
            <a:r>
              <a:rPr lang="en-GB" u="sng" dirty="0">
                <a:solidFill>
                  <a:schemeClr val="bg1"/>
                </a:solidFill>
                <a:hlinkClick r:id="rId4">
                  <a:extLst>
                    <a:ext uri="{A12FA001-AC4F-418D-AE19-62706E023703}">
                      <ahyp:hlinkClr xmlns:ahyp="http://schemas.microsoft.com/office/drawing/2018/hyperlinkcolor" val="tx"/>
                    </a:ext>
                  </a:extLst>
                </a:hlinkClick>
              </a:rPr>
              <a:t>http://127.0.0.1:5000/admin/login</a:t>
            </a:r>
            <a:r>
              <a:rPr lang="en-GB" dirty="0">
                <a:solidFill>
                  <a:schemeClr val="bg1"/>
                </a:solidFill>
              </a:rPr>
              <a:t> </a:t>
            </a:r>
          </a:p>
          <a:p>
            <a:r>
              <a:rPr lang="en-GB" u="sng" dirty="0">
                <a:solidFill>
                  <a:schemeClr val="bg1"/>
                </a:solidFill>
                <a:hlinkClick r:id="rId5">
                  <a:extLst>
                    <a:ext uri="{A12FA001-AC4F-418D-AE19-62706E023703}">
                      <ahyp:hlinkClr xmlns:ahyp="http://schemas.microsoft.com/office/drawing/2018/hyperlinkcolor" val="tx"/>
                    </a:ext>
                  </a:extLst>
                </a:hlinkClick>
              </a:rPr>
              <a:t>http://127.0.0.1:5000/admin/dashboard</a:t>
            </a:r>
            <a:r>
              <a:rPr lang="en-GB" dirty="0">
                <a:solidFill>
                  <a:schemeClr val="bg1"/>
                </a:solidFill>
              </a:rPr>
              <a:t> </a:t>
            </a:r>
          </a:p>
        </p:txBody>
      </p:sp>
    </p:spTree>
    <p:extLst>
      <p:ext uri="{BB962C8B-B14F-4D97-AF65-F5344CB8AC3E}">
        <p14:creationId xmlns:p14="http://schemas.microsoft.com/office/powerpoint/2010/main" val="215633462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creenshot of a computer&#10;&#10;AI-generated content may be incorrect.">
            <a:extLst>
              <a:ext uri="{FF2B5EF4-FFF2-40B4-BE49-F238E27FC236}">
                <a16:creationId xmlns:a16="http://schemas.microsoft.com/office/drawing/2014/main" id="{CF8337DB-294F-363F-3B62-E59F82FDC25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4171" y="979714"/>
            <a:ext cx="5834743" cy="5446189"/>
          </a:xfrm>
          <a:prstGeom prst="rect">
            <a:avLst/>
          </a:prstGeom>
        </p:spPr>
      </p:pic>
      <p:pic>
        <p:nvPicPr>
          <p:cNvPr id="5" name="Picture 4" descr="A screenshot of a computer&#10;&#10;AI-generated content may be incorrect.">
            <a:extLst>
              <a:ext uri="{FF2B5EF4-FFF2-40B4-BE49-F238E27FC236}">
                <a16:creationId xmlns:a16="http://schemas.microsoft.com/office/drawing/2014/main" id="{EF13E28E-5B86-35DA-9070-65100DA6590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48401" y="979714"/>
            <a:ext cx="5682342" cy="5446189"/>
          </a:xfrm>
          <a:prstGeom prst="rect">
            <a:avLst/>
          </a:prstGeom>
        </p:spPr>
      </p:pic>
      <p:sp>
        <p:nvSpPr>
          <p:cNvPr id="6" name="TextBox 5">
            <a:extLst>
              <a:ext uri="{FF2B5EF4-FFF2-40B4-BE49-F238E27FC236}">
                <a16:creationId xmlns:a16="http://schemas.microsoft.com/office/drawing/2014/main" id="{887C698C-4586-DB61-EF47-08EA56C5EA4B}"/>
              </a:ext>
            </a:extLst>
          </p:cNvPr>
          <p:cNvSpPr txBox="1"/>
          <p:nvPr/>
        </p:nvSpPr>
        <p:spPr>
          <a:xfrm>
            <a:off x="3472543" y="217714"/>
            <a:ext cx="5682343" cy="646331"/>
          </a:xfrm>
          <a:prstGeom prst="rect">
            <a:avLst/>
          </a:prstGeom>
          <a:noFill/>
        </p:spPr>
        <p:txBody>
          <a:bodyPr wrap="square" rtlCol="0">
            <a:spAutoFit/>
          </a:bodyPr>
          <a:lstStyle/>
          <a:p>
            <a:r>
              <a:rPr lang="en-GB" b="1" dirty="0">
                <a:solidFill>
                  <a:schemeClr val="bg1"/>
                </a:solidFill>
              </a:rPr>
              <a:t>Simulated database of patients and  appointments booked details</a:t>
            </a:r>
          </a:p>
        </p:txBody>
      </p:sp>
    </p:spTree>
    <p:extLst>
      <p:ext uri="{BB962C8B-B14F-4D97-AF65-F5344CB8AC3E}">
        <p14:creationId xmlns:p14="http://schemas.microsoft.com/office/powerpoint/2010/main" val="71989825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29CFF0-B1EC-7C2B-7322-D6F8BD451FCC}"/>
              </a:ext>
            </a:extLst>
          </p:cNvPr>
          <p:cNvSpPr>
            <a:spLocks noGrp="1"/>
          </p:cNvSpPr>
          <p:nvPr>
            <p:ph type="title"/>
          </p:nvPr>
        </p:nvSpPr>
        <p:spPr/>
        <p:txBody>
          <a:bodyPr/>
          <a:lstStyle/>
          <a:p>
            <a:pPr algn="ctr"/>
            <a:r>
              <a:rPr lang="en-GB">
                <a:solidFill>
                  <a:schemeClr val="bg1"/>
                </a:solidFill>
              </a:rPr>
              <a:t>References</a:t>
            </a:r>
          </a:p>
        </p:txBody>
      </p:sp>
      <p:sp>
        <p:nvSpPr>
          <p:cNvPr id="3" name="Content Placeholder 2">
            <a:extLst>
              <a:ext uri="{FF2B5EF4-FFF2-40B4-BE49-F238E27FC236}">
                <a16:creationId xmlns:a16="http://schemas.microsoft.com/office/drawing/2014/main" id="{E238A2B2-2194-8C6B-1977-DD52840A8A00}"/>
              </a:ext>
            </a:extLst>
          </p:cNvPr>
          <p:cNvSpPr>
            <a:spLocks noGrp="1"/>
          </p:cNvSpPr>
          <p:nvPr>
            <p:ph idx="1"/>
          </p:nvPr>
        </p:nvSpPr>
        <p:spPr/>
        <p:txBody>
          <a:bodyPr>
            <a:normAutofit fontScale="32500" lnSpcReduction="20000"/>
          </a:bodyPr>
          <a:lstStyle/>
          <a:p>
            <a:pPr algn="just">
              <a:lnSpc>
                <a:spcPct val="120000"/>
              </a:lnSpc>
            </a:pPr>
            <a:r>
              <a:rPr lang="en-GB" dirty="0">
                <a:solidFill>
                  <a:schemeClr val="bg1"/>
                </a:solidFill>
              </a:rPr>
              <a:t>[1] A. L. </a:t>
            </a:r>
            <a:r>
              <a:rPr lang="en-GB" dirty="0" err="1">
                <a:solidFill>
                  <a:schemeClr val="bg1"/>
                </a:solidFill>
              </a:rPr>
              <a:t>Creavin</a:t>
            </a:r>
            <a:r>
              <a:rPr lang="en-GB" dirty="0">
                <a:solidFill>
                  <a:schemeClr val="bg1"/>
                </a:solidFill>
              </a:rPr>
              <a:t> and S. T. </a:t>
            </a:r>
            <a:r>
              <a:rPr lang="en-GB" dirty="0" err="1">
                <a:solidFill>
                  <a:schemeClr val="bg1"/>
                </a:solidFill>
              </a:rPr>
              <a:t>Creavin</a:t>
            </a:r>
            <a:r>
              <a:rPr lang="en-GB" dirty="0">
                <a:solidFill>
                  <a:schemeClr val="bg1"/>
                </a:solidFill>
              </a:rPr>
              <a:t>, "The overlooked challenges facing out-of-hours primary care in the NHS: a missed opportunity in policy," BJGP open, vol. 9, no. 1, 2025.</a:t>
            </a:r>
          </a:p>
          <a:p>
            <a:pPr algn="just">
              <a:lnSpc>
                <a:spcPct val="120000"/>
              </a:lnSpc>
            </a:pPr>
            <a:r>
              <a:rPr lang="en-GB" dirty="0">
                <a:solidFill>
                  <a:schemeClr val="bg1"/>
                </a:solidFill>
              </a:rPr>
              <a:t> [2] J. Keith, F. Grimm and A. Steventon, "How better use of data can help address key challenges facing the NHS," The Health Foundation, pp.1–16, 2022. </a:t>
            </a:r>
          </a:p>
          <a:p>
            <a:pPr algn="just">
              <a:lnSpc>
                <a:spcPct val="120000"/>
              </a:lnSpc>
            </a:pPr>
            <a:r>
              <a:rPr lang="en-GB" dirty="0">
                <a:solidFill>
                  <a:schemeClr val="bg1"/>
                </a:solidFill>
              </a:rPr>
              <a:t>[3] T. Bickmore, D. Schulman, and L. Yin, “Maintaining Engagement in Long-Term Interventions with Relational Agents,” Applied Artificial Intelligence, vol. 24, no. 6, pp. 648–666, 2010. </a:t>
            </a:r>
          </a:p>
          <a:p>
            <a:pPr algn="just">
              <a:lnSpc>
                <a:spcPct val="120000"/>
              </a:lnSpc>
            </a:pPr>
            <a:r>
              <a:rPr lang="en-GB" dirty="0">
                <a:solidFill>
                  <a:schemeClr val="bg1"/>
                </a:solidFill>
              </a:rPr>
              <a:t>[4] C. </a:t>
            </a:r>
            <a:r>
              <a:rPr lang="en-GB" dirty="0" err="1">
                <a:solidFill>
                  <a:schemeClr val="bg1"/>
                </a:solidFill>
              </a:rPr>
              <a:t>Palanica</a:t>
            </a:r>
            <a:r>
              <a:rPr lang="en-GB" dirty="0">
                <a:solidFill>
                  <a:schemeClr val="bg1"/>
                </a:solidFill>
              </a:rPr>
              <a:t> et al., “Physicians’ Perceptions of Chatbots in Health Care: Cross-Sectional Web-Based Survey,” JMIR Medical Education, vol. 5, no. 2, p. e13987, 2019. </a:t>
            </a:r>
          </a:p>
          <a:p>
            <a:pPr algn="just">
              <a:lnSpc>
                <a:spcPct val="120000"/>
              </a:lnSpc>
            </a:pPr>
            <a:r>
              <a:rPr lang="en-GB" dirty="0">
                <a:solidFill>
                  <a:schemeClr val="bg1"/>
                </a:solidFill>
              </a:rPr>
              <a:t>[5] R. Arias, et al., "Limitations and Benefits of the ChatGPT for Python Programmers and Its Tools for Evaluation," Computer Science On-line Conference, 2024.</a:t>
            </a:r>
          </a:p>
          <a:p>
            <a:pPr algn="just">
              <a:lnSpc>
                <a:spcPct val="120000"/>
              </a:lnSpc>
            </a:pPr>
            <a:r>
              <a:rPr lang="en-GB" dirty="0">
                <a:solidFill>
                  <a:schemeClr val="bg1"/>
                </a:solidFill>
              </a:rPr>
              <a:t> [6] H. P. </a:t>
            </a:r>
            <a:r>
              <a:rPr lang="en-GB" dirty="0" err="1">
                <a:solidFill>
                  <a:schemeClr val="bg1"/>
                </a:solidFill>
              </a:rPr>
              <a:t>Bomma</a:t>
            </a:r>
            <a:r>
              <a:rPr lang="en-GB" dirty="0">
                <a:solidFill>
                  <a:schemeClr val="bg1"/>
                </a:solidFill>
              </a:rPr>
              <a:t>, "Exploration of Python and Scala in Databricks Advantages and Challenges," IJSAT-International Journal on Science and Technology, vol. 14, no. 3, 2023.</a:t>
            </a:r>
          </a:p>
          <a:p>
            <a:pPr algn="just">
              <a:lnSpc>
                <a:spcPct val="120000"/>
              </a:lnSpc>
            </a:pPr>
            <a:r>
              <a:rPr lang="en-GB" dirty="0">
                <a:solidFill>
                  <a:schemeClr val="bg1"/>
                </a:solidFill>
              </a:rPr>
              <a:t> [7] R. K. </a:t>
            </a:r>
            <a:r>
              <a:rPr lang="en-GB" dirty="0" err="1">
                <a:solidFill>
                  <a:schemeClr val="bg1"/>
                </a:solidFill>
              </a:rPr>
              <a:t>Debbadi</a:t>
            </a:r>
            <a:r>
              <a:rPr lang="en-GB" dirty="0">
                <a:solidFill>
                  <a:schemeClr val="bg1"/>
                </a:solidFill>
              </a:rPr>
              <a:t> and O. Boateng, "Developing intelligent automation workflows in Microsoft Power Automate by embedding deep learning algorithms for real-time process adaptation," Int J Sci Res Arch, vol. 14, no. 2, pp.802–820, 2025.</a:t>
            </a:r>
          </a:p>
          <a:p>
            <a:pPr algn="just">
              <a:lnSpc>
                <a:spcPct val="120000"/>
              </a:lnSpc>
            </a:pPr>
            <a:r>
              <a:rPr lang="en-GB" dirty="0">
                <a:solidFill>
                  <a:schemeClr val="bg1"/>
                </a:solidFill>
              </a:rPr>
              <a:t> [8] P. Ferreira, "Automatic dialog flow extraction and guidance," Proceedings of the 17th Conference of the European Chapter of the Association for Computational Linguistics: Student Research Workshop, 2023.</a:t>
            </a:r>
          </a:p>
          <a:p>
            <a:pPr algn="just">
              <a:lnSpc>
                <a:spcPct val="120000"/>
              </a:lnSpc>
            </a:pPr>
            <a:r>
              <a:rPr lang="en-GB" dirty="0">
                <a:solidFill>
                  <a:schemeClr val="bg1"/>
                </a:solidFill>
              </a:rPr>
              <a:t> [9] A. </a:t>
            </a:r>
            <a:r>
              <a:rPr lang="en-GB" dirty="0" err="1">
                <a:solidFill>
                  <a:schemeClr val="bg1"/>
                </a:solidFill>
              </a:rPr>
              <a:t>Natatsuka</a:t>
            </a:r>
            <a:r>
              <a:rPr lang="en-GB" dirty="0">
                <a:solidFill>
                  <a:schemeClr val="bg1"/>
                </a:solidFill>
              </a:rPr>
              <a:t>, et al., "Understanding the </a:t>
            </a:r>
            <a:r>
              <a:rPr lang="en-GB" dirty="0" err="1">
                <a:solidFill>
                  <a:schemeClr val="bg1"/>
                </a:solidFill>
              </a:rPr>
              <a:t>behavior</a:t>
            </a:r>
            <a:r>
              <a:rPr lang="en-GB" dirty="0">
                <a:solidFill>
                  <a:schemeClr val="bg1"/>
                </a:solidFill>
              </a:rPr>
              <a:t> transparency of voice assistant applications using the chatterbox framework," Proceedings of the 25th International Symposium on Research in Attacks, Intrusions and </a:t>
            </a:r>
            <a:r>
              <a:rPr lang="en-GB" dirty="0" err="1">
                <a:solidFill>
                  <a:schemeClr val="bg1"/>
                </a:solidFill>
              </a:rPr>
              <a:t>Defenses</a:t>
            </a:r>
            <a:r>
              <a:rPr lang="en-GB" dirty="0">
                <a:solidFill>
                  <a:schemeClr val="bg1"/>
                </a:solidFill>
              </a:rPr>
              <a:t>, 2022.</a:t>
            </a:r>
          </a:p>
          <a:p>
            <a:pPr algn="just">
              <a:lnSpc>
                <a:spcPct val="120000"/>
              </a:lnSpc>
            </a:pPr>
            <a:r>
              <a:rPr lang="en-GB" dirty="0">
                <a:solidFill>
                  <a:schemeClr val="bg1"/>
                </a:solidFill>
              </a:rPr>
              <a:t>  [10] World Health Organization, “Ethics and governance of artificial intelligence for health: WHO guidance,” Geneva: World Health Organization, 2021. [Online]. Available: </a:t>
            </a:r>
            <a:r>
              <a:rPr lang="en-GB" dirty="0">
                <a:solidFill>
                  <a:schemeClr val="bg1"/>
                </a:solidFill>
                <a:hlinkClick r:id="rId2">
                  <a:extLst>
                    <a:ext uri="{A12FA001-AC4F-418D-AE19-62706E023703}">
                      <ahyp:hlinkClr xmlns:ahyp="http://schemas.microsoft.com/office/drawing/2018/hyperlinkcolor" val="tx"/>
                    </a:ext>
                  </a:extLst>
                </a:hlinkClick>
              </a:rPr>
              <a:t>https://www.who.int/publications/i/item/9789240029200</a:t>
            </a:r>
            <a:endParaRPr lang="en-GB" dirty="0">
              <a:solidFill>
                <a:schemeClr val="bg1"/>
              </a:solidFill>
            </a:endParaRPr>
          </a:p>
          <a:p>
            <a:pPr algn="just">
              <a:lnSpc>
                <a:spcPct val="120000"/>
              </a:lnSpc>
            </a:pPr>
            <a:r>
              <a:rPr lang="en-GB" dirty="0">
                <a:solidFill>
                  <a:schemeClr val="bg1"/>
                </a:solidFill>
              </a:rPr>
              <a:t>[11] A. Deniz-Garcia, et al., "Quality, usability, and effectiveness of mHealth apps and the role of artificial intelligence: current scenario and challenges," </a:t>
            </a:r>
            <a:r>
              <a:rPr lang="en-GB" i="1" dirty="0">
                <a:solidFill>
                  <a:schemeClr val="bg1"/>
                </a:solidFill>
              </a:rPr>
              <a:t>Journal of Medical Internet Research, </a:t>
            </a:r>
            <a:r>
              <a:rPr lang="en-GB" dirty="0">
                <a:solidFill>
                  <a:schemeClr val="bg1"/>
                </a:solidFill>
              </a:rPr>
              <a:t>vol. 25, pp.e44030, 2023.</a:t>
            </a:r>
          </a:p>
          <a:p>
            <a:r>
              <a:rPr lang="en-GB" dirty="0">
                <a:solidFill>
                  <a:schemeClr val="bg1"/>
                </a:solidFill>
              </a:rPr>
              <a:t>[12] B. </a:t>
            </a:r>
            <a:r>
              <a:rPr lang="en-GB" dirty="0" err="1">
                <a:solidFill>
                  <a:schemeClr val="bg1"/>
                </a:solidFill>
              </a:rPr>
              <a:t>Shneiderman</a:t>
            </a:r>
            <a:r>
              <a:rPr lang="en-GB" dirty="0">
                <a:solidFill>
                  <a:schemeClr val="bg1"/>
                </a:solidFill>
              </a:rPr>
              <a:t> and C. </a:t>
            </a:r>
            <a:r>
              <a:rPr lang="en-GB" dirty="0" err="1">
                <a:solidFill>
                  <a:schemeClr val="bg1"/>
                </a:solidFill>
              </a:rPr>
              <a:t>Plaisant</a:t>
            </a:r>
            <a:r>
              <a:rPr lang="en-GB" dirty="0">
                <a:solidFill>
                  <a:schemeClr val="bg1"/>
                </a:solidFill>
              </a:rPr>
              <a:t>, </a:t>
            </a:r>
            <a:r>
              <a:rPr lang="en-GB" i="1" dirty="0">
                <a:solidFill>
                  <a:schemeClr val="bg1"/>
                </a:solidFill>
              </a:rPr>
              <a:t>Designing the User Interface: Strategies for Effective Human-Computer Interaction</a:t>
            </a:r>
            <a:r>
              <a:rPr lang="en-GB" dirty="0">
                <a:solidFill>
                  <a:schemeClr val="bg1"/>
                </a:solidFill>
              </a:rPr>
              <a:t>, 6th ed. Boston: Pearson, 2017.</a:t>
            </a:r>
          </a:p>
          <a:p>
            <a:r>
              <a:rPr lang="en-GB" dirty="0">
                <a:solidFill>
                  <a:schemeClr val="bg1"/>
                </a:solidFill>
              </a:rPr>
              <a:t>[13] L. Labadze, M. Grigolia and L. Machaidze, "Role of AI chatbots in education: systematic literature review," </a:t>
            </a:r>
            <a:r>
              <a:rPr lang="en-GB" i="1" dirty="0">
                <a:solidFill>
                  <a:schemeClr val="bg1"/>
                </a:solidFill>
              </a:rPr>
              <a:t>International journal of Educational Technology in Higher education, </a:t>
            </a:r>
            <a:r>
              <a:rPr lang="en-GB" dirty="0">
                <a:solidFill>
                  <a:schemeClr val="bg1"/>
                </a:solidFill>
              </a:rPr>
              <a:t>vol. 20, no. 1, pp.56, 2023.</a:t>
            </a:r>
          </a:p>
          <a:p>
            <a:r>
              <a:rPr lang="en-GB" dirty="0">
                <a:solidFill>
                  <a:schemeClr val="bg1"/>
                </a:solidFill>
              </a:rPr>
              <a:t>[14]P. </a:t>
            </a:r>
            <a:r>
              <a:rPr lang="en-GB" dirty="0" err="1">
                <a:solidFill>
                  <a:schemeClr val="bg1"/>
                </a:solidFill>
              </a:rPr>
              <a:t>Ribino</a:t>
            </a:r>
            <a:r>
              <a:rPr lang="en-GB" dirty="0">
                <a:solidFill>
                  <a:schemeClr val="bg1"/>
                </a:solidFill>
              </a:rPr>
              <a:t>, "The role of politeness in human–machine interactions: a systematic literature review and future perspectives," </a:t>
            </a:r>
            <a:r>
              <a:rPr lang="en-GB" i="1" dirty="0" err="1">
                <a:solidFill>
                  <a:schemeClr val="bg1"/>
                </a:solidFill>
              </a:rPr>
              <a:t>Artif.Intell.Rev</a:t>
            </a:r>
            <a:r>
              <a:rPr lang="en-GB" i="1" dirty="0">
                <a:solidFill>
                  <a:schemeClr val="bg1"/>
                </a:solidFill>
              </a:rPr>
              <a:t>., </a:t>
            </a:r>
            <a:r>
              <a:rPr lang="en-GB" dirty="0">
                <a:solidFill>
                  <a:schemeClr val="bg1"/>
                </a:solidFill>
              </a:rPr>
              <a:t>vol. 56, no. </a:t>
            </a:r>
            <a:r>
              <a:rPr lang="en-GB" dirty="0" err="1">
                <a:solidFill>
                  <a:schemeClr val="bg1"/>
                </a:solidFill>
              </a:rPr>
              <a:t>Suppl</a:t>
            </a:r>
            <a:r>
              <a:rPr lang="en-GB" dirty="0">
                <a:solidFill>
                  <a:schemeClr val="bg1"/>
                </a:solidFill>
              </a:rPr>
              <a:t> 1, pp.445–482, 2023.</a:t>
            </a:r>
          </a:p>
          <a:p>
            <a:pPr algn="just">
              <a:lnSpc>
                <a:spcPct val="120000"/>
              </a:lnSpc>
            </a:pPr>
            <a:endParaRPr lang="en-GB" dirty="0">
              <a:solidFill>
                <a:schemeClr val="bg1"/>
              </a:solidFill>
            </a:endParaRPr>
          </a:p>
        </p:txBody>
      </p:sp>
    </p:spTree>
    <p:extLst>
      <p:ext uri="{BB962C8B-B14F-4D97-AF65-F5344CB8AC3E}">
        <p14:creationId xmlns:p14="http://schemas.microsoft.com/office/powerpoint/2010/main" val="122943724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Integral</Template>
  <TotalTime>414</TotalTime>
  <Words>2195</Words>
  <Application>Microsoft Office PowerPoint</Application>
  <PresentationFormat>Widescreen</PresentationFormat>
  <Paragraphs>305</Paragraphs>
  <Slides>41</Slides>
  <Notes>14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41</vt:i4>
      </vt:variant>
    </vt:vector>
  </HeadingPairs>
  <TitlesOfParts>
    <vt:vector size="47" baseType="lpstr">
      <vt:lpstr>Aptos</vt:lpstr>
      <vt:lpstr>Aptos Display</vt:lpstr>
      <vt:lpstr>Arial</vt:lpstr>
      <vt:lpstr>Courier New</vt:lpstr>
      <vt:lpstr>Times New Roman</vt:lpstr>
      <vt:lpstr>Office Theme</vt:lpstr>
      <vt:lpstr>NHS Automated Healthcare Chatbot  Reducing NHS wait times and enhancing patient triage </vt:lpstr>
      <vt:lpstr>Content</vt:lpstr>
      <vt:lpstr>Introduction</vt:lpstr>
      <vt:lpstr>Literature Review </vt:lpstr>
      <vt:lpstr>Literature review (ii)</vt:lpstr>
      <vt:lpstr>Problem Statment</vt:lpstr>
      <vt:lpstr>Aim</vt:lpstr>
      <vt:lpstr>Objectives</vt:lpstr>
      <vt:lpstr>Tools &amp; Technologies</vt:lpstr>
      <vt:lpstr>Methodology</vt:lpstr>
      <vt:lpstr>Ethical Consideration</vt:lpstr>
      <vt:lpstr>Project Timeline</vt:lpstr>
      <vt:lpstr>Project Design and Implementation</vt:lpstr>
      <vt:lpstr>System Architecture </vt:lpstr>
      <vt:lpstr>System Flowchart</vt:lpstr>
      <vt:lpstr>Triage Logic &amp; Admin Dashboard</vt:lpstr>
      <vt:lpstr>MoSCoW Feature Mapping</vt:lpstr>
      <vt:lpstr>Flow &amp; Summary</vt:lpstr>
      <vt:lpstr>Functional Testing &amp; Results</vt:lpstr>
      <vt:lpstr>Usability &amp; Performance </vt:lpstr>
      <vt:lpstr>Limitations &amp; Future Improvements </vt:lpstr>
      <vt:lpstr>Testing Overview </vt:lpstr>
      <vt:lpstr>Deliverables</vt:lpstr>
      <vt:lpstr>Anticipated Advantages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Nighat Irshad</dc:creator>
  <cp:lastModifiedBy>Nighat Irshad</cp:lastModifiedBy>
  <cp:revision>3</cp:revision>
  <dcterms:created xsi:type="dcterms:W3CDTF">2025-09-20T21:22:26Z</dcterms:created>
  <dcterms:modified xsi:type="dcterms:W3CDTF">2025-11-28T13:34:22Z</dcterms:modified>
</cp:coreProperties>
</file>