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media/image1.jpeg" ContentType="image/jpeg"/>
  <Override PartName="/ppt/theme/theme2.xml" ContentType="application/vnd.openxmlformats-officedocument.theme+xml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E8DAD2"/>
          </a:solidFill>
        </a:fill>
      </a:tcStyle>
    </a:wholeTbl>
    <a:band2H>
      <a:tcTxStyle b="def" i="def"/>
      <a:tcStyle>
        <a:tcBdr/>
        <a:fill>
          <a:solidFill>
            <a:srgbClr val="F4EDEA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D8D1D1"/>
          </a:solidFill>
        </a:fill>
      </a:tcStyle>
    </a:wholeTbl>
    <a:band2H>
      <a:tcTxStyle b="def" i="def"/>
      <a:tcStyle>
        <a:tcBdr/>
        <a:fill>
          <a:solidFill>
            <a:srgbClr val="EDE9E9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EDE1ED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DE1ED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Shape 36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62" name="Shape 36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Meiryo"/>
      </a:defRPr>
    </a:lvl1pPr>
    <a:lvl2pPr indent="228600" latinLnBrk="0">
      <a:defRPr sz="1200">
        <a:latin typeface="+mn-lt"/>
        <a:ea typeface="+mn-ea"/>
        <a:cs typeface="+mn-cs"/>
        <a:sym typeface="Meiryo"/>
      </a:defRPr>
    </a:lvl2pPr>
    <a:lvl3pPr indent="457200" latinLnBrk="0">
      <a:defRPr sz="1200">
        <a:latin typeface="+mn-lt"/>
        <a:ea typeface="+mn-ea"/>
        <a:cs typeface="+mn-cs"/>
        <a:sym typeface="Meiryo"/>
      </a:defRPr>
    </a:lvl3pPr>
    <a:lvl4pPr indent="685800" latinLnBrk="0">
      <a:defRPr sz="1200">
        <a:latin typeface="+mn-lt"/>
        <a:ea typeface="+mn-ea"/>
        <a:cs typeface="+mn-cs"/>
        <a:sym typeface="Meiryo"/>
      </a:defRPr>
    </a:lvl4pPr>
    <a:lvl5pPr indent="914400" latinLnBrk="0">
      <a:defRPr sz="1200">
        <a:latin typeface="+mn-lt"/>
        <a:ea typeface="+mn-ea"/>
        <a:cs typeface="+mn-cs"/>
        <a:sym typeface="Meiryo"/>
      </a:defRPr>
    </a:lvl5pPr>
    <a:lvl6pPr indent="1143000" latinLnBrk="0">
      <a:defRPr sz="1200">
        <a:latin typeface="+mn-lt"/>
        <a:ea typeface="+mn-ea"/>
        <a:cs typeface="+mn-cs"/>
        <a:sym typeface="Meiryo"/>
      </a:defRPr>
    </a:lvl6pPr>
    <a:lvl7pPr indent="1371600" latinLnBrk="0">
      <a:defRPr sz="1200">
        <a:latin typeface="+mn-lt"/>
        <a:ea typeface="+mn-ea"/>
        <a:cs typeface="+mn-cs"/>
        <a:sym typeface="Meiryo"/>
      </a:defRPr>
    </a:lvl7pPr>
    <a:lvl8pPr indent="1600200" latinLnBrk="0">
      <a:defRPr sz="1200">
        <a:latin typeface="+mn-lt"/>
        <a:ea typeface="+mn-ea"/>
        <a:cs typeface="+mn-cs"/>
        <a:sym typeface="Meiryo"/>
      </a:defRPr>
    </a:lvl8pPr>
    <a:lvl9pPr indent="1828800" latinLnBrk="0">
      <a:defRPr sz="1200">
        <a:latin typeface="+mn-lt"/>
        <a:ea typeface="+mn-ea"/>
        <a:cs typeface="+mn-cs"/>
        <a:sym typeface="Meiry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Freeform: Shape 3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40" name="Group 6"/>
          <p:cNvGrpSpPr/>
          <p:nvPr/>
        </p:nvGrpSpPr>
        <p:grpSpPr>
          <a:xfrm>
            <a:off x="3124540" y="-9"/>
            <a:ext cx="4389424" cy="2917428"/>
            <a:chOff x="-5" y="-1"/>
            <a:chExt cx="4389422" cy="2917426"/>
          </a:xfrm>
        </p:grpSpPr>
        <p:sp>
          <p:nvSpPr>
            <p:cNvPr id="36" name="Freeform: Shape 48"/>
            <p:cNvSpPr/>
            <p:nvPr/>
          </p:nvSpPr>
          <p:spPr>
            <a:xfrm>
              <a:off x="196084" y="-1"/>
              <a:ext cx="4013346" cy="2742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7" name="Freeform: Shape 49"/>
            <p:cNvSpPr/>
            <p:nvPr/>
          </p:nvSpPr>
          <p:spPr>
            <a:xfrm>
              <a:off x="441767" y="0"/>
              <a:ext cx="3401429" cy="24404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" name="Freeform: Shape 50"/>
            <p:cNvSpPr/>
            <p:nvPr/>
          </p:nvSpPr>
          <p:spPr>
            <a:xfrm>
              <a:off x="107936" y="-1"/>
              <a:ext cx="4164614" cy="2817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" name="Freeform: Shape 51"/>
            <p:cNvSpPr/>
            <p:nvPr/>
          </p:nvSpPr>
          <p:spPr>
            <a:xfrm>
              <a:off x="-6" y="-2"/>
              <a:ext cx="4389424" cy="29174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45" name="Group 7"/>
          <p:cNvGrpSpPr/>
          <p:nvPr/>
        </p:nvGrpSpPr>
        <p:grpSpPr>
          <a:xfrm>
            <a:off x="8123248" y="-13"/>
            <a:ext cx="4068770" cy="3547301"/>
            <a:chOff x="43" y="-1"/>
            <a:chExt cx="4068769" cy="3547299"/>
          </a:xfrm>
        </p:grpSpPr>
        <p:sp>
          <p:nvSpPr>
            <p:cNvPr id="41" name="Freeform: Shape 53"/>
            <p:cNvSpPr/>
            <p:nvPr/>
          </p:nvSpPr>
          <p:spPr>
            <a:xfrm>
              <a:off x="43" y="-1"/>
              <a:ext cx="4068768" cy="35473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2" name="Freeform: Shape 54"/>
            <p:cNvSpPr/>
            <p:nvPr/>
          </p:nvSpPr>
          <p:spPr>
            <a:xfrm flipH="1">
              <a:off x="196790" y="2"/>
              <a:ext cx="3872024" cy="33216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" name="Freeform: Shape 55"/>
            <p:cNvSpPr/>
            <p:nvPr/>
          </p:nvSpPr>
          <p:spPr>
            <a:xfrm flipH="1">
              <a:off x="606039" y="9275"/>
              <a:ext cx="3462467" cy="30109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" name="Freeform: Shape 56"/>
            <p:cNvSpPr/>
            <p:nvPr/>
          </p:nvSpPr>
          <p:spPr>
            <a:xfrm flipH="1">
              <a:off x="120043" y="9274"/>
              <a:ext cx="3948464" cy="34114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50" name="Group 8"/>
          <p:cNvGrpSpPr/>
          <p:nvPr/>
        </p:nvGrpSpPr>
        <p:grpSpPr>
          <a:xfrm>
            <a:off x="-12" y="1354988"/>
            <a:ext cx="4381578" cy="5510975"/>
            <a:chOff x="0" y="-35"/>
            <a:chExt cx="4381577" cy="5510974"/>
          </a:xfrm>
        </p:grpSpPr>
        <p:sp>
          <p:nvSpPr>
            <p:cNvPr id="46" name="Freeform: Shape 58"/>
            <p:cNvSpPr/>
            <p:nvPr/>
          </p:nvSpPr>
          <p:spPr>
            <a:xfrm>
              <a:off x="0" y="329263"/>
              <a:ext cx="4293024" cy="51816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" name="Freeform: Shape 59"/>
            <p:cNvSpPr/>
            <p:nvPr/>
          </p:nvSpPr>
          <p:spPr>
            <a:xfrm>
              <a:off x="2" y="-36"/>
              <a:ext cx="4381576" cy="55109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" name="Freeform: Shape 60"/>
            <p:cNvSpPr/>
            <p:nvPr/>
          </p:nvSpPr>
          <p:spPr>
            <a:xfrm>
              <a:off x="-1" y="245510"/>
              <a:ext cx="4144800" cy="5265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9" name="Freeform: Shape 61"/>
            <p:cNvSpPr/>
            <p:nvPr/>
          </p:nvSpPr>
          <p:spPr>
            <a:xfrm>
              <a:off x="0" y="800618"/>
              <a:ext cx="3807903" cy="471031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51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1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1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Text Placeholder 4"/>
          <p:cNvSpPr/>
          <p:nvPr>
            <p:ph type="body" sz="quarter" idx="21"/>
          </p:nvPr>
        </p:nvSpPr>
        <p:spPr>
          <a:xfrm>
            <a:off x="6530288" y="2456408"/>
            <a:ext cx="4160528" cy="823913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0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Text Placeholder 3"/>
          <p:cNvSpPr/>
          <p:nvPr>
            <p:ph type="body" sz="quarter" idx="21"/>
          </p:nvPr>
        </p:nvSpPr>
        <p:spPr>
          <a:xfrm>
            <a:off x="8476487" y="3223803"/>
            <a:ext cx="3227724" cy="2872199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10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2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68" name="Group 79"/>
          <p:cNvGrpSpPr/>
          <p:nvPr/>
        </p:nvGrpSpPr>
        <p:grpSpPr>
          <a:xfrm>
            <a:off x="-6226" y="-6"/>
            <a:ext cx="12214850" cy="6858014"/>
            <a:chOff x="-2" y="0"/>
            <a:chExt cx="12214849" cy="6858013"/>
          </a:xfrm>
        </p:grpSpPr>
        <p:sp>
          <p:nvSpPr>
            <p:cNvPr id="139" name="Straight Connector 80"/>
            <p:cNvSpPr/>
            <p:nvPr/>
          </p:nvSpPr>
          <p:spPr>
            <a:xfrm>
              <a:off x="-3" y="6686289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0" name="Straight Connector 81"/>
            <p:cNvSpPr/>
            <p:nvPr/>
          </p:nvSpPr>
          <p:spPr>
            <a:xfrm flipH="1">
              <a:off x="620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1" name="Straight Connector 82"/>
            <p:cNvSpPr/>
            <p:nvPr/>
          </p:nvSpPr>
          <p:spPr>
            <a:xfrm flipH="1">
              <a:off x="1199948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2" name="Straight Connector 83"/>
            <p:cNvSpPr/>
            <p:nvPr/>
          </p:nvSpPr>
          <p:spPr>
            <a:xfrm flipH="1">
              <a:off x="19873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3" name="Straight Connector 84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4" name="Straight Connector 85"/>
            <p:cNvSpPr/>
            <p:nvPr/>
          </p:nvSpPr>
          <p:spPr>
            <a:xfrm flipH="1">
              <a:off x="219761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8"/>
            <p:cNvSpPr/>
            <p:nvPr/>
          </p:nvSpPr>
          <p:spPr>
            <a:xfrm flipH="1">
              <a:off x="419649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9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90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91"/>
            <p:cNvSpPr/>
            <p:nvPr/>
          </p:nvSpPr>
          <p:spPr>
            <a:xfrm flipH="1">
              <a:off x="7194814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92"/>
            <p:cNvSpPr/>
            <p:nvPr/>
          </p:nvSpPr>
          <p:spPr>
            <a:xfrm flipH="1">
              <a:off x="819425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93"/>
            <p:cNvSpPr/>
            <p:nvPr/>
          </p:nvSpPr>
          <p:spPr>
            <a:xfrm flipH="1">
              <a:off x="919369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94"/>
            <p:cNvSpPr/>
            <p:nvPr/>
          </p:nvSpPr>
          <p:spPr>
            <a:xfrm flipH="1">
              <a:off x="1019312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5"/>
            <p:cNvSpPr/>
            <p:nvPr/>
          </p:nvSpPr>
          <p:spPr>
            <a:xfrm flipH="1">
              <a:off x="11192572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6"/>
            <p:cNvSpPr/>
            <p:nvPr/>
          </p:nvSpPr>
          <p:spPr>
            <a:xfrm flipH="1">
              <a:off x="12192012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7"/>
            <p:cNvSpPr/>
            <p:nvPr/>
          </p:nvSpPr>
          <p:spPr>
            <a:xfrm>
              <a:off x="6211" y="171713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8"/>
            <p:cNvSpPr/>
            <p:nvPr/>
          </p:nvSpPr>
          <p:spPr>
            <a:xfrm>
              <a:off x="6211" y="72890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9"/>
            <p:cNvSpPr/>
            <p:nvPr/>
          </p:nvSpPr>
          <p:spPr>
            <a:xfrm>
              <a:off x="6211" y="128609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100"/>
            <p:cNvSpPr/>
            <p:nvPr/>
          </p:nvSpPr>
          <p:spPr>
            <a:xfrm>
              <a:off x="6211" y="184328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101"/>
            <p:cNvSpPr/>
            <p:nvPr/>
          </p:nvSpPr>
          <p:spPr>
            <a:xfrm>
              <a:off x="6211" y="2400477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102"/>
            <p:cNvSpPr/>
            <p:nvPr/>
          </p:nvSpPr>
          <p:spPr>
            <a:xfrm>
              <a:off x="6211" y="2957667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103"/>
            <p:cNvSpPr/>
            <p:nvPr/>
          </p:nvSpPr>
          <p:spPr>
            <a:xfrm>
              <a:off x="6211" y="3514859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104"/>
            <p:cNvSpPr/>
            <p:nvPr/>
          </p:nvSpPr>
          <p:spPr>
            <a:xfrm>
              <a:off x="6211" y="4072050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5"/>
            <p:cNvSpPr/>
            <p:nvPr/>
          </p:nvSpPr>
          <p:spPr>
            <a:xfrm>
              <a:off x="6211" y="4629240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6"/>
            <p:cNvSpPr/>
            <p:nvPr/>
          </p:nvSpPr>
          <p:spPr>
            <a:xfrm>
              <a:off x="6211" y="5186429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7"/>
            <p:cNvSpPr/>
            <p:nvPr/>
          </p:nvSpPr>
          <p:spPr>
            <a:xfrm>
              <a:off x="6211" y="5743621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8"/>
            <p:cNvSpPr/>
            <p:nvPr/>
          </p:nvSpPr>
          <p:spPr>
            <a:xfrm>
              <a:off x="6211" y="6858006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9"/>
            <p:cNvSpPr/>
            <p:nvPr/>
          </p:nvSpPr>
          <p:spPr>
            <a:xfrm>
              <a:off x="22824" y="6248406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0" name="Freeform: Shape 76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6" y="-6"/>
            <a:ext cx="12214850" cy="6858014"/>
            <a:chOff x="-2" y="0"/>
            <a:chExt cx="12214849" cy="6858013"/>
          </a:xfrm>
        </p:grpSpPr>
        <p:sp>
          <p:nvSpPr>
            <p:cNvPr id="180" name="Straight Connector 80"/>
            <p:cNvSpPr/>
            <p:nvPr/>
          </p:nvSpPr>
          <p:spPr>
            <a:xfrm>
              <a:off x="-3" y="6686289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0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1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4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2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72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2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1" y="171713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1" y="72890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1" y="128609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1" y="1843287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1" y="2400477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1" y="2957667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1" y="3514859"/>
              <a:ext cx="12192023" cy="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1" y="4072050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1" y="4629240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1" y="5186429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1" y="5743621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1" y="6858006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4" y="6248406"/>
              <a:ext cx="12192023" cy="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7" indent="-32003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1" name="Group 79"/>
          <p:cNvGrpSpPr/>
          <p:nvPr/>
        </p:nvGrpSpPr>
        <p:grpSpPr>
          <a:xfrm>
            <a:off x="-6219" y="-5"/>
            <a:ext cx="12214839" cy="6858007"/>
            <a:chOff x="-1" y="0"/>
            <a:chExt cx="12214837" cy="6858006"/>
          </a:xfrm>
        </p:grpSpPr>
        <p:sp>
          <p:nvSpPr>
            <p:cNvPr id="222" name="Straight Connector 80"/>
            <p:cNvSpPr/>
            <p:nvPr/>
          </p:nvSpPr>
          <p:spPr>
            <a:xfrm>
              <a:off x="-2" y="6686288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1"/>
            <p:cNvSpPr/>
            <p:nvPr/>
          </p:nvSpPr>
          <p:spPr>
            <a:xfrm flipH="1">
              <a:off x="6212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2"/>
            <p:cNvSpPr/>
            <p:nvPr/>
          </p:nvSpPr>
          <p:spPr>
            <a:xfrm flipH="1">
              <a:off x="11999478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83"/>
            <p:cNvSpPr/>
            <p:nvPr/>
          </p:nvSpPr>
          <p:spPr>
            <a:xfrm flipH="1">
              <a:off x="198740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84"/>
            <p:cNvSpPr/>
            <p:nvPr/>
          </p:nvSpPr>
          <p:spPr>
            <a:xfrm flipH="1">
              <a:off x="1198179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85"/>
            <p:cNvSpPr/>
            <p:nvPr/>
          </p:nvSpPr>
          <p:spPr>
            <a:xfrm flipH="1">
              <a:off x="2197617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86"/>
            <p:cNvSpPr/>
            <p:nvPr/>
          </p:nvSpPr>
          <p:spPr>
            <a:xfrm flipH="1">
              <a:off x="3197056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8"/>
            <p:cNvSpPr/>
            <p:nvPr/>
          </p:nvSpPr>
          <p:spPr>
            <a:xfrm flipH="1">
              <a:off x="4196494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9"/>
            <p:cNvSpPr/>
            <p:nvPr/>
          </p:nvSpPr>
          <p:spPr>
            <a:xfrm flipH="1">
              <a:off x="5195934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0"/>
            <p:cNvSpPr/>
            <p:nvPr/>
          </p:nvSpPr>
          <p:spPr>
            <a:xfrm flipH="1">
              <a:off x="6195373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1"/>
            <p:cNvSpPr/>
            <p:nvPr/>
          </p:nvSpPr>
          <p:spPr>
            <a:xfrm flipH="1">
              <a:off x="7194811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2"/>
            <p:cNvSpPr/>
            <p:nvPr/>
          </p:nvSpPr>
          <p:spPr>
            <a:xfrm flipH="1">
              <a:off x="8194248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3"/>
            <p:cNvSpPr/>
            <p:nvPr/>
          </p:nvSpPr>
          <p:spPr>
            <a:xfrm flipH="1">
              <a:off x="9193687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94"/>
            <p:cNvSpPr/>
            <p:nvPr/>
          </p:nvSpPr>
          <p:spPr>
            <a:xfrm flipH="1">
              <a:off x="10193126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95"/>
            <p:cNvSpPr/>
            <p:nvPr/>
          </p:nvSpPr>
          <p:spPr>
            <a:xfrm flipH="1">
              <a:off x="11192565" y="-1"/>
              <a:ext cx="5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6"/>
            <p:cNvSpPr/>
            <p:nvPr/>
          </p:nvSpPr>
          <p:spPr>
            <a:xfrm flipH="1">
              <a:off x="12192005" y="-1"/>
              <a:ext cx="4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7"/>
            <p:cNvSpPr/>
            <p:nvPr/>
          </p:nvSpPr>
          <p:spPr>
            <a:xfrm>
              <a:off x="6212" y="171716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8"/>
            <p:cNvSpPr/>
            <p:nvPr/>
          </p:nvSpPr>
          <p:spPr>
            <a:xfrm>
              <a:off x="6212" y="72890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9"/>
            <p:cNvSpPr/>
            <p:nvPr/>
          </p:nvSpPr>
          <p:spPr>
            <a:xfrm>
              <a:off x="6212" y="128609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0"/>
            <p:cNvSpPr/>
            <p:nvPr/>
          </p:nvSpPr>
          <p:spPr>
            <a:xfrm>
              <a:off x="6212" y="184328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1"/>
            <p:cNvSpPr/>
            <p:nvPr/>
          </p:nvSpPr>
          <p:spPr>
            <a:xfrm>
              <a:off x="6212" y="240047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2"/>
            <p:cNvSpPr/>
            <p:nvPr/>
          </p:nvSpPr>
          <p:spPr>
            <a:xfrm>
              <a:off x="6212" y="295766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3"/>
            <p:cNvSpPr/>
            <p:nvPr/>
          </p:nvSpPr>
          <p:spPr>
            <a:xfrm>
              <a:off x="6212" y="351485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04"/>
            <p:cNvSpPr/>
            <p:nvPr/>
          </p:nvSpPr>
          <p:spPr>
            <a:xfrm>
              <a:off x="6212" y="407204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05"/>
            <p:cNvSpPr/>
            <p:nvPr/>
          </p:nvSpPr>
          <p:spPr>
            <a:xfrm>
              <a:off x="6212" y="462923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6"/>
            <p:cNvSpPr/>
            <p:nvPr/>
          </p:nvSpPr>
          <p:spPr>
            <a:xfrm>
              <a:off x="6212" y="5186430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7"/>
            <p:cNvSpPr/>
            <p:nvPr/>
          </p:nvSpPr>
          <p:spPr>
            <a:xfrm>
              <a:off x="6212" y="5743621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8"/>
            <p:cNvSpPr/>
            <p:nvPr/>
          </p:nvSpPr>
          <p:spPr>
            <a:xfrm>
              <a:off x="6212" y="6858004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9"/>
            <p:cNvSpPr/>
            <p:nvPr/>
          </p:nvSpPr>
          <p:spPr>
            <a:xfrm>
              <a:off x="22825" y="6248406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2" name="Freeform: Shape 148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3" name="Freeform: Shape 76"/>
          <p:cNvSpPr/>
          <p:nvPr/>
        </p:nvSpPr>
        <p:spPr>
          <a:xfrm>
            <a:off x="7979726" y="-1"/>
            <a:ext cx="4209228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4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5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2" name="Group 79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263" name="Straight Connector 80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1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2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3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4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5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8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88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9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0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1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2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3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4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5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6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7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8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9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0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1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2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3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4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5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6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7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8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9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3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4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981200" y="274638"/>
            <a:ext cx="8229600" cy="114300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1981200" y="1600200"/>
            <a:ext cx="8229600" cy="3917035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1pPr>
            <a:lvl2pPr marL="783771" indent="-326571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2pPr>
            <a:lvl3pPr marL="1219200" indent="-3048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3pPr>
            <a:lvl4pPr marL="1737360" indent="-365760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4pPr>
            <a:lvl5pPr marL="2194560" indent="-365760">
              <a:lnSpc>
                <a:spcPct val="100000"/>
              </a:lnSpc>
              <a:spcBef>
                <a:spcPts val="700"/>
              </a:spcBef>
              <a:buChar char="»"/>
              <a:defRPr sz="3200">
                <a:latin typeface="Myriad Pro"/>
                <a:ea typeface="Myriad Pro"/>
                <a:cs typeface="Myriad Pro"/>
                <a:sym typeface="Myriad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9937151" y="6416605"/>
            <a:ext cx="273653" cy="269237"/>
          </a:xfrm>
          <a:prstGeom prst="rect">
            <a:avLst/>
          </a:prstGeom>
        </p:spPr>
        <p:txBody>
          <a:bodyPr/>
          <a:lstStyle>
            <a:lvl1pPr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50" name="Group 79"/>
          <p:cNvGrpSpPr/>
          <p:nvPr/>
        </p:nvGrpSpPr>
        <p:grpSpPr>
          <a:xfrm>
            <a:off x="-6223" y="-7"/>
            <a:ext cx="12214846" cy="6858008"/>
            <a:chOff x="-1" y="0"/>
            <a:chExt cx="12214844" cy="6858007"/>
          </a:xfrm>
        </p:grpSpPr>
        <p:sp>
          <p:nvSpPr>
            <p:cNvPr id="321" name="Straight Connector 80"/>
            <p:cNvSpPr/>
            <p:nvPr/>
          </p:nvSpPr>
          <p:spPr>
            <a:xfrm>
              <a:off x="-2" y="6686290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81"/>
            <p:cNvSpPr/>
            <p:nvPr/>
          </p:nvSpPr>
          <p:spPr>
            <a:xfrm flipH="1">
              <a:off x="621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82"/>
            <p:cNvSpPr/>
            <p:nvPr/>
          </p:nvSpPr>
          <p:spPr>
            <a:xfrm flipH="1">
              <a:off x="1199948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83"/>
            <p:cNvSpPr/>
            <p:nvPr/>
          </p:nvSpPr>
          <p:spPr>
            <a:xfrm flipH="1">
              <a:off x="19874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84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85"/>
            <p:cNvSpPr/>
            <p:nvPr/>
          </p:nvSpPr>
          <p:spPr>
            <a:xfrm flipH="1">
              <a:off x="219761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86"/>
            <p:cNvSpPr/>
            <p:nvPr/>
          </p:nvSpPr>
          <p:spPr>
            <a:xfrm flipH="1">
              <a:off x="319705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88"/>
            <p:cNvSpPr/>
            <p:nvPr/>
          </p:nvSpPr>
          <p:spPr>
            <a:xfrm flipH="1">
              <a:off x="4196497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89"/>
            <p:cNvSpPr/>
            <p:nvPr/>
          </p:nvSpPr>
          <p:spPr>
            <a:xfrm flipH="1">
              <a:off x="5195937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0"/>
            <p:cNvSpPr/>
            <p:nvPr/>
          </p:nvSpPr>
          <p:spPr>
            <a:xfrm flipH="1">
              <a:off x="619537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1"/>
            <p:cNvSpPr/>
            <p:nvPr/>
          </p:nvSpPr>
          <p:spPr>
            <a:xfrm flipH="1">
              <a:off x="719481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92"/>
            <p:cNvSpPr/>
            <p:nvPr/>
          </p:nvSpPr>
          <p:spPr>
            <a:xfrm flipH="1">
              <a:off x="819425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93"/>
            <p:cNvSpPr/>
            <p:nvPr/>
          </p:nvSpPr>
          <p:spPr>
            <a:xfrm flipH="1">
              <a:off x="919369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94"/>
            <p:cNvSpPr/>
            <p:nvPr/>
          </p:nvSpPr>
          <p:spPr>
            <a:xfrm flipH="1">
              <a:off x="1019313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95"/>
            <p:cNvSpPr/>
            <p:nvPr/>
          </p:nvSpPr>
          <p:spPr>
            <a:xfrm flipH="1">
              <a:off x="1119257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96"/>
            <p:cNvSpPr/>
            <p:nvPr/>
          </p:nvSpPr>
          <p:spPr>
            <a:xfrm flipH="1">
              <a:off x="1219201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97"/>
            <p:cNvSpPr/>
            <p:nvPr/>
          </p:nvSpPr>
          <p:spPr>
            <a:xfrm>
              <a:off x="6212" y="171716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98"/>
            <p:cNvSpPr/>
            <p:nvPr/>
          </p:nvSpPr>
          <p:spPr>
            <a:xfrm>
              <a:off x="6212" y="728907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99"/>
            <p:cNvSpPr/>
            <p:nvPr/>
          </p:nvSpPr>
          <p:spPr>
            <a:xfrm>
              <a:off x="6212" y="1286097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0"/>
            <p:cNvSpPr/>
            <p:nvPr/>
          </p:nvSpPr>
          <p:spPr>
            <a:xfrm>
              <a:off x="6212" y="1843287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1"/>
            <p:cNvSpPr/>
            <p:nvPr/>
          </p:nvSpPr>
          <p:spPr>
            <a:xfrm>
              <a:off x="6212" y="2400477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2" name="Straight Connector 102"/>
            <p:cNvSpPr/>
            <p:nvPr/>
          </p:nvSpPr>
          <p:spPr>
            <a:xfrm>
              <a:off x="6212" y="2957667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103"/>
            <p:cNvSpPr/>
            <p:nvPr/>
          </p:nvSpPr>
          <p:spPr>
            <a:xfrm>
              <a:off x="6212" y="3514859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104"/>
            <p:cNvSpPr/>
            <p:nvPr/>
          </p:nvSpPr>
          <p:spPr>
            <a:xfrm>
              <a:off x="6212" y="4072049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105"/>
            <p:cNvSpPr/>
            <p:nvPr/>
          </p:nvSpPr>
          <p:spPr>
            <a:xfrm>
              <a:off x="6212" y="4629241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106"/>
            <p:cNvSpPr/>
            <p:nvPr/>
          </p:nvSpPr>
          <p:spPr>
            <a:xfrm>
              <a:off x="6212" y="5186431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107"/>
            <p:cNvSpPr/>
            <p:nvPr/>
          </p:nvSpPr>
          <p:spPr>
            <a:xfrm>
              <a:off x="6212" y="5743623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108"/>
            <p:cNvSpPr/>
            <p:nvPr/>
          </p:nvSpPr>
          <p:spPr>
            <a:xfrm>
              <a:off x="6212" y="6858006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109"/>
            <p:cNvSpPr/>
            <p:nvPr/>
          </p:nvSpPr>
          <p:spPr>
            <a:xfrm>
              <a:off x="22825" y="6248408"/>
              <a:ext cx="1219201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51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2" name="Freeform: Shape 76"/>
          <p:cNvSpPr/>
          <p:nvPr/>
        </p:nvSpPr>
        <p:spPr>
          <a:xfrm>
            <a:off x="7979726" y="-1"/>
            <a:ext cx="4209230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3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54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5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4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5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6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hyperlink" Target="https://www.estyn.gov.wales/thematic-report/active-and-experiential-learning-effective-foundation-phase-practice-delivering" TargetMode="External"/><Relationship Id="rId3" Type="http://schemas.openxmlformats.org/officeDocument/2006/relationships/image" Target="../media/image27.png"/><Relationship Id="rId4" Type="http://schemas.openxmlformats.org/officeDocument/2006/relationships/image" Target="../media/image28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5.png"/><Relationship Id="rId3" Type="http://schemas.openxmlformats.org/officeDocument/2006/relationships/image" Target="../media/image1.tif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6.png"/><Relationship Id="rId3" Type="http://schemas.openxmlformats.org/officeDocument/2006/relationships/hyperlink" Target="https://hwb.gov.wales/api/storage/2f34d783-b4b3-4d47-8fe9-49fdb993dfce/numeracy-framework.pdf" TargetMode="External"/><Relationship Id="rId4" Type="http://schemas.openxmlformats.org/officeDocument/2006/relationships/image" Target="../media/image1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Straight Connector 19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65" name="Rectangle 2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36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3308" r="0" b="3303"/>
          <a:stretch>
            <a:fillRect/>
          </a:stretch>
        </p:blipFill>
        <p:spPr>
          <a:xfrm>
            <a:off x="1522" y="4"/>
            <a:ext cx="12188833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367" name="Freeform: Shape 23"/>
          <p:cNvSpPr/>
          <p:nvPr/>
        </p:nvSpPr>
        <p:spPr>
          <a:xfrm rot="5400000">
            <a:off x="3167670" y="-3167680"/>
            <a:ext cx="5856351" cy="121917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0" y="0"/>
                </a:lnTo>
                <a:lnTo>
                  <a:pt x="17106" y="0"/>
                </a:lnTo>
                <a:lnTo>
                  <a:pt x="17167" y="47"/>
                </a:lnTo>
                <a:cubicBezTo>
                  <a:pt x="20011" y="2377"/>
                  <a:pt x="21600" y="6593"/>
                  <a:pt x="21600" y="11407"/>
                </a:cubicBezTo>
                <a:cubicBezTo>
                  <a:pt x="21600" y="15651"/>
                  <a:pt x="19028" y="17647"/>
                  <a:pt x="16410" y="20078"/>
                </a:cubicBezTo>
                <a:cubicBezTo>
                  <a:pt x="15933" y="20521"/>
                  <a:pt x="15461" y="20955"/>
                  <a:pt x="14980" y="21356"/>
                </a:cubicBezTo>
                <a:lnTo>
                  <a:pt x="14670" y="21600"/>
                </a:lnTo>
                <a:lnTo>
                  <a:pt x="899" y="21600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68" name="Title 1"/>
          <p:cNvSpPr txBox="1"/>
          <p:nvPr>
            <p:ph type="ctrTitle"/>
          </p:nvPr>
        </p:nvSpPr>
        <p:spPr>
          <a:xfrm>
            <a:off x="1920875" y="442912"/>
            <a:ext cx="8391967" cy="1730696"/>
          </a:xfrm>
          <a:prstGeom prst="rect">
            <a:avLst/>
          </a:prstGeom>
        </p:spPr>
        <p:txBody>
          <a:bodyPr/>
          <a:lstStyle/>
          <a:p>
            <a:pPr algn="ctr" defTabSz="859536">
              <a:lnSpc>
                <a:spcPct val="130000"/>
              </a:lnSpc>
              <a:defRPr spc="0" sz="3700">
                <a:solidFill>
                  <a:srgbClr val="40404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 a Rhifedd</a:t>
            </a:r>
            <a:br/>
            <a:r>
              <a:t>Mathematics and Numeracy </a:t>
            </a:r>
          </a:p>
        </p:txBody>
      </p:sp>
      <p:sp>
        <p:nvSpPr>
          <p:cNvPr id="369" name="Freeform: Shape 25"/>
          <p:cNvSpPr/>
          <p:nvPr/>
        </p:nvSpPr>
        <p:spPr>
          <a:xfrm rot="5400000">
            <a:off x="5146127" y="-874787"/>
            <a:ext cx="1899435" cy="121917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70" name="Freeform: Shape 27"/>
          <p:cNvSpPr/>
          <p:nvPr/>
        </p:nvSpPr>
        <p:spPr>
          <a:xfrm rot="5400000">
            <a:off x="5143753" y="-1037579"/>
            <a:ext cx="1904185" cy="121917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71" name="Subtitle 2"/>
          <p:cNvSpPr txBox="1"/>
          <p:nvPr>
            <p:ph type="subTitle" sz="half" idx="1"/>
          </p:nvPr>
        </p:nvSpPr>
        <p:spPr>
          <a:xfrm>
            <a:off x="1920875" y="2107094"/>
            <a:ext cx="8391967" cy="2846576"/>
          </a:xfrm>
          <a:prstGeom prst="rect">
            <a:avLst/>
          </a:prstGeom>
        </p:spPr>
        <p:txBody>
          <a:bodyPr/>
          <a:lstStyle/>
          <a:p>
            <a:pPr>
              <a:defRPr b="1" sz="2200">
                <a:solidFill>
                  <a:srgbClr val="404040"/>
                </a:solidFill>
              </a:defRPr>
            </a:pPr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ECAD4017C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BA1 - Lecture 2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Darlithydd: Fiona Jones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f.jones@uwtsd.ac.uk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4472C4"/>
              </a:gs>
              <a:gs pos="100000">
                <a:srgbClr val="ED7D31"/>
              </a:gs>
            </a:gsLst>
            <a:lin ang="2700000"/>
          </a:gra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374" name="Graphic 13"/>
          <p:cNvSpPr/>
          <p:nvPr/>
        </p:nvSpPr>
        <p:spPr>
          <a:xfrm>
            <a:off x="6817600" y="2744546"/>
            <a:ext cx="139043" cy="1390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375" name="Graphic 12"/>
          <p:cNvSpPr/>
          <p:nvPr/>
        </p:nvSpPr>
        <p:spPr>
          <a:xfrm>
            <a:off x="7176379" y="2973839"/>
            <a:ext cx="91147" cy="91147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376" name="Graphic 15"/>
          <p:cNvSpPr/>
          <p:nvPr/>
        </p:nvSpPr>
        <p:spPr>
          <a:xfrm>
            <a:off x="6802062" y="3198265"/>
            <a:ext cx="127718" cy="1277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377" name="Straight Connector 15"/>
          <p:cNvSpPr/>
          <p:nvPr/>
        </p:nvSpPr>
        <p:spPr>
          <a:xfrm flipH="1">
            <a:off x="1301262" y="3496321"/>
            <a:ext cx="3" cy="335280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txBody>
          <a:bodyPr lIns="45718" tIns="45718" rIns="45718" bIns="45718"/>
          <a:lstStyle/>
          <a:p>
            <a:pPr/>
          </a:p>
        </p:txBody>
      </p:sp>
      <p:pic>
        <p:nvPicPr>
          <p:cNvPr id="378" name="Picture 21" descr="Picture 2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38046" y="500274"/>
            <a:ext cx="5008439" cy="2633767"/>
          </a:xfrm>
          <a:prstGeom prst="rect">
            <a:avLst/>
          </a:prstGeom>
          <a:ln w="12700">
            <a:miter lim="400000"/>
          </a:ln>
        </p:spPr>
      </p:pic>
      <p:sp>
        <p:nvSpPr>
          <p:cNvPr id="379" name="The Numeracy Framework…"/>
          <p:cNvSpPr txBox="1"/>
          <p:nvPr>
            <p:ph type="body" sz="half" idx="1"/>
          </p:nvPr>
        </p:nvSpPr>
        <p:spPr>
          <a:xfrm>
            <a:off x="2011851" y="2658719"/>
            <a:ext cx="5753572" cy="4167907"/>
          </a:xfrm>
          <a:prstGeom prst="rect">
            <a:avLst/>
          </a:prstGeom>
        </p:spPr>
        <p:txBody>
          <a:bodyPr/>
          <a:lstStyle/>
          <a:p>
            <a:pPr marL="0" indent="0" defTabSz="822958">
              <a:lnSpc>
                <a:spcPct val="99000"/>
              </a:lnSpc>
              <a:spcBef>
                <a:spcPts val="900"/>
              </a:spcBef>
              <a:buSzTx/>
              <a:buNone/>
              <a:defRPr sz="2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  <a:p>
            <a:pPr marL="308608" indent="-308608" defTabSz="822958">
              <a:lnSpc>
                <a:spcPct val="99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 sz="1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342900" indent="-342900" defTabSz="822958">
              <a:lnSpc>
                <a:spcPct val="99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 sz="27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Numeracy Framework</a:t>
            </a:r>
          </a:p>
          <a:p>
            <a:pPr marL="342900" indent="-342900" defTabSz="822958">
              <a:lnSpc>
                <a:spcPct val="99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 sz="27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Teaching Maths Cross-Curricular </a:t>
            </a:r>
          </a:p>
          <a:p>
            <a:pPr marL="342900" indent="-342900" defTabSz="822958">
              <a:lnSpc>
                <a:spcPct val="99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 sz="27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Good practice across Wales in Numeracy</a:t>
            </a:r>
          </a:p>
        </p:txBody>
      </p:sp>
      <p:sp>
        <p:nvSpPr>
          <p:cNvPr id="380" name="Title 1"/>
          <p:cNvSpPr txBox="1"/>
          <p:nvPr>
            <p:ph type="title"/>
          </p:nvPr>
        </p:nvSpPr>
        <p:spPr>
          <a:xfrm>
            <a:off x="-1007655" y="1294763"/>
            <a:ext cx="8394309" cy="1396057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 algn="ctr">
              <a:lnSpc>
                <a:spcPct val="120000"/>
              </a:lnSpc>
              <a:defRPr b="1" spc="131" sz="7100">
                <a:solidFill>
                  <a:srgbClr val="7030A0"/>
                </a:solidFill>
                <a:latin typeface="+mn-lt"/>
                <a:ea typeface="+mn-ea"/>
                <a:cs typeface="+mn-cs"/>
                <a:sym typeface="Meiryo"/>
              </a:defRPr>
            </a:pPr>
            <a:r>
              <a:t>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381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802684" y="5049445"/>
            <a:ext cx="2712917" cy="103858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Double-click to edit"/>
          <p:cNvSpPr txBox="1"/>
          <p:nvPr>
            <p:ph type="title"/>
          </p:nvPr>
        </p:nvSpPr>
        <p:spPr>
          <a:xfrm>
            <a:off x="1920237" y="442220"/>
            <a:ext cx="8770578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84" name="Screenshot 2022-02-19 at 15.43.07.png" descr="Screenshot 2022-02-19 at 15.43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6523" y="-220746"/>
            <a:ext cx="1210358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8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41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5" name="Group 294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396" name="Straight Connector 295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296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297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298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299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300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301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02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03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04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05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06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07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08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09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10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11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12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13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14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15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16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17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18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319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20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21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22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23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26" name="Freeform: Shape 325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7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57" name="Group 329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428" name="Straight Connector 330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31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32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33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334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35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3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37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38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39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40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41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42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43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44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45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46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47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48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49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50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51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352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353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354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355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356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357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358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87" name="Group 360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458" name="Straight Connector 361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362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363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364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365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366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367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368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369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370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371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372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373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374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375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376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377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378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379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380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381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382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383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384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385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386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387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388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389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8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9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0" name="Freeform: Shape 395"/>
          <p:cNvSpPr/>
          <p:nvPr/>
        </p:nvSpPr>
        <p:spPr>
          <a:xfrm rot="10800000">
            <a:off x="2748" y="-3"/>
            <a:ext cx="12188957" cy="24531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1" name="Right Triangle 397"/>
          <p:cNvSpPr/>
          <p:nvPr/>
        </p:nvSpPr>
        <p:spPr>
          <a:xfrm rot="13500000">
            <a:off x="-265273" y="4918297"/>
            <a:ext cx="568293" cy="5682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1" name="Group 399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492" name="Straight Connector 400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401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402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5" name="Straight Connector 403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6" name="Straight Connector 404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7" name="Straight Connector 405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8" name="Straight Connector 40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407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408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409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410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411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412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413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414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415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416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417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418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419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420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421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422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423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424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425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426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427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428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2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52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0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5" name="Screenshot 2022-03-05 at 20.13.34.png" descr="Screenshot 2022-03-05 at 20.13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69" y="-3"/>
            <a:ext cx="9163712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7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8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5" name="Group 294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536" name="Straight Connector 295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296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297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9" name="Straight Connector 298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299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00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01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02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03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04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05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06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07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08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09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10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311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312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13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14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15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16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17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318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319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320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21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22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23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66" name="Freeform: Shape 325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67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97" name="Group 329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568" name="Straight Connector 330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331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32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33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34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35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3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37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38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39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40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41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42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43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344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345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346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347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348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349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350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351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352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353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354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355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356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357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358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627" name="Group 360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598" name="Straight Connector 361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362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363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364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365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366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367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368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369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370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371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372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373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374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375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376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377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378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379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380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381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382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383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384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385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3" name="Straight Connector 386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4" name="Straight Connector 387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5" name="Straight Connector 388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6" name="Straight Connector 389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28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9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30" name="Freeform: Shape 395"/>
          <p:cNvSpPr/>
          <p:nvPr/>
        </p:nvSpPr>
        <p:spPr>
          <a:xfrm rot="10800000">
            <a:off x="2748" y="-3"/>
            <a:ext cx="12188957" cy="24531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31" name="Right Triangle 397"/>
          <p:cNvSpPr/>
          <p:nvPr/>
        </p:nvSpPr>
        <p:spPr>
          <a:xfrm rot="13500000">
            <a:off x="-265273" y="4918297"/>
            <a:ext cx="568293" cy="5682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61" name="Group 399"/>
          <p:cNvGrpSpPr/>
          <p:nvPr/>
        </p:nvGrpSpPr>
        <p:grpSpPr>
          <a:xfrm>
            <a:off x="-6226" y="-5"/>
            <a:ext cx="12214850" cy="6858012"/>
            <a:chOff x="-2" y="0"/>
            <a:chExt cx="12214849" cy="6858010"/>
          </a:xfrm>
        </p:grpSpPr>
        <p:sp>
          <p:nvSpPr>
            <p:cNvPr id="632" name="Straight Connector 400"/>
            <p:cNvSpPr/>
            <p:nvPr/>
          </p:nvSpPr>
          <p:spPr>
            <a:xfrm>
              <a:off x="-3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3" name="Straight Connector 401"/>
            <p:cNvSpPr/>
            <p:nvPr/>
          </p:nvSpPr>
          <p:spPr>
            <a:xfrm flipH="1">
              <a:off x="620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4" name="Straight Connector 402"/>
            <p:cNvSpPr/>
            <p:nvPr/>
          </p:nvSpPr>
          <p:spPr>
            <a:xfrm flipH="1">
              <a:off x="11999483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5" name="Straight Connector 403"/>
            <p:cNvSpPr/>
            <p:nvPr/>
          </p:nvSpPr>
          <p:spPr>
            <a:xfrm flipH="1">
              <a:off x="19873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6" name="Straight Connector 404"/>
            <p:cNvSpPr/>
            <p:nvPr/>
          </p:nvSpPr>
          <p:spPr>
            <a:xfrm flipH="1">
              <a:off x="119818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7" name="Straight Connector 405"/>
            <p:cNvSpPr/>
            <p:nvPr/>
          </p:nvSpPr>
          <p:spPr>
            <a:xfrm flipH="1">
              <a:off x="2197618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8" name="Straight Connector 406"/>
            <p:cNvSpPr/>
            <p:nvPr/>
          </p:nvSpPr>
          <p:spPr>
            <a:xfrm flipH="1">
              <a:off x="3197058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9" name="Straight Connector 407"/>
            <p:cNvSpPr/>
            <p:nvPr/>
          </p:nvSpPr>
          <p:spPr>
            <a:xfrm flipH="1">
              <a:off x="4196494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0" name="Straight Connector 408"/>
            <p:cNvSpPr/>
            <p:nvPr/>
          </p:nvSpPr>
          <p:spPr>
            <a:xfrm flipH="1">
              <a:off x="5195935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1" name="Straight Connector 409"/>
            <p:cNvSpPr/>
            <p:nvPr/>
          </p:nvSpPr>
          <p:spPr>
            <a:xfrm flipH="1">
              <a:off x="619537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2" name="Straight Connector 410"/>
            <p:cNvSpPr/>
            <p:nvPr/>
          </p:nvSpPr>
          <p:spPr>
            <a:xfrm flipH="1">
              <a:off x="7194814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3" name="Straight Connector 411"/>
            <p:cNvSpPr/>
            <p:nvPr/>
          </p:nvSpPr>
          <p:spPr>
            <a:xfrm flipH="1">
              <a:off x="8194251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4" name="Straight Connector 412"/>
            <p:cNvSpPr/>
            <p:nvPr/>
          </p:nvSpPr>
          <p:spPr>
            <a:xfrm flipH="1">
              <a:off x="9193689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5" name="Straight Connector 413"/>
            <p:cNvSpPr/>
            <p:nvPr/>
          </p:nvSpPr>
          <p:spPr>
            <a:xfrm flipH="1">
              <a:off x="10193128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6" name="Straight Connector 414"/>
            <p:cNvSpPr/>
            <p:nvPr/>
          </p:nvSpPr>
          <p:spPr>
            <a:xfrm flipH="1">
              <a:off x="1119257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7" name="Straight Connector 415"/>
            <p:cNvSpPr/>
            <p:nvPr/>
          </p:nvSpPr>
          <p:spPr>
            <a:xfrm flipH="1">
              <a:off x="12192010" y="-1"/>
              <a:ext cx="12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8" name="Straight Connector 416"/>
            <p:cNvSpPr/>
            <p:nvPr/>
          </p:nvSpPr>
          <p:spPr>
            <a:xfrm>
              <a:off x="6211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9" name="Straight Connector 417"/>
            <p:cNvSpPr/>
            <p:nvPr/>
          </p:nvSpPr>
          <p:spPr>
            <a:xfrm>
              <a:off x="6211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0" name="Straight Connector 418"/>
            <p:cNvSpPr/>
            <p:nvPr/>
          </p:nvSpPr>
          <p:spPr>
            <a:xfrm>
              <a:off x="6211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1" name="Straight Connector 419"/>
            <p:cNvSpPr/>
            <p:nvPr/>
          </p:nvSpPr>
          <p:spPr>
            <a:xfrm>
              <a:off x="6211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2" name="Straight Connector 420"/>
            <p:cNvSpPr/>
            <p:nvPr/>
          </p:nvSpPr>
          <p:spPr>
            <a:xfrm>
              <a:off x="6211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3" name="Straight Connector 421"/>
            <p:cNvSpPr/>
            <p:nvPr/>
          </p:nvSpPr>
          <p:spPr>
            <a:xfrm>
              <a:off x="6211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4" name="Straight Connector 422"/>
            <p:cNvSpPr/>
            <p:nvPr/>
          </p:nvSpPr>
          <p:spPr>
            <a:xfrm>
              <a:off x="6211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5" name="Straight Connector 423"/>
            <p:cNvSpPr/>
            <p:nvPr/>
          </p:nvSpPr>
          <p:spPr>
            <a:xfrm>
              <a:off x="6211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6" name="Straight Connector 424"/>
            <p:cNvSpPr/>
            <p:nvPr/>
          </p:nvSpPr>
          <p:spPr>
            <a:xfrm>
              <a:off x="6211" y="462924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7" name="Straight Connector 425"/>
            <p:cNvSpPr/>
            <p:nvPr/>
          </p:nvSpPr>
          <p:spPr>
            <a:xfrm>
              <a:off x="6211" y="518643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8" name="Straight Connector 426"/>
            <p:cNvSpPr/>
            <p:nvPr/>
          </p:nvSpPr>
          <p:spPr>
            <a:xfrm>
              <a:off x="6211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9" name="Straight Connector 427"/>
            <p:cNvSpPr/>
            <p:nvPr/>
          </p:nvSpPr>
          <p:spPr>
            <a:xfrm>
              <a:off x="6211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0" name="Straight Connector 428"/>
            <p:cNvSpPr/>
            <p:nvPr/>
          </p:nvSpPr>
          <p:spPr>
            <a:xfrm>
              <a:off x="22824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62" name="Title 1"/>
          <p:cNvSpPr txBox="1"/>
          <p:nvPr>
            <p:ph type="title"/>
          </p:nvPr>
        </p:nvSpPr>
        <p:spPr>
          <a:xfrm>
            <a:off x="453140" y="889100"/>
            <a:ext cx="9936837" cy="5697263"/>
          </a:xfrm>
          <a:prstGeom prst="rect">
            <a:avLst/>
          </a:prstGeom>
        </p:spPr>
        <p:txBody>
          <a:bodyPr/>
          <a:lstStyle/>
          <a:p>
            <a:pPr>
              <a:defRPr sz="6000">
                <a:solidFill>
                  <a:srgbClr val="12154E"/>
                </a:solidFill>
              </a:defRPr>
            </a:pPr>
            <a:r>
              <a:t>76 - 34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70-30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72-48 =</a:t>
            </a:r>
          </a:p>
        </p:txBody>
      </p:sp>
      <p:pic>
        <p:nvPicPr>
          <p:cNvPr id="66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0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9" name="Screenshot 2022-03-05 at 20.04.28.png" descr="Screenshot 2022-03-05 at 20.04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77820" y="253493"/>
            <a:ext cx="8446039" cy="63510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1" name="Screenshot 2022-03-05 at 20.19.54.png" descr="Screenshot 2022-03-05 at 20.19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16620" y="-3"/>
            <a:ext cx="9177809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3" name="Screenshot 2022-03-05 at 20.17.02.png" descr="Screenshot 2022-03-05 at 20.17.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403" y="-3"/>
            <a:ext cx="9262244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" name="Screenshot 2022-03-05 at 20.37.05.png" descr="Screenshot 2022-03-05 at 20.37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1345" y="323021"/>
            <a:ext cx="6281293" cy="29024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76" name="Screenshot 2022-03-05 at 20.37.32.png" descr="Screenshot 2022-03-05 at 20.37.3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510391" y="3344779"/>
            <a:ext cx="6281294" cy="32693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8" name="Screenshot 2022-03-05 at 20.38.32.png" descr="Screenshot 2022-03-05 at 20.38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6734" y="564936"/>
            <a:ext cx="4688483" cy="3222151"/>
          </a:xfrm>
          <a:prstGeom prst="rect">
            <a:avLst/>
          </a:prstGeom>
          <a:ln w="12700">
            <a:miter lim="400000"/>
          </a:ln>
        </p:spPr>
      </p:pic>
      <p:pic>
        <p:nvPicPr>
          <p:cNvPr id="679" name="Screenshot 2022-03-05 at 20.38.52.png" descr="Screenshot 2022-03-05 at 20.38.5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371224" y="2749673"/>
            <a:ext cx="6559558" cy="30228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1" name="Screenshot 2022-03-05 at 20.39.25.png" descr="Screenshot 2022-03-05 at 20.39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2872" y="639224"/>
            <a:ext cx="6885090" cy="3504885"/>
          </a:xfrm>
          <a:prstGeom prst="rect">
            <a:avLst/>
          </a:prstGeom>
          <a:ln w="12700">
            <a:miter lim="400000"/>
          </a:ln>
        </p:spPr>
      </p:pic>
      <p:pic>
        <p:nvPicPr>
          <p:cNvPr id="682" name="Screenshot 2022-03-05 at 20.39.56.png" descr="Screenshot 2022-03-05 at 20.39.5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657831" y="4529628"/>
            <a:ext cx="6734973" cy="244833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4" name="Screenshot 2022-03-05 at 20.40.53.png" descr="Screenshot 2022-03-05 at 20.40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5412" y="438672"/>
            <a:ext cx="7823252" cy="52585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3738" y="171354"/>
            <a:ext cx="10870873" cy="65114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8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6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689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66855" y="1166650"/>
            <a:ext cx="4830046" cy="270006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0" name="Screenshot 2022-02-03 at 08.16.25.png" descr="Screenshot 2022-02-03 at 08.16.25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17573" y="589503"/>
            <a:ext cx="5202143" cy="40847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2" name="Screenshot 2022-02-03 at 08.24.23.png" descr="Screenshot 2022-02-03 at 08.24.2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41860" y="1066590"/>
            <a:ext cx="3832817" cy="275819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3" name="Screenshot 2022-02-03 at 16.17.47.png" descr="Screenshot 2022-02-03 at 16.17.4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900" y="82550"/>
            <a:ext cx="7277101" cy="66929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5" name="Screenshot 2022-02-03 at 08.44.53.png" descr="Screenshot 2022-02-03 at 08.4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03152" y="1655179"/>
            <a:ext cx="5846453" cy="1948821"/>
          </a:xfrm>
          <a:prstGeom prst="rect">
            <a:avLst/>
          </a:prstGeom>
          <a:ln w="12700">
            <a:miter lim="400000"/>
          </a:ln>
        </p:spPr>
      </p:pic>
      <p:pic>
        <p:nvPicPr>
          <p:cNvPr id="696" name="Screenshot 2022-02-03 at 08.45.34.png" descr="Screenshot 2022-02-03 at 08.45.3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9588" y="267422"/>
            <a:ext cx="5525393" cy="59984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8" name="Screenshot 2022-02-03 at 08.25.54.png" descr="Screenshot 2022-02-03 at 08.25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5715" y="115434"/>
            <a:ext cx="5445100" cy="6627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699" name="Screenshot 2022-02-03 at 08.27.07.png" descr="Screenshot 2022-02-03 at 08.27.0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00710" y="282482"/>
            <a:ext cx="3374246" cy="60086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1" name="Screenshot 2022-02-03 at 08.50.31.png" descr="Screenshot 2022-02-03 at 08.50.3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31749" y="243401"/>
            <a:ext cx="5488736" cy="6371198"/>
          </a:xfrm>
          <a:prstGeom prst="rect">
            <a:avLst/>
          </a:prstGeom>
          <a:ln w="12700">
            <a:miter lim="400000"/>
          </a:ln>
        </p:spPr>
      </p:pic>
      <p:pic>
        <p:nvPicPr>
          <p:cNvPr id="702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856119" y="3369876"/>
            <a:ext cx="2800130" cy="28001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4" name="Picture 11" descr="Picture 1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3957" y="733872"/>
            <a:ext cx="9597202" cy="1803856"/>
          </a:xfrm>
          <a:prstGeom prst="rect">
            <a:avLst/>
          </a:prstGeom>
          <a:ln w="12700">
            <a:miter lim="400000"/>
          </a:ln>
        </p:spPr>
      </p:pic>
      <p:sp>
        <p:nvSpPr>
          <p:cNvPr id="705" name="TextBox 18"/>
          <p:cNvSpPr txBox="1"/>
          <p:nvPr/>
        </p:nvSpPr>
        <p:spPr>
          <a:xfrm>
            <a:off x="862050" y="3902323"/>
            <a:ext cx="6152109" cy="11081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Calibri"/>
                <a:ea typeface="Calibri"/>
                <a:cs typeface="Calibri"/>
                <a:sym typeface="Calibri"/>
              </a:defRPr>
            </a:pPr>
            <a:r>
              <a:t>Link to LNF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rPr>
                <a:hlinkClick r:id="rId3" invalidUrl="" action="" tgtFrame="" tooltip="" history="1" highlightClick="0" endSnd="0"/>
              </a:rPr>
              <a:t>Numeracy Framework </a:t>
            </a:r>
          </a:p>
        </p:txBody>
      </p:sp>
      <p:pic>
        <p:nvPicPr>
          <p:cNvPr id="706" name="Picture 21" descr="Picture 21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60527" y="3263794"/>
            <a:ext cx="5872043" cy="31011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Title 1"/>
          <p:cNvSpPr txBox="1"/>
          <p:nvPr>
            <p:ph type="title"/>
          </p:nvPr>
        </p:nvSpPr>
        <p:spPr>
          <a:xfrm>
            <a:off x="409783" y="237065"/>
            <a:ext cx="5687393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Cross-curricular themes</a:t>
            </a:r>
          </a:p>
        </p:txBody>
      </p:sp>
      <p:pic>
        <p:nvPicPr>
          <p:cNvPr id="709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11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0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4"/>
                  <a:pt x="2931" y="2839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4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3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3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9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2"/>
                  <a:pt x="1480" y="11084"/>
                  <a:pt x="1659" y="11252"/>
                </a:cubicBezTo>
                <a:cubicBezTo>
                  <a:pt x="1963" y="11562"/>
                  <a:pt x="2027" y="11768"/>
                  <a:pt x="1880" y="12172"/>
                </a:cubicBezTo>
                <a:cubicBezTo>
                  <a:pt x="1785" y="12449"/>
                  <a:pt x="1646" y="12697"/>
                  <a:pt x="1772" y="13012"/>
                </a:cubicBezTo>
                <a:cubicBezTo>
                  <a:pt x="1857" y="13232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8"/>
                  <a:pt x="20" y="14648"/>
                </a:cubicBezTo>
                <a:cubicBezTo>
                  <a:pt x="-54" y="14804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3"/>
                  <a:pt x="2206" y="17042"/>
                </a:cubicBezTo>
                <a:cubicBezTo>
                  <a:pt x="2343" y="17148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0"/>
                  <a:pt x="3078" y="18472"/>
                </a:cubicBezTo>
                <a:cubicBezTo>
                  <a:pt x="2847" y="18486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4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40"/>
                  <a:pt x="3896" y="20349"/>
                  <a:pt x="3886" y="20482"/>
                </a:cubicBezTo>
                <a:cubicBezTo>
                  <a:pt x="3833" y="20962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10" name="TextBox 2"/>
          <p:cNvSpPr txBox="1"/>
          <p:nvPr/>
        </p:nvSpPr>
        <p:spPr>
          <a:xfrm>
            <a:off x="1478277" y="3241038"/>
            <a:ext cx="3566168" cy="19829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What would make a good cross-curricular theme for your different classes?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EDE1ED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