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7DEA8-A21F-4442-BF38-F50CD48A41EF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A8916-F33F-4426-BC16-17701911B8C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2167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7DEA8-A21F-4442-BF38-F50CD48A41EF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A8916-F33F-4426-BC16-17701911B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110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7DEA8-A21F-4442-BF38-F50CD48A41EF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A8916-F33F-4426-BC16-17701911B8C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4265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7DEA8-A21F-4442-BF38-F50CD48A41EF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A8916-F33F-4426-BC16-17701911B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30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7DEA8-A21F-4442-BF38-F50CD48A41EF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A8916-F33F-4426-BC16-17701911B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844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7DEA8-A21F-4442-BF38-F50CD48A41EF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A8916-F33F-4426-BC16-17701911B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50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7DEA8-A21F-4442-BF38-F50CD48A41EF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A8916-F33F-4426-BC16-17701911B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353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65A7DEA8-A21F-4442-BF38-F50CD48A41EF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5EA8916-F33F-4426-BC16-17701911B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245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7DEA8-A21F-4442-BF38-F50CD48A41EF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A8916-F33F-4426-BC16-17701911B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600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7DEA8-A21F-4442-BF38-F50CD48A41EF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A8916-F33F-4426-BC16-17701911B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968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7DEA8-A21F-4442-BF38-F50CD48A41EF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A8916-F33F-4426-BC16-17701911B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3926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7DEA8-A21F-4442-BF38-F50CD48A41EF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A8916-F33F-4426-BC16-17701911B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010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5A7DEA8-A21F-4442-BF38-F50CD48A41EF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5EA8916-F33F-4426-BC16-17701911B8C0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7454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F1FE2-3A3C-40B2-9D1C-FC8C313037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643467"/>
            <a:ext cx="10905066" cy="3251878"/>
          </a:xfrm>
          <a:effectLst>
            <a:outerShdw blurRad="88900" dist="38100" dir="2700000" algn="tl" rotWithShape="0">
              <a:prstClr val="black">
                <a:alpha val="3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en-GB" sz="7200" dirty="0">
                <a:ln>
                  <a:solidFill>
                    <a:schemeClr val="accent1"/>
                  </a:solidFill>
                </a:ln>
                <a:solidFill>
                  <a:schemeClr val="tx1"/>
                </a:solidFill>
                <a:latin typeface="Georgia" panose="02040502050405020303" pitchFamily="18" charset="0"/>
              </a:rPr>
              <a:t>Examination of the Dead Sea Scrolls- War Scroll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67B6A7-E1DB-4361-AFD0-66010C25A9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86614" y="5525900"/>
            <a:ext cx="8144134" cy="855163"/>
          </a:xfrm>
          <a:ln>
            <a:solidFill>
              <a:schemeClr val="tx1"/>
            </a:solidFill>
          </a:ln>
          <a:effectLst>
            <a:outerShdw blurRad="88900" dist="38100" dir="2700000" algn="tl" rotWithShape="0">
              <a:prstClr val="black">
                <a:alpha val="3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en-GB" sz="1600" cap="none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Georgia" panose="02040502050405020303" pitchFamily="18" charset="0"/>
              </a:rPr>
              <a:t>Matilda Jones</a:t>
            </a:r>
          </a:p>
          <a:p>
            <a:pPr algn="ctr"/>
            <a:r>
              <a:rPr lang="en-GB" sz="16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Georgia" panose="02040502050405020303" pitchFamily="18" charset="0"/>
              </a:rPr>
              <a:t>1701654</a:t>
            </a:r>
          </a:p>
        </p:txBody>
      </p:sp>
    </p:spTree>
    <p:extLst>
      <p:ext uri="{BB962C8B-B14F-4D97-AF65-F5344CB8AC3E}">
        <p14:creationId xmlns:p14="http://schemas.microsoft.com/office/powerpoint/2010/main" val="3222666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560D-AD23-4B3D-B2B7-C86DD84C5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12EA8-F0F2-47BE-BC2D-8421AB01D0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This power point aims at examining the War Scroll in the wider context of the Dead Sea Scrolls.</a:t>
            </a:r>
          </a:p>
          <a:p>
            <a:r>
              <a:rPr lang="en-GB" dirty="0">
                <a:latin typeface="Georgia" panose="02040502050405020303" pitchFamily="18" charset="0"/>
              </a:rPr>
              <a:t>The main means of presentation will be mind maps, as they work well for the purpose of this presentation and look engaging.</a:t>
            </a:r>
          </a:p>
        </p:txBody>
      </p:sp>
    </p:spTree>
    <p:extLst>
      <p:ext uri="{BB962C8B-B14F-4D97-AF65-F5344CB8AC3E}">
        <p14:creationId xmlns:p14="http://schemas.microsoft.com/office/powerpoint/2010/main" val="3848166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B912CF-6BD8-4180-80B8-AC9C2CDDBE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283" y="384375"/>
            <a:ext cx="3198352" cy="3808418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8970DD3-7043-4E44-B294-8294505B49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687635" y="608224"/>
            <a:ext cx="7799347" cy="5336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1873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0">
            <a:extLst>
              <a:ext uri="{FF2B5EF4-FFF2-40B4-BE49-F238E27FC236}">
                <a16:creationId xmlns:a16="http://schemas.microsoft.com/office/drawing/2014/main" id="{AE1AF813-2D2F-4B78-9216-388AF161E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C47181D2-95D5-4439-9BDF-14D4FDC7B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80DC5A15-CD25-4DBE-9F5F-F652F970DB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4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7525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AAA502-5435-489E-9538-3A40E6C71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CFAFCFD-7E37-4849-9A83-E311107E65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057524"/>
            <a:ext cx="12188825" cy="4104046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9AC0290-4702-4519-B0F4-C2A468809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18770"/>
            <a:ext cx="105156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DE42378B-2E28-4810-8421-7A473A40E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D91DD17-237F-4811-BC0E-128EB1BD7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71595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2579DAE-C141-48DB-810E-C070C3008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FD90C3-6350-4D5B-9738-6E94EDF30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73AA6F7-E1B4-46FA-A7CD-4CF4479507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4736" y="1279590"/>
            <a:ext cx="11146536" cy="4232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14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6DB50-9966-4A50-BCC3-B9DDC8534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099930"/>
          </a:xfrm>
        </p:spPr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Analysis of </a:t>
            </a:r>
            <a: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  <a:t>sources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E4691C-689D-4071-A2AF-337413828B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946" y="1948070"/>
            <a:ext cx="3070034" cy="965065"/>
          </a:xfrm>
        </p:spPr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War Scroll (</a:t>
            </a:r>
            <a:r>
              <a:rPr lang="en-GB" dirty="0" err="1">
                <a:latin typeface="Georgia" panose="02040502050405020303" pitchFamily="18" charset="0"/>
              </a:rPr>
              <a:t>Rehberg</a:t>
            </a:r>
            <a:r>
              <a:rPr lang="en-GB" dirty="0">
                <a:latin typeface="Georgia" panose="02040502050405020303" pitchFamily="18" charset="0"/>
              </a:rPr>
              <a:t>, 2020)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C6AD589-5462-4CC9-B289-726CED8AAFBC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  <a:latin typeface="Georgia" panose="02040502050405020303" pitchFamily="18" charset="0"/>
              </a:rPr>
              <a:t>This is a good, if basic source in that it literally only holds a translated copy of the War Scroll. I had to transfer it to a word document and then print it in order to be able to read it properly and make my own notes, but this is largely a personal issue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C1F7CF-9E1B-464D-A5D7-E70C0866D7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DDSS (Anon, 2020)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22281A1-23BD-498F-80B7-30DF7D3FDF86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  <a:latin typeface="Georgia" panose="02040502050405020303" pitchFamily="18" charset="0"/>
              </a:rPr>
              <a:t>As a source, this website is clear in what it provides, and does give interesting information and a firm base of understanding on the topic of the dead sea scroll. However, it could be better- perhaps with a better view of the original source?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2F9AC99-3437-4837-B406-E34C0A02039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80597" y="2146852"/>
            <a:ext cx="3070025" cy="766283"/>
          </a:xfrm>
        </p:spPr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DSS What and Why (Perrin, 2020)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4D57098-C888-448F-9866-54B5FD6D9C1D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  <a:latin typeface="Georgia" panose="02040502050405020303" pitchFamily="18" charset="0"/>
              </a:rPr>
              <a:t>Overall, this is a good video that is interesting, useful and engaging. </a:t>
            </a:r>
            <a:br>
              <a:rPr lang="en-GB" sz="1800" dirty="0">
                <a:solidFill>
                  <a:schemeClr val="tx1"/>
                </a:solidFill>
                <a:latin typeface="Georgia" panose="02040502050405020303" pitchFamily="18" charset="0"/>
              </a:rPr>
            </a:br>
            <a:r>
              <a:rPr lang="en-GB" sz="1800" dirty="0">
                <a:solidFill>
                  <a:schemeClr val="tx1"/>
                </a:solidFill>
                <a:latin typeface="Georgia" panose="02040502050405020303" pitchFamily="18" charset="0"/>
              </a:rPr>
              <a:t>It could be better; more detail and some imagery would have made this video more engaging than it was, but Perrin did well in ensuring that the video could be used as a springboard to other related areas</a:t>
            </a:r>
          </a:p>
          <a:p>
            <a:endParaRPr lang="en-GB" sz="18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6643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3C1EC-EDB4-4DC5-B96F-ACCFCE583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  <a:t>Abbreviations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D6B80-0FA4-4A94-AF33-2AE410846B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DSS: Dead Sea Scrolls</a:t>
            </a:r>
          </a:p>
          <a:p>
            <a:r>
              <a:rPr lang="en-GB" dirty="0">
                <a:latin typeface="Georgia" panose="02040502050405020303" pitchFamily="18" charset="0"/>
              </a:rPr>
              <a:t>DDSS: Digital </a:t>
            </a:r>
            <a: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  <a:t>Dead</a:t>
            </a:r>
            <a:r>
              <a:rPr lang="en-GB" dirty="0">
                <a:latin typeface="Georgia" panose="02040502050405020303" pitchFamily="18" charset="0"/>
              </a:rPr>
              <a:t> Sea Scrolls</a:t>
            </a:r>
          </a:p>
          <a:p>
            <a:r>
              <a:rPr lang="en-GB" dirty="0">
                <a:latin typeface="Georgia" panose="02040502050405020303" pitchFamily="18" charset="0"/>
              </a:rPr>
              <a:t>WS: War Scroll</a:t>
            </a:r>
          </a:p>
        </p:txBody>
      </p:sp>
    </p:spTree>
    <p:extLst>
      <p:ext uri="{BB962C8B-B14F-4D97-AF65-F5344CB8AC3E}">
        <p14:creationId xmlns:p14="http://schemas.microsoft.com/office/powerpoint/2010/main" val="2865020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1AC8A-7F96-4CF2-9B09-6B94FEE81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Georgia" panose="02040502050405020303" pitchFamily="18" charset="0"/>
              </a:rPr>
              <a:t>Conclusion</a:t>
            </a:r>
            <a:endParaRPr lang="en-GB" dirty="0"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EF7D2-6CFC-49EA-838D-37017A59C2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I hope this power point has served its purpose well and allowed you to examine the War Scroll in its greater context in a way that allows you to reach your own conclusions on the topic. Is it an interesting source? Did this help in understanding it, even in its most basic form?</a:t>
            </a:r>
          </a:p>
          <a:p>
            <a:r>
              <a:rPr lang="en-GB" dirty="0">
                <a:latin typeface="Georgia" panose="02040502050405020303" pitchFamily="18" charset="0"/>
              </a:rPr>
              <a:t>Personally, this scroll is interesting, and provides a clear insight into the culture of the time, and the strength and ability of the Jews. In many ways it is a bit of a romanticised view of war (as evidenced in the description of the weapons) but serves its purpose well as an overview of the war and its impacts.</a:t>
            </a:r>
          </a:p>
        </p:txBody>
      </p:sp>
    </p:spTree>
    <p:extLst>
      <p:ext uri="{BB962C8B-B14F-4D97-AF65-F5344CB8AC3E}">
        <p14:creationId xmlns:p14="http://schemas.microsoft.com/office/powerpoint/2010/main" val="2974106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09B26-44D4-41BF-B404-E528BDBFB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5F70A-1016-4E8E-9A36-0D6CC81A97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56" y="2297116"/>
            <a:ext cx="10491262" cy="39049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  <a:t>Anon, The Digital Dead Sea Scrolls. Digital Dead Sea Scrolls at the Israel Museum, Jerusalem - The War Scroll. Available at: http://dss.collections.imj.org.il/war [Accessed May 31, 2020].  (Anon, 2020)</a:t>
            </a:r>
            <a:b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</a:br>
            <a:endParaRPr lang="en-GB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  <a:t>Perrin, A., 2020. What Are The Dead Sea Scrolls And Why Do They Matter?. [video] Available at: &lt;https://www.youtube.com/watch?v=b1__xPQ_D5w&gt; [Accessed 2 June 2020]. (Perrin, 2020)</a:t>
            </a:r>
            <a:b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</a:br>
            <a:endParaRPr lang="en-GB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en-GB" dirty="0" err="1">
                <a:solidFill>
                  <a:schemeClr val="tx1"/>
                </a:solidFill>
                <a:latin typeface="Georgia" panose="02040502050405020303" pitchFamily="18" charset="0"/>
              </a:rPr>
              <a:t>Rehberg</a:t>
            </a:r>
            <a: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  <a:t>, A.I., War Scroll (1QM). Available at: https://www.qumran.org/js/qumran/hss/1qm [Accessed May 31, 2020]. (</a:t>
            </a:r>
            <a:r>
              <a:rPr lang="en-GB" dirty="0" err="1">
                <a:solidFill>
                  <a:schemeClr val="tx1"/>
                </a:solidFill>
                <a:latin typeface="Georgia" panose="02040502050405020303" pitchFamily="18" charset="0"/>
              </a:rPr>
              <a:t>Rehberg</a:t>
            </a:r>
            <a: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  <a:t>, 2020)</a:t>
            </a:r>
          </a:p>
          <a:p>
            <a:pPr marL="0" indent="0">
              <a:buNone/>
            </a:pPr>
            <a:endParaRPr lang="en-GB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133987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531</Words>
  <Application>Microsoft Office PowerPoint</Application>
  <PresentationFormat>Widescreen</PresentationFormat>
  <Paragraphs>24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Calibri Light</vt:lpstr>
      <vt:lpstr>Georgia</vt:lpstr>
      <vt:lpstr>Retrospect</vt:lpstr>
      <vt:lpstr>Examination of the Dead Sea Scrolls- War Scroll</vt:lpstr>
      <vt:lpstr>Introduction</vt:lpstr>
      <vt:lpstr>PowerPoint Presentation</vt:lpstr>
      <vt:lpstr>PowerPoint Presentation</vt:lpstr>
      <vt:lpstr>PowerPoint Presentation</vt:lpstr>
      <vt:lpstr>PowerPoint Presentation</vt:lpstr>
      <vt:lpstr>Analysis of sources</vt:lpstr>
      <vt:lpstr>Abbreviations</vt:lpstr>
      <vt:lpstr>Conclusion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Examination of the Dead Sea Scrolls- War Scroll</dc:title>
  <dc:creator>Matilda Jones (1701654)</dc:creator>
  <cp:lastModifiedBy>Matilda Jones (1701654)</cp:lastModifiedBy>
  <cp:revision>2</cp:revision>
  <dcterms:created xsi:type="dcterms:W3CDTF">2020-06-05T16:12:18Z</dcterms:created>
  <dcterms:modified xsi:type="dcterms:W3CDTF">2020-06-05T16:30:17Z</dcterms:modified>
</cp:coreProperties>
</file>