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65" r:id="rId4"/>
    <p:sldId id="267" r:id="rId5"/>
    <p:sldId id="266" r:id="rId6"/>
    <p:sldId id="258" r:id="rId7"/>
    <p:sldId id="264" r:id="rId8"/>
    <p:sldId id="259" r:id="rId9"/>
    <p:sldId id="260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B78A697-9D75-4DE8-8C28-1296A6CF43C1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54180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BD967-1B7E-40AA-AAF7-BA98E0E039F7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031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1490F-3E6A-4544-9694-22B6007FE3C6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933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F9620-38BC-4982-922B-C904A70C41DD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48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56FC6-E80E-40CB-B83C-A6FFE3EF0BA6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738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F863F-52DC-41B2-9D00-5A4E5632AC32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092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55614-3909-43DC-A067-7F9842F8B81D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981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9323-6A73-409C-86A6-9EAF0F851121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0550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0176-F1D3-49EC-82F4-0915A3AC4184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137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075A-B3CA-4308-8288-4AA3FDE33D80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273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74B8D-FEEF-4ACC-AE11-BD533592BCDC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218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26006-7E0B-4944-9FC8-8FFECA54B11C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6522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A3413-B80B-4905-8668-7292F4C8B0D5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655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9662-C6A4-45F9-A235-129F0C1DEF43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3979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BB764-976A-4040-BDCA-252C91CEE939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911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FC935-CE77-4008-BAD9-6108F00BE393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397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562D5-4244-4B26-B385-E71032EABECD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570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0172865-FBF0-458A-BAFF-4F75173770F5}" type="datetimeFigureOut">
              <a:rPr lang="en-US" smtClean="0"/>
              <a:t>11/18/2020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6174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268722" y="670873"/>
            <a:ext cx="10683004" cy="2631638"/>
          </a:xfrm>
        </p:spPr>
        <p:txBody>
          <a:bodyPr>
            <a:normAutofit fontScale="90000"/>
          </a:bodyPr>
          <a:lstStyle/>
          <a:p>
            <a:r>
              <a:rPr lang="en-GB" sz="6000" dirty="0" smtClean="0"/>
              <a:t/>
            </a:r>
            <a:br>
              <a:rPr lang="en-GB" sz="6000" dirty="0" smtClean="0"/>
            </a:br>
            <a:r>
              <a:rPr lang="en-GB" sz="6000" dirty="0" smtClean="0"/>
              <a:t>crisis management </a:t>
            </a:r>
            <a:br>
              <a:rPr lang="en-GB" sz="6000" dirty="0" smtClean="0"/>
            </a:br>
            <a:r>
              <a:rPr lang="en-GB" sz="6000" dirty="0" smtClean="0"/>
              <a:t>Creating a </a:t>
            </a:r>
            <a:br>
              <a:rPr lang="en-GB" sz="6000" dirty="0" smtClean="0"/>
            </a:br>
            <a:r>
              <a:rPr lang="en-GB" sz="6000" dirty="0" smtClean="0"/>
              <a:t>sense of place 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9953" y="3556922"/>
            <a:ext cx="9755187" cy="709897"/>
          </a:xfrm>
        </p:spPr>
        <p:txBody>
          <a:bodyPr/>
          <a:lstStyle/>
          <a:p>
            <a:r>
              <a:rPr lang="en-GB" dirty="0" smtClean="0"/>
              <a:t>Level 6 International Travel, Tourism, Events &amp; leisure Resorts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4246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5029" y="-113210"/>
            <a:ext cx="10037654" cy="195097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Sense of place – </a:t>
            </a:r>
            <a:r>
              <a:rPr lang="en-GB" dirty="0" smtClean="0">
                <a:solidFill>
                  <a:schemeClr val="tx1"/>
                </a:solidFill>
              </a:rPr>
              <a:t>Response to </a:t>
            </a:r>
            <a:r>
              <a:rPr lang="en-GB" dirty="0" err="1" smtClean="0">
                <a:solidFill>
                  <a:schemeClr val="tx1"/>
                </a:solidFill>
              </a:rPr>
              <a:t>covid</a:t>
            </a:r>
            <a:r>
              <a:rPr lang="en-GB" dirty="0" smtClean="0">
                <a:solidFill>
                  <a:schemeClr val="tx1"/>
                </a:solidFill>
              </a:rPr>
              <a:t>, terrorism or natural </a:t>
            </a:r>
            <a:r>
              <a:rPr lang="en-GB" dirty="0" err="1" smtClean="0">
                <a:solidFill>
                  <a:schemeClr val="tx1"/>
                </a:solidFill>
              </a:rPr>
              <a:t>distasters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84960"/>
            <a:ext cx="10394707" cy="3997234"/>
          </a:xfrm>
        </p:spPr>
        <p:txBody>
          <a:bodyPr>
            <a:normAutofit/>
          </a:bodyPr>
          <a:lstStyle/>
          <a:p>
            <a:r>
              <a:rPr lang="en-GB" dirty="0" smtClean="0"/>
              <a:t>Place building </a:t>
            </a:r>
          </a:p>
          <a:p>
            <a:r>
              <a:rPr lang="en-GB" dirty="0" smtClean="0"/>
              <a:t>Emotional attachment </a:t>
            </a:r>
          </a:p>
          <a:p>
            <a:r>
              <a:rPr lang="en-GB" dirty="0" smtClean="0"/>
              <a:t>People centred</a:t>
            </a:r>
          </a:p>
          <a:p>
            <a:r>
              <a:rPr lang="en-GB" dirty="0" smtClean="0"/>
              <a:t>Repositioning </a:t>
            </a:r>
          </a:p>
          <a:p>
            <a:r>
              <a:rPr lang="en-GB" dirty="0" err="1" smtClean="0"/>
              <a:t>Rejuvinating</a:t>
            </a:r>
            <a:r>
              <a:rPr lang="en-GB" dirty="0" smtClean="0"/>
              <a:t> </a:t>
            </a:r>
          </a:p>
          <a:p>
            <a:r>
              <a:rPr lang="en-GB" dirty="0" smtClean="0"/>
              <a:t>iconic</a:t>
            </a:r>
          </a:p>
          <a:p>
            <a:r>
              <a:rPr lang="en-GB" dirty="0" smtClean="0"/>
              <a:t>Branding </a:t>
            </a:r>
          </a:p>
          <a:p>
            <a:r>
              <a:rPr lang="en-GB" dirty="0" smtClean="0"/>
              <a:t>Enrich through culture &amp; Tourism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38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Salisbury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24000"/>
            <a:ext cx="10394707" cy="3850585"/>
          </a:xfrm>
        </p:spPr>
        <p:txBody>
          <a:bodyPr/>
          <a:lstStyle/>
          <a:p>
            <a:r>
              <a:rPr lang="en-GB" dirty="0" smtClean="0"/>
              <a:t>Image</a:t>
            </a:r>
          </a:p>
          <a:p>
            <a:r>
              <a:rPr lang="en-GB" dirty="0" smtClean="0"/>
              <a:t>Russian murders</a:t>
            </a:r>
          </a:p>
          <a:p>
            <a:r>
              <a:rPr lang="en-GB" dirty="0" smtClean="0"/>
              <a:t>Rebrand</a:t>
            </a:r>
          </a:p>
          <a:p>
            <a:r>
              <a:rPr lang="en-GB" dirty="0" smtClean="0"/>
              <a:t>Salisbury spire = Beacon</a:t>
            </a:r>
          </a:p>
          <a:p>
            <a:r>
              <a:rPr lang="en-GB" dirty="0" smtClean="0"/>
              <a:t>Iconic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739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Strong Brands to recover!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750424"/>
            <a:ext cx="10394707" cy="384918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Heavenly</a:t>
            </a:r>
          </a:p>
          <a:p>
            <a:r>
              <a:rPr lang="en-GB" dirty="0" smtClean="0"/>
              <a:t>Create confidence</a:t>
            </a:r>
          </a:p>
          <a:p>
            <a:r>
              <a:rPr lang="en-GB" dirty="0" smtClean="0"/>
              <a:t>Stakeholder engagement</a:t>
            </a:r>
          </a:p>
          <a:p>
            <a:r>
              <a:rPr lang="en-GB" dirty="0" smtClean="0"/>
              <a:t>Associations</a:t>
            </a:r>
          </a:p>
          <a:p>
            <a:r>
              <a:rPr lang="en-GB" dirty="0" smtClean="0"/>
              <a:t>Celebrate &amp; Swagger</a:t>
            </a:r>
          </a:p>
          <a:p>
            <a:r>
              <a:rPr lang="en-GB" dirty="0" smtClean="0"/>
              <a:t>Tell Jokes </a:t>
            </a:r>
          </a:p>
          <a:p>
            <a:r>
              <a:rPr lang="en-GB" dirty="0" smtClean="0"/>
              <a:t>Tone it up</a:t>
            </a:r>
          </a:p>
          <a:p>
            <a:r>
              <a:rPr lang="en-GB" dirty="0" smtClean="0"/>
              <a:t>Ride Faster elevators</a:t>
            </a:r>
          </a:p>
          <a:p>
            <a:r>
              <a:rPr lang="en-GB" dirty="0" smtClean="0"/>
              <a:t>Be honest – truth in brand mistakes</a:t>
            </a:r>
          </a:p>
          <a:p>
            <a:r>
              <a:rPr lang="en-GB" dirty="0" smtClean="0"/>
              <a:t>Iconic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229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"/>
            <a:ext cx="10396882" cy="870857"/>
          </a:xfrm>
        </p:spPr>
        <p:txBody>
          <a:bodyPr/>
          <a:lstStyle/>
          <a:p>
            <a:r>
              <a:rPr lang="en-GB" dirty="0" smtClean="0"/>
              <a:t>Place – R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31817"/>
            <a:ext cx="10394707" cy="466779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Reassure</a:t>
            </a:r>
          </a:p>
          <a:p>
            <a:r>
              <a:rPr lang="en-GB" dirty="0" smtClean="0"/>
              <a:t>Reimagine</a:t>
            </a:r>
          </a:p>
          <a:p>
            <a:r>
              <a:rPr lang="en-GB" dirty="0" smtClean="0"/>
              <a:t>Rearrange</a:t>
            </a:r>
          </a:p>
          <a:p>
            <a:r>
              <a:rPr lang="en-GB" dirty="0" smtClean="0"/>
              <a:t>Reposition</a:t>
            </a:r>
          </a:p>
          <a:p>
            <a:r>
              <a:rPr lang="en-GB" dirty="0" smtClean="0"/>
              <a:t>Relate</a:t>
            </a:r>
          </a:p>
          <a:p>
            <a:r>
              <a:rPr lang="en-GB" dirty="0" err="1" smtClean="0"/>
              <a:t>Recepetive</a:t>
            </a:r>
            <a:endParaRPr lang="en-GB" dirty="0" smtClean="0"/>
          </a:p>
          <a:p>
            <a:r>
              <a:rPr lang="en-GB" dirty="0" err="1" smtClean="0"/>
              <a:t>Rejuvinate</a:t>
            </a:r>
            <a:endParaRPr lang="en-GB" dirty="0" smtClean="0"/>
          </a:p>
          <a:p>
            <a:r>
              <a:rPr lang="en-GB" dirty="0" smtClean="0"/>
              <a:t>refurbish</a:t>
            </a:r>
          </a:p>
          <a:p>
            <a:r>
              <a:rPr lang="en-GB" dirty="0" smtClean="0"/>
              <a:t>recreate</a:t>
            </a:r>
          </a:p>
          <a:p>
            <a:r>
              <a:rPr lang="en-GB" dirty="0" smtClean="0"/>
              <a:t>Rebound – future energy</a:t>
            </a:r>
          </a:p>
          <a:p>
            <a:r>
              <a:rPr lang="en-GB" dirty="0" smtClean="0"/>
              <a:t>reputation</a:t>
            </a:r>
          </a:p>
          <a:p>
            <a:r>
              <a:rPr lang="en-GB" dirty="0" smtClean="0"/>
              <a:t>Recover – Past to memories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090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8891" y="0"/>
            <a:ext cx="7433792" cy="1837765"/>
          </a:xfrm>
        </p:spPr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57943"/>
            <a:ext cx="10394707" cy="451104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Moments</a:t>
            </a:r>
          </a:p>
          <a:p>
            <a:r>
              <a:rPr lang="en-GB" dirty="0" smtClean="0"/>
              <a:t>Memories</a:t>
            </a:r>
          </a:p>
          <a:p>
            <a:r>
              <a:rPr lang="en-GB" dirty="0" smtClean="0"/>
              <a:t>Opinions</a:t>
            </a:r>
          </a:p>
          <a:p>
            <a:r>
              <a:rPr lang="en-GB" dirty="0" smtClean="0"/>
              <a:t>Creating distinction</a:t>
            </a:r>
          </a:p>
          <a:p>
            <a:r>
              <a:rPr lang="en-GB" dirty="0" smtClean="0"/>
              <a:t>Stand Outstanding </a:t>
            </a:r>
          </a:p>
          <a:p>
            <a:r>
              <a:rPr lang="en-GB" dirty="0" smtClean="0"/>
              <a:t>Unity</a:t>
            </a:r>
          </a:p>
          <a:p>
            <a:r>
              <a:rPr lang="en-GB" dirty="0" smtClean="0"/>
              <a:t>Impact on footfall</a:t>
            </a:r>
          </a:p>
          <a:p>
            <a:r>
              <a:rPr lang="en-GB" dirty="0" smtClean="0"/>
              <a:t>Consumer behaviour</a:t>
            </a:r>
          </a:p>
          <a:p>
            <a:r>
              <a:rPr lang="en-GB" dirty="0" smtClean="0"/>
              <a:t>Purchasing power</a:t>
            </a:r>
          </a:p>
          <a:p>
            <a:r>
              <a:rPr lang="en-GB" dirty="0" smtClean="0"/>
              <a:t>More awareness of experience </a:t>
            </a:r>
          </a:p>
          <a:p>
            <a:r>
              <a:rPr lang="en-GB" dirty="0" smtClean="0"/>
              <a:t>Value and impact of Tourism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450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297" y="165464"/>
            <a:ext cx="11338560" cy="114082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role does brand place Building play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489166"/>
            <a:ext cx="10394707" cy="3885419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New logo same shite place</a:t>
            </a:r>
          </a:p>
          <a:p>
            <a:r>
              <a:rPr lang="en-GB" dirty="0" smtClean="0"/>
              <a:t>Same difference it’s just a bit different</a:t>
            </a:r>
          </a:p>
          <a:p>
            <a:r>
              <a:rPr lang="en-GB" dirty="0" smtClean="0"/>
              <a:t>Good reputation is more valuable than money</a:t>
            </a:r>
          </a:p>
          <a:p>
            <a:r>
              <a:rPr lang="en-GB" dirty="0" smtClean="0"/>
              <a:t>Strong brands create confidence</a:t>
            </a:r>
          </a:p>
          <a:p>
            <a:r>
              <a:rPr lang="en-GB" dirty="0" smtClean="0"/>
              <a:t>Human Capital</a:t>
            </a:r>
          </a:p>
          <a:p>
            <a:r>
              <a:rPr lang="en-GB" dirty="0" smtClean="0"/>
              <a:t>Gives ideas </a:t>
            </a:r>
          </a:p>
          <a:p>
            <a:r>
              <a:rPr lang="en-GB" dirty="0" smtClean="0"/>
              <a:t>Place branding creates lode star – Heavenly concept</a:t>
            </a:r>
          </a:p>
          <a:p>
            <a:r>
              <a:rPr lang="en-GB" dirty="0" smtClean="0"/>
              <a:t>Guides and inspires</a:t>
            </a:r>
          </a:p>
          <a:p>
            <a:r>
              <a:rPr lang="en-GB" dirty="0" smtClean="0"/>
              <a:t>Shines brightly – Internally &amp; externally</a:t>
            </a:r>
          </a:p>
          <a:p>
            <a:r>
              <a:rPr lang="en-GB" dirty="0" smtClean="0"/>
              <a:t>Celebrate swagger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982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Brave new world developments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518798"/>
          </a:xfrm>
        </p:spPr>
        <p:txBody>
          <a:bodyPr>
            <a:normAutofit/>
          </a:bodyPr>
          <a:lstStyle/>
          <a:p>
            <a:r>
              <a:rPr lang="en-GB" dirty="0" err="1" smtClean="0"/>
              <a:t>Covid</a:t>
            </a:r>
            <a:r>
              <a:rPr lang="en-GB" dirty="0" smtClean="0"/>
              <a:t> Pandemic</a:t>
            </a:r>
          </a:p>
          <a:p>
            <a:r>
              <a:rPr lang="en-GB" dirty="0" smtClean="0"/>
              <a:t>Short term changes</a:t>
            </a:r>
          </a:p>
          <a:p>
            <a:r>
              <a:rPr lang="en-GB" dirty="0" smtClean="0"/>
              <a:t>Issues of Presenting – How?</a:t>
            </a:r>
          </a:p>
          <a:p>
            <a:r>
              <a:rPr lang="en-GB" dirty="0" smtClean="0"/>
              <a:t>Issues of promoting – Image</a:t>
            </a:r>
          </a:p>
          <a:p>
            <a:r>
              <a:rPr lang="en-GB" dirty="0" smtClean="0"/>
              <a:t>What will change? Values, process &amp; Business</a:t>
            </a:r>
          </a:p>
          <a:p>
            <a:r>
              <a:rPr lang="en-GB" dirty="0" smtClean="0"/>
              <a:t>How we live &amp; work</a:t>
            </a:r>
          </a:p>
          <a:p>
            <a:r>
              <a:rPr lang="en-GB" dirty="0" smtClean="0"/>
              <a:t>Space will be valued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381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 of </a:t>
            </a:r>
            <a:r>
              <a:rPr lang="en-GB" dirty="0" err="1" smtClean="0"/>
              <a:t>safecation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Short term safety</a:t>
            </a:r>
          </a:p>
          <a:p>
            <a:r>
              <a:rPr lang="en-GB" dirty="0" smtClean="0"/>
              <a:t>Pandemic</a:t>
            </a:r>
          </a:p>
          <a:p>
            <a:r>
              <a:rPr lang="en-GB" dirty="0" smtClean="0"/>
              <a:t>terroris</a:t>
            </a:r>
            <a:r>
              <a:rPr lang="en-GB" dirty="0"/>
              <a:t>m</a:t>
            </a:r>
            <a:endParaRPr lang="en-GB" dirty="0" smtClean="0"/>
          </a:p>
          <a:p>
            <a:r>
              <a:rPr lang="en-GB" dirty="0" smtClean="0"/>
              <a:t>recovery</a:t>
            </a:r>
          </a:p>
          <a:p>
            <a:r>
              <a:rPr lang="en-GB" dirty="0" smtClean="0"/>
              <a:t>Sanitise the environment not the 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342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of the workplace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Work from home</a:t>
            </a:r>
          </a:p>
          <a:p>
            <a:r>
              <a:rPr lang="en-GB" dirty="0" smtClean="0"/>
              <a:t>Flexibility</a:t>
            </a:r>
          </a:p>
          <a:p>
            <a:r>
              <a:rPr lang="en-GB" dirty="0" smtClean="0"/>
              <a:t>Total eco system</a:t>
            </a:r>
          </a:p>
          <a:p>
            <a:r>
              <a:rPr lang="en-GB" dirty="0" smtClean="0"/>
              <a:t>Need for social interaction</a:t>
            </a:r>
          </a:p>
          <a:p>
            <a:r>
              <a:rPr lang="en-GB" dirty="0" smtClean="0"/>
              <a:t>Corporate cultures need socialising</a:t>
            </a:r>
          </a:p>
          <a:p>
            <a:r>
              <a:rPr lang="en-GB" dirty="0" smtClean="0"/>
              <a:t>Effect on cities and countryside </a:t>
            </a:r>
          </a:p>
          <a:p>
            <a:r>
              <a:rPr lang="en-GB" dirty="0" smtClean="0"/>
              <a:t>Effect on house prices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569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Positioning</a:t>
            </a:r>
          </a:p>
          <a:p>
            <a:r>
              <a:rPr lang="en-GB" dirty="0" smtClean="0"/>
              <a:t>Giga cities</a:t>
            </a:r>
          </a:p>
          <a:p>
            <a:r>
              <a:rPr lang="en-GB" dirty="0" smtClean="0"/>
              <a:t>Looking after people and visitors</a:t>
            </a:r>
          </a:p>
          <a:p>
            <a:r>
              <a:rPr lang="en-GB" dirty="0" smtClean="0"/>
              <a:t>Leisure</a:t>
            </a:r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Rapid business</a:t>
            </a:r>
          </a:p>
          <a:p>
            <a:r>
              <a:rPr lang="en-GB" dirty="0" smtClean="0"/>
              <a:t>Innovation </a:t>
            </a:r>
          </a:p>
        </p:txBody>
      </p:sp>
    </p:spTree>
    <p:extLst>
      <p:ext uri="{BB962C8B-B14F-4D97-AF65-F5344CB8AC3E}">
        <p14:creationId xmlns:p14="http://schemas.microsoft.com/office/powerpoint/2010/main" val="22379579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all new safe 15 minute city!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Home</a:t>
            </a:r>
          </a:p>
          <a:p>
            <a:r>
              <a:rPr lang="en-GB" dirty="0" smtClean="0"/>
              <a:t>Work 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Entertainment </a:t>
            </a:r>
          </a:p>
          <a:p>
            <a:r>
              <a:rPr lang="en-GB" dirty="0" smtClean="0"/>
              <a:t>All within 15 minute walk!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01973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35</TotalTime>
  <Words>293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Impact</vt:lpstr>
      <vt:lpstr>Main Event</vt:lpstr>
      <vt:lpstr> crisis management  Creating a  sense of place </vt:lpstr>
      <vt:lpstr>Sense of place – Response to covid, terrorism or natural distasters</vt:lpstr>
      <vt:lpstr>Salisbury</vt:lpstr>
      <vt:lpstr>Strong Brands to recover!</vt:lpstr>
      <vt:lpstr>Place – R Value</vt:lpstr>
      <vt:lpstr>issues</vt:lpstr>
      <vt:lpstr>What role does brand place Building play</vt:lpstr>
      <vt:lpstr>Brave new world developments</vt:lpstr>
      <vt:lpstr>Age of safecation</vt:lpstr>
      <vt:lpstr>Future of the workplace</vt:lpstr>
      <vt:lpstr>City issues</vt:lpstr>
      <vt:lpstr>The all new safe 15 minute city!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crisis management  Creating a  sense of place </dc:title>
  <dc:creator>Jacqui Jones</dc:creator>
  <cp:lastModifiedBy>Jacqui Jones</cp:lastModifiedBy>
  <cp:revision>1</cp:revision>
  <dcterms:created xsi:type="dcterms:W3CDTF">2020-11-18T00:30:21Z</dcterms:created>
  <dcterms:modified xsi:type="dcterms:W3CDTF">2020-11-18T01:06:03Z</dcterms:modified>
</cp:coreProperties>
</file>