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60" r:id="rId5"/>
    <p:sldId id="261" r:id="rId6"/>
    <p:sldId id="264"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92F181-7DD8-4CA4-8952-31E19A4B6567}" v="32" dt="2021-04-18T17:08:13.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60"/>
  </p:normalViewPr>
  <p:slideViewPr>
    <p:cSldViewPr snapToGrid="0">
      <p:cViewPr varScale="1">
        <p:scale>
          <a:sx n="48" d="100"/>
          <a:sy n="48" d="100"/>
        </p:scale>
        <p:origin x="67" y="7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loyd Jones" userId="fb486442-bd2f-4c43-af1b-36f971f2e159" providerId="ADAL" clId="{6792F181-7DD8-4CA4-8952-31E19A4B6567}"/>
    <pc:docChg chg="undo custSel addSld delSld modSld sldOrd">
      <pc:chgData name="Lloyd Jones" userId="fb486442-bd2f-4c43-af1b-36f971f2e159" providerId="ADAL" clId="{6792F181-7DD8-4CA4-8952-31E19A4B6567}" dt="2021-04-18T17:33:08.331" v="3546" actId="5793"/>
      <pc:docMkLst>
        <pc:docMk/>
      </pc:docMkLst>
      <pc:sldChg chg="addSp delSp modSp mod">
        <pc:chgData name="Lloyd Jones" userId="fb486442-bd2f-4c43-af1b-36f971f2e159" providerId="ADAL" clId="{6792F181-7DD8-4CA4-8952-31E19A4B6567}" dt="2021-04-17T19:05:07.336" v="1342" actId="20577"/>
        <pc:sldMkLst>
          <pc:docMk/>
          <pc:sldMk cId="3767844348" sldId="258"/>
        </pc:sldMkLst>
        <pc:spChg chg="del mod">
          <ac:chgData name="Lloyd Jones" userId="fb486442-bd2f-4c43-af1b-36f971f2e159" providerId="ADAL" clId="{6792F181-7DD8-4CA4-8952-31E19A4B6567}" dt="2021-04-17T18:35:39.258" v="217" actId="478"/>
          <ac:spMkLst>
            <pc:docMk/>
            <pc:sldMk cId="3767844348" sldId="258"/>
            <ac:spMk id="2" creationId="{7F773C13-88AA-40F1-886C-1E63BFD74544}"/>
          </ac:spMkLst>
        </pc:spChg>
        <pc:spChg chg="mod">
          <ac:chgData name="Lloyd Jones" userId="fb486442-bd2f-4c43-af1b-36f971f2e159" providerId="ADAL" clId="{6792F181-7DD8-4CA4-8952-31E19A4B6567}" dt="2021-04-17T19:05:07.336" v="1342" actId="20577"/>
          <ac:spMkLst>
            <pc:docMk/>
            <pc:sldMk cId="3767844348" sldId="258"/>
            <ac:spMk id="3" creationId="{854F3947-15DE-4F04-BB6D-9A21DEF467E4}"/>
          </ac:spMkLst>
        </pc:spChg>
        <pc:picChg chg="add del mod">
          <ac:chgData name="Lloyd Jones" userId="fb486442-bd2f-4c43-af1b-36f971f2e159" providerId="ADAL" clId="{6792F181-7DD8-4CA4-8952-31E19A4B6567}" dt="2021-04-17T18:35:10.276" v="212" actId="478"/>
          <ac:picMkLst>
            <pc:docMk/>
            <pc:sldMk cId="3767844348" sldId="258"/>
            <ac:picMk id="2050" creationId="{5155443C-2E9A-4E76-9F30-9D0F75134018}"/>
          </ac:picMkLst>
        </pc:picChg>
        <pc:picChg chg="add del mod">
          <ac:chgData name="Lloyd Jones" userId="fb486442-bd2f-4c43-af1b-36f971f2e159" providerId="ADAL" clId="{6792F181-7DD8-4CA4-8952-31E19A4B6567}" dt="2021-04-17T18:44:08.295" v="426" actId="478"/>
          <ac:picMkLst>
            <pc:docMk/>
            <pc:sldMk cId="3767844348" sldId="258"/>
            <ac:picMk id="2052" creationId="{87729676-37C7-4ACD-8D27-288C83321E44}"/>
          </ac:picMkLst>
        </pc:picChg>
        <pc:picChg chg="add mod">
          <ac:chgData name="Lloyd Jones" userId="fb486442-bd2f-4c43-af1b-36f971f2e159" providerId="ADAL" clId="{6792F181-7DD8-4CA4-8952-31E19A4B6567}" dt="2021-04-17T18:55:16.465" v="881" actId="1076"/>
          <ac:picMkLst>
            <pc:docMk/>
            <pc:sldMk cId="3767844348" sldId="258"/>
            <ac:picMk id="2054" creationId="{6F113B62-95C4-4590-8A11-1525248842A3}"/>
          </ac:picMkLst>
        </pc:picChg>
      </pc:sldChg>
      <pc:sldChg chg="addSp delSp modSp add mod">
        <pc:chgData name="Lloyd Jones" userId="fb486442-bd2f-4c43-af1b-36f971f2e159" providerId="ADAL" clId="{6792F181-7DD8-4CA4-8952-31E19A4B6567}" dt="2021-04-18T17:09:33.162" v="3083" actId="20577"/>
        <pc:sldMkLst>
          <pc:docMk/>
          <pc:sldMk cId="1975753818" sldId="259"/>
        </pc:sldMkLst>
        <pc:spChg chg="mod">
          <ac:chgData name="Lloyd Jones" userId="fb486442-bd2f-4c43-af1b-36f971f2e159" providerId="ADAL" clId="{6792F181-7DD8-4CA4-8952-31E19A4B6567}" dt="2021-04-17T18:08:43.145" v="14" actId="20577"/>
          <ac:spMkLst>
            <pc:docMk/>
            <pc:sldMk cId="1975753818" sldId="259"/>
            <ac:spMk id="2" creationId="{7F773C13-88AA-40F1-886C-1E63BFD74544}"/>
          </ac:spMkLst>
        </pc:spChg>
        <pc:spChg chg="mod">
          <ac:chgData name="Lloyd Jones" userId="fb486442-bd2f-4c43-af1b-36f971f2e159" providerId="ADAL" clId="{6792F181-7DD8-4CA4-8952-31E19A4B6567}" dt="2021-04-18T17:09:33.162" v="3083" actId="20577"/>
          <ac:spMkLst>
            <pc:docMk/>
            <pc:sldMk cId="1975753818" sldId="259"/>
            <ac:spMk id="3" creationId="{854F3947-15DE-4F04-BB6D-9A21DEF467E4}"/>
          </ac:spMkLst>
        </pc:spChg>
        <pc:graphicFrameChg chg="add del mod">
          <ac:chgData name="Lloyd Jones" userId="fb486442-bd2f-4c43-af1b-36f971f2e159" providerId="ADAL" clId="{6792F181-7DD8-4CA4-8952-31E19A4B6567}" dt="2021-04-17T18:15:03.883" v="138" actId="478"/>
          <ac:graphicFrameMkLst>
            <pc:docMk/>
            <pc:sldMk cId="1975753818" sldId="259"/>
            <ac:graphicFrameMk id="4" creationId="{7BEF1D73-F4BD-4B88-8219-8B6C18769238}"/>
          </ac:graphicFrameMkLst>
        </pc:graphicFrameChg>
        <pc:graphicFrameChg chg="add del mod">
          <ac:chgData name="Lloyd Jones" userId="fb486442-bd2f-4c43-af1b-36f971f2e159" providerId="ADAL" clId="{6792F181-7DD8-4CA4-8952-31E19A4B6567}" dt="2021-04-17T18:15:15.456" v="140" actId="478"/>
          <ac:graphicFrameMkLst>
            <pc:docMk/>
            <pc:sldMk cId="1975753818" sldId="259"/>
            <ac:graphicFrameMk id="5" creationId="{E6D8B7CF-BED4-4C0B-8D37-15E3169D5B83}"/>
          </ac:graphicFrameMkLst>
        </pc:graphicFrameChg>
      </pc:sldChg>
      <pc:sldChg chg="addSp delSp modSp add mod">
        <pc:chgData name="Lloyd Jones" userId="fb486442-bd2f-4c43-af1b-36f971f2e159" providerId="ADAL" clId="{6792F181-7DD8-4CA4-8952-31E19A4B6567}" dt="2021-04-18T16:40:34.175" v="1952" actId="20577"/>
        <pc:sldMkLst>
          <pc:docMk/>
          <pc:sldMk cId="2605186855" sldId="260"/>
        </pc:sldMkLst>
        <pc:spChg chg="add del mod">
          <ac:chgData name="Lloyd Jones" userId="fb486442-bd2f-4c43-af1b-36f971f2e159" providerId="ADAL" clId="{6792F181-7DD8-4CA4-8952-31E19A4B6567}" dt="2021-04-17T19:19:20.980" v="1435" actId="478"/>
          <ac:spMkLst>
            <pc:docMk/>
            <pc:sldMk cId="2605186855" sldId="260"/>
            <ac:spMk id="2" creationId="{56AE4109-5F49-49C2-BC60-AFC8720CAF9A}"/>
          </ac:spMkLst>
        </pc:spChg>
        <pc:spChg chg="mod ord">
          <ac:chgData name="Lloyd Jones" userId="fb486442-bd2f-4c43-af1b-36f971f2e159" providerId="ADAL" clId="{6792F181-7DD8-4CA4-8952-31E19A4B6567}" dt="2021-04-18T16:40:34.175" v="1952" actId="20577"/>
          <ac:spMkLst>
            <pc:docMk/>
            <pc:sldMk cId="2605186855" sldId="260"/>
            <ac:spMk id="3" creationId="{854F3947-15DE-4F04-BB6D-9A21DEF467E4}"/>
          </ac:spMkLst>
        </pc:spChg>
        <pc:spChg chg="add del">
          <ac:chgData name="Lloyd Jones" userId="fb486442-bd2f-4c43-af1b-36f971f2e159" providerId="ADAL" clId="{6792F181-7DD8-4CA4-8952-31E19A4B6567}" dt="2021-04-17T19:19:53" v="1440" actId="26606"/>
          <ac:spMkLst>
            <pc:docMk/>
            <pc:sldMk cId="2605186855" sldId="260"/>
            <ac:spMk id="8" creationId="{98DDA986-B6EE-4642-AC60-0490373E69D0}"/>
          </ac:spMkLst>
        </pc:spChg>
        <pc:spChg chg="add del">
          <ac:chgData name="Lloyd Jones" userId="fb486442-bd2f-4c43-af1b-36f971f2e159" providerId="ADAL" clId="{6792F181-7DD8-4CA4-8952-31E19A4B6567}" dt="2021-04-17T19:19:53" v="1440" actId="26606"/>
          <ac:spMkLst>
            <pc:docMk/>
            <pc:sldMk cId="2605186855" sldId="260"/>
            <ac:spMk id="10" creationId="{80B62878-12EF-4E97-A284-47BAFC30DA2E}"/>
          </ac:spMkLst>
        </pc:spChg>
        <pc:spChg chg="add del">
          <ac:chgData name="Lloyd Jones" userId="fb486442-bd2f-4c43-af1b-36f971f2e159" providerId="ADAL" clId="{6792F181-7DD8-4CA4-8952-31E19A4B6567}" dt="2021-04-17T19:19:53" v="1440" actId="26606"/>
          <ac:spMkLst>
            <pc:docMk/>
            <pc:sldMk cId="2605186855" sldId="260"/>
            <ac:spMk id="12" creationId="{6D79188D-1ED5-4705-B8C7-5D6FB7670AB3}"/>
          </ac:spMkLst>
        </pc:spChg>
        <pc:spChg chg="add del">
          <ac:chgData name="Lloyd Jones" userId="fb486442-bd2f-4c43-af1b-36f971f2e159" providerId="ADAL" clId="{6792F181-7DD8-4CA4-8952-31E19A4B6567}" dt="2021-04-17T19:19:52.976" v="1439" actId="26606"/>
          <ac:spMkLst>
            <pc:docMk/>
            <pc:sldMk cId="2605186855" sldId="260"/>
            <ac:spMk id="73" creationId="{F56F5174-31D9-4DBB-AAB7-A1FD7BDB1352}"/>
          </ac:spMkLst>
        </pc:spChg>
        <pc:spChg chg="add del">
          <ac:chgData name="Lloyd Jones" userId="fb486442-bd2f-4c43-af1b-36f971f2e159" providerId="ADAL" clId="{6792F181-7DD8-4CA4-8952-31E19A4B6567}" dt="2021-04-17T19:19:52.976" v="1439" actId="26606"/>
          <ac:spMkLst>
            <pc:docMk/>
            <pc:sldMk cId="2605186855" sldId="260"/>
            <ac:spMk id="77" creationId="{F9A95BEE-6BB1-4A28-A8E6-A34B2E42EF87}"/>
          </ac:spMkLst>
        </pc:spChg>
        <pc:spChg chg="add">
          <ac:chgData name="Lloyd Jones" userId="fb486442-bd2f-4c43-af1b-36f971f2e159" providerId="ADAL" clId="{6792F181-7DD8-4CA4-8952-31E19A4B6567}" dt="2021-04-17T19:19:53" v="1440" actId="26606"/>
          <ac:spMkLst>
            <pc:docMk/>
            <pc:sldMk cId="2605186855" sldId="260"/>
            <ac:spMk id="3078" creationId="{5E39A796-BE83-48B1-B33F-35C4A32AAB57}"/>
          </ac:spMkLst>
        </pc:spChg>
        <pc:spChg chg="add">
          <ac:chgData name="Lloyd Jones" userId="fb486442-bd2f-4c43-af1b-36f971f2e159" providerId="ADAL" clId="{6792F181-7DD8-4CA4-8952-31E19A4B6567}" dt="2021-04-17T19:19:53" v="1440" actId="26606"/>
          <ac:spMkLst>
            <pc:docMk/>
            <pc:sldMk cId="2605186855" sldId="260"/>
            <ac:spMk id="3079" creationId="{72F84B47-E267-4194-8194-831DB7B5547F}"/>
          </ac:spMkLst>
        </pc:spChg>
        <pc:picChg chg="add del">
          <ac:chgData name="Lloyd Jones" userId="fb486442-bd2f-4c43-af1b-36f971f2e159" providerId="ADAL" clId="{6792F181-7DD8-4CA4-8952-31E19A4B6567}" dt="2021-04-17T19:19:52.976" v="1439" actId="26606"/>
          <ac:picMkLst>
            <pc:docMk/>
            <pc:sldMk cId="2605186855" sldId="260"/>
            <ac:picMk id="75" creationId="{AE113210-7872-481A-ADE6-3A05CCAF5EB2}"/>
          </ac:picMkLst>
        </pc:picChg>
        <pc:picChg chg="del">
          <ac:chgData name="Lloyd Jones" userId="fb486442-bd2f-4c43-af1b-36f971f2e159" providerId="ADAL" clId="{6792F181-7DD8-4CA4-8952-31E19A4B6567}" dt="2021-04-17T19:19:09.897" v="1432" actId="478"/>
          <ac:picMkLst>
            <pc:docMk/>
            <pc:sldMk cId="2605186855" sldId="260"/>
            <ac:picMk id="2054" creationId="{6F113B62-95C4-4590-8A11-1525248842A3}"/>
          </ac:picMkLst>
        </pc:picChg>
        <pc:picChg chg="add mod">
          <ac:chgData name="Lloyd Jones" userId="fb486442-bd2f-4c43-af1b-36f971f2e159" providerId="ADAL" clId="{6792F181-7DD8-4CA4-8952-31E19A4B6567}" dt="2021-04-17T19:20:01.059" v="1441" actId="14100"/>
          <ac:picMkLst>
            <pc:docMk/>
            <pc:sldMk cId="2605186855" sldId="260"/>
            <ac:picMk id="3076" creationId="{28E420EA-9873-4D68-BB41-5CC8183BEF30}"/>
          </ac:picMkLst>
        </pc:picChg>
      </pc:sldChg>
      <pc:sldChg chg="addSp delSp modSp add mod">
        <pc:chgData name="Lloyd Jones" userId="fb486442-bd2f-4c43-af1b-36f971f2e159" providerId="ADAL" clId="{6792F181-7DD8-4CA4-8952-31E19A4B6567}" dt="2021-04-18T17:08:13.760" v="3054" actId="1076"/>
        <pc:sldMkLst>
          <pc:docMk/>
          <pc:sldMk cId="1908133071" sldId="261"/>
        </pc:sldMkLst>
        <pc:spChg chg="mod">
          <ac:chgData name="Lloyd Jones" userId="fb486442-bd2f-4c43-af1b-36f971f2e159" providerId="ADAL" clId="{6792F181-7DD8-4CA4-8952-31E19A4B6567}" dt="2021-04-18T17:07:16.040" v="3050" actId="20577"/>
          <ac:spMkLst>
            <pc:docMk/>
            <pc:sldMk cId="1908133071" sldId="261"/>
            <ac:spMk id="3" creationId="{854F3947-15DE-4F04-BB6D-9A21DEF467E4}"/>
          </ac:spMkLst>
        </pc:spChg>
        <pc:picChg chg="add mod">
          <ac:chgData name="Lloyd Jones" userId="fb486442-bd2f-4c43-af1b-36f971f2e159" providerId="ADAL" clId="{6792F181-7DD8-4CA4-8952-31E19A4B6567}" dt="2021-04-18T17:07:12.699" v="3049" actId="1076"/>
          <ac:picMkLst>
            <pc:docMk/>
            <pc:sldMk cId="1908133071" sldId="261"/>
            <ac:picMk id="1026" creationId="{FB3F3DD1-0038-46C7-B968-75C7CCAD073C}"/>
          </ac:picMkLst>
        </pc:picChg>
        <pc:picChg chg="add mod">
          <ac:chgData name="Lloyd Jones" userId="fb486442-bd2f-4c43-af1b-36f971f2e159" providerId="ADAL" clId="{6792F181-7DD8-4CA4-8952-31E19A4B6567}" dt="2021-04-18T17:08:13.760" v="3054" actId="1076"/>
          <ac:picMkLst>
            <pc:docMk/>
            <pc:sldMk cId="1908133071" sldId="261"/>
            <ac:picMk id="1028" creationId="{31BADD95-814E-4361-82CC-8881DA5702AD}"/>
          </ac:picMkLst>
        </pc:picChg>
        <pc:picChg chg="del">
          <ac:chgData name="Lloyd Jones" userId="fb486442-bd2f-4c43-af1b-36f971f2e159" providerId="ADAL" clId="{6792F181-7DD8-4CA4-8952-31E19A4B6567}" dt="2021-04-18T16:47:38.342" v="2366" actId="478"/>
          <ac:picMkLst>
            <pc:docMk/>
            <pc:sldMk cId="1908133071" sldId="261"/>
            <ac:picMk id="3076" creationId="{28E420EA-9873-4D68-BB41-5CC8183BEF30}"/>
          </ac:picMkLst>
        </pc:picChg>
      </pc:sldChg>
      <pc:sldChg chg="add del">
        <pc:chgData name="Lloyd Jones" userId="fb486442-bd2f-4c43-af1b-36f971f2e159" providerId="ADAL" clId="{6792F181-7DD8-4CA4-8952-31E19A4B6567}" dt="2021-04-18T17:12:31.496" v="3085" actId="2696"/>
        <pc:sldMkLst>
          <pc:docMk/>
          <pc:sldMk cId="2924805833" sldId="262"/>
        </pc:sldMkLst>
      </pc:sldChg>
      <pc:sldChg chg="new del">
        <pc:chgData name="Lloyd Jones" userId="fb486442-bd2f-4c43-af1b-36f971f2e159" providerId="ADAL" clId="{6792F181-7DD8-4CA4-8952-31E19A4B6567}" dt="2021-04-18T17:13:13.539" v="3089" actId="2696"/>
        <pc:sldMkLst>
          <pc:docMk/>
          <pc:sldMk cId="397025480" sldId="263"/>
        </pc:sldMkLst>
      </pc:sldChg>
      <pc:sldChg chg="modSp add mod ord modNotesTx">
        <pc:chgData name="Lloyd Jones" userId="fb486442-bd2f-4c43-af1b-36f971f2e159" providerId="ADAL" clId="{6792F181-7DD8-4CA4-8952-31E19A4B6567}" dt="2021-04-18T17:33:08.331" v="3546" actId="5793"/>
        <pc:sldMkLst>
          <pc:docMk/>
          <pc:sldMk cId="256759972" sldId="264"/>
        </pc:sldMkLst>
        <pc:spChg chg="mod">
          <ac:chgData name="Lloyd Jones" userId="fb486442-bd2f-4c43-af1b-36f971f2e159" providerId="ADAL" clId="{6792F181-7DD8-4CA4-8952-31E19A4B6567}" dt="2021-04-18T17:13:25.714" v="3099" actId="20577"/>
          <ac:spMkLst>
            <pc:docMk/>
            <pc:sldMk cId="256759972" sldId="264"/>
            <ac:spMk id="2" creationId="{7F773C13-88AA-40F1-886C-1E63BFD74544}"/>
          </ac:spMkLst>
        </pc:spChg>
        <pc:spChg chg="mod">
          <ac:chgData name="Lloyd Jones" userId="fb486442-bd2f-4c43-af1b-36f971f2e159" providerId="ADAL" clId="{6792F181-7DD8-4CA4-8952-31E19A4B6567}" dt="2021-04-18T17:33:08.331" v="3546" actId="5793"/>
          <ac:spMkLst>
            <pc:docMk/>
            <pc:sldMk cId="256759972" sldId="264"/>
            <ac:spMk id="3" creationId="{854F3947-15DE-4F04-BB6D-9A21DEF467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DB9F22-D9B9-4255-88F6-94E64195A7ED}" type="datetimeFigureOut">
              <a:rPr lang="en-GB" smtClean="0"/>
              <a:t>18/04/2021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368128-121E-4751-9398-B548CA71E816}" type="slidenum">
              <a:rPr lang="en-GB" smtClean="0"/>
              <a:t>‹#›</a:t>
            </a:fld>
            <a:endParaRPr lang="en-GB"/>
          </a:p>
        </p:txBody>
      </p:sp>
    </p:spTree>
    <p:extLst>
      <p:ext uri="{BB962C8B-B14F-4D97-AF65-F5344CB8AC3E}">
        <p14:creationId xmlns:p14="http://schemas.microsoft.com/office/powerpoint/2010/main" val="1193155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helping our pupils learn through multisensory we are using the neuroscience behind how they are able to use two or more senses without realizing they are doing so. </a:t>
            </a:r>
            <a:endParaRPr lang="en-GB" dirty="0"/>
          </a:p>
        </p:txBody>
      </p:sp>
      <p:sp>
        <p:nvSpPr>
          <p:cNvPr id="4" name="Slide Number Placeholder 3"/>
          <p:cNvSpPr>
            <a:spLocks noGrp="1"/>
          </p:cNvSpPr>
          <p:nvPr>
            <p:ph type="sldNum" sz="quarter" idx="5"/>
          </p:nvPr>
        </p:nvSpPr>
        <p:spPr/>
        <p:txBody>
          <a:bodyPr/>
          <a:lstStyle/>
          <a:p>
            <a:fld id="{B3368128-121E-4751-9398-B548CA71E816}" type="slidenum">
              <a:rPr lang="en-GB" smtClean="0"/>
              <a:t>2</a:t>
            </a:fld>
            <a:endParaRPr lang="en-GB"/>
          </a:p>
        </p:txBody>
      </p:sp>
    </p:spTree>
    <p:extLst>
      <p:ext uri="{BB962C8B-B14F-4D97-AF65-F5344CB8AC3E}">
        <p14:creationId xmlns:p14="http://schemas.microsoft.com/office/powerpoint/2010/main" val="2922746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368128-121E-4751-9398-B548CA71E816}" type="slidenum">
              <a:rPr lang="en-GB" smtClean="0"/>
              <a:t>6</a:t>
            </a:fld>
            <a:endParaRPr lang="en-GB"/>
          </a:p>
        </p:txBody>
      </p:sp>
    </p:spTree>
    <p:extLst>
      <p:ext uri="{BB962C8B-B14F-4D97-AF65-F5344CB8AC3E}">
        <p14:creationId xmlns:p14="http://schemas.microsoft.com/office/powerpoint/2010/main" val="1635101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A0B0E-CAAD-4C0A-8DCF-45D320346F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8EA64CA-E3AA-4666-8B3A-8FDFE91390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D55A92-1135-449A-A0F8-F960F91A19DB}"/>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5" name="Footer Placeholder 4">
            <a:extLst>
              <a:ext uri="{FF2B5EF4-FFF2-40B4-BE49-F238E27FC236}">
                <a16:creationId xmlns:a16="http://schemas.microsoft.com/office/drawing/2014/main" id="{FFBBCACA-F4B6-4BDE-BED6-28D6EB417A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8CA846-5C52-480C-AD8B-A266E16088A9}"/>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3084479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6320D-F6F3-4A49-8547-D50325E481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BF5626-7F96-4C58-B97E-5D6CE1912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1C57A1-D301-4FDC-8A55-0FAC237E8FA0}"/>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5" name="Footer Placeholder 4">
            <a:extLst>
              <a:ext uri="{FF2B5EF4-FFF2-40B4-BE49-F238E27FC236}">
                <a16:creationId xmlns:a16="http://schemas.microsoft.com/office/drawing/2014/main" id="{6ACCB6EB-FCC9-41C5-9FC2-18A24D0DB8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715A1F-9202-4851-825E-25E325315BD1}"/>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2425299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88824-16D1-4906-A599-4BB17E920B5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30A4A0-C9C2-4AAB-85FE-8905FD5194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3D255E-DD98-4EB6-8DB6-93DCFEBC935B}"/>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5" name="Footer Placeholder 4">
            <a:extLst>
              <a:ext uri="{FF2B5EF4-FFF2-40B4-BE49-F238E27FC236}">
                <a16:creationId xmlns:a16="http://schemas.microsoft.com/office/drawing/2014/main" id="{3EE59A2C-7C42-4712-84CA-F310CDF6EE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BCDAE-7CB5-49CA-81A2-1348447D0AD9}"/>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4193398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B8D0-A7D7-4961-8921-E07D91A52F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1C5C1-42E8-4EA6-ADE2-82DF2DE62CC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51C4462-2B0F-4880-BA44-30922B825F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9A73A6-AD0C-4959-BA26-FC31A47A6D66}"/>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6" name="Footer Placeholder 5">
            <a:extLst>
              <a:ext uri="{FF2B5EF4-FFF2-40B4-BE49-F238E27FC236}">
                <a16:creationId xmlns:a16="http://schemas.microsoft.com/office/drawing/2014/main" id="{200B9088-7FBB-4C9A-9D64-520B74E0BC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79E4F4-33C5-4D64-A6E9-49FC4307C303}"/>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244722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22CD8-D0D6-47E9-ADF0-B525DCC266C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CBA8F1-7A9B-416B-9F3A-39A311F52E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68016B-6423-4223-9E04-33C8534A79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CCEC78-DE57-4E5C-AD30-FF35CF7F36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30B48D-A8CF-4FEE-A445-549726C06E1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358E19-C2E8-4C20-A7A0-01E3E061CADD}"/>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8" name="Footer Placeholder 7">
            <a:extLst>
              <a:ext uri="{FF2B5EF4-FFF2-40B4-BE49-F238E27FC236}">
                <a16:creationId xmlns:a16="http://schemas.microsoft.com/office/drawing/2014/main" id="{83EC7B78-2A97-41B0-B911-F4C7F2A682E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1397CC-A8B0-485E-B17A-88BC3F3A885B}"/>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914771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855A9-1A55-4DB2-BB0F-856BCFC096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46D999-97F5-4CA4-BB78-DED95F0BC5EC}"/>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4" name="Footer Placeholder 3">
            <a:extLst>
              <a:ext uri="{FF2B5EF4-FFF2-40B4-BE49-F238E27FC236}">
                <a16:creationId xmlns:a16="http://schemas.microsoft.com/office/drawing/2014/main" id="{ED808E75-1F6B-4C8F-9A7A-19BEE7C27F8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D36FD4-15A9-4F33-9E57-A47C9B5223D8}"/>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811117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DDB761-74BD-4018-8A15-088787314C61}"/>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3" name="Footer Placeholder 2">
            <a:extLst>
              <a:ext uri="{FF2B5EF4-FFF2-40B4-BE49-F238E27FC236}">
                <a16:creationId xmlns:a16="http://schemas.microsoft.com/office/drawing/2014/main" id="{7370D660-075C-445C-BA93-E68502AEE4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9136A1-6D25-4D61-A03C-9ED70170358D}"/>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1984987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CED29-276E-40CF-BBC2-ADDB76B89D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7B7E1B-1F84-4658-885D-626D79DFA2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A641474-EC8F-46FF-ACEC-7D166EB76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D77148-6C42-4725-A00E-C1B37EA7A86A}"/>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6" name="Footer Placeholder 5">
            <a:extLst>
              <a:ext uri="{FF2B5EF4-FFF2-40B4-BE49-F238E27FC236}">
                <a16:creationId xmlns:a16="http://schemas.microsoft.com/office/drawing/2014/main" id="{B54A869B-218A-4CFF-8CA5-0A6CC7A915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5D28FB-B091-46F0-AF62-D201EC432517}"/>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1268233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7EF1D-3F21-4F27-9D95-DF7B88A87D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2381CA5-CD1C-4FC8-AC54-0C90125ADE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A9BB6C-A2E0-4695-BDC4-11E69C6394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EB5BCC-621B-48A8-8A36-7F3F5C2155C6}"/>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6" name="Footer Placeholder 5">
            <a:extLst>
              <a:ext uri="{FF2B5EF4-FFF2-40B4-BE49-F238E27FC236}">
                <a16:creationId xmlns:a16="http://schemas.microsoft.com/office/drawing/2014/main" id="{92FDEB5E-A2A7-409E-B8FF-3183311046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68E720-0AFA-4868-858E-7042DE7B2145}"/>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43897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42064-028F-4106-B0B4-0C7F46A207C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08FB4E-DE21-43CF-9B81-6D81BDFAC8E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BD866D-0879-4DC9-BD62-14FA69BC71E4}"/>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5" name="Footer Placeholder 4">
            <a:extLst>
              <a:ext uri="{FF2B5EF4-FFF2-40B4-BE49-F238E27FC236}">
                <a16:creationId xmlns:a16="http://schemas.microsoft.com/office/drawing/2014/main" id="{0FC98E39-98DD-482B-95D2-6CC5EC49C8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C55431-C35B-4D59-840D-CF6771015215}"/>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261783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3CAC3A-9345-409E-B1F8-23DBD0B81C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DAB32C-B67E-48D1-A9F9-D3FBCB4FBD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E596FC-8017-4817-95FA-3D2EC947939E}"/>
              </a:ext>
            </a:extLst>
          </p:cNvPr>
          <p:cNvSpPr>
            <a:spLocks noGrp="1"/>
          </p:cNvSpPr>
          <p:nvPr>
            <p:ph type="dt" sz="half" idx="10"/>
          </p:nvPr>
        </p:nvSpPr>
        <p:spPr/>
        <p:txBody>
          <a:bodyPr/>
          <a:lstStyle/>
          <a:p>
            <a:fld id="{2E2F885F-B855-4C78-893F-5E4BA4CDABD8}" type="datetimeFigureOut">
              <a:rPr lang="en-GB" smtClean="0"/>
              <a:t>18/04/2021</a:t>
            </a:fld>
            <a:endParaRPr lang="en-GB"/>
          </a:p>
        </p:txBody>
      </p:sp>
      <p:sp>
        <p:nvSpPr>
          <p:cNvPr id="5" name="Footer Placeholder 4">
            <a:extLst>
              <a:ext uri="{FF2B5EF4-FFF2-40B4-BE49-F238E27FC236}">
                <a16:creationId xmlns:a16="http://schemas.microsoft.com/office/drawing/2014/main" id="{7978BEC1-9AF0-4408-A545-EE929A5895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C80228-9296-4E34-AFE3-9CBC372F54EB}"/>
              </a:ext>
            </a:extLst>
          </p:cNvPr>
          <p:cNvSpPr>
            <a:spLocks noGrp="1"/>
          </p:cNvSpPr>
          <p:nvPr>
            <p:ph type="sldNum" sz="quarter" idx="12"/>
          </p:nvPr>
        </p:nvSpPr>
        <p:spPr/>
        <p:txBody>
          <a:bodyPr/>
          <a:lstStyle/>
          <a:p>
            <a:fld id="{4E982806-494C-4DF0-822A-8E4785A07EDA}" type="slidenum">
              <a:rPr lang="en-GB" smtClean="0"/>
              <a:t>‹#›</a:t>
            </a:fld>
            <a:endParaRPr lang="en-GB"/>
          </a:p>
        </p:txBody>
      </p:sp>
    </p:spTree>
    <p:extLst>
      <p:ext uri="{BB962C8B-B14F-4D97-AF65-F5344CB8AC3E}">
        <p14:creationId xmlns:p14="http://schemas.microsoft.com/office/powerpoint/2010/main" val="423051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CE766D-E15A-4C12-8194-F18E11AD8D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4A98F7-66C8-4845-BCE5-F8754527A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9AB86C-0300-47CC-867F-951A02A00D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2F885F-B855-4C78-893F-5E4BA4CDABD8}" type="datetimeFigureOut">
              <a:rPr lang="en-GB" smtClean="0"/>
              <a:t>18/04/2021</a:t>
            </a:fld>
            <a:endParaRPr lang="en-GB"/>
          </a:p>
        </p:txBody>
      </p:sp>
      <p:sp>
        <p:nvSpPr>
          <p:cNvPr id="5" name="Footer Placeholder 4">
            <a:extLst>
              <a:ext uri="{FF2B5EF4-FFF2-40B4-BE49-F238E27FC236}">
                <a16:creationId xmlns:a16="http://schemas.microsoft.com/office/drawing/2014/main" id="{38DD1CEB-3175-4A51-91DA-4DBF509AC8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3D5F07-B956-4D36-9453-D72FEB42B5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982806-494C-4DF0-822A-8E4785A07EDA}" type="slidenum">
              <a:rPr lang="en-GB" smtClean="0"/>
              <a:t>‹#›</a:t>
            </a:fld>
            <a:endParaRPr lang="en-GB"/>
          </a:p>
        </p:txBody>
      </p:sp>
    </p:spTree>
    <p:extLst>
      <p:ext uri="{BB962C8B-B14F-4D97-AF65-F5344CB8AC3E}">
        <p14:creationId xmlns:p14="http://schemas.microsoft.com/office/powerpoint/2010/main" val="1225685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utismkidsontour.com/2018/01/12/fidget-toys-and-how-they-can-be-useful-for-children-with-autism-spectrum-disorder-asd-or-sensory-processing-disorder-spd/#:~:text=Having%20something%20to%20fidget%20with,are%20faced%20with%20new%20situations." TargetMode="External"/><Relationship Id="rId2" Type="http://schemas.openxmlformats.org/officeDocument/2006/relationships/hyperlink" Target="https://www.understood.org/en/school-learning/partnering-with-childs-school/instructional-strategies/multisensory-instruction-what-you-need-to-know" TargetMode="External"/><Relationship Id="rId1" Type="http://schemas.openxmlformats.org/officeDocument/2006/relationships/slideLayout" Target="../slideLayouts/slideLayout2.xml"/><Relationship Id="rId4" Type="http://schemas.openxmlformats.org/officeDocument/2006/relationships/hyperlink" Target="https://www.google.com/search?q=fidget+cubes&amp;safe=strict&amp;source=lnms&amp;tbm=isch&amp;sa=X&amp;ved=2ahUKEwjA1rvfo4jwAhVbPcAKHV6XCi0Q_AUoAnoECAEQBA&amp;biw=768&amp;bih=744#imgrc=9-XSn1Ndw-i0z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9DAA77A1-E946-4959-A71A-1E689D0FEA58}"/>
              </a:ext>
            </a:extLst>
          </p:cNvPr>
          <p:cNvSpPr>
            <a:spLocks noGrp="1"/>
          </p:cNvSpPr>
          <p:nvPr>
            <p:ph type="subTitle" idx="1"/>
          </p:nvPr>
        </p:nvSpPr>
        <p:spPr>
          <a:xfrm>
            <a:off x="1719149" y="3888461"/>
            <a:ext cx="8504001" cy="1141851"/>
          </a:xfrm>
          <a:noFill/>
        </p:spPr>
        <p:txBody>
          <a:bodyPr>
            <a:normAutofit/>
          </a:bodyPr>
          <a:lstStyle/>
          <a:p>
            <a:r>
              <a:rPr lang="en-US" sz="2000" dirty="0">
                <a:solidFill>
                  <a:srgbClr val="080808"/>
                </a:solidFill>
              </a:rPr>
              <a:t>SJIE4003 	Lloyd Andrew Jones	2011835	</a:t>
            </a:r>
            <a:endParaRPr lang="en-GB" sz="2000" dirty="0">
              <a:solidFill>
                <a:srgbClr val="080808"/>
              </a:solidFill>
            </a:endParaRPr>
          </a:p>
        </p:txBody>
      </p:sp>
      <p:sp>
        <p:nvSpPr>
          <p:cNvPr id="2" name="Title 1">
            <a:extLst>
              <a:ext uri="{FF2B5EF4-FFF2-40B4-BE49-F238E27FC236}">
                <a16:creationId xmlns:a16="http://schemas.microsoft.com/office/drawing/2014/main" id="{C76D7A5E-1645-4033-90D9-AC7BBEFDD597}"/>
              </a:ext>
            </a:extLst>
          </p:cNvPr>
          <p:cNvSpPr>
            <a:spLocks noGrp="1"/>
          </p:cNvSpPr>
          <p:nvPr>
            <p:ph type="ctrTitle"/>
          </p:nvPr>
        </p:nvSpPr>
        <p:spPr>
          <a:xfrm>
            <a:off x="3204642" y="2353641"/>
            <a:ext cx="5782716" cy="2150719"/>
          </a:xfrm>
          <a:noFill/>
        </p:spPr>
        <p:txBody>
          <a:bodyPr anchor="ctr">
            <a:normAutofit/>
          </a:bodyPr>
          <a:lstStyle/>
          <a:p>
            <a:r>
              <a:rPr lang="en-US" sz="3600" dirty="0">
                <a:solidFill>
                  <a:srgbClr val="080808"/>
                </a:solidFill>
              </a:rPr>
              <a:t>Multi-Sensory Resources</a:t>
            </a:r>
            <a:endParaRPr lang="en-GB" sz="3600" dirty="0">
              <a:solidFill>
                <a:srgbClr val="080808"/>
              </a:solidFill>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07398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73C13-88AA-40F1-886C-1E63BFD74544}"/>
              </a:ext>
            </a:extLst>
          </p:cNvPr>
          <p:cNvSpPr>
            <a:spLocks noGrp="1"/>
          </p:cNvSpPr>
          <p:nvPr>
            <p:ph type="title"/>
          </p:nvPr>
        </p:nvSpPr>
        <p:spPr>
          <a:xfrm>
            <a:off x="1616054" y="1261137"/>
            <a:ext cx="8959893" cy="888360"/>
          </a:xfrm>
        </p:spPr>
        <p:txBody>
          <a:bodyPr anchor="b">
            <a:normAutofit/>
          </a:bodyPr>
          <a:lstStyle/>
          <a:p>
            <a:pPr algn="ctr"/>
            <a:r>
              <a:rPr lang="en-US" sz="3200" dirty="0">
                <a:solidFill>
                  <a:schemeClr val="tx1">
                    <a:lumMod val="65000"/>
                    <a:lumOff val="35000"/>
                  </a:schemeClr>
                </a:solidFill>
              </a:rPr>
              <a:t>Why are Multi-Sensory Resources important?</a:t>
            </a:r>
            <a:endParaRPr lang="en-GB" sz="3200" dirty="0">
              <a:solidFill>
                <a:schemeClr val="tx1">
                  <a:lumMod val="65000"/>
                  <a:lumOff val="35000"/>
                </a:schemeClr>
              </a:solidFill>
            </a:endParaRPr>
          </a:p>
        </p:txBody>
      </p:sp>
      <p:sp>
        <p:nvSpPr>
          <p:cNvPr id="3" name="Content Placeholder 2">
            <a:extLst>
              <a:ext uri="{FF2B5EF4-FFF2-40B4-BE49-F238E27FC236}">
                <a16:creationId xmlns:a16="http://schemas.microsoft.com/office/drawing/2014/main" id="{854F3947-15DE-4F04-BB6D-9A21DEF467E4}"/>
              </a:ext>
            </a:extLst>
          </p:cNvPr>
          <p:cNvSpPr>
            <a:spLocks noGrp="1"/>
          </p:cNvSpPr>
          <p:nvPr>
            <p:ph idx="1"/>
          </p:nvPr>
        </p:nvSpPr>
        <p:spPr>
          <a:xfrm>
            <a:off x="1616054" y="2427383"/>
            <a:ext cx="8959892" cy="3169482"/>
          </a:xfrm>
        </p:spPr>
        <p:txBody>
          <a:bodyPr anchor="t">
            <a:normAutofit/>
          </a:bodyPr>
          <a:lstStyle/>
          <a:p>
            <a:pPr>
              <a:buBlip>
                <a:blip r:embed="rId3"/>
              </a:buBlip>
            </a:pPr>
            <a:r>
              <a:rPr lang="en-US" sz="2000" dirty="0">
                <a:solidFill>
                  <a:schemeClr val="tx1">
                    <a:lumMod val="65000"/>
                    <a:lumOff val="35000"/>
                  </a:schemeClr>
                </a:solidFill>
              </a:rPr>
              <a:t>The reason why Multi-Sensory resources are useful to the children we work with because it allows the young people who have Specific Learning Difficulties be able to feel like a part of the class. </a:t>
            </a:r>
          </a:p>
          <a:p>
            <a:pPr>
              <a:buBlip>
                <a:blip r:embed="rId3"/>
              </a:buBlip>
            </a:pPr>
            <a:r>
              <a:rPr lang="en-GB" sz="2000" dirty="0">
                <a:solidFill>
                  <a:schemeClr val="tx1">
                    <a:lumMod val="65000"/>
                    <a:lumOff val="35000"/>
                  </a:schemeClr>
                </a:solidFill>
              </a:rPr>
              <a:t>According to (Morin. A) “All kids can benefit from multisensory lessons. If kids learn something using more than one sense, the information is more likely to stay with them. The engaging activities result in better memory of the skill.”</a:t>
            </a:r>
          </a:p>
        </p:txBody>
      </p:sp>
    </p:spTree>
    <p:extLst>
      <p:ext uri="{BB962C8B-B14F-4D97-AF65-F5344CB8AC3E}">
        <p14:creationId xmlns:p14="http://schemas.microsoft.com/office/powerpoint/2010/main" val="3998379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4F3947-15DE-4F04-BB6D-9A21DEF467E4}"/>
              </a:ext>
            </a:extLst>
          </p:cNvPr>
          <p:cNvSpPr>
            <a:spLocks noGrp="1"/>
          </p:cNvSpPr>
          <p:nvPr>
            <p:ph idx="1"/>
          </p:nvPr>
        </p:nvSpPr>
        <p:spPr>
          <a:xfrm>
            <a:off x="804752" y="812648"/>
            <a:ext cx="8959892" cy="5359551"/>
          </a:xfrm>
        </p:spPr>
        <p:txBody>
          <a:bodyPr anchor="t">
            <a:normAutofit/>
          </a:bodyPr>
          <a:lstStyle/>
          <a:p>
            <a:pPr>
              <a:buBlip>
                <a:blip r:embed="rId2"/>
              </a:buBlip>
            </a:pPr>
            <a:r>
              <a:rPr lang="en-US" sz="2000" dirty="0">
                <a:solidFill>
                  <a:schemeClr val="tx1">
                    <a:lumMod val="65000"/>
                    <a:lumOff val="35000"/>
                  </a:schemeClr>
                </a:solidFill>
              </a:rPr>
              <a:t>There are many different types of fidget resources that you can use for children with Autism and ADHD.</a:t>
            </a:r>
          </a:p>
          <a:p>
            <a:pPr>
              <a:buBlip>
                <a:blip r:embed="rId2"/>
              </a:buBlip>
            </a:pPr>
            <a:endParaRPr lang="en-US" sz="2000" dirty="0">
              <a:solidFill>
                <a:schemeClr val="tx1">
                  <a:lumMod val="65000"/>
                  <a:lumOff val="35000"/>
                </a:schemeClr>
              </a:solidFill>
            </a:endParaRPr>
          </a:p>
          <a:p>
            <a:pPr>
              <a:buBlip>
                <a:blip r:embed="rId2"/>
              </a:buBlip>
            </a:pPr>
            <a:r>
              <a:rPr lang="en-GB" sz="2000" dirty="0">
                <a:solidFill>
                  <a:schemeClr val="tx1">
                    <a:lumMod val="65000"/>
                    <a:lumOff val="35000"/>
                  </a:schemeClr>
                </a:solidFill>
              </a:rPr>
              <a:t>The resource that I have chosen to talk about it a Fidget Cube,  this can be used in many ways.  This allows the young people that we work with by clicking or moving any of the buttons and rolling the ball around.</a:t>
            </a:r>
          </a:p>
          <a:p>
            <a:pPr>
              <a:buBlip>
                <a:blip r:embed="rId2"/>
              </a:buBlip>
            </a:pPr>
            <a:endParaRPr lang="en-GB" sz="2000" dirty="0">
              <a:solidFill>
                <a:schemeClr val="tx1">
                  <a:lumMod val="65000"/>
                  <a:lumOff val="35000"/>
                </a:schemeClr>
              </a:solidFill>
            </a:endParaRPr>
          </a:p>
          <a:p>
            <a:pPr>
              <a:buBlip>
                <a:blip r:embed="rId2"/>
              </a:buBlip>
            </a:pPr>
            <a:r>
              <a:rPr lang="en-GB" sz="2000" dirty="0">
                <a:solidFill>
                  <a:schemeClr val="tx1">
                    <a:lumMod val="65000"/>
                    <a:lumOff val="35000"/>
                  </a:schemeClr>
                </a:solidFill>
              </a:rPr>
              <a:t>Through using this resource, it helps those children with Autism and ADHD deal with the day-to-day stress and self regulate.</a:t>
            </a:r>
          </a:p>
          <a:p>
            <a:pPr>
              <a:buBlip>
                <a:blip r:embed="rId2"/>
              </a:buBlip>
            </a:pPr>
            <a:endParaRPr lang="en-GB" sz="2000" dirty="0">
              <a:solidFill>
                <a:schemeClr val="tx1">
                  <a:lumMod val="65000"/>
                  <a:lumOff val="35000"/>
                </a:schemeClr>
              </a:solidFill>
            </a:endParaRPr>
          </a:p>
          <a:p>
            <a:pPr>
              <a:buBlip>
                <a:blip r:embed="rId2"/>
              </a:buBlip>
            </a:pPr>
            <a:r>
              <a:rPr lang="en-GB" sz="2000" dirty="0">
                <a:solidFill>
                  <a:schemeClr val="tx1">
                    <a:lumMod val="65000"/>
                    <a:lumOff val="35000"/>
                  </a:schemeClr>
                </a:solidFill>
              </a:rPr>
              <a:t>This particularly helps with Autistic children because they need to be on the go most of the day. So, whilst having a fidget cube they will be able to access more than two senses and will allow them to focus on the session.</a:t>
            </a:r>
          </a:p>
        </p:txBody>
      </p:sp>
      <p:pic>
        <p:nvPicPr>
          <p:cNvPr id="2054" name="Picture 6" descr="Promotional Fidget Cube from Fluid Branding | Indoor Toys &amp; Games">
            <a:extLst>
              <a:ext uri="{FF2B5EF4-FFF2-40B4-BE49-F238E27FC236}">
                <a16:creationId xmlns:a16="http://schemas.microsoft.com/office/drawing/2014/main" id="{6F113B62-95C4-4590-8A11-1525248842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4477" y="3829133"/>
            <a:ext cx="2496066" cy="2496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844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4F3947-15DE-4F04-BB6D-9A21DEF467E4}"/>
              </a:ext>
            </a:extLst>
          </p:cNvPr>
          <p:cNvSpPr>
            <a:spLocks noGrp="1"/>
          </p:cNvSpPr>
          <p:nvPr>
            <p:ph idx="1"/>
          </p:nvPr>
        </p:nvSpPr>
        <p:spPr>
          <a:xfrm>
            <a:off x="115531" y="114300"/>
            <a:ext cx="4240932" cy="3987800"/>
          </a:xfrm>
        </p:spPr>
        <p:txBody>
          <a:bodyPr>
            <a:normAutofit/>
          </a:bodyPr>
          <a:lstStyle/>
          <a:p>
            <a:pPr>
              <a:buBlip>
                <a:blip r:embed="rId2"/>
              </a:buBlip>
            </a:pPr>
            <a:r>
              <a:rPr lang="en-US" sz="2000" dirty="0"/>
              <a:t>I believe that this resource helps the children with Autism gain the full potential in a classroom because it is fulfilling their needs both physiological and the safety aspect. </a:t>
            </a:r>
          </a:p>
          <a:p>
            <a:pPr>
              <a:buBlip>
                <a:blip r:embed="rId2"/>
              </a:buBlip>
            </a:pPr>
            <a:endParaRPr lang="en-US" sz="2000" dirty="0"/>
          </a:p>
          <a:p>
            <a:pPr>
              <a:buBlip>
                <a:blip r:embed="rId2"/>
              </a:buBlip>
            </a:pPr>
            <a:r>
              <a:rPr lang="en-GB" sz="2000" dirty="0"/>
              <a:t>As Maslow states in the Hierarchy of needs the first things that a child should feel, and gain is making sure that they allow themselves to feel safe within the environment. </a:t>
            </a:r>
          </a:p>
        </p:txBody>
      </p:sp>
      <p:sp>
        <p:nvSpPr>
          <p:cNvPr id="3078" name="Rectangle 7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9"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Maslow's Hierarchy of Needs | Simply Psychology">
            <a:extLst>
              <a:ext uri="{FF2B5EF4-FFF2-40B4-BE49-F238E27FC236}">
                <a16:creationId xmlns:a16="http://schemas.microsoft.com/office/drawing/2014/main" id="{28E420EA-9873-4D68-BB41-5CC8183BEF3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56096" y="1371600"/>
            <a:ext cx="5769097" cy="4297977"/>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518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4F3947-15DE-4F04-BB6D-9A21DEF467E4}"/>
              </a:ext>
            </a:extLst>
          </p:cNvPr>
          <p:cNvSpPr>
            <a:spLocks noGrp="1"/>
          </p:cNvSpPr>
          <p:nvPr>
            <p:ph idx="1"/>
          </p:nvPr>
        </p:nvSpPr>
        <p:spPr>
          <a:xfrm>
            <a:off x="115531" y="114300"/>
            <a:ext cx="4240932" cy="6607342"/>
          </a:xfrm>
        </p:spPr>
        <p:txBody>
          <a:bodyPr>
            <a:normAutofit/>
          </a:bodyPr>
          <a:lstStyle/>
          <a:p>
            <a:pPr marL="0" indent="0">
              <a:buNone/>
            </a:pPr>
            <a:r>
              <a:rPr lang="en-US" sz="2000" b="1" u="sng" dirty="0"/>
              <a:t>What is the emotional and social impact? </a:t>
            </a:r>
          </a:p>
          <a:p>
            <a:pPr marL="0" indent="0">
              <a:buNone/>
            </a:pPr>
            <a:endParaRPr lang="en-US" sz="2000" dirty="0"/>
          </a:p>
          <a:p>
            <a:pPr marL="0" indent="0">
              <a:buNone/>
            </a:pPr>
            <a:r>
              <a:rPr lang="en-GB" sz="2000" dirty="0"/>
              <a:t> The emotional impact of this multi-sensory resource is that with this the children that we work with ease the anxiety of the day ahead and will help them self-regulate when they are unsettled. </a:t>
            </a:r>
          </a:p>
          <a:p>
            <a:pPr marL="0" indent="0">
              <a:buNone/>
            </a:pPr>
            <a:endParaRPr lang="en-GB" sz="2000" dirty="0"/>
          </a:p>
          <a:p>
            <a:pPr marL="0" indent="0">
              <a:buNone/>
            </a:pPr>
            <a:r>
              <a:rPr lang="en-GB" sz="2000" dirty="0"/>
              <a:t>On the social side of impact for the children we work this, having the ability to use this and be able to  self-regulate makes them more approachable to some of their peers and will assist the members of staff with easing them back into the main classrooms if they need to have a few minutes.</a:t>
            </a:r>
          </a:p>
        </p:txBody>
      </p:sp>
      <p:sp>
        <p:nvSpPr>
          <p:cNvPr id="3078" name="Rectangle 7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9"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mazon.com: ATiC 12 Sided Fidget Cube, Fidget Twiddle Cube Dodecagon Stress  Relief Hand Toy Decompression for ADD, ADHD, Autism Kids and Adults,  Green/Colorful: Toys &amp; Games">
            <a:extLst>
              <a:ext uri="{FF2B5EF4-FFF2-40B4-BE49-F238E27FC236}">
                <a16:creationId xmlns:a16="http://schemas.microsoft.com/office/drawing/2014/main" id="{FB3F3DD1-0038-46C7-B968-75C7CCAD07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3688" y="557784"/>
            <a:ext cx="3195136" cy="33680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dget Cubes | Personalised Stress Toys | Promotional Gifts">
            <a:extLst>
              <a:ext uri="{FF2B5EF4-FFF2-40B4-BE49-F238E27FC236}">
                <a16:creationId xmlns:a16="http://schemas.microsoft.com/office/drawing/2014/main" id="{31BADD95-814E-4361-82CC-8881DA5702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9331" y="3132011"/>
            <a:ext cx="2947947" cy="2947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133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73C13-88AA-40F1-886C-1E63BFD74544}"/>
              </a:ext>
            </a:extLst>
          </p:cNvPr>
          <p:cNvSpPr>
            <a:spLocks noGrp="1"/>
          </p:cNvSpPr>
          <p:nvPr>
            <p:ph type="title"/>
          </p:nvPr>
        </p:nvSpPr>
        <p:spPr>
          <a:xfrm>
            <a:off x="1616054" y="1261137"/>
            <a:ext cx="8959893" cy="888360"/>
          </a:xfrm>
        </p:spPr>
        <p:txBody>
          <a:bodyPr anchor="b">
            <a:normAutofit/>
          </a:bodyPr>
          <a:lstStyle/>
          <a:p>
            <a:pPr algn="ctr"/>
            <a:r>
              <a:rPr lang="en-US" sz="3200" dirty="0">
                <a:solidFill>
                  <a:schemeClr val="tx1">
                    <a:lumMod val="65000"/>
                    <a:lumOff val="35000"/>
                  </a:schemeClr>
                </a:solidFill>
              </a:rPr>
              <a:t>Conclusion</a:t>
            </a:r>
            <a:endParaRPr lang="en-GB" sz="3200" dirty="0">
              <a:solidFill>
                <a:schemeClr val="tx1">
                  <a:lumMod val="65000"/>
                  <a:lumOff val="35000"/>
                </a:schemeClr>
              </a:solidFill>
            </a:endParaRPr>
          </a:p>
        </p:txBody>
      </p:sp>
      <p:sp>
        <p:nvSpPr>
          <p:cNvPr id="3" name="Content Placeholder 2">
            <a:extLst>
              <a:ext uri="{FF2B5EF4-FFF2-40B4-BE49-F238E27FC236}">
                <a16:creationId xmlns:a16="http://schemas.microsoft.com/office/drawing/2014/main" id="{854F3947-15DE-4F04-BB6D-9A21DEF467E4}"/>
              </a:ext>
            </a:extLst>
          </p:cNvPr>
          <p:cNvSpPr>
            <a:spLocks noGrp="1"/>
          </p:cNvSpPr>
          <p:nvPr>
            <p:ph idx="1"/>
          </p:nvPr>
        </p:nvSpPr>
        <p:spPr>
          <a:xfrm>
            <a:off x="1616054" y="2427383"/>
            <a:ext cx="8959892" cy="3169482"/>
          </a:xfrm>
        </p:spPr>
        <p:txBody>
          <a:bodyPr anchor="t">
            <a:normAutofit/>
          </a:bodyPr>
          <a:lstStyle/>
          <a:p>
            <a:pPr>
              <a:buBlip>
                <a:blip r:embed="rId3"/>
              </a:buBlip>
            </a:pPr>
            <a:r>
              <a:rPr lang="en-US" sz="2000" dirty="0">
                <a:solidFill>
                  <a:schemeClr val="tx1">
                    <a:lumMod val="65000"/>
                    <a:lumOff val="35000"/>
                  </a:schemeClr>
                </a:solidFill>
              </a:rPr>
              <a:t>From my research I have found that there are many different types of multisensory resources available for the specific learning difficulties that we see today. These resources are and have been proven to be a good tool to use in many schools and homelife, to help with the children we look after gain the most out of their education and social life at home. </a:t>
            </a:r>
          </a:p>
          <a:p>
            <a:pPr>
              <a:buBlip>
                <a:blip r:embed="rId3"/>
              </a:buBlip>
            </a:pPr>
            <a:endParaRPr lang="en-US" sz="2000" dirty="0">
              <a:solidFill>
                <a:schemeClr val="tx1">
                  <a:lumMod val="65000"/>
                  <a:lumOff val="35000"/>
                </a:schemeClr>
              </a:solidFill>
            </a:endParaRPr>
          </a:p>
          <a:p>
            <a:pPr marL="0" indent="0">
              <a:buNone/>
            </a:pPr>
            <a:endParaRPr lang="en-GB" sz="2000" dirty="0">
              <a:solidFill>
                <a:schemeClr val="tx1">
                  <a:lumMod val="65000"/>
                  <a:lumOff val="35000"/>
                </a:schemeClr>
              </a:solidFill>
            </a:endParaRPr>
          </a:p>
        </p:txBody>
      </p:sp>
    </p:spTree>
    <p:extLst>
      <p:ext uri="{BB962C8B-B14F-4D97-AF65-F5344CB8AC3E}">
        <p14:creationId xmlns:p14="http://schemas.microsoft.com/office/powerpoint/2010/main" val="256759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73C13-88AA-40F1-886C-1E63BFD74544}"/>
              </a:ext>
            </a:extLst>
          </p:cNvPr>
          <p:cNvSpPr>
            <a:spLocks noGrp="1"/>
          </p:cNvSpPr>
          <p:nvPr>
            <p:ph type="title"/>
          </p:nvPr>
        </p:nvSpPr>
        <p:spPr>
          <a:xfrm>
            <a:off x="1616054" y="1261137"/>
            <a:ext cx="8959893" cy="888360"/>
          </a:xfrm>
        </p:spPr>
        <p:txBody>
          <a:bodyPr anchor="b">
            <a:normAutofit/>
          </a:bodyPr>
          <a:lstStyle/>
          <a:p>
            <a:pPr algn="ctr"/>
            <a:r>
              <a:rPr lang="en-US" sz="3200" dirty="0">
                <a:solidFill>
                  <a:schemeClr val="tx1">
                    <a:lumMod val="65000"/>
                    <a:lumOff val="35000"/>
                  </a:schemeClr>
                </a:solidFill>
              </a:rPr>
              <a:t>Resource Slide</a:t>
            </a:r>
            <a:endParaRPr lang="en-GB" sz="3200" dirty="0">
              <a:solidFill>
                <a:schemeClr val="tx1">
                  <a:lumMod val="65000"/>
                  <a:lumOff val="35000"/>
                </a:schemeClr>
              </a:solidFill>
            </a:endParaRPr>
          </a:p>
        </p:txBody>
      </p:sp>
      <p:sp>
        <p:nvSpPr>
          <p:cNvPr id="3" name="Content Placeholder 2">
            <a:extLst>
              <a:ext uri="{FF2B5EF4-FFF2-40B4-BE49-F238E27FC236}">
                <a16:creationId xmlns:a16="http://schemas.microsoft.com/office/drawing/2014/main" id="{854F3947-15DE-4F04-BB6D-9A21DEF467E4}"/>
              </a:ext>
            </a:extLst>
          </p:cNvPr>
          <p:cNvSpPr>
            <a:spLocks noGrp="1"/>
          </p:cNvSpPr>
          <p:nvPr>
            <p:ph idx="1"/>
          </p:nvPr>
        </p:nvSpPr>
        <p:spPr>
          <a:xfrm>
            <a:off x="1616054" y="2427383"/>
            <a:ext cx="8959892" cy="3169482"/>
          </a:xfrm>
        </p:spPr>
        <p:txBody>
          <a:bodyPr anchor="t">
            <a:normAutofit/>
          </a:bodyPr>
          <a:lstStyle/>
          <a:p>
            <a:pPr marL="0" indent="0">
              <a:buNone/>
            </a:pPr>
            <a:r>
              <a:rPr lang="en-US" sz="2000" dirty="0">
                <a:solidFill>
                  <a:schemeClr val="tx1">
                    <a:lumMod val="65000"/>
                    <a:lumOff val="35000"/>
                  </a:schemeClr>
                </a:solidFill>
              </a:rPr>
              <a:t>Morin, A. (No Date, </a:t>
            </a:r>
            <a:r>
              <a:rPr lang="en-US" sz="2000" dirty="0" err="1">
                <a:solidFill>
                  <a:schemeClr val="tx1">
                    <a:lumMod val="65000"/>
                    <a:lumOff val="35000"/>
                  </a:schemeClr>
                </a:solidFill>
              </a:rPr>
              <a:t>Multisensoryinstruction</a:t>
            </a:r>
            <a:r>
              <a:rPr lang="en-US" sz="2000" dirty="0">
                <a:solidFill>
                  <a:schemeClr val="tx1">
                    <a:lumMod val="65000"/>
                    <a:lumOff val="35000"/>
                  </a:schemeClr>
                </a:solidFill>
              </a:rPr>
              <a:t>: What you need to know, </a:t>
            </a:r>
            <a:r>
              <a:rPr lang="en-US" sz="1400" dirty="0">
                <a:hlinkClick r:id="rId2"/>
              </a:rPr>
              <a:t>What Is Multisensory Instruction? | Understood - For learning and thinking differences</a:t>
            </a:r>
            <a:r>
              <a:rPr lang="en-US" sz="2000" dirty="0">
                <a:solidFill>
                  <a:schemeClr val="tx1">
                    <a:lumMod val="65000"/>
                    <a:lumOff val="35000"/>
                  </a:schemeClr>
                </a:solidFill>
              </a:rPr>
              <a:t>, accessed 14 April 2021) </a:t>
            </a:r>
          </a:p>
          <a:p>
            <a:pPr marL="0" indent="0">
              <a:buNone/>
            </a:pPr>
            <a:r>
              <a:rPr lang="en-US" sz="2000" dirty="0">
                <a:solidFill>
                  <a:schemeClr val="tx1">
                    <a:lumMod val="65000"/>
                    <a:lumOff val="35000"/>
                  </a:schemeClr>
                </a:solidFill>
              </a:rPr>
              <a:t>No author, No date, (Kids on Tour, </a:t>
            </a:r>
            <a:r>
              <a:rPr lang="en-US" sz="1400" dirty="0">
                <a:hlinkClick r:id="rId3"/>
              </a:rPr>
              <a:t>Fidget toys and how they can be useful for children with Autism Spectrum Disorder (ASD) or Sensory Processing Disorder (SPD) – Kids on Tour (autismkidsontour.com</a:t>
            </a:r>
            <a:r>
              <a:rPr lang="en-US" sz="2000" dirty="0">
                <a:hlinkClick r:id="rId3"/>
              </a:rPr>
              <a:t>)</a:t>
            </a:r>
            <a:r>
              <a:rPr lang="en-US" sz="2000" dirty="0"/>
              <a:t> ,accessed 17 April 2021)</a:t>
            </a:r>
          </a:p>
          <a:p>
            <a:pPr marL="0" indent="0">
              <a:buNone/>
            </a:pPr>
            <a:r>
              <a:rPr lang="en-US" sz="2000" dirty="0"/>
              <a:t> Images of fidget cubes – (</a:t>
            </a:r>
            <a:r>
              <a:rPr lang="en-GB" sz="1400" dirty="0">
                <a:hlinkClick r:id="rId4"/>
              </a:rPr>
              <a:t>fidget cubes - Google Search</a:t>
            </a:r>
            <a:r>
              <a:rPr lang="en-GB" sz="1400" dirty="0"/>
              <a:t>)</a:t>
            </a:r>
            <a:endParaRPr lang="en-GB" sz="2000" dirty="0">
              <a:solidFill>
                <a:schemeClr val="tx1">
                  <a:lumMod val="65000"/>
                  <a:lumOff val="35000"/>
                </a:schemeClr>
              </a:solidFill>
            </a:endParaRPr>
          </a:p>
        </p:txBody>
      </p:sp>
    </p:spTree>
    <p:extLst>
      <p:ext uri="{BB962C8B-B14F-4D97-AF65-F5344CB8AC3E}">
        <p14:creationId xmlns:p14="http://schemas.microsoft.com/office/powerpoint/2010/main" val="1975753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277</TotalTime>
  <Words>593</Words>
  <Application>Microsoft Office PowerPoint</Application>
  <PresentationFormat>Widescreen</PresentationFormat>
  <Paragraphs>29</Paragraphs>
  <Slides>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Multi-Sensory Resources</vt:lpstr>
      <vt:lpstr>Why are Multi-Sensory Resources important?</vt:lpstr>
      <vt:lpstr>PowerPoint Presentation</vt:lpstr>
      <vt:lpstr>PowerPoint Presentation</vt:lpstr>
      <vt:lpstr>PowerPoint Presentation</vt:lpstr>
      <vt:lpstr>Conclusion</vt:lpstr>
      <vt:lpstr>Resource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Lloyd Jones</dc:creator>
  <cp:lastModifiedBy>Lloyd Jones</cp:lastModifiedBy>
  <cp:revision>8</cp:revision>
  <dcterms:created xsi:type="dcterms:W3CDTF">2021-04-14T18:09:06Z</dcterms:created>
  <dcterms:modified xsi:type="dcterms:W3CDTF">2021-04-18T17:33:17Z</dcterms:modified>
</cp:coreProperties>
</file>