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25BF5-312C-497A-A241-5BF2E5A22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F857FA-603D-40D8-9B30-023A4F87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13397-56B4-4DC5-B1AC-025769F98B97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E506EC-A13B-4957-AC01-D7FB0ED1E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DF99BE-AF45-4474-8086-B0F0B961B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ED6D4-5B8D-459F-BE0E-4B766B34A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44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243C45-73AC-47F6-A9CC-E866E09D5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7711ED-EF10-480F-AED4-5F089F6F0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60600-D13A-4CC4-B7C9-34D614EB25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13397-56B4-4DC5-B1AC-025769F98B97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DE920-16F2-4032-A43B-324DC9C65C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A58FA-5CAB-4680-83E8-7A4FA8E665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DED6D4-5B8D-459F-BE0E-4B766B34A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25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56E280-5730-44FE-8273-092901E03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A75A34-3D47-440A-B3C7-AB77798060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971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0F709E-B45C-46FC-AE02-82FB6573A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4AD670-5AB7-4BE7-B32C-9B796E07DD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93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5D84D0-5D09-4BB4-B8DB-00B3FFC5E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/>
              <a:t>“Corporate sustainability means that companies should consider the future (as well as the present) in their decision-making and actions, with the aim of using their resources for creating value in the long run.” (The Brundtland report, 1987: cited in Salvioni et, al, 2016)</a:t>
            </a:r>
            <a:br>
              <a:rPr lang="en-GB" sz="1800"/>
            </a:br>
            <a:br>
              <a:rPr lang="en-GB" sz="1800"/>
            </a:br>
            <a:r>
              <a:rPr lang="en-GB" sz="1800" i="1">
                <a:solidFill>
                  <a:srgbClr val="00B050"/>
                </a:solidFill>
              </a:rPr>
              <a:t>MY UNDERSTANDING OF SUSTAINABILITY</a:t>
            </a:r>
            <a:r>
              <a:rPr lang="en-GB" sz="1800"/>
              <a:t>. </a:t>
            </a:r>
            <a:br>
              <a:rPr lang="en-GB" sz="1800"/>
            </a:br>
            <a:endParaRPr lang="en-GB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1EE91A-E8E4-4C0D-A0E0-4FFBD555F7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816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938A5D-BBEB-4CBE-A1FA-929B4C3E2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BENEFITS AND DRAWBACKS OF SUSTAINABILITY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37C44F-FCA5-419F-8846-35BCC61842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60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E7EE2C-D141-4450-A5D8-FAE667EC9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/>
              <a:t>BENEFITS AND DRAWBACKS TO CUS</a:t>
            </a:r>
            <a:r>
              <a:rPr lang="en-GB" sz="2800" b="1"/>
              <a:t>T</a:t>
            </a:r>
            <a:r>
              <a:rPr lang="en-GB" sz="2400" b="1"/>
              <a:t>OMERS</a:t>
            </a:r>
            <a:endParaRPr lang="en-GB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E5DA0D-61C6-491E-9C8A-7FD2C6865D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649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CE1E3A-B307-416D-B1B8-FF426A1A1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EMPLOYEES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F989A3-AAFE-4F00-A1B5-F035C83A7D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436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56293B-5BDB-498E-8AC7-03F8D805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SUPPLY CHAINS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935B4D-7483-4068-B49F-E75670DB01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988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3FB261-E778-4CAE-AB6C-EA9054043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DB67B7-DA17-48E9-9111-7C61AA1EDE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587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FFEE95-4C9A-49CD-9B6B-079E10B3C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D10D62-8937-4ABE-A9BE-E95F2E3059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61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8234B7-5E5D-4739-B9D2-5F4868895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8C4D6A-BA2E-4349-918F-8FBCC09163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45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“Corporate sustainability means that companies should consider the future (as well as the present) in their decision-making and actions, with the aim of using their resources for creating value in the long run.” (The Brundtland report, 1987: cited in Salvioni et, al, 2016)  MY UNDERSTANDING OF SUSTAINABILITY.  </vt:lpstr>
      <vt:lpstr>BENEFITS AND DRAWBACKS OF SUSTAINABILITY</vt:lpstr>
      <vt:lpstr>BENEFITS AND DRAWBACKS TO CUSTOMERS</vt:lpstr>
      <vt:lpstr>EMPLOYEES</vt:lpstr>
      <vt:lpstr>SUPPLY CHAINS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April Fuge</dc:creator>
  <cp:lastModifiedBy>April Fuge</cp:lastModifiedBy>
  <cp:revision>1</cp:revision>
  <dcterms:created xsi:type="dcterms:W3CDTF">2020-03-17T17:39:10Z</dcterms:created>
  <dcterms:modified xsi:type="dcterms:W3CDTF">2020-03-17T17:39:10Z</dcterms:modified>
</cp:coreProperties>
</file>