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DADE-DDAF-493D-A222-1A371B8D7DBC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02898-EDBD-451B-9193-503E54243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729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DADE-DDAF-493D-A222-1A371B8D7DBC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02898-EDBD-451B-9193-503E54243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674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DADE-DDAF-493D-A222-1A371B8D7DBC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02898-EDBD-451B-9193-503E54243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35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DADE-DDAF-493D-A222-1A371B8D7DBC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02898-EDBD-451B-9193-503E54243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920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DADE-DDAF-493D-A222-1A371B8D7DBC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02898-EDBD-451B-9193-503E54243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511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DADE-DDAF-493D-A222-1A371B8D7DBC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02898-EDBD-451B-9193-503E54243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123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DADE-DDAF-493D-A222-1A371B8D7DBC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02898-EDBD-451B-9193-503E54243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018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DADE-DDAF-493D-A222-1A371B8D7DBC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02898-EDBD-451B-9193-503E54243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73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DADE-DDAF-493D-A222-1A371B8D7DBC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02898-EDBD-451B-9193-503E54243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845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DADE-DDAF-493D-A222-1A371B8D7DBC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02898-EDBD-451B-9193-503E54243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559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DADE-DDAF-493D-A222-1A371B8D7DBC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02898-EDBD-451B-9193-503E54243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161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BDADE-DDAF-493D-A222-1A371B8D7DBC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702898-EDBD-451B-9193-503E54243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428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Covid</a:t>
            </a:r>
            <a:r>
              <a:rPr lang="en-GB" dirty="0" smtClean="0"/>
              <a:t>-19 / Lockdown related questions (examples)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48984" y="2016352"/>
            <a:ext cx="82296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/>
              <a:t>Has lockdown effected your ability (practically) to do physical activity or exercise in any way?</a:t>
            </a:r>
          </a:p>
          <a:p>
            <a:pPr lvl="1"/>
            <a:r>
              <a:rPr lang="en-GB" sz="1400" dirty="0"/>
              <a:t>If so: In what way? Can you give me an example of this?   </a:t>
            </a:r>
          </a:p>
          <a:p>
            <a:r>
              <a:rPr lang="en-GB" sz="1800" dirty="0"/>
              <a:t>Did / do you have access to local green space areas to exercise during lockdown? </a:t>
            </a:r>
          </a:p>
          <a:p>
            <a:pPr lvl="1"/>
            <a:r>
              <a:rPr lang="en-GB" sz="1400" dirty="0"/>
              <a:t>How do you feel about this? What type of areas do /did you have access to?</a:t>
            </a:r>
          </a:p>
          <a:p>
            <a:r>
              <a:rPr lang="en-GB" sz="1800" dirty="0"/>
              <a:t>Do you feel that lockdown has impacted your motivation to exercise in any way? </a:t>
            </a:r>
          </a:p>
          <a:p>
            <a:pPr lvl="1"/>
            <a:r>
              <a:rPr lang="en-GB" sz="1400" dirty="0"/>
              <a:t>If so: In what way?</a:t>
            </a:r>
          </a:p>
          <a:p>
            <a:r>
              <a:rPr lang="en-GB" sz="1800" dirty="0"/>
              <a:t>Did you have a routine during lockdown which included exercise (alongside work / childcare etc.)?</a:t>
            </a:r>
          </a:p>
          <a:p>
            <a:pPr lvl="1"/>
            <a:r>
              <a:rPr lang="en-GB" sz="1400" dirty="0"/>
              <a:t>Why do you think this was? If not, why not?</a:t>
            </a:r>
          </a:p>
          <a:p>
            <a:r>
              <a:rPr lang="en-GB" sz="1800" dirty="0"/>
              <a:t>If you did manage to exercise during lockdown, do you feel that this had any effect (this could be positive, negative or neutral) on how you felt psychologically during lockdown? </a:t>
            </a:r>
          </a:p>
          <a:p>
            <a:pPr lvl="1"/>
            <a:r>
              <a:rPr lang="en-GB" sz="1400" dirty="0"/>
              <a:t>In what way? Can you give an example of this? </a:t>
            </a:r>
          </a:p>
          <a:p>
            <a:r>
              <a:rPr lang="en-GB" sz="1800" dirty="0"/>
              <a:t>Have you tried any new physical activities during lockdown? </a:t>
            </a:r>
          </a:p>
          <a:p>
            <a:pPr lvl="1"/>
            <a:r>
              <a:rPr lang="en-GB" sz="1400" dirty="0"/>
              <a:t>How do you feel about this? If not, why not? If yes, have you continued these activities?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3879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210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Covid-19 / Lockdown related questions (examples)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Covid-19 / Lockdown related questions (examples)</dc:title>
  <dc:creator>Administrator</dc:creator>
  <cp:lastModifiedBy>Administrator</cp:lastModifiedBy>
  <cp:revision>1</cp:revision>
  <dcterms:created xsi:type="dcterms:W3CDTF">2021-10-20T13:02:21Z</dcterms:created>
  <dcterms:modified xsi:type="dcterms:W3CDTF">2021-10-20T13:02:51Z</dcterms:modified>
</cp:coreProperties>
</file>