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4"/>
    <p:sldMasterId id="2147483767" r:id="rId5"/>
  </p:sldMasterIdLst>
  <p:notesMasterIdLst>
    <p:notesMasterId r:id="rId106"/>
  </p:notesMasterIdLst>
  <p:handoutMasterIdLst>
    <p:handoutMasterId r:id="rId107"/>
  </p:handoutMasterIdLst>
  <p:sldIdLst>
    <p:sldId id="257" r:id="rId6"/>
    <p:sldId id="475" r:id="rId7"/>
    <p:sldId id="392" r:id="rId8"/>
    <p:sldId id="384" r:id="rId9"/>
    <p:sldId id="613" r:id="rId10"/>
    <p:sldId id="614" r:id="rId11"/>
    <p:sldId id="393" r:id="rId12"/>
    <p:sldId id="616" r:id="rId13"/>
    <p:sldId id="617" r:id="rId14"/>
    <p:sldId id="397" r:id="rId15"/>
    <p:sldId id="618" r:id="rId16"/>
    <p:sldId id="615" r:id="rId17"/>
    <p:sldId id="619" r:id="rId18"/>
    <p:sldId id="624" r:id="rId19"/>
    <p:sldId id="622" r:id="rId20"/>
    <p:sldId id="623" r:id="rId21"/>
    <p:sldId id="625" r:id="rId22"/>
    <p:sldId id="621" r:id="rId23"/>
    <p:sldId id="451" r:id="rId24"/>
    <p:sldId id="626" r:id="rId25"/>
    <p:sldId id="627" r:id="rId26"/>
    <p:sldId id="628" r:id="rId27"/>
    <p:sldId id="630" r:id="rId28"/>
    <p:sldId id="629" r:id="rId29"/>
    <p:sldId id="631" r:id="rId30"/>
    <p:sldId id="634" r:id="rId31"/>
    <p:sldId id="452" r:id="rId32"/>
    <p:sldId id="453" r:id="rId33"/>
    <p:sldId id="429" r:id="rId34"/>
    <p:sldId id="447" r:id="rId35"/>
    <p:sldId id="269" r:id="rId36"/>
    <p:sldId id="607" r:id="rId37"/>
    <p:sldId id="418" r:id="rId38"/>
    <p:sldId id="635" r:id="rId39"/>
    <p:sldId id="271" r:id="rId40"/>
    <p:sldId id="417" r:id="rId41"/>
    <p:sldId id="419" r:id="rId42"/>
    <p:sldId id="637" r:id="rId43"/>
    <p:sldId id="636" r:id="rId44"/>
    <p:sldId id="421" r:id="rId45"/>
    <p:sldId id="474" r:id="rId46"/>
    <p:sldId id="433" r:id="rId47"/>
    <p:sldId id="461" r:id="rId48"/>
    <p:sldId id="638" r:id="rId49"/>
    <p:sldId id="266" r:id="rId50"/>
    <p:sldId id="457" r:id="rId51"/>
    <p:sldId id="458" r:id="rId52"/>
    <p:sldId id="432" r:id="rId53"/>
    <p:sldId id="260" r:id="rId54"/>
    <p:sldId id="448" r:id="rId55"/>
    <p:sldId id="270" r:id="rId56"/>
    <p:sldId id="450" r:id="rId57"/>
    <p:sldId id="423" r:id="rId58"/>
    <p:sldId id="424" r:id="rId59"/>
    <p:sldId id="426" r:id="rId60"/>
    <p:sldId id="427" r:id="rId61"/>
    <p:sldId id="459" r:id="rId62"/>
    <p:sldId id="641" r:id="rId63"/>
    <p:sldId id="454" r:id="rId64"/>
    <p:sldId id="455" r:id="rId65"/>
    <p:sldId id="456" r:id="rId66"/>
    <p:sldId id="610" r:id="rId67"/>
    <p:sldId id="608" r:id="rId68"/>
    <p:sldId id="609" r:id="rId69"/>
    <p:sldId id="612" r:id="rId70"/>
    <p:sldId id="611" r:id="rId71"/>
    <p:sldId id="263" r:id="rId72"/>
    <p:sldId id="460" r:id="rId73"/>
    <p:sldId id="462" r:id="rId74"/>
    <p:sldId id="463" r:id="rId75"/>
    <p:sldId id="466" r:id="rId76"/>
    <p:sldId id="476" r:id="rId77"/>
    <p:sldId id="478" r:id="rId78"/>
    <p:sldId id="477" r:id="rId79"/>
    <p:sldId id="645" r:id="rId80"/>
    <p:sldId id="640" r:id="rId81"/>
    <p:sldId id="479" r:id="rId82"/>
    <p:sldId id="602" r:id="rId83"/>
    <p:sldId id="603" r:id="rId84"/>
    <p:sldId id="480" r:id="rId85"/>
    <p:sldId id="594" r:id="rId86"/>
    <p:sldId id="605" r:id="rId87"/>
    <p:sldId id="468" r:id="rId88"/>
    <p:sldId id="469" r:id="rId89"/>
    <p:sldId id="470" r:id="rId90"/>
    <p:sldId id="443" r:id="rId91"/>
    <p:sldId id="471" r:id="rId92"/>
    <p:sldId id="442" r:id="rId93"/>
    <p:sldId id="434" r:id="rId94"/>
    <p:sldId id="435" r:id="rId95"/>
    <p:sldId id="445" r:id="rId96"/>
    <p:sldId id="596" r:id="rId97"/>
    <p:sldId id="597" r:id="rId98"/>
    <p:sldId id="606" r:id="rId99"/>
    <p:sldId id="598" r:id="rId100"/>
    <p:sldId id="600" r:id="rId101"/>
    <p:sldId id="599" r:id="rId102"/>
    <p:sldId id="473" r:id="rId103"/>
    <p:sldId id="394" r:id="rId104"/>
    <p:sldId id="642" r:id="rId10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B259B"/>
    <a:srgbClr val="FF33CC"/>
    <a:srgbClr val="CC99FF"/>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64B996-9CA7-4958-AA5E-42FE1A627AFA}" v="161" dt="2026-03-20T14:03:49.2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3725" autoAdjust="0"/>
  </p:normalViewPr>
  <p:slideViewPr>
    <p:cSldViewPr snapToGrid="0">
      <p:cViewPr>
        <p:scale>
          <a:sx n="77" d="100"/>
          <a:sy n="77" d="100"/>
        </p:scale>
        <p:origin x="285" y="654"/>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microsoft.com/office/2016/11/relationships/changesInfo" Target="changesInfos/changesInfo1.xml"/><Relationship Id="rId16" Type="http://schemas.openxmlformats.org/officeDocument/2006/relationships/slide" Target="slides/slide11.xml"/><Relationship Id="rId107" Type="http://schemas.openxmlformats.org/officeDocument/2006/relationships/handoutMaster" Target="handoutMasters/handoutMaster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microsoft.com/office/2015/10/relationships/revisionInfo" Target="revisionInfo.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presProps" Target="presProps.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6" Type="http://schemas.openxmlformats.org/officeDocument/2006/relationships/notesMaster" Target="notesMasters/notesMaster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viewProps" Target="viewProps.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theme" Target="theme/theme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herine Morgan" userId="35048f38-7f06-4d34-924e-c19b9e3dcaf3" providerId="ADAL" clId="{45E73DB0-72C2-46FC-96D8-72B1C117EAC3}"/>
    <pc:docChg chg="undo custSel addSld delSld modSld sldOrd">
      <pc:chgData name="Catherine Morgan" userId="35048f38-7f06-4d34-924e-c19b9e3dcaf3" providerId="ADAL" clId="{45E73DB0-72C2-46FC-96D8-72B1C117EAC3}" dt="2026-03-20T14:17:14.765" v="5295" actId="20577"/>
      <pc:docMkLst>
        <pc:docMk/>
      </pc:docMkLst>
      <pc:sldChg chg="delSp modSp delDesignElem">
        <pc:chgData name="Catherine Morgan" userId="35048f38-7f06-4d34-924e-c19b9e3dcaf3" providerId="ADAL" clId="{45E73DB0-72C2-46FC-96D8-72B1C117EAC3}" dt="2026-03-20T13:32:53.773" v="4838"/>
        <pc:sldMkLst>
          <pc:docMk/>
          <pc:sldMk cId="752814286" sldId="257"/>
        </pc:sldMkLst>
        <pc:spChg chg="del">
          <ac:chgData name="Catherine Morgan" userId="35048f38-7f06-4d34-924e-c19b9e3dcaf3" providerId="ADAL" clId="{45E73DB0-72C2-46FC-96D8-72B1C117EAC3}" dt="2026-03-20T13:32:53.773" v="4838"/>
          <ac:spMkLst>
            <pc:docMk/>
            <pc:sldMk cId="752814286" sldId="257"/>
            <ac:spMk id="19" creationId="{8CD2B798-7994-4548-A2BE-4AEF9C1A5FAE}"/>
          </ac:spMkLst>
        </pc:spChg>
        <pc:spChg chg="del">
          <ac:chgData name="Catherine Morgan" userId="35048f38-7f06-4d34-924e-c19b9e3dcaf3" providerId="ADAL" clId="{45E73DB0-72C2-46FC-96D8-72B1C117EAC3}" dt="2026-03-20T13:32:53.773" v="4838"/>
          <ac:spMkLst>
            <pc:docMk/>
            <pc:sldMk cId="752814286" sldId="257"/>
            <ac:spMk id="21" creationId="{E6162320-3B67-42BB-AF9D-939326E6489E}"/>
          </ac:spMkLst>
        </pc:spChg>
        <pc:spChg chg="del">
          <ac:chgData name="Catherine Morgan" userId="35048f38-7f06-4d34-924e-c19b9e3dcaf3" providerId="ADAL" clId="{45E73DB0-72C2-46FC-96D8-72B1C117EAC3}" dt="2026-03-20T13:32:53.773" v="4838"/>
          <ac:spMkLst>
            <pc:docMk/>
            <pc:sldMk cId="752814286" sldId="257"/>
            <ac:spMk id="25" creationId="{2FDF0794-1B86-42B2-B8C7-F60123E638ED}"/>
          </ac:spMkLst>
        </pc:spChg>
        <pc:spChg chg="del">
          <ac:chgData name="Catherine Morgan" userId="35048f38-7f06-4d34-924e-c19b9e3dcaf3" providerId="ADAL" clId="{45E73DB0-72C2-46FC-96D8-72B1C117EAC3}" dt="2026-03-20T13:32:53.773" v="4838"/>
          <ac:spMkLst>
            <pc:docMk/>
            <pc:sldMk cId="752814286" sldId="257"/>
            <ac:spMk id="27" creationId="{EAA48FC5-3C83-4F1B-BC33-DF0B588F8317}"/>
          </ac:spMkLst>
        </pc:spChg>
        <pc:picChg chg="mod">
          <ac:chgData name="Catherine Morgan" userId="35048f38-7f06-4d34-924e-c19b9e3dcaf3" providerId="ADAL" clId="{45E73DB0-72C2-46FC-96D8-72B1C117EAC3}" dt="2026-03-20T13:32:53.773" v="4838"/>
          <ac:picMkLst>
            <pc:docMk/>
            <pc:sldMk cId="752814286" sldId="257"/>
            <ac:picMk id="14" creationId="{9A8AD548-922D-4E1D-B19C-5F6E808B8160}"/>
          </ac:picMkLst>
        </pc:picChg>
        <pc:cxnChg chg="del">
          <ac:chgData name="Catherine Morgan" userId="35048f38-7f06-4d34-924e-c19b9e3dcaf3" providerId="ADAL" clId="{45E73DB0-72C2-46FC-96D8-72B1C117EAC3}" dt="2026-03-20T13:32:53.773" v="4838"/>
          <ac:cxnSpMkLst>
            <pc:docMk/>
            <pc:sldMk cId="752814286" sldId="257"/>
            <ac:cxnSpMk id="23" creationId="{6722E143-84C1-4F95-937C-78B92D2811CF}"/>
          </ac:cxnSpMkLst>
        </pc:cxnChg>
        <pc:cxnChg chg="del">
          <ac:chgData name="Catherine Morgan" userId="35048f38-7f06-4d34-924e-c19b9e3dcaf3" providerId="ADAL" clId="{45E73DB0-72C2-46FC-96D8-72B1C117EAC3}" dt="2026-03-20T13:32:53.773" v="4838"/>
          <ac:cxnSpMkLst>
            <pc:docMk/>
            <pc:sldMk cId="752814286" sldId="257"/>
            <ac:cxnSpMk id="29" creationId="{62F01714-1A39-4194-BD47-8A9960C59985}"/>
          </ac:cxnSpMkLst>
        </pc:cxnChg>
      </pc:sldChg>
      <pc:sldChg chg="del">
        <pc:chgData name="Catherine Morgan" userId="35048f38-7f06-4d34-924e-c19b9e3dcaf3" providerId="ADAL" clId="{45E73DB0-72C2-46FC-96D8-72B1C117EAC3}" dt="2026-03-20T13:14:53.019" v="4659" actId="47"/>
        <pc:sldMkLst>
          <pc:docMk/>
          <pc:sldMk cId="4010278615" sldId="258"/>
        </pc:sldMkLst>
      </pc:sldChg>
      <pc:sldChg chg="del">
        <pc:chgData name="Catherine Morgan" userId="35048f38-7f06-4d34-924e-c19b9e3dcaf3" providerId="ADAL" clId="{45E73DB0-72C2-46FC-96D8-72B1C117EAC3}" dt="2026-03-20T13:16:04.136" v="4660" actId="47"/>
        <pc:sldMkLst>
          <pc:docMk/>
          <pc:sldMk cId="1042263987" sldId="260"/>
        </pc:sldMkLst>
      </pc:sldChg>
      <pc:sldChg chg="modSp add del mod setBg">
        <pc:chgData name="Catherine Morgan" userId="35048f38-7f06-4d34-924e-c19b9e3dcaf3" providerId="ADAL" clId="{45E73DB0-72C2-46FC-96D8-72B1C117EAC3}" dt="2026-03-20T13:17:54.654" v="4700" actId="47"/>
        <pc:sldMkLst>
          <pc:docMk/>
          <pc:sldMk cId="3428904403" sldId="260"/>
        </pc:sldMkLst>
        <pc:spChg chg="mod">
          <ac:chgData name="Catherine Morgan" userId="35048f38-7f06-4d34-924e-c19b9e3dcaf3" providerId="ADAL" clId="{45E73DB0-72C2-46FC-96D8-72B1C117EAC3}" dt="2026-03-20T13:17:19.655" v="4699" actId="26606"/>
          <ac:spMkLst>
            <pc:docMk/>
            <pc:sldMk cId="3428904403" sldId="260"/>
            <ac:spMk id="2" creationId="{CDB138D5-5FA1-304B-E1AC-8611754A45E5}"/>
          </ac:spMkLst>
        </pc:spChg>
        <pc:graphicFrameChg chg="mod modGraphic">
          <ac:chgData name="Catherine Morgan" userId="35048f38-7f06-4d34-924e-c19b9e3dcaf3" providerId="ADAL" clId="{45E73DB0-72C2-46FC-96D8-72B1C117EAC3}" dt="2026-03-20T13:17:19.655" v="4699" actId="26606"/>
          <ac:graphicFrameMkLst>
            <pc:docMk/>
            <pc:sldMk cId="3428904403" sldId="260"/>
            <ac:graphicFrameMk id="4" creationId="{32199FF1-6FD9-17AE-0486-9C05B8A28793}"/>
          </ac:graphicFrameMkLst>
        </pc:graphicFrameChg>
      </pc:sldChg>
      <pc:sldChg chg="add setBg">
        <pc:chgData name="Catherine Morgan" userId="35048f38-7f06-4d34-924e-c19b9e3dcaf3" providerId="ADAL" clId="{45E73DB0-72C2-46FC-96D8-72B1C117EAC3}" dt="2026-03-20T13:17:58.463" v="4701"/>
        <pc:sldMkLst>
          <pc:docMk/>
          <pc:sldMk cId="4036081534" sldId="260"/>
        </pc:sldMkLst>
      </pc:sldChg>
      <pc:sldChg chg="del">
        <pc:chgData name="Catherine Morgan" userId="35048f38-7f06-4d34-924e-c19b9e3dcaf3" providerId="ADAL" clId="{45E73DB0-72C2-46FC-96D8-72B1C117EAC3}" dt="2026-03-20T13:19:07.420" v="4720" actId="47"/>
        <pc:sldMkLst>
          <pc:docMk/>
          <pc:sldMk cId="132884364" sldId="261"/>
        </pc:sldMkLst>
      </pc:sldChg>
      <pc:sldChg chg="del">
        <pc:chgData name="Catherine Morgan" userId="35048f38-7f06-4d34-924e-c19b9e3dcaf3" providerId="ADAL" clId="{45E73DB0-72C2-46FC-96D8-72B1C117EAC3}" dt="2026-03-20T13:32:19.436" v="4832" actId="47"/>
        <pc:sldMkLst>
          <pc:docMk/>
          <pc:sldMk cId="3135029878" sldId="262"/>
        </pc:sldMkLst>
      </pc:sldChg>
      <pc:sldChg chg="delSp modSp add mod setBg delDesignElem">
        <pc:chgData name="Catherine Morgan" userId="35048f38-7f06-4d34-924e-c19b9e3dcaf3" providerId="ADAL" clId="{45E73DB0-72C2-46FC-96D8-72B1C117EAC3}" dt="2026-03-20T13:18:18.563" v="4718" actId="20577"/>
        <pc:sldMkLst>
          <pc:docMk/>
          <pc:sldMk cId="1220873837" sldId="266"/>
        </pc:sldMkLst>
        <pc:spChg chg="mod">
          <ac:chgData name="Catherine Morgan" userId="35048f38-7f06-4d34-924e-c19b9e3dcaf3" providerId="ADAL" clId="{45E73DB0-72C2-46FC-96D8-72B1C117EAC3}" dt="2026-03-20T13:18:06.019" v="4707" actId="20577"/>
          <ac:spMkLst>
            <pc:docMk/>
            <pc:sldMk cId="1220873837" sldId="266"/>
            <ac:spMk id="2" creationId="{384B3C92-E051-79EB-DD0B-68B789E47206}"/>
          </ac:spMkLst>
        </pc:spChg>
        <pc:spChg chg="mod">
          <ac:chgData name="Catherine Morgan" userId="35048f38-7f06-4d34-924e-c19b9e3dcaf3" providerId="ADAL" clId="{45E73DB0-72C2-46FC-96D8-72B1C117EAC3}" dt="2026-03-20T13:18:18.563" v="4718" actId="20577"/>
          <ac:spMkLst>
            <pc:docMk/>
            <pc:sldMk cId="1220873837" sldId="266"/>
            <ac:spMk id="4" creationId="{D694F43A-1053-DED4-0A1F-20B3485E47C4}"/>
          </ac:spMkLst>
        </pc:spChg>
        <pc:cxnChg chg="del">
          <ac:chgData name="Catherine Morgan" userId="35048f38-7f06-4d34-924e-c19b9e3dcaf3" providerId="ADAL" clId="{45E73DB0-72C2-46FC-96D8-72B1C117EAC3}" dt="2026-03-20T13:16:10.171" v="4662"/>
          <ac:cxnSpMkLst>
            <pc:docMk/>
            <pc:sldMk cId="1220873837" sldId="266"/>
            <ac:cxnSpMk id="10" creationId="{16EDA8B8-97F2-6277-D7E4-9B649AA01ADD}"/>
          </ac:cxnSpMkLst>
        </pc:cxnChg>
      </pc:sldChg>
      <pc:sldChg chg="del">
        <pc:chgData name="Catherine Morgan" userId="35048f38-7f06-4d34-924e-c19b9e3dcaf3" providerId="ADAL" clId="{45E73DB0-72C2-46FC-96D8-72B1C117EAC3}" dt="2026-03-20T13:16:04.136" v="4660" actId="47"/>
        <pc:sldMkLst>
          <pc:docMk/>
          <pc:sldMk cId="3683544629" sldId="266"/>
        </pc:sldMkLst>
      </pc:sldChg>
      <pc:sldChg chg="modSp mod">
        <pc:chgData name="Catherine Morgan" userId="35048f38-7f06-4d34-924e-c19b9e3dcaf3" providerId="ADAL" clId="{45E73DB0-72C2-46FC-96D8-72B1C117EAC3}" dt="2026-03-20T13:32:54.343" v="4846" actId="27636"/>
        <pc:sldMkLst>
          <pc:docMk/>
          <pc:sldMk cId="476222889" sldId="269"/>
        </pc:sldMkLst>
        <pc:spChg chg="mod">
          <ac:chgData name="Catherine Morgan" userId="35048f38-7f06-4d34-924e-c19b9e3dcaf3" providerId="ADAL" clId="{45E73DB0-72C2-46FC-96D8-72B1C117EAC3}" dt="2026-03-20T13:32:53.773" v="4838"/>
          <ac:spMkLst>
            <pc:docMk/>
            <pc:sldMk cId="476222889" sldId="269"/>
            <ac:spMk id="13" creationId="{00000000-0000-0000-0000-000000000000}"/>
          </ac:spMkLst>
        </pc:spChg>
        <pc:spChg chg="mod">
          <ac:chgData name="Catherine Morgan" userId="35048f38-7f06-4d34-924e-c19b9e3dcaf3" providerId="ADAL" clId="{45E73DB0-72C2-46FC-96D8-72B1C117EAC3}" dt="2026-03-20T13:32:54.343" v="4846" actId="27636"/>
          <ac:spMkLst>
            <pc:docMk/>
            <pc:sldMk cId="476222889" sldId="269"/>
            <ac:spMk id="14" creationId="{00000000-0000-0000-0000-000000000000}"/>
          </ac:spMkLst>
        </pc:spChg>
      </pc:sldChg>
      <pc:sldChg chg="add setBg">
        <pc:chgData name="Catherine Morgan" userId="35048f38-7f06-4d34-924e-c19b9e3dcaf3" providerId="ADAL" clId="{45E73DB0-72C2-46FC-96D8-72B1C117EAC3}" dt="2026-03-20T13:12:46.152" v="4652"/>
        <pc:sldMkLst>
          <pc:docMk/>
          <pc:sldMk cId="3901773046" sldId="271"/>
        </pc:sldMkLst>
      </pc:sldChg>
      <pc:sldChg chg="modSp">
        <pc:chgData name="Catherine Morgan" userId="35048f38-7f06-4d34-924e-c19b9e3dcaf3" providerId="ADAL" clId="{45E73DB0-72C2-46FC-96D8-72B1C117EAC3}" dt="2026-03-20T13:32:53.773" v="4838"/>
        <pc:sldMkLst>
          <pc:docMk/>
          <pc:sldMk cId="2158886557" sldId="384"/>
        </pc:sldMkLst>
        <pc:spChg chg="mod">
          <ac:chgData name="Catherine Morgan" userId="35048f38-7f06-4d34-924e-c19b9e3dcaf3" providerId="ADAL" clId="{45E73DB0-72C2-46FC-96D8-72B1C117EAC3}" dt="2026-03-20T13:32:53.773" v="4838"/>
          <ac:spMkLst>
            <pc:docMk/>
            <pc:sldMk cId="2158886557" sldId="384"/>
            <ac:spMk id="11" creationId="{23418ADF-358F-4647-A511-FCFFEDA83429}"/>
          </ac:spMkLst>
        </pc:spChg>
        <pc:picChg chg="mod">
          <ac:chgData name="Catherine Morgan" userId="35048f38-7f06-4d34-924e-c19b9e3dcaf3" providerId="ADAL" clId="{45E73DB0-72C2-46FC-96D8-72B1C117EAC3}" dt="2026-03-20T13:32:53.773" v="4838"/>
          <ac:picMkLst>
            <pc:docMk/>
            <pc:sldMk cId="2158886557" sldId="384"/>
            <ac:picMk id="18" creationId="{E2536017-F539-430C-A901-70AB81CA612A}"/>
          </ac:picMkLst>
        </pc:picChg>
        <pc:picChg chg="mod">
          <ac:chgData name="Catherine Morgan" userId="35048f38-7f06-4d34-924e-c19b9e3dcaf3" providerId="ADAL" clId="{45E73DB0-72C2-46FC-96D8-72B1C117EAC3}" dt="2026-03-20T13:32:53.773" v="4838"/>
          <ac:picMkLst>
            <pc:docMk/>
            <pc:sldMk cId="2158886557" sldId="384"/>
            <ac:picMk id="20" creationId="{528A7D8D-1AB5-46C4-93FA-D92C2FD51692}"/>
          </ac:picMkLst>
        </pc:picChg>
        <pc:picChg chg="mod">
          <ac:chgData name="Catherine Morgan" userId="35048f38-7f06-4d34-924e-c19b9e3dcaf3" providerId="ADAL" clId="{45E73DB0-72C2-46FC-96D8-72B1C117EAC3}" dt="2026-03-20T13:32:53.773" v="4838"/>
          <ac:picMkLst>
            <pc:docMk/>
            <pc:sldMk cId="2158886557" sldId="384"/>
            <ac:picMk id="23" creationId="{2B3C4F95-A0FA-45D9-BF43-1C398F65B891}"/>
          </ac:picMkLst>
        </pc:picChg>
        <pc:picChg chg="mod">
          <ac:chgData name="Catherine Morgan" userId="35048f38-7f06-4d34-924e-c19b9e3dcaf3" providerId="ADAL" clId="{45E73DB0-72C2-46FC-96D8-72B1C117EAC3}" dt="2026-03-20T13:32:53.773" v="4838"/>
          <ac:picMkLst>
            <pc:docMk/>
            <pc:sldMk cId="2158886557" sldId="384"/>
            <ac:picMk id="25" creationId="{B7353C46-ACC1-4078-85C2-26B57B0E58B7}"/>
          </ac:picMkLst>
        </pc:picChg>
      </pc:sldChg>
      <pc:sldChg chg="modSp add del mod">
        <pc:chgData name="Catherine Morgan" userId="35048f38-7f06-4d34-924e-c19b9e3dcaf3" providerId="ADAL" clId="{45E73DB0-72C2-46FC-96D8-72B1C117EAC3}" dt="2026-03-20T12:16:59.160" v="1296" actId="47"/>
        <pc:sldMkLst>
          <pc:docMk/>
          <pc:sldMk cId="3762122740" sldId="387"/>
        </pc:sldMkLst>
        <pc:spChg chg="mod">
          <ac:chgData name="Catherine Morgan" userId="35048f38-7f06-4d34-924e-c19b9e3dcaf3" providerId="ADAL" clId="{45E73DB0-72C2-46FC-96D8-72B1C117EAC3}" dt="2026-03-20T12:03:58.135" v="1166" actId="2711"/>
          <ac:spMkLst>
            <pc:docMk/>
            <pc:sldMk cId="3762122740" sldId="387"/>
            <ac:spMk id="2" creationId="{C06F6421-02B4-760E-4246-E786603B2877}"/>
          </ac:spMkLst>
        </pc:spChg>
        <pc:spChg chg="mod">
          <ac:chgData name="Catherine Morgan" userId="35048f38-7f06-4d34-924e-c19b9e3dcaf3" providerId="ADAL" clId="{45E73DB0-72C2-46FC-96D8-72B1C117EAC3}" dt="2026-03-20T12:06:19.148" v="1181" actId="20577"/>
          <ac:spMkLst>
            <pc:docMk/>
            <pc:sldMk cId="3762122740" sldId="387"/>
            <ac:spMk id="3" creationId="{6E08BC8A-6B64-F70B-04B8-C3CABB61B4EF}"/>
          </ac:spMkLst>
        </pc:spChg>
      </pc:sldChg>
      <pc:sldChg chg="delSp delDesignElem">
        <pc:chgData name="Catherine Morgan" userId="35048f38-7f06-4d34-924e-c19b9e3dcaf3" providerId="ADAL" clId="{45E73DB0-72C2-46FC-96D8-72B1C117EAC3}" dt="2026-03-20T13:32:53.773" v="4838"/>
        <pc:sldMkLst>
          <pc:docMk/>
          <pc:sldMk cId="3976615019" sldId="392"/>
        </pc:sldMkLst>
        <pc:spChg chg="del">
          <ac:chgData name="Catherine Morgan" userId="35048f38-7f06-4d34-924e-c19b9e3dcaf3" providerId="ADAL" clId="{45E73DB0-72C2-46FC-96D8-72B1C117EAC3}" dt="2026-03-20T13:32:53.773" v="4838"/>
          <ac:spMkLst>
            <pc:docMk/>
            <pc:sldMk cId="3976615019" sldId="392"/>
            <ac:spMk id="9" creationId="{F7422F06-6017-4361-8872-E0E2CEB20B48}"/>
          </ac:spMkLst>
        </pc:spChg>
      </pc:sldChg>
      <pc:sldChg chg="modSp mod modAnim">
        <pc:chgData name="Catherine Morgan" userId="35048f38-7f06-4d34-924e-c19b9e3dcaf3" providerId="ADAL" clId="{45E73DB0-72C2-46FC-96D8-72B1C117EAC3}" dt="2026-03-20T13:32:53.773" v="4838"/>
        <pc:sldMkLst>
          <pc:docMk/>
          <pc:sldMk cId="617984066" sldId="393"/>
        </pc:sldMkLst>
        <pc:spChg chg="mod">
          <ac:chgData name="Catherine Morgan" userId="35048f38-7f06-4d34-924e-c19b9e3dcaf3" providerId="ADAL" clId="{45E73DB0-72C2-46FC-96D8-72B1C117EAC3}" dt="2026-03-20T13:32:53.773" v="4838"/>
          <ac:spMkLst>
            <pc:docMk/>
            <pc:sldMk cId="617984066" sldId="393"/>
            <ac:spMk id="2" creationId="{58098EE1-F9FC-26F8-15EF-01EEC59AC0A8}"/>
          </ac:spMkLst>
        </pc:spChg>
        <pc:graphicFrameChg chg="modGraphic">
          <ac:chgData name="Catherine Morgan" userId="35048f38-7f06-4d34-924e-c19b9e3dcaf3" providerId="ADAL" clId="{45E73DB0-72C2-46FC-96D8-72B1C117EAC3}" dt="2026-03-20T12:05:17.649" v="1177" actId="207"/>
          <ac:graphicFrameMkLst>
            <pc:docMk/>
            <pc:sldMk cId="617984066" sldId="393"/>
            <ac:graphicFrameMk id="4" creationId="{33C9DB73-D44B-AD60-3AF6-0512CCAF364E}"/>
          </ac:graphicFrameMkLst>
        </pc:graphicFrameChg>
      </pc:sldChg>
      <pc:sldChg chg="modSp mod">
        <pc:chgData name="Catherine Morgan" userId="35048f38-7f06-4d34-924e-c19b9e3dcaf3" providerId="ADAL" clId="{45E73DB0-72C2-46FC-96D8-72B1C117EAC3}" dt="2026-03-20T14:17:14.765" v="5295" actId="20577"/>
        <pc:sldMkLst>
          <pc:docMk/>
          <pc:sldMk cId="1896472699" sldId="394"/>
        </pc:sldMkLst>
        <pc:spChg chg="mod">
          <ac:chgData name="Catherine Morgan" userId="35048f38-7f06-4d34-924e-c19b9e3dcaf3" providerId="ADAL" clId="{45E73DB0-72C2-46FC-96D8-72B1C117EAC3}" dt="2026-03-20T14:17:14.765" v="5295" actId="20577"/>
          <ac:spMkLst>
            <pc:docMk/>
            <pc:sldMk cId="1896472699" sldId="394"/>
            <ac:spMk id="2" creationId="{439E4CD2-95B3-027F-91F3-9AB81BD54066}"/>
          </ac:spMkLst>
        </pc:spChg>
        <pc:spChg chg="mod">
          <ac:chgData name="Catherine Morgan" userId="35048f38-7f06-4d34-924e-c19b9e3dcaf3" providerId="ADAL" clId="{45E73DB0-72C2-46FC-96D8-72B1C117EAC3}" dt="2026-03-20T13:32:53.773" v="4838"/>
          <ac:spMkLst>
            <pc:docMk/>
            <pc:sldMk cId="1896472699" sldId="394"/>
            <ac:spMk id="8" creationId="{608BAC95-09BB-B6E7-4E9D-21CDDAF1266E}"/>
          </ac:spMkLst>
        </pc:spChg>
      </pc:sldChg>
      <pc:sldChg chg="del">
        <pc:chgData name="Catherine Morgan" userId="35048f38-7f06-4d34-924e-c19b9e3dcaf3" providerId="ADAL" clId="{45E73DB0-72C2-46FC-96D8-72B1C117EAC3}" dt="2026-03-20T12:02:22.126" v="1159" actId="47"/>
        <pc:sldMkLst>
          <pc:docMk/>
          <pc:sldMk cId="2847184770" sldId="395"/>
        </pc:sldMkLst>
      </pc:sldChg>
      <pc:sldChg chg="del">
        <pc:chgData name="Catherine Morgan" userId="35048f38-7f06-4d34-924e-c19b9e3dcaf3" providerId="ADAL" clId="{45E73DB0-72C2-46FC-96D8-72B1C117EAC3}" dt="2026-03-20T12:02:24.487" v="1160" actId="47"/>
        <pc:sldMkLst>
          <pc:docMk/>
          <pc:sldMk cId="2985754126" sldId="396"/>
        </pc:sldMkLst>
      </pc:sldChg>
      <pc:sldChg chg="modSp mod">
        <pc:chgData name="Catherine Morgan" userId="35048f38-7f06-4d34-924e-c19b9e3dcaf3" providerId="ADAL" clId="{45E73DB0-72C2-46FC-96D8-72B1C117EAC3}" dt="2026-03-20T13:32:53.773" v="4838"/>
        <pc:sldMkLst>
          <pc:docMk/>
          <pc:sldMk cId="1933809726" sldId="397"/>
        </pc:sldMkLst>
        <pc:spChg chg="mod">
          <ac:chgData name="Catherine Morgan" userId="35048f38-7f06-4d34-924e-c19b9e3dcaf3" providerId="ADAL" clId="{45E73DB0-72C2-46FC-96D8-72B1C117EAC3}" dt="2026-03-20T13:32:53.773" v="4838"/>
          <ac:spMkLst>
            <pc:docMk/>
            <pc:sldMk cId="1933809726" sldId="397"/>
            <ac:spMk id="2" creationId="{F0A3EF56-E059-844A-4CC7-188A275AC0AF}"/>
          </ac:spMkLst>
        </pc:spChg>
        <pc:spChg chg="mod">
          <ac:chgData name="Catherine Morgan" userId="35048f38-7f06-4d34-924e-c19b9e3dcaf3" providerId="ADAL" clId="{45E73DB0-72C2-46FC-96D8-72B1C117EAC3}" dt="2026-03-20T12:06:01.651" v="1180" actId="1076"/>
          <ac:spMkLst>
            <pc:docMk/>
            <pc:sldMk cId="1933809726" sldId="397"/>
            <ac:spMk id="7" creationId="{7659B9A3-F3F7-1363-F85D-674790C18F82}"/>
          </ac:spMkLst>
        </pc:spChg>
        <pc:graphicFrameChg chg="mod modGraphic">
          <ac:chgData name="Catherine Morgan" userId="35048f38-7f06-4d34-924e-c19b9e3dcaf3" providerId="ADAL" clId="{45E73DB0-72C2-46FC-96D8-72B1C117EAC3}" dt="2026-03-20T12:14:29.751" v="1288" actId="1076"/>
          <ac:graphicFrameMkLst>
            <pc:docMk/>
            <pc:sldMk cId="1933809726" sldId="397"/>
            <ac:graphicFrameMk id="6" creationId="{BB44BC5D-A669-ED63-9AA5-C47A38CAA64E}"/>
          </ac:graphicFrameMkLst>
        </pc:graphicFrameChg>
      </pc:sldChg>
      <pc:sldChg chg="del">
        <pc:chgData name="Catherine Morgan" userId="35048f38-7f06-4d34-924e-c19b9e3dcaf3" providerId="ADAL" clId="{45E73DB0-72C2-46FC-96D8-72B1C117EAC3}" dt="2026-03-20T13:13:25.804" v="4653" actId="47"/>
        <pc:sldMkLst>
          <pc:docMk/>
          <pc:sldMk cId="2905534511" sldId="420"/>
        </pc:sldMkLst>
      </pc:sldChg>
      <pc:sldChg chg="add del">
        <pc:chgData name="Catherine Morgan" userId="35048f38-7f06-4d34-924e-c19b9e3dcaf3" providerId="ADAL" clId="{45E73DB0-72C2-46FC-96D8-72B1C117EAC3}" dt="2026-03-20T13:13:29.026" v="4655"/>
        <pc:sldMkLst>
          <pc:docMk/>
          <pc:sldMk cId="1024253344" sldId="421"/>
        </pc:sldMkLst>
      </pc:sldChg>
      <pc:sldChg chg="delSp delDesignElem">
        <pc:chgData name="Catherine Morgan" userId="35048f38-7f06-4d34-924e-c19b9e3dcaf3" providerId="ADAL" clId="{45E73DB0-72C2-46FC-96D8-72B1C117EAC3}" dt="2026-03-20T13:32:53.773" v="4838"/>
        <pc:sldMkLst>
          <pc:docMk/>
          <pc:sldMk cId="421645542" sldId="429"/>
        </pc:sldMkLst>
        <pc:spChg chg="del">
          <ac:chgData name="Catherine Morgan" userId="35048f38-7f06-4d34-924e-c19b9e3dcaf3" providerId="ADAL" clId="{45E73DB0-72C2-46FC-96D8-72B1C117EAC3}" dt="2026-03-20T13:32:53.773" v="4838"/>
          <ac:spMkLst>
            <pc:docMk/>
            <pc:sldMk cId="421645542" sldId="429"/>
            <ac:spMk id="12" creationId="{8CD2B798-7994-4548-A2BE-4AEF9C1A5FAE}"/>
          </ac:spMkLst>
        </pc:spChg>
        <pc:spChg chg="del">
          <ac:chgData name="Catherine Morgan" userId="35048f38-7f06-4d34-924e-c19b9e3dcaf3" providerId="ADAL" clId="{45E73DB0-72C2-46FC-96D8-72B1C117EAC3}" dt="2026-03-20T13:32:53.773" v="4838"/>
          <ac:spMkLst>
            <pc:docMk/>
            <pc:sldMk cId="421645542" sldId="429"/>
            <ac:spMk id="14" creationId="{E6162320-3B67-42BB-AF9D-939326E6489E}"/>
          </ac:spMkLst>
        </pc:spChg>
        <pc:spChg chg="del">
          <ac:chgData name="Catherine Morgan" userId="35048f38-7f06-4d34-924e-c19b9e3dcaf3" providerId="ADAL" clId="{45E73DB0-72C2-46FC-96D8-72B1C117EAC3}" dt="2026-03-20T13:32:53.773" v="4838"/>
          <ac:spMkLst>
            <pc:docMk/>
            <pc:sldMk cId="421645542" sldId="429"/>
            <ac:spMk id="18" creationId="{B8D726A5-7900-41B4-8D49-49B4A2010E7C}"/>
          </ac:spMkLst>
        </pc:spChg>
        <pc:cxnChg chg="del">
          <ac:chgData name="Catherine Morgan" userId="35048f38-7f06-4d34-924e-c19b9e3dcaf3" providerId="ADAL" clId="{45E73DB0-72C2-46FC-96D8-72B1C117EAC3}" dt="2026-03-20T13:32:53.773" v="4838"/>
          <ac:cxnSpMkLst>
            <pc:docMk/>
            <pc:sldMk cId="421645542" sldId="429"/>
            <ac:cxnSpMk id="16" creationId="{6722E143-84C1-4F95-937C-78B92D2811CF}"/>
          </ac:cxnSpMkLst>
        </pc:cxnChg>
        <pc:cxnChg chg="del">
          <ac:chgData name="Catherine Morgan" userId="35048f38-7f06-4d34-924e-c19b9e3dcaf3" providerId="ADAL" clId="{45E73DB0-72C2-46FC-96D8-72B1C117EAC3}" dt="2026-03-20T13:32:53.773" v="4838"/>
          <ac:cxnSpMkLst>
            <pc:docMk/>
            <pc:sldMk cId="421645542" sldId="429"/>
            <ac:cxnSpMk id="20" creationId="{46E49661-E258-450C-8150-A91A6B30D1CD}"/>
          </ac:cxnSpMkLst>
        </pc:cxnChg>
      </pc:sldChg>
      <pc:sldChg chg="add">
        <pc:chgData name="Catherine Morgan" userId="35048f38-7f06-4d34-924e-c19b9e3dcaf3" providerId="ADAL" clId="{45E73DB0-72C2-46FC-96D8-72B1C117EAC3}" dt="2026-03-20T13:16:10.171" v="4662"/>
        <pc:sldMkLst>
          <pc:docMk/>
          <pc:sldMk cId="1042617300" sldId="432"/>
        </pc:sldMkLst>
      </pc:sldChg>
      <pc:sldChg chg="del">
        <pc:chgData name="Catherine Morgan" userId="35048f38-7f06-4d34-924e-c19b9e3dcaf3" providerId="ADAL" clId="{45E73DB0-72C2-46FC-96D8-72B1C117EAC3}" dt="2026-03-20T13:16:04.136" v="4660" actId="47"/>
        <pc:sldMkLst>
          <pc:docMk/>
          <pc:sldMk cId="4286196046" sldId="432"/>
        </pc:sldMkLst>
      </pc:sldChg>
      <pc:sldChg chg="del">
        <pc:chgData name="Catherine Morgan" userId="35048f38-7f06-4d34-924e-c19b9e3dcaf3" providerId="ADAL" clId="{45E73DB0-72C2-46FC-96D8-72B1C117EAC3}" dt="2026-03-20T13:20:22.978" v="4723" actId="47"/>
        <pc:sldMkLst>
          <pc:docMk/>
          <pc:sldMk cId="498153316" sldId="444"/>
        </pc:sldMkLst>
      </pc:sldChg>
      <pc:sldChg chg="modSp mod">
        <pc:chgData name="Catherine Morgan" userId="35048f38-7f06-4d34-924e-c19b9e3dcaf3" providerId="ADAL" clId="{45E73DB0-72C2-46FC-96D8-72B1C117EAC3}" dt="2026-03-20T14:14:28.134" v="5288" actId="20577"/>
        <pc:sldMkLst>
          <pc:docMk/>
          <pc:sldMk cId="361675110" sldId="445"/>
        </pc:sldMkLst>
        <pc:spChg chg="mod">
          <ac:chgData name="Catherine Morgan" userId="35048f38-7f06-4d34-924e-c19b9e3dcaf3" providerId="ADAL" clId="{45E73DB0-72C2-46FC-96D8-72B1C117EAC3}" dt="2026-03-20T14:14:28.134" v="5288" actId="20577"/>
          <ac:spMkLst>
            <pc:docMk/>
            <pc:sldMk cId="361675110" sldId="445"/>
            <ac:spMk id="2" creationId="{CCDE7385-9198-0869-648D-1C4C481BC963}"/>
          </ac:spMkLst>
        </pc:spChg>
      </pc:sldChg>
      <pc:sldChg chg="addSp modSp mod">
        <pc:chgData name="Catherine Morgan" userId="35048f38-7f06-4d34-924e-c19b9e3dcaf3" providerId="ADAL" clId="{45E73DB0-72C2-46FC-96D8-72B1C117EAC3}" dt="2026-03-20T13:32:54.306" v="4845" actId="27636"/>
        <pc:sldMkLst>
          <pc:docMk/>
          <pc:sldMk cId="3739426196" sldId="447"/>
        </pc:sldMkLst>
        <pc:spChg chg="mod">
          <ac:chgData name="Catherine Morgan" userId="35048f38-7f06-4d34-924e-c19b9e3dcaf3" providerId="ADAL" clId="{45E73DB0-72C2-46FC-96D8-72B1C117EAC3}" dt="2026-03-20T12:07:30.378" v="1192" actId="20577"/>
          <ac:spMkLst>
            <pc:docMk/>
            <pc:sldMk cId="3739426196" sldId="447"/>
            <ac:spMk id="13" creationId="{00000000-0000-0000-0000-000000000000}"/>
          </ac:spMkLst>
        </pc:spChg>
        <pc:spChg chg="mod">
          <ac:chgData name="Catherine Morgan" userId="35048f38-7f06-4d34-924e-c19b9e3dcaf3" providerId="ADAL" clId="{45E73DB0-72C2-46FC-96D8-72B1C117EAC3}" dt="2026-03-20T13:32:54.306" v="4845" actId="27636"/>
          <ac:spMkLst>
            <pc:docMk/>
            <pc:sldMk cId="3739426196" sldId="447"/>
            <ac:spMk id="14" creationId="{00000000-0000-0000-0000-000000000000}"/>
          </ac:spMkLst>
        </pc:spChg>
        <pc:picChg chg="add mod">
          <ac:chgData name="Catherine Morgan" userId="35048f38-7f06-4d34-924e-c19b9e3dcaf3" providerId="ADAL" clId="{45E73DB0-72C2-46FC-96D8-72B1C117EAC3}" dt="2026-03-20T12:14:01.897" v="1285" actId="1076"/>
          <ac:picMkLst>
            <pc:docMk/>
            <pc:sldMk cId="3739426196" sldId="447"/>
            <ac:picMk id="3" creationId="{3E58B5AA-1F70-D49A-08DA-939DFFF989D9}"/>
          </ac:picMkLst>
        </pc:picChg>
      </pc:sldChg>
      <pc:sldChg chg="addSp delSp modSp add mod modAnim">
        <pc:chgData name="Catherine Morgan" userId="35048f38-7f06-4d34-924e-c19b9e3dcaf3" providerId="ADAL" clId="{45E73DB0-72C2-46FC-96D8-72B1C117EAC3}" dt="2026-03-20T13:32:53.773" v="4838"/>
        <pc:sldMkLst>
          <pc:docMk/>
          <pc:sldMk cId="2381697945" sldId="451"/>
        </pc:sldMkLst>
        <pc:spChg chg="mod">
          <ac:chgData name="Catherine Morgan" userId="35048f38-7f06-4d34-924e-c19b9e3dcaf3" providerId="ADAL" clId="{45E73DB0-72C2-46FC-96D8-72B1C117EAC3}" dt="2026-03-20T13:32:53.773" v="4838"/>
          <ac:spMkLst>
            <pc:docMk/>
            <pc:sldMk cId="2381697945" sldId="451"/>
            <ac:spMk id="2" creationId="{2760327B-8242-E2A9-63C3-A744074D6333}"/>
          </ac:spMkLst>
        </pc:spChg>
        <pc:spChg chg="del mod">
          <ac:chgData name="Catherine Morgan" userId="35048f38-7f06-4d34-924e-c19b9e3dcaf3" providerId="ADAL" clId="{45E73DB0-72C2-46FC-96D8-72B1C117EAC3}" dt="2026-03-20T12:27:59.936" v="1914" actId="478"/>
          <ac:spMkLst>
            <pc:docMk/>
            <pc:sldMk cId="2381697945" sldId="451"/>
            <ac:spMk id="3" creationId="{D0C3172F-EE99-C2FE-CBEC-1212B51BA235}"/>
          </ac:spMkLst>
        </pc:spChg>
        <pc:spChg chg="del mod">
          <ac:chgData name="Catherine Morgan" userId="35048f38-7f06-4d34-924e-c19b9e3dcaf3" providerId="ADAL" clId="{45E73DB0-72C2-46FC-96D8-72B1C117EAC3}" dt="2026-03-20T12:27:50.760" v="1908"/>
          <ac:spMkLst>
            <pc:docMk/>
            <pc:sldMk cId="2381697945" sldId="451"/>
            <ac:spMk id="4" creationId="{2D5EB463-9294-4568-59F2-7BE9D4C0F81F}"/>
          </ac:spMkLst>
        </pc:spChg>
        <pc:spChg chg="del mod">
          <ac:chgData name="Catherine Morgan" userId="35048f38-7f06-4d34-924e-c19b9e3dcaf3" providerId="ADAL" clId="{45E73DB0-72C2-46FC-96D8-72B1C117EAC3}" dt="2026-03-20T12:27:50.760" v="1906"/>
          <ac:spMkLst>
            <pc:docMk/>
            <pc:sldMk cId="2381697945" sldId="451"/>
            <ac:spMk id="5" creationId="{1AEF8BEF-98A5-D6B1-F956-C004DDF48ECA}"/>
          </ac:spMkLst>
        </pc:spChg>
        <pc:spChg chg="del mod">
          <ac:chgData name="Catherine Morgan" userId="35048f38-7f06-4d34-924e-c19b9e3dcaf3" providerId="ADAL" clId="{45E73DB0-72C2-46FC-96D8-72B1C117EAC3}" dt="2026-03-20T12:27:50.760" v="1910"/>
          <ac:spMkLst>
            <pc:docMk/>
            <pc:sldMk cId="2381697945" sldId="451"/>
            <ac:spMk id="6" creationId="{EDCEDC3D-9E3D-A759-9A1A-0138BE171199}"/>
          </ac:spMkLst>
        </pc:spChg>
        <pc:spChg chg="mod">
          <ac:chgData name="Catherine Morgan" userId="35048f38-7f06-4d34-924e-c19b9e3dcaf3" providerId="ADAL" clId="{45E73DB0-72C2-46FC-96D8-72B1C117EAC3}" dt="2026-03-20T12:22:23.688" v="1622" actId="1076"/>
          <ac:spMkLst>
            <pc:docMk/>
            <pc:sldMk cId="2381697945" sldId="451"/>
            <ac:spMk id="7" creationId="{9A4F0C65-E87B-F09F-BE17-781553789DE4}"/>
          </ac:spMkLst>
        </pc:spChg>
        <pc:spChg chg="del mod">
          <ac:chgData name="Catherine Morgan" userId="35048f38-7f06-4d34-924e-c19b9e3dcaf3" providerId="ADAL" clId="{45E73DB0-72C2-46FC-96D8-72B1C117EAC3}" dt="2026-03-20T12:27:59.936" v="1916"/>
          <ac:spMkLst>
            <pc:docMk/>
            <pc:sldMk cId="2381697945" sldId="451"/>
            <ac:spMk id="8" creationId="{F5578730-26FF-0B5D-BC0F-1C43FEF332DA}"/>
          </ac:spMkLst>
        </pc:spChg>
        <pc:spChg chg="add del mod">
          <ac:chgData name="Catherine Morgan" userId="35048f38-7f06-4d34-924e-c19b9e3dcaf3" providerId="ADAL" clId="{45E73DB0-72C2-46FC-96D8-72B1C117EAC3}" dt="2026-03-20T12:22:20.119" v="1619"/>
          <ac:spMkLst>
            <pc:docMk/>
            <pc:sldMk cId="2381697945" sldId="451"/>
            <ac:spMk id="10" creationId="{FCFFE2FB-FDC6-FFE9-4CE3-BF94E71E3F1B}"/>
          </ac:spMkLst>
        </pc:spChg>
        <pc:spChg chg="add del mod">
          <ac:chgData name="Catherine Morgan" userId="35048f38-7f06-4d34-924e-c19b9e3dcaf3" providerId="ADAL" clId="{45E73DB0-72C2-46FC-96D8-72B1C117EAC3}" dt="2026-03-20T12:22:20.119" v="1621"/>
          <ac:spMkLst>
            <pc:docMk/>
            <pc:sldMk cId="2381697945" sldId="451"/>
            <ac:spMk id="11" creationId="{7A4312F2-AED4-4B73-94BA-80E592BF29B0}"/>
          </ac:spMkLst>
        </pc:spChg>
        <pc:spChg chg="add mod">
          <ac:chgData name="Catherine Morgan" userId="35048f38-7f06-4d34-924e-c19b9e3dcaf3" providerId="ADAL" clId="{45E73DB0-72C2-46FC-96D8-72B1C117EAC3}" dt="2026-03-20T12:50:49.018" v="3402" actId="20577"/>
          <ac:spMkLst>
            <pc:docMk/>
            <pc:sldMk cId="2381697945" sldId="451"/>
            <ac:spMk id="13" creationId="{7813C538-12B9-8604-61A7-810A6694F198}"/>
          </ac:spMkLst>
        </pc:spChg>
        <pc:spChg chg="add del mod">
          <ac:chgData name="Catherine Morgan" userId="35048f38-7f06-4d34-924e-c19b9e3dcaf3" providerId="ADAL" clId="{45E73DB0-72C2-46FC-96D8-72B1C117EAC3}" dt="2026-03-20T12:25:43.901" v="1655" actId="478"/>
          <ac:spMkLst>
            <pc:docMk/>
            <pc:sldMk cId="2381697945" sldId="451"/>
            <ac:spMk id="14" creationId="{8C056AE5-69FB-E001-867B-17FEE86C9A21}"/>
          </ac:spMkLst>
        </pc:spChg>
        <pc:spChg chg="add del mod">
          <ac:chgData name="Catherine Morgan" userId="35048f38-7f06-4d34-924e-c19b9e3dcaf3" providerId="ADAL" clId="{45E73DB0-72C2-46FC-96D8-72B1C117EAC3}" dt="2026-03-20T12:25:52.797" v="1659"/>
          <ac:spMkLst>
            <pc:docMk/>
            <pc:sldMk cId="2381697945" sldId="451"/>
            <ac:spMk id="15" creationId="{0E669AA7-56B7-7EF1-8DC6-07E4B9C4EB3A}"/>
          </ac:spMkLst>
        </pc:spChg>
        <pc:spChg chg="add mod">
          <ac:chgData name="Catherine Morgan" userId="35048f38-7f06-4d34-924e-c19b9e3dcaf3" providerId="ADAL" clId="{45E73DB0-72C2-46FC-96D8-72B1C117EAC3}" dt="2026-03-20T12:29:35.578" v="1996" actId="1076"/>
          <ac:spMkLst>
            <pc:docMk/>
            <pc:sldMk cId="2381697945" sldId="451"/>
            <ac:spMk id="17" creationId="{462D2FFD-DE73-289C-9EF7-82EE53ABD6F8}"/>
          </ac:spMkLst>
        </pc:spChg>
        <pc:spChg chg="add mod">
          <ac:chgData name="Catherine Morgan" userId="35048f38-7f06-4d34-924e-c19b9e3dcaf3" providerId="ADAL" clId="{45E73DB0-72C2-46FC-96D8-72B1C117EAC3}" dt="2026-03-20T12:29:51.009" v="1998" actId="207"/>
          <ac:spMkLst>
            <pc:docMk/>
            <pc:sldMk cId="2381697945" sldId="451"/>
            <ac:spMk id="19" creationId="{9A2C7EAF-F469-3B38-CA2D-054ED036AB5D}"/>
          </ac:spMkLst>
        </pc:spChg>
        <pc:graphicFrameChg chg="add del mod modGraphic">
          <ac:chgData name="Catherine Morgan" userId="35048f38-7f06-4d34-924e-c19b9e3dcaf3" providerId="ADAL" clId="{45E73DB0-72C2-46FC-96D8-72B1C117EAC3}" dt="2026-03-20T12:22:20.119" v="1617" actId="478"/>
          <ac:graphicFrameMkLst>
            <pc:docMk/>
            <pc:sldMk cId="2381697945" sldId="451"/>
            <ac:graphicFrameMk id="12" creationId="{9D0EE819-4B23-C373-8CE4-A7442667BE55}"/>
          </ac:graphicFrameMkLst>
        </pc:graphicFrameChg>
        <pc:graphicFrameChg chg="add mod">
          <ac:chgData name="Catherine Morgan" userId="35048f38-7f06-4d34-924e-c19b9e3dcaf3" providerId="ADAL" clId="{45E73DB0-72C2-46FC-96D8-72B1C117EAC3}" dt="2026-03-20T12:25:49.203" v="1657"/>
          <ac:graphicFrameMkLst>
            <pc:docMk/>
            <pc:sldMk cId="2381697945" sldId="451"/>
            <ac:graphicFrameMk id="16" creationId="{9E80070A-48E1-8834-0618-943662DD557A}"/>
          </ac:graphicFrameMkLst>
        </pc:graphicFrameChg>
        <pc:graphicFrameChg chg="add del mod modGraphic">
          <ac:chgData name="Catherine Morgan" userId="35048f38-7f06-4d34-924e-c19b9e3dcaf3" providerId="ADAL" clId="{45E73DB0-72C2-46FC-96D8-72B1C117EAC3}" dt="2026-03-20T12:27:29.138" v="1899" actId="478"/>
          <ac:graphicFrameMkLst>
            <pc:docMk/>
            <pc:sldMk cId="2381697945" sldId="451"/>
            <ac:graphicFrameMk id="18" creationId="{2EF19727-C3E9-5F22-4591-95299F061937}"/>
          </ac:graphicFrameMkLst>
        </pc:graphicFrameChg>
        <pc:picChg chg="del">
          <ac:chgData name="Catherine Morgan" userId="35048f38-7f06-4d34-924e-c19b9e3dcaf3" providerId="ADAL" clId="{45E73DB0-72C2-46FC-96D8-72B1C117EAC3}" dt="2026-03-20T12:20:45.004" v="1412" actId="478"/>
          <ac:picMkLst>
            <pc:docMk/>
            <pc:sldMk cId="2381697945" sldId="451"/>
            <ac:picMk id="9" creationId="{FE76E9B0-8BD3-5531-4047-E290B3A2B561}"/>
          </ac:picMkLst>
        </pc:picChg>
      </pc:sldChg>
      <pc:sldChg chg="modSp add mod">
        <pc:chgData name="Catherine Morgan" userId="35048f38-7f06-4d34-924e-c19b9e3dcaf3" providerId="ADAL" clId="{45E73DB0-72C2-46FC-96D8-72B1C117EAC3}" dt="2026-03-20T13:32:54.243" v="4844" actId="27636"/>
        <pc:sldMkLst>
          <pc:docMk/>
          <pc:sldMk cId="1245628336" sldId="452"/>
        </pc:sldMkLst>
        <pc:spChg chg="mod">
          <ac:chgData name="Catherine Morgan" userId="35048f38-7f06-4d34-924e-c19b9e3dcaf3" providerId="ADAL" clId="{45E73DB0-72C2-46FC-96D8-72B1C117EAC3}" dt="2026-03-20T13:32:53.773" v="4838"/>
          <ac:spMkLst>
            <pc:docMk/>
            <pc:sldMk cId="1245628336" sldId="452"/>
            <ac:spMk id="2" creationId="{F754AE97-2600-5D5E-4A65-6585ABF1AD35}"/>
          </ac:spMkLst>
        </pc:spChg>
        <pc:spChg chg="mod">
          <ac:chgData name="Catherine Morgan" userId="35048f38-7f06-4d34-924e-c19b9e3dcaf3" providerId="ADAL" clId="{45E73DB0-72C2-46FC-96D8-72B1C117EAC3}" dt="2026-03-20T13:32:54.243" v="4844" actId="27636"/>
          <ac:spMkLst>
            <pc:docMk/>
            <pc:sldMk cId="1245628336" sldId="452"/>
            <ac:spMk id="3" creationId="{ABC3B862-7346-0B8E-D922-A306B06BEF67}"/>
          </ac:spMkLst>
        </pc:spChg>
      </pc:sldChg>
      <pc:sldChg chg="modSp add">
        <pc:chgData name="Catherine Morgan" userId="35048f38-7f06-4d34-924e-c19b9e3dcaf3" providerId="ADAL" clId="{45E73DB0-72C2-46FC-96D8-72B1C117EAC3}" dt="2026-03-20T13:32:53.773" v="4838"/>
        <pc:sldMkLst>
          <pc:docMk/>
          <pc:sldMk cId="4184335139" sldId="453"/>
        </pc:sldMkLst>
        <pc:spChg chg="mod">
          <ac:chgData name="Catherine Morgan" userId="35048f38-7f06-4d34-924e-c19b9e3dcaf3" providerId="ADAL" clId="{45E73DB0-72C2-46FC-96D8-72B1C117EAC3}" dt="2026-03-20T13:32:53.773" v="4838"/>
          <ac:spMkLst>
            <pc:docMk/>
            <pc:sldMk cId="4184335139" sldId="453"/>
            <ac:spMk id="2" creationId="{75C389F7-BE3B-2E5D-B403-4E5B6D69E5E9}"/>
          </ac:spMkLst>
        </pc:spChg>
      </pc:sldChg>
      <pc:sldChg chg="modSp add mod">
        <pc:chgData name="Catherine Morgan" userId="35048f38-7f06-4d34-924e-c19b9e3dcaf3" providerId="ADAL" clId="{45E73DB0-72C2-46FC-96D8-72B1C117EAC3}" dt="2026-03-20T13:18:29.437" v="4719" actId="1076"/>
        <pc:sldMkLst>
          <pc:docMk/>
          <pc:sldMk cId="365014780" sldId="457"/>
        </pc:sldMkLst>
        <pc:spChg chg="mod">
          <ac:chgData name="Catherine Morgan" userId="35048f38-7f06-4d34-924e-c19b9e3dcaf3" providerId="ADAL" clId="{45E73DB0-72C2-46FC-96D8-72B1C117EAC3}" dt="2026-03-20T13:18:29.437" v="4719" actId="1076"/>
          <ac:spMkLst>
            <pc:docMk/>
            <pc:sldMk cId="365014780" sldId="457"/>
            <ac:spMk id="4" creationId="{C60E9CA3-506B-CCE9-5ADE-ED3131410FCF}"/>
          </ac:spMkLst>
        </pc:spChg>
      </pc:sldChg>
      <pc:sldChg chg="del">
        <pc:chgData name="Catherine Morgan" userId="35048f38-7f06-4d34-924e-c19b9e3dcaf3" providerId="ADAL" clId="{45E73DB0-72C2-46FC-96D8-72B1C117EAC3}" dt="2026-03-20T13:16:04.136" v="4660" actId="47"/>
        <pc:sldMkLst>
          <pc:docMk/>
          <pc:sldMk cId="1604743933" sldId="457"/>
        </pc:sldMkLst>
      </pc:sldChg>
      <pc:sldChg chg="del">
        <pc:chgData name="Catherine Morgan" userId="35048f38-7f06-4d34-924e-c19b9e3dcaf3" providerId="ADAL" clId="{45E73DB0-72C2-46FC-96D8-72B1C117EAC3}" dt="2026-03-20T13:16:04.136" v="4660" actId="47"/>
        <pc:sldMkLst>
          <pc:docMk/>
          <pc:sldMk cId="1852440833" sldId="458"/>
        </pc:sldMkLst>
      </pc:sldChg>
      <pc:sldChg chg="add">
        <pc:chgData name="Catherine Morgan" userId="35048f38-7f06-4d34-924e-c19b9e3dcaf3" providerId="ADAL" clId="{45E73DB0-72C2-46FC-96D8-72B1C117EAC3}" dt="2026-03-20T13:16:10.171" v="4662"/>
        <pc:sldMkLst>
          <pc:docMk/>
          <pc:sldMk cId="3164746993" sldId="458"/>
        </pc:sldMkLst>
      </pc:sldChg>
      <pc:sldChg chg="add">
        <pc:chgData name="Catherine Morgan" userId="35048f38-7f06-4d34-924e-c19b9e3dcaf3" providerId="ADAL" clId="{45E73DB0-72C2-46FC-96D8-72B1C117EAC3}" dt="2026-03-20T13:31:19.794" v="4828"/>
        <pc:sldMkLst>
          <pc:docMk/>
          <pc:sldMk cId="3589302882" sldId="459"/>
        </pc:sldMkLst>
      </pc:sldChg>
      <pc:sldChg chg="add">
        <pc:chgData name="Catherine Morgan" userId="35048f38-7f06-4d34-924e-c19b9e3dcaf3" providerId="ADAL" clId="{45E73DB0-72C2-46FC-96D8-72B1C117EAC3}" dt="2026-03-20T13:14:05.842" v="4658"/>
        <pc:sldMkLst>
          <pc:docMk/>
          <pc:sldMk cId="3293630029" sldId="461"/>
        </pc:sldMkLst>
      </pc:sldChg>
      <pc:sldChg chg="addSp delSp mod">
        <pc:chgData name="Catherine Morgan" userId="35048f38-7f06-4d34-924e-c19b9e3dcaf3" providerId="ADAL" clId="{45E73DB0-72C2-46FC-96D8-72B1C117EAC3}" dt="2026-03-20T13:20:15.303" v="4722" actId="478"/>
        <pc:sldMkLst>
          <pc:docMk/>
          <pc:sldMk cId="1879215520" sldId="463"/>
        </pc:sldMkLst>
        <pc:spChg chg="add del">
          <ac:chgData name="Catherine Morgan" userId="35048f38-7f06-4d34-924e-c19b9e3dcaf3" providerId="ADAL" clId="{45E73DB0-72C2-46FC-96D8-72B1C117EAC3}" dt="2026-03-20T13:20:15.303" v="4722" actId="478"/>
          <ac:spMkLst>
            <pc:docMk/>
            <pc:sldMk cId="1879215520" sldId="463"/>
            <ac:spMk id="4" creationId="{233B720E-D308-2F32-65D0-BA5FDE9438C9}"/>
          </ac:spMkLst>
        </pc:spChg>
      </pc:sldChg>
      <pc:sldChg chg="addSp delSp modSp mod setBg addAnim setClrOvrMap">
        <pc:chgData name="Catherine Morgan" userId="35048f38-7f06-4d34-924e-c19b9e3dcaf3" providerId="ADAL" clId="{45E73DB0-72C2-46FC-96D8-72B1C117EAC3}" dt="2026-03-20T14:05:57.584" v="5210" actId="26606"/>
        <pc:sldMkLst>
          <pc:docMk/>
          <pc:sldMk cId="2249935505" sldId="466"/>
        </pc:sldMkLst>
        <pc:spChg chg="mod ord">
          <ac:chgData name="Catherine Morgan" userId="35048f38-7f06-4d34-924e-c19b9e3dcaf3" providerId="ADAL" clId="{45E73DB0-72C2-46FC-96D8-72B1C117EAC3}" dt="2026-03-20T14:05:57.584" v="5210" actId="26606"/>
          <ac:spMkLst>
            <pc:docMk/>
            <pc:sldMk cId="2249935505" sldId="466"/>
            <ac:spMk id="2" creationId="{D913E269-C46B-7F47-D379-1288E40626F1}"/>
          </ac:spMkLst>
        </pc:spChg>
        <pc:spChg chg="add del">
          <ac:chgData name="Catherine Morgan" userId="35048f38-7f06-4d34-924e-c19b9e3dcaf3" providerId="ADAL" clId="{45E73DB0-72C2-46FC-96D8-72B1C117EAC3}" dt="2026-03-20T14:05:57.584" v="5210" actId="26606"/>
          <ac:spMkLst>
            <pc:docMk/>
            <pc:sldMk cId="2249935505" sldId="466"/>
            <ac:spMk id="10" creationId="{8CD2B798-7994-4548-A2BE-4AEF9C1A5FAE}"/>
          </ac:spMkLst>
        </pc:spChg>
        <pc:spChg chg="add del">
          <ac:chgData name="Catherine Morgan" userId="35048f38-7f06-4d34-924e-c19b9e3dcaf3" providerId="ADAL" clId="{45E73DB0-72C2-46FC-96D8-72B1C117EAC3}" dt="2026-03-20T14:05:57.584" v="5210" actId="26606"/>
          <ac:spMkLst>
            <pc:docMk/>
            <pc:sldMk cId="2249935505" sldId="466"/>
            <ac:spMk id="12" creationId="{E6162320-3B67-42BB-AF9D-939326E6489E}"/>
          </ac:spMkLst>
        </pc:spChg>
        <pc:spChg chg="add del">
          <ac:chgData name="Catherine Morgan" userId="35048f38-7f06-4d34-924e-c19b9e3dcaf3" providerId="ADAL" clId="{45E73DB0-72C2-46FC-96D8-72B1C117EAC3}" dt="2026-03-20T14:05:57.584" v="5210" actId="26606"/>
          <ac:spMkLst>
            <pc:docMk/>
            <pc:sldMk cId="2249935505" sldId="466"/>
            <ac:spMk id="16" creationId="{B8D726A5-7900-41B4-8D49-49B4A2010E7C}"/>
          </ac:spMkLst>
        </pc:spChg>
        <pc:spChg chg="add">
          <ac:chgData name="Catherine Morgan" userId="35048f38-7f06-4d34-924e-c19b9e3dcaf3" providerId="ADAL" clId="{45E73DB0-72C2-46FC-96D8-72B1C117EAC3}" dt="2026-03-20T14:05:57.584" v="5210" actId="26606"/>
          <ac:spMkLst>
            <pc:docMk/>
            <pc:sldMk cId="2249935505" sldId="466"/>
            <ac:spMk id="23" creationId="{8CD2B798-7994-4548-A2BE-4AEF9C1A5FAE}"/>
          </ac:spMkLst>
        </pc:spChg>
        <pc:spChg chg="add">
          <ac:chgData name="Catherine Morgan" userId="35048f38-7f06-4d34-924e-c19b9e3dcaf3" providerId="ADAL" clId="{45E73DB0-72C2-46FC-96D8-72B1C117EAC3}" dt="2026-03-20T14:05:57.584" v="5210" actId="26606"/>
          <ac:spMkLst>
            <pc:docMk/>
            <pc:sldMk cId="2249935505" sldId="466"/>
            <ac:spMk id="25" creationId="{E6162320-3B67-42BB-AF9D-939326E6489E}"/>
          </ac:spMkLst>
        </pc:spChg>
        <pc:spChg chg="add">
          <ac:chgData name="Catherine Morgan" userId="35048f38-7f06-4d34-924e-c19b9e3dcaf3" providerId="ADAL" clId="{45E73DB0-72C2-46FC-96D8-72B1C117EAC3}" dt="2026-03-20T14:05:57.584" v="5210" actId="26606"/>
          <ac:spMkLst>
            <pc:docMk/>
            <pc:sldMk cId="2249935505" sldId="466"/>
            <ac:spMk id="29" creationId="{2FDF0794-1B86-42B2-B8C7-F60123E638ED}"/>
          </ac:spMkLst>
        </pc:spChg>
        <pc:spChg chg="add">
          <ac:chgData name="Catherine Morgan" userId="35048f38-7f06-4d34-924e-c19b9e3dcaf3" providerId="ADAL" clId="{45E73DB0-72C2-46FC-96D8-72B1C117EAC3}" dt="2026-03-20T14:05:57.584" v="5210" actId="26606"/>
          <ac:spMkLst>
            <pc:docMk/>
            <pc:sldMk cId="2249935505" sldId="466"/>
            <ac:spMk id="31" creationId="{C5373426-E26E-431D-959C-5DB96C0B6208}"/>
          </ac:spMkLst>
        </pc:spChg>
        <pc:picChg chg="mod">
          <ac:chgData name="Catherine Morgan" userId="35048f38-7f06-4d34-924e-c19b9e3dcaf3" providerId="ADAL" clId="{45E73DB0-72C2-46FC-96D8-72B1C117EAC3}" dt="2026-03-20T14:05:57.584" v="5210" actId="26606"/>
          <ac:picMkLst>
            <pc:docMk/>
            <pc:sldMk cId="2249935505" sldId="466"/>
            <ac:picMk id="5" creationId="{67057292-36C1-6AC9-1072-9FC3B9FEC43A}"/>
          </ac:picMkLst>
        </pc:picChg>
        <pc:cxnChg chg="add">
          <ac:chgData name="Catherine Morgan" userId="35048f38-7f06-4d34-924e-c19b9e3dcaf3" providerId="ADAL" clId="{45E73DB0-72C2-46FC-96D8-72B1C117EAC3}" dt="2026-03-20T13:30:10.647" v="4825" actId="26606"/>
          <ac:cxnSpMkLst>
            <pc:docMk/>
            <pc:sldMk cId="2249935505" sldId="466"/>
            <ac:cxnSpMk id="14" creationId="{6722E143-84C1-4F95-937C-78B92D2811CF}"/>
          </ac:cxnSpMkLst>
        </pc:cxnChg>
        <pc:cxnChg chg="add">
          <ac:chgData name="Catherine Morgan" userId="35048f38-7f06-4d34-924e-c19b9e3dcaf3" providerId="ADAL" clId="{45E73DB0-72C2-46FC-96D8-72B1C117EAC3}" dt="2026-03-20T13:30:10.647" v="4825" actId="26606"/>
          <ac:cxnSpMkLst>
            <pc:docMk/>
            <pc:sldMk cId="2249935505" sldId="466"/>
            <ac:cxnSpMk id="18" creationId="{46E49661-E258-450C-8150-A91A6B30D1CD}"/>
          </ac:cxnSpMkLst>
        </pc:cxnChg>
        <pc:cxnChg chg="add">
          <ac:chgData name="Catherine Morgan" userId="35048f38-7f06-4d34-924e-c19b9e3dcaf3" providerId="ADAL" clId="{45E73DB0-72C2-46FC-96D8-72B1C117EAC3}" dt="2026-03-20T14:05:57.584" v="5210" actId="26606"/>
          <ac:cxnSpMkLst>
            <pc:docMk/>
            <pc:sldMk cId="2249935505" sldId="466"/>
            <ac:cxnSpMk id="33" creationId="{96D07482-83A3-4451-943C-B46961082957}"/>
          </ac:cxnSpMkLst>
        </pc:cxnChg>
      </pc:sldChg>
      <pc:sldChg chg="delSp modSp mod">
        <pc:chgData name="Catherine Morgan" userId="35048f38-7f06-4d34-924e-c19b9e3dcaf3" providerId="ADAL" clId="{45E73DB0-72C2-46FC-96D8-72B1C117EAC3}" dt="2026-03-20T14:09:32.735" v="5284" actId="478"/>
        <pc:sldMkLst>
          <pc:docMk/>
          <pc:sldMk cId="600567169" sldId="468"/>
        </pc:sldMkLst>
        <pc:spChg chg="del mod">
          <ac:chgData name="Catherine Morgan" userId="35048f38-7f06-4d34-924e-c19b9e3dcaf3" providerId="ADAL" clId="{45E73DB0-72C2-46FC-96D8-72B1C117EAC3}" dt="2026-03-20T14:09:30.382" v="5283" actId="478"/>
          <ac:spMkLst>
            <pc:docMk/>
            <pc:sldMk cId="600567169" sldId="468"/>
            <ac:spMk id="3" creationId="{3B2C4990-F618-A4B3-4BE3-741633BF340D}"/>
          </ac:spMkLst>
        </pc:spChg>
        <pc:cxnChg chg="del mod">
          <ac:chgData name="Catherine Morgan" userId="35048f38-7f06-4d34-924e-c19b9e3dcaf3" providerId="ADAL" clId="{45E73DB0-72C2-46FC-96D8-72B1C117EAC3}" dt="2026-03-20T14:09:32.735" v="5284" actId="478"/>
          <ac:cxnSpMkLst>
            <pc:docMk/>
            <pc:sldMk cId="600567169" sldId="468"/>
            <ac:cxnSpMk id="7" creationId="{724BA167-038D-D067-C96A-77B47F68289A}"/>
          </ac:cxnSpMkLst>
        </pc:cxnChg>
      </pc:sldChg>
      <pc:sldChg chg="delSp modSp mod">
        <pc:chgData name="Catherine Morgan" userId="35048f38-7f06-4d34-924e-c19b9e3dcaf3" providerId="ADAL" clId="{45E73DB0-72C2-46FC-96D8-72B1C117EAC3}" dt="2026-03-20T14:09:50.375" v="5287" actId="478"/>
        <pc:sldMkLst>
          <pc:docMk/>
          <pc:sldMk cId="188953371" sldId="469"/>
        </pc:sldMkLst>
        <pc:spChg chg="del mod">
          <ac:chgData name="Catherine Morgan" userId="35048f38-7f06-4d34-924e-c19b9e3dcaf3" providerId="ADAL" clId="{45E73DB0-72C2-46FC-96D8-72B1C117EAC3}" dt="2026-03-20T14:09:48.605" v="5286" actId="478"/>
          <ac:spMkLst>
            <pc:docMk/>
            <pc:sldMk cId="188953371" sldId="469"/>
            <ac:spMk id="8" creationId="{972B6C68-288B-44D6-914E-1D35558F596F}"/>
          </ac:spMkLst>
        </pc:spChg>
        <pc:cxnChg chg="del mod">
          <ac:chgData name="Catherine Morgan" userId="35048f38-7f06-4d34-924e-c19b9e3dcaf3" providerId="ADAL" clId="{45E73DB0-72C2-46FC-96D8-72B1C117EAC3}" dt="2026-03-20T14:09:50.375" v="5287" actId="478"/>
          <ac:cxnSpMkLst>
            <pc:docMk/>
            <pc:sldMk cId="188953371" sldId="469"/>
            <ac:cxnSpMk id="9" creationId="{B7E308B1-C13F-8AF3-2AEB-863073F20E30}"/>
          </ac:cxnSpMkLst>
        </pc:cxnChg>
      </pc:sldChg>
      <pc:sldChg chg="del">
        <pc:chgData name="Catherine Morgan" userId="35048f38-7f06-4d34-924e-c19b9e3dcaf3" providerId="ADAL" clId="{45E73DB0-72C2-46FC-96D8-72B1C117EAC3}" dt="2026-03-20T13:26:35.915" v="4823" actId="47"/>
        <pc:sldMkLst>
          <pc:docMk/>
          <pc:sldMk cId="2668694905" sldId="472"/>
        </pc:sldMkLst>
      </pc:sldChg>
      <pc:sldChg chg="modSp">
        <pc:chgData name="Catherine Morgan" userId="35048f38-7f06-4d34-924e-c19b9e3dcaf3" providerId="ADAL" clId="{45E73DB0-72C2-46FC-96D8-72B1C117EAC3}" dt="2026-03-20T13:32:53.773" v="4838"/>
        <pc:sldMkLst>
          <pc:docMk/>
          <pc:sldMk cId="2687458967" sldId="475"/>
        </pc:sldMkLst>
        <pc:spChg chg="mod">
          <ac:chgData name="Catherine Morgan" userId="35048f38-7f06-4d34-924e-c19b9e3dcaf3" providerId="ADAL" clId="{45E73DB0-72C2-46FC-96D8-72B1C117EAC3}" dt="2026-03-20T13:32:53.773" v="4838"/>
          <ac:spMkLst>
            <pc:docMk/>
            <pc:sldMk cId="2687458967" sldId="475"/>
            <ac:spMk id="11" creationId="{580742E5-2CD6-DA69-CFBD-C11AB9510DE1}"/>
          </ac:spMkLst>
        </pc:spChg>
        <pc:spChg chg="mod">
          <ac:chgData name="Catherine Morgan" userId="35048f38-7f06-4d34-924e-c19b9e3dcaf3" providerId="ADAL" clId="{45E73DB0-72C2-46FC-96D8-72B1C117EAC3}" dt="2026-03-20T13:32:53.773" v="4838"/>
          <ac:spMkLst>
            <pc:docMk/>
            <pc:sldMk cId="2687458967" sldId="475"/>
            <ac:spMk id="12" creationId="{666B6FCF-0C58-510A-6FBA-1CCF5FE4712B}"/>
          </ac:spMkLst>
        </pc:spChg>
      </pc:sldChg>
      <pc:sldChg chg="addSp delSp modSp mod setClrOvrMap">
        <pc:chgData name="Catherine Morgan" userId="35048f38-7f06-4d34-924e-c19b9e3dcaf3" providerId="ADAL" clId="{45E73DB0-72C2-46FC-96D8-72B1C117EAC3}" dt="2026-03-20T14:05:47.855" v="5209" actId="5793"/>
        <pc:sldMkLst>
          <pc:docMk/>
          <pc:sldMk cId="2814483466" sldId="476"/>
        </pc:sldMkLst>
        <pc:spChg chg="mod">
          <ac:chgData name="Catherine Morgan" userId="35048f38-7f06-4d34-924e-c19b9e3dcaf3" providerId="ADAL" clId="{45E73DB0-72C2-46FC-96D8-72B1C117EAC3}" dt="2026-03-20T14:05:47.855" v="5209" actId="5793"/>
          <ac:spMkLst>
            <pc:docMk/>
            <pc:sldMk cId="2814483466" sldId="476"/>
            <ac:spMk id="2" creationId="{FB781301-6875-A553-E999-75898FB9B9CB}"/>
          </ac:spMkLst>
        </pc:spChg>
        <pc:spChg chg="mod">
          <ac:chgData name="Catherine Morgan" userId="35048f38-7f06-4d34-924e-c19b9e3dcaf3" providerId="ADAL" clId="{45E73DB0-72C2-46FC-96D8-72B1C117EAC3}" dt="2026-03-20T14:05:12.166" v="5186" actId="26606"/>
          <ac:spMkLst>
            <pc:docMk/>
            <pc:sldMk cId="2814483466" sldId="476"/>
            <ac:spMk id="3" creationId="{023E8263-372D-8C18-6967-ABA234586AF6}"/>
          </ac:spMkLst>
        </pc:spChg>
        <pc:spChg chg="mod">
          <ac:chgData name="Catherine Morgan" userId="35048f38-7f06-4d34-924e-c19b9e3dcaf3" providerId="ADAL" clId="{45E73DB0-72C2-46FC-96D8-72B1C117EAC3}" dt="2026-03-20T14:05:12.108" v="5185" actId="26606"/>
          <ac:spMkLst>
            <pc:docMk/>
            <pc:sldMk cId="2814483466" sldId="476"/>
            <ac:spMk id="4" creationId="{2B8429DC-C51C-BA9B-27DB-D974F416C742}"/>
          </ac:spMkLst>
        </pc:spChg>
        <pc:spChg chg="mod">
          <ac:chgData name="Catherine Morgan" userId="35048f38-7f06-4d34-924e-c19b9e3dcaf3" providerId="ADAL" clId="{45E73DB0-72C2-46FC-96D8-72B1C117EAC3}" dt="2026-03-20T14:05:12.166" v="5186" actId="26606"/>
          <ac:spMkLst>
            <pc:docMk/>
            <pc:sldMk cId="2814483466" sldId="476"/>
            <ac:spMk id="5" creationId="{325B53BD-0C58-A9E5-5FD1-43D3B4C5EA4B}"/>
          </ac:spMkLst>
        </pc:spChg>
        <pc:spChg chg="mod">
          <ac:chgData name="Catherine Morgan" userId="35048f38-7f06-4d34-924e-c19b9e3dcaf3" providerId="ADAL" clId="{45E73DB0-72C2-46FC-96D8-72B1C117EAC3}" dt="2026-03-20T14:05:12.166" v="5186" actId="26606"/>
          <ac:spMkLst>
            <pc:docMk/>
            <pc:sldMk cId="2814483466" sldId="476"/>
            <ac:spMk id="6" creationId="{57983E27-C0D2-FB1E-5DE5-522F0AE086CA}"/>
          </ac:spMkLst>
        </pc:spChg>
        <pc:spChg chg="add del">
          <ac:chgData name="Catherine Morgan" userId="35048f38-7f06-4d34-924e-c19b9e3dcaf3" providerId="ADAL" clId="{45E73DB0-72C2-46FC-96D8-72B1C117EAC3}" dt="2026-03-20T14:05:12.166" v="5186" actId="26606"/>
          <ac:spMkLst>
            <pc:docMk/>
            <pc:sldMk cId="2814483466" sldId="476"/>
            <ac:spMk id="12" creationId="{8CD2B798-7994-4548-A2BE-4AEF9C1A5FAE}"/>
          </ac:spMkLst>
        </pc:spChg>
        <pc:spChg chg="add del">
          <ac:chgData name="Catherine Morgan" userId="35048f38-7f06-4d34-924e-c19b9e3dcaf3" providerId="ADAL" clId="{45E73DB0-72C2-46FC-96D8-72B1C117EAC3}" dt="2026-03-20T14:05:12.166" v="5186" actId="26606"/>
          <ac:spMkLst>
            <pc:docMk/>
            <pc:sldMk cId="2814483466" sldId="476"/>
            <ac:spMk id="14" creationId="{E6162320-3B67-42BB-AF9D-939326E6489E}"/>
          </ac:spMkLst>
        </pc:spChg>
        <pc:spChg chg="add del">
          <ac:chgData name="Catherine Morgan" userId="35048f38-7f06-4d34-924e-c19b9e3dcaf3" providerId="ADAL" clId="{45E73DB0-72C2-46FC-96D8-72B1C117EAC3}" dt="2026-03-20T14:05:12.166" v="5186" actId="26606"/>
          <ac:spMkLst>
            <pc:docMk/>
            <pc:sldMk cId="2814483466" sldId="476"/>
            <ac:spMk id="18" creationId="{B8D726A5-7900-41B4-8D49-49B4A2010E7C}"/>
          </ac:spMkLst>
        </pc:spChg>
        <pc:spChg chg="add del">
          <ac:chgData name="Catherine Morgan" userId="35048f38-7f06-4d34-924e-c19b9e3dcaf3" providerId="ADAL" clId="{45E73DB0-72C2-46FC-96D8-72B1C117EAC3}" dt="2026-03-20T14:05:12.108" v="5185" actId="26606"/>
          <ac:spMkLst>
            <pc:docMk/>
            <pc:sldMk cId="2814483466" sldId="476"/>
            <ac:spMk id="25" creationId="{8CD2B798-7994-4548-A2BE-4AEF9C1A5FAE}"/>
          </ac:spMkLst>
        </pc:spChg>
        <pc:spChg chg="add del">
          <ac:chgData name="Catherine Morgan" userId="35048f38-7f06-4d34-924e-c19b9e3dcaf3" providerId="ADAL" clId="{45E73DB0-72C2-46FC-96D8-72B1C117EAC3}" dt="2026-03-20T14:05:12.108" v="5185" actId="26606"/>
          <ac:spMkLst>
            <pc:docMk/>
            <pc:sldMk cId="2814483466" sldId="476"/>
            <ac:spMk id="31" creationId="{2FDF0794-1B86-42B2-B8C7-F60123E638ED}"/>
          </ac:spMkLst>
        </pc:spChg>
        <pc:spChg chg="add del">
          <ac:chgData name="Catherine Morgan" userId="35048f38-7f06-4d34-924e-c19b9e3dcaf3" providerId="ADAL" clId="{45E73DB0-72C2-46FC-96D8-72B1C117EAC3}" dt="2026-03-20T14:05:12.108" v="5185" actId="26606"/>
          <ac:spMkLst>
            <pc:docMk/>
            <pc:sldMk cId="2814483466" sldId="476"/>
            <ac:spMk id="33" creationId="{EAA48FC5-3C83-4F1B-BC33-DF0B588F8317}"/>
          </ac:spMkLst>
        </pc:spChg>
        <pc:spChg chg="add">
          <ac:chgData name="Catherine Morgan" userId="35048f38-7f06-4d34-924e-c19b9e3dcaf3" providerId="ADAL" clId="{45E73DB0-72C2-46FC-96D8-72B1C117EAC3}" dt="2026-03-20T14:05:12.166" v="5186" actId="26606"/>
          <ac:spMkLst>
            <pc:docMk/>
            <pc:sldMk cId="2814483466" sldId="476"/>
            <ac:spMk id="37" creationId="{8CD2B798-7994-4548-A2BE-4AEF9C1A5FAE}"/>
          </ac:spMkLst>
        </pc:spChg>
        <pc:spChg chg="add">
          <ac:chgData name="Catherine Morgan" userId="35048f38-7f06-4d34-924e-c19b9e3dcaf3" providerId="ADAL" clId="{45E73DB0-72C2-46FC-96D8-72B1C117EAC3}" dt="2026-03-20T14:05:12.166" v="5186" actId="26606"/>
          <ac:spMkLst>
            <pc:docMk/>
            <pc:sldMk cId="2814483466" sldId="476"/>
            <ac:spMk id="38" creationId="{E6162320-3B67-42BB-AF9D-939326E6489E}"/>
          </ac:spMkLst>
        </pc:spChg>
        <pc:spChg chg="add">
          <ac:chgData name="Catherine Morgan" userId="35048f38-7f06-4d34-924e-c19b9e3dcaf3" providerId="ADAL" clId="{45E73DB0-72C2-46FC-96D8-72B1C117EAC3}" dt="2026-03-20T14:05:12.166" v="5186" actId="26606"/>
          <ac:spMkLst>
            <pc:docMk/>
            <pc:sldMk cId="2814483466" sldId="476"/>
            <ac:spMk id="40" creationId="{2FDF0794-1B86-42B2-B8C7-F60123E638ED}"/>
          </ac:spMkLst>
        </pc:spChg>
      </pc:sldChg>
      <pc:sldChg chg="modSp mod">
        <pc:chgData name="Catherine Morgan" userId="35048f38-7f06-4d34-924e-c19b9e3dcaf3" providerId="ADAL" clId="{45E73DB0-72C2-46FC-96D8-72B1C117EAC3}" dt="2026-03-20T14:07:37.389" v="5281" actId="20577"/>
        <pc:sldMkLst>
          <pc:docMk/>
          <pc:sldMk cId="1949132768" sldId="477"/>
        </pc:sldMkLst>
        <pc:spChg chg="mod">
          <ac:chgData name="Catherine Morgan" userId="35048f38-7f06-4d34-924e-c19b9e3dcaf3" providerId="ADAL" clId="{45E73DB0-72C2-46FC-96D8-72B1C117EAC3}" dt="2026-03-20T13:53:34.149" v="4869" actId="207"/>
          <ac:spMkLst>
            <pc:docMk/>
            <pc:sldMk cId="1949132768" sldId="477"/>
            <ac:spMk id="7" creationId="{A289D597-F428-2DDC-5455-1FA83F055FCA}"/>
          </ac:spMkLst>
        </pc:spChg>
        <pc:spChg chg="mod">
          <ac:chgData name="Catherine Morgan" userId="35048f38-7f06-4d34-924e-c19b9e3dcaf3" providerId="ADAL" clId="{45E73DB0-72C2-46FC-96D8-72B1C117EAC3}" dt="2026-03-20T14:06:56.510" v="5254" actId="14100"/>
          <ac:spMkLst>
            <pc:docMk/>
            <pc:sldMk cId="1949132768" sldId="477"/>
            <ac:spMk id="8" creationId="{34E2E0AA-EF08-12BB-9B2D-48AA0FCD0723}"/>
          </ac:spMkLst>
        </pc:spChg>
        <pc:spChg chg="mod">
          <ac:chgData name="Catherine Morgan" userId="35048f38-7f06-4d34-924e-c19b9e3dcaf3" providerId="ADAL" clId="{45E73DB0-72C2-46FC-96D8-72B1C117EAC3}" dt="2026-03-20T14:07:37.389" v="5281" actId="20577"/>
          <ac:spMkLst>
            <pc:docMk/>
            <pc:sldMk cId="1949132768" sldId="477"/>
            <ac:spMk id="9" creationId="{5DFB1458-67CA-F71E-60F3-9CCA8B3593B6}"/>
          </ac:spMkLst>
        </pc:spChg>
        <pc:spChg chg="mod">
          <ac:chgData name="Catherine Morgan" userId="35048f38-7f06-4d34-924e-c19b9e3dcaf3" providerId="ADAL" clId="{45E73DB0-72C2-46FC-96D8-72B1C117EAC3}" dt="2026-03-20T14:06:59.140" v="5255" actId="20577"/>
          <ac:spMkLst>
            <pc:docMk/>
            <pc:sldMk cId="1949132768" sldId="477"/>
            <ac:spMk id="10" creationId="{01C88507-3B32-872F-D954-6CD08FF76D0B}"/>
          </ac:spMkLst>
        </pc:spChg>
        <pc:spChg chg="mod">
          <ac:chgData name="Catherine Morgan" userId="35048f38-7f06-4d34-924e-c19b9e3dcaf3" providerId="ADAL" clId="{45E73DB0-72C2-46FC-96D8-72B1C117EAC3}" dt="2026-03-20T14:07:02.500" v="5260" actId="20577"/>
          <ac:spMkLst>
            <pc:docMk/>
            <pc:sldMk cId="1949132768" sldId="477"/>
            <ac:spMk id="11" creationId="{59F87E9F-0D1D-B85B-6340-3C5C69053693}"/>
          </ac:spMkLst>
        </pc:spChg>
      </pc:sldChg>
      <pc:sldChg chg="addSp delSp modSp mod setBg setClrOvrMap">
        <pc:chgData name="Catherine Morgan" userId="35048f38-7f06-4d34-924e-c19b9e3dcaf3" providerId="ADAL" clId="{45E73DB0-72C2-46FC-96D8-72B1C117EAC3}" dt="2026-03-20T14:04:45.449" v="5183" actId="26606"/>
        <pc:sldMkLst>
          <pc:docMk/>
          <pc:sldMk cId="4147527225" sldId="478"/>
        </pc:sldMkLst>
        <pc:spChg chg="mod">
          <ac:chgData name="Catherine Morgan" userId="35048f38-7f06-4d34-924e-c19b9e3dcaf3" providerId="ADAL" clId="{45E73DB0-72C2-46FC-96D8-72B1C117EAC3}" dt="2026-03-20T14:04:45.449" v="5183" actId="26606"/>
          <ac:spMkLst>
            <pc:docMk/>
            <pc:sldMk cId="4147527225" sldId="478"/>
            <ac:spMk id="10" creationId="{87A13FDC-FB59-99D0-06FA-0C1FF43A2532}"/>
          </ac:spMkLst>
        </pc:spChg>
        <pc:spChg chg="mod">
          <ac:chgData name="Catherine Morgan" userId="35048f38-7f06-4d34-924e-c19b9e3dcaf3" providerId="ADAL" clId="{45E73DB0-72C2-46FC-96D8-72B1C117EAC3}" dt="2026-03-20T14:04:45.449" v="5183" actId="26606"/>
          <ac:spMkLst>
            <pc:docMk/>
            <pc:sldMk cId="4147527225" sldId="478"/>
            <ac:spMk id="11" creationId="{0FBB1354-FBB8-6DCE-5D46-7C4AA15A97A3}"/>
          </ac:spMkLst>
        </pc:spChg>
        <pc:spChg chg="add del">
          <ac:chgData name="Catherine Morgan" userId="35048f38-7f06-4d34-924e-c19b9e3dcaf3" providerId="ADAL" clId="{45E73DB0-72C2-46FC-96D8-72B1C117EAC3}" dt="2026-03-20T14:04:45.449" v="5183" actId="26606"/>
          <ac:spMkLst>
            <pc:docMk/>
            <pc:sldMk cId="4147527225" sldId="478"/>
            <ac:spMk id="17" creationId="{B32DC26D-8B9B-4CC1-B3CC-D3EA0FB162CD}"/>
          </ac:spMkLst>
        </pc:spChg>
        <pc:spChg chg="add">
          <ac:chgData name="Catherine Morgan" userId="35048f38-7f06-4d34-924e-c19b9e3dcaf3" providerId="ADAL" clId="{45E73DB0-72C2-46FC-96D8-72B1C117EAC3}" dt="2026-03-20T14:04:45.449" v="5183" actId="26606"/>
          <ac:spMkLst>
            <pc:docMk/>
            <pc:sldMk cId="4147527225" sldId="478"/>
            <ac:spMk id="24" creationId="{4038CB10-1F5C-4D54-9DF7-12586DE5B007}"/>
          </ac:spMkLst>
        </pc:spChg>
        <pc:spChg chg="add">
          <ac:chgData name="Catherine Morgan" userId="35048f38-7f06-4d34-924e-c19b9e3dcaf3" providerId="ADAL" clId="{45E73DB0-72C2-46FC-96D8-72B1C117EAC3}" dt="2026-03-20T14:04:45.449" v="5183" actId="26606"/>
          <ac:spMkLst>
            <pc:docMk/>
            <pc:sldMk cId="4147527225" sldId="478"/>
            <ac:spMk id="26" creationId="{73ED6512-6858-4552-B699-9A97FE9A4EA2}"/>
          </ac:spMkLst>
        </pc:spChg>
        <pc:picChg chg="add mod ord">
          <ac:chgData name="Catherine Morgan" userId="35048f38-7f06-4d34-924e-c19b9e3dcaf3" providerId="ADAL" clId="{45E73DB0-72C2-46FC-96D8-72B1C117EAC3}" dt="2026-03-20T14:04:45.449" v="5183" actId="26606"/>
          <ac:picMkLst>
            <pc:docMk/>
            <pc:sldMk cId="4147527225" sldId="478"/>
            <ac:picMk id="13" creationId="{072DFFA7-B360-EF8C-C3E6-468E60235FCA}"/>
          </ac:picMkLst>
        </pc:picChg>
        <pc:cxnChg chg="add del">
          <ac:chgData name="Catherine Morgan" userId="35048f38-7f06-4d34-924e-c19b9e3dcaf3" providerId="ADAL" clId="{45E73DB0-72C2-46FC-96D8-72B1C117EAC3}" dt="2026-03-20T14:04:45.449" v="5183" actId="26606"/>
          <ac:cxnSpMkLst>
            <pc:docMk/>
            <pc:sldMk cId="4147527225" sldId="478"/>
            <ac:cxnSpMk id="19" creationId="{FBB7ADC3-53A0-44F2-914A-78CADAF33411}"/>
          </ac:cxnSpMkLst>
        </pc:cxnChg>
      </pc:sldChg>
      <pc:sldChg chg="modSp mod">
        <pc:chgData name="Catherine Morgan" userId="35048f38-7f06-4d34-924e-c19b9e3dcaf3" providerId="ADAL" clId="{45E73DB0-72C2-46FC-96D8-72B1C117EAC3}" dt="2026-03-20T13:59:53.570" v="5044" actId="20577"/>
        <pc:sldMkLst>
          <pc:docMk/>
          <pc:sldMk cId="1386853666" sldId="479"/>
        </pc:sldMkLst>
        <pc:spChg chg="mod">
          <ac:chgData name="Catherine Morgan" userId="35048f38-7f06-4d34-924e-c19b9e3dcaf3" providerId="ADAL" clId="{45E73DB0-72C2-46FC-96D8-72B1C117EAC3}" dt="2026-03-20T13:59:53.570" v="5044" actId="20577"/>
          <ac:spMkLst>
            <pc:docMk/>
            <pc:sldMk cId="1386853666" sldId="479"/>
            <ac:spMk id="11" creationId="{B46A5508-EF83-A4B9-1204-5181728042BA}"/>
          </ac:spMkLst>
        </pc:spChg>
      </pc:sldChg>
      <pc:sldChg chg="del">
        <pc:chgData name="Catherine Morgan" userId="35048f38-7f06-4d34-924e-c19b9e3dcaf3" providerId="ADAL" clId="{45E73DB0-72C2-46FC-96D8-72B1C117EAC3}" dt="2026-03-20T12:02:21.367" v="1158" actId="47"/>
        <pc:sldMkLst>
          <pc:docMk/>
          <pc:sldMk cId="2917801668" sldId="555"/>
        </pc:sldMkLst>
      </pc:sldChg>
      <pc:sldChg chg="modSp add del mod">
        <pc:chgData name="Catherine Morgan" userId="35048f38-7f06-4d34-924e-c19b9e3dcaf3" providerId="ADAL" clId="{45E73DB0-72C2-46FC-96D8-72B1C117EAC3}" dt="2026-03-20T12:16:57.787" v="1295" actId="47"/>
        <pc:sldMkLst>
          <pc:docMk/>
          <pc:sldMk cId="3533709913" sldId="557"/>
        </pc:sldMkLst>
        <pc:spChg chg="mod">
          <ac:chgData name="Catherine Morgan" userId="35048f38-7f06-4d34-924e-c19b9e3dcaf3" providerId="ADAL" clId="{45E73DB0-72C2-46FC-96D8-72B1C117EAC3}" dt="2026-03-20T12:03:51.565" v="1165" actId="1076"/>
          <ac:spMkLst>
            <pc:docMk/>
            <pc:sldMk cId="3533709913" sldId="557"/>
            <ac:spMk id="2" creationId="{9969C161-7009-01C3-9405-603104C22A42}"/>
          </ac:spMkLst>
        </pc:spChg>
      </pc:sldChg>
      <pc:sldChg chg="modSp mod">
        <pc:chgData name="Catherine Morgan" userId="35048f38-7f06-4d34-924e-c19b9e3dcaf3" providerId="ADAL" clId="{45E73DB0-72C2-46FC-96D8-72B1C117EAC3}" dt="2026-03-20T14:16:22.034" v="5293" actId="20577"/>
        <pc:sldMkLst>
          <pc:docMk/>
          <pc:sldMk cId="3014376977" sldId="597"/>
        </pc:sldMkLst>
        <pc:spChg chg="mod">
          <ac:chgData name="Catherine Morgan" userId="35048f38-7f06-4d34-924e-c19b9e3dcaf3" providerId="ADAL" clId="{45E73DB0-72C2-46FC-96D8-72B1C117EAC3}" dt="2026-03-20T14:16:22.034" v="5293" actId="20577"/>
          <ac:spMkLst>
            <pc:docMk/>
            <pc:sldMk cId="3014376977" sldId="597"/>
            <ac:spMk id="15" creationId="{0EF32A7C-6D7C-922D-0594-D0F44EAB737C}"/>
          </ac:spMkLst>
        </pc:spChg>
        <pc:graphicFrameChg chg="modGraphic">
          <ac:chgData name="Catherine Morgan" userId="35048f38-7f06-4d34-924e-c19b9e3dcaf3" providerId="ADAL" clId="{45E73DB0-72C2-46FC-96D8-72B1C117EAC3}" dt="2026-03-20T14:16:09.205" v="5292" actId="207"/>
          <ac:graphicFrameMkLst>
            <pc:docMk/>
            <pc:sldMk cId="3014376977" sldId="597"/>
            <ac:graphicFrameMk id="14" creationId="{2D514E9D-2B67-80FF-E6C1-F3D99734C2C5}"/>
          </ac:graphicFrameMkLst>
        </pc:graphicFrameChg>
      </pc:sldChg>
      <pc:sldChg chg="modSp mod">
        <pc:chgData name="Catherine Morgan" userId="35048f38-7f06-4d34-924e-c19b9e3dcaf3" providerId="ADAL" clId="{45E73DB0-72C2-46FC-96D8-72B1C117EAC3}" dt="2026-03-20T13:28:09.627" v="4824" actId="14100"/>
        <pc:sldMkLst>
          <pc:docMk/>
          <pc:sldMk cId="4134190651" sldId="600"/>
        </pc:sldMkLst>
        <pc:spChg chg="mod">
          <ac:chgData name="Catherine Morgan" userId="35048f38-7f06-4d34-924e-c19b9e3dcaf3" providerId="ADAL" clId="{45E73DB0-72C2-46FC-96D8-72B1C117EAC3}" dt="2026-03-20T13:28:09.627" v="4824" actId="14100"/>
          <ac:spMkLst>
            <pc:docMk/>
            <pc:sldMk cId="4134190651" sldId="600"/>
            <ac:spMk id="12" creationId="{F8E38890-425A-ADD1-16CC-A1E713FF5861}"/>
          </ac:spMkLst>
        </pc:spChg>
      </pc:sldChg>
      <pc:sldChg chg="delSp modSp mod">
        <pc:chgData name="Catherine Morgan" userId="35048f38-7f06-4d34-924e-c19b9e3dcaf3" providerId="ADAL" clId="{45E73DB0-72C2-46FC-96D8-72B1C117EAC3}" dt="2026-03-20T13:25:14.651" v="4822" actId="1076"/>
        <pc:sldMkLst>
          <pc:docMk/>
          <pc:sldMk cId="3961779794" sldId="603"/>
        </pc:sldMkLst>
        <pc:spChg chg="del mod">
          <ac:chgData name="Catherine Morgan" userId="35048f38-7f06-4d34-924e-c19b9e3dcaf3" providerId="ADAL" clId="{45E73DB0-72C2-46FC-96D8-72B1C117EAC3}" dt="2026-03-20T13:24:34.079" v="4818" actId="478"/>
          <ac:spMkLst>
            <pc:docMk/>
            <pc:sldMk cId="3961779794" sldId="603"/>
            <ac:spMk id="2" creationId="{25EC6F41-5C23-499A-59AE-F448828F47DF}"/>
          </ac:spMkLst>
        </pc:spChg>
        <pc:spChg chg="del mod">
          <ac:chgData name="Catherine Morgan" userId="35048f38-7f06-4d34-924e-c19b9e3dcaf3" providerId="ADAL" clId="{45E73DB0-72C2-46FC-96D8-72B1C117EAC3}" dt="2026-03-20T13:24:38.479" v="4820" actId="478"/>
          <ac:spMkLst>
            <pc:docMk/>
            <pc:sldMk cId="3961779794" sldId="603"/>
            <ac:spMk id="3" creationId="{CC5DA3F1-81CC-EF11-4A1D-281CE2EBCF26}"/>
          </ac:spMkLst>
        </pc:spChg>
        <pc:picChg chg="mod">
          <ac:chgData name="Catherine Morgan" userId="35048f38-7f06-4d34-924e-c19b9e3dcaf3" providerId="ADAL" clId="{45E73DB0-72C2-46FC-96D8-72B1C117EAC3}" dt="2026-03-20T13:25:14.651" v="4822" actId="1076"/>
          <ac:picMkLst>
            <pc:docMk/>
            <pc:sldMk cId="3961779794" sldId="603"/>
            <ac:picMk id="7" creationId="{9F0CB245-62F4-B450-B19E-7D9EC4EABD46}"/>
          </ac:picMkLst>
        </pc:picChg>
      </pc:sldChg>
      <pc:sldChg chg="del">
        <pc:chgData name="Catherine Morgan" userId="35048f38-7f06-4d34-924e-c19b9e3dcaf3" providerId="ADAL" clId="{45E73DB0-72C2-46FC-96D8-72B1C117EAC3}" dt="2026-03-20T12:17:20.270" v="1297" actId="47"/>
        <pc:sldMkLst>
          <pc:docMk/>
          <pc:sldMk cId="1872660487" sldId="604"/>
        </pc:sldMkLst>
      </pc:sldChg>
      <pc:sldChg chg="modSp mod">
        <pc:chgData name="Catherine Morgan" userId="35048f38-7f06-4d34-924e-c19b9e3dcaf3" providerId="ADAL" clId="{45E73DB0-72C2-46FC-96D8-72B1C117EAC3}" dt="2026-03-20T13:32:53.773" v="4838"/>
        <pc:sldMkLst>
          <pc:docMk/>
          <pc:sldMk cId="2779538690" sldId="607"/>
        </pc:sldMkLst>
        <pc:spChg chg="mod">
          <ac:chgData name="Catherine Morgan" userId="35048f38-7f06-4d34-924e-c19b9e3dcaf3" providerId="ADAL" clId="{45E73DB0-72C2-46FC-96D8-72B1C117EAC3}" dt="2026-03-20T13:32:53.773" v="4838"/>
          <ac:spMkLst>
            <pc:docMk/>
            <pc:sldMk cId="2779538690" sldId="607"/>
            <ac:spMk id="2" creationId="{0D1DA571-7C9E-54D3-97D4-3811346B0F3F}"/>
          </ac:spMkLst>
        </pc:spChg>
        <pc:spChg chg="mod">
          <ac:chgData name="Catherine Morgan" userId="35048f38-7f06-4d34-924e-c19b9e3dcaf3" providerId="ADAL" clId="{45E73DB0-72C2-46FC-96D8-72B1C117EAC3}" dt="2026-03-20T13:32:53.773" v="4838"/>
          <ac:spMkLst>
            <pc:docMk/>
            <pc:sldMk cId="2779538690" sldId="607"/>
            <ac:spMk id="6" creationId="{35D1EF1C-01AB-6783-ECD4-B8CA74AAA439}"/>
          </ac:spMkLst>
        </pc:spChg>
        <pc:spChg chg="mod">
          <ac:chgData name="Catherine Morgan" userId="35048f38-7f06-4d34-924e-c19b9e3dcaf3" providerId="ADAL" clId="{45E73DB0-72C2-46FC-96D8-72B1C117EAC3}" dt="2026-03-20T12:13:44.945" v="1282" actId="1076"/>
          <ac:spMkLst>
            <pc:docMk/>
            <pc:sldMk cId="2779538690" sldId="607"/>
            <ac:spMk id="9" creationId="{A52EF62D-C41C-644B-65BB-5CBCD8940645}"/>
          </ac:spMkLst>
        </pc:spChg>
      </pc:sldChg>
      <pc:sldChg chg="delSp delDesignElem">
        <pc:chgData name="Catherine Morgan" userId="35048f38-7f06-4d34-924e-c19b9e3dcaf3" providerId="ADAL" clId="{45E73DB0-72C2-46FC-96D8-72B1C117EAC3}" dt="2026-03-20T13:32:53.773" v="4838"/>
        <pc:sldMkLst>
          <pc:docMk/>
          <pc:sldMk cId="1304393385" sldId="613"/>
        </pc:sldMkLst>
        <pc:spChg chg="del">
          <ac:chgData name="Catherine Morgan" userId="35048f38-7f06-4d34-924e-c19b9e3dcaf3" providerId="ADAL" clId="{45E73DB0-72C2-46FC-96D8-72B1C117EAC3}" dt="2026-03-20T13:32:53.773" v="4838"/>
          <ac:spMkLst>
            <pc:docMk/>
            <pc:sldMk cId="1304393385" sldId="613"/>
            <ac:spMk id="14" creationId="{2FDF0794-1B86-42B2-B8C7-F60123E638ED}"/>
          </ac:spMkLst>
        </pc:spChg>
        <pc:spChg chg="del">
          <ac:chgData name="Catherine Morgan" userId="35048f38-7f06-4d34-924e-c19b9e3dcaf3" providerId="ADAL" clId="{45E73DB0-72C2-46FC-96D8-72B1C117EAC3}" dt="2026-03-20T13:32:53.773" v="4838"/>
          <ac:spMkLst>
            <pc:docMk/>
            <pc:sldMk cId="1304393385" sldId="613"/>
            <ac:spMk id="16" creationId="{EAA48FC5-3C83-4F1B-BC33-DF0B588F8317}"/>
          </ac:spMkLst>
        </pc:spChg>
        <pc:cxnChg chg="del">
          <ac:chgData name="Catherine Morgan" userId="35048f38-7f06-4d34-924e-c19b9e3dcaf3" providerId="ADAL" clId="{45E73DB0-72C2-46FC-96D8-72B1C117EAC3}" dt="2026-03-20T13:32:53.773" v="4838"/>
          <ac:cxnSpMkLst>
            <pc:docMk/>
            <pc:sldMk cId="1304393385" sldId="613"/>
            <ac:cxnSpMk id="18" creationId="{62F01714-1A39-4194-BD47-8A9960C59985}"/>
          </ac:cxnSpMkLst>
        </pc:cxnChg>
      </pc:sldChg>
      <pc:sldChg chg="addSp delSp modSp mod">
        <pc:chgData name="Catherine Morgan" userId="35048f38-7f06-4d34-924e-c19b9e3dcaf3" providerId="ADAL" clId="{45E73DB0-72C2-46FC-96D8-72B1C117EAC3}" dt="2026-03-20T11:39:39.407" v="176" actId="1076"/>
        <pc:sldMkLst>
          <pc:docMk/>
          <pc:sldMk cId="4169017743" sldId="614"/>
        </pc:sldMkLst>
        <pc:spChg chg="add del mod">
          <ac:chgData name="Catherine Morgan" userId="35048f38-7f06-4d34-924e-c19b9e3dcaf3" providerId="ADAL" clId="{45E73DB0-72C2-46FC-96D8-72B1C117EAC3}" dt="2026-03-20T11:22:39.884" v="76"/>
          <ac:spMkLst>
            <pc:docMk/>
            <pc:sldMk cId="4169017743" sldId="614"/>
            <ac:spMk id="2" creationId="{76D43F0D-59D2-EB69-C765-BB471F4F7A2D}"/>
          </ac:spMkLst>
        </pc:spChg>
        <pc:spChg chg="add mod">
          <ac:chgData name="Catherine Morgan" userId="35048f38-7f06-4d34-924e-c19b9e3dcaf3" providerId="ADAL" clId="{45E73DB0-72C2-46FC-96D8-72B1C117EAC3}" dt="2026-03-20T11:37:51.605" v="169" actId="1076"/>
          <ac:spMkLst>
            <pc:docMk/>
            <pc:sldMk cId="4169017743" sldId="614"/>
            <ac:spMk id="3" creationId="{D9C25D7F-6C8E-008C-E40B-7C878F6963BA}"/>
          </ac:spMkLst>
        </pc:spChg>
        <pc:spChg chg="del mod">
          <ac:chgData name="Catherine Morgan" userId="35048f38-7f06-4d34-924e-c19b9e3dcaf3" providerId="ADAL" clId="{45E73DB0-72C2-46FC-96D8-72B1C117EAC3}" dt="2026-03-20T11:23:53.180" v="96" actId="478"/>
          <ac:spMkLst>
            <pc:docMk/>
            <pc:sldMk cId="4169017743" sldId="614"/>
            <ac:spMk id="4" creationId="{8E203A77-116D-4A5E-5872-9AA2E64EA004}"/>
          </ac:spMkLst>
        </pc:spChg>
        <pc:spChg chg="add mod">
          <ac:chgData name="Catherine Morgan" userId="35048f38-7f06-4d34-924e-c19b9e3dcaf3" providerId="ADAL" clId="{45E73DB0-72C2-46FC-96D8-72B1C117EAC3}" dt="2026-03-20T11:39:39.407" v="176" actId="1076"/>
          <ac:spMkLst>
            <pc:docMk/>
            <pc:sldMk cId="4169017743" sldId="614"/>
            <ac:spMk id="5" creationId="{E9B6D3B4-25AF-1155-C45E-7194637FF370}"/>
          </ac:spMkLst>
        </pc:spChg>
        <pc:spChg chg="del mod">
          <ac:chgData name="Catherine Morgan" userId="35048f38-7f06-4d34-924e-c19b9e3dcaf3" providerId="ADAL" clId="{45E73DB0-72C2-46FC-96D8-72B1C117EAC3}" dt="2026-03-20T11:25:35.727" v="122" actId="478"/>
          <ac:spMkLst>
            <pc:docMk/>
            <pc:sldMk cId="4169017743" sldId="614"/>
            <ac:spMk id="6" creationId="{5AB031F3-07B2-6A87-DEA4-C0D6E324F4C5}"/>
          </ac:spMkLst>
        </pc:spChg>
        <pc:spChg chg="mod">
          <ac:chgData name="Catherine Morgan" userId="35048f38-7f06-4d34-924e-c19b9e3dcaf3" providerId="ADAL" clId="{45E73DB0-72C2-46FC-96D8-72B1C117EAC3}" dt="2026-03-20T11:38:03.186" v="172" actId="1076"/>
          <ac:spMkLst>
            <pc:docMk/>
            <pc:sldMk cId="4169017743" sldId="614"/>
            <ac:spMk id="7" creationId="{C585FFF0-EA36-2607-165D-51AFB0748A01}"/>
          </ac:spMkLst>
        </pc:spChg>
        <pc:spChg chg="mod">
          <ac:chgData name="Catherine Morgan" userId="35048f38-7f06-4d34-924e-c19b9e3dcaf3" providerId="ADAL" clId="{45E73DB0-72C2-46FC-96D8-72B1C117EAC3}" dt="2026-03-20T11:37:58.191" v="171" actId="1076"/>
          <ac:spMkLst>
            <pc:docMk/>
            <pc:sldMk cId="4169017743" sldId="614"/>
            <ac:spMk id="8" creationId="{461B658C-B1E3-1A42-9A84-838AF5669327}"/>
          </ac:spMkLst>
        </pc:spChg>
      </pc:sldChg>
      <pc:sldChg chg="modSp mod ord">
        <pc:chgData name="Catherine Morgan" userId="35048f38-7f06-4d34-924e-c19b9e3dcaf3" providerId="ADAL" clId="{45E73DB0-72C2-46FC-96D8-72B1C117EAC3}" dt="2026-03-20T13:32:54.043" v="4840" actId="27636"/>
        <pc:sldMkLst>
          <pc:docMk/>
          <pc:sldMk cId="2472859528" sldId="615"/>
        </pc:sldMkLst>
        <pc:spChg chg="mod">
          <ac:chgData name="Catherine Morgan" userId="35048f38-7f06-4d34-924e-c19b9e3dcaf3" providerId="ADAL" clId="{45E73DB0-72C2-46FC-96D8-72B1C117EAC3}" dt="2026-03-20T13:32:54.043" v="4839" actId="27636"/>
          <ac:spMkLst>
            <pc:docMk/>
            <pc:sldMk cId="2472859528" sldId="615"/>
            <ac:spMk id="5" creationId="{B66B1FDD-2F33-F6E3-28C1-3872A2A6F2C8}"/>
          </ac:spMkLst>
        </pc:spChg>
        <pc:spChg chg="mod">
          <ac:chgData name="Catherine Morgan" userId="35048f38-7f06-4d34-924e-c19b9e3dcaf3" providerId="ADAL" clId="{45E73DB0-72C2-46FC-96D8-72B1C117EAC3}" dt="2026-03-20T12:14:12.807" v="1286" actId="1076"/>
          <ac:spMkLst>
            <pc:docMk/>
            <pc:sldMk cId="2472859528" sldId="615"/>
            <ac:spMk id="6" creationId="{5674DD07-FCFF-5314-C772-9E7770BAA152}"/>
          </ac:spMkLst>
        </pc:spChg>
        <pc:spChg chg="mod">
          <ac:chgData name="Catherine Morgan" userId="35048f38-7f06-4d34-924e-c19b9e3dcaf3" providerId="ADAL" clId="{45E73DB0-72C2-46FC-96D8-72B1C117EAC3}" dt="2026-03-20T13:32:54.043" v="4840" actId="27636"/>
          <ac:spMkLst>
            <pc:docMk/>
            <pc:sldMk cId="2472859528" sldId="615"/>
            <ac:spMk id="7" creationId="{79C2D89F-87DF-0B84-B32B-7D0EA99E6D0F}"/>
          </ac:spMkLst>
        </pc:spChg>
      </pc:sldChg>
      <pc:sldChg chg="addSp delSp modSp new del mod ord modClrScheme chgLayout">
        <pc:chgData name="Catherine Morgan" userId="35048f38-7f06-4d34-924e-c19b9e3dcaf3" providerId="ADAL" clId="{45E73DB0-72C2-46FC-96D8-72B1C117EAC3}" dt="2026-03-20T11:52:17.877" v="407" actId="47"/>
        <pc:sldMkLst>
          <pc:docMk/>
          <pc:sldMk cId="2112729942" sldId="616"/>
        </pc:sldMkLst>
        <pc:spChg chg="mod ord">
          <ac:chgData name="Catherine Morgan" userId="35048f38-7f06-4d34-924e-c19b9e3dcaf3" providerId="ADAL" clId="{45E73DB0-72C2-46FC-96D8-72B1C117EAC3}" dt="2026-03-20T11:46:29.091" v="400" actId="2711"/>
          <ac:spMkLst>
            <pc:docMk/>
            <pc:sldMk cId="2112729942" sldId="616"/>
            <ac:spMk id="2" creationId="{34FB7D29-EC27-ABAE-CC1A-E6E0D5D3A7AD}"/>
          </ac:spMkLst>
        </pc:spChg>
        <pc:spChg chg="add del mod ord">
          <ac:chgData name="Catherine Morgan" userId="35048f38-7f06-4d34-924e-c19b9e3dcaf3" providerId="ADAL" clId="{45E73DB0-72C2-46FC-96D8-72B1C117EAC3}" dt="2026-03-20T11:46:48.905" v="403" actId="20577"/>
          <ac:spMkLst>
            <pc:docMk/>
            <pc:sldMk cId="2112729942" sldId="616"/>
            <ac:spMk id="3" creationId="{67AF7E4B-EDF6-5B15-11F8-7D9677B7B389}"/>
          </ac:spMkLst>
        </pc:spChg>
        <pc:spChg chg="del mod">
          <ac:chgData name="Catherine Morgan" userId="35048f38-7f06-4d34-924e-c19b9e3dcaf3" providerId="ADAL" clId="{45E73DB0-72C2-46FC-96D8-72B1C117EAC3}" dt="2026-03-20T11:45:16.167" v="369" actId="478"/>
          <ac:spMkLst>
            <pc:docMk/>
            <pc:sldMk cId="2112729942" sldId="616"/>
            <ac:spMk id="4" creationId="{B9D70BBF-9702-F22C-A8AD-B00F6F8FFFDD}"/>
          </ac:spMkLst>
        </pc:spChg>
        <pc:spChg chg="del mod">
          <ac:chgData name="Catherine Morgan" userId="35048f38-7f06-4d34-924e-c19b9e3dcaf3" providerId="ADAL" clId="{45E73DB0-72C2-46FC-96D8-72B1C117EAC3}" dt="2026-03-20T11:45:19.438" v="371" actId="478"/>
          <ac:spMkLst>
            <pc:docMk/>
            <pc:sldMk cId="2112729942" sldId="616"/>
            <ac:spMk id="5" creationId="{4388585B-423C-F7C7-6588-24651D6DF650}"/>
          </ac:spMkLst>
        </pc:spChg>
        <pc:spChg chg="del mod ord">
          <ac:chgData name="Catherine Morgan" userId="35048f38-7f06-4d34-924e-c19b9e3dcaf3" providerId="ADAL" clId="{45E73DB0-72C2-46FC-96D8-72B1C117EAC3}" dt="2026-03-20T11:46:04.789" v="383" actId="478"/>
          <ac:spMkLst>
            <pc:docMk/>
            <pc:sldMk cId="2112729942" sldId="616"/>
            <ac:spMk id="6" creationId="{4160AB25-CE54-DD1D-C329-1260309F9E3F}"/>
          </ac:spMkLst>
        </pc:spChg>
        <pc:spChg chg="add mod ord">
          <ac:chgData name="Catherine Morgan" userId="35048f38-7f06-4d34-924e-c19b9e3dcaf3" providerId="ADAL" clId="{45E73DB0-72C2-46FC-96D8-72B1C117EAC3}" dt="2026-03-20T11:46:51.175" v="404" actId="20577"/>
          <ac:spMkLst>
            <pc:docMk/>
            <pc:sldMk cId="2112729942" sldId="616"/>
            <ac:spMk id="8" creationId="{59FC86D6-DCCC-39C8-75B0-CD382BFDB297}"/>
          </ac:spMkLst>
        </pc:spChg>
        <pc:graphicFrameChg chg="add mod">
          <ac:chgData name="Catherine Morgan" userId="35048f38-7f06-4d34-924e-c19b9e3dcaf3" providerId="ADAL" clId="{45E73DB0-72C2-46FC-96D8-72B1C117EAC3}" dt="2026-03-20T11:43:10.415" v="186"/>
          <ac:graphicFrameMkLst>
            <pc:docMk/>
            <pc:sldMk cId="2112729942" sldId="616"/>
            <ac:graphicFrameMk id="7" creationId="{2B916509-902E-E9E7-84E3-4E8FCF8D3B75}"/>
          </ac:graphicFrameMkLst>
        </pc:graphicFrameChg>
      </pc:sldChg>
      <pc:sldChg chg="addSp delSp modSp new mod">
        <pc:chgData name="Catherine Morgan" userId="35048f38-7f06-4d34-924e-c19b9e3dcaf3" providerId="ADAL" clId="{45E73DB0-72C2-46FC-96D8-72B1C117EAC3}" dt="2026-03-20T13:32:53.773" v="4838"/>
        <pc:sldMkLst>
          <pc:docMk/>
          <pc:sldMk cId="3514229853" sldId="616"/>
        </pc:sldMkLst>
        <pc:spChg chg="mod">
          <ac:chgData name="Catherine Morgan" userId="35048f38-7f06-4d34-924e-c19b9e3dcaf3" providerId="ADAL" clId="{45E73DB0-72C2-46FC-96D8-72B1C117EAC3}" dt="2026-03-20T13:32:53.773" v="4838"/>
          <ac:spMkLst>
            <pc:docMk/>
            <pc:sldMk cId="3514229853" sldId="616"/>
            <ac:spMk id="2" creationId="{1BCCD332-42F3-E8C3-43DC-1288CEF2AB34}"/>
          </ac:spMkLst>
        </pc:spChg>
        <pc:spChg chg="del mod">
          <ac:chgData name="Catherine Morgan" userId="35048f38-7f06-4d34-924e-c19b9e3dcaf3" providerId="ADAL" clId="{45E73DB0-72C2-46FC-96D8-72B1C117EAC3}" dt="2026-03-20T11:52:51.168" v="418" actId="478"/>
          <ac:spMkLst>
            <pc:docMk/>
            <pc:sldMk cId="3514229853" sldId="616"/>
            <ac:spMk id="3" creationId="{B56F49DC-5B06-DE13-67EB-B13D6023A00B}"/>
          </ac:spMkLst>
        </pc:spChg>
        <pc:spChg chg="del mod">
          <ac:chgData name="Catherine Morgan" userId="35048f38-7f06-4d34-924e-c19b9e3dcaf3" providerId="ADAL" clId="{45E73DB0-72C2-46FC-96D8-72B1C117EAC3}" dt="2026-03-20T11:53:19.102" v="433" actId="478"/>
          <ac:spMkLst>
            <pc:docMk/>
            <pc:sldMk cId="3514229853" sldId="616"/>
            <ac:spMk id="4" creationId="{A8C32FE4-9F39-D538-70BA-D1F35F828ECE}"/>
          </ac:spMkLst>
        </pc:spChg>
        <pc:spChg chg="del mod">
          <ac:chgData name="Catherine Morgan" userId="35048f38-7f06-4d34-924e-c19b9e3dcaf3" providerId="ADAL" clId="{45E73DB0-72C2-46FC-96D8-72B1C117EAC3}" dt="2026-03-20T11:53:22.078" v="435" actId="478"/>
          <ac:spMkLst>
            <pc:docMk/>
            <pc:sldMk cId="3514229853" sldId="616"/>
            <ac:spMk id="5" creationId="{EFAB2D04-026D-9189-DCD3-45666FA3DC11}"/>
          </ac:spMkLst>
        </pc:spChg>
        <pc:spChg chg="del mod">
          <ac:chgData name="Catherine Morgan" userId="35048f38-7f06-4d34-924e-c19b9e3dcaf3" providerId="ADAL" clId="{45E73DB0-72C2-46FC-96D8-72B1C117EAC3}" dt="2026-03-20T11:53:25.915" v="437" actId="478"/>
          <ac:spMkLst>
            <pc:docMk/>
            <pc:sldMk cId="3514229853" sldId="616"/>
            <ac:spMk id="6" creationId="{3F13083B-E068-66DD-8AAD-29D381D10D11}"/>
          </ac:spMkLst>
        </pc:spChg>
        <pc:spChg chg="add del mod">
          <ac:chgData name="Catherine Morgan" userId="35048f38-7f06-4d34-924e-c19b9e3dcaf3" providerId="ADAL" clId="{45E73DB0-72C2-46FC-96D8-72B1C117EAC3}" dt="2026-03-20T11:54:51.467" v="550"/>
          <ac:spMkLst>
            <pc:docMk/>
            <pc:sldMk cId="3514229853" sldId="616"/>
            <ac:spMk id="7" creationId="{81F173B0-DE54-1A22-7C0C-2439CCF24898}"/>
          </ac:spMkLst>
        </pc:spChg>
        <pc:spChg chg="add mod">
          <ac:chgData name="Catherine Morgan" userId="35048f38-7f06-4d34-924e-c19b9e3dcaf3" providerId="ADAL" clId="{45E73DB0-72C2-46FC-96D8-72B1C117EAC3}" dt="2026-03-20T12:01:29.641" v="1152" actId="207"/>
          <ac:spMkLst>
            <pc:docMk/>
            <pc:sldMk cId="3514229853" sldId="616"/>
            <ac:spMk id="9" creationId="{53DB48A8-E1BA-89D2-C941-9E6BD84F031E}"/>
          </ac:spMkLst>
        </pc:spChg>
        <pc:spChg chg="add mod">
          <ac:chgData name="Catherine Morgan" userId="35048f38-7f06-4d34-924e-c19b9e3dcaf3" providerId="ADAL" clId="{45E73DB0-72C2-46FC-96D8-72B1C117EAC3}" dt="2026-03-20T12:00:36.833" v="1146" actId="207"/>
          <ac:spMkLst>
            <pc:docMk/>
            <pc:sldMk cId="3514229853" sldId="616"/>
            <ac:spMk id="11" creationId="{30EA6F69-F68C-EBA1-D208-CBD8008C85BF}"/>
          </ac:spMkLst>
        </pc:spChg>
        <pc:spChg chg="add mod">
          <ac:chgData name="Catherine Morgan" userId="35048f38-7f06-4d34-924e-c19b9e3dcaf3" providerId="ADAL" clId="{45E73DB0-72C2-46FC-96D8-72B1C117EAC3}" dt="2026-03-20T12:01:16.909" v="1150" actId="207"/>
          <ac:spMkLst>
            <pc:docMk/>
            <pc:sldMk cId="3514229853" sldId="616"/>
            <ac:spMk id="13" creationId="{32EF0803-D83C-B1BA-BDB4-3CDF929BC094}"/>
          </ac:spMkLst>
        </pc:spChg>
        <pc:spChg chg="add mod">
          <ac:chgData name="Catherine Morgan" userId="35048f38-7f06-4d34-924e-c19b9e3dcaf3" providerId="ADAL" clId="{45E73DB0-72C2-46FC-96D8-72B1C117EAC3}" dt="2026-03-20T12:01:51.068" v="1155" actId="1076"/>
          <ac:spMkLst>
            <pc:docMk/>
            <pc:sldMk cId="3514229853" sldId="616"/>
            <ac:spMk id="15" creationId="{76E205DF-6219-8B97-19C5-E113218FD234}"/>
          </ac:spMkLst>
        </pc:spChg>
        <pc:spChg chg="add mod">
          <ac:chgData name="Catherine Morgan" userId="35048f38-7f06-4d34-924e-c19b9e3dcaf3" providerId="ADAL" clId="{45E73DB0-72C2-46FC-96D8-72B1C117EAC3}" dt="2026-03-20T12:01:57.335" v="1156" actId="14100"/>
          <ac:spMkLst>
            <pc:docMk/>
            <pc:sldMk cId="3514229853" sldId="616"/>
            <ac:spMk id="17" creationId="{D20093A0-1F6B-C709-3532-79FEC857D043}"/>
          </ac:spMkLst>
        </pc:spChg>
        <pc:spChg chg="add mod">
          <ac:chgData name="Catherine Morgan" userId="35048f38-7f06-4d34-924e-c19b9e3dcaf3" providerId="ADAL" clId="{45E73DB0-72C2-46FC-96D8-72B1C117EAC3}" dt="2026-03-20T12:01:40.154" v="1154" actId="207"/>
          <ac:spMkLst>
            <pc:docMk/>
            <pc:sldMk cId="3514229853" sldId="616"/>
            <ac:spMk id="19" creationId="{8602877F-E500-87E7-EE88-F0625A54AA2D}"/>
          </ac:spMkLst>
        </pc:spChg>
        <pc:graphicFrameChg chg="add del mod modGraphic">
          <ac:chgData name="Catherine Morgan" userId="35048f38-7f06-4d34-924e-c19b9e3dcaf3" providerId="ADAL" clId="{45E73DB0-72C2-46FC-96D8-72B1C117EAC3}" dt="2026-03-20T11:54:51.467" v="548" actId="478"/>
          <ac:graphicFrameMkLst>
            <pc:docMk/>
            <pc:sldMk cId="3514229853" sldId="616"/>
            <ac:graphicFrameMk id="18" creationId="{7D3AC87A-89C7-57F6-ABCB-4F41535280D2}"/>
          </ac:graphicFrameMkLst>
        </pc:graphicFrameChg>
      </pc:sldChg>
      <pc:sldChg chg="modSp add mod">
        <pc:chgData name="Catherine Morgan" userId="35048f38-7f06-4d34-924e-c19b9e3dcaf3" providerId="ADAL" clId="{45E73DB0-72C2-46FC-96D8-72B1C117EAC3}" dt="2026-03-20T13:32:53.773" v="4838"/>
        <pc:sldMkLst>
          <pc:docMk/>
          <pc:sldMk cId="1866924046" sldId="617"/>
        </pc:sldMkLst>
        <pc:spChg chg="mod">
          <ac:chgData name="Catherine Morgan" userId="35048f38-7f06-4d34-924e-c19b9e3dcaf3" providerId="ADAL" clId="{45E73DB0-72C2-46FC-96D8-72B1C117EAC3}" dt="2026-03-20T13:32:53.773" v="4838"/>
          <ac:spMkLst>
            <pc:docMk/>
            <pc:sldMk cId="1866924046" sldId="617"/>
            <ac:spMk id="2" creationId="{772FA320-AF52-513A-C46A-CD1A757177FE}"/>
          </ac:spMkLst>
        </pc:spChg>
        <pc:spChg chg="mod">
          <ac:chgData name="Catherine Morgan" userId="35048f38-7f06-4d34-924e-c19b9e3dcaf3" providerId="ADAL" clId="{45E73DB0-72C2-46FC-96D8-72B1C117EAC3}" dt="2026-03-20T12:02:02.494" v="1157" actId="1076"/>
          <ac:spMkLst>
            <pc:docMk/>
            <pc:sldMk cId="1866924046" sldId="617"/>
            <ac:spMk id="15" creationId="{CB831660-8C57-937D-A679-04E605B7B916}"/>
          </ac:spMkLst>
        </pc:spChg>
      </pc:sldChg>
      <pc:sldChg chg="addSp delSp modSp new mod modAnim">
        <pc:chgData name="Catherine Morgan" userId="35048f38-7f06-4d34-924e-c19b9e3dcaf3" providerId="ADAL" clId="{45E73DB0-72C2-46FC-96D8-72B1C117EAC3}" dt="2026-03-20T13:32:53.773" v="4838"/>
        <pc:sldMkLst>
          <pc:docMk/>
          <pc:sldMk cId="3301407297" sldId="618"/>
        </pc:sldMkLst>
        <pc:spChg chg="mod">
          <ac:chgData name="Catherine Morgan" userId="35048f38-7f06-4d34-924e-c19b9e3dcaf3" providerId="ADAL" clId="{45E73DB0-72C2-46FC-96D8-72B1C117EAC3}" dt="2026-03-20T13:32:53.773" v="4838"/>
          <ac:spMkLst>
            <pc:docMk/>
            <pc:sldMk cId="3301407297" sldId="618"/>
            <ac:spMk id="2" creationId="{4E6D3D17-B438-4A37-7651-9E7CC237F3B9}"/>
          </ac:spMkLst>
        </pc:spChg>
        <pc:spChg chg="del">
          <ac:chgData name="Catherine Morgan" userId="35048f38-7f06-4d34-924e-c19b9e3dcaf3" providerId="ADAL" clId="{45E73DB0-72C2-46FC-96D8-72B1C117EAC3}" dt="2026-03-20T12:09:42.255" v="1235" actId="931"/>
          <ac:spMkLst>
            <pc:docMk/>
            <pc:sldMk cId="3301407297" sldId="618"/>
            <ac:spMk id="3" creationId="{A908DE93-6493-3E7E-6864-84DFCEBA2CF8}"/>
          </ac:spMkLst>
        </pc:spChg>
        <pc:spChg chg="del mod">
          <ac:chgData name="Catherine Morgan" userId="35048f38-7f06-4d34-924e-c19b9e3dcaf3" providerId="ADAL" clId="{45E73DB0-72C2-46FC-96D8-72B1C117EAC3}" dt="2026-03-20T12:10:33.561" v="1247" actId="478"/>
          <ac:spMkLst>
            <pc:docMk/>
            <pc:sldMk cId="3301407297" sldId="618"/>
            <ac:spMk id="4" creationId="{078135DD-B019-3A8A-C9F8-4F84CAAA5608}"/>
          </ac:spMkLst>
        </pc:spChg>
        <pc:spChg chg="del mod">
          <ac:chgData name="Catherine Morgan" userId="35048f38-7f06-4d34-924e-c19b9e3dcaf3" providerId="ADAL" clId="{45E73DB0-72C2-46FC-96D8-72B1C117EAC3}" dt="2026-03-20T12:10:28.709" v="1244" actId="478"/>
          <ac:spMkLst>
            <pc:docMk/>
            <pc:sldMk cId="3301407297" sldId="618"/>
            <ac:spMk id="5" creationId="{737F9161-EBC1-8A41-BCAB-BA414316258B}"/>
          </ac:spMkLst>
        </pc:spChg>
        <pc:spChg chg="mod">
          <ac:chgData name="Catherine Morgan" userId="35048f38-7f06-4d34-924e-c19b9e3dcaf3" providerId="ADAL" clId="{45E73DB0-72C2-46FC-96D8-72B1C117EAC3}" dt="2026-03-20T13:32:53.773" v="4838"/>
          <ac:spMkLst>
            <pc:docMk/>
            <pc:sldMk cId="3301407297" sldId="618"/>
            <ac:spMk id="6" creationId="{4F0346F3-AEAC-92D8-77AC-608327E456F9}"/>
          </ac:spMkLst>
        </pc:spChg>
        <pc:picChg chg="add mod ord">
          <ac:chgData name="Catherine Morgan" userId="35048f38-7f06-4d34-924e-c19b9e3dcaf3" providerId="ADAL" clId="{45E73DB0-72C2-46FC-96D8-72B1C117EAC3}" dt="2026-03-20T12:10:37.795" v="1248" actId="1076"/>
          <ac:picMkLst>
            <pc:docMk/>
            <pc:sldMk cId="3301407297" sldId="618"/>
            <ac:picMk id="8" creationId="{0FAB1839-21CC-1626-0773-32A278291586}"/>
          </ac:picMkLst>
        </pc:picChg>
        <pc:picChg chg="add mod">
          <ac:chgData name="Catherine Morgan" userId="35048f38-7f06-4d34-924e-c19b9e3dcaf3" providerId="ADAL" clId="{45E73DB0-72C2-46FC-96D8-72B1C117EAC3}" dt="2026-03-20T12:10:44.878" v="1249" actId="1076"/>
          <ac:picMkLst>
            <pc:docMk/>
            <pc:sldMk cId="3301407297" sldId="618"/>
            <ac:picMk id="10" creationId="{87D66BB4-2838-8E2E-1CD9-B2FB4CEF9FB7}"/>
          </ac:picMkLst>
        </pc:picChg>
      </pc:sldChg>
      <pc:sldChg chg="addSp delSp modSp new mod setBg modClrScheme setClrOvrMap delDesignElem chgLayout">
        <pc:chgData name="Catherine Morgan" userId="35048f38-7f06-4d34-924e-c19b9e3dcaf3" providerId="ADAL" clId="{45E73DB0-72C2-46FC-96D8-72B1C117EAC3}" dt="2026-03-20T13:32:53.773" v="4838"/>
        <pc:sldMkLst>
          <pc:docMk/>
          <pc:sldMk cId="1674569417" sldId="619"/>
        </pc:sldMkLst>
        <pc:spChg chg="del mod ord">
          <ac:chgData name="Catherine Morgan" userId="35048f38-7f06-4d34-924e-c19b9e3dcaf3" providerId="ADAL" clId="{45E73DB0-72C2-46FC-96D8-72B1C117EAC3}" dt="2026-03-20T12:17:33.053" v="1299" actId="700"/>
          <ac:spMkLst>
            <pc:docMk/>
            <pc:sldMk cId="1674569417" sldId="619"/>
            <ac:spMk id="2" creationId="{08411976-CFDE-C3A2-190F-3C8097EA62E3}"/>
          </ac:spMkLst>
        </pc:spChg>
        <pc:spChg chg="del mod ord">
          <ac:chgData name="Catherine Morgan" userId="35048f38-7f06-4d34-924e-c19b9e3dcaf3" providerId="ADAL" clId="{45E73DB0-72C2-46FC-96D8-72B1C117EAC3}" dt="2026-03-20T12:17:33.053" v="1299" actId="700"/>
          <ac:spMkLst>
            <pc:docMk/>
            <pc:sldMk cId="1674569417" sldId="619"/>
            <ac:spMk id="3" creationId="{C7271094-481D-EFBB-C553-8D23909DE408}"/>
          </ac:spMkLst>
        </pc:spChg>
        <pc:spChg chg="del">
          <ac:chgData name="Catherine Morgan" userId="35048f38-7f06-4d34-924e-c19b9e3dcaf3" providerId="ADAL" clId="{45E73DB0-72C2-46FC-96D8-72B1C117EAC3}" dt="2026-03-20T12:17:33.053" v="1299" actId="700"/>
          <ac:spMkLst>
            <pc:docMk/>
            <pc:sldMk cId="1674569417" sldId="619"/>
            <ac:spMk id="4" creationId="{2BE856BA-C58B-63BF-CD62-BFB4ABC237F0}"/>
          </ac:spMkLst>
        </pc:spChg>
        <pc:spChg chg="del">
          <ac:chgData name="Catherine Morgan" userId="35048f38-7f06-4d34-924e-c19b9e3dcaf3" providerId="ADAL" clId="{45E73DB0-72C2-46FC-96D8-72B1C117EAC3}" dt="2026-03-20T12:17:33.053" v="1299" actId="700"/>
          <ac:spMkLst>
            <pc:docMk/>
            <pc:sldMk cId="1674569417" sldId="619"/>
            <ac:spMk id="5" creationId="{9D95249F-1DF7-400E-CB7B-AA12C8279CAC}"/>
          </ac:spMkLst>
        </pc:spChg>
        <pc:spChg chg="del">
          <ac:chgData name="Catherine Morgan" userId="35048f38-7f06-4d34-924e-c19b9e3dcaf3" providerId="ADAL" clId="{45E73DB0-72C2-46FC-96D8-72B1C117EAC3}" dt="2026-03-20T12:17:33.053" v="1299" actId="700"/>
          <ac:spMkLst>
            <pc:docMk/>
            <pc:sldMk cId="1674569417" sldId="619"/>
            <ac:spMk id="6" creationId="{14C44F5F-A460-BE13-10FA-1CC42FEDC137}"/>
          </ac:spMkLst>
        </pc:spChg>
        <pc:spChg chg="del mod ord">
          <ac:chgData name="Catherine Morgan" userId="35048f38-7f06-4d34-924e-c19b9e3dcaf3" providerId="ADAL" clId="{45E73DB0-72C2-46FC-96D8-72B1C117EAC3}" dt="2026-03-20T12:18:36.876" v="1399" actId="478"/>
          <ac:spMkLst>
            <pc:docMk/>
            <pc:sldMk cId="1674569417" sldId="619"/>
            <ac:spMk id="7" creationId="{04E6C596-1759-5A75-6274-3DC9085F1E05}"/>
          </ac:spMkLst>
        </pc:spChg>
        <pc:spChg chg="del mod ord">
          <ac:chgData name="Catherine Morgan" userId="35048f38-7f06-4d34-924e-c19b9e3dcaf3" providerId="ADAL" clId="{45E73DB0-72C2-46FC-96D8-72B1C117EAC3}" dt="2026-03-20T12:18:07.564" v="1383" actId="478"/>
          <ac:spMkLst>
            <pc:docMk/>
            <pc:sldMk cId="1674569417" sldId="619"/>
            <ac:spMk id="8" creationId="{401B5018-EC3E-0B31-A6F4-DBDA74D79B94}"/>
          </ac:spMkLst>
        </pc:spChg>
        <pc:spChg chg="del mod ord">
          <ac:chgData name="Catherine Morgan" userId="35048f38-7f06-4d34-924e-c19b9e3dcaf3" providerId="ADAL" clId="{45E73DB0-72C2-46FC-96D8-72B1C117EAC3}" dt="2026-03-20T12:18:47.473" v="1406" actId="478"/>
          <ac:spMkLst>
            <pc:docMk/>
            <pc:sldMk cId="1674569417" sldId="619"/>
            <ac:spMk id="9" creationId="{42BA8DE8-8C82-F635-2E89-75007BE64F29}"/>
          </ac:spMkLst>
        </pc:spChg>
        <pc:spChg chg="add mod ord">
          <ac:chgData name="Catherine Morgan" userId="35048f38-7f06-4d34-924e-c19b9e3dcaf3" providerId="ADAL" clId="{45E73DB0-72C2-46FC-96D8-72B1C117EAC3}" dt="2026-03-20T12:18:29.256" v="1395"/>
          <ac:spMkLst>
            <pc:docMk/>
            <pc:sldMk cId="1674569417" sldId="619"/>
            <ac:spMk id="10" creationId="{C9837D01-5D3F-3A00-4C5A-ECD629374AF2}"/>
          </ac:spMkLst>
        </pc:spChg>
        <pc:spChg chg="add mod ord">
          <ac:chgData name="Catherine Morgan" userId="35048f38-7f06-4d34-924e-c19b9e3dcaf3" providerId="ADAL" clId="{45E73DB0-72C2-46FC-96D8-72B1C117EAC3}" dt="2026-03-20T12:18:32.193" v="1396" actId="20577"/>
          <ac:spMkLst>
            <pc:docMk/>
            <pc:sldMk cId="1674569417" sldId="619"/>
            <ac:spMk id="11" creationId="{B9DADD75-F957-41E3-E69E-27EF77552A26}"/>
          </ac:spMkLst>
        </pc:spChg>
        <pc:spChg chg="add del">
          <ac:chgData name="Catherine Morgan" userId="35048f38-7f06-4d34-924e-c19b9e3dcaf3" providerId="ADAL" clId="{45E73DB0-72C2-46FC-96D8-72B1C117EAC3}" dt="2026-03-20T13:32:53.773" v="4838"/>
          <ac:spMkLst>
            <pc:docMk/>
            <pc:sldMk cId="1674569417" sldId="619"/>
            <ac:spMk id="17" creationId="{8CD2B798-7994-4548-A2BE-4AEF9C1A5FAE}"/>
          </ac:spMkLst>
        </pc:spChg>
        <pc:spChg chg="add del">
          <ac:chgData name="Catherine Morgan" userId="35048f38-7f06-4d34-924e-c19b9e3dcaf3" providerId="ADAL" clId="{45E73DB0-72C2-46FC-96D8-72B1C117EAC3}" dt="2026-03-20T13:32:53.773" v="4838"/>
          <ac:spMkLst>
            <pc:docMk/>
            <pc:sldMk cId="1674569417" sldId="619"/>
            <ac:spMk id="19" creationId="{E6162320-3B67-42BB-AF9D-939326E6489E}"/>
          </ac:spMkLst>
        </pc:spChg>
        <pc:spChg chg="add del">
          <ac:chgData name="Catherine Morgan" userId="35048f38-7f06-4d34-924e-c19b9e3dcaf3" providerId="ADAL" clId="{45E73DB0-72C2-46FC-96D8-72B1C117EAC3}" dt="2026-03-20T13:32:53.773" v="4838"/>
          <ac:spMkLst>
            <pc:docMk/>
            <pc:sldMk cId="1674569417" sldId="619"/>
            <ac:spMk id="23" creationId="{B8D726A5-7900-41B4-8D49-49B4A2010E7C}"/>
          </ac:spMkLst>
        </pc:spChg>
        <pc:picChg chg="add del mod">
          <ac:chgData name="Catherine Morgan" userId="35048f38-7f06-4d34-924e-c19b9e3dcaf3" providerId="ADAL" clId="{45E73DB0-72C2-46FC-96D8-72B1C117EAC3}" dt="2026-03-20T12:18:44.378" v="1403" actId="1076"/>
          <ac:picMkLst>
            <pc:docMk/>
            <pc:sldMk cId="1674569417" sldId="619"/>
            <ac:picMk id="13" creationId="{15CE334C-6598-B37F-E9C3-7A63CD90ECA0}"/>
          </ac:picMkLst>
        </pc:picChg>
        <pc:cxnChg chg="add del">
          <ac:chgData name="Catherine Morgan" userId="35048f38-7f06-4d34-924e-c19b9e3dcaf3" providerId="ADAL" clId="{45E73DB0-72C2-46FC-96D8-72B1C117EAC3}" dt="2026-03-20T13:32:53.773" v="4838"/>
          <ac:cxnSpMkLst>
            <pc:docMk/>
            <pc:sldMk cId="1674569417" sldId="619"/>
            <ac:cxnSpMk id="21" creationId="{6722E143-84C1-4F95-937C-78B92D2811CF}"/>
          </ac:cxnSpMkLst>
        </pc:cxnChg>
        <pc:cxnChg chg="add del">
          <ac:chgData name="Catherine Morgan" userId="35048f38-7f06-4d34-924e-c19b9e3dcaf3" providerId="ADAL" clId="{45E73DB0-72C2-46FC-96D8-72B1C117EAC3}" dt="2026-03-20T13:32:53.773" v="4838"/>
          <ac:cxnSpMkLst>
            <pc:docMk/>
            <pc:sldMk cId="1674569417" sldId="619"/>
            <ac:cxnSpMk id="25" creationId="{46E49661-E258-450C-8150-A91A6B30D1CD}"/>
          </ac:cxnSpMkLst>
        </pc:cxnChg>
      </pc:sldChg>
      <pc:sldChg chg="modSp new del ord">
        <pc:chgData name="Catherine Morgan" userId="35048f38-7f06-4d34-924e-c19b9e3dcaf3" providerId="ADAL" clId="{45E73DB0-72C2-46FC-96D8-72B1C117EAC3}" dt="2026-03-20T12:24:40.355" v="1642" actId="47"/>
        <pc:sldMkLst>
          <pc:docMk/>
          <pc:sldMk cId="1980308690" sldId="620"/>
        </pc:sldMkLst>
        <pc:spChg chg="mod">
          <ac:chgData name="Catherine Morgan" userId="35048f38-7f06-4d34-924e-c19b9e3dcaf3" providerId="ADAL" clId="{45E73DB0-72C2-46FC-96D8-72B1C117EAC3}" dt="2026-03-20T12:24:18.727" v="1637"/>
          <ac:spMkLst>
            <pc:docMk/>
            <pc:sldMk cId="1980308690" sldId="620"/>
            <ac:spMk id="2" creationId="{8729FE85-76A9-050E-61E9-54D598AEF3AF}"/>
          </ac:spMkLst>
        </pc:spChg>
      </pc:sldChg>
      <pc:sldChg chg="addSp delSp modSp new del mod modClrScheme chgLayout">
        <pc:chgData name="Catherine Morgan" userId="35048f38-7f06-4d34-924e-c19b9e3dcaf3" providerId="ADAL" clId="{45E73DB0-72C2-46FC-96D8-72B1C117EAC3}" dt="2026-03-20T12:19:14.068" v="1410" actId="47"/>
        <pc:sldMkLst>
          <pc:docMk/>
          <pc:sldMk cId="2845215653" sldId="620"/>
        </pc:sldMkLst>
        <pc:spChg chg="del mod ord">
          <ac:chgData name="Catherine Morgan" userId="35048f38-7f06-4d34-924e-c19b9e3dcaf3" providerId="ADAL" clId="{45E73DB0-72C2-46FC-96D8-72B1C117EAC3}" dt="2026-03-20T12:18:57.881" v="1408" actId="700"/>
          <ac:spMkLst>
            <pc:docMk/>
            <pc:sldMk cId="2845215653" sldId="620"/>
            <ac:spMk id="2" creationId="{C4862C21-1A6D-867D-10A5-4FCD3F16823D}"/>
          </ac:spMkLst>
        </pc:spChg>
        <pc:spChg chg="del mod ord">
          <ac:chgData name="Catherine Morgan" userId="35048f38-7f06-4d34-924e-c19b9e3dcaf3" providerId="ADAL" clId="{45E73DB0-72C2-46FC-96D8-72B1C117EAC3}" dt="2026-03-20T12:18:57.881" v="1408" actId="700"/>
          <ac:spMkLst>
            <pc:docMk/>
            <pc:sldMk cId="2845215653" sldId="620"/>
            <ac:spMk id="3" creationId="{7FD00486-1D39-DD23-CDBA-0B1CB2003D9F}"/>
          </ac:spMkLst>
        </pc:spChg>
        <pc:spChg chg="mod ord">
          <ac:chgData name="Catherine Morgan" userId="35048f38-7f06-4d34-924e-c19b9e3dcaf3" providerId="ADAL" clId="{45E73DB0-72C2-46FC-96D8-72B1C117EAC3}" dt="2026-03-20T12:18:57.881" v="1408" actId="700"/>
          <ac:spMkLst>
            <pc:docMk/>
            <pc:sldMk cId="2845215653" sldId="620"/>
            <ac:spMk id="4" creationId="{BA00FAD1-0C0F-6A3A-8A3A-3D43CD6400C1}"/>
          </ac:spMkLst>
        </pc:spChg>
        <pc:spChg chg="mod ord">
          <ac:chgData name="Catherine Morgan" userId="35048f38-7f06-4d34-924e-c19b9e3dcaf3" providerId="ADAL" clId="{45E73DB0-72C2-46FC-96D8-72B1C117EAC3}" dt="2026-03-20T12:18:57.881" v="1408" actId="700"/>
          <ac:spMkLst>
            <pc:docMk/>
            <pc:sldMk cId="2845215653" sldId="620"/>
            <ac:spMk id="5" creationId="{7A8E0DBE-5842-B241-2AB8-8D9400904B3A}"/>
          </ac:spMkLst>
        </pc:spChg>
        <pc:spChg chg="mod ord">
          <ac:chgData name="Catherine Morgan" userId="35048f38-7f06-4d34-924e-c19b9e3dcaf3" providerId="ADAL" clId="{45E73DB0-72C2-46FC-96D8-72B1C117EAC3}" dt="2026-03-20T12:18:57.881" v="1408" actId="700"/>
          <ac:spMkLst>
            <pc:docMk/>
            <pc:sldMk cId="2845215653" sldId="620"/>
            <ac:spMk id="6" creationId="{B5714097-ED91-6271-3E8F-F474EDA74CCE}"/>
          </ac:spMkLst>
        </pc:spChg>
        <pc:spChg chg="add mod ord">
          <ac:chgData name="Catherine Morgan" userId="35048f38-7f06-4d34-924e-c19b9e3dcaf3" providerId="ADAL" clId="{45E73DB0-72C2-46FC-96D8-72B1C117EAC3}" dt="2026-03-20T12:18:57.881" v="1408" actId="700"/>
          <ac:spMkLst>
            <pc:docMk/>
            <pc:sldMk cId="2845215653" sldId="620"/>
            <ac:spMk id="7" creationId="{E531AADA-ABA8-AB42-A9E9-E0B2B223A9E2}"/>
          </ac:spMkLst>
        </pc:spChg>
        <pc:spChg chg="add mod ord">
          <ac:chgData name="Catherine Morgan" userId="35048f38-7f06-4d34-924e-c19b9e3dcaf3" providerId="ADAL" clId="{45E73DB0-72C2-46FC-96D8-72B1C117EAC3}" dt="2026-03-20T12:18:57.881" v="1408" actId="700"/>
          <ac:spMkLst>
            <pc:docMk/>
            <pc:sldMk cId="2845215653" sldId="620"/>
            <ac:spMk id="8" creationId="{182A0F97-50FD-8A54-2AD4-23B9BF84CC6D}"/>
          </ac:spMkLst>
        </pc:spChg>
      </pc:sldChg>
      <pc:sldChg chg="delSp modSp add mod ord delAnim">
        <pc:chgData name="Catherine Morgan" userId="35048f38-7f06-4d34-924e-c19b9e3dcaf3" providerId="ADAL" clId="{45E73DB0-72C2-46FC-96D8-72B1C117EAC3}" dt="2026-03-20T13:32:53.773" v="4838"/>
        <pc:sldMkLst>
          <pc:docMk/>
          <pc:sldMk cId="4171730830" sldId="621"/>
        </pc:sldMkLst>
        <pc:spChg chg="mod">
          <ac:chgData name="Catherine Morgan" userId="35048f38-7f06-4d34-924e-c19b9e3dcaf3" providerId="ADAL" clId="{45E73DB0-72C2-46FC-96D8-72B1C117EAC3}" dt="2026-03-20T13:32:53.773" v="4838"/>
          <ac:spMkLst>
            <pc:docMk/>
            <pc:sldMk cId="4171730830" sldId="621"/>
            <ac:spMk id="2" creationId="{61CDA510-B371-BB50-6919-608CC3311E56}"/>
          </ac:spMkLst>
        </pc:spChg>
        <pc:spChg chg="del mod">
          <ac:chgData name="Catherine Morgan" userId="35048f38-7f06-4d34-924e-c19b9e3dcaf3" providerId="ADAL" clId="{45E73DB0-72C2-46FC-96D8-72B1C117EAC3}" dt="2026-03-20T12:24:29.260" v="1640" actId="478"/>
          <ac:spMkLst>
            <pc:docMk/>
            <pc:sldMk cId="4171730830" sldId="621"/>
            <ac:spMk id="13" creationId="{49BE0D4E-4C63-2447-06F1-EB519D9398B1}"/>
          </ac:spMkLst>
        </pc:spChg>
      </pc:sldChg>
      <pc:sldChg chg="modSp add">
        <pc:chgData name="Catherine Morgan" userId="35048f38-7f06-4d34-924e-c19b9e3dcaf3" providerId="ADAL" clId="{45E73DB0-72C2-46FC-96D8-72B1C117EAC3}" dt="2026-03-20T13:32:53.773" v="4838"/>
        <pc:sldMkLst>
          <pc:docMk/>
          <pc:sldMk cId="1506586280" sldId="622"/>
        </pc:sldMkLst>
        <pc:spChg chg="mod">
          <ac:chgData name="Catherine Morgan" userId="35048f38-7f06-4d34-924e-c19b9e3dcaf3" providerId="ADAL" clId="{45E73DB0-72C2-46FC-96D8-72B1C117EAC3}" dt="2026-03-20T13:32:53.773" v="4838"/>
          <ac:spMkLst>
            <pc:docMk/>
            <pc:sldMk cId="1506586280" sldId="622"/>
            <ac:spMk id="2" creationId="{3C0A6550-894C-332A-69E9-CD4121FADC5C}"/>
          </ac:spMkLst>
        </pc:spChg>
      </pc:sldChg>
      <pc:sldChg chg="addSp delSp modSp add mod modAnim">
        <pc:chgData name="Catherine Morgan" userId="35048f38-7f06-4d34-924e-c19b9e3dcaf3" providerId="ADAL" clId="{45E73DB0-72C2-46FC-96D8-72B1C117EAC3}" dt="2026-03-20T13:32:53.773" v="4838"/>
        <pc:sldMkLst>
          <pc:docMk/>
          <pc:sldMk cId="647334427" sldId="623"/>
        </pc:sldMkLst>
        <pc:spChg chg="mod">
          <ac:chgData name="Catherine Morgan" userId="35048f38-7f06-4d34-924e-c19b9e3dcaf3" providerId="ADAL" clId="{45E73DB0-72C2-46FC-96D8-72B1C117EAC3}" dt="2026-03-20T13:32:53.773" v="4838"/>
          <ac:spMkLst>
            <pc:docMk/>
            <pc:sldMk cId="647334427" sldId="623"/>
            <ac:spMk id="2" creationId="{60C32491-759C-3ADE-3784-FFABD15B1B8C}"/>
          </ac:spMkLst>
        </pc:spChg>
        <pc:spChg chg="del mod">
          <ac:chgData name="Catherine Morgan" userId="35048f38-7f06-4d34-924e-c19b9e3dcaf3" providerId="ADAL" clId="{45E73DB0-72C2-46FC-96D8-72B1C117EAC3}" dt="2026-03-20T12:32:56.803" v="2019"/>
          <ac:spMkLst>
            <pc:docMk/>
            <pc:sldMk cId="647334427" sldId="623"/>
            <ac:spMk id="4" creationId="{34E089D6-9886-AAB1-61DF-302509D86447}"/>
          </ac:spMkLst>
        </pc:spChg>
        <pc:spChg chg="del mod">
          <ac:chgData name="Catherine Morgan" userId="35048f38-7f06-4d34-924e-c19b9e3dcaf3" providerId="ADAL" clId="{45E73DB0-72C2-46FC-96D8-72B1C117EAC3}" dt="2026-03-20T12:32:56.787" v="2017"/>
          <ac:spMkLst>
            <pc:docMk/>
            <pc:sldMk cId="647334427" sldId="623"/>
            <ac:spMk id="5" creationId="{9B729EB0-AB5C-CA15-2FF8-606555C90A98}"/>
          </ac:spMkLst>
        </pc:spChg>
        <pc:spChg chg="del mod">
          <ac:chgData name="Catherine Morgan" userId="35048f38-7f06-4d34-924e-c19b9e3dcaf3" providerId="ADAL" clId="{45E73DB0-72C2-46FC-96D8-72B1C117EAC3}" dt="2026-03-20T12:32:56.787" v="2013" actId="478"/>
          <ac:spMkLst>
            <pc:docMk/>
            <pc:sldMk cId="647334427" sldId="623"/>
            <ac:spMk id="6" creationId="{28AE8A15-1C14-EA61-4F82-3C54ADBE8D28}"/>
          </ac:spMkLst>
        </pc:spChg>
        <pc:spChg chg="del mod">
          <ac:chgData name="Catherine Morgan" userId="35048f38-7f06-4d34-924e-c19b9e3dcaf3" providerId="ADAL" clId="{45E73DB0-72C2-46FC-96D8-72B1C117EAC3}" dt="2026-03-20T12:32:56.787" v="2015"/>
          <ac:spMkLst>
            <pc:docMk/>
            <pc:sldMk cId="647334427" sldId="623"/>
            <ac:spMk id="7" creationId="{E591D131-5CEA-1A39-B9F6-8DA247F206B9}"/>
          </ac:spMkLst>
        </pc:spChg>
        <pc:spChg chg="del mod">
          <ac:chgData name="Catherine Morgan" userId="35048f38-7f06-4d34-924e-c19b9e3dcaf3" providerId="ADAL" clId="{45E73DB0-72C2-46FC-96D8-72B1C117EAC3}" dt="2026-03-20T12:32:56.803" v="2021"/>
          <ac:spMkLst>
            <pc:docMk/>
            <pc:sldMk cId="647334427" sldId="623"/>
            <ac:spMk id="8" creationId="{114D94A8-35EB-B26C-3C8F-71B2F41D0BB0}"/>
          </ac:spMkLst>
        </pc:spChg>
        <pc:spChg chg="add mod">
          <ac:chgData name="Catherine Morgan" userId="35048f38-7f06-4d34-924e-c19b9e3dcaf3" providerId="ADAL" clId="{45E73DB0-72C2-46FC-96D8-72B1C117EAC3}" dt="2026-03-20T12:42:18.822" v="2764" actId="1076"/>
          <ac:spMkLst>
            <pc:docMk/>
            <pc:sldMk cId="647334427" sldId="623"/>
            <ac:spMk id="9" creationId="{E90841A8-8F07-4E14-08FC-2F9AF9ED7F9A}"/>
          </ac:spMkLst>
        </pc:spChg>
        <pc:spChg chg="add del mod">
          <ac:chgData name="Catherine Morgan" userId="35048f38-7f06-4d34-924e-c19b9e3dcaf3" providerId="ADAL" clId="{45E73DB0-72C2-46FC-96D8-72B1C117EAC3}" dt="2026-03-20T12:36:50.105" v="2439" actId="478"/>
          <ac:spMkLst>
            <pc:docMk/>
            <pc:sldMk cId="647334427" sldId="623"/>
            <ac:spMk id="10" creationId="{045F5205-9A33-6CBE-A468-8F3801886471}"/>
          </ac:spMkLst>
        </pc:spChg>
        <pc:spChg chg="add mod">
          <ac:chgData name="Catherine Morgan" userId="35048f38-7f06-4d34-924e-c19b9e3dcaf3" providerId="ADAL" clId="{45E73DB0-72C2-46FC-96D8-72B1C117EAC3}" dt="2026-03-20T12:44:50.143" v="2973" actId="1076"/>
          <ac:spMkLst>
            <pc:docMk/>
            <pc:sldMk cId="647334427" sldId="623"/>
            <ac:spMk id="11" creationId="{7D7E1C2F-97D6-E94F-A036-9F33F9056787}"/>
          </ac:spMkLst>
        </pc:spChg>
        <pc:spChg chg="add mod">
          <ac:chgData name="Catherine Morgan" userId="35048f38-7f06-4d34-924e-c19b9e3dcaf3" providerId="ADAL" clId="{45E73DB0-72C2-46FC-96D8-72B1C117EAC3}" dt="2026-03-20T12:44:52.634" v="2974" actId="1076"/>
          <ac:spMkLst>
            <pc:docMk/>
            <pc:sldMk cId="647334427" sldId="623"/>
            <ac:spMk id="12" creationId="{19BC174A-6316-4AD3-277C-C4973DED5B1D}"/>
          </ac:spMkLst>
        </pc:spChg>
      </pc:sldChg>
      <pc:sldChg chg="modSp add mod">
        <pc:chgData name="Catherine Morgan" userId="35048f38-7f06-4d34-924e-c19b9e3dcaf3" providerId="ADAL" clId="{45E73DB0-72C2-46FC-96D8-72B1C117EAC3}" dt="2026-03-20T13:32:53.773" v="4838"/>
        <pc:sldMkLst>
          <pc:docMk/>
          <pc:sldMk cId="3685965769" sldId="624"/>
        </pc:sldMkLst>
        <pc:spChg chg="mod">
          <ac:chgData name="Catherine Morgan" userId="35048f38-7f06-4d34-924e-c19b9e3dcaf3" providerId="ADAL" clId="{45E73DB0-72C2-46FC-96D8-72B1C117EAC3}" dt="2026-03-20T13:32:53.773" v="4838"/>
          <ac:spMkLst>
            <pc:docMk/>
            <pc:sldMk cId="3685965769" sldId="624"/>
            <ac:spMk id="2" creationId="{2DB3A41B-EC44-D2AE-821F-B09CAB36AE41}"/>
          </ac:spMkLst>
        </pc:spChg>
        <pc:graphicFrameChg chg="mod">
          <ac:chgData name="Catherine Morgan" userId="35048f38-7f06-4d34-924e-c19b9e3dcaf3" providerId="ADAL" clId="{45E73DB0-72C2-46FC-96D8-72B1C117EAC3}" dt="2026-03-20T13:32:53.773" v="4838"/>
          <ac:graphicFrameMkLst>
            <pc:docMk/>
            <pc:sldMk cId="3685965769" sldId="624"/>
            <ac:graphicFrameMk id="6" creationId="{B45CEC46-26B1-C6BD-2E63-E095263CD3AB}"/>
          </ac:graphicFrameMkLst>
        </pc:graphicFrameChg>
      </pc:sldChg>
      <pc:sldChg chg="modSp add mod">
        <pc:chgData name="Catherine Morgan" userId="35048f38-7f06-4d34-924e-c19b9e3dcaf3" providerId="ADAL" clId="{45E73DB0-72C2-46FC-96D8-72B1C117EAC3}" dt="2026-03-20T13:32:53.773" v="4838"/>
        <pc:sldMkLst>
          <pc:docMk/>
          <pc:sldMk cId="2296487917" sldId="625"/>
        </pc:sldMkLst>
        <pc:spChg chg="mod">
          <ac:chgData name="Catherine Morgan" userId="35048f38-7f06-4d34-924e-c19b9e3dcaf3" providerId="ADAL" clId="{45E73DB0-72C2-46FC-96D8-72B1C117EAC3}" dt="2026-03-20T13:32:53.773" v="4838"/>
          <ac:spMkLst>
            <pc:docMk/>
            <pc:sldMk cId="2296487917" sldId="625"/>
            <ac:spMk id="2" creationId="{A498ADB4-DBF0-C626-49FC-5DFECCD83C91}"/>
          </ac:spMkLst>
        </pc:spChg>
        <pc:picChg chg="mod">
          <ac:chgData name="Catherine Morgan" userId="35048f38-7f06-4d34-924e-c19b9e3dcaf3" providerId="ADAL" clId="{45E73DB0-72C2-46FC-96D8-72B1C117EAC3}" dt="2026-03-20T12:40:23.660" v="2747" actId="1076"/>
          <ac:picMkLst>
            <pc:docMk/>
            <pc:sldMk cId="2296487917" sldId="625"/>
            <ac:picMk id="5" creationId="{AFFE563F-0088-001D-E283-C873A7ACBB4A}"/>
          </ac:picMkLst>
        </pc:picChg>
      </pc:sldChg>
      <pc:sldChg chg="modSp add">
        <pc:chgData name="Catherine Morgan" userId="35048f38-7f06-4d34-924e-c19b9e3dcaf3" providerId="ADAL" clId="{45E73DB0-72C2-46FC-96D8-72B1C117EAC3}" dt="2026-03-20T13:32:53.773" v="4838"/>
        <pc:sldMkLst>
          <pc:docMk/>
          <pc:sldMk cId="1376392681" sldId="626"/>
        </pc:sldMkLst>
        <pc:spChg chg="mod">
          <ac:chgData name="Catherine Morgan" userId="35048f38-7f06-4d34-924e-c19b9e3dcaf3" providerId="ADAL" clId="{45E73DB0-72C2-46FC-96D8-72B1C117EAC3}" dt="2026-03-20T13:32:53.773" v="4838"/>
          <ac:spMkLst>
            <pc:docMk/>
            <pc:sldMk cId="1376392681" sldId="626"/>
            <ac:spMk id="2" creationId="{8AD87F24-CA37-17B1-127D-CA0CB69E25C9}"/>
          </ac:spMkLst>
        </pc:spChg>
      </pc:sldChg>
      <pc:sldChg chg="addSp delSp modSp add mod modAnim">
        <pc:chgData name="Catherine Morgan" userId="35048f38-7f06-4d34-924e-c19b9e3dcaf3" providerId="ADAL" clId="{45E73DB0-72C2-46FC-96D8-72B1C117EAC3}" dt="2026-03-20T13:32:53.773" v="4838"/>
        <pc:sldMkLst>
          <pc:docMk/>
          <pc:sldMk cId="839101683" sldId="627"/>
        </pc:sldMkLst>
        <pc:spChg chg="mod">
          <ac:chgData name="Catherine Morgan" userId="35048f38-7f06-4d34-924e-c19b9e3dcaf3" providerId="ADAL" clId="{45E73DB0-72C2-46FC-96D8-72B1C117EAC3}" dt="2026-03-20T13:32:53.773" v="4838"/>
          <ac:spMkLst>
            <pc:docMk/>
            <pc:sldMk cId="839101683" sldId="627"/>
            <ac:spMk id="2" creationId="{7E553BAF-F8C8-5AA1-5207-7FE2DE07C273}"/>
          </ac:spMkLst>
        </pc:spChg>
        <pc:spChg chg="del mod">
          <ac:chgData name="Catherine Morgan" userId="35048f38-7f06-4d34-924e-c19b9e3dcaf3" providerId="ADAL" clId="{45E73DB0-72C2-46FC-96D8-72B1C117EAC3}" dt="2026-03-20T12:46:25.308" v="3027" actId="478"/>
          <ac:spMkLst>
            <pc:docMk/>
            <pc:sldMk cId="839101683" sldId="627"/>
            <ac:spMk id="3" creationId="{0113C123-19FD-D448-7ADB-6F3681196564}"/>
          </ac:spMkLst>
        </pc:spChg>
        <pc:spChg chg="del mod">
          <ac:chgData name="Catherine Morgan" userId="35048f38-7f06-4d34-924e-c19b9e3dcaf3" providerId="ADAL" clId="{45E73DB0-72C2-46FC-96D8-72B1C117EAC3}" dt="2026-03-20T12:46:11.973" v="2993"/>
          <ac:spMkLst>
            <pc:docMk/>
            <pc:sldMk cId="839101683" sldId="627"/>
            <ac:spMk id="4" creationId="{4D3DAF63-526B-D5D3-42D5-8D8327B1542F}"/>
          </ac:spMkLst>
        </pc:spChg>
        <pc:spChg chg="del mod">
          <ac:chgData name="Catherine Morgan" userId="35048f38-7f06-4d34-924e-c19b9e3dcaf3" providerId="ADAL" clId="{45E73DB0-72C2-46FC-96D8-72B1C117EAC3}" dt="2026-03-20T12:46:11.972" v="2991"/>
          <ac:spMkLst>
            <pc:docMk/>
            <pc:sldMk cId="839101683" sldId="627"/>
            <ac:spMk id="5" creationId="{167E4104-75BA-22E1-4E6B-CFFD16360A91}"/>
          </ac:spMkLst>
        </pc:spChg>
        <pc:spChg chg="del mod">
          <ac:chgData name="Catherine Morgan" userId="35048f38-7f06-4d34-924e-c19b9e3dcaf3" providerId="ADAL" clId="{45E73DB0-72C2-46FC-96D8-72B1C117EAC3}" dt="2026-03-20T12:46:11.968" v="2987" actId="478"/>
          <ac:spMkLst>
            <pc:docMk/>
            <pc:sldMk cId="839101683" sldId="627"/>
            <ac:spMk id="6" creationId="{DC446B27-630B-B956-43D3-F90A876625E5}"/>
          </ac:spMkLst>
        </pc:spChg>
        <pc:spChg chg="del mod">
          <ac:chgData name="Catherine Morgan" userId="35048f38-7f06-4d34-924e-c19b9e3dcaf3" providerId="ADAL" clId="{45E73DB0-72C2-46FC-96D8-72B1C117EAC3}" dt="2026-03-20T12:46:11.970" v="2989"/>
          <ac:spMkLst>
            <pc:docMk/>
            <pc:sldMk cId="839101683" sldId="627"/>
            <ac:spMk id="7" creationId="{9DFBF34C-1DEB-F812-4A7C-5DCA6713E136}"/>
          </ac:spMkLst>
        </pc:spChg>
        <pc:spChg chg="add mod">
          <ac:chgData name="Catherine Morgan" userId="35048f38-7f06-4d34-924e-c19b9e3dcaf3" providerId="ADAL" clId="{45E73DB0-72C2-46FC-96D8-72B1C117EAC3}" dt="2026-03-20T12:48:44.951" v="3297" actId="1076"/>
          <ac:spMkLst>
            <pc:docMk/>
            <pc:sldMk cId="839101683" sldId="627"/>
            <ac:spMk id="9" creationId="{4A8A56CC-4C7E-447A-2E40-8987C04423F3}"/>
          </ac:spMkLst>
        </pc:spChg>
        <pc:spChg chg="add mod">
          <ac:chgData name="Catherine Morgan" userId="35048f38-7f06-4d34-924e-c19b9e3dcaf3" providerId="ADAL" clId="{45E73DB0-72C2-46FC-96D8-72B1C117EAC3}" dt="2026-03-20T12:48:51.416" v="3299" actId="1076"/>
          <ac:spMkLst>
            <pc:docMk/>
            <pc:sldMk cId="839101683" sldId="627"/>
            <ac:spMk id="10" creationId="{1A2517E7-A0C7-E04C-C0E6-5D7ACEAB1AF1}"/>
          </ac:spMkLst>
        </pc:spChg>
        <pc:spChg chg="add mod">
          <ac:chgData name="Catherine Morgan" userId="35048f38-7f06-4d34-924e-c19b9e3dcaf3" providerId="ADAL" clId="{45E73DB0-72C2-46FC-96D8-72B1C117EAC3}" dt="2026-03-20T12:49:58.867" v="3387" actId="208"/>
          <ac:spMkLst>
            <pc:docMk/>
            <pc:sldMk cId="839101683" sldId="627"/>
            <ac:spMk id="11" creationId="{9399C58D-C20F-1AD1-6D42-AC9039A62C23}"/>
          </ac:spMkLst>
        </pc:spChg>
      </pc:sldChg>
      <pc:sldChg chg="modSp add">
        <pc:chgData name="Catherine Morgan" userId="35048f38-7f06-4d34-924e-c19b9e3dcaf3" providerId="ADAL" clId="{45E73DB0-72C2-46FC-96D8-72B1C117EAC3}" dt="2026-03-20T13:32:53.773" v="4838"/>
        <pc:sldMkLst>
          <pc:docMk/>
          <pc:sldMk cId="3834839370" sldId="628"/>
        </pc:sldMkLst>
        <pc:spChg chg="mod">
          <ac:chgData name="Catherine Morgan" userId="35048f38-7f06-4d34-924e-c19b9e3dcaf3" providerId="ADAL" clId="{45E73DB0-72C2-46FC-96D8-72B1C117EAC3}" dt="2026-03-20T13:32:53.773" v="4838"/>
          <ac:spMkLst>
            <pc:docMk/>
            <pc:sldMk cId="3834839370" sldId="628"/>
            <ac:spMk id="2" creationId="{93C999E8-7509-BAD9-10CA-89713833DF75}"/>
          </ac:spMkLst>
        </pc:spChg>
      </pc:sldChg>
      <pc:sldChg chg="modSp add">
        <pc:chgData name="Catherine Morgan" userId="35048f38-7f06-4d34-924e-c19b9e3dcaf3" providerId="ADAL" clId="{45E73DB0-72C2-46FC-96D8-72B1C117EAC3}" dt="2026-03-20T13:32:53.773" v="4838"/>
        <pc:sldMkLst>
          <pc:docMk/>
          <pc:sldMk cId="3832321998" sldId="629"/>
        </pc:sldMkLst>
        <pc:spChg chg="mod">
          <ac:chgData name="Catherine Morgan" userId="35048f38-7f06-4d34-924e-c19b9e3dcaf3" providerId="ADAL" clId="{45E73DB0-72C2-46FC-96D8-72B1C117EAC3}" dt="2026-03-20T13:32:53.773" v="4838"/>
          <ac:spMkLst>
            <pc:docMk/>
            <pc:sldMk cId="3832321998" sldId="629"/>
            <ac:spMk id="2" creationId="{3DE2DA54-26F8-823A-6C02-BE0398D1E6D8}"/>
          </ac:spMkLst>
        </pc:spChg>
      </pc:sldChg>
      <pc:sldChg chg="addSp delSp modSp add mod modAnim">
        <pc:chgData name="Catherine Morgan" userId="35048f38-7f06-4d34-924e-c19b9e3dcaf3" providerId="ADAL" clId="{45E73DB0-72C2-46FC-96D8-72B1C117EAC3}" dt="2026-03-20T13:32:53.773" v="4838"/>
        <pc:sldMkLst>
          <pc:docMk/>
          <pc:sldMk cId="2652490677" sldId="630"/>
        </pc:sldMkLst>
        <pc:spChg chg="mod">
          <ac:chgData name="Catherine Morgan" userId="35048f38-7f06-4d34-924e-c19b9e3dcaf3" providerId="ADAL" clId="{45E73DB0-72C2-46FC-96D8-72B1C117EAC3}" dt="2026-03-20T13:32:53.773" v="4838"/>
          <ac:spMkLst>
            <pc:docMk/>
            <pc:sldMk cId="2652490677" sldId="630"/>
            <ac:spMk id="2" creationId="{7D982369-F2C4-9CAB-FB10-BCFA37A62D9F}"/>
          </ac:spMkLst>
        </pc:spChg>
        <pc:spChg chg="del mod">
          <ac:chgData name="Catherine Morgan" userId="35048f38-7f06-4d34-924e-c19b9e3dcaf3" providerId="ADAL" clId="{45E73DB0-72C2-46FC-96D8-72B1C117EAC3}" dt="2026-03-20T12:52:39.656" v="3411" actId="478"/>
          <ac:spMkLst>
            <pc:docMk/>
            <pc:sldMk cId="2652490677" sldId="630"/>
            <ac:spMk id="3" creationId="{6154C6A8-DA39-169D-D0C0-307A4697DF64}"/>
          </ac:spMkLst>
        </pc:spChg>
        <pc:spChg chg="del mod">
          <ac:chgData name="Catherine Morgan" userId="35048f38-7f06-4d34-924e-c19b9e3dcaf3" providerId="ADAL" clId="{45E73DB0-72C2-46FC-96D8-72B1C117EAC3}" dt="2026-03-20T12:52:45.452" v="3421"/>
          <ac:spMkLst>
            <pc:docMk/>
            <pc:sldMk cId="2652490677" sldId="630"/>
            <ac:spMk id="4" creationId="{181E1089-B6DC-AE58-A8DD-55F3E419D9EB}"/>
          </ac:spMkLst>
        </pc:spChg>
        <pc:spChg chg="del mod">
          <ac:chgData name="Catherine Morgan" userId="35048f38-7f06-4d34-924e-c19b9e3dcaf3" providerId="ADAL" clId="{45E73DB0-72C2-46FC-96D8-72B1C117EAC3}" dt="2026-03-20T12:52:45.452" v="3419"/>
          <ac:spMkLst>
            <pc:docMk/>
            <pc:sldMk cId="2652490677" sldId="630"/>
            <ac:spMk id="5" creationId="{E45F3E9F-5ADC-3C2D-ED7B-9D5EC2E6BD9E}"/>
          </ac:spMkLst>
        </pc:spChg>
        <pc:spChg chg="del mod">
          <ac:chgData name="Catherine Morgan" userId="35048f38-7f06-4d34-924e-c19b9e3dcaf3" providerId="ADAL" clId="{45E73DB0-72C2-46FC-96D8-72B1C117EAC3}" dt="2026-03-20T12:52:39.672" v="3415"/>
          <ac:spMkLst>
            <pc:docMk/>
            <pc:sldMk cId="2652490677" sldId="630"/>
            <ac:spMk id="7" creationId="{411E8C7E-C064-8105-9295-8441987FED77}"/>
          </ac:spMkLst>
        </pc:spChg>
        <pc:spChg chg="del mod">
          <ac:chgData name="Catherine Morgan" userId="35048f38-7f06-4d34-924e-c19b9e3dcaf3" providerId="ADAL" clId="{45E73DB0-72C2-46FC-96D8-72B1C117EAC3}" dt="2026-03-20T12:52:39.672" v="3413"/>
          <ac:spMkLst>
            <pc:docMk/>
            <pc:sldMk cId="2652490677" sldId="630"/>
            <ac:spMk id="8" creationId="{3AAE5EEA-4A48-015A-3FB6-DA1E464E3499}"/>
          </ac:spMkLst>
        </pc:spChg>
        <pc:spChg chg="add mod">
          <ac:chgData name="Catherine Morgan" userId="35048f38-7f06-4d34-924e-c19b9e3dcaf3" providerId="ADAL" clId="{45E73DB0-72C2-46FC-96D8-72B1C117EAC3}" dt="2026-03-20T12:56:51.627" v="3871" actId="1076"/>
          <ac:spMkLst>
            <pc:docMk/>
            <pc:sldMk cId="2652490677" sldId="630"/>
            <ac:spMk id="9" creationId="{79C8B3DB-8562-A9C6-CED7-A0D31BDD6B61}"/>
          </ac:spMkLst>
        </pc:spChg>
        <pc:spChg chg="add mod">
          <ac:chgData name="Catherine Morgan" userId="35048f38-7f06-4d34-924e-c19b9e3dcaf3" providerId="ADAL" clId="{45E73DB0-72C2-46FC-96D8-72B1C117EAC3}" dt="2026-03-20T12:57:05.627" v="3875" actId="1076"/>
          <ac:spMkLst>
            <pc:docMk/>
            <pc:sldMk cId="2652490677" sldId="630"/>
            <ac:spMk id="10" creationId="{F6593CF9-2304-3058-10CB-44E0D686A44A}"/>
          </ac:spMkLst>
        </pc:spChg>
        <pc:spChg chg="add mod">
          <ac:chgData name="Catherine Morgan" userId="35048f38-7f06-4d34-924e-c19b9e3dcaf3" providerId="ADAL" clId="{45E73DB0-72C2-46FC-96D8-72B1C117EAC3}" dt="2026-03-20T12:56:54.570" v="3872" actId="208"/>
          <ac:spMkLst>
            <pc:docMk/>
            <pc:sldMk cId="2652490677" sldId="630"/>
            <ac:spMk id="11" creationId="{4CD2B912-71F5-3C9F-E02D-9685AA80FDD8}"/>
          </ac:spMkLst>
        </pc:spChg>
      </pc:sldChg>
      <pc:sldChg chg="addSp delSp modSp new mod modClrScheme chgLayout">
        <pc:chgData name="Catherine Morgan" userId="35048f38-7f06-4d34-924e-c19b9e3dcaf3" providerId="ADAL" clId="{45E73DB0-72C2-46FC-96D8-72B1C117EAC3}" dt="2026-03-20T13:32:54.205" v="4842" actId="27636"/>
        <pc:sldMkLst>
          <pc:docMk/>
          <pc:sldMk cId="2024107439" sldId="631"/>
        </pc:sldMkLst>
        <pc:spChg chg="mod ord">
          <ac:chgData name="Catherine Morgan" userId="35048f38-7f06-4d34-924e-c19b9e3dcaf3" providerId="ADAL" clId="{45E73DB0-72C2-46FC-96D8-72B1C117EAC3}" dt="2026-03-20T13:32:53.773" v="4838"/>
          <ac:spMkLst>
            <pc:docMk/>
            <pc:sldMk cId="2024107439" sldId="631"/>
            <ac:spMk id="2" creationId="{25C94D25-50F9-BAB2-E17C-2609502F2418}"/>
          </ac:spMkLst>
        </pc:spChg>
        <pc:spChg chg="del mod ord">
          <ac:chgData name="Catherine Morgan" userId="35048f38-7f06-4d34-924e-c19b9e3dcaf3" providerId="ADAL" clId="{45E73DB0-72C2-46FC-96D8-72B1C117EAC3}" dt="2026-03-20T12:58:32.643" v="3889" actId="700"/>
          <ac:spMkLst>
            <pc:docMk/>
            <pc:sldMk cId="2024107439" sldId="631"/>
            <ac:spMk id="3" creationId="{51C4DA89-60FA-56AF-2607-7FE46D9ADFA3}"/>
          </ac:spMkLst>
        </pc:spChg>
        <pc:spChg chg="del mod ord">
          <ac:chgData name="Catherine Morgan" userId="35048f38-7f06-4d34-924e-c19b9e3dcaf3" providerId="ADAL" clId="{45E73DB0-72C2-46FC-96D8-72B1C117EAC3}" dt="2026-03-20T13:03:18.407" v="4477" actId="478"/>
          <ac:spMkLst>
            <pc:docMk/>
            <pc:sldMk cId="2024107439" sldId="631"/>
            <ac:spMk id="4" creationId="{923BAE09-8681-75A7-42BB-305C17B2464E}"/>
          </ac:spMkLst>
        </pc:spChg>
        <pc:spChg chg="del mod ord">
          <ac:chgData name="Catherine Morgan" userId="35048f38-7f06-4d34-924e-c19b9e3dcaf3" providerId="ADAL" clId="{45E73DB0-72C2-46FC-96D8-72B1C117EAC3}" dt="2026-03-20T13:03:30.756" v="4481" actId="478"/>
          <ac:spMkLst>
            <pc:docMk/>
            <pc:sldMk cId="2024107439" sldId="631"/>
            <ac:spMk id="5" creationId="{52E8F027-62A5-64BA-9AC2-3EA545B0E1CD}"/>
          </ac:spMkLst>
        </pc:spChg>
        <pc:spChg chg="del mod ord">
          <ac:chgData name="Catherine Morgan" userId="35048f38-7f06-4d34-924e-c19b9e3dcaf3" providerId="ADAL" clId="{45E73DB0-72C2-46FC-96D8-72B1C117EAC3}" dt="2026-03-20T13:03:38.596" v="4485" actId="478"/>
          <ac:spMkLst>
            <pc:docMk/>
            <pc:sldMk cId="2024107439" sldId="631"/>
            <ac:spMk id="6" creationId="{0F4C4C13-77AE-DFF4-600E-7478758DAFF8}"/>
          </ac:spMkLst>
        </pc:spChg>
        <pc:spChg chg="add mod ord">
          <ac:chgData name="Catherine Morgan" userId="35048f38-7f06-4d34-924e-c19b9e3dcaf3" providerId="ADAL" clId="{45E73DB0-72C2-46FC-96D8-72B1C117EAC3}" dt="2026-03-20T13:32:54.205" v="4841" actId="27636"/>
          <ac:spMkLst>
            <pc:docMk/>
            <pc:sldMk cId="2024107439" sldId="631"/>
            <ac:spMk id="7" creationId="{BBB8C077-EBE2-7CD5-9D08-6597E2810381}"/>
          </ac:spMkLst>
        </pc:spChg>
        <pc:spChg chg="add mod ord">
          <ac:chgData name="Catherine Morgan" userId="35048f38-7f06-4d34-924e-c19b9e3dcaf3" providerId="ADAL" clId="{45E73DB0-72C2-46FC-96D8-72B1C117EAC3}" dt="2026-03-20T13:32:54.205" v="4842" actId="27636"/>
          <ac:spMkLst>
            <pc:docMk/>
            <pc:sldMk cId="2024107439" sldId="631"/>
            <ac:spMk id="8" creationId="{1E3C4468-77FF-9535-6500-30FFE389C314}"/>
          </ac:spMkLst>
        </pc:spChg>
        <pc:spChg chg="add mod">
          <ac:chgData name="Catherine Morgan" userId="35048f38-7f06-4d34-924e-c19b9e3dcaf3" providerId="ADAL" clId="{45E73DB0-72C2-46FC-96D8-72B1C117EAC3}" dt="2026-03-20T13:04:13.158" v="4491" actId="1076"/>
          <ac:spMkLst>
            <pc:docMk/>
            <pc:sldMk cId="2024107439" sldId="631"/>
            <ac:spMk id="9" creationId="{B91831BC-DEB5-E47C-9B0F-D7FE5FA694D9}"/>
          </ac:spMkLst>
        </pc:spChg>
        <pc:spChg chg="add del mod">
          <ac:chgData name="Catherine Morgan" userId="35048f38-7f06-4d34-924e-c19b9e3dcaf3" providerId="ADAL" clId="{45E73DB0-72C2-46FC-96D8-72B1C117EAC3}" dt="2026-03-20T13:03:10.332" v="4474"/>
          <ac:spMkLst>
            <pc:docMk/>
            <pc:sldMk cId="2024107439" sldId="631"/>
            <ac:spMk id="10" creationId="{42AF610D-AE82-8CB5-F98E-05A4959FB057}"/>
          </ac:spMkLst>
        </pc:spChg>
        <pc:spChg chg="add mod">
          <ac:chgData name="Catherine Morgan" userId="35048f38-7f06-4d34-924e-c19b9e3dcaf3" providerId="ADAL" clId="{45E73DB0-72C2-46FC-96D8-72B1C117EAC3}" dt="2026-03-20T13:04:08.247" v="4490" actId="1076"/>
          <ac:spMkLst>
            <pc:docMk/>
            <pc:sldMk cId="2024107439" sldId="631"/>
            <ac:spMk id="11" creationId="{E4709CCB-36B6-5414-34C3-09BB088FF8E3}"/>
          </ac:spMkLst>
        </pc:spChg>
        <pc:spChg chg="add mod ord">
          <ac:chgData name="Catherine Morgan" userId="35048f38-7f06-4d34-924e-c19b9e3dcaf3" providerId="ADAL" clId="{45E73DB0-72C2-46FC-96D8-72B1C117EAC3}" dt="2026-03-20T13:32:53.773" v="4838"/>
          <ac:spMkLst>
            <pc:docMk/>
            <pc:sldMk cId="2024107439" sldId="631"/>
            <ac:spMk id="12" creationId="{F9790DB8-2EB7-22C2-4FAA-CBF22208B0A0}"/>
          </ac:spMkLst>
        </pc:spChg>
        <pc:spChg chg="add mod ord">
          <ac:chgData name="Catherine Morgan" userId="35048f38-7f06-4d34-924e-c19b9e3dcaf3" providerId="ADAL" clId="{45E73DB0-72C2-46FC-96D8-72B1C117EAC3}" dt="2026-03-20T13:32:53.773" v="4838"/>
          <ac:spMkLst>
            <pc:docMk/>
            <pc:sldMk cId="2024107439" sldId="631"/>
            <ac:spMk id="13" creationId="{37FE7945-F7D4-B316-F45A-C61AA9535B5A}"/>
          </ac:spMkLst>
        </pc:spChg>
      </pc:sldChg>
      <pc:sldChg chg="addSp delSp modSp new del mod setBg modClrScheme addAnim setClrOvrMap chgLayout">
        <pc:chgData name="Catherine Morgan" userId="35048f38-7f06-4d34-924e-c19b9e3dcaf3" providerId="ADAL" clId="{45E73DB0-72C2-46FC-96D8-72B1C117EAC3}" dt="2026-03-20T13:07:17.639" v="4556" actId="47"/>
        <pc:sldMkLst>
          <pc:docMk/>
          <pc:sldMk cId="3653804356" sldId="632"/>
        </pc:sldMkLst>
        <pc:spChg chg="mod ord">
          <ac:chgData name="Catherine Morgan" userId="35048f38-7f06-4d34-924e-c19b9e3dcaf3" providerId="ADAL" clId="{45E73DB0-72C2-46FC-96D8-72B1C117EAC3}" dt="2026-03-20T13:05:15.329" v="4533" actId="26606"/>
          <ac:spMkLst>
            <pc:docMk/>
            <pc:sldMk cId="3653804356" sldId="632"/>
            <ac:spMk id="2" creationId="{D1CFD523-3D7D-5AF0-3603-44A8692C4A0D}"/>
          </ac:spMkLst>
        </pc:spChg>
        <pc:spChg chg="del">
          <ac:chgData name="Catherine Morgan" userId="35048f38-7f06-4d34-924e-c19b9e3dcaf3" providerId="ADAL" clId="{45E73DB0-72C2-46FC-96D8-72B1C117EAC3}" dt="2026-03-20T13:05:03.438" v="4519" actId="700"/>
          <ac:spMkLst>
            <pc:docMk/>
            <pc:sldMk cId="3653804356" sldId="632"/>
            <ac:spMk id="3" creationId="{255F6867-C0EE-041F-CC47-D3F119EFC720}"/>
          </ac:spMkLst>
        </pc:spChg>
        <pc:spChg chg="del mod ord">
          <ac:chgData name="Catherine Morgan" userId="35048f38-7f06-4d34-924e-c19b9e3dcaf3" providerId="ADAL" clId="{45E73DB0-72C2-46FC-96D8-72B1C117EAC3}" dt="2026-03-20T13:05:03.438" v="4519" actId="700"/>
          <ac:spMkLst>
            <pc:docMk/>
            <pc:sldMk cId="3653804356" sldId="632"/>
            <ac:spMk id="4" creationId="{48224BE2-8F70-6B40-49FF-361ABEEAD1B2}"/>
          </ac:spMkLst>
        </pc:spChg>
        <pc:spChg chg="del">
          <ac:chgData name="Catherine Morgan" userId="35048f38-7f06-4d34-924e-c19b9e3dcaf3" providerId="ADAL" clId="{45E73DB0-72C2-46FC-96D8-72B1C117EAC3}" dt="2026-03-20T13:05:03.438" v="4519" actId="700"/>
          <ac:spMkLst>
            <pc:docMk/>
            <pc:sldMk cId="3653804356" sldId="632"/>
            <ac:spMk id="5" creationId="{1BB13122-16EB-C16A-D5B4-E4F2C736B77B}"/>
          </ac:spMkLst>
        </pc:spChg>
        <pc:spChg chg="del">
          <ac:chgData name="Catherine Morgan" userId="35048f38-7f06-4d34-924e-c19b9e3dcaf3" providerId="ADAL" clId="{45E73DB0-72C2-46FC-96D8-72B1C117EAC3}" dt="2026-03-20T13:05:03.438" v="4519" actId="700"/>
          <ac:spMkLst>
            <pc:docMk/>
            <pc:sldMk cId="3653804356" sldId="632"/>
            <ac:spMk id="6" creationId="{D92C2242-0F51-C099-423A-20F63CC3F2CA}"/>
          </ac:spMkLst>
        </pc:spChg>
        <pc:spChg chg="del mod ord">
          <ac:chgData name="Catherine Morgan" userId="35048f38-7f06-4d34-924e-c19b9e3dcaf3" providerId="ADAL" clId="{45E73DB0-72C2-46FC-96D8-72B1C117EAC3}" dt="2026-03-20T13:05:28.577" v="4538" actId="478"/>
          <ac:spMkLst>
            <pc:docMk/>
            <pc:sldMk cId="3653804356" sldId="632"/>
            <ac:spMk id="7" creationId="{AAD272FB-B5EC-B85A-D5F4-AE745F1423BC}"/>
          </ac:spMkLst>
        </pc:spChg>
        <pc:spChg chg="del mod ord">
          <ac:chgData name="Catherine Morgan" userId="35048f38-7f06-4d34-924e-c19b9e3dcaf3" providerId="ADAL" clId="{45E73DB0-72C2-46FC-96D8-72B1C117EAC3}" dt="2026-03-20T13:05:33.572" v="4540" actId="478"/>
          <ac:spMkLst>
            <pc:docMk/>
            <pc:sldMk cId="3653804356" sldId="632"/>
            <ac:spMk id="8" creationId="{5608594D-8C6D-D107-C514-B8B5B058ED7F}"/>
          </ac:spMkLst>
        </pc:spChg>
        <pc:spChg chg="mod ord">
          <ac:chgData name="Catherine Morgan" userId="35048f38-7f06-4d34-924e-c19b9e3dcaf3" providerId="ADAL" clId="{45E73DB0-72C2-46FC-96D8-72B1C117EAC3}" dt="2026-03-20T13:05:35.393" v="4541" actId="20577"/>
          <ac:spMkLst>
            <pc:docMk/>
            <pc:sldMk cId="3653804356" sldId="632"/>
            <ac:spMk id="9" creationId="{9AE985F2-61D5-8245-4E3F-A8F8C300437A}"/>
          </ac:spMkLst>
        </pc:spChg>
        <pc:spChg chg="add mod ord">
          <ac:chgData name="Catherine Morgan" userId="35048f38-7f06-4d34-924e-c19b9e3dcaf3" providerId="ADAL" clId="{45E73DB0-72C2-46FC-96D8-72B1C117EAC3}" dt="2026-03-20T13:05:21.809" v="4535" actId="20577"/>
          <ac:spMkLst>
            <pc:docMk/>
            <pc:sldMk cId="3653804356" sldId="632"/>
            <ac:spMk id="10" creationId="{DC40DEB7-2AD9-75F8-14F3-08D4FA1134CB}"/>
          </ac:spMkLst>
        </pc:spChg>
        <pc:spChg chg="add">
          <ac:chgData name="Catherine Morgan" userId="35048f38-7f06-4d34-924e-c19b9e3dcaf3" providerId="ADAL" clId="{45E73DB0-72C2-46FC-96D8-72B1C117EAC3}" dt="2026-03-20T13:05:15.329" v="4533" actId="26606"/>
          <ac:spMkLst>
            <pc:docMk/>
            <pc:sldMk cId="3653804356" sldId="632"/>
            <ac:spMk id="16" creationId="{8CD2B798-7994-4548-A2BE-4AEF9C1A5FAE}"/>
          </ac:spMkLst>
        </pc:spChg>
        <pc:spChg chg="add">
          <ac:chgData name="Catherine Morgan" userId="35048f38-7f06-4d34-924e-c19b9e3dcaf3" providerId="ADAL" clId="{45E73DB0-72C2-46FC-96D8-72B1C117EAC3}" dt="2026-03-20T13:05:15.329" v="4533" actId="26606"/>
          <ac:spMkLst>
            <pc:docMk/>
            <pc:sldMk cId="3653804356" sldId="632"/>
            <ac:spMk id="18" creationId="{E6162320-3B67-42BB-AF9D-939326E6489E}"/>
          </ac:spMkLst>
        </pc:spChg>
        <pc:spChg chg="add">
          <ac:chgData name="Catherine Morgan" userId="35048f38-7f06-4d34-924e-c19b9e3dcaf3" providerId="ADAL" clId="{45E73DB0-72C2-46FC-96D8-72B1C117EAC3}" dt="2026-03-20T13:05:15.329" v="4533" actId="26606"/>
          <ac:spMkLst>
            <pc:docMk/>
            <pc:sldMk cId="3653804356" sldId="632"/>
            <ac:spMk id="22" creationId="{B8D726A5-7900-41B4-8D49-49B4A2010E7C}"/>
          </ac:spMkLst>
        </pc:spChg>
        <pc:picChg chg="add">
          <ac:chgData name="Catherine Morgan" userId="35048f38-7f06-4d34-924e-c19b9e3dcaf3" providerId="ADAL" clId="{45E73DB0-72C2-46FC-96D8-72B1C117EAC3}" dt="2026-03-20T13:05:15.329" v="4533" actId="26606"/>
          <ac:picMkLst>
            <pc:docMk/>
            <pc:sldMk cId="3653804356" sldId="632"/>
            <ac:picMk id="12" creationId="{5E376C74-F45E-8A36-5A99-80703AA58135}"/>
          </ac:picMkLst>
        </pc:picChg>
        <pc:cxnChg chg="add">
          <ac:chgData name="Catherine Morgan" userId="35048f38-7f06-4d34-924e-c19b9e3dcaf3" providerId="ADAL" clId="{45E73DB0-72C2-46FC-96D8-72B1C117EAC3}" dt="2026-03-20T13:05:15.329" v="4533" actId="26606"/>
          <ac:cxnSpMkLst>
            <pc:docMk/>
            <pc:sldMk cId="3653804356" sldId="632"/>
            <ac:cxnSpMk id="20" creationId="{6722E143-84C1-4F95-937C-78B92D2811CF}"/>
          </ac:cxnSpMkLst>
        </pc:cxnChg>
      </pc:sldChg>
      <pc:sldChg chg="addSp delSp modSp new del mod setBg modClrScheme addAnim modAnim setClrOvrMap chgLayout">
        <pc:chgData name="Catherine Morgan" userId="35048f38-7f06-4d34-924e-c19b9e3dcaf3" providerId="ADAL" clId="{45E73DB0-72C2-46FC-96D8-72B1C117EAC3}" dt="2026-03-20T13:10:29.846" v="4643" actId="47"/>
        <pc:sldMkLst>
          <pc:docMk/>
          <pc:sldMk cId="1725133125" sldId="633"/>
        </pc:sldMkLst>
        <pc:spChg chg="del mod ord">
          <ac:chgData name="Catherine Morgan" userId="35048f38-7f06-4d34-924e-c19b9e3dcaf3" providerId="ADAL" clId="{45E73DB0-72C2-46FC-96D8-72B1C117EAC3}" dt="2026-03-20T13:05:57.845" v="4545" actId="700"/>
          <ac:spMkLst>
            <pc:docMk/>
            <pc:sldMk cId="1725133125" sldId="633"/>
            <ac:spMk id="2" creationId="{31B5221A-F533-B312-8497-4A3760BB5E8C}"/>
          </ac:spMkLst>
        </pc:spChg>
        <pc:spChg chg="mod ord">
          <ac:chgData name="Catherine Morgan" userId="35048f38-7f06-4d34-924e-c19b9e3dcaf3" providerId="ADAL" clId="{45E73DB0-72C2-46FC-96D8-72B1C117EAC3}" dt="2026-03-20T13:08:30.894" v="4587" actId="27636"/>
          <ac:spMkLst>
            <pc:docMk/>
            <pc:sldMk cId="1725133125" sldId="633"/>
            <ac:spMk id="3" creationId="{2537BDA7-6E59-CF74-AD72-1017871ED6F3}"/>
          </ac:spMkLst>
        </pc:spChg>
        <pc:spChg chg="del mod ord">
          <ac:chgData name="Catherine Morgan" userId="35048f38-7f06-4d34-924e-c19b9e3dcaf3" providerId="ADAL" clId="{45E73DB0-72C2-46FC-96D8-72B1C117EAC3}" dt="2026-03-20T13:07:57.774" v="4581" actId="478"/>
          <ac:spMkLst>
            <pc:docMk/>
            <pc:sldMk cId="1725133125" sldId="633"/>
            <ac:spMk id="4" creationId="{586CBCFF-A8BB-EF3E-1584-5F1D6CB7AFA9}"/>
          </ac:spMkLst>
        </pc:spChg>
        <pc:spChg chg="del mod ord">
          <ac:chgData name="Catherine Morgan" userId="35048f38-7f06-4d34-924e-c19b9e3dcaf3" providerId="ADAL" clId="{45E73DB0-72C2-46FC-96D8-72B1C117EAC3}" dt="2026-03-20T13:08:01.260" v="4583" actId="478"/>
          <ac:spMkLst>
            <pc:docMk/>
            <pc:sldMk cId="1725133125" sldId="633"/>
            <ac:spMk id="5" creationId="{4ECA6EC1-358F-CAE0-A9B2-259B3C28059B}"/>
          </ac:spMkLst>
        </pc:spChg>
        <pc:spChg chg="mod ord">
          <ac:chgData name="Catherine Morgan" userId="35048f38-7f06-4d34-924e-c19b9e3dcaf3" providerId="ADAL" clId="{45E73DB0-72C2-46FC-96D8-72B1C117EAC3}" dt="2026-03-20T13:08:20.715" v="4585" actId="26606"/>
          <ac:spMkLst>
            <pc:docMk/>
            <pc:sldMk cId="1725133125" sldId="633"/>
            <ac:spMk id="6" creationId="{2620812F-4C88-606F-1CE4-EBA2041B62DA}"/>
          </ac:spMkLst>
        </pc:spChg>
        <pc:spChg chg="add mod ord">
          <ac:chgData name="Catherine Morgan" userId="35048f38-7f06-4d34-924e-c19b9e3dcaf3" providerId="ADAL" clId="{45E73DB0-72C2-46FC-96D8-72B1C117EAC3}" dt="2026-03-20T13:08:20.715" v="4585" actId="26606"/>
          <ac:spMkLst>
            <pc:docMk/>
            <pc:sldMk cId="1725133125" sldId="633"/>
            <ac:spMk id="7" creationId="{F4BA9F71-4243-D059-4CDE-90CAE99F72A1}"/>
          </ac:spMkLst>
        </pc:spChg>
        <pc:spChg chg="add del">
          <ac:chgData name="Catherine Morgan" userId="35048f38-7f06-4d34-924e-c19b9e3dcaf3" providerId="ADAL" clId="{45E73DB0-72C2-46FC-96D8-72B1C117EAC3}" dt="2026-03-20T13:08:20.715" v="4585" actId="26606"/>
          <ac:spMkLst>
            <pc:docMk/>
            <pc:sldMk cId="1725133125" sldId="633"/>
            <ac:spMk id="13" creationId="{B8D726A5-7900-41B4-8D49-49B4A2010E7C}"/>
          </ac:spMkLst>
        </pc:spChg>
        <pc:spChg chg="add">
          <ac:chgData name="Catherine Morgan" userId="35048f38-7f06-4d34-924e-c19b9e3dcaf3" providerId="ADAL" clId="{45E73DB0-72C2-46FC-96D8-72B1C117EAC3}" dt="2026-03-20T13:08:20.715" v="4585" actId="26606"/>
          <ac:spMkLst>
            <pc:docMk/>
            <pc:sldMk cId="1725133125" sldId="633"/>
            <ac:spMk id="20" creationId="{2FDF0794-1B86-42B2-B8C7-F60123E638ED}"/>
          </ac:spMkLst>
        </pc:spChg>
        <pc:spChg chg="add">
          <ac:chgData name="Catherine Morgan" userId="35048f38-7f06-4d34-924e-c19b9e3dcaf3" providerId="ADAL" clId="{45E73DB0-72C2-46FC-96D8-72B1C117EAC3}" dt="2026-03-20T13:08:20.715" v="4585" actId="26606"/>
          <ac:spMkLst>
            <pc:docMk/>
            <pc:sldMk cId="1725133125" sldId="633"/>
            <ac:spMk id="22" creationId="{C5373426-E26E-431D-959C-5DB96C0B6208}"/>
          </ac:spMkLst>
        </pc:spChg>
        <pc:picChg chg="add mod">
          <ac:chgData name="Catherine Morgan" userId="35048f38-7f06-4d34-924e-c19b9e3dcaf3" providerId="ADAL" clId="{45E73DB0-72C2-46FC-96D8-72B1C117EAC3}" dt="2026-03-20T13:08:20.715" v="4585" actId="26606"/>
          <ac:picMkLst>
            <pc:docMk/>
            <pc:sldMk cId="1725133125" sldId="633"/>
            <ac:picMk id="9" creationId="{E7C6BC70-B53B-3F7F-79DE-D0EF9FCF33D3}"/>
          </ac:picMkLst>
        </pc:picChg>
        <pc:cxnChg chg="add del">
          <ac:chgData name="Catherine Morgan" userId="35048f38-7f06-4d34-924e-c19b9e3dcaf3" providerId="ADAL" clId="{45E73DB0-72C2-46FC-96D8-72B1C117EAC3}" dt="2026-03-20T13:08:20.715" v="4585" actId="26606"/>
          <ac:cxnSpMkLst>
            <pc:docMk/>
            <pc:sldMk cId="1725133125" sldId="633"/>
            <ac:cxnSpMk id="15" creationId="{46E49661-E258-450C-8150-A91A6B30D1CD}"/>
          </ac:cxnSpMkLst>
        </pc:cxnChg>
        <pc:cxnChg chg="add">
          <ac:chgData name="Catherine Morgan" userId="35048f38-7f06-4d34-924e-c19b9e3dcaf3" providerId="ADAL" clId="{45E73DB0-72C2-46FC-96D8-72B1C117EAC3}" dt="2026-03-20T13:08:20.715" v="4585" actId="26606"/>
          <ac:cxnSpMkLst>
            <pc:docMk/>
            <pc:sldMk cId="1725133125" sldId="633"/>
            <ac:cxnSpMk id="24" creationId="{96D07482-83A3-4451-943C-B46961082957}"/>
          </ac:cxnSpMkLst>
        </pc:cxnChg>
      </pc:sldChg>
      <pc:sldChg chg="addSp delSp modSp new mod modClrScheme modAnim chgLayout">
        <pc:chgData name="Catherine Morgan" userId="35048f38-7f06-4d34-924e-c19b9e3dcaf3" providerId="ADAL" clId="{45E73DB0-72C2-46FC-96D8-72B1C117EAC3}" dt="2026-03-20T13:32:54.221" v="4843" actId="27636"/>
        <pc:sldMkLst>
          <pc:docMk/>
          <pc:sldMk cId="489217074" sldId="634"/>
        </pc:sldMkLst>
        <pc:spChg chg="mod ord">
          <ac:chgData name="Catherine Morgan" userId="35048f38-7f06-4d34-924e-c19b9e3dcaf3" providerId="ADAL" clId="{45E73DB0-72C2-46FC-96D8-72B1C117EAC3}" dt="2026-03-20T13:32:53.773" v="4838"/>
          <ac:spMkLst>
            <pc:docMk/>
            <pc:sldMk cId="489217074" sldId="634"/>
            <ac:spMk id="2" creationId="{115998C9-C7D0-79A4-3B04-4CECD4AD2186}"/>
          </ac:spMkLst>
        </pc:spChg>
        <pc:spChg chg="del">
          <ac:chgData name="Catherine Morgan" userId="35048f38-7f06-4d34-924e-c19b9e3dcaf3" providerId="ADAL" clId="{45E73DB0-72C2-46FC-96D8-72B1C117EAC3}" dt="2026-03-20T13:09:08.888" v="4618" actId="700"/>
          <ac:spMkLst>
            <pc:docMk/>
            <pc:sldMk cId="489217074" sldId="634"/>
            <ac:spMk id="3" creationId="{F0393F91-2F9E-7A77-3939-B49DFA3DF34C}"/>
          </ac:spMkLst>
        </pc:spChg>
        <pc:spChg chg="del mod ord">
          <ac:chgData name="Catherine Morgan" userId="35048f38-7f06-4d34-924e-c19b9e3dcaf3" providerId="ADAL" clId="{45E73DB0-72C2-46FC-96D8-72B1C117EAC3}" dt="2026-03-20T13:09:08.888" v="4618" actId="700"/>
          <ac:spMkLst>
            <pc:docMk/>
            <pc:sldMk cId="489217074" sldId="634"/>
            <ac:spMk id="4" creationId="{4FF022AD-78F8-7A38-0417-25A54997A092}"/>
          </ac:spMkLst>
        </pc:spChg>
        <pc:spChg chg="del">
          <ac:chgData name="Catherine Morgan" userId="35048f38-7f06-4d34-924e-c19b9e3dcaf3" providerId="ADAL" clId="{45E73DB0-72C2-46FC-96D8-72B1C117EAC3}" dt="2026-03-20T13:09:08.888" v="4618" actId="700"/>
          <ac:spMkLst>
            <pc:docMk/>
            <pc:sldMk cId="489217074" sldId="634"/>
            <ac:spMk id="5" creationId="{AA2D3BFA-521F-7E28-515A-7C9F423D7DFC}"/>
          </ac:spMkLst>
        </pc:spChg>
        <pc:spChg chg="del">
          <ac:chgData name="Catherine Morgan" userId="35048f38-7f06-4d34-924e-c19b9e3dcaf3" providerId="ADAL" clId="{45E73DB0-72C2-46FC-96D8-72B1C117EAC3}" dt="2026-03-20T13:09:08.888" v="4618" actId="700"/>
          <ac:spMkLst>
            <pc:docMk/>
            <pc:sldMk cId="489217074" sldId="634"/>
            <ac:spMk id="6" creationId="{F422F6E1-4DC3-251F-41CC-72F71035AA8A}"/>
          </ac:spMkLst>
        </pc:spChg>
        <pc:spChg chg="del mod ord">
          <ac:chgData name="Catherine Morgan" userId="35048f38-7f06-4d34-924e-c19b9e3dcaf3" providerId="ADAL" clId="{45E73DB0-72C2-46FC-96D8-72B1C117EAC3}" dt="2026-03-20T13:10:14.917" v="4638" actId="478"/>
          <ac:spMkLst>
            <pc:docMk/>
            <pc:sldMk cId="489217074" sldId="634"/>
            <ac:spMk id="7" creationId="{C96BF2B7-B089-FCC0-6C9A-3E7887EC59D2}"/>
          </ac:spMkLst>
        </pc:spChg>
        <pc:spChg chg="del mod ord">
          <ac:chgData name="Catherine Morgan" userId="35048f38-7f06-4d34-924e-c19b9e3dcaf3" providerId="ADAL" clId="{45E73DB0-72C2-46FC-96D8-72B1C117EAC3}" dt="2026-03-20T13:10:17.880" v="4640" actId="478"/>
          <ac:spMkLst>
            <pc:docMk/>
            <pc:sldMk cId="489217074" sldId="634"/>
            <ac:spMk id="8" creationId="{C9D432BA-36A7-7793-E494-0A798DE08DEF}"/>
          </ac:spMkLst>
        </pc:spChg>
        <pc:spChg chg="del mod ord">
          <ac:chgData name="Catherine Morgan" userId="35048f38-7f06-4d34-924e-c19b9e3dcaf3" providerId="ADAL" clId="{45E73DB0-72C2-46FC-96D8-72B1C117EAC3}" dt="2026-03-20T13:10:59.579" v="4647" actId="478"/>
          <ac:spMkLst>
            <pc:docMk/>
            <pc:sldMk cId="489217074" sldId="634"/>
            <ac:spMk id="9" creationId="{BB2C9AC6-BA42-5301-33EC-26120299BEDF}"/>
          </ac:spMkLst>
        </pc:spChg>
        <pc:spChg chg="add mod ord">
          <ac:chgData name="Catherine Morgan" userId="35048f38-7f06-4d34-924e-c19b9e3dcaf3" providerId="ADAL" clId="{45E73DB0-72C2-46FC-96D8-72B1C117EAC3}" dt="2026-03-20T13:32:54.221" v="4843" actId="27636"/>
          <ac:spMkLst>
            <pc:docMk/>
            <pc:sldMk cId="489217074" sldId="634"/>
            <ac:spMk id="10" creationId="{9BBC956D-308C-F0A8-7D85-3D5F9474848D}"/>
          </ac:spMkLst>
        </pc:spChg>
        <pc:picChg chg="add mod">
          <ac:chgData name="Catherine Morgan" userId="35048f38-7f06-4d34-924e-c19b9e3dcaf3" providerId="ADAL" clId="{45E73DB0-72C2-46FC-96D8-72B1C117EAC3}" dt="2026-03-20T13:11:02.835" v="4648" actId="1076"/>
          <ac:picMkLst>
            <pc:docMk/>
            <pc:sldMk cId="489217074" sldId="634"/>
            <ac:picMk id="12" creationId="{771E6FA6-A0D2-1F6E-4D08-80B4CD00A119}"/>
          </ac:picMkLst>
        </pc:picChg>
      </pc:sldChg>
      <pc:sldChg chg="add">
        <pc:chgData name="Catherine Morgan" userId="35048f38-7f06-4d34-924e-c19b9e3dcaf3" providerId="ADAL" clId="{45E73DB0-72C2-46FC-96D8-72B1C117EAC3}" dt="2026-03-20T13:12:46.152" v="4652"/>
        <pc:sldMkLst>
          <pc:docMk/>
          <pc:sldMk cId="2208407565" sldId="635"/>
        </pc:sldMkLst>
      </pc:sldChg>
      <pc:sldChg chg="add">
        <pc:chgData name="Catherine Morgan" userId="35048f38-7f06-4d34-924e-c19b9e3dcaf3" providerId="ADAL" clId="{45E73DB0-72C2-46FC-96D8-72B1C117EAC3}" dt="2026-03-20T13:13:29.026" v="4655"/>
        <pc:sldMkLst>
          <pc:docMk/>
          <pc:sldMk cId="3537791139" sldId="636"/>
        </pc:sldMkLst>
      </pc:sldChg>
      <pc:sldChg chg="add ord">
        <pc:chgData name="Catherine Morgan" userId="35048f38-7f06-4d34-924e-c19b9e3dcaf3" providerId="ADAL" clId="{45E73DB0-72C2-46FC-96D8-72B1C117EAC3}" dt="2026-03-20T13:13:39.203" v="4657"/>
        <pc:sldMkLst>
          <pc:docMk/>
          <pc:sldMk cId="719760003" sldId="637"/>
        </pc:sldMkLst>
      </pc:sldChg>
      <pc:sldChg chg="addSp delSp modSp new mod setBg modClrScheme addAnim delAnim setClrOvrMap chgLayout">
        <pc:chgData name="Catherine Morgan" userId="35048f38-7f06-4d34-924e-c19b9e3dcaf3" providerId="ADAL" clId="{45E73DB0-72C2-46FC-96D8-72B1C117EAC3}" dt="2026-03-20T13:16:46.276" v="4698" actId="26606"/>
        <pc:sldMkLst>
          <pc:docMk/>
          <pc:sldMk cId="4035698295" sldId="638"/>
        </pc:sldMkLst>
        <pc:spChg chg="mod ord">
          <ac:chgData name="Catherine Morgan" userId="35048f38-7f06-4d34-924e-c19b9e3dcaf3" providerId="ADAL" clId="{45E73DB0-72C2-46FC-96D8-72B1C117EAC3}" dt="2026-03-20T13:16:46.276" v="4698" actId="26606"/>
          <ac:spMkLst>
            <pc:docMk/>
            <pc:sldMk cId="4035698295" sldId="638"/>
            <ac:spMk id="2" creationId="{9DE828F7-87E9-90BF-A6AC-63A50044EA1C}"/>
          </ac:spMkLst>
        </pc:spChg>
        <pc:spChg chg="del mod ord">
          <ac:chgData name="Catherine Morgan" userId="35048f38-7f06-4d34-924e-c19b9e3dcaf3" providerId="ADAL" clId="{45E73DB0-72C2-46FC-96D8-72B1C117EAC3}" dt="2026-03-20T13:16:24.492" v="4690" actId="700"/>
          <ac:spMkLst>
            <pc:docMk/>
            <pc:sldMk cId="4035698295" sldId="638"/>
            <ac:spMk id="3" creationId="{80313277-980B-7BF0-DC79-E642EABC34C7}"/>
          </ac:spMkLst>
        </pc:spChg>
        <pc:spChg chg="mod ord">
          <ac:chgData name="Catherine Morgan" userId="35048f38-7f06-4d34-924e-c19b9e3dcaf3" providerId="ADAL" clId="{45E73DB0-72C2-46FC-96D8-72B1C117EAC3}" dt="2026-03-20T13:16:46.276" v="4698" actId="26606"/>
          <ac:spMkLst>
            <pc:docMk/>
            <pc:sldMk cId="4035698295" sldId="638"/>
            <ac:spMk id="4" creationId="{61572E49-0B2A-A288-2838-95E831C81960}"/>
          </ac:spMkLst>
        </pc:spChg>
        <pc:spChg chg="mod ord">
          <ac:chgData name="Catherine Morgan" userId="35048f38-7f06-4d34-924e-c19b9e3dcaf3" providerId="ADAL" clId="{45E73DB0-72C2-46FC-96D8-72B1C117EAC3}" dt="2026-03-20T13:16:46.276" v="4698" actId="26606"/>
          <ac:spMkLst>
            <pc:docMk/>
            <pc:sldMk cId="4035698295" sldId="638"/>
            <ac:spMk id="5" creationId="{F117C026-8785-36FF-9969-0B84E5CBCBEB}"/>
          </ac:spMkLst>
        </pc:spChg>
        <pc:spChg chg="mod ord">
          <ac:chgData name="Catherine Morgan" userId="35048f38-7f06-4d34-924e-c19b9e3dcaf3" providerId="ADAL" clId="{45E73DB0-72C2-46FC-96D8-72B1C117EAC3}" dt="2026-03-20T13:16:46.276" v="4698" actId="26606"/>
          <ac:spMkLst>
            <pc:docMk/>
            <pc:sldMk cId="4035698295" sldId="638"/>
            <ac:spMk id="6" creationId="{7795F3D8-37E0-4888-914A-5CE25C67FB05}"/>
          </ac:spMkLst>
        </pc:spChg>
        <pc:spChg chg="add mod ord">
          <ac:chgData name="Catherine Morgan" userId="35048f38-7f06-4d34-924e-c19b9e3dcaf3" providerId="ADAL" clId="{45E73DB0-72C2-46FC-96D8-72B1C117EAC3}" dt="2026-03-20T13:16:46.276" v="4698" actId="26606"/>
          <ac:spMkLst>
            <pc:docMk/>
            <pc:sldMk cId="4035698295" sldId="638"/>
            <ac:spMk id="7" creationId="{A60DEDEC-BFDA-AD31-06A3-EC393F98ACB6}"/>
          </ac:spMkLst>
        </pc:spChg>
        <pc:spChg chg="add del">
          <ac:chgData name="Catherine Morgan" userId="35048f38-7f06-4d34-924e-c19b9e3dcaf3" providerId="ADAL" clId="{45E73DB0-72C2-46FC-96D8-72B1C117EAC3}" dt="2026-03-20T13:16:30.258" v="4693" actId="26606"/>
          <ac:spMkLst>
            <pc:docMk/>
            <pc:sldMk cId="4035698295" sldId="638"/>
            <ac:spMk id="13" creationId="{B8D726A5-7900-41B4-8D49-49B4A2010E7C}"/>
          </ac:spMkLst>
        </pc:spChg>
        <pc:spChg chg="add del">
          <ac:chgData name="Catherine Morgan" userId="35048f38-7f06-4d34-924e-c19b9e3dcaf3" providerId="ADAL" clId="{45E73DB0-72C2-46FC-96D8-72B1C117EAC3}" dt="2026-03-20T13:16:46.276" v="4698" actId="26606"/>
          <ac:spMkLst>
            <pc:docMk/>
            <pc:sldMk cId="4035698295" sldId="638"/>
            <ac:spMk id="17" creationId="{256CBC06-AFCC-4937-8EA9-F545A2EB05F7}"/>
          </ac:spMkLst>
        </pc:spChg>
        <pc:spChg chg="add">
          <ac:chgData name="Catherine Morgan" userId="35048f38-7f06-4d34-924e-c19b9e3dcaf3" providerId="ADAL" clId="{45E73DB0-72C2-46FC-96D8-72B1C117EAC3}" dt="2026-03-20T13:16:46.276" v="4698" actId="26606"/>
          <ac:spMkLst>
            <pc:docMk/>
            <pc:sldMk cId="4035698295" sldId="638"/>
            <ac:spMk id="24" creationId="{2FDF0794-1B86-42B2-B8C7-F60123E638ED}"/>
          </ac:spMkLst>
        </pc:spChg>
        <pc:spChg chg="add">
          <ac:chgData name="Catherine Morgan" userId="35048f38-7f06-4d34-924e-c19b9e3dcaf3" providerId="ADAL" clId="{45E73DB0-72C2-46FC-96D8-72B1C117EAC3}" dt="2026-03-20T13:16:46.276" v="4698" actId="26606"/>
          <ac:spMkLst>
            <pc:docMk/>
            <pc:sldMk cId="4035698295" sldId="638"/>
            <ac:spMk id="26" creationId="{EAA48FC5-3C83-4F1B-BC33-DF0B588F8317}"/>
          </ac:spMkLst>
        </pc:spChg>
        <pc:picChg chg="add del">
          <ac:chgData name="Catherine Morgan" userId="35048f38-7f06-4d34-924e-c19b9e3dcaf3" providerId="ADAL" clId="{45E73DB0-72C2-46FC-96D8-72B1C117EAC3}" dt="2026-03-20T13:16:30.258" v="4693" actId="26606"/>
          <ac:picMkLst>
            <pc:docMk/>
            <pc:sldMk cId="4035698295" sldId="638"/>
            <ac:picMk id="9" creationId="{D136EA3D-31E2-CA89-A511-2DEFDDDA7E52}"/>
          </ac:picMkLst>
        </pc:picChg>
        <pc:picChg chg="add mod ord">
          <ac:chgData name="Catherine Morgan" userId="35048f38-7f06-4d34-924e-c19b9e3dcaf3" providerId="ADAL" clId="{45E73DB0-72C2-46FC-96D8-72B1C117EAC3}" dt="2026-03-20T13:16:46.276" v="4698" actId="26606"/>
          <ac:picMkLst>
            <pc:docMk/>
            <pc:sldMk cId="4035698295" sldId="638"/>
            <ac:picMk id="18" creationId="{7D7C57F4-11E0-A559-DDD4-3F78D01AF20D}"/>
          </ac:picMkLst>
        </pc:picChg>
        <pc:cxnChg chg="add del">
          <ac:chgData name="Catherine Morgan" userId="35048f38-7f06-4d34-924e-c19b9e3dcaf3" providerId="ADAL" clId="{45E73DB0-72C2-46FC-96D8-72B1C117EAC3}" dt="2026-03-20T13:16:30.258" v="4693" actId="26606"/>
          <ac:cxnSpMkLst>
            <pc:docMk/>
            <pc:sldMk cId="4035698295" sldId="638"/>
            <ac:cxnSpMk id="15" creationId="{46E49661-E258-450C-8150-A91A6B30D1CD}"/>
          </ac:cxnSpMkLst>
        </pc:cxnChg>
        <pc:cxnChg chg="add del">
          <ac:chgData name="Catherine Morgan" userId="35048f38-7f06-4d34-924e-c19b9e3dcaf3" providerId="ADAL" clId="{45E73DB0-72C2-46FC-96D8-72B1C117EAC3}" dt="2026-03-20T13:16:46.276" v="4698" actId="26606"/>
          <ac:cxnSpMkLst>
            <pc:docMk/>
            <pc:sldMk cId="4035698295" sldId="638"/>
            <ac:cxnSpMk id="19" creationId="{2D041084-7D34-40AA-ACA7-1EFFC82122C9}"/>
          </ac:cxnSpMkLst>
        </pc:cxnChg>
      </pc:sldChg>
      <pc:sldChg chg="addSp delSp modSp new del mod modClrScheme chgLayout">
        <pc:chgData name="Catherine Morgan" userId="35048f38-7f06-4d34-924e-c19b9e3dcaf3" providerId="ADAL" clId="{45E73DB0-72C2-46FC-96D8-72B1C117EAC3}" dt="2026-03-20T13:22:13.907" v="4755" actId="47"/>
        <pc:sldMkLst>
          <pc:docMk/>
          <pc:sldMk cId="1143434027" sldId="639"/>
        </pc:sldMkLst>
        <pc:spChg chg="mod ord">
          <ac:chgData name="Catherine Morgan" userId="35048f38-7f06-4d34-924e-c19b9e3dcaf3" providerId="ADAL" clId="{45E73DB0-72C2-46FC-96D8-72B1C117EAC3}" dt="2026-03-20T13:21:52.066" v="4740" actId="700"/>
          <ac:spMkLst>
            <pc:docMk/>
            <pc:sldMk cId="1143434027" sldId="639"/>
            <ac:spMk id="2" creationId="{4DB3A3DD-BE88-5920-7787-54732C109218}"/>
          </ac:spMkLst>
        </pc:spChg>
        <pc:spChg chg="del mod ord">
          <ac:chgData name="Catherine Morgan" userId="35048f38-7f06-4d34-924e-c19b9e3dcaf3" providerId="ADAL" clId="{45E73DB0-72C2-46FC-96D8-72B1C117EAC3}" dt="2026-03-20T13:21:52.066" v="4740" actId="700"/>
          <ac:spMkLst>
            <pc:docMk/>
            <pc:sldMk cId="1143434027" sldId="639"/>
            <ac:spMk id="3" creationId="{4301DE57-9731-3E7D-A562-DB1E56B42E88}"/>
          </ac:spMkLst>
        </pc:spChg>
        <pc:spChg chg="mod ord">
          <ac:chgData name="Catherine Morgan" userId="35048f38-7f06-4d34-924e-c19b9e3dcaf3" providerId="ADAL" clId="{45E73DB0-72C2-46FC-96D8-72B1C117EAC3}" dt="2026-03-20T13:21:52.066" v="4740" actId="700"/>
          <ac:spMkLst>
            <pc:docMk/>
            <pc:sldMk cId="1143434027" sldId="639"/>
            <ac:spMk id="4" creationId="{250B8C48-931E-11E0-5FFC-4602C39DDFCA}"/>
          </ac:spMkLst>
        </pc:spChg>
        <pc:spChg chg="mod ord">
          <ac:chgData name="Catherine Morgan" userId="35048f38-7f06-4d34-924e-c19b9e3dcaf3" providerId="ADAL" clId="{45E73DB0-72C2-46FC-96D8-72B1C117EAC3}" dt="2026-03-20T13:21:52.066" v="4740" actId="700"/>
          <ac:spMkLst>
            <pc:docMk/>
            <pc:sldMk cId="1143434027" sldId="639"/>
            <ac:spMk id="5" creationId="{EA142E2F-5E50-F39D-0EED-874B15683ECA}"/>
          </ac:spMkLst>
        </pc:spChg>
        <pc:spChg chg="mod ord">
          <ac:chgData name="Catherine Morgan" userId="35048f38-7f06-4d34-924e-c19b9e3dcaf3" providerId="ADAL" clId="{45E73DB0-72C2-46FC-96D8-72B1C117EAC3}" dt="2026-03-20T13:21:52.066" v="4740" actId="700"/>
          <ac:spMkLst>
            <pc:docMk/>
            <pc:sldMk cId="1143434027" sldId="639"/>
            <ac:spMk id="6" creationId="{167B3C11-401D-0BC2-A142-03CBF56ADE38}"/>
          </ac:spMkLst>
        </pc:spChg>
        <pc:spChg chg="add mod ord">
          <ac:chgData name="Catherine Morgan" userId="35048f38-7f06-4d34-924e-c19b9e3dcaf3" providerId="ADAL" clId="{45E73DB0-72C2-46FC-96D8-72B1C117EAC3}" dt="2026-03-20T13:21:52.066" v="4740" actId="700"/>
          <ac:spMkLst>
            <pc:docMk/>
            <pc:sldMk cId="1143434027" sldId="639"/>
            <ac:spMk id="7" creationId="{455DAE33-C1C6-CC24-917D-F5DAC614D88B}"/>
          </ac:spMkLst>
        </pc:spChg>
      </pc:sldChg>
      <pc:sldChg chg="addSp delSp modSp new mod ord setBg setClrOvrMap delDesignElem chgLayout">
        <pc:chgData name="Catherine Morgan" userId="35048f38-7f06-4d34-924e-c19b9e3dcaf3" providerId="ADAL" clId="{45E73DB0-72C2-46FC-96D8-72B1C117EAC3}" dt="2026-03-20T14:02:32.239" v="5131" actId="20577"/>
        <pc:sldMkLst>
          <pc:docMk/>
          <pc:sldMk cId="3654615275" sldId="640"/>
        </pc:sldMkLst>
        <pc:spChg chg="mod ord">
          <ac:chgData name="Catherine Morgan" userId="35048f38-7f06-4d34-924e-c19b9e3dcaf3" providerId="ADAL" clId="{45E73DB0-72C2-46FC-96D8-72B1C117EAC3}" dt="2026-03-20T14:02:32.239" v="5131" actId="20577"/>
          <ac:spMkLst>
            <pc:docMk/>
            <pc:sldMk cId="3654615275" sldId="640"/>
            <ac:spMk id="2" creationId="{781E0CCC-0A79-B26F-EFB8-89494392A203}"/>
          </ac:spMkLst>
        </pc:spChg>
        <pc:spChg chg="del mod">
          <ac:chgData name="Catherine Morgan" userId="35048f38-7f06-4d34-924e-c19b9e3dcaf3" providerId="ADAL" clId="{45E73DB0-72C2-46FC-96D8-72B1C117EAC3}" dt="2026-03-20T13:22:33.881" v="4763" actId="478"/>
          <ac:spMkLst>
            <pc:docMk/>
            <pc:sldMk cId="3654615275" sldId="640"/>
            <ac:spMk id="3" creationId="{F0D960BD-E2A4-9A6E-A2A8-CBDBB2FBD94E}"/>
          </ac:spMkLst>
        </pc:spChg>
        <pc:spChg chg="del mod">
          <ac:chgData name="Catherine Morgan" userId="35048f38-7f06-4d34-924e-c19b9e3dcaf3" providerId="ADAL" clId="{45E73DB0-72C2-46FC-96D8-72B1C117EAC3}" dt="2026-03-20T13:22:42.137" v="4766" actId="478"/>
          <ac:spMkLst>
            <pc:docMk/>
            <pc:sldMk cId="3654615275" sldId="640"/>
            <ac:spMk id="4" creationId="{F81362F2-D902-38F1-4E0B-3CA345B85F72}"/>
          </ac:spMkLst>
        </pc:spChg>
        <pc:spChg chg="del mod">
          <ac:chgData name="Catherine Morgan" userId="35048f38-7f06-4d34-924e-c19b9e3dcaf3" providerId="ADAL" clId="{45E73DB0-72C2-46FC-96D8-72B1C117EAC3}" dt="2026-03-20T13:22:24.044" v="4758" actId="478"/>
          <ac:spMkLst>
            <pc:docMk/>
            <pc:sldMk cId="3654615275" sldId="640"/>
            <ac:spMk id="5" creationId="{D38EE7D7-234D-0CA6-90F9-61EDB24D07C3}"/>
          </ac:spMkLst>
        </pc:spChg>
        <pc:spChg chg="del mod">
          <ac:chgData name="Catherine Morgan" userId="35048f38-7f06-4d34-924e-c19b9e3dcaf3" providerId="ADAL" clId="{45E73DB0-72C2-46FC-96D8-72B1C117EAC3}" dt="2026-03-20T13:22:30.249" v="4761" actId="478"/>
          <ac:spMkLst>
            <pc:docMk/>
            <pc:sldMk cId="3654615275" sldId="640"/>
            <ac:spMk id="6" creationId="{7B08272E-E41A-BA65-FD51-CF86451F7FE8}"/>
          </ac:spMkLst>
        </pc:spChg>
        <pc:spChg chg="add mod ord">
          <ac:chgData name="Catherine Morgan" userId="35048f38-7f06-4d34-924e-c19b9e3dcaf3" providerId="ADAL" clId="{45E73DB0-72C2-46FC-96D8-72B1C117EAC3}" dt="2026-03-20T14:00:15.564" v="5059" actId="20577"/>
          <ac:spMkLst>
            <pc:docMk/>
            <pc:sldMk cId="3654615275" sldId="640"/>
            <ac:spMk id="7" creationId="{C4126426-4B18-0ABB-4262-19296CE084A5}"/>
          </ac:spMkLst>
        </pc:spChg>
        <pc:spChg chg="add del">
          <ac:chgData name="Catherine Morgan" userId="35048f38-7f06-4d34-924e-c19b9e3dcaf3" providerId="ADAL" clId="{45E73DB0-72C2-46FC-96D8-72B1C117EAC3}" dt="2026-03-20T13:22:36.660" v="4764" actId="26606"/>
          <ac:spMkLst>
            <pc:docMk/>
            <pc:sldMk cId="3654615275" sldId="640"/>
            <ac:spMk id="12" creationId="{8CD2B798-7994-4548-A2BE-4AEF9C1A5FAE}"/>
          </ac:spMkLst>
        </pc:spChg>
        <pc:spChg chg="add del">
          <ac:chgData name="Catherine Morgan" userId="35048f38-7f06-4d34-924e-c19b9e3dcaf3" providerId="ADAL" clId="{45E73DB0-72C2-46FC-96D8-72B1C117EAC3}" dt="2026-03-20T13:22:36.660" v="4764" actId="26606"/>
          <ac:spMkLst>
            <pc:docMk/>
            <pc:sldMk cId="3654615275" sldId="640"/>
            <ac:spMk id="14" creationId="{E6162320-3B67-42BB-AF9D-939326E6489E}"/>
          </ac:spMkLst>
        </pc:spChg>
        <pc:spChg chg="add del">
          <ac:chgData name="Catherine Morgan" userId="35048f38-7f06-4d34-924e-c19b9e3dcaf3" providerId="ADAL" clId="{45E73DB0-72C2-46FC-96D8-72B1C117EAC3}" dt="2026-03-20T13:22:36.660" v="4764" actId="26606"/>
          <ac:spMkLst>
            <pc:docMk/>
            <pc:sldMk cId="3654615275" sldId="640"/>
            <ac:spMk id="18" creationId="{B8D726A5-7900-41B4-8D49-49B4A2010E7C}"/>
          </ac:spMkLst>
        </pc:spChg>
        <pc:spChg chg="add del">
          <ac:chgData name="Catherine Morgan" userId="35048f38-7f06-4d34-924e-c19b9e3dcaf3" providerId="ADAL" clId="{45E73DB0-72C2-46FC-96D8-72B1C117EAC3}" dt="2026-03-20T13:22:59.652" v="4768" actId="700"/>
          <ac:spMkLst>
            <pc:docMk/>
            <pc:sldMk cId="3654615275" sldId="640"/>
            <ac:spMk id="25" creationId="{8CD2B798-7994-4548-A2BE-4AEF9C1A5FAE}"/>
          </ac:spMkLst>
        </pc:spChg>
        <pc:spChg chg="add del">
          <ac:chgData name="Catherine Morgan" userId="35048f38-7f06-4d34-924e-c19b9e3dcaf3" providerId="ADAL" clId="{45E73DB0-72C2-46FC-96D8-72B1C117EAC3}" dt="2026-03-20T13:22:59.652" v="4768" actId="700"/>
          <ac:spMkLst>
            <pc:docMk/>
            <pc:sldMk cId="3654615275" sldId="640"/>
            <ac:spMk id="27" creationId="{E6162320-3B67-42BB-AF9D-939326E6489E}"/>
          </ac:spMkLst>
        </pc:spChg>
        <pc:spChg chg="add del">
          <ac:chgData name="Catherine Morgan" userId="35048f38-7f06-4d34-924e-c19b9e3dcaf3" providerId="ADAL" clId="{45E73DB0-72C2-46FC-96D8-72B1C117EAC3}" dt="2026-03-20T13:22:59.652" v="4768" actId="700"/>
          <ac:spMkLst>
            <pc:docMk/>
            <pc:sldMk cId="3654615275" sldId="640"/>
            <ac:spMk id="31" creationId="{A2B5AF8E-A8F5-44F6-A878-BD9D094055B4}"/>
          </ac:spMkLst>
        </pc:spChg>
        <pc:picChg chg="add mod">
          <ac:chgData name="Catherine Morgan" userId="35048f38-7f06-4d34-924e-c19b9e3dcaf3" providerId="ADAL" clId="{45E73DB0-72C2-46FC-96D8-72B1C117EAC3}" dt="2026-03-20T13:22:36.660" v="4764" actId="26606"/>
          <ac:picMkLst>
            <pc:docMk/>
            <pc:sldMk cId="3654615275" sldId="640"/>
            <ac:picMk id="8" creationId="{3228ADAF-993F-99D2-FF1C-72CD10355CDB}"/>
          </ac:picMkLst>
        </pc:picChg>
        <pc:cxnChg chg="add">
          <ac:chgData name="Catherine Morgan" userId="35048f38-7f06-4d34-924e-c19b9e3dcaf3" providerId="ADAL" clId="{45E73DB0-72C2-46FC-96D8-72B1C117EAC3}" dt="2026-03-20T13:22:09.378" v="4749" actId="26606"/>
          <ac:cxnSpMkLst>
            <pc:docMk/>
            <pc:sldMk cId="3654615275" sldId="640"/>
            <ac:cxnSpMk id="16" creationId="{6722E143-84C1-4F95-937C-78B92D2811CF}"/>
          </ac:cxnSpMkLst>
        </pc:cxnChg>
        <pc:cxnChg chg="add del">
          <ac:chgData name="Catherine Morgan" userId="35048f38-7f06-4d34-924e-c19b9e3dcaf3" providerId="ADAL" clId="{45E73DB0-72C2-46FC-96D8-72B1C117EAC3}" dt="2026-03-20T13:22:59.652" v="4768" actId="700"/>
          <ac:cxnSpMkLst>
            <pc:docMk/>
            <pc:sldMk cId="3654615275" sldId="640"/>
            <ac:cxnSpMk id="29" creationId="{6722E143-84C1-4F95-937C-78B92D2811CF}"/>
          </ac:cxnSpMkLst>
        </pc:cxnChg>
        <pc:cxnChg chg="del">
          <ac:chgData name="Catherine Morgan" userId="35048f38-7f06-4d34-924e-c19b9e3dcaf3" providerId="ADAL" clId="{45E73DB0-72C2-46FC-96D8-72B1C117EAC3}" dt="2026-03-20T13:22:59.652" v="4768" actId="700"/>
          <ac:cxnSpMkLst>
            <pc:docMk/>
            <pc:sldMk cId="3654615275" sldId="640"/>
            <ac:cxnSpMk id="33" creationId="{32EEDFD0-E50B-4516-A185-DA1CE93EE32D}"/>
          </ac:cxnSpMkLst>
        </pc:cxnChg>
      </pc:sldChg>
      <pc:sldChg chg="add">
        <pc:chgData name="Catherine Morgan" userId="35048f38-7f06-4d34-924e-c19b9e3dcaf3" providerId="ADAL" clId="{45E73DB0-72C2-46FC-96D8-72B1C117EAC3}" dt="2026-03-20T13:31:46.054" v="4829"/>
        <pc:sldMkLst>
          <pc:docMk/>
          <pc:sldMk cId="2405053855" sldId="641"/>
        </pc:sldMkLst>
      </pc:sldChg>
      <pc:sldChg chg="addSp delSp modSp add mod setBg setClrOvrMap delDesignElem">
        <pc:chgData name="Catherine Morgan" userId="35048f38-7f06-4d34-924e-c19b9e3dcaf3" providerId="ADAL" clId="{45E73DB0-72C2-46FC-96D8-72B1C117EAC3}" dt="2026-03-20T13:38:19.651" v="4860" actId="1076"/>
        <pc:sldMkLst>
          <pc:docMk/>
          <pc:sldMk cId="886966531" sldId="642"/>
        </pc:sldMkLst>
        <pc:spChg chg="mod ord">
          <ac:chgData name="Catherine Morgan" userId="35048f38-7f06-4d34-924e-c19b9e3dcaf3" providerId="ADAL" clId="{45E73DB0-72C2-46FC-96D8-72B1C117EAC3}" dt="2026-03-20T13:37:52.447" v="4859" actId="26606"/>
          <ac:spMkLst>
            <pc:docMk/>
            <pc:sldMk cId="886966531" sldId="642"/>
            <ac:spMk id="2" creationId="{EB75A387-1923-B8D2-2106-ECC8031AD799}"/>
          </ac:spMkLst>
        </pc:spChg>
        <pc:spChg chg="del mod ord">
          <ac:chgData name="Catherine Morgan" userId="35048f38-7f06-4d34-924e-c19b9e3dcaf3" providerId="ADAL" clId="{45E73DB0-72C2-46FC-96D8-72B1C117EAC3}" dt="2026-03-20T13:33:40.506" v="4853" actId="478"/>
          <ac:spMkLst>
            <pc:docMk/>
            <pc:sldMk cId="886966531" sldId="642"/>
            <ac:spMk id="6" creationId="{095B4FFA-FDEE-5BC1-3B07-2156D6A8139C}"/>
          </ac:spMkLst>
        </pc:spChg>
        <pc:spChg chg="add del">
          <ac:chgData name="Catherine Morgan" userId="35048f38-7f06-4d34-924e-c19b9e3dcaf3" providerId="ADAL" clId="{45E73DB0-72C2-46FC-96D8-72B1C117EAC3}" dt="2026-03-20T13:37:52.447" v="4859" actId="26606"/>
          <ac:spMkLst>
            <pc:docMk/>
            <pc:sldMk cId="886966531" sldId="642"/>
            <ac:spMk id="32" creationId="{AAD8F19F-4A55-467B-BED0-8837659A90A4}"/>
          </ac:spMkLst>
        </pc:spChg>
        <pc:spChg chg="add del">
          <ac:chgData name="Catherine Morgan" userId="35048f38-7f06-4d34-924e-c19b9e3dcaf3" providerId="ADAL" clId="{45E73DB0-72C2-46FC-96D8-72B1C117EAC3}" dt="2026-03-20T13:33:13.566" v="4848" actId="26606"/>
          <ac:spMkLst>
            <pc:docMk/>
            <pc:sldMk cId="886966531" sldId="642"/>
            <ac:spMk id="35" creationId="{E73BBE33-B533-4661-8A6A-6BD8D05EB19A}"/>
          </ac:spMkLst>
        </pc:spChg>
        <pc:spChg chg="add">
          <ac:chgData name="Catherine Morgan" userId="35048f38-7f06-4d34-924e-c19b9e3dcaf3" providerId="ADAL" clId="{45E73DB0-72C2-46FC-96D8-72B1C117EAC3}" dt="2026-03-20T13:37:52.447" v="4859" actId="26606"/>
          <ac:spMkLst>
            <pc:docMk/>
            <pc:sldMk cId="886966531" sldId="642"/>
            <ac:spMk id="37" creationId="{F6E384F5-137A-40B1-97F0-694CC6ECD59C}"/>
          </ac:spMkLst>
        </pc:spChg>
        <pc:spChg chg="add">
          <ac:chgData name="Catherine Morgan" userId="35048f38-7f06-4d34-924e-c19b9e3dcaf3" providerId="ADAL" clId="{45E73DB0-72C2-46FC-96D8-72B1C117EAC3}" dt="2026-03-20T13:37:52.447" v="4859" actId="26606"/>
          <ac:spMkLst>
            <pc:docMk/>
            <pc:sldMk cId="886966531" sldId="642"/>
            <ac:spMk id="39" creationId="{9DBC4630-03DA-474F-BBCB-BA3AE6B317A4}"/>
          </ac:spMkLst>
        </pc:spChg>
        <pc:spChg chg="add">
          <ac:chgData name="Catherine Morgan" userId="35048f38-7f06-4d34-924e-c19b9e3dcaf3" providerId="ADAL" clId="{45E73DB0-72C2-46FC-96D8-72B1C117EAC3}" dt="2026-03-20T13:37:52.447" v="4859" actId="26606"/>
          <ac:spMkLst>
            <pc:docMk/>
            <pc:sldMk cId="886966531" sldId="642"/>
            <ac:spMk id="41" creationId="{78418A25-6EAC-4140-BFE6-284E1925B5EE}"/>
          </ac:spMkLst>
        </pc:spChg>
        <pc:spChg chg="add">
          <ac:chgData name="Catherine Morgan" userId="35048f38-7f06-4d34-924e-c19b9e3dcaf3" providerId="ADAL" clId="{45E73DB0-72C2-46FC-96D8-72B1C117EAC3}" dt="2026-03-20T13:37:52.447" v="4859" actId="26606"/>
          <ac:spMkLst>
            <pc:docMk/>
            <pc:sldMk cId="886966531" sldId="642"/>
            <ac:spMk id="43" creationId="{6B9D64DB-4D5C-4A91-B45F-F301E3174F9F}"/>
          </ac:spMkLst>
        </pc:spChg>
        <pc:spChg chg="add">
          <ac:chgData name="Catherine Morgan" userId="35048f38-7f06-4d34-924e-c19b9e3dcaf3" providerId="ADAL" clId="{45E73DB0-72C2-46FC-96D8-72B1C117EAC3}" dt="2026-03-20T13:37:52.447" v="4859" actId="26606"/>
          <ac:spMkLst>
            <pc:docMk/>
            <pc:sldMk cId="886966531" sldId="642"/>
            <ac:spMk id="45" creationId="{CB14CE1B-4BC5-4EF2-BE3D-05E4F580B3DB}"/>
          </ac:spMkLst>
        </pc:spChg>
        <pc:spChg chg="del">
          <ac:chgData name="Catherine Morgan" userId="35048f38-7f06-4d34-924e-c19b9e3dcaf3" providerId="ADAL" clId="{45E73DB0-72C2-46FC-96D8-72B1C117EAC3}" dt="2026-03-20T13:32:16.692" v="4831"/>
          <ac:spMkLst>
            <pc:docMk/>
            <pc:sldMk cId="886966531" sldId="642"/>
            <ac:spMk id="61" creationId="{2E38BCF6-D504-4397-9838-6B6E483D0FCC}"/>
          </ac:spMkLst>
        </pc:spChg>
        <pc:spChg chg="del">
          <ac:chgData name="Catherine Morgan" userId="35048f38-7f06-4d34-924e-c19b9e3dcaf3" providerId="ADAL" clId="{45E73DB0-72C2-46FC-96D8-72B1C117EAC3}" dt="2026-03-20T13:32:16.692" v="4831"/>
          <ac:spMkLst>
            <pc:docMk/>
            <pc:sldMk cId="886966531" sldId="642"/>
            <ac:spMk id="63" creationId="{A9459DCB-24BA-4C67-A940-FE411D6A2022}"/>
          </ac:spMkLst>
        </pc:spChg>
        <pc:spChg chg="del">
          <ac:chgData name="Catherine Morgan" userId="35048f38-7f06-4d34-924e-c19b9e3dcaf3" providerId="ADAL" clId="{45E73DB0-72C2-46FC-96D8-72B1C117EAC3}" dt="2026-03-20T13:32:16.692" v="4831"/>
          <ac:spMkLst>
            <pc:docMk/>
            <pc:sldMk cId="886966531" sldId="642"/>
            <ac:spMk id="67" creationId="{A22C6BEA-56C4-4ABA-9219-5D8906CB1A1F}"/>
          </ac:spMkLst>
        </pc:spChg>
        <pc:spChg chg="del">
          <ac:chgData name="Catherine Morgan" userId="35048f38-7f06-4d34-924e-c19b9e3dcaf3" providerId="ADAL" clId="{45E73DB0-72C2-46FC-96D8-72B1C117EAC3}" dt="2026-03-20T13:32:16.692" v="4831"/>
          <ac:spMkLst>
            <pc:docMk/>
            <pc:sldMk cId="886966531" sldId="642"/>
            <ac:spMk id="69" creationId="{F88C8646-11E0-4E4C-B32B-5B0A66D09806}"/>
          </ac:spMkLst>
        </pc:spChg>
        <pc:picChg chg="add mod">
          <ac:chgData name="Catherine Morgan" userId="35048f38-7f06-4d34-924e-c19b9e3dcaf3" providerId="ADAL" clId="{45E73DB0-72C2-46FC-96D8-72B1C117EAC3}" dt="2026-03-20T13:37:43.241" v="4857" actId="14100"/>
          <ac:picMkLst>
            <pc:docMk/>
            <pc:sldMk cId="886966531" sldId="642"/>
            <ac:picMk id="4" creationId="{B50776E0-4322-DAD8-F6EA-555C8FE74126}"/>
          </ac:picMkLst>
        </pc:picChg>
        <pc:picChg chg="mod ord">
          <ac:chgData name="Catherine Morgan" userId="35048f38-7f06-4d34-924e-c19b9e3dcaf3" providerId="ADAL" clId="{45E73DB0-72C2-46FC-96D8-72B1C117EAC3}" dt="2026-03-20T13:37:52.447" v="4859" actId="26606"/>
          <ac:picMkLst>
            <pc:docMk/>
            <pc:sldMk cId="886966531" sldId="642"/>
            <ac:picMk id="10" creationId="{C5712DCF-D5AB-AB1D-B11E-D6FF32680925}"/>
          </ac:picMkLst>
        </pc:picChg>
        <pc:picChg chg="mod ord">
          <ac:chgData name="Catherine Morgan" userId="35048f38-7f06-4d34-924e-c19b9e3dcaf3" providerId="ADAL" clId="{45E73DB0-72C2-46FC-96D8-72B1C117EAC3}" dt="2026-03-20T13:37:52.447" v="4859" actId="26606"/>
          <ac:picMkLst>
            <pc:docMk/>
            <pc:sldMk cId="886966531" sldId="642"/>
            <ac:picMk id="12" creationId="{F8322638-E4CF-5BAB-711E-7D591273776C}"/>
          </ac:picMkLst>
        </pc:picChg>
        <pc:picChg chg="mod ord">
          <ac:chgData name="Catherine Morgan" userId="35048f38-7f06-4d34-924e-c19b9e3dcaf3" providerId="ADAL" clId="{45E73DB0-72C2-46FC-96D8-72B1C117EAC3}" dt="2026-03-20T13:33:17.846" v="4851" actId="26606"/>
          <ac:picMkLst>
            <pc:docMk/>
            <pc:sldMk cId="886966531" sldId="642"/>
            <ac:picMk id="18" creationId="{3DE79FEA-43B6-00F9-168E-1BA1CF1DE33E}"/>
          </ac:picMkLst>
        </pc:picChg>
        <pc:picChg chg="mod ord">
          <ac:chgData name="Catherine Morgan" userId="35048f38-7f06-4d34-924e-c19b9e3dcaf3" providerId="ADAL" clId="{45E73DB0-72C2-46FC-96D8-72B1C117EAC3}" dt="2026-03-20T13:38:19.651" v="4860" actId="1076"/>
          <ac:picMkLst>
            <pc:docMk/>
            <pc:sldMk cId="886966531" sldId="642"/>
            <ac:picMk id="28" creationId="{E11D1E73-12BF-497F-6EBD-ED008A23ABC7}"/>
          </ac:picMkLst>
        </pc:picChg>
        <pc:picChg chg="add del mod">
          <ac:chgData name="Catherine Morgan" userId="35048f38-7f06-4d34-924e-c19b9e3dcaf3" providerId="ADAL" clId="{45E73DB0-72C2-46FC-96D8-72B1C117EAC3}" dt="2026-03-20T13:37:44.548" v="4858" actId="478"/>
          <ac:picMkLst>
            <pc:docMk/>
            <pc:sldMk cId="886966531" sldId="642"/>
            <ac:picMk id="30" creationId="{86623239-BA53-25B8-5C9E-F5F6835695AD}"/>
          </ac:picMkLst>
        </pc:picChg>
        <pc:cxnChg chg="del">
          <ac:chgData name="Catherine Morgan" userId="35048f38-7f06-4d34-924e-c19b9e3dcaf3" providerId="ADAL" clId="{45E73DB0-72C2-46FC-96D8-72B1C117EAC3}" dt="2026-03-20T13:32:16.692" v="4831"/>
          <ac:cxnSpMkLst>
            <pc:docMk/>
            <pc:sldMk cId="886966531" sldId="642"/>
            <ac:cxnSpMk id="65" creationId="{DA0BE2A6-904F-417A-B4D2-26CADDE5FAE4}"/>
          </ac:cxnSpMkLst>
        </pc:cxnChg>
        <pc:cxnChg chg="del">
          <ac:chgData name="Catherine Morgan" userId="35048f38-7f06-4d34-924e-c19b9e3dcaf3" providerId="ADAL" clId="{45E73DB0-72C2-46FC-96D8-72B1C117EAC3}" dt="2026-03-20T13:32:16.692" v="4831"/>
          <ac:cxnSpMkLst>
            <pc:docMk/>
            <pc:sldMk cId="886966531" sldId="642"/>
            <ac:cxnSpMk id="71" creationId="{59B7D6F3-3734-4DB2-A6CB-190C64D5AA61}"/>
          </ac:cxnSpMkLst>
        </pc:cxnChg>
      </pc:sldChg>
      <pc:sldChg chg="addSp delSp modSp new del mod setBg setClrOvrMap">
        <pc:chgData name="Catherine Morgan" userId="35048f38-7f06-4d34-924e-c19b9e3dcaf3" providerId="ADAL" clId="{45E73DB0-72C2-46FC-96D8-72B1C117EAC3}" dt="2026-03-20T14:02:52.853" v="5153" actId="47"/>
        <pc:sldMkLst>
          <pc:docMk/>
          <pc:sldMk cId="1644983437" sldId="643"/>
        </pc:sldMkLst>
        <pc:spChg chg="mod">
          <ac:chgData name="Catherine Morgan" userId="35048f38-7f06-4d34-924e-c19b9e3dcaf3" providerId="ADAL" clId="{45E73DB0-72C2-46FC-96D8-72B1C117EAC3}" dt="2026-03-20T14:02:13.295" v="5099" actId="5793"/>
          <ac:spMkLst>
            <pc:docMk/>
            <pc:sldMk cId="1644983437" sldId="643"/>
            <ac:spMk id="2" creationId="{D6E6925F-4ECE-2CC5-3172-22595C67F753}"/>
          </ac:spMkLst>
        </pc:spChg>
        <pc:spChg chg="mod ord">
          <ac:chgData name="Catherine Morgan" userId="35048f38-7f06-4d34-924e-c19b9e3dcaf3" providerId="ADAL" clId="{45E73DB0-72C2-46FC-96D8-72B1C117EAC3}" dt="2026-03-20T14:02:24.460" v="5112" actId="20577"/>
          <ac:spMkLst>
            <pc:docMk/>
            <pc:sldMk cId="1644983437" sldId="643"/>
            <ac:spMk id="3" creationId="{AF050601-CCFB-C0E3-5017-7FAA78C4126C}"/>
          </ac:spMkLst>
        </pc:spChg>
        <pc:spChg chg="mod">
          <ac:chgData name="Catherine Morgan" userId="35048f38-7f06-4d34-924e-c19b9e3dcaf3" providerId="ADAL" clId="{45E73DB0-72C2-46FC-96D8-72B1C117EAC3}" dt="2026-03-20T14:01:51.876" v="5091" actId="26606"/>
          <ac:spMkLst>
            <pc:docMk/>
            <pc:sldMk cId="1644983437" sldId="643"/>
            <ac:spMk id="4" creationId="{23115056-6F04-59E1-689E-BA5543882561}"/>
          </ac:spMkLst>
        </pc:spChg>
        <pc:spChg chg="mod">
          <ac:chgData name="Catherine Morgan" userId="35048f38-7f06-4d34-924e-c19b9e3dcaf3" providerId="ADAL" clId="{45E73DB0-72C2-46FC-96D8-72B1C117EAC3}" dt="2026-03-20T14:01:51.876" v="5091" actId="26606"/>
          <ac:spMkLst>
            <pc:docMk/>
            <pc:sldMk cId="1644983437" sldId="643"/>
            <ac:spMk id="5" creationId="{1F08E764-3A5E-58A3-9865-FED1B1829CBE}"/>
          </ac:spMkLst>
        </pc:spChg>
        <pc:spChg chg="mod">
          <ac:chgData name="Catherine Morgan" userId="35048f38-7f06-4d34-924e-c19b9e3dcaf3" providerId="ADAL" clId="{45E73DB0-72C2-46FC-96D8-72B1C117EAC3}" dt="2026-03-20T14:01:51.876" v="5091" actId="26606"/>
          <ac:spMkLst>
            <pc:docMk/>
            <pc:sldMk cId="1644983437" sldId="643"/>
            <ac:spMk id="6" creationId="{70A4F16A-C426-AD78-7CC4-F240A2E8295A}"/>
          </ac:spMkLst>
        </pc:spChg>
        <pc:spChg chg="add del">
          <ac:chgData name="Catherine Morgan" userId="35048f38-7f06-4d34-924e-c19b9e3dcaf3" providerId="ADAL" clId="{45E73DB0-72C2-46FC-96D8-72B1C117EAC3}" dt="2026-03-20T14:01:30.741" v="5087" actId="26606"/>
          <ac:spMkLst>
            <pc:docMk/>
            <pc:sldMk cId="1644983437" sldId="643"/>
            <ac:spMk id="12" creationId="{B32DC26D-8B9B-4CC1-B3CC-D3EA0FB162CD}"/>
          </ac:spMkLst>
        </pc:spChg>
        <pc:spChg chg="add del">
          <ac:chgData name="Catherine Morgan" userId="35048f38-7f06-4d34-924e-c19b9e3dcaf3" providerId="ADAL" clId="{45E73DB0-72C2-46FC-96D8-72B1C117EAC3}" dt="2026-03-20T14:01:51.839" v="5090" actId="26606"/>
          <ac:spMkLst>
            <pc:docMk/>
            <pc:sldMk cId="1644983437" sldId="643"/>
            <ac:spMk id="22" creationId="{6109556B-EAE9-4435-B409-0519F2CBDB14}"/>
          </ac:spMkLst>
        </pc:spChg>
        <pc:spChg chg="add">
          <ac:chgData name="Catherine Morgan" userId="35048f38-7f06-4d34-924e-c19b9e3dcaf3" providerId="ADAL" clId="{45E73DB0-72C2-46FC-96D8-72B1C117EAC3}" dt="2026-03-20T14:01:51.876" v="5091" actId="26606"/>
          <ac:spMkLst>
            <pc:docMk/>
            <pc:sldMk cId="1644983437" sldId="643"/>
            <ac:spMk id="26" creationId="{4038CB10-1F5C-4D54-9DF7-12586DE5B007}"/>
          </ac:spMkLst>
        </pc:spChg>
        <pc:spChg chg="add">
          <ac:chgData name="Catherine Morgan" userId="35048f38-7f06-4d34-924e-c19b9e3dcaf3" providerId="ADAL" clId="{45E73DB0-72C2-46FC-96D8-72B1C117EAC3}" dt="2026-03-20T14:01:51.876" v="5091" actId="26606"/>
          <ac:spMkLst>
            <pc:docMk/>
            <pc:sldMk cId="1644983437" sldId="643"/>
            <ac:spMk id="27" creationId="{73ED6512-6858-4552-B699-9A97FE9A4EA2}"/>
          </ac:spMkLst>
        </pc:spChg>
        <pc:picChg chg="add del">
          <ac:chgData name="Catherine Morgan" userId="35048f38-7f06-4d34-924e-c19b9e3dcaf3" providerId="ADAL" clId="{45E73DB0-72C2-46FC-96D8-72B1C117EAC3}" dt="2026-03-20T14:01:30.741" v="5087" actId="26606"/>
          <ac:picMkLst>
            <pc:docMk/>
            <pc:sldMk cId="1644983437" sldId="643"/>
            <ac:picMk id="8" creationId="{BB5D82C3-142A-DF4E-574C-6C771908D746}"/>
          </ac:picMkLst>
        </pc:picChg>
        <pc:picChg chg="add mod ord">
          <ac:chgData name="Catherine Morgan" userId="35048f38-7f06-4d34-924e-c19b9e3dcaf3" providerId="ADAL" clId="{45E73DB0-72C2-46FC-96D8-72B1C117EAC3}" dt="2026-03-20T14:01:51.876" v="5091" actId="26606"/>
          <ac:picMkLst>
            <pc:docMk/>
            <pc:sldMk cId="1644983437" sldId="643"/>
            <ac:picMk id="16" creationId="{BB259F89-264B-47A4-ED05-0A7EDF7908C9}"/>
          </ac:picMkLst>
        </pc:picChg>
        <pc:cxnChg chg="add del">
          <ac:chgData name="Catherine Morgan" userId="35048f38-7f06-4d34-924e-c19b9e3dcaf3" providerId="ADAL" clId="{45E73DB0-72C2-46FC-96D8-72B1C117EAC3}" dt="2026-03-20T14:01:30.741" v="5087" actId="26606"/>
          <ac:cxnSpMkLst>
            <pc:docMk/>
            <pc:sldMk cId="1644983437" sldId="643"/>
            <ac:cxnSpMk id="14" creationId="{FBB7ADC3-53A0-44F2-914A-78CADAF33411}"/>
          </ac:cxnSpMkLst>
        </pc:cxnChg>
        <pc:cxnChg chg="add del">
          <ac:chgData name="Catherine Morgan" userId="35048f38-7f06-4d34-924e-c19b9e3dcaf3" providerId="ADAL" clId="{45E73DB0-72C2-46FC-96D8-72B1C117EAC3}" dt="2026-03-20T14:01:51.876" v="5091" actId="26606"/>
          <ac:cxnSpMkLst>
            <pc:docMk/>
            <pc:sldMk cId="1644983437" sldId="643"/>
            <ac:cxnSpMk id="17" creationId="{FBC3B7EE-8632-4756-A078-1B3B0DF3B53E}"/>
          </ac:cxnSpMkLst>
        </pc:cxnChg>
        <pc:cxnChg chg="add del">
          <ac:chgData name="Catherine Morgan" userId="35048f38-7f06-4d34-924e-c19b9e3dcaf3" providerId="ADAL" clId="{45E73DB0-72C2-46FC-96D8-72B1C117EAC3}" dt="2026-03-20T14:01:51.839" v="5090" actId="26606"/>
          <ac:cxnSpMkLst>
            <pc:docMk/>
            <pc:sldMk cId="1644983437" sldId="643"/>
            <ac:cxnSpMk id="24" creationId="{5814CCBE-423E-41B2-A9F3-82679F490EF4}"/>
          </ac:cxnSpMkLst>
        </pc:cxnChg>
      </pc:sldChg>
      <pc:sldChg chg="addSp delSp modSp new del mod setBg setClrOvrMap">
        <pc:chgData name="Catherine Morgan" userId="35048f38-7f06-4d34-924e-c19b9e3dcaf3" providerId="ADAL" clId="{45E73DB0-72C2-46FC-96D8-72B1C117EAC3}" dt="2026-03-20T14:04:02.390" v="5182" actId="47"/>
        <pc:sldMkLst>
          <pc:docMk/>
          <pc:sldMk cId="3436548290" sldId="644"/>
        </pc:sldMkLst>
        <pc:spChg chg="mod">
          <ac:chgData name="Catherine Morgan" userId="35048f38-7f06-4d34-924e-c19b9e3dcaf3" providerId="ADAL" clId="{45E73DB0-72C2-46FC-96D8-72B1C117EAC3}" dt="2026-03-20T14:03:38.677" v="5156" actId="26606"/>
          <ac:spMkLst>
            <pc:docMk/>
            <pc:sldMk cId="3436548290" sldId="644"/>
            <ac:spMk id="2" creationId="{F2D77E39-076A-8D0E-0B02-E0F2E470B5B3}"/>
          </ac:spMkLst>
        </pc:spChg>
        <pc:spChg chg="mod">
          <ac:chgData name="Catherine Morgan" userId="35048f38-7f06-4d34-924e-c19b9e3dcaf3" providerId="ADAL" clId="{45E73DB0-72C2-46FC-96D8-72B1C117EAC3}" dt="2026-03-20T14:03:38.677" v="5156" actId="26606"/>
          <ac:spMkLst>
            <pc:docMk/>
            <pc:sldMk cId="3436548290" sldId="644"/>
            <ac:spMk id="3" creationId="{6281C1FD-BF24-0741-E31B-3C5FADFA7272}"/>
          </ac:spMkLst>
        </pc:spChg>
        <pc:spChg chg="mod">
          <ac:chgData name="Catherine Morgan" userId="35048f38-7f06-4d34-924e-c19b9e3dcaf3" providerId="ADAL" clId="{45E73DB0-72C2-46FC-96D8-72B1C117EAC3}" dt="2026-03-20T14:03:38.677" v="5156" actId="26606"/>
          <ac:spMkLst>
            <pc:docMk/>
            <pc:sldMk cId="3436548290" sldId="644"/>
            <ac:spMk id="4" creationId="{E1926945-89D3-8D1D-D553-E197641179E6}"/>
          </ac:spMkLst>
        </pc:spChg>
        <pc:spChg chg="mod">
          <ac:chgData name="Catherine Morgan" userId="35048f38-7f06-4d34-924e-c19b9e3dcaf3" providerId="ADAL" clId="{45E73DB0-72C2-46FC-96D8-72B1C117EAC3}" dt="2026-03-20T14:03:38.677" v="5156" actId="26606"/>
          <ac:spMkLst>
            <pc:docMk/>
            <pc:sldMk cId="3436548290" sldId="644"/>
            <ac:spMk id="5" creationId="{17CB4072-037B-A0A7-0037-6391EAFD0026}"/>
          </ac:spMkLst>
        </pc:spChg>
        <pc:spChg chg="mod">
          <ac:chgData name="Catherine Morgan" userId="35048f38-7f06-4d34-924e-c19b9e3dcaf3" providerId="ADAL" clId="{45E73DB0-72C2-46FC-96D8-72B1C117EAC3}" dt="2026-03-20T14:03:38.677" v="5156" actId="26606"/>
          <ac:spMkLst>
            <pc:docMk/>
            <pc:sldMk cId="3436548290" sldId="644"/>
            <ac:spMk id="6" creationId="{5701252B-E884-6242-0B3D-D0E50EF34436}"/>
          </ac:spMkLst>
        </pc:spChg>
        <pc:spChg chg="add del">
          <ac:chgData name="Catherine Morgan" userId="35048f38-7f06-4d34-924e-c19b9e3dcaf3" providerId="ADAL" clId="{45E73DB0-72C2-46FC-96D8-72B1C117EAC3}" dt="2026-03-20T14:03:00.688" v="5154" actId="26606"/>
          <ac:spMkLst>
            <pc:docMk/>
            <pc:sldMk cId="3436548290" sldId="644"/>
            <ac:spMk id="12" creationId="{B32DC26D-8B9B-4CC1-B3CC-D3EA0FB162CD}"/>
          </ac:spMkLst>
        </pc:spChg>
        <pc:spChg chg="add del">
          <ac:chgData name="Catherine Morgan" userId="35048f38-7f06-4d34-924e-c19b9e3dcaf3" providerId="ADAL" clId="{45E73DB0-72C2-46FC-96D8-72B1C117EAC3}" dt="2026-03-20T14:03:38.677" v="5156" actId="26606"/>
          <ac:spMkLst>
            <pc:docMk/>
            <pc:sldMk cId="3436548290" sldId="644"/>
            <ac:spMk id="19" creationId="{27B7C6F6-4579-4D42-9857-ED1B2EE07B99}"/>
          </ac:spMkLst>
        </pc:spChg>
        <pc:spChg chg="add del">
          <ac:chgData name="Catherine Morgan" userId="35048f38-7f06-4d34-924e-c19b9e3dcaf3" providerId="ADAL" clId="{45E73DB0-72C2-46FC-96D8-72B1C117EAC3}" dt="2026-03-20T14:03:38.677" v="5156" actId="26606"/>
          <ac:spMkLst>
            <pc:docMk/>
            <pc:sldMk cId="3436548290" sldId="644"/>
            <ac:spMk id="21" creationId="{7E6D8249-E901-4E71-B15A-A7F5D7F7B0E1}"/>
          </ac:spMkLst>
        </pc:spChg>
        <pc:picChg chg="add mod ord">
          <ac:chgData name="Catherine Morgan" userId="35048f38-7f06-4d34-924e-c19b9e3dcaf3" providerId="ADAL" clId="{45E73DB0-72C2-46FC-96D8-72B1C117EAC3}" dt="2026-03-20T14:03:38.677" v="5156" actId="26606"/>
          <ac:picMkLst>
            <pc:docMk/>
            <pc:sldMk cId="3436548290" sldId="644"/>
            <ac:picMk id="8" creationId="{B62EC5F2-65F4-AF07-BF67-7887621F6209}"/>
          </ac:picMkLst>
        </pc:picChg>
        <pc:cxnChg chg="add del">
          <ac:chgData name="Catherine Morgan" userId="35048f38-7f06-4d34-924e-c19b9e3dcaf3" providerId="ADAL" clId="{45E73DB0-72C2-46FC-96D8-72B1C117EAC3}" dt="2026-03-20T14:03:00.688" v="5154" actId="26606"/>
          <ac:cxnSpMkLst>
            <pc:docMk/>
            <pc:sldMk cId="3436548290" sldId="644"/>
            <ac:cxnSpMk id="14" creationId="{FBB7ADC3-53A0-44F2-914A-78CADAF33411}"/>
          </ac:cxnSpMkLst>
        </pc:cxnChg>
      </pc:sldChg>
      <pc:sldChg chg="addSp delSp modSp new mod setBg modClrScheme setClrOvrMap chgLayout">
        <pc:chgData name="Catherine Morgan" userId="35048f38-7f06-4d34-924e-c19b9e3dcaf3" providerId="ADAL" clId="{45E73DB0-72C2-46FC-96D8-72B1C117EAC3}" dt="2026-03-20T14:03:58.882" v="5181" actId="20577"/>
        <pc:sldMkLst>
          <pc:docMk/>
          <pc:sldMk cId="2200585775" sldId="645"/>
        </pc:sldMkLst>
        <pc:spChg chg="del mod ord">
          <ac:chgData name="Catherine Morgan" userId="35048f38-7f06-4d34-924e-c19b9e3dcaf3" providerId="ADAL" clId="{45E73DB0-72C2-46FC-96D8-72B1C117EAC3}" dt="2026-03-20T14:03:48.106" v="5158" actId="700"/>
          <ac:spMkLst>
            <pc:docMk/>
            <pc:sldMk cId="2200585775" sldId="645"/>
            <ac:spMk id="2" creationId="{BDBA26CF-A8F0-A953-2438-24CE5C0D82CE}"/>
          </ac:spMkLst>
        </pc:spChg>
        <pc:spChg chg="del mod ord">
          <ac:chgData name="Catherine Morgan" userId="35048f38-7f06-4d34-924e-c19b9e3dcaf3" providerId="ADAL" clId="{45E73DB0-72C2-46FC-96D8-72B1C117EAC3}" dt="2026-03-20T14:03:48.106" v="5158" actId="700"/>
          <ac:spMkLst>
            <pc:docMk/>
            <pc:sldMk cId="2200585775" sldId="645"/>
            <ac:spMk id="3" creationId="{EB590C02-270B-F2C6-CE62-104DE30DD811}"/>
          </ac:spMkLst>
        </pc:spChg>
        <pc:spChg chg="mod ord">
          <ac:chgData name="Catherine Morgan" userId="35048f38-7f06-4d34-924e-c19b9e3dcaf3" providerId="ADAL" clId="{45E73DB0-72C2-46FC-96D8-72B1C117EAC3}" dt="2026-03-20T14:03:54.893" v="5162" actId="26606"/>
          <ac:spMkLst>
            <pc:docMk/>
            <pc:sldMk cId="2200585775" sldId="645"/>
            <ac:spMk id="4" creationId="{17B141D3-D5F9-1FD5-C0EE-E291B63E8C24}"/>
          </ac:spMkLst>
        </pc:spChg>
        <pc:spChg chg="mod ord">
          <ac:chgData name="Catherine Morgan" userId="35048f38-7f06-4d34-924e-c19b9e3dcaf3" providerId="ADAL" clId="{45E73DB0-72C2-46FC-96D8-72B1C117EAC3}" dt="2026-03-20T14:03:54.893" v="5162" actId="26606"/>
          <ac:spMkLst>
            <pc:docMk/>
            <pc:sldMk cId="2200585775" sldId="645"/>
            <ac:spMk id="5" creationId="{6B536181-C59F-4183-6593-C50FA0795DC0}"/>
          </ac:spMkLst>
        </pc:spChg>
        <pc:spChg chg="mod ord">
          <ac:chgData name="Catherine Morgan" userId="35048f38-7f06-4d34-924e-c19b9e3dcaf3" providerId="ADAL" clId="{45E73DB0-72C2-46FC-96D8-72B1C117EAC3}" dt="2026-03-20T14:03:54.893" v="5162" actId="26606"/>
          <ac:spMkLst>
            <pc:docMk/>
            <pc:sldMk cId="2200585775" sldId="645"/>
            <ac:spMk id="6" creationId="{9D2FCA6D-DEFF-71D8-463F-FD43C5E8EC9B}"/>
          </ac:spMkLst>
        </pc:spChg>
        <pc:spChg chg="add mod ord">
          <ac:chgData name="Catherine Morgan" userId="35048f38-7f06-4d34-924e-c19b9e3dcaf3" providerId="ADAL" clId="{45E73DB0-72C2-46FC-96D8-72B1C117EAC3}" dt="2026-03-20T14:03:58.882" v="5181" actId="20577"/>
          <ac:spMkLst>
            <pc:docMk/>
            <pc:sldMk cId="2200585775" sldId="645"/>
            <ac:spMk id="7" creationId="{BB0FCF8D-F2FF-C811-4D94-6D9E9AA69489}"/>
          </ac:spMkLst>
        </pc:spChg>
        <pc:spChg chg="add mod ord">
          <ac:chgData name="Catherine Morgan" userId="35048f38-7f06-4d34-924e-c19b9e3dcaf3" providerId="ADAL" clId="{45E73DB0-72C2-46FC-96D8-72B1C117EAC3}" dt="2026-03-20T14:03:54.893" v="5162" actId="26606"/>
          <ac:spMkLst>
            <pc:docMk/>
            <pc:sldMk cId="2200585775" sldId="645"/>
            <ac:spMk id="8" creationId="{C1CC2F1A-CF7D-477F-F60E-56D2553B80E4}"/>
          </ac:spMkLst>
        </pc:spChg>
        <pc:spChg chg="add del">
          <ac:chgData name="Catherine Morgan" userId="35048f38-7f06-4d34-924e-c19b9e3dcaf3" providerId="ADAL" clId="{45E73DB0-72C2-46FC-96D8-72B1C117EAC3}" dt="2026-03-20T14:03:54.871" v="5161" actId="26606"/>
          <ac:spMkLst>
            <pc:docMk/>
            <pc:sldMk cId="2200585775" sldId="645"/>
            <ac:spMk id="14" creationId="{B8D726A5-7900-41B4-8D49-49B4A2010E7C}"/>
          </ac:spMkLst>
        </pc:spChg>
        <pc:spChg chg="add">
          <ac:chgData name="Catherine Morgan" userId="35048f38-7f06-4d34-924e-c19b9e3dcaf3" providerId="ADAL" clId="{45E73DB0-72C2-46FC-96D8-72B1C117EAC3}" dt="2026-03-20T14:03:54.893" v="5162" actId="26606"/>
          <ac:spMkLst>
            <pc:docMk/>
            <pc:sldMk cId="2200585775" sldId="645"/>
            <ac:spMk id="19" creationId="{2FDF0794-1B86-42B2-B8C7-F60123E638ED}"/>
          </ac:spMkLst>
        </pc:spChg>
        <pc:spChg chg="add">
          <ac:chgData name="Catherine Morgan" userId="35048f38-7f06-4d34-924e-c19b9e3dcaf3" providerId="ADAL" clId="{45E73DB0-72C2-46FC-96D8-72B1C117EAC3}" dt="2026-03-20T14:03:54.893" v="5162" actId="26606"/>
          <ac:spMkLst>
            <pc:docMk/>
            <pc:sldMk cId="2200585775" sldId="645"/>
            <ac:spMk id="20" creationId="{EAA48FC5-3C83-4F1B-BC33-DF0B588F8317}"/>
          </ac:spMkLst>
        </pc:spChg>
        <pc:picChg chg="add mod ord">
          <ac:chgData name="Catherine Morgan" userId="35048f38-7f06-4d34-924e-c19b9e3dcaf3" providerId="ADAL" clId="{45E73DB0-72C2-46FC-96D8-72B1C117EAC3}" dt="2026-03-20T14:03:54.893" v="5162" actId="26606"/>
          <ac:picMkLst>
            <pc:docMk/>
            <pc:sldMk cId="2200585775" sldId="645"/>
            <ac:picMk id="9" creationId="{152F7FD7-2117-2397-97D1-42F6ABF3366D}"/>
          </ac:picMkLst>
        </pc:picChg>
        <pc:cxnChg chg="add del">
          <ac:chgData name="Catherine Morgan" userId="35048f38-7f06-4d34-924e-c19b9e3dcaf3" providerId="ADAL" clId="{45E73DB0-72C2-46FC-96D8-72B1C117EAC3}" dt="2026-03-20T14:03:54.871" v="5161" actId="26606"/>
          <ac:cxnSpMkLst>
            <pc:docMk/>
            <pc:sldMk cId="2200585775" sldId="645"/>
            <ac:cxnSpMk id="16" creationId="{46E49661-E258-450C-8150-A91A6B30D1CD}"/>
          </ac:cxnSpMkLst>
        </pc:cxnChg>
        <pc:cxnChg chg="add">
          <ac:chgData name="Catherine Morgan" userId="35048f38-7f06-4d34-924e-c19b9e3dcaf3" providerId="ADAL" clId="{45E73DB0-72C2-46FC-96D8-72B1C117EAC3}" dt="2026-03-20T14:03:54.893" v="5162" actId="26606"/>
          <ac:cxnSpMkLst>
            <pc:docMk/>
            <pc:sldMk cId="2200585775" sldId="645"/>
            <ac:cxnSpMk id="18" creationId="{62F01714-1A39-4194-BD47-8A9960C59985}"/>
          </ac:cxnSpMkLst>
        </pc:cxn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6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4C5612-19F7-4982-8921-4EB534278D6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A115B41-B37A-4D29-BFF6-EE47BB182345}">
      <dgm:prSet/>
      <dgm:spPr/>
      <dgm:t>
        <a:bodyPr/>
        <a:lstStyle/>
        <a:p>
          <a:r>
            <a:rPr lang="en-GB"/>
            <a:t>What does my data tell me?</a:t>
          </a:r>
          <a:endParaRPr lang="en-US"/>
        </a:p>
      </dgm:t>
    </dgm:pt>
    <dgm:pt modelId="{715C087D-EF90-405C-A094-E6D36F8FED1F}" type="parTrans" cxnId="{E5F044EC-B715-43CE-B678-776A7D877600}">
      <dgm:prSet/>
      <dgm:spPr/>
      <dgm:t>
        <a:bodyPr/>
        <a:lstStyle/>
        <a:p>
          <a:endParaRPr lang="en-US"/>
        </a:p>
      </dgm:t>
    </dgm:pt>
    <dgm:pt modelId="{1B4A577D-ED2E-4509-A1AC-FE7430B74408}" type="sibTrans" cxnId="{E5F044EC-B715-43CE-B678-776A7D877600}">
      <dgm:prSet/>
      <dgm:spPr/>
      <dgm:t>
        <a:bodyPr/>
        <a:lstStyle/>
        <a:p>
          <a:endParaRPr lang="en-US"/>
        </a:p>
      </dgm:t>
    </dgm:pt>
    <dgm:pt modelId="{9D8A5D46-592E-4617-9C3F-8DB3EDE31260}">
      <dgm:prSet/>
      <dgm:spPr/>
      <dgm:t>
        <a:bodyPr/>
        <a:lstStyle/>
        <a:p>
          <a:r>
            <a:rPr lang="en-GB"/>
            <a:t>What research decisions am I making in analysing my data - and what are the implications and limitations of these decisions? </a:t>
          </a:r>
          <a:endParaRPr lang="en-US"/>
        </a:p>
      </dgm:t>
    </dgm:pt>
    <dgm:pt modelId="{0D5DFDE6-D39D-4051-AED7-6DACAA91F19B}" type="parTrans" cxnId="{B62B032D-1D6A-4FC8-AF45-30D629B6966A}">
      <dgm:prSet/>
      <dgm:spPr/>
      <dgm:t>
        <a:bodyPr/>
        <a:lstStyle/>
        <a:p>
          <a:endParaRPr lang="en-US"/>
        </a:p>
      </dgm:t>
    </dgm:pt>
    <dgm:pt modelId="{E8DFCAEA-97DF-4126-9332-513B2C76EA11}" type="sibTrans" cxnId="{B62B032D-1D6A-4FC8-AF45-30D629B6966A}">
      <dgm:prSet/>
      <dgm:spPr/>
      <dgm:t>
        <a:bodyPr/>
        <a:lstStyle/>
        <a:p>
          <a:endParaRPr lang="en-US"/>
        </a:p>
      </dgm:t>
    </dgm:pt>
    <dgm:pt modelId="{B13F9FCF-F196-4371-9A60-0C3CB3676886}">
      <dgm:prSet/>
      <dgm:spPr/>
      <dgm:t>
        <a:bodyPr/>
        <a:lstStyle/>
        <a:p>
          <a:r>
            <a:rPr lang="en-GB"/>
            <a:t>What warrant do I have for the strength of my findings?</a:t>
          </a:r>
          <a:endParaRPr lang="en-US"/>
        </a:p>
      </dgm:t>
    </dgm:pt>
    <dgm:pt modelId="{EA6FE64B-C331-4712-8535-7A278C0B00E6}" type="parTrans" cxnId="{A59C6FB5-4E49-4645-A4F2-D89498A9E0E8}">
      <dgm:prSet/>
      <dgm:spPr/>
      <dgm:t>
        <a:bodyPr/>
        <a:lstStyle/>
        <a:p>
          <a:endParaRPr lang="en-US"/>
        </a:p>
      </dgm:t>
    </dgm:pt>
    <dgm:pt modelId="{E3776235-3C83-48EB-B5DC-259E5698E87B}" type="sibTrans" cxnId="{A59C6FB5-4E49-4645-A4F2-D89498A9E0E8}">
      <dgm:prSet/>
      <dgm:spPr/>
      <dgm:t>
        <a:bodyPr/>
        <a:lstStyle/>
        <a:p>
          <a:endParaRPr lang="en-US"/>
        </a:p>
      </dgm:t>
    </dgm:pt>
    <dgm:pt modelId="{12D34AB9-E640-45A1-AA47-BAE7458366D4}">
      <dgm:prSet/>
      <dgm:spPr/>
      <dgm:t>
        <a:bodyPr/>
        <a:lstStyle/>
        <a:p>
          <a:r>
            <a:rPr lang="en-GB"/>
            <a:t>What might my responses to my RQs be? </a:t>
          </a:r>
          <a:endParaRPr lang="en-US"/>
        </a:p>
      </dgm:t>
    </dgm:pt>
    <dgm:pt modelId="{43124BB6-A16E-434E-8A97-ABD4B191B002}" type="parTrans" cxnId="{7C01319A-98AD-44F9-8D60-D88ED91EE715}">
      <dgm:prSet/>
      <dgm:spPr/>
      <dgm:t>
        <a:bodyPr/>
        <a:lstStyle/>
        <a:p>
          <a:endParaRPr lang="en-US"/>
        </a:p>
      </dgm:t>
    </dgm:pt>
    <dgm:pt modelId="{1DFFB6CA-8202-4CEC-A509-C6182BC5679F}" type="sibTrans" cxnId="{7C01319A-98AD-44F9-8D60-D88ED91EE715}">
      <dgm:prSet/>
      <dgm:spPr/>
      <dgm:t>
        <a:bodyPr/>
        <a:lstStyle/>
        <a:p>
          <a:endParaRPr lang="en-US"/>
        </a:p>
      </dgm:t>
    </dgm:pt>
    <dgm:pt modelId="{2CB00491-8C8E-49FD-9595-3E3A242E3A79}" type="pres">
      <dgm:prSet presAssocID="{564C5612-19F7-4982-8921-4EB534278D62}" presName="root" presStyleCnt="0">
        <dgm:presLayoutVars>
          <dgm:dir/>
          <dgm:resizeHandles val="exact"/>
        </dgm:presLayoutVars>
      </dgm:prSet>
      <dgm:spPr/>
    </dgm:pt>
    <dgm:pt modelId="{B3B80343-3DF5-4AB6-AA78-EB1ADF00AB39}" type="pres">
      <dgm:prSet presAssocID="{8A115B41-B37A-4D29-BFF6-EE47BB182345}" presName="compNode" presStyleCnt="0"/>
      <dgm:spPr/>
    </dgm:pt>
    <dgm:pt modelId="{C83CA27F-FC7D-46E3-B8EC-4E53F77F42B8}" type="pres">
      <dgm:prSet presAssocID="{8A115B41-B37A-4D29-BFF6-EE47BB182345}" presName="bgRect" presStyleLbl="bgShp" presStyleIdx="0" presStyleCnt="4"/>
      <dgm:spPr/>
    </dgm:pt>
    <dgm:pt modelId="{992334D6-8DD2-42A5-AC67-951259F80DEF}" type="pres">
      <dgm:prSet presAssocID="{8A115B41-B37A-4D29-BFF6-EE47BB18234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25398395-3EC2-4DEA-B499-D724E67D3610}" type="pres">
      <dgm:prSet presAssocID="{8A115B41-B37A-4D29-BFF6-EE47BB182345}" presName="spaceRect" presStyleCnt="0"/>
      <dgm:spPr/>
    </dgm:pt>
    <dgm:pt modelId="{0E80BFA7-296A-45C1-A875-C766601B4094}" type="pres">
      <dgm:prSet presAssocID="{8A115B41-B37A-4D29-BFF6-EE47BB182345}" presName="parTx" presStyleLbl="revTx" presStyleIdx="0" presStyleCnt="4">
        <dgm:presLayoutVars>
          <dgm:chMax val="0"/>
          <dgm:chPref val="0"/>
        </dgm:presLayoutVars>
      </dgm:prSet>
      <dgm:spPr/>
    </dgm:pt>
    <dgm:pt modelId="{D25CD235-257F-42F3-B0D2-64F593B201F2}" type="pres">
      <dgm:prSet presAssocID="{1B4A577D-ED2E-4509-A1AC-FE7430B74408}" presName="sibTrans" presStyleCnt="0"/>
      <dgm:spPr/>
    </dgm:pt>
    <dgm:pt modelId="{E74E7AF9-2255-411F-B86A-8CB5196A8D70}" type="pres">
      <dgm:prSet presAssocID="{9D8A5D46-592E-4617-9C3F-8DB3EDE31260}" presName="compNode" presStyleCnt="0"/>
      <dgm:spPr/>
    </dgm:pt>
    <dgm:pt modelId="{FB768698-9FD9-4608-8B41-A9DB87AFF71A}" type="pres">
      <dgm:prSet presAssocID="{9D8A5D46-592E-4617-9C3F-8DB3EDE31260}" presName="bgRect" presStyleLbl="bgShp" presStyleIdx="1" presStyleCnt="4"/>
      <dgm:spPr/>
    </dgm:pt>
    <dgm:pt modelId="{47E45172-9AE7-45FF-A91A-01A3FC97B469}" type="pres">
      <dgm:prSet presAssocID="{9D8A5D46-592E-4617-9C3F-8DB3EDE312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08C12D11-BDA1-4E1F-8B0B-078F125C2A5E}" type="pres">
      <dgm:prSet presAssocID="{9D8A5D46-592E-4617-9C3F-8DB3EDE31260}" presName="spaceRect" presStyleCnt="0"/>
      <dgm:spPr/>
    </dgm:pt>
    <dgm:pt modelId="{A6F5A7E7-A709-451A-8541-EC10802C5F3D}" type="pres">
      <dgm:prSet presAssocID="{9D8A5D46-592E-4617-9C3F-8DB3EDE31260}" presName="parTx" presStyleLbl="revTx" presStyleIdx="1" presStyleCnt="4">
        <dgm:presLayoutVars>
          <dgm:chMax val="0"/>
          <dgm:chPref val="0"/>
        </dgm:presLayoutVars>
      </dgm:prSet>
      <dgm:spPr/>
    </dgm:pt>
    <dgm:pt modelId="{954D7498-92DD-436F-99C7-36CC5E95D9AD}" type="pres">
      <dgm:prSet presAssocID="{E8DFCAEA-97DF-4126-9332-513B2C76EA11}" presName="sibTrans" presStyleCnt="0"/>
      <dgm:spPr/>
    </dgm:pt>
    <dgm:pt modelId="{6F365A21-FD0A-4496-9C25-783269DC39E8}" type="pres">
      <dgm:prSet presAssocID="{B13F9FCF-F196-4371-9A60-0C3CB3676886}" presName="compNode" presStyleCnt="0"/>
      <dgm:spPr/>
    </dgm:pt>
    <dgm:pt modelId="{C0EEC7C9-E844-4E49-90E0-47F61E3CD3EF}" type="pres">
      <dgm:prSet presAssocID="{B13F9FCF-F196-4371-9A60-0C3CB3676886}" presName="bgRect" presStyleLbl="bgShp" presStyleIdx="2" presStyleCnt="4"/>
      <dgm:spPr/>
    </dgm:pt>
    <dgm:pt modelId="{AD966785-9A03-437E-8D71-6F0D3DA6F77B}" type="pres">
      <dgm:prSet presAssocID="{B13F9FCF-F196-4371-9A60-0C3CB36768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ian"/>
        </a:ext>
      </dgm:extLst>
    </dgm:pt>
    <dgm:pt modelId="{74E9D232-777C-44FA-9F00-0D050DC5DB91}" type="pres">
      <dgm:prSet presAssocID="{B13F9FCF-F196-4371-9A60-0C3CB3676886}" presName="spaceRect" presStyleCnt="0"/>
      <dgm:spPr/>
    </dgm:pt>
    <dgm:pt modelId="{6169F7C8-B8D8-43AD-8D62-D3D614645D6C}" type="pres">
      <dgm:prSet presAssocID="{B13F9FCF-F196-4371-9A60-0C3CB3676886}" presName="parTx" presStyleLbl="revTx" presStyleIdx="2" presStyleCnt="4">
        <dgm:presLayoutVars>
          <dgm:chMax val="0"/>
          <dgm:chPref val="0"/>
        </dgm:presLayoutVars>
      </dgm:prSet>
      <dgm:spPr/>
    </dgm:pt>
    <dgm:pt modelId="{506545C2-AEE4-4213-B703-904B418AB972}" type="pres">
      <dgm:prSet presAssocID="{E3776235-3C83-48EB-B5DC-259E5698E87B}" presName="sibTrans" presStyleCnt="0"/>
      <dgm:spPr/>
    </dgm:pt>
    <dgm:pt modelId="{3E804906-5E79-4DB3-9330-4ADE74CB0049}" type="pres">
      <dgm:prSet presAssocID="{12D34AB9-E640-45A1-AA47-BAE7458366D4}" presName="compNode" presStyleCnt="0"/>
      <dgm:spPr/>
    </dgm:pt>
    <dgm:pt modelId="{FF638756-9B49-42E8-9985-0294F5F18B5D}" type="pres">
      <dgm:prSet presAssocID="{12D34AB9-E640-45A1-AA47-BAE7458366D4}" presName="bgRect" presStyleLbl="bgShp" presStyleIdx="3" presStyleCnt="4"/>
      <dgm:spPr/>
    </dgm:pt>
    <dgm:pt modelId="{440FD96A-89A5-42A2-9770-2F898908BC24}" type="pres">
      <dgm:prSet presAssocID="{12D34AB9-E640-45A1-AA47-BAE7458366D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4B396A7A-BBC8-4C7F-99BB-282A9872E302}" type="pres">
      <dgm:prSet presAssocID="{12D34AB9-E640-45A1-AA47-BAE7458366D4}" presName="spaceRect" presStyleCnt="0"/>
      <dgm:spPr/>
    </dgm:pt>
    <dgm:pt modelId="{813FEE86-0895-47AC-9C67-A1E619A5AFB9}" type="pres">
      <dgm:prSet presAssocID="{12D34AB9-E640-45A1-AA47-BAE7458366D4}" presName="parTx" presStyleLbl="revTx" presStyleIdx="3" presStyleCnt="4">
        <dgm:presLayoutVars>
          <dgm:chMax val="0"/>
          <dgm:chPref val="0"/>
        </dgm:presLayoutVars>
      </dgm:prSet>
      <dgm:spPr/>
    </dgm:pt>
  </dgm:ptLst>
  <dgm:cxnLst>
    <dgm:cxn modelId="{C646C112-9688-4171-9EB1-CEB7513F5669}" type="presOf" srcId="{9D8A5D46-592E-4617-9C3F-8DB3EDE31260}" destId="{A6F5A7E7-A709-451A-8541-EC10802C5F3D}" srcOrd="0" destOrd="0" presId="urn:microsoft.com/office/officeart/2018/2/layout/IconVerticalSolidList"/>
    <dgm:cxn modelId="{B62B032D-1D6A-4FC8-AF45-30D629B6966A}" srcId="{564C5612-19F7-4982-8921-4EB534278D62}" destId="{9D8A5D46-592E-4617-9C3F-8DB3EDE31260}" srcOrd="1" destOrd="0" parTransId="{0D5DFDE6-D39D-4051-AED7-6DACAA91F19B}" sibTransId="{E8DFCAEA-97DF-4126-9332-513B2C76EA11}"/>
    <dgm:cxn modelId="{763B3A65-62BB-4FE8-BE04-BCA579705837}" type="presOf" srcId="{B13F9FCF-F196-4371-9A60-0C3CB3676886}" destId="{6169F7C8-B8D8-43AD-8D62-D3D614645D6C}" srcOrd="0" destOrd="0" presId="urn:microsoft.com/office/officeart/2018/2/layout/IconVerticalSolidList"/>
    <dgm:cxn modelId="{440CD447-51C7-4DCC-832B-D9F8C794193C}" type="presOf" srcId="{12D34AB9-E640-45A1-AA47-BAE7458366D4}" destId="{813FEE86-0895-47AC-9C67-A1E619A5AFB9}" srcOrd="0" destOrd="0" presId="urn:microsoft.com/office/officeart/2018/2/layout/IconVerticalSolidList"/>
    <dgm:cxn modelId="{5509714E-1CEA-4360-9781-4AF2E7BBD9AF}" type="presOf" srcId="{8A115B41-B37A-4D29-BFF6-EE47BB182345}" destId="{0E80BFA7-296A-45C1-A875-C766601B4094}" srcOrd="0" destOrd="0" presId="urn:microsoft.com/office/officeart/2018/2/layout/IconVerticalSolidList"/>
    <dgm:cxn modelId="{7C01319A-98AD-44F9-8D60-D88ED91EE715}" srcId="{564C5612-19F7-4982-8921-4EB534278D62}" destId="{12D34AB9-E640-45A1-AA47-BAE7458366D4}" srcOrd="3" destOrd="0" parTransId="{43124BB6-A16E-434E-8A97-ABD4B191B002}" sibTransId="{1DFFB6CA-8202-4CEC-A509-C6182BC5679F}"/>
    <dgm:cxn modelId="{A59C6FB5-4E49-4645-A4F2-D89498A9E0E8}" srcId="{564C5612-19F7-4982-8921-4EB534278D62}" destId="{B13F9FCF-F196-4371-9A60-0C3CB3676886}" srcOrd="2" destOrd="0" parTransId="{EA6FE64B-C331-4712-8535-7A278C0B00E6}" sibTransId="{E3776235-3C83-48EB-B5DC-259E5698E87B}"/>
    <dgm:cxn modelId="{121584CC-227A-44C9-B761-3747BD6809D8}" type="presOf" srcId="{564C5612-19F7-4982-8921-4EB534278D62}" destId="{2CB00491-8C8E-49FD-9595-3E3A242E3A79}" srcOrd="0" destOrd="0" presId="urn:microsoft.com/office/officeart/2018/2/layout/IconVerticalSolidList"/>
    <dgm:cxn modelId="{E5F044EC-B715-43CE-B678-776A7D877600}" srcId="{564C5612-19F7-4982-8921-4EB534278D62}" destId="{8A115B41-B37A-4D29-BFF6-EE47BB182345}" srcOrd="0" destOrd="0" parTransId="{715C087D-EF90-405C-A094-E6D36F8FED1F}" sibTransId="{1B4A577D-ED2E-4509-A1AC-FE7430B74408}"/>
    <dgm:cxn modelId="{92A5E83B-A34A-489D-904D-14651A79053C}" type="presParOf" srcId="{2CB00491-8C8E-49FD-9595-3E3A242E3A79}" destId="{B3B80343-3DF5-4AB6-AA78-EB1ADF00AB39}" srcOrd="0" destOrd="0" presId="urn:microsoft.com/office/officeart/2018/2/layout/IconVerticalSolidList"/>
    <dgm:cxn modelId="{7853A3E3-7E6C-499F-9953-8991ED6AF8E1}" type="presParOf" srcId="{B3B80343-3DF5-4AB6-AA78-EB1ADF00AB39}" destId="{C83CA27F-FC7D-46E3-B8EC-4E53F77F42B8}" srcOrd="0" destOrd="0" presId="urn:microsoft.com/office/officeart/2018/2/layout/IconVerticalSolidList"/>
    <dgm:cxn modelId="{251FEFFA-77AC-4C6C-825B-A8AB60DDF1B1}" type="presParOf" srcId="{B3B80343-3DF5-4AB6-AA78-EB1ADF00AB39}" destId="{992334D6-8DD2-42A5-AC67-951259F80DEF}" srcOrd="1" destOrd="0" presId="urn:microsoft.com/office/officeart/2018/2/layout/IconVerticalSolidList"/>
    <dgm:cxn modelId="{293A893B-E934-4634-AB10-4916E493A9A0}" type="presParOf" srcId="{B3B80343-3DF5-4AB6-AA78-EB1ADF00AB39}" destId="{25398395-3EC2-4DEA-B499-D724E67D3610}" srcOrd="2" destOrd="0" presId="urn:microsoft.com/office/officeart/2018/2/layout/IconVerticalSolidList"/>
    <dgm:cxn modelId="{5533CDCD-B603-477D-8E41-6C3B5DBA8EFC}" type="presParOf" srcId="{B3B80343-3DF5-4AB6-AA78-EB1ADF00AB39}" destId="{0E80BFA7-296A-45C1-A875-C766601B4094}" srcOrd="3" destOrd="0" presId="urn:microsoft.com/office/officeart/2018/2/layout/IconVerticalSolidList"/>
    <dgm:cxn modelId="{9979C2B5-089A-472A-A31C-3F71E314E049}" type="presParOf" srcId="{2CB00491-8C8E-49FD-9595-3E3A242E3A79}" destId="{D25CD235-257F-42F3-B0D2-64F593B201F2}" srcOrd="1" destOrd="0" presId="urn:microsoft.com/office/officeart/2018/2/layout/IconVerticalSolidList"/>
    <dgm:cxn modelId="{8C586D70-367F-4AE4-AE98-68FD7A107C25}" type="presParOf" srcId="{2CB00491-8C8E-49FD-9595-3E3A242E3A79}" destId="{E74E7AF9-2255-411F-B86A-8CB5196A8D70}" srcOrd="2" destOrd="0" presId="urn:microsoft.com/office/officeart/2018/2/layout/IconVerticalSolidList"/>
    <dgm:cxn modelId="{213F8330-DEF8-4DA4-9F7D-C6DCEC690E75}" type="presParOf" srcId="{E74E7AF9-2255-411F-B86A-8CB5196A8D70}" destId="{FB768698-9FD9-4608-8B41-A9DB87AFF71A}" srcOrd="0" destOrd="0" presId="urn:microsoft.com/office/officeart/2018/2/layout/IconVerticalSolidList"/>
    <dgm:cxn modelId="{2883A3C9-B91C-4525-AF34-472E15AB1315}" type="presParOf" srcId="{E74E7AF9-2255-411F-B86A-8CB5196A8D70}" destId="{47E45172-9AE7-45FF-A91A-01A3FC97B469}" srcOrd="1" destOrd="0" presId="urn:microsoft.com/office/officeart/2018/2/layout/IconVerticalSolidList"/>
    <dgm:cxn modelId="{99553165-473E-4A37-A244-A3DBAA77B424}" type="presParOf" srcId="{E74E7AF9-2255-411F-B86A-8CB5196A8D70}" destId="{08C12D11-BDA1-4E1F-8B0B-078F125C2A5E}" srcOrd="2" destOrd="0" presId="urn:microsoft.com/office/officeart/2018/2/layout/IconVerticalSolidList"/>
    <dgm:cxn modelId="{34D2F2FC-AD50-4C1E-8589-D9C0C9AEDB9C}" type="presParOf" srcId="{E74E7AF9-2255-411F-B86A-8CB5196A8D70}" destId="{A6F5A7E7-A709-451A-8541-EC10802C5F3D}" srcOrd="3" destOrd="0" presId="urn:microsoft.com/office/officeart/2018/2/layout/IconVerticalSolidList"/>
    <dgm:cxn modelId="{F018E031-55A8-4795-8A84-A477F22E711F}" type="presParOf" srcId="{2CB00491-8C8E-49FD-9595-3E3A242E3A79}" destId="{954D7498-92DD-436F-99C7-36CC5E95D9AD}" srcOrd="3" destOrd="0" presId="urn:microsoft.com/office/officeart/2018/2/layout/IconVerticalSolidList"/>
    <dgm:cxn modelId="{5E9515A3-912C-405F-85A8-57656AB40C1C}" type="presParOf" srcId="{2CB00491-8C8E-49FD-9595-3E3A242E3A79}" destId="{6F365A21-FD0A-4496-9C25-783269DC39E8}" srcOrd="4" destOrd="0" presId="urn:microsoft.com/office/officeart/2018/2/layout/IconVerticalSolidList"/>
    <dgm:cxn modelId="{AC5ADE1E-BBEF-4950-9F0B-DD1E4259DFD9}" type="presParOf" srcId="{6F365A21-FD0A-4496-9C25-783269DC39E8}" destId="{C0EEC7C9-E844-4E49-90E0-47F61E3CD3EF}" srcOrd="0" destOrd="0" presId="urn:microsoft.com/office/officeart/2018/2/layout/IconVerticalSolidList"/>
    <dgm:cxn modelId="{5E8DA472-C7C1-4F41-AA2D-1F62489BA613}" type="presParOf" srcId="{6F365A21-FD0A-4496-9C25-783269DC39E8}" destId="{AD966785-9A03-437E-8D71-6F0D3DA6F77B}" srcOrd="1" destOrd="0" presId="urn:microsoft.com/office/officeart/2018/2/layout/IconVerticalSolidList"/>
    <dgm:cxn modelId="{11C6149F-6439-4383-A345-4B9D03B1F525}" type="presParOf" srcId="{6F365A21-FD0A-4496-9C25-783269DC39E8}" destId="{74E9D232-777C-44FA-9F00-0D050DC5DB91}" srcOrd="2" destOrd="0" presId="urn:microsoft.com/office/officeart/2018/2/layout/IconVerticalSolidList"/>
    <dgm:cxn modelId="{3E44094B-7830-40B6-AA45-010230332170}" type="presParOf" srcId="{6F365A21-FD0A-4496-9C25-783269DC39E8}" destId="{6169F7C8-B8D8-43AD-8D62-D3D614645D6C}" srcOrd="3" destOrd="0" presId="urn:microsoft.com/office/officeart/2018/2/layout/IconVerticalSolidList"/>
    <dgm:cxn modelId="{94A4D40F-7944-4CA2-9741-9082B5B36B75}" type="presParOf" srcId="{2CB00491-8C8E-49FD-9595-3E3A242E3A79}" destId="{506545C2-AEE4-4213-B703-904B418AB972}" srcOrd="5" destOrd="0" presId="urn:microsoft.com/office/officeart/2018/2/layout/IconVerticalSolidList"/>
    <dgm:cxn modelId="{4EEF5AF8-A079-4B76-81CB-B77044E2083C}" type="presParOf" srcId="{2CB00491-8C8E-49FD-9595-3E3A242E3A79}" destId="{3E804906-5E79-4DB3-9330-4ADE74CB0049}" srcOrd="6" destOrd="0" presId="urn:microsoft.com/office/officeart/2018/2/layout/IconVerticalSolidList"/>
    <dgm:cxn modelId="{5C72CCDD-C502-4D61-ABD6-AFB8F03C037B}" type="presParOf" srcId="{3E804906-5E79-4DB3-9330-4ADE74CB0049}" destId="{FF638756-9B49-42E8-9985-0294F5F18B5D}" srcOrd="0" destOrd="0" presId="urn:microsoft.com/office/officeart/2018/2/layout/IconVerticalSolidList"/>
    <dgm:cxn modelId="{FA60F5C4-25AE-4682-9397-83EA37FA0E68}" type="presParOf" srcId="{3E804906-5E79-4DB3-9330-4ADE74CB0049}" destId="{440FD96A-89A5-42A2-9770-2F898908BC24}" srcOrd="1" destOrd="0" presId="urn:microsoft.com/office/officeart/2018/2/layout/IconVerticalSolidList"/>
    <dgm:cxn modelId="{0A8B9F8C-D44E-4233-9CC4-D440E251ED18}" type="presParOf" srcId="{3E804906-5E79-4DB3-9330-4ADE74CB0049}" destId="{4B396A7A-BBC8-4C7F-99BB-282A9872E302}" srcOrd="2" destOrd="0" presId="urn:microsoft.com/office/officeart/2018/2/layout/IconVerticalSolidList"/>
    <dgm:cxn modelId="{7F496CF9-CF03-47D9-9CBF-FE2C337E98EA}" type="presParOf" srcId="{3E804906-5E79-4DB3-9330-4ADE74CB0049}" destId="{813FEE86-0895-47AC-9C67-A1E619A5AF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EC744C-F43C-4F1F-8279-53A6E8C4E4A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376DDEEE-C967-4082-AC9B-044B329AF9C3}">
      <dgm:prSet/>
      <dgm:spPr/>
      <dgm:t>
        <a:bodyPr/>
        <a:lstStyle/>
        <a:p>
          <a:r>
            <a:rPr lang="en-GB" dirty="0"/>
            <a:t>Naturalism</a:t>
          </a:r>
        </a:p>
        <a:p>
          <a:r>
            <a:rPr lang="en-GB" b="0" i="0" dirty="0"/>
            <a:t>capturing speech as accurately and completely as possible, including stutters, pauses and non-verbal cues; aiming for a realistic representation of the interview</a:t>
          </a:r>
          <a:endParaRPr lang="en-US" dirty="0"/>
        </a:p>
      </dgm:t>
    </dgm:pt>
    <dgm:pt modelId="{BBC8B617-CAAB-4014-B41F-E625F127409A}" type="parTrans" cxnId="{13F2DE0C-08A8-4284-A5E8-139E8B2F33B7}">
      <dgm:prSet/>
      <dgm:spPr/>
      <dgm:t>
        <a:bodyPr/>
        <a:lstStyle/>
        <a:p>
          <a:endParaRPr lang="en-US"/>
        </a:p>
      </dgm:t>
    </dgm:pt>
    <dgm:pt modelId="{975CAA57-95EA-4687-A6EB-9E06035221A5}" type="sibTrans" cxnId="{13F2DE0C-08A8-4284-A5E8-139E8B2F33B7}">
      <dgm:prSet/>
      <dgm:spPr/>
      <dgm:t>
        <a:bodyPr/>
        <a:lstStyle/>
        <a:p>
          <a:endParaRPr lang="en-US"/>
        </a:p>
      </dgm:t>
    </dgm:pt>
    <dgm:pt modelId="{DCD0F251-1D56-497F-BF5C-30170FA23F30}">
      <dgm:prSet/>
      <dgm:spPr/>
      <dgm:t>
        <a:bodyPr/>
        <a:lstStyle/>
        <a:p>
          <a:r>
            <a:rPr lang="en-GB" dirty="0" err="1"/>
            <a:t>Denaturalism</a:t>
          </a:r>
          <a:endParaRPr lang="en-GB" dirty="0"/>
        </a:p>
        <a:p>
          <a:r>
            <a:rPr lang="en-GB" dirty="0"/>
            <a:t>grammar is corrected; interview noise (e.g. stutters, pauses) is removed; non-standard accents are standardised</a:t>
          </a:r>
          <a:endParaRPr lang="en-US" dirty="0"/>
        </a:p>
      </dgm:t>
    </dgm:pt>
    <dgm:pt modelId="{1B8B6474-FCB2-4B68-A23A-B49E166AEA98}" type="parTrans" cxnId="{5B012524-E143-4B60-B2C0-2237738B2E2C}">
      <dgm:prSet/>
      <dgm:spPr/>
      <dgm:t>
        <a:bodyPr/>
        <a:lstStyle/>
        <a:p>
          <a:endParaRPr lang="en-US"/>
        </a:p>
      </dgm:t>
    </dgm:pt>
    <dgm:pt modelId="{48F90CBE-4A13-47F1-B476-AECA7768E7C2}" type="sibTrans" cxnId="{5B012524-E143-4B60-B2C0-2237738B2E2C}">
      <dgm:prSet/>
      <dgm:spPr/>
      <dgm:t>
        <a:bodyPr/>
        <a:lstStyle/>
        <a:p>
          <a:endParaRPr lang="en-US"/>
        </a:p>
      </dgm:t>
    </dgm:pt>
    <dgm:pt modelId="{E1992BFA-883C-4B09-9781-B49FA7610DAA}" type="pres">
      <dgm:prSet presAssocID="{4BEC744C-F43C-4F1F-8279-53A6E8C4E4AC}" presName="hierChild1" presStyleCnt="0">
        <dgm:presLayoutVars>
          <dgm:chPref val="1"/>
          <dgm:dir/>
          <dgm:animOne val="branch"/>
          <dgm:animLvl val="lvl"/>
          <dgm:resizeHandles/>
        </dgm:presLayoutVars>
      </dgm:prSet>
      <dgm:spPr/>
    </dgm:pt>
    <dgm:pt modelId="{C51E4E0F-750C-407E-A7B3-5947824E10DE}" type="pres">
      <dgm:prSet presAssocID="{376DDEEE-C967-4082-AC9B-044B329AF9C3}" presName="hierRoot1" presStyleCnt="0"/>
      <dgm:spPr/>
    </dgm:pt>
    <dgm:pt modelId="{91C44510-FE27-4E9B-B0D7-9A37A97D68EA}" type="pres">
      <dgm:prSet presAssocID="{376DDEEE-C967-4082-AC9B-044B329AF9C3}" presName="composite" presStyleCnt="0"/>
      <dgm:spPr/>
    </dgm:pt>
    <dgm:pt modelId="{A1412D3B-5DEC-4B48-8A25-1D8DBFDE3ECA}" type="pres">
      <dgm:prSet presAssocID="{376DDEEE-C967-4082-AC9B-044B329AF9C3}" presName="background" presStyleLbl="node0" presStyleIdx="0" presStyleCnt="2"/>
      <dgm:spPr/>
    </dgm:pt>
    <dgm:pt modelId="{985FB3D0-035B-49A6-8BCB-ED7C1802272B}" type="pres">
      <dgm:prSet presAssocID="{376DDEEE-C967-4082-AC9B-044B329AF9C3}" presName="text" presStyleLbl="fgAcc0" presStyleIdx="0" presStyleCnt="2">
        <dgm:presLayoutVars>
          <dgm:chPref val="3"/>
        </dgm:presLayoutVars>
      </dgm:prSet>
      <dgm:spPr/>
    </dgm:pt>
    <dgm:pt modelId="{B6F78BF0-AAF7-43A4-884E-C59FD3E1A7BB}" type="pres">
      <dgm:prSet presAssocID="{376DDEEE-C967-4082-AC9B-044B329AF9C3}" presName="hierChild2" presStyleCnt="0"/>
      <dgm:spPr/>
    </dgm:pt>
    <dgm:pt modelId="{B9308F2D-2E36-4E6F-B129-C1337E3AEA50}" type="pres">
      <dgm:prSet presAssocID="{DCD0F251-1D56-497F-BF5C-30170FA23F30}" presName="hierRoot1" presStyleCnt="0"/>
      <dgm:spPr/>
    </dgm:pt>
    <dgm:pt modelId="{68BBAEAB-DF63-4796-ACB2-EF84489FBEF7}" type="pres">
      <dgm:prSet presAssocID="{DCD0F251-1D56-497F-BF5C-30170FA23F30}" presName="composite" presStyleCnt="0"/>
      <dgm:spPr/>
    </dgm:pt>
    <dgm:pt modelId="{0B725F0B-2BE2-475A-9025-2351D483F418}" type="pres">
      <dgm:prSet presAssocID="{DCD0F251-1D56-497F-BF5C-30170FA23F30}" presName="background" presStyleLbl="node0" presStyleIdx="1" presStyleCnt="2"/>
      <dgm:spPr/>
    </dgm:pt>
    <dgm:pt modelId="{BB062A29-1DD2-4E38-A16D-754A5DD53582}" type="pres">
      <dgm:prSet presAssocID="{DCD0F251-1D56-497F-BF5C-30170FA23F30}" presName="text" presStyleLbl="fgAcc0" presStyleIdx="1" presStyleCnt="2">
        <dgm:presLayoutVars>
          <dgm:chPref val="3"/>
        </dgm:presLayoutVars>
      </dgm:prSet>
      <dgm:spPr/>
    </dgm:pt>
    <dgm:pt modelId="{72EEAC1E-A36D-4F16-9761-68532D576366}" type="pres">
      <dgm:prSet presAssocID="{DCD0F251-1D56-497F-BF5C-30170FA23F30}" presName="hierChild2" presStyleCnt="0"/>
      <dgm:spPr/>
    </dgm:pt>
  </dgm:ptLst>
  <dgm:cxnLst>
    <dgm:cxn modelId="{13F2DE0C-08A8-4284-A5E8-139E8B2F33B7}" srcId="{4BEC744C-F43C-4F1F-8279-53A6E8C4E4AC}" destId="{376DDEEE-C967-4082-AC9B-044B329AF9C3}" srcOrd="0" destOrd="0" parTransId="{BBC8B617-CAAB-4014-B41F-E625F127409A}" sibTransId="{975CAA57-95EA-4687-A6EB-9E06035221A5}"/>
    <dgm:cxn modelId="{5B012524-E143-4B60-B2C0-2237738B2E2C}" srcId="{4BEC744C-F43C-4F1F-8279-53A6E8C4E4AC}" destId="{DCD0F251-1D56-497F-BF5C-30170FA23F30}" srcOrd="1" destOrd="0" parTransId="{1B8B6474-FCB2-4B68-A23A-B49E166AEA98}" sibTransId="{48F90CBE-4A13-47F1-B476-AECA7768E7C2}"/>
    <dgm:cxn modelId="{E50F3831-9B55-42FD-9B0B-22BFEB77D4EF}" type="presOf" srcId="{DCD0F251-1D56-497F-BF5C-30170FA23F30}" destId="{BB062A29-1DD2-4E38-A16D-754A5DD53582}" srcOrd="0" destOrd="0" presId="urn:microsoft.com/office/officeart/2005/8/layout/hierarchy1"/>
    <dgm:cxn modelId="{8616B286-808C-4395-BE34-C3AFF2C47B60}" type="presOf" srcId="{376DDEEE-C967-4082-AC9B-044B329AF9C3}" destId="{985FB3D0-035B-49A6-8BCB-ED7C1802272B}" srcOrd="0" destOrd="0" presId="urn:microsoft.com/office/officeart/2005/8/layout/hierarchy1"/>
    <dgm:cxn modelId="{30564AAB-81C5-4526-A35F-8A31D06B8189}" type="presOf" srcId="{4BEC744C-F43C-4F1F-8279-53A6E8C4E4AC}" destId="{E1992BFA-883C-4B09-9781-B49FA7610DAA}" srcOrd="0" destOrd="0" presId="urn:microsoft.com/office/officeart/2005/8/layout/hierarchy1"/>
    <dgm:cxn modelId="{C46EA5CB-7B55-4CC6-A1B0-A3A30E105057}" type="presParOf" srcId="{E1992BFA-883C-4B09-9781-B49FA7610DAA}" destId="{C51E4E0F-750C-407E-A7B3-5947824E10DE}" srcOrd="0" destOrd="0" presId="urn:microsoft.com/office/officeart/2005/8/layout/hierarchy1"/>
    <dgm:cxn modelId="{0E750189-3334-415D-9C35-A5F7146EB77F}" type="presParOf" srcId="{C51E4E0F-750C-407E-A7B3-5947824E10DE}" destId="{91C44510-FE27-4E9B-B0D7-9A37A97D68EA}" srcOrd="0" destOrd="0" presId="urn:microsoft.com/office/officeart/2005/8/layout/hierarchy1"/>
    <dgm:cxn modelId="{CA12134A-ADDE-43EE-9AF2-A27E8EB59F59}" type="presParOf" srcId="{91C44510-FE27-4E9B-B0D7-9A37A97D68EA}" destId="{A1412D3B-5DEC-4B48-8A25-1D8DBFDE3ECA}" srcOrd="0" destOrd="0" presId="urn:microsoft.com/office/officeart/2005/8/layout/hierarchy1"/>
    <dgm:cxn modelId="{8153B65A-5C9B-4EAA-9E58-729942C0245A}" type="presParOf" srcId="{91C44510-FE27-4E9B-B0D7-9A37A97D68EA}" destId="{985FB3D0-035B-49A6-8BCB-ED7C1802272B}" srcOrd="1" destOrd="0" presId="urn:microsoft.com/office/officeart/2005/8/layout/hierarchy1"/>
    <dgm:cxn modelId="{C09BD0BB-DECD-4E90-ADBF-02AB9D1A18A1}" type="presParOf" srcId="{C51E4E0F-750C-407E-A7B3-5947824E10DE}" destId="{B6F78BF0-AAF7-43A4-884E-C59FD3E1A7BB}" srcOrd="1" destOrd="0" presId="urn:microsoft.com/office/officeart/2005/8/layout/hierarchy1"/>
    <dgm:cxn modelId="{DBB63F02-3D93-4894-9360-A67F85E098C7}" type="presParOf" srcId="{E1992BFA-883C-4B09-9781-B49FA7610DAA}" destId="{B9308F2D-2E36-4E6F-B129-C1337E3AEA50}" srcOrd="1" destOrd="0" presId="urn:microsoft.com/office/officeart/2005/8/layout/hierarchy1"/>
    <dgm:cxn modelId="{B49DE94D-4941-434C-BF25-D356B1E19C46}" type="presParOf" srcId="{B9308F2D-2E36-4E6F-B129-C1337E3AEA50}" destId="{68BBAEAB-DF63-4796-ACB2-EF84489FBEF7}" srcOrd="0" destOrd="0" presId="urn:microsoft.com/office/officeart/2005/8/layout/hierarchy1"/>
    <dgm:cxn modelId="{0E38A9A9-3A32-42E6-94C2-0CE4C7F45DF8}" type="presParOf" srcId="{68BBAEAB-DF63-4796-ACB2-EF84489FBEF7}" destId="{0B725F0B-2BE2-475A-9025-2351D483F418}" srcOrd="0" destOrd="0" presId="urn:microsoft.com/office/officeart/2005/8/layout/hierarchy1"/>
    <dgm:cxn modelId="{D2870588-17F0-476D-A913-F08F8AF32AAB}" type="presParOf" srcId="{68BBAEAB-DF63-4796-ACB2-EF84489FBEF7}" destId="{BB062A29-1DD2-4E38-A16D-754A5DD53582}" srcOrd="1" destOrd="0" presId="urn:microsoft.com/office/officeart/2005/8/layout/hierarchy1"/>
    <dgm:cxn modelId="{B0ADC19C-128B-4C0C-B136-EAB3C6286685}" type="presParOf" srcId="{B9308F2D-2E36-4E6F-B129-C1337E3AEA50}" destId="{72EEAC1E-A36D-4F16-9761-68532D5763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C18FBF-3FF5-4C16-97CF-AF03740D7AB6}" type="doc">
      <dgm:prSet loTypeId="urn:microsoft.com/office/officeart/2005/8/layout/hList9" loCatId="list" qsTypeId="urn:microsoft.com/office/officeart/2005/8/quickstyle/simple1" qsCatId="simple" csTypeId="urn:microsoft.com/office/officeart/2005/8/colors/colorful2" csCatId="colorful" phldr="1"/>
      <dgm:spPr/>
      <dgm:t>
        <a:bodyPr/>
        <a:lstStyle/>
        <a:p>
          <a:endParaRPr lang="en-US"/>
        </a:p>
      </dgm:t>
    </dgm:pt>
    <dgm:pt modelId="{B4F1B46E-22B2-4721-950C-8704487586DC}">
      <dgm:prSet phldrT="[Text]"/>
      <dgm:spPr/>
      <dgm:t>
        <a:bodyPr/>
        <a:lstStyle/>
        <a:p>
          <a:r>
            <a:rPr lang="en-US" dirty="0"/>
            <a:t>Focus group 1</a:t>
          </a:r>
        </a:p>
      </dgm:t>
    </dgm:pt>
    <dgm:pt modelId="{E8A66543-CC4D-4785-A93E-5B125E09F826}" type="parTrans" cxnId="{2C8317B2-2EBB-4589-86EA-C77B3B6E81AA}">
      <dgm:prSet/>
      <dgm:spPr/>
      <dgm:t>
        <a:bodyPr/>
        <a:lstStyle/>
        <a:p>
          <a:endParaRPr lang="en-US"/>
        </a:p>
      </dgm:t>
    </dgm:pt>
    <dgm:pt modelId="{A7E2530A-34E2-4E9F-BC78-8920BA140C41}" type="sibTrans" cxnId="{2C8317B2-2EBB-4589-86EA-C77B3B6E81AA}">
      <dgm:prSet/>
      <dgm:spPr/>
      <dgm:t>
        <a:bodyPr/>
        <a:lstStyle/>
        <a:p>
          <a:endParaRPr lang="en-US"/>
        </a:p>
      </dgm:t>
    </dgm:pt>
    <dgm:pt modelId="{9D72CDD3-5859-43DB-BD75-0C3C30E3DE62}">
      <dgm:prSet phldrT="[Text]"/>
      <dgm:spPr/>
      <dgm:t>
        <a:bodyPr/>
        <a:lstStyle/>
        <a:p>
          <a:r>
            <a:rPr lang="en-US" dirty="0"/>
            <a:t>Theme 1</a:t>
          </a:r>
        </a:p>
      </dgm:t>
    </dgm:pt>
    <dgm:pt modelId="{1D5B1F83-33A7-4298-BC11-2B1252AFAEA5}" type="parTrans" cxnId="{DDB5AD9A-40B0-48EF-AF2C-8CCDA330F7FE}">
      <dgm:prSet/>
      <dgm:spPr/>
      <dgm:t>
        <a:bodyPr/>
        <a:lstStyle/>
        <a:p>
          <a:endParaRPr lang="en-US"/>
        </a:p>
      </dgm:t>
    </dgm:pt>
    <dgm:pt modelId="{15E25BD4-1EBF-43C2-8885-DBF66B8429E1}" type="sibTrans" cxnId="{DDB5AD9A-40B0-48EF-AF2C-8CCDA330F7FE}">
      <dgm:prSet/>
      <dgm:spPr/>
      <dgm:t>
        <a:bodyPr/>
        <a:lstStyle/>
        <a:p>
          <a:endParaRPr lang="en-US"/>
        </a:p>
      </dgm:t>
    </dgm:pt>
    <dgm:pt modelId="{F9D46839-CD06-4669-AAE4-4D1E9AFEDA78}">
      <dgm:prSet phldrT="[Text]"/>
      <dgm:spPr/>
      <dgm:t>
        <a:bodyPr/>
        <a:lstStyle/>
        <a:p>
          <a:r>
            <a:rPr lang="en-US" dirty="0"/>
            <a:t>Theme 2</a:t>
          </a:r>
        </a:p>
      </dgm:t>
    </dgm:pt>
    <dgm:pt modelId="{B6B535D8-00AB-4FA1-AAEC-92498ABC6F4C}" type="parTrans" cxnId="{AD25A8A0-4628-40E2-8C9E-64E6AD4D4D91}">
      <dgm:prSet/>
      <dgm:spPr/>
      <dgm:t>
        <a:bodyPr/>
        <a:lstStyle/>
        <a:p>
          <a:endParaRPr lang="en-US"/>
        </a:p>
      </dgm:t>
    </dgm:pt>
    <dgm:pt modelId="{6497F199-DC2A-41F9-A449-D395E6BC4900}" type="sibTrans" cxnId="{AD25A8A0-4628-40E2-8C9E-64E6AD4D4D91}">
      <dgm:prSet/>
      <dgm:spPr/>
      <dgm:t>
        <a:bodyPr/>
        <a:lstStyle/>
        <a:p>
          <a:endParaRPr lang="en-US"/>
        </a:p>
      </dgm:t>
    </dgm:pt>
    <dgm:pt modelId="{7CB6360B-4022-4E96-922B-A12DE0E2A39F}">
      <dgm:prSet phldrT="[Text]"/>
      <dgm:spPr/>
      <dgm:t>
        <a:bodyPr/>
        <a:lstStyle/>
        <a:p>
          <a:r>
            <a:rPr lang="en-US" dirty="0"/>
            <a:t>Theme 3</a:t>
          </a:r>
        </a:p>
      </dgm:t>
    </dgm:pt>
    <dgm:pt modelId="{44B2858F-607B-47DF-B44B-EA7D73FDC9F2}" type="parTrans" cxnId="{CD5EFFB3-C9FD-4DAC-8D97-0C2FB02B380B}">
      <dgm:prSet/>
      <dgm:spPr/>
      <dgm:t>
        <a:bodyPr/>
        <a:lstStyle/>
        <a:p>
          <a:endParaRPr lang="en-US"/>
        </a:p>
      </dgm:t>
    </dgm:pt>
    <dgm:pt modelId="{B35ED9D1-2A17-4034-8D08-4945CA54F6C9}" type="sibTrans" cxnId="{CD5EFFB3-C9FD-4DAC-8D97-0C2FB02B380B}">
      <dgm:prSet/>
      <dgm:spPr/>
      <dgm:t>
        <a:bodyPr/>
        <a:lstStyle/>
        <a:p>
          <a:endParaRPr lang="en-US"/>
        </a:p>
      </dgm:t>
    </dgm:pt>
    <dgm:pt modelId="{70879558-61CA-4CCD-B2D6-5349B01EF337}">
      <dgm:prSet phldrT="[Text]"/>
      <dgm:spPr/>
      <dgm:t>
        <a:bodyPr/>
        <a:lstStyle/>
        <a:p>
          <a:r>
            <a:rPr lang="en-US" dirty="0"/>
            <a:t>Theme 4</a:t>
          </a:r>
        </a:p>
      </dgm:t>
    </dgm:pt>
    <dgm:pt modelId="{95F5E6EE-4E8D-49F8-8C9E-8BBFD01B6A0E}" type="parTrans" cxnId="{8FAB4659-6291-457D-941A-93BCD304031A}">
      <dgm:prSet/>
      <dgm:spPr/>
      <dgm:t>
        <a:bodyPr/>
        <a:lstStyle/>
        <a:p>
          <a:endParaRPr lang="en-US"/>
        </a:p>
      </dgm:t>
    </dgm:pt>
    <dgm:pt modelId="{053E317B-DD3F-4AFF-90D1-A55D37D325DC}" type="sibTrans" cxnId="{8FAB4659-6291-457D-941A-93BCD304031A}">
      <dgm:prSet/>
      <dgm:spPr/>
      <dgm:t>
        <a:bodyPr/>
        <a:lstStyle/>
        <a:p>
          <a:endParaRPr lang="en-US"/>
        </a:p>
      </dgm:t>
    </dgm:pt>
    <dgm:pt modelId="{F2881FB1-6580-4F21-A283-BFAA6F91D5D2}">
      <dgm:prSet phldrT="[Text]"/>
      <dgm:spPr/>
      <dgm:t>
        <a:bodyPr/>
        <a:lstStyle/>
        <a:p>
          <a:r>
            <a:rPr lang="en-US" dirty="0"/>
            <a:t>Focus group 2</a:t>
          </a:r>
        </a:p>
      </dgm:t>
    </dgm:pt>
    <dgm:pt modelId="{2D960FDD-BADA-480D-9043-497C56588AD3}" type="parTrans" cxnId="{4A31D641-1B5D-46D3-B685-0C4DC6EFE71B}">
      <dgm:prSet/>
      <dgm:spPr/>
      <dgm:t>
        <a:bodyPr/>
        <a:lstStyle/>
        <a:p>
          <a:endParaRPr lang="en-US"/>
        </a:p>
      </dgm:t>
    </dgm:pt>
    <dgm:pt modelId="{A5ABDC17-7AB5-4F0E-992A-F9343F5D74EB}" type="sibTrans" cxnId="{4A31D641-1B5D-46D3-B685-0C4DC6EFE71B}">
      <dgm:prSet/>
      <dgm:spPr/>
      <dgm:t>
        <a:bodyPr/>
        <a:lstStyle/>
        <a:p>
          <a:endParaRPr lang="en-US"/>
        </a:p>
      </dgm:t>
    </dgm:pt>
    <dgm:pt modelId="{D5197DDB-D5D2-499F-B255-CF7BB5AE2B43}">
      <dgm:prSet phldrT="[Text]"/>
      <dgm:spPr/>
      <dgm:t>
        <a:bodyPr/>
        <a:lstStyle/>
        <a:p>
          <a:endParaRPr lang="en-US" dirty="0"/>
        </a:p>
      </dgm:t>
    </dgm:pt>
    <dgm:pt modelId="{B14A4DC9-F40A-4867-ADB8-4BA8A1F83766}" type="parTrans" cxnId="{3204ED53-15A0-4643-A582-021A785F1BA2}">
      <dgm:prSet/>
      <dgm:spPr/>
      <dgm:t>
        <a:bodyPr/>
        <a:lstStyle/>
        <a:p>
          <a:endParaRPr lang="en-US"/>
        </a:p>
      </dgm:t>
    </dgm:pt>
    <dgm:pt modelId="{29F2454A-2FA8-4B3A-AC63-4A0B9FD04A75}" type="sibTrans" cxnId="{3204ED53-15A0-4643-A582-021A785F1BA2}">
      <dgm:prSet/>
      <dgm:spPr/>
      <dgm:t>
        <a:bodyPr/>
        <a:lstStyle/>
        <a:p>
          <a:endParaRPr lang="en-US"/>
        </a:p>
      </dgm:t>
    </dgm:pt>
    <dgm:pt modelId="{29E78340-8EBE-415C-B973-78A91A054B9C}">
      <dgm:prSet phldrT="[Text]"/>
      <dgm:spPr/>
      <dgm:t>
        <a:bodyPr/>
        <a:lstStyle/>
        <a:p>
          <a:endParaRPr lang="en-US" dirty="0"/>
        </a:p>
      </dgm:t>
    </dgm:pt>
    <dgm:pt modelId="{FF4E5F97-6974-4E39-A85D-DCB2E100798E}" type="parTrans" cxnId="{311348D8-FDE3-4C22-99F5-3B98C5F51F0D}">
      <dgm:prSet/>
      <dgm:spPr/>
      <dgm:t>
        <a:bodyPr/>
        <a:lstStyle/>
        <a:p>
          <a:endParaRPr lang="en-US"/>
        </a:p>
      </dgm:t>
    </dgm:pt>
    <dgm:pt modelId="{B4B9A51E-FA34-465E-B5B4-81CD76EB3FC2}" type="sibTrans" cxnId="{311348D8-FDE3-4C22-99F5-3B98C5F51F0D}">
      <dgm:prSet/>
      <dgm:spPr/>
      <dgm:t>
        <a:bodyPr/>
        <a:lstStyle/>
        <a:p>
          <a:endParaRPr lang="en-US"/>
        </a:p>
      </dgm:t>
    </dgm:pt>
    <dgm:pt modelId="{8321AB85-EA8C-4958-B404-B4C118CB3C18}">
      <dgm:prSet phldrT="[Text]"/>
      <dgm:spPr/>
      <dgm:t>
        <a:bodyPr/>
        <a:lstStyle/>
        <a:p>
          <a:endParaRPr lang="en-US" dirty="0"/>
        </a:p>
      </dgm:t>
    </dgm:pt>
    <dgm:pt modelId="{24ABE8B3-7220-436D-9636-F7B4C0B99576}" type="parTrans" cxnId="{129AEA77-5D2A-49D4-956D-99009974B6C5}">
      <dgm:prSet/>
      <dgm:spPr/>
      <dgm:t>
        <a:bodyPr/>
        <a:lstStyle/>
        <a:p>
          <a:endParaRPr lang="en-US"/>
        </a:p>
      </dgm:t>
    </dgm:pt>
    <dgm:pt modelId="{AA5F76CE-8FD4-4692-8BB1-EF84CF9D365E}" type="sibTrans" cxnId="{129AEA77-5D2A-49D4-956D-99009974B6C5}">
      <dgm:prSet/>
      <dgm:spPr/>
      <dgm:t>
        <a:bodyPr/>
        <a:lstStyle/>
        <a:p>
          <a:endParaRPr lang="en-US"/>
        </a:p>
      </dgm:t>
    </dgm:pt>
    <dgm:pt modelId="{6352CA33-6755-44BE-808F-400DA4CF80A7}">
      <dgm:prSet phldrT="[Text]"/>
      <dgm:spPr/>
      <dgm:t>
        <a:bodyPr/>
        <a:lstStyle/>
        <a:p>
          <a:r>
            <a:rPr lang="en-US" dirty="0"/>
            <a:t>Focus group 3</a:t>
          </a:r>
        </a:p>
      </dgm:t>
    </dgm:pt>
    <dgm:pt modelId="{AEB59203-63BA-4A96-BADC-40BAEBD9AA40}" type="parTrans" cxnId="{82BAE5DD-3A79-4870-9019-1254385E0650}">
      <dgm:prSet/>
      <dgm:spPr/>
      <dgm:t>
        <a:bodyPr/>
        <a:lstStyle/>
        <a:p>
          <a:endParaRPr lang="en-US"/>
        </a:p>
      </dgm:t>
    </dgm:pt>
    <dgm:pt modelId="{AAB4CF73-4B9B-4AA0-9074-16C2D2AE00A1}" type="sibTrans" cxnId="{82BAE5DD-3A79-4870-9019-1254385E0650}">
      <dgm:prSet/>
      <dgm:spPr/>
      <dgm:t>
        <a:bodyPr/>
        <a:lstStyle/>
        <a:p>
          <a:endParaRPr lang="en-US"/>
        </a:p>
      </dgm:t>
    </dgm:pt>
    <dgm:pt modelId="{9614A323-64B1-4077-A841-022051EC749A}">
      <dgm:prSet phldrT="[Text]"/>
      <dgm:spPr/>
      <dgm:t>
        <a:bodyPr/>
        <a:lstStyle/>
        <a:p>
          <a:endParaRPr lang="en-US" dirty="0"/>
        </a:p>
      </dgm:t>
    </dgm:pt>
    <dgm:pt modelId="{E5F6BCBD-B84E-4018-BE9E-BF57FF3B4B36}" type="parTrans" cxnId="{FC7BD086-74EA-4D6C-9657-E916D355F209}">
      <dgm:prSet/>
      <dgm:spPr/>
      <dgm:t>
        <a:bodyPr/>
        <a:lstStyle/>
        <a:p>
          <a:endParaRPr lang="en-US"/>
        </a:p>
      </dgm:t>
    </dgm:pt>
    <dgm:pt modelId="{FEC2A79F-8857-403A-A738-E8CE75C965E2}" type="sibTrans" cxnId="{FC7BD086-74EA-4D6C-9657-E916D355F209}">
      <dgm:prSet/>
      <dgm:spPr/>
      <dgm:t>
        <a:bodyPr/>
        <a:lstStyle/>
        <a:p>
          <a:endParaRPr lang="en-US"/>
        </a:p>
      </dgm:t>
    </dgm:pt>
    <dgm:pt modelId="{3D5CDB25-F8FA-444B-8D4A-1D29D0CBA282}">
      <dgm:prSet phldrT="[Text]"/>
      <dgm:spPr/>
      <dgm:t>
        <a:bodyPr/>
        <a:lstStyle/>
        <a:p>
          <a:endParaRPr lang="en-US" dirty="0"/>
        </a:p>
      </dgm:t>
    </dgm:pt>
    <dgm:pt modelId="{4C229933-AC16-44B7-98EC-4C0F07FABCB0}" type="parTrans" cxnId="{2E3C97E6-67D4-4948-B47A-1115C2B2979F}">
      <dgm:prSet/>
      <dgm:spPr/>
      <dgm:t>
        <a:bodyPr/>
        <a:lstStyle/>
        <a:p>
          <a:endParaRPr lang="en-US"/>
        </a:p>
      </dgm:t>
    </dgm:pt>
    <dgm:pt modelId="{189DA4C5-2A22-4C71-A806-7B4AB57767CC}" type="sibTrans" cxnId="{2E3C97E6-67D4-4948-B47A-1115C2B2979F}">
      <dgm:prSet/>
      <dgm:spPr/>
      <dgm:t>
        <a:bodyPr/>
        <a:lstStyle/>
        <a:p>
          <a:endParaRPr lang="en-US"/>
        </a:p>
      </dgm:t>
    </dgm:pt>
    <dgm:pt modelId="{7FCE83D9-631B-4420-BBFC-CA0AFA59F747}">
      <dgm:prSet phldrT="[Text]"/>
      <dgm:spPr/>
      <dgm:t>
        <a:bodyPr/>
        <a:lstStyle/>
        <a:p>
          <a:endParaRPr lang="en-US" dirty="0"/>
        </a:p>
      </dgm:t>
    </dgm:pt>
    <dgm:pt modelId="{C61EC981-13FA-4710-B079-D35692EEB764}" type="parTrans" cxnId="{E572418E-4340-4448-940D-253A2FA3B9B3}">
      <dgm:prSet/>
      <dgm:spPr/>
      <dgm:t>
        <a:bodyPr/>
        <a:lstStyle/>
        <a:p>
          <a:endParaRPr lang="en-US"/>
        </a:p>
      </dgm:t>
    </dgm:pt>
    <dgm:pt modelId="{1B48A0DE-4031-4D45-86A1-94CDAF68824A}" type="sibTrans" cxnId="{E572418E-4340-4448-940D-253A2FA3B9B3}">
      <dgm:prSet/>
      <dgm:spPr/>
      <dgm:t>
        <a:bodyPr/>
        <a:lstStyle/>
        <a:p>
          <a:endParaRPr lang="en-US"/>
        </a:p>
      </dgm:t>
    </dgm:pt>
    <dgm:pt modelId="{DB9FB862-4759-4D6A-84F3-01524B92723B}">
      <dgm:prSet phldrT="[Text]"/>
      <dgm:spPr/>
      <dgm:t>
        <a:bodyPr/>
        <a:lstStyle/>
        <a:p>
          <a:endParaRPr lang="en-US" dirty="0"/>
        </a:p>
      </dgm:t>
    </dgm:pt>
    <dgm:pt modelId="{CD1EE44C-3116-420B-89E3-1D797CB25D34}" type="parTrans" cxnId="{70CAB4FC-3D17-49C2-8A7B-F387031FCDCA}">
      <dgm:prSet/>
      <dgm:spPr/>
      <dgm:t>
        <a:bodyPr/>
        <a:lstStyle/>
        <a:p>
          <a:endParaRPr lang="en-US"/>
        </a:p>
      </dgm:t>
    </dgm:pt>
    <dgm:pt modelId="{4BD4D4A5-043E-4ED5-A5CA-8D46DADC3150}" type="sibTrans" cxnId="{70CAB4FC-3D17-49C2-8A7B-F387031FCDCA}">
      <dgm:prSet/>
      <dgm:spPr/>
      <dgm:t>
        <a:bodyPr/>
        <a:lstStyle/>
        <a:p>
          <a:endParaRPr lang="en-US"/>
        </a:p>
      </dgm:t>
    </dgm:pt>
    <dgm:pt modelId="{50451020-5E1A-4778-9E8D-169182A36191}">
      <dgm:prSet phldrT="[Text]"/>
      <dgm:spPr/>
      <dgm:t>
        <a:bodyPr/>
        <a:lstStyle/>
        <a:p>
          <a:endParaRPr lang="en-US" dirty="0"/>
        </a:p>
      </dgm:t>
    </dgm:pt>
    <dgm:pt modelId="{7DFC3849-4A12-49FB-B614-8AFD597CCB9E}" type="parTrans" cxnId="{0F86DBDB-3C4F-4C84-981B-7F4CA2A8EAF3}">
      <dgm:prSet/>
      <dgm:spPr/>
      <dgm:t>
        <a:bodyPr/>
        <a:lstStyle/>
        <a:p>
          <a:endParaRPr lang="en-US"/>
        </a:p>
      </dgm:t>
    </dgm:pt>
    <dgm:pt modelId="{EEDE2474-4F18-4F59-8E58-6382D253E514}" type="sibTrans" cxnId="{0F86DBDB-3C4F-4C84-981B-7F4CA2A8EAF3}">
      <dgm:prSet/>
      <dgm:spPr/>
      <dgm:t>
        <a:bodyPr/>
        <a:lstStyle/>
        <a:p>
          <a:endParaRPr lang="en-US"/>
        </a:p>
      </dgm:t>
    </dgm:pt>
    <dgm:pt modelId="{1994C488-A20A-413A-AA26-274D0B4A38AC}" type="pres">
      <dgm:prSet presAssocID="{00C18FBF-3FF5-4C16-97CF-AF03740D7AB6}" presName="list" presStyleCnt="0">
        <dgm:presLayoutVars>
          <dgm:dir/>
          <dgm:animLvl val="lvl"/>
        </dgm:presLayoutVars>
      </dgm:prSet>
      <dgm:spPr/>
    </dgm:pt>
    <dgm:pt modelId="{6A653BAA-5C82-414A-972C-68EAA00AFEA7}" type="pres">
      <dgm:prSet presAssocID="{B4F1B46E-22B2-4721-950C-8704487586DC}" presName="posSpace" presStyleCnt="0"/>
      <dgm:spPr/>
    </dgm:pt>
    <dgm:pt modelId="{284C7A53-FDCD-4DD1-B25B-D10775F873C2}" type="pres">
      <dgm:prSet presAssocID="{B4F1B46E-22B2-4721-950C-8704487586DC}" presName="vertFlow" presStyleCnt="0"/>
      <dgm:spPr/>
    </dgm:pt>
    <dgm:pt modelId="{623AD041-87A3-49BC-A3A5-8420FC2AB063}" type="pres">
      <dgm:prSet presAssocID="{B4F1B46E-22B2-4721-950C-8704487586DC}" presName="topSpace" presStyleCnt="0"/>
      <dgm:spPr/>
    </dgm:pt>
    <dgm:pt modelId="{F95BB5CC-18CD-4228-B924-95BC117BDD48}" type="pres">
      <dgm:prSet presAssocID="{B4F1B46E-22B2-4721-950C-8704487586DC}" presName="firstComp" presStyleCnt="0"/>
      <dgm:spPr/>
    </dgm:pt>
    <dgm:pt modelId="{CC25E314-BBB1-47A1-8DA1-5C2F0F4E4BD1}" type="pres">
      <dgm:prSet presAssocID="{B4F1B46E-22B2-4721-950C-8704487586DC}" presName="firstChild" presStyleLbl="bgAccFollowNode1" presStyleIdx="0" presStyleCnt="11"/>
      <dgm:spPr/>
    </dgm:pt>
    <dgm:pt modelId="{33CC080C-A234-4B7F-AE0B-53462F6259EF}" type="pres">
      <dgm:prSet presAssocID="{B4F1B46E-22B2-4721-950C-8704487586DC}" presName="firstChildTx" presStyleLbl="bgAccFollowNode1" presStyleIdx="0" presStyleCnt="11">
        <dgm:presLayoutVars>
          <dgm:bulletEnabled val="1"/>
        </dgm:presLayoutVars>
      </dgm:prSet>
      <dgm:spPr/>
    </dgm:pt>
    <dgm:pt modelId="{8A600932-8FE3-4B36-93BA-F186B99FF13F}" type="pres">
      <dgm:prSet presAssocID="{F9D46839-CD06-4669-AAE4-4D1E9AFEDA78}" presName="comp" presStyleCnt="0"/>
      <dgm:spPr/>
    </dgm:pt>
    <dgm:pt modelId="{BE283D9E-517A-4D9B-827F-2B55FFF9CD76}" type="pres">
      <dgm:prSet presAssocID="{F9D46839-CD06-4669-AAE4-4D1E9AFEDA78}" presName="child" presStyleLbl="bgAccFollowNode1" presStyleIdx="1" presStyleCnt="11"/>
      <dgm:spPr/>
    </dgm:pt>
    <dgm:pt modelId="{FC71C8AA-92E7-48B3-BD83-D64C184E1244}" type="pres">
      <dgm:prSet presAssocID="{F9D46839-CD06-4669-AAE4-4D1E9AFEDA78}" presName="childTx" presStyleLbl="bgAccFollowNode1" presStyleIdx="1" presStyleCnt="11">
        <dgm:presLayoutVars>
          <dgm:bulletEnabled val="1"/>
        </dgm:presLayoutVars>
      </dgm:prSet>
      <dgm:spPr/>
    </dgm:pt>
    <dgm:pt modelId="{19D9A09B-0C3A-43CB-8D52-DDB53EE3686C}" type="pres">
      <dgm:prSet presAssocID="{7CB6360B-4022-4E96-922B-A12DE0E2A39F}" presName="comp" presStyleCnt="0"/>
      <dgm:spPr/>
    </dgm:pt>
    <dgm:pt modelId="{83A26574-5B71-475B-84AA-E28730721553}" type="pres">
      <dgm:prSet presAssocID="{7CB6360B-4022-4E96-922B-A12DE0E2A39F}" presName="child" presStyleLbl="bgAccFollowNode1" presStyleIdx="2" presStyleCnt="11"/>
      <dgm:spPr/>
    </dgm:pt>
    <dgm:pt modelId="{8DFD912A-9C8A-43FD-B05B-53906AB8C2CF}" type="pres">
      <dgm:prSet presAssocID="{7CB6360B-4022-4E96-922B-A12DE0E2A39F}" presName="childTx" presStyleLbl="bgAccFollowNode1" presStyleIdx="2" presStyleCnt="11">
        <dgm:presLayoutVars>
          <dgm:bulletEnabled val="1"/>
        </dgm:presLayoutVars>
      </dgm:prSet>
      <dgm:spPr/>
    </dgm:pt>
    <dgm:pt modelId="{6503B30E-F18F-485F-8323-C32647EE6269}" type="pres">
      <dgm:prSet presAssocID="{70879558-61CA-4CCD-B2D6-5349B01EF337}" presName="comp" presStyleCnt="0"/>
      <dgm:spPr/>
    </dgm:pt>
    <dgm:pt modelId="{EE33A975-3C14-4632-8DC2-C16DF766BF42}" type="pres">
      <dgm:prSet presAssocID="{70879558-61CA-4CCD-B2D6-5349B01EF337}" presName="child" presStyleLbl="bgAccFollowNode1" presStyleIdx="3" presStyleCnt="11"/>
      <dgm:spPr/>
    </dgm:pt>
    <dgm:pt modelId="{837FACBC-33D0-4C1B-86DB-DE8DC82358A8}" type="pres">
      <dgm:prSet presAssocID="{70879558-61CA-4CCD-B2D6-5349B01EF337}" presName="childTx" presStyleLbl="bgAccFollowNode1" presStyleIdx="3" presStyleCnt="11">
        <dgm:presLayoutVars>
          <dgm:bulletEnabled val="1"/>
        </dgm:presLayoutVars>
      </dgm:prSet>
      <dgm:spPr/>
    </dgm:pt>
    <dgm:pt modelId="{22F85230-05B9-43F3-9F89-D1A0FC194F77}" type="pres">
      <dgm:prSet presAssocID="{B4F1B46E-22B2-4721-950C-8704487586DC}" presName="negSpace" presStyleCnt="0"/>
      <dgm:spPr/>
    </dgm:pt>
    <dgm:pt modelId="{DE5E8563-2D57-46F2-BB8B-EBCC9B37F67B}" type="pres">
      <dgm:prSet presAssocID="{B4F1B46E-22B2-4721-950C-8704487586DC}" presName="circle" presStyleLbl="node1" presStyleIdx="0" presStyleCnt="4"/>
      <dgm:spPr/>
    </dgm:pt>
    <dgm:pt modelId="{92F68C10-A787-4128-B803-A6DBF620728F}" type="pres">
      <dgm:prSet presAssocID="{A7E2530A-34E2-4E9F-BC78-8920BA140C41}" presName="transSpace" presStyleCnt="0"/>
      <dgm:spPr/>
    </dgm:pt>
    <dgm:pt modelId="{CCA461AA-D898-40FA-A048-F6EAF015C478}" type="pres">
      <dgm:prSet presAssocID="{F2881FB1-6580-4F21-A283-BFAA6F91D5D2}" presName="posSpace" presStyleCnt="0"/>
      <dgm:spPr/>
    </dgm:pt>
    <dgm:pt modelId="{0976CC33-D973-4EDF-ADAF-E96D811D11D7}" type="pres">
      <dgm:prSet presAssocID="{F2881FB1-6580-4F21-A283-BFAA6F91D5D2}" presName="vertFlow" presStyleCnt="0"/>
      <dgm:spPr/>
    </dgm:pt>
    <dgm:pt modelId="{DAFCC771-8FAC-438B-9055-5F491BCE99C1}" type="pres">
      <dgm:prSet presAssocID="{F2881FB1-6580-4F21-A283-BFAA6F91D5D2}" presName="topSpace" presStyleCnt="0"/>
      <dgm:spPr/>
    </dgm:pt>
    <dgm:pt modelId="{7300DE9D-3F33-4B3C-859E-1851C3ADA97C}" type="pres">
      <dgm:prSet presAssocID="{F2881FB1-6580-4F21-A283-BFAA6F91D5D2}" presName="firstComp" presStyleCnt="0"/>
      <dgm:spPr/>
    </dgm:pt>
    <dgm:pt modelId="{ABD9A21D-3548-4A8B-9C1A-176AC2B3D36F}" type="pres">
      <dgm:prSet presAssocID="{F2881FB1-6580-4F21-A283-BFAA6F91D5D2}" presName="firstChild" presStyleLbl="bgAccFollowNode1" presStyleIdx="4" presStyleCnt="11"/>
      <dgm:spPr/>
    </dgm:pt>
    <dgm:pt modelId="{5A1413BA-535D-4A20-9853-4C47237EC863}" type="pres">
      <dgm:prSet presAssocID="{F2881FB1-6580-4F21-A283-BFAA6F91D5D2}" presName="firstChildTx" presStyleLbl="bgAccFollowNode1" presStyleIdx="4" presStyleCnt="11">
        <dgm:presLayoutVars>
          <dgm:bulletEnabled val="1"/>
        </dgm:presLayoutVars>
      </dgm:prSet>
      <dgm:spPr/>
    </dgm:pt>
    <dgm:pt modelId="{66E5664F-BDF9-42CE-8083-42AE94C157EB}" type="pres">
      <dgm:prSet presAssocID="{29E78340-8EBE-415C-B973-78A91A054B9C}" presName="comp" presStyleCnt="0"/>
      <dgm:spPr/>
    </dgm:pt>
    <dgm:pt modelId="{32129E39-72D0-4806-84B5-DCE177947D79}" type="pres">
      <dgm:prSet presAssocID="{29E78340-8EBE-415C-B973-78A91A054B9C}" presName="child" presStyleLbl="bgAccFollowNode1" presStyleIdx="5" presStyleCnt="11"/>
      <dgm:spPr/>
    </dgm:pt>
    <dgm:pt modelId="{CC3F2734-10EA-48D0-A380-7F5AA09DD268}" type="pres">
      <dgm:prSet presAssocID="{29E78340-8EBE-415C-B973-78A91A054B9C}" presName="childTx" presStyleLbl="bgAccFollowNode1" presStyleIdx="5" presStyleCnt="11">
        <dgm:presLayoutVars>
          <dgm:bulletEnabled val="1"/>
        </dgm:presLayoutVars>
      </dgm:prSet>
      <dgm:spPr/>
    </dgm:pt>
    <dgm:pt modelId="{8D81393B-0F8C-4A9A-B0E3-7155CB611E70}" type="pres">
      <dgm:prSet presAssocID="{8321AB85-EA8C-4958-B404-B4C118CB3C18}" presName="comp" presStyleCnt="0"/>
      <dgm:spPr/>
    </dgm:pt>
    <dgm:pt modelId="{CD40EB01-1CE2-4A2E-BCB6-EFE26B700A2D}" type="pres">
      <dgm:prSet presAssocID="{8321AB85-EA8C-4958-B404-B4C118CB3C18}" presName="child" presStyleLbl="bgAccFollowNode1" presStyleIdx="6" presStyleCnt="11"/>
      <dgm:spPr/>
    </dgm:pt>
    <dgm:pt modelId="{5D3C0081-DB91-46EA-974B-DEE488CDD805}" type="pres">
      <dgm:prSet presAssocID="{8321AB85-EA8C-4958-B404-B4C118CB3C18}" presName="childTx" presStyleLbl="bgAccFollowNode1" presStyleIdx="6" presStyleCnt="11">
        <dgm:presLayoutVars>
          <dgm:bulletEnabled val="1"/>
        </dgm:presLayoutVars>
      </dgm:prSet>
      <dgm:spPr/>
    </dgm:pt>
    <dgm:pt modelId="{D558B535-BE54-4C6F-ADFA-D55115E39FCC}" type="pres">
      <dgm:prSet presAssocID="{F2881FB1-6580-4F21-A283-BFAA6F91D5D2}" presName="negSpace" presStyleCnt="0"/>
      <dgm:spPr/>
    </dgm:pt>
    <dgm:pt modelId="{94ABA5A7-3E4B-467C-B34A-0B1F57387C5B}" type="pres">
      <dgm:prSet presAssocID="{F2881FB1-6580-4F21-A283-BFAA6F91D5D2}" presName="circle" presStyleLbl="node1" presStyleIdx="1" presStyleCnt="4"/>
      <dgm:spPr/>
    </dgm:pt>
    <dgm:pt modelId="{0E1107C4-4BA5-42C0-BB0E-2B459982380E}" type="pres">
      <dgm:prSet presAssocID="{A5ABDC17-7AB5-4F0E-992A-F9343F5D74EB}" presName="transSpace" presStyleCnt="0"/>
      <dgm:spPr/>
    </dgm:pt>
    <dgm:pt modelId="{7D6C8E32-CD3A-4F5F-BEB6-0C7AF495A010}" type="pres">
      <dgm:prSet presAssocID="{6352CA33-6755-44BE-808F-400DA4CF80A7}" presName="posSpace" presStyleCnt="0"/>
      <dgm:spPr/>
    </dgm:pt>
    <dgm:pt modelId="{10289AED-792E-4B17-B1EA-819843748FD7}" type="pres">
      <dgm:prSet presAssocID="{6352CA33-6755-44BE-808F-400DA4CF80A7}" presName="vertFlow" presStyleCnt="0"/>
      <dgm:spPr/>
    </dgm:pt>
    <dgm:pt modelId="{81D87F80-0F30-4DDE-B953-D6503CC4B70C}" type="pres">
      <dgm:prSet presAssocID="{6352CA33-6755-44BE-808F-400DA4CF80A7}" presName="topSpace" presStyleCnt="0"/>
      <dgm:spPr/>
    </dgm:pt>
    <dgm:pt modelId="{ED462466-6478-44EB-A22A-9DBED6779D2B}" type="pres">
      <dgm:prSet presAssocID="{6352CA33-6755-44BE-808F-400DA4CF80A7}" presName="firstComp" presStyleCnt="0"/>
      <dgm:spPr/>
    </dgm:pt>
    <dgm:pt modelId="{FC9CE992-0869-415A-AF76-8C7D31DC9202}" type="pres">
      <dgm:prSet presAssocID="{6352CA33-6755-44BE-808F-400DA4CF80A7}" presName="firstChild" presStyleLbl="bgAccFollowNode1" presStyleIdx="7" presStyleCnt="11"/>
      <dgm:spPr/>
    </dgm:pt>
    <dgm:pt modelId="{351B109E-8B7E-4CCD-B242-86E6781A1D79}" type="pres">
      <dgm:prSet presAssocID="{6352CA33-6755-44BE-808F-400DA4CF80A7}" presName="firstChildTx" presStyleLbl="bgAccFollowNode1" presStyleIdx="7" presStyleCnt="11">
        <dgm:presLayoutVars>
          <dgm:bulletEnabled val="1"/>
        </dgm:presLayoutVars>
      </dgm:prSet>
      <dgm:spPr/>
    </dgm:pt>
    <dgm:pt modelId="{391E54E8-0C2A-4BB7-BBFC-09EDA58817D6}" type="pres">
      <dgm:prSet presAssocID="{3D5CDB25-F8FA-444B-8D4A-1D29D0CBA282}" presName="comp" presStyleCnt="0"/>
      <dgm:spPr/>
    </dgm:pt>
    <dgm:pt modelId="{AF63BAFC-3070-461E-88EA-B11F66505A3D}" type="pres">
      <dgm:prSet presAssocID="{3D5CDB25-F8FA-444B-8D4A-1D29D0CBA282}" presName="child" presStyleLbl="bgAccFollowNode1" presStyleIdx="8" presStyleCnt="11"/>
      <dgm:spPr/>
    </dgm:pt>
    <dgm:pt modelId="{455C5851-26FB-4A1F-8ED4-3216E54C4635}" type="pres">
      <dgm:prSet presAssocID="{3D5CDB25-F8FA-444B-8D4A-1D29D0CBA282}" presName="childTx" presStyleLbl="bgAccFollowNode1" presStyleIdx="8" presStyleCnt="11">
        <dgm:presLayoutVars>
          <dgm:bulletEnabled val="1"/>
        </dgm:presLayoutVars>
      </dgm:prSet>
      <dgm:spPr/>
    </dgm:pt>
    <dgm:pt modelId="{A8690E4A-948B-4D0D-B1EE-635126DF0AC0}" type="pres">
      <dgm:prSet presAssocID="{6352CA33-6755-44BE-808F-400DA4CF80A7}" presName="negSpace" presStyleCnt="0"/>
      <dgm:spPr/>
    </dgm:pt>
    <dgm:pt modelId="{B1F4C0BA-C36B-4B14-8FBB-2424035F77C8}" type="pres">
      <dgm:prSet presAssocID="{6352CA33-6755-44BE-808F-400DA4CF80A7}" presName="circle" presStyleLbl="node1" presStyleIdx="2" presStyleCnt="4"/>
      <dgm:spPr/>
    </dgm:pt>
    <dgm:pt modelId="{C6F1B58F-9749-4172-88B5-08BD2450ABE7}" type="pres">
      <dgm:prSet presAssocID="{AAB4CF73-4B9B-4AA0-9074-16C2D2AE00A1}" presName="transSpace" presStyleCnt="0"/>
      <dgm:spPr/>
    </dgm:pt>
    <dgm:pt modelId="{40B7A88F-07F6-43C1-ABF4-98BE4B1DFC84}" type="pres">
      <dgm:prSet presAssocID="{7FCE83D9-631B-4420-BBFC-CA0AFA59F747}" presName="posSpace" presStyleCnt="0"/>
      <dgm:spPr/>
    </dgm:pt>
    <dgm:pt modelId="{D0763A37-5BC7-4875-8B2E-970358212C72}" type="pres">
      <dgm:prSet presAssocID="{7FCE83D9-631B-4420-BBFC-CA0AFA59F747}" presName="vertFlow" presStyleCnt="0"/>
      <dgm:spPr/>
    </dgm:pt>
    <dgm:pt modelId="{B81A80D3-15E0-43D6-A6D2-CF5E6B7D1718}" type="pres">
      <dgm:prSet presAssocID="{7FCE83D9-631B-4420-BBFC-CA0AFA59F747}" presName="topSpace" presStyleCnt="0"/>
      <dgm:spPr/>
    </dgm:pt>
    <dgm:pt modelId="{CDC97BFC-5F08-4CA8-89CA-D6010BF6C91F}" type="pres">
      <dgm:prSet presAssocID="{7FCE83D9-631B-4420-BBFC-CA0AFA59F747}" presName="firstComp" presStyleCnt="0"/>
      <dgm:spPr/>
    </dgm:pt>
    <dgm:pt modelId="{673CBDA4-234F-4029-AEE8-BC63C27A765C}" type="pres">
      <dgm:prSet presAssocID="{7FCE83D9-631B-4420-BBFC-CA0AFA59F747}" presName="firstChild" presStyleLbl="bgAccFollowNode1" presStyleIdx="9" presStyleCnt="11"/>
      <dgm:spPr/>
    </dgm:pt>
    <dgm:pt modelId="{CF845F94-7CD5-49DF-85AD-02E0BBD5434F}" type="pres">
      <dgm:prSet presAssocID="{7FCE83D9-631B-4420-BBFC-CA0AFA59F747}" presName="firstChildTx" presStyleLbl="bgAccFollowNode1" presStyleIdx="9" presStyleCnt="11">
        <dgm:presLayoutVars>
          <dgm:bulletEnabled val="1"/>
        </dgm:presLayoutVars>
      </dgm:prSet>
      <dgm:spPr/>
    </dgm:pt>
    <dgm:pt modelId="{115B5D5F-DC2E-424C-9B16-DD843920DA1D}" type="pres">
      <dgm:prSet presAssocID="{50451020-5E1A-4778-9E8D-169182A36191}" presName="comp" presStyleCnt="0"/>
      <dgm:spPr/>
    </dgm:pt>
    <dgm:pt modelId="{37EDEF88-10C4-4B67-AFCC-C9BC86A1B17D}" type="pres">
      <dgm:prSet presAssocID="{50451020-5E1A-4778-9E8D-169182A36191}" presName="child" presStyleLbl="bgAccFollowNode1" presStyleIdx="10" presStyleCnt="11"/>
      <dgm:spPr/>
    </dgm:pt>
    <dgm:pt modelId="{71A628DC-0D39-470F-B5F2-A8A6BB33A475}" type="pres">
      <dgm:prSet presAssocID="{50451020-5E1A-4778-9E8D-169182A36191}" presName="childTx" presStyleLbl="bgAccFollowNode1" presStyleIdx="10" presStyleCnt="11">
        <dgm:presLayoutVars>
          <dgm:bulletEnabled val="1"/>
        </dgm:presLayoutVars>
      </dgm:prSet>
      <dgm:spPr/>
    </dgm:pt>
    <dgm:pt modelId="{998A94B5-3DB2-4DB7-8D30-1545CA0206EC}" type="pres">
      <dgm:prSet presAssocID="{7FCE83D9-631B-4420-BBFC-CA0AFA59F747}" presName="negSpace" presStyleCnt="0"/>
      <dgm:spPr/>
    </dgm:pt>
    <dgm:pt modelId="{33B9FBDA-0E76-44A5-BA24-D6540724F7B4}" type="pres">
      <dgm:prSet presAssocID="{7FCE83D9-631B-4420-BBFC-CA0AFA59F747}" presName="circle" presStyleLbl="node1" presStyleIdx="3" presStyleCnt="4"/>
      <dgm:spPr/>
    </dgm:pt>
  </dgm:ptLst>
  <dgm:cxnLst>
    <dgm:cxn modelId="{771F8F0A-E123-4BCC-9161-306DA0E2E1DA}" type="presOf" srcId="{F9D46839-CD06-4669-AAE4-4D1E9AFEDA78}" destId="{BE283D9E-517A-4D9B-827F-2B55FFF9CD76}" srcOrd="0" destOrd="0" presId="urn:microsoft.com/office/officeart/2005/8/layout/hList9"/>
    <dgm:cxn modelId="{B785CF13-7462-498C-B344-512EE66AAD3F}" type="presOf" srcId="{29E78340-8EBE-415C-B973-78A91A054B9C}" destId="{32129E39-72D0-4806-84B5-DCE177947D79}" srcOrd="0" destOrd="0" presId="urn:microsoft.com/office/officeart/2005/8/layout/hList9"/>
    <dgm:cxn modelId="{ADEEA719-2F5A-4D1B-8CE6-9183C7AC7670}" type="presOf" srcId="{50451020-5E1A-4778-9E8D-169182A36191}" destId="{71A628DC-0D39-470F-B5F2-A8A6BB33A475}" srcOrd="1" destOrd="0" presId="urn:microsoft.com/office/officeart/2005/8/layout/hList9"/>
    <dgm:cxn modelId="{7604932B-090C-47DB-AF2A-DC48C9A008F4}" type="presOf" srcId="{7CB6360B-4022-4E96-922B-A12DE0E2A39F}" destId="{8DFD912A-9C8A-43FD-B05B-53906AB8C2CF}" srcOrd="1" destOrd="0" presId="urn:microsoft.com/office/officeart/2005/8/layout/hList9"/>
    <dgm:cxn modelId="{EE1B682D-7A21-4201-872D-B46ED6BF9C10}" type="presOf" srcId="{F2881FB1-6580-4F21-A283-BFAA6F91D5D2}" destId="{94ABA5A7-3E4B-467C-B34A-0B1F57387C5B}" srcOrd="0" destOrd="0" presId="urn:microsoft.com/office/officeart/2005/8/layout/hList9"/>
    <dgm:cxn modelId="{418D1333-F99A-4A5E-AD7B-E152FB941F88}" type="presOf" srcId="{3D5CDB25-F8FA-444B-8D4A-1D29D0CBA282}" destId="{455C5851-26FB-4A1F-8ED4-3216E54C4635}" srcOrd="1" destOrd="0" presId="urn:microsoft.com/office/officeart/2005/8/layout/hList9"/>
    <dgm:cxn modelId="{7905AD37-924A-4DC1-B7FA-914916D8A374}" type="presOf" srcId="{8321AB85-EA8C-4958-B404-B4C118CB3C18}" destId="{5D3C0081-DB91-46EA-974B-DEE488CDD805}" srcOrd="1" destOrd="0" presId="urn:microsoft.com/office/officeart/2005/8/layout/hList9"/>
    <dgm:cxn modelId="{4A31D641-1B5D-46D3-B685-0C4DC6EFE71B}" srcId="{00C18FBF-3FF5-4C16-97CF-AF03740D7AB6}" destId="{F2881FB1-6580-4F21-A283-BFAA6F91D5D2}" srcOrd="1" destOrd="0" parTransId="{2D960FDD-BADA-480D-9043-497C56588AD3}" sibTransId="{A5ABDC17-7AB5-4F0E-992A-F9343F5D74EB}"/>
    <dgm:cxn modelId="{D4466F43-42DB-4C8A-8F1A-A47B698CA843}" type="presOf" srcId="{D5197DDB-D5D2-499F-B255-CF7BB5AE2B43}" destId="{ABD9A21D-3548-4A8B-9C1A-176AC2B3D36F}" srcOrd="0" destOrd="0" presId="urn:microsoft.com/office/officeart/2005/8/layout/hList9"/>
    <dgm:cxn modelId="{8B7AAF69-7B8C-4382-AAC9-99C54B6A6695}" type="presOf" srcId="{9614A323-64B1-4077-A841-022051EC749A}" destId="{351B109E-8B7E-4CCD-B242-86E6781A1D79}" srcOrd="1" destOrd="0" presId="urn:microsoft.com/office/officeart/2005/8/layout/hList9"/>
    <dgm:cxn modelId="{856E994A-F1C1-4F9C-AB54-AA69EFB8C876}" type="presOf" srcId="{6352CA33-6755-44BE-808F-400DA4CF80A7}" destId="{B1F4C0BA-C36B-4B14-8FBB-2424035F77C8}" srcOrd="0" destOrd="0" presId="urn:microsoft.com/office/officeart/2005/8/layout/hList9"/>
    <dgm:cxn modelId="{D3022850-68ED-437D-BADD-CE878F2E240D}" type="presOf" srcId="{29E78340-8EBE-415C-B973-78A91A054B9C}" destId="{CC3F2734-10EA-48D0-A380-7F5AA09DD268}" srcOrd="1" destOrd="0" presId="urn:microsoft.com/office/officeart/2005/8/layout/hList9"/>
    <dgm:cxn modelId="{786B8873-73D6-4C17-98F7-626C08F2CF7B}" type="presOf" srcId="{70879558-61CA-4CCD-B2D6-5349B01EF337}" destId="{837FACBC-33D0-4C1B-86DB-DE8DC82358A8}" srcOrd="1" destOrd="0" presId="urn:microsoft.com/office/officeart/2005/8/layout/hList9"/>
    <dgm:cxn modelId="{3204ED53-15A0-4643-A582-021A785F1BA2}" srcId="{F2881FB1-6580-4F21-A283-BFAA6F91D5D2}" destId="{D5197DDB-D5D2-499F-B255-CF7BB5AE2B43}" srcOrd="0" destOrd="0" parTransId="{B14A4DC9-F40A-4867-ADB8-4BA8A1F83766}" sibTransId="{29F2454A-2FA8-4B3A-AC63-4A0B9FD04A75}"/>
    <dgm:cxn modelId="{129AEA77-5D2A-49D4-956D-99009974B6C5}" srcId="{F2881FB1-6580-4F21-A283-BFAA6F91D5D2}" destId="{8321AB85-EA8C-4958-B404-B4C118CB3C18}" srcOrd="2" destOrd="0" parTransId="{24ABE8B3-7220-436D-9636-F7B4C0B99576}" sibTransId="{AA5F76CE-8FD4-4692-8BB1-EF84CF9D365E}"/>
    <dgm:cxn modelId="{BB3B0478-6D46-4932-A53A-FFAF7E4AAAFF}" type="presOf" srcId="{50451020-5E1A-4778-9E8D-169182A36191}" destId="{37EDEF88-10C4-4B67-AFCC-C9BC86A1B17D}" srcOrd="0" destOrd="0" presId="urn:microsoft.com/office/officeart/2005/8/layout/hList9"/>
    <dgm:cxn modelId="{8FAB4659-6291-457D-941A-93BCD304031A}" srcId="{B4F1B46E-22B2-4721-950C-8704487586DC}" destId="{70879558-61CA-4CCD-B2D6-5349B01EF337}" srcOrd="3" destOrd="0" parTransId="{95F5E6EE-4E8D-49F8-8C9E-8BBFD01B6A0E}" sibTransId="{053E317B-DD3F-4AFF-90D1-A55D37D325DC}"/>
    <dgm:cxn modelId="{FC7BD086-74EA-4D6C-9657-E916D355F209}" srcId="{6352CA33-6755-44BE-808F-400DA4CF80A7}" destId="{9614A323-64B1-4077-A841-022051EC749A}" srcOrd="0" destOrd="0" parTransId="{E5F6BCBD-B84E-4018-BE9E-BF57FF3B4B36}" sibTransId="{FEC2A79F-8857-403A-A738-E8CE75C965E2}"/>
    <dgm:cxn modelId="{E572418E-4340-4448-940D-253A2FA3B9B3}" srcId="{00C18FBF-3FF5-4C16-97CF-AF03740D7AB6}" destId="{7FCE83D9-631B-4420-BBFC-CA0AFA59F747}" srcOrd="3" destOrd="0" parTransId="{C61EC981-13FA-4710-B079-D35692EEB764}" sibTransId="{1B48A0DE-4031-4D45-86A1-94CDAF68824A}"/>
    <dgm:cxn modelId="{F3F2E097-8EA5-4A4A-8DBD-A88EAA506C09}" type="presOf" srcId="{F9D46839-CD06-4669-AAE4-4D1E9AFEDA78}" destId="{FC71C8AA-92E7-48B3-BD83-D64C184E1244}" srcOrd="1" destOrd="0" presId="urn:microsoft.com/office/officeart/2005/8/layout/hList9"/>
    <dgm:cxn modelId="{93CB4A99-913B-4DA7-95DC-85673BB1CBBA}" type="presOf" srcId="{8321AB85-EA8C-4958-B404-B4C118CB3C18}" destId="{CD40EB01-1CE2-4A2E-BCB6-EFE26B700A2D}" srcOrd="0" destOrd="0" presId="urn:microsoft.com/office/officeart/2005/8/layout/hList9"/>
    <dgm:cxn modelId="{DDB5AD9A-40B0-48EF-AF2C-8CCDA330F7FE}" srcId="{B4F1B46E-22B2-4721-950C-8704487586DC}" destId="{9D72CDD3-5859-43DB-BD75-0C3C30E3DE62}" srcOrd="0" destOrd="0" parTransId="{1D5B1F83-33A7-4298-BC11-2B1252AFAEA5}" sibTransId="{15E25BD4-1EBF-43C2-8885-DBF66B8429E1}"/>
    <dgm:cxn modelId="{AD25A8A0-4628-40E2-8C9E-64E6AD4D4D91}" srcId="{B4F1B46E-22B2-4721-950C-8704487586DC}" destId="{F9D46839-CD06-4669-AAE4-4D1E9AFEDA78}" srcOrd="1" destOrd="0" parTransId="{B6B535D8-00AB-4FA1-AAEC-92498ABC6F4C}" sibTransId="{6497F199-DC2A-41F9-A449-D395E6BC4900}"/>
    <dgm:cxn modelId="{2C8317B2-2EBB-4589-86EA-C77B3B6E81AA}" srcId="{00C18FBF-3FF5-4C16-97CF-AF03740D7AB6}" destId="{B4F1B46E-22B2-4721-950C-8704487586DC}" srcOrd="0" destOrd="0" parTransId="{E8A66543-CC4D-4785-A93E-5B125E09F826}" sibTransId="{A7E2530A-34E2-4E9F-BC78-8920BA140C41}"/>
    <dgm:cxn modelId="{A74834B3-0213-4E8E-9465-B99D50D63515}" type="presOf" srcId="{B4F1B46E-22B2-4721-950C-8704487586DC}" destId="{DE5E8563-2D57-46F2-BB8B-EBCC9B37F67B}" srcOrd="0" destOrd="0" presId="urn:microsoft.com/office/officeart/2005/8/layout/hList9"/>
    <dgm:cxn modelId="{CD5EFFB3-C9FD-4DAC-8D97-0C2FB02B380B}" srcId="{B4F1B46E-22B2-4721-950C-8704487586DC}" destId="{7CB6360B-4022-4E96-922B-A12DE0E2A39F}" srcOrd="2" destOrd="0" parTransId="{44B2858F-607B-47DF-B44B-EA7D73FDC9F2}" sibTransId="{B35ED9D1-2A17-4034-8D08-4945CA54F6C9}"/>
    <dgm:cxn modelId="{C91BD1BC-32F0-40DC-8733-49417C80A878}" type="presOf" srcId="{9D72CDD3-5859-43DB-BD75-0C3C30E3DE62}" destId="{33CC080C-A234-4B7F-AE0B-53462F6259EF}" srcOrd="1" destOrd="0" presId="urn:microsoft.com/office/officeart/2005/8/layout/hList9"/>
    <dgm:cxn modelId="{7DDD76BE-B88A-44A8-B0D8-18565C71598C}" type="presOf" srcId="{D5197DDB-D5D2-499F-B255-CF7BB5AE2B43}" destId="{5A1413BA-535D-4A20-9853-4C47237EC863}" srcOrd="1" destOrd="0" presId="urn:microsoft.com/office/officeart/2005/8/layout/hList9"/>
    <dgm:cxn modelId="{0DF9F8C1-4434-4638-83C9-8A04F1146CB1}" type="presOf" srcId="{9614A323-64B1-4077-A841-022051EC749A}" destId="{FC9CE992-0869-415A-AF76-8C7D31DC9202}" srcOrd="0" destOrd="0" presId="urn:microsoft.com/office/officeart/2005/8/layout/hList9"/>
    <dgm:cxn modelId="{311348D8-FDE3-4C22-99F5-3B98C5F51F0D}" srcId="{F2881FB1-6580-4F21-A283-BFAA6F91D5D2}" destId="{29E78340-8EBE-415C-B973-78A91A054B9C}" srcOrd="1" destOrd="0" parTransId="{FF4E5F97-6974-4E39-A85D-DCB2E100798E}" sibTransId="{B4B9A51E-FA34-465E-B5B4-81CD76EB3FC2}"/>
    <dgm:cxn modelId="{BB0269D9-1EA7-4FA8-A1B6-3EF87B910F99}" type="presOf" srcId="{00C18FBF-3FF5-4C16-97CF-AF03740D7AB6}" destId="{1994C488-A20A-413A-AA26-274D0B4A38AC}" srcOrd="0" destOrd="0" presId="urn:microsoft.com/office/officeart/2005/8/layout/hList9"/>
    <dgm:cxn modelId="{0F86DBDB-3C4F-4C84-981B-7F4CA2A8EAF3}" srcId="{7FCE83D9-631B-4420-BBFC-CA0AFA59F747}" destId="{50451020-5E1A-4778-9E8D-169182A36191}" srcOrd="1" destOrd="0" parTransId="{7DFC3849-4A12-49FB-B614-8AFD597CCB9E}" sibTransId="{EEDE2474-4F18-4F59-8E58-6382D253E514}"/>
    <dgm:cxn modelId="{82BAE5DD-3A79-4870-9019-1254385E0650}" srcId="{00C18FBF-3FF5-4C16-97CF-AF03740D7AB6}" destId="{6352CA33-6755-44BE-808F-400DA4CF80A7}" srcOrd="2" destOrd="0" parTransId="{AEB59203-63BA-4A96-BADC-40BAEBD9AA40}" sibTransId="{AAB4CF73-4B9B-4AA0-9074-16C2D2AE00A1}"/>
    <dgm:cxn modelId="{75C5B2E3-185F-4B4D-AD28-390903B815FB}" type="presOf" srcId="{70879558-61CA-4CCD-B2D6-5349B01EF337}" destId="{EE33A975-3C14-4632-8DC2-C16DF766BF42}" srcOrd="0" destOrd="0" presId="urn:microsoft.com/office/officeart/2005/8/layout/hList9"/>
    <dgm:cxn modelId="{DF052CE5-331F-47A4-8C3A-849CCF4B46D4}" type="presOf" srcId="{7CB6360B-4022-4E96-922B-A12DE0E2A39F}" destId="{83A26574-5B71-475B-84AA-E28730721553}" srcOrd="0" destOrd="0" presId="urn:microsoft.com/office/officeart/2005/8/layout/hList9"/>
    <dgm:cxn modelId="{2E3C97E6-67D4-4948-B47A-1115C2B2979F}" srcId="{6352CA33-6755-44BE-808F-400DA4CF80A7}" destId="{3D5CDB25-F8FA-444B-8D4A-1D29D0CBA282}" srcOrd="1" destOrd="0" parTransId="{4C229933-AC16-44B7-98EC-4C0F07FABCB0}" sibTransId="{189DA4C5-2A22-4C71-A806-7B4AB57767CC}"/>
    <dgm:cxn modelId="{E273A3EC-B5AE-4358-954E-79E40E629CB5}" type="presOf" srcId="{DB9FB862-4759-4D6A-84F3-01524B92723B}" destId="{673CBDA4-234F-4029-AEE8-BC63C27A765C}" srcOrd="0" destOrd="0" presId="urn:microsoft.com/office/officeart/2005/8/layout/hList9"/>
    <dgm:cxn modelId="{ED09D4EC-81D4-45AF-96E4-9D2590802BFF}" type="presOf" srcId="{DB9FB862-4759-4D6A-84F3-01524B92723B}" destId="{CF845F94-7CD5-49DF-85AD-02E0BBD5434F}" srcOrd="1" destOrd="0" presId="urn:microsoft.com/office/officeart/2005/8/layout/hList9"/>
    <dgm:cxn modelId="{876703F2-020C-4171-A89B-0A0ADB27FFB2}" type="presOf" srcId="{3D5CDB25-F8FA-444B-8D4A-1D29D0CBA282}" destId="{AF63BAFC-3070-461E-88EA-B11F66505A3D}" srcOrd="0" destOrd="0" presId="urn:microsoft.com/office/officeart/2005/8/layout/hList9"/>
    <dgm:cxn modelId="{9F51D7F6-32D4-473C-8366-F878FEED309C}" type="presOf" srcId="{9D72CDD3-5859-43DB-BD75-0C3C30E3DE62}" destId="{CC25E314-BBB1-47A1-8DA1-5C2F0F4E4BD1}" srcOrd="0" destOrd="0" presId="urn:microsoft.com/office/officeart/2005/8/layout/hList9"/>
    <dgm:cxn modelId="{70CAB4FC-3D17-49C2-8A7B-F387031FCDCA}" srcId="{7FCE83D9-631B-4420-BBFC-CA0AFA59F747}" destId="{DB9FB862-4759-4D6A-84F3-01524B92723B}" srcOrd="0" destOrd="0" parTransId="{CD1EE44C-3116-420B-89E3-1D797CB25D34}" sibTransId="{4BD4D4A5-043E-4ED5-A5CA-8D46DADC3150}"/>
    <dgm:cxn modelId="{1B09FFFF-6FAA-4A13-B17E-721586A04EC2}" type="presOf" srcId="{7FCE83D9-631B-4420-BBFC-CA0AFA59F747}" destId="{33B9FBDA-0E76-44A5-BA24-D6540724F7B4}" srcOrd="0" destOrd="0" presId="urn:microsoft.com/office/officeart/2005/8/layout/hList9"/>
    <dgm:cxn modelId="{095BEAAB-1A0C-4C34-9335-1619E563AF0D}" type="presParOf" srcId="{1994C488-A20A-413A-AA26-274D0B4A38AC}" destId="{6A653BAA-5C82-414A-972C-68EAA00AFEA7}" srcOrd="0" destOrd="0" presId="urn:microsoft.com/office/officeart/2005/8/layout/hList9"/>
    <dgm:cxn modelId="{DD8200B0-590C-40AE-843A-9676BD747B55}" type="presParOf" srcId="{1994C488-A20A-413A-AA26-274D0B4A38AC}" destId="{284C7A53-FDCD-4DD1-B25B-D10775F873C2}" srcOrd="1" destOrd="0" presId="urn:microsoft.com/office/officeart/2005/8/layout/hList9"/>
    <dgm:cxn modelId="{96807F65-D50E-489B-9F76-50F4E6959C4E}" type="presParOf" srcId="{284C7A53-FDCD-4DD1-B25B-D10775F873C2}" destId="{623AD041-87A3-49BC-A3A5-8420FC2AB063}" srcOrd="0" destOrd="0" presId="urn:microsoft.com/office/officeart/2005/8/layout/hList9"/>
    <dgm:cxn modelId="{728C6E97-3046-4065-9CAF-73F54DFDDB00}" type="presParOf" srcId="{284C7A53-FDCD-4DD1-B25B-D10775F873C2}" destId="{F95BB5CC-18CD-4228-B924-95BC117BDD48}" srcOrd="1" destOrd="0" presId="urn:microsoft.com/office/officeart/2005/8/layout/hList9"/>
    <dgm:cxn modelId="{8C60FB10-38E6-4611-BAF8-0509443BF968}" type="presParOf" srcId="{F95BB5CC-18CD-4228-B924-95BC117BDD48}" destId="{CC25E314-BBB1-47A1-8DA1-5C2F0F4E4BD1}" srcOrd="0" destOrd="0" presId="urn:microsoft.com/office/officeart/2005/8/layout/hList9"/>
    <dgm:cxn modelId="{C7DBC6E2-3306-47EF-9F24-8CA444A25254}" type="presParOf" srcId="{F95BB5CC-18CD-4228-B924-95BC117BDD48}" destId="{33CC080C-A234-4B7F-AE0B-53462F6259EF}" srcOrd="1" destOrd="0" presId="urn:microsoft.com/office/officeart/2005/8/layout/hList9"/>
    <dgm:cxn modelId="{2A0950F1-C8D2-4046-96FD-7471C98F4F45}" type="presParOf" srcId="{284C7A53-FDCD-4DD1-B25B-D10775F873C2}" destId="{8A600932-8FE3-4B36-93BA-F186B99FF13F}" srcOrd="2" destOrd="0" presId="urn:microsoft.com/office/officeart/2005/8/layout/hList9"/>
    <dgm:cxn modelId="{E1223F1A-2239-4683-A96F-EC25077201CD}" type="presParOf" srcId="{8A600932-8FE3-4B36-93BA-F186B99FF13F}" destId="{BE283D9E-517A-4D9B-827F-2B55FFF9CD76}" srcOrd="0" destOrd="0" presId="urn:microsoft.com/office/officeart/2005/8/layout/hList9"/>
    <dgm:cxn modelId="{B9BAF3F6-104A-408E-99C5-9AE2EC6CD613}" type="presParOf" srcId="{8A600932-8FE3-4B36-93BA-F186B99FF13F}" destId="{FC71C8AA-92E7-48B3-BD83-D64C184E1244}" srcOrd="1" destOrd="0" presId="urn:microsoft.com/office/officeart/2005/8/layout/hList9"/>
    <dgm:cxn modelId="{E873BD61-08B9-4D0A-A3D4-83647B173177}" type="presParOf" srcId="{284C7A53-FDCD-4DD1-B25B-D10775F873C2}" destId="{19D9A09B-0C3A-43CB-8D52-DDB53EE3686C}" srcOrd="3" destOrd="0" presId="urn:microsoft.com/office/officeart/2005/8/layout/hList9"/>
    <dgm:cxn modelId="{A223CF77-DC71-41A9-9F24-ED3E42FF56A2}" type="presParOf" srcId="{19D9A09B-0C3A-43CB-8D52-DDB53EE3686C}" destId="{83A26574-5B71-475B-84AA-E28730721553}" srcOrd="0" destOrd="0" presId="urn:microsoft.com/office/officeart/2005/8/layout/hList9"/>
    <dgm:cxn modelId="{0A99F9C0-B038-4234-9F1C-7FFCB3464203}" type="presParOf" srcId="{19D9A09B-0C3A-43CB-8D52-DDB53EE3686C}" destId="{8DFD912A-9C8A-43FD-B05B-53906AB8C2CF}" srcOrd="1" destOrd="0" presId="urn:microsoft.com/office/officeart/2005/8/layout/hList9"/>
    <dgm:cxn modelId="{E29BEB7D-117D-4E98-9BFF-6A332F80FA02}" type="presParOf" srcId="{284C7A53-FDCD-4DD1-B25B-D10775F873C2}" destId="{6503B30E-F18F-485F-8323-C32647EE6269}" srcOrd="4" destOrd="0" presId="urn:microsoft.com/office/officeart/2005/8/layout/hList9"/>
    <dgm:cxn modelId="{B0354536-E016-4A23-8B9B-870E5713DDD7}" type="presParOf" srcId="{6503B30E-F18F-485F-8323-C32647EE6269}" destId="{EE33A975-3C14-4632-8DC2-C16DF766BF42}" srcOrd="0" destOrd="0" presId="urn:microsoft.com/office/officeart/2005/8/layout/hList9"/>
    <dgm:cxn modelId="{CE1B11B3-94D2-480B-9743-CD6D1F0E5F37}" type="presParOf" srcId="{6503B30E-F18F-485F-8323-C32647EE6269}" destId="{837FACBC-33D0-4C1B-86DB-DE8DC82358A8}" srcOrd="1" destOrd="0" presId="urn:microsoft.com/office/officeart/2005/8/layout/hList9"/>
    <dgm:cxn modelId="{77094AFE-F71D-45EE-A404-1CAD2F5C625A}" type="presParOf" srcId="{1994C488-A20A-413A-AA26-274D0B4A38AC}" destId="{22F85230-05B9-43F3-9F89-D1A0FC194F77}" srcOrd="2" destOrd="0" presId="urn:microsoft.com/office/officeart/2005/8/layout/hList9"/>
    <dgm:cxn modelId="{40A2D1EA-EB5C-46CB-8164-9BB30C68F9F3}" type="presParOf" srcId="{1994C488-A20A-413A-AA26-274D0B4A38AC}" destId="{DE5E8563-2D57-46F2-BB8B-EBCC9B37F67B}" srcOrd="3" destOrd="0" presId="urn:microsoft.com/office/officeart/2005/8/layout/hList9"/>
    <dgm:cxn modelId="{ADE1C8C7-093F-4E59-900E-94146E66C73A}" type="presParOf" srcId="{1994C488-A20A-413A-AA26-274D0B4A38AC}" destId="{92F68C10-A787-4128-B803-A6DBF620728F}" srcOrd="4" destOrd="0" presId="urn:microsoft.com/office/officeart/2005/8/layout/hList9"/>
    <dgm:cxn modelId="{637A9340-2EF5-45F6-A4F0-B85E9E8D1422}" type="presParOf" srcId="{1994C488-A20A-413A-AA26-274D0B4A38AC}" destId="{CCA461AA-D898-40FA-A048-F6EAF015C478}" srcOrd="5" destOrd="0" presId="urn:microsoft.com/office/officeart/2005/8/layout/hList9"/>
    <dgm:cxn modelId="{0363B2B9-78AB-4BA7-8DE7-EC3029FF5A83}" type="presParOf" srcId="{1994C488-A20A-413A-AA26-274D0B4A38AC}" destId="{0976CC33-D973-4EDF-ADAF-E96D811D11D7}" srcOrd="6" destOrd="0" presId="urn:microsoft.com/office/officeart/2005/8/layout/hList9"/>
    <dgm:cxn modelId="{686CD51E-81B0-4791-B6FA-030DDF309DC3}" type="presParOf" srcId="{0976CC33-D973-4EDF-ADAF-E96D811D11D7}" destId="{DAFCC771-8FAC-438B-9055-5F491BCE99C1}" srcOrd="0" destOrd="0" presId="urn:microsoft.com/office/officeart/2005/8/layout/hList9"/>
    <dgm:cxn modelId="{37A6CF07-19B5-402B-ABEB-F006C6175EF1}" type="presParOf" srcId="{0976CC33-D973-4EDF-ADAF-E96D811D11D7}" destId="{7300DE9D-3F33-4B3C-859E-1851C3ADA97C}" srcOrd="1" destOrd="0" presId="urn:microsoft.com/office/officeart/2005/8/layout/hList9"/>
    <dgm:cxn modelId="{A0A16212-6B98-47F1-87D4-D705EE209515}" type="presParOf" srcId="{7300DE9D-3F33-4B3C-859E-1851C3ADA97C}" destId="{ABD9A21D-3548-4A8B-9C1A-176AC2B3D36F}" srcOrd="0" destOrd="0" presId="urn:microsoft.com/office/officeart/2005/8/layout/hList9"/>
    <dgm:cxn modelId="{D86A4A2A-B440-4299-900D-2CEABCE423E2}" type="presParOf" srcId="{7300DE9D-3F33-4B3C-859E-1851C3ADA97C}" destId="{5A1413BA-535D-4A20-9853-4C47237EC863}" srcOrd="1" destOrd="0" presId="urn:microsoft.com/office/officeart/2005/8/layout/hList9"/>
    <dgm:cxn modelId="{6E491B00-737C-442B-9DC2-0395B5C500FE}" type="presParOf" srcId="{0976CC33-D973-4EDF-ADAF-E96D811D11D7}" destId="{66E5664F-BDF9-42CE-8083-42AE94C157EB}" srcOrd="2" destOrd="0" presId="urn:microsoft.com/office/officeart/2005/8/layout/hList9"/>
    <dgm:cxn modelId="{507E3547-BBF5-4837-BBCC-D989299C5BB4}" type="presParOf" srcId="{66E5664F-BDF9-42CE-8083-42AE94C157EB}" destId="{32129E39-72D0-4806-84B5-DCE177947D79}" srcOrd="0" destOrd="0" presId="urn:microsoft.com/office/officeart/2005/8/layout/hList9"/>
    <dgm:cxn modelId="{DEA441FB-68B6-4109-B32A-1CB29A442ADB}" type="presParOf" srcId="{66E5664F-BDF9-42CE-8083-42AE94C157EB}" destId="{CC3F2734-10EA-48D0-A380-7F5AA09DD268}" srcOrd="1" destOrd="0" presId="urn:microsoft.com/office/officeart/2005/8/layout/hList9"/>
    <dgm:cxn modelId="{38BD4A49-BBF3-4454-A364-7D719A56F6D0}" type="presParOf" srcId="{0976CC33-D973-4EDF-ADAF-E96D811D11D7}" destId="{8D81393B-0F8C-4A9A-B0E3-7155CB611E70}" srcOrd="3" destOrd="0" presId="urn:microsoft.com/office/officeart/2005/8/layout/hList9"/>
    <dgm:cxn modelId="{FDBB6450-36F5-4CF1-8FDD-470902DBCAEF}" type="presParOf" srcId="{8D81393B-0F8C-4A9A-B0E3-7155CB611E70}" destId="{CD40EB01-1CE2-4A2E-BCB6-EFE26B700A2D}" srcOrd="0" destOrd="0" presId="urn:microsoft.com/office/officeart/2005/8/layout/hList9"/>
    <dgm:cxn modelId="{9A918BFA-22EE-430D-97A9-3E86004EC2ED}" type="presParOf" srcId="{8D81393B-0F8C-4A9A-B0E3-7155CB611E70}" destId="{5D3C0081-DB91-46EA-974B-DEE488CDD805}" srcOrd="1" destOrd="0" presId="urn:microsoft.com/office/officeart/2005/8/layout/hList9"/>
    <dgm:cxn modelId="{70FA68BF-CFE1-4D73-BE19-CEF4A8009294}" type="presParOf" srcId="{1994C488-A20A-413A-AA26-274D0B4A38AC}" destId="{D558B535-BE54-4C6F-ADFA-D55115E39FCC}" srcOrd="7" destOrd="0" presId="urn:microsoft.com/office/officeart/2005/8/layout/hList9"/>
    <dgm:cxn modelId="{FEDBC4F3-0771-4D97-AFF5-F21E0EB16D15}" type="presParOf" srcId="{1994C488-A20A-413A-AA26-274D0B4A38AC}" destId="{94ABA5A7-3E4B-467C-B34A-0B1F57387C5B}" srcOrd="8" destOrd="0" presId="urn:microsoft.com/office/officeart/2005/8/layout/hList9"/>
    <dgm:cxn modelId="{17B329C9-CAF4-4ADD-942B-F8AD6A9D4B84}" type="presParOf" srcId="{1994C488-A20A-413A-AA26-274D0B4A38AC}" destId="{0E1107C4-4BA5-42C0-BB0E-2B459982380E}" srcOrd="9" destOrd="0" presId="urn:microsoft.com/office/officeart/2005/8/layout/hList9"/>
    <dgm:cxn modelId="{E87567B9-5B6E-44EE-A232-DB2E639B0C9B}" type="presParOf" srcId="{1994C488-A20A-413A-AA26-274D0B4A38AC}" destId="{7D6C8E32-CD3A-4F5F-BEB6-0C7AF495A010}" srcOrd="10" destOrd="0" presId="urn:microsoft.com/office/officeart/2005/8/layout/hList9"/>
    <dgm:cxn modelId="{DF38EDB9-C260-4A66-BF17-61F8DF9CFAF5}" type="presParOf" srcId="{1994C488-A20A-413A-AA26-274D0B4A38AC}" destId="{10289AED-792E-4B17-B1EA-819843748FD7}" srcOrd="11" destOrd="0" presId="urn:microsoft.com/office/officeart/2005/8/layout/hList9"/>
    <dgm:cxn modelId="{59A1F14E-79D1-498E-8624-179B8CB968B9}" type="presParOf" srcId="{10289AED-792E-4B17-B1EA-819843748FD7}" destId="{81D87F80-0F30-4DDE-B953-D6503CC4B70C}" srcOrd="0" destOrd="0" presId="urn:microsoft.com/office/officeart/2005/8/layout/hList9"/>
    <dgm:cxn modelId="{0C139EDC-312B-4802-8D86-A10379D179E5}" type="presParOf" srcId="{10289AED-792E-4B17-B1EA-819843748FD7}" destId="{ED462466-6478-44EB-A22A-9DBED6779D2B}" srcOrd="1" destOrd="0" presId="urn:microsoft.com/office/officeart/2005/8/layout/hList9"/>
    <dgm:cxn modelId="{96B46653-E637-4544-97A4-7BF3E89F4522}" type="presParOf" srcId="{ED462466-6478-44EB-A22A-9DBED6779D2B}" destId="{FC9CE992-0869-415A-AF76-8C7D31DC9202}" srcOrd="0" destOrd="0" presId="urn:microsoft.com/office/officeart/2005/8/layout/hList9"/>
    <dgm:cxn modelId="{E5C9FBB3-1356-41D2-91F9-DB37CA027119}" type="presParOf" srcId="{ED462466-6478-44EB-A22A-9DBED6779D2B}" destId="{351B109E-8B7E-4CCD-B242-86E6781A1D79}" srcOrd="1" destOrd="0" presId="urn:microsoft.com/office/officeart/2005/8/layout/hList9"/>
    <dgm:cxn modelId="{24012336-B43B-4AD2-B8C1-5ED403410956}" type="presParOf" srcId="{10289AED-792E-4B17-B1EA-819843748FD7}" destId="{391E54E8-0C2A-4BB7-BBFC-09EDA58817D6}" srcOrd="2" destOrd="0" presId="urn:microsoft.com/office/officeart/2005/8/layout/hList9"/>
    <dgm:cxn modelId="{78F2B99E-17D2-44A4-816E-8E1E11D93E33}" type="presParOf" srcId="{391E54E8-0C2A-4BB7-BBFC-09EDA58817D6}" destId="{AF63BAFC-3070-461E-88EA-B11F66505A3D}" srcOrd="0" destOrd="0" presId="urn:microsoft.com/office/officeart/2005/8/layout/hList9"/>
    <dgm:cxn modelId="{D2CC7A22-D42F-4FDE-993B-D8343BB938F1}" type="presParOf" srcId="{391E54E8-0C2A-4BB7-BBFC-09EDA58817D6}" destId="{455C5851-26FB-4A1F-8ED4-3216E54C4635}" srcOrd="1" destOrd="0" presId="urn:microsoft.com/office/officeart/2005/8/layout/hList9"/>
    <dgm:cxn modelId="{47D45B24-432D-47BB-8B65-24108F59721E}" type="presParOf" srcId="{1994C488-A20A-413A-AA26-274D0B4A38AC}" destId="{A8690E4A-948B-4D0D-B1EE-635126DF0AC0}" srcOrd="12" destOrd="0" presId="urn:microsoft.com/office/officeart/2005/8/layout/hList9"/>
    <dgm:cxn modelId="{E6CDB7E8-FC96-4DC8-87DC-BCCB928C9027}" type="presParOf" srcId="{1994C488-A20A-413A-AA26-274D0B4A38AC}" destId="{B1F4C0BA-C36B-4B14-8FBB-2424035F77C8}" srcOrd="13" destOrd="0" presId="urn:microsoft.com/office/officeart/2005/8/layout/hList9"/>
    <dgm:cxn modelId="{6534BAC0-6C6D-4D24-9565-C43C265C9A79}" type="presParOf" srcId="{1994C488-A20A-413A-AA26-274D0B4A38AC}" destId="{C6F1B58F-9749-4172-88B5-08BD2450ABE7}" srcOrd="14" destOrd="0" presId="urn:microsoft.com/office/officeart/2005/8/layout/hList9"/>
    <dgm:cxn modelId="{CB4492F3-104F-4187-8957-250AFF3C44B1}" type="presParOf" srcId="{1994C488-A20A-413A-AA26-274D0B4A38AC}" destId="{40B7A88F-07F6-43C1-ABF4-98BE4B1DFC84}" srcOrd="15" destOrd="0" presId="urn:microsoft.com/office/officeart/2005/8/layout/hList9"/>
    <dgm:cxn modelId="{D7125216-53A0-4C19-BD84-69DD5C1424B7}" type="presParOf" srcId="{1994C488-A20A-413A-AA26-274D0B4A38AC}" destId="{D0763A37-5BC7-4875-8B2E-970358212C72}" srcOrd="16" destOrd="0" presId="urn:microsoft.com/office/officeart/2005/8/layout/hList9"/>
    <dgm:cxn modelId="{06E797BF-CFBF-4B66-9E69-85E68C1FD583}" type="presParOf" srcId="{D0763A37-5BC7-4875-8B2E-970358212C72}" destId="{B81A80D3-15E0-43D6-A6D2-CF5E6B7D1718}" srcOrd="0" destOrd="0" presId="urn:microsoft.com/office/officeart/2005/8/layout/hList9"/>
    <dgm:cxn modelId="{312978F1-7498-4B76-AC7F-E64186AFA5B8}" type="presParOf" srcId="{D0763A37-5BC7-4875-8B2E-970358212C72}" destId="{CDC97BFC-5F08-4CA8-89CA-D6010BF6C91F}" srcOrd="1" destOrd="0" presId="urn:microsoft.com/office/officeart/2005/8/layout/hList9"/>
    <dgm:cxn modelId="{A6586E03-03E0-49A2-AE2A-3C14BF0B865C}" type="presParOf" srcId="{CDC97BFC-5F08-4CA8-89CA-D6010BF6C91F}" destId="{673CBDA4-234F-4029-AEE8-BC63C27A765C}" srcOrd="0" destOrd="0" presId="urn:microsoft.com/office/officeart/2005/8/layout/hList9"/>
    <dgm:cxn modelId="{44C26252-BDF9-49A5-9201-161A430F6FCF}" type="presParOf" srcId="{CDC97BFC-5F08-4CA8-89CA-D6010BF6C91F}" destId="{CF845F94-7CD5-49DF-85AD-02E0BBD5434F}" srcOrd="1" destOrd="0" presId="urn:microsoft.com/office/officeart/2005/8/layout/hList9"/>
    <dgm:cxn modelId="{A6A8B6E4-F906-4A6F-898A-3AA9ADC999CE}" type="presParOf" srcId="{D0763A37-5BC7-4875-8B2E-970358212C72}" destId="{115B5D5F-DC2E-424C-9B16-DD843920DA1D}" srcOrd="2" destOrd="0" presId="urn:microsoft.com/office/officeart/2005/8/layout/hList9"/>
    <dgm:cxn modelId="{B49E0F16-E22C-4962-8A30-9AA495B03376}" type="presParOf" srcId="{115B5D5F-DC2E-424C-9B16-DD843920DA1D}" destId="{37EDEF88-10C4-4B67-AFCC-C9BC86A1B17D}" srcOrd="0" destOrd="0" presId="urn:microsoft.com/office/officeart/2005/8/layout/hList9"/>
    <dgm:cxn modelId="{C8E4903B-F89F-4967-937F-B7EBF361248E}" type="presParOf" srcId="{115B5D5F-DC2E-424C-9B16-DD843920DA1D}" destId="{71A628DC-0D39-470F-B5F2-A8A6BB33A475}" srcOrd="1" destOrd="0" presId="urn:microsoft.com/office/officeart/2005/8/layout/hList9"/>
    <dgm:cxn modelId="{9F6B305E-D522-4B7B-8438-9AB4B6AE8143}" type="presParOf" srcId="{1994C488-A20A-413A-AA26-274D0B4A38AC}" destId="{998A94B5-3DB2-4DB7-8D30-1545CA0206EC}" srcOrd="17" destOrd="0" presId="urn:microsoft.com/office/officeart/2005/8/layout/hList9"/>
    <dgm:cxn modelId="{67F467E8-DC11-4202-9B50-C6C9076B04B9}" type="presParOf" srcId="{1994C488-A20A-413A-AA26-274D0B4A38AC}" destId="{33B9FBDA-0E76-44A5-BA24-D6540724F7B4}" srcOrd="18"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9E87A2-EA1F-4794-9E93-7FDD2E53A284}" type="doc">
      <dgm:prSet loTypeId="urn:microsoft.com/office/officeart/2018/2/layout/IconLabelDescriptionList" loCatId="icon" qsTypeId="urn:microsoft.com/office/officeart/2005/8/quickstyle/simple1" qsCatId="simple" csTypeId="urn:microsoft.com/office/officeart/2005/8/colors/accent3_2" csCatId="accent3" phldr="1"/>
      <dgm:spPr/>
      <dgm:t>
        <a:bodyPr/>
        <a:lstStyle/>
        <a:p>
          <a:endParaRPr lang="en-GB"/>
        </a:p>
      </dgm:t>
    </dgm:pt>
    <dgm:pt modelId="{E633F6D9-3D20-4115-B0C5-9EF9DD8E30B3}">
      <dgm:prSet phldrT="[Text]"/>
      <dgm:spPr/>
      <dgm:t>
        <a:bodyPr/>
        <a:lstStyle/>
        <a:p>
          <a:pPr>
            <a:lnSpc>
              <a:spcPct val="100000"/>
            </a:lnSpc>
            <a:defRPr b="1"/>
          </a:pPr>
          <a:r>
            <a:rPr lang="en-GB"/>
            <a:t>Appendices</a:t>
          </a:r>
        </a:p>
      </dgm:t>
    </dgm:pt>
    <dgm:pt modelId="{23A50C54-315B-49A4-9EE7-CF8E99CB85D3}" type="parTrans" cxnId="{30D0D3C8-84B7-43AB-B9AA-8725385927A3}">
      <dgm:prSet/>
      <dgm:spPr/>
      <dgm:t>
        <a:bodyPr/>
        <a:lstStyle/>
        <a:p>
          <a:endParaRPr lang="en-GB"/>
        </a:p>
      </dgm:t>
    </dgm:pt>
    <dgm:pt modelId="{142B3C8D-F0F5-4AA2-992B-C1E5173C566F}" type="sibTrans" cxnId="{30D0D3C8-84B7-43AB-B9AA-8725385927A3}">
      <dgm:prSet/>
      <dgm:spPr/>
      <dgm:t>
        <a:bodyPr/>
        <a:lstStyle/>
        <a:p>
          <a:endParaRPr lang="en-GB"/>
        </a:p>
      </dgm:t>
    </dgm:pt>
    <dgm:pt modelId="{BB94A444-CE96-4B24-862C-45873304E453}">
      <dgm:prSet phldrT="[Text]"/>
      <dgm:spPr/>
      <dgm:t>
        <a:bodyPr/>
        <a:lstStyle/>
        <a:p>
          <a:pPr>
            <a:lnSpc>
              <a:spcPct val="100000"/>
            </a:lnSpc>
          </a:pPr>
          <a:r>
            <a:rPr lang="en-GB" dirty="0"/>
            <a:t>You may want to direct the reader to further information in an appendix. For example, a copy of your interview questions.</a:t>
          </a:r>
        </a:p>
      </dgm:t>
    </dgm:pt>
    <dgm:pt modelId="{F365C23C-FA95-480F-AB3C-9F13C399809B}" type="parTrans" cxnId="{433AEA98-BEFB-480E-A886-C8405234E86A}">
      <dgm:prSet/>
      <dgm:spPr/>
      <dgm:t>
        <a:bodyPr/>
        <a:lstStyle/>
        <a:p>
          <a:endParaRPr lang="en-GB"/>
        </a:p>
      </dgm:t>
    </dgm:pt>
    <dgm:pt modelId="{BBA7ADD3-742E-4805-8CCF-20C355A6D884}" type="sibTrans" cxnId="{433AEA98-BEFB-480E-A886-C8405234E86A}">
      <dgm:prSet/>
      <dgm:spPr/>
      <dgm:t>
        <a:bodyPr/>
        <a:lstStyle/>
        <a:p>
          <a:endParaRPr lang="en-GB"/>
        </a:p>
      </dgm:t>
    </dgm:pt>
    <dgm:pt modelId="{9F377387-9D11-4EF7-AA34-7FD51199B6C7}">
      <dgm:prSet phldrT="[Text]"/>
      <dgm:spPr/>
      <dgm:t>
        <a:bodyPr/>
        <a:lstStyle/>
        <a:p>
          <a:pPr>
            <a:lnSpc>
              <a:spcPct val="100000"/>
            </a:lnSpc>
            <a:defRPr b="1"/>
          </a:pPr>
          <a:r>
            <a:rPr lang="en-GB"/>
            <a:t>Tables</a:t>
          </a:r>
        </a:p>
      </dgm:t>
    </dgm:pt>
    <dgm:pt modelId="{9ED4F448-D142-4695-B599-60B66FAB5C17}" type="parTrans" cxnId="{3BB61745-FF29-4B8A-AAD8-111A25F84783}">
      <dgm:prSet/>
      <dgm:spPr/>
      <dgm:t>
        <a:bodyPr/>
        <a:lstStyle/>
        <a:p>
          <a:endParaRPr lang="en-GB"/>
        </a:p>
      </dgm:t>
    </dgm:pt>
    <dgm:pt modelId="{1C0D4D21-F9BF-494C-88E6-A8295694B263}" type="sibTrans" cxnId="{3BB61745-FF29-4B8A-AAD8-111A25F84783}">
      <dgm:prSet/>
      <dgm:spPr/>
      <dgm:t>
        <a:bodyPr/>
        <a:lstStyle/>
        <a:p>
          <a:endParaRPr lang="en-GB"/>
        </a:p>
      </dgm:t>
    </dgm:pt>
    <dgm:pt modelId="{1854BD4D-1901-444B-85BA-1FAD9B1F0D8E}">
      <dgm:prSet phldrT="[Text]"/>
      <dgm:spPr/>
      <dgm:t>
        <a:bodyPr/>
        <a:lstStyle/>
        <a:p>
          <a:pPr>
            <a:lnSpc>
              <a:spcPct val="100000"/>
            </a:lnSpc>
          </a:pPr>
          <a:r>
            <a:rPr lang="en-GB" dirty="0"/>
            <a:t>Label tables as Table 1 etc. </a:t>
          </a:r>
        </a:p>
      </dgm:t>
    </dgm:pt>
    <dgm:pt modelId="{B8762C4D-1636-4977-BB78-34810C8A3DEB}" type="parTrans" cxnId="{96A7E05C-65EE-4D1C-8F0E-5938391112F5}">
      <dgm:prSet/>
      <dgm:spPr/>
      <dgm:t>
        <a:bodyPr/>
        <a:lstStyle/>
        <a:p>
          <a:endParaRPr lang="en-GB"/>
        </a:p>
      </dgm:t>
    </dgm:pt>
    <dgm:pt modelId="{DA6B6C21-18B7-47C2-9414-F7EFB34761EE}" type="sibTrans" cxnId="{96A7E05C-65EE-4D1C-8F0E-5938391112F5}">
      <dgm:prSet/>
      <dgm:spPr/>
      <dgm:t>
        <a:bodyPr/>
        <a:lstStyle/>
        <a:p>
          <a:endParaRPr lang="en-GB"/>
        </a:p>
      </dgm:t>
    </dgm:pt>
    <dgm:pt modelId="{289B3259-1BBB-4ED0-9A43-E49A118F5B25}">
      <dgm:prSet phldrT="[Text]"/>
      <dgm:spPr/>
      <dgm:t>
        <a:bodyPr/>
        <a:lstStyle/>
        <a:p>
          <a:pPr>
            <a:lnSpc>
              <a:spcPct val="100000"/>
            </a:lnSpc>
            <a:defRPr b="1"/>
          </a:pPr>
          <a:r>
            <a:rPr lang="en-GB"/>
            <a:t>Figures</a:t>
          </a:r>
        </a:p>
      </dgm:t>
    </dgm:pt>
    <dgm:pt modelId="{5B746D6C-FA46-4EB9-A3AD-5E3EC9F0F4AA}" type="parTrans" cxnId="{CBAA25EA-4319-4442-B914-90A7D0E0B0DA}">
      <dgm:prSet/>
      <dgm:spPr/>
      <dgm:t>
        <a:bodyPr/>
        <a:lstStyle/>
        <a:p>
          <a:endParaRPr lang="en-GB"/>
        </a:p>
      </dgm:t>
    </dgm:pt>
    <dgm:pt modelId="{D551AACA-A678-4107-A779-79A58294F288}" type="sibTrans" cxnId="{CBAA25EA-4319-4442-B914-90A7D0E0B0DA}">
      <dgm:prSet/>
      <dgm:spPr/>
      <dgm:t>
        <a:bodyPr/>
        <a:lstStyle/>
        <a:p>
          <a:endParaRPr lang="en-GB"/>
        </a:p>
      </dgm:t>
    </dgm:pt>
    <dgm:pt modelId="{7A2EA027-F96F-4BE8-A27D-4E28C4B8CDAF}">
      <dgm:prSet phldrT="[Text]"/>
      <dgm:spPr/>
      <dgm:t>
        <a:bodyPr/>
        <a:lstStyle/>
        <a:p>
          <a:pPr>
            <a:lnSpc>
              <a:spcPct val="100000"/>
            </a:lnSpc>
          </a:pPr>
          <a:r>
            <a:rPr lang="en-GB" dirty="0"/>
            <a:t>Anything that is not a table is a ‘figure’</a:t>
          </a:r>
        </a:p>
        <a:p>
          <a:pPr>
            <a:lnSpc>
              <a:spcPct val="100000"/>
            </a:lnSpc>
          </a:pPr>
          <a:r>
            <a:rPr lang="en-GB" dirty="0"/>
            <a:t>Fig. 1 </a:t>
          </a:r>
        </a:p>
      </dgm:t>
    </dgm:pt>
    <dgm:pt modelId="{30714E24-6E03-41A3-AB50-93373CFB67CA}" type="parTrans" cxnId="{9D97729E-407F-4BCE-90A6-38BE3AED0B3B}">
      <dgm:prSet/>
      <dgm:spPr/>
      <dgm:t>
        <a:bodyPr/>
        <a:lstStyle/>
        <a:p>
          <a:endParaRPr lang="en-GB"/>
        </a:p>
      </dgm:t>
    </dgm:pt>
    <dgm:pt modelId="{3FB67A1F-88CC-4510-9DE9-969219833232}" type="sibTrans" cxnId="{9D97729E-407F-4BCE-90A6-38BE3AED0B3B}">
      <dgm:prSet/>
      <dgm:spPr/>
      <dgm:t>
        <a:bodyPr/>
        <a:lstStyle/>
        <a:p>
          <a:endParaRPr lang="en-GB"/>
        </a:p>
      </dgm:t>
    </dgm:pt>
    <dgm:pt modelId="{0FF53004-060A-4DA2-8025-6502A9ED37C7}" type="pres">
      <dgm:prSet presAssocID="{BE9E87A2-EA1F-4794-9E93-7FDD2E53A284}" presName="root" presStyleCnt="0">
        <dgm:presLayoutVars>
          <dgm:dir/>
          <dgm:resizeHandles val="exact"/>
        </dgm:presLayoutVars>
      </dgm:prSet>
      <dgm:spPr/>
    </dgm:pt>
    <dgm:pt modelId="{F497FC1C-664B-44BD-A431-E49C179CA7DF}" type="pres">
      <dgm:prSet presAssocID="{E633F6D9-3D20-4115-B0C5-9EF9DD8E30B3}" presName="compNode" presStyleCnt="0"/>
      <dgm:spPr/>
    </dgm:pt>
    <dgm:pt modelId="{89F684D6-D605-4E96-9DE6-0420E4B34A89}" type="pres">
      <dgm:prSet presAssocID="{E633F6D9-3D20-4115-B0C5-9EF9DD8E30B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A04CA77A-647D-4937-9E57-7768596D8CCD}" type="pres">
      <dgm:prSet presAssocID="{E633F6D9-3D20-4115-B0C5-9EF9DD8E30B3}" presName="iconSpace" presStyleCnt="0"/>
      <dgm:spPr/>
    </dgm:pt>
    <dgm:pt modelId="{C1967A27-7EEF-46A7-8509-9CDED5522294}" type="pres">
      <dgm:prSet presAssocID="{E633F6D9-3D20-4115-B0C5-9EF9DD8E30B3}" presName="parTx" presStyleLbl="revTx" presStyleIdx="0" presStyleCnt="6">
        <dgm:presLayoutVars>
          <dgm:chMax val="0"/>
          <dgm:chPref val="0"/>
        </dgm:presLayoutVars>
      </dgm:prSet>
      <dgm:spPr/>
    </dgm:pt>
    <dgm:pt modelId="{B4F08CDE-732E-4BFE-BAFE-AEB42D23B651}" type="pres">
      <dgm:prSet presAssocID="{E633F6D9-3D20-4115-B0C5-9EF9DD8E30B3}" presName="txSpace" presStyleCnt="0"/>
      <dgm:spPr/>
    </dgm:pt>
    <dgm:pt modelId="{877476A6-8C3B-4C83-8BFB-04637C01DE87}" type="pres">
      <dgm:prSet presAssocID="{E633F6D9-3D20-4115-B0C5-9EF9DD8E30B3}" presName="desTx" presStyleLbl="revTx" presStyleIdx="1" presStyleCnt="6">
        <dgm:presLayoutVars/>
      </dgm:prSet>
      <dgm:spPr/>
    </dgm:pt>
    <dgm:pt modelId="{C8144169-0B90-41A2-95C6-415EDC710436}" type="pres">
      <dgm:prSet presAssocID="{142B3C8D-F0F5-4AA2-992B-C1E5173C566F}" presName="sibTrans" presStyleCnt="0"/>
      <dgm:spPr/>
    </dgm:pt>
    <dgm:pt modelId="{38E5C362-BC1A-42C8-91E1-A7808BD2C4BA}" type="pres">
      <dgm:prSet presAssocID="{9F377387-9D11-4EF7-AA34-7FD51199B6C7}" presName="compNode" presStyleCnt="0"/>
      <dgm:spPr/>
    </dgm:pt>
    <dgm:pt modelId="{270E6496-38FD-4B95-B942-7B9EE1C0F870}" type="pres">
      <dgm:prSet presAssocID="{9F377387-9D11-4EF7-AA34-7FD51199B6C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Table with solid fill"/>
        </a:ext>
      </dgm:extLst>
    </dgm:pt>
    <dgm:pt modelId="{0398D831-75B8-4B95-BB28-C67A2DFAABEF}" type="pres">
      <dgm:prSet presAssocID="{9F377387-9D11-4EF7-AA34-7FD51199B6C7}" presName="iconSpace" presStyleCnt="0"/>
      <dgm:spPr/>
    </dgm:pt>
    <dgm:pt modelId="{C281380F-594B-4EEB-8B2D-DC1F50A58CE4}" type="pres">
      <dgm:prSet presAssocID="{9F377387-9D11-4EF7-AA34-7FD51199B6C7}" presName="parTx" presStyleLbl="revTx" presStyleIdx="2" presStyleCnt="6">
        <dgm:presLayoutVars>
          <dgm:chMax val="0"/>
          <dgm:chPref val="0"/>
        </dgm:presLayoutVars>
      </dgm:prSet>
      <dgm:spPr/>
    </dgm:pt>
    <dgm:pt modelId="{4484DBF1-91EC-4BF0-B2C5-82A472FB8EE4}" type="pres">
      <dgm:prSet presAssocID="{9F377387-9D11-4EF7-AA34-7FD51199B6C7}" presName="txSpace" presStyleCnt="0"/>
      <dgm:spPr/>
    </dgm:pt>
    <dgm:pt modelId="{7DDB396F-08AF-4266-866D-E6BDECAE0795}" type="pres">
      <dgm:prSet presAssocID="{9F377387-9D11-4EF7-AA34-7FD51199B6C7}" presName="desTx" presStyleLbl="revTx" presStyleIdx="3" presStyleCnt="6">
        <dgm:presLayoutVars/>
      </dgm:prSet>
      <dgm:spPr/>
    </dgm:pt>
    <dgm:pt modelId="{A85320E4-B269-497E-B73D-1B56556213C1}" type="pres">
      <dgm:prSet presAssocID="{1C0D4D21-F9BF-494C-88E6-A8295694B263}" presName="sibTrans" presStyleCnt="0"/>
      <dgm:spPr/>
    </dgm:pt>
    <dgm:pt modelId="{F501690D-E26C-41B9-8B28-DCC4C2815186}" type="pres">
      <dgm:prSet presAssocID="{289B3259-1BBB-4ED0-9A43-E49A118F5B25}" presName="compNode" presStyleCnt="0"/>
      <dgm:spPr/>
    </dgm:pt>
    <dgm:pt modelId="{F0E4322C-2FBD-4153-AE47-0A83888EF9E4}" type="pres">
      <dgm:prSet presAssocID="{289B3259-1BBB-4ED0-9A43-E49A118F5B2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Pie chart with solid fill"/>
        </a:ext>
      </dgm:extLst>
    </dgm:pt>
    <dgm:pt modelId="{9FF93A64-0DE0-4E5A-B02C-F08C4E04D945}" type="pres">
      <dgm:prSet presAssocID="{289B3259-1BBB-4ED0-9A43-E49A118F5B25}" presName="iconSpace" presStyleCnt="0"/>
      <dgm:spPr/>
    </dgm:pt>
    <dgm:pt modelId="{6ED89BBB-9EC1-4D38-98F9-56F224661955}" type="pres">
      <dgm:prSet presAssocID="{289B3259-1BBB-4ED0-9A43-E49A118F5B25}" presName="parTx" presStyleLbl="revTx" presStyleIdx="4" presStyleCnt="6">
        <dgm:presLayoutVars>
          <dgm:chMax val="0"/>
          <dgm:chPref val="0"/>
        </dgm:presLayoutVars>
      </dgm:prSet>
      <dgm:spPr/>
    </dgm:pt>
    <dgm:pt modelId="{58B9DF02-8AAD-472E-BF6A-F5E86548B60C}" type="pres">
      <dgm:prSet presAssocID="{289B3259-1BBB-4ED0-9A43-E49A118F5B25}" presName="txSpace" presStyleCnt="0"/>
      <dgm:spPr/>
    </dgm:pt>
    <dgm:pt modelId="{E0500167-41F4-4C58-BAC5-8CFDFC9FD1E0}" type="pres">
      <dgm:prSet presAssocID="{289B3259-1BBB-4ED0-9A43-E49A118F5B25}" presName="desTx" presStyleLbl="revTx" presStyleIdx="5" presStyleCnt="6">
        <dgm:presLayoutVars/>
      </dgm:prSet>
      <dgm:spPr/>
    </dgm:pt>
  </dgm:ptLst>
  <dgm:cxnLst>
    <dgm:cxn modelId="{9F399F34-CDED-4A49-80B9-2D29F6886F7C}" type="presOf" srcId="{289B3259-1BBB-4ED0-9A43-E49A118F5B25}" destId="{6ED89BBB-9EC1-4D38-98F9-56F224661955}" srcOrd="0" destOrd="0" presId="urn:microsoft.com/office/officeart/2018/2/layout/IconLabelDescriptionList"/>
    <dgm:cxn modelId="{96A7E05C-65EE-4D1C-8F0E-5938391112F5}" srcId="{9F377387-9D11-4EF7-AA34-7FD51199B6C7}" destId="{1854BD4D-1901-444B-85BA-1FAD9B1F0D8E}" srcOrd="0" destOrd="0" parTransId="{B8762C4D-1636-4977-BB78-34810C8A3DEB}" sibTransId="{DA6B6C21-18B7-47C2-9414-F7EFB34761EE}"/>
    <dgm:cxn modelId="{3BB61745-FF29-4B8A-AAD8-111A25F84783}" srcId="{BE9E87A2-EA1F-4794-9E93-7FDD2E53A284}" destId="{9F377387-9D11-4EF7-AA34-7FD51199B6C7}" srcOrd="1" destOrd="0" parTransId="{9ED4F448-D142-4695-B599-60B66FAB5C17}" sibTransId="{1C0D4D21-F9BF-494C-88E6-A8295694B263}"/>
    <dgm:cxn modelId="{FBB6A465-AA2F-46C4-B375-BC163EA0942B}" type="presOf" srcId="{BB94A444-CE96-4B24-862C-45873304E453}" destId="{877476A6-8C3B-4C83-8BFB-04637C01DE87}" srcOrd="0" destOrd="0" presId="urn:microsoft.com/office/officeart/2018/2/layout/IconLabelDescriptionList"/>
    <dgm:cxn modelId="{5FD47D77-D4E9-41F8-BF29-9F50C3B5B51B}" type="presOf" srcId="{9F377387-9D11-4EF7-AA34-7FD51199B6C7}" destId="{C281380F-594B-4EEB-8B2D-DC1F50A58CE4}" srcOrd="0" destOrd="0" presId="urn:microsoft.com/office/officeart/2018/2/layout/IconLabelDescriptionList"/>
    <dgm:cxn modelId="{99FD8D84-99DA-43D5-A4D5-5C7E0DA8E009}" type="presOf" srcId="{1854BD4D-1901-444B-85BA-1FAD9B1F0D8E}" destId="{7DDB396F-08AF-4266-866D-E6BDECAE0795}" srcOrd="0" destOrd="0" presId="urn:microsoft.com/office/officeart/2018/2/layout/IconLabelDescriptionList"/>
    <dgm:cxn modelId="{433AEA98-BEFB-480E-A886-C8405234E86A}" srcId="{E633F6D9-3D20-4115-B0C5-9EF9DD8E30B3}" destId="{BB94A444-CE96-4B24-862C-45873304E453}" srcOrd="0" destOrd="0" parTransId="{F365C23C-FA95-480F-AB3C-9F13C399809B}" sibTransId="{BBA7ADD3-742E-4805-8CCF-20C355A6D884}"/>
    <dgm:cxn modelId="{1277619A-F30D-4D72-8AEA-713E6CD2154B}" type="presOf" srcId="{7A2EA027-F96F-4BE8-A27D-4E28C4B8CDAF}" destId="{E0500167-41F4-4C58-BAC5-8CFDFC9FD1E0}" srcOrd="0" destOrd="0" presId="urn:microsoft.com/office/officeart/2018/2/layout/IconLabelDescriptionList"/>
    <dgm:cxn modelId="{9D97729E-407F-4BCE-90A6-38BE3AED0B3B}" srcId="{289B3259-1BBB-4ED0-9A43-E49A118F5B25}" destId="{7A2EA027-F96F-4BE8-A27D-4E28C4B8CDAF}" srcOrd="0" destOrd="0" parTransId="{30714E24-6E03-41A3-AB50-93373CFB67CA}" sibTransId="{3FB67A1F-88CC-4510-9DE9-969219833232}"/>
    <dgm:cxn modelId="{D5F51EB1-571D-4AF8-8F85-5413CB363376}" type="presOf" srcId="{E633F6D9-3D20-4115-B0C5-9EF9DD8E30B3}" destId="{C1967A27-7EEF-46A7-8509-9CDED5522294}" srcOrd="0" destOrd="0" presId="urn:microsoft.com/office/officeart/2018/2/layout/IconLabelDescriptionList"/>
    <dgm:cxn modelId="{30D0D3C8-84B7-43AB-B9AA-8725385927A3}" srcId="{BE9E87A2-EA1F-4794-9E93-7FDD2E53A284}" destId="{E633F6D9-3D20-4115-B0C5-9EF9DD8E30B3}" srcOrd="0" destOrd="0" parTransId="{23A50C54-315B-49A4-9EE7-CF8E99CB85D3}" sibTransId="{142B3C8D-F0F5-4AA2-992B-C1E5173C566F}"/>
    <dgm:cxn modelId="{CBAA25EA-4319-4442-B914-90A7D0E0B0DA}" srcId="{BE9E87A2-EA1F-4794-9E93-7FDD2E53A284}" destId="{289B3259-1BBB-4ED0-9A43-E49A118F5B25}" srcOrd="2" destOrd="0" parTransId="{5B746D6C-FA46-4EB9-A3AD-5E3EC9F0F4AA}" sibTransId="{D551AACA-A678-4107-A779-79A58294F288}"/>
    <dgm:cxn modelId="{D5AB17F4-0292-43F0-9B48-E1724FE3F4AA}" type="presOf" srcId="{BE9E87A2-EA1F-4794-9E93-7FDD2E53A284}" destId="{0FF53004-060A-4DA2-8025-6502A9ED37C7}" srcOrd="0" destOrd="0" presId="urn:microsoft.com/office/officeart/2018/2/layout/IconLabelDescriptionList"/>
    <dgm:cxn modelId="{23D705F5-610E-49E8-9F51-7297B4E20FA5}" type="presParOf" srcId="{0FF53004-060A-4DA2-8025-6502A9ED37C7}" destId="{F497FC1C-664B-44BD-A431-E49C179CA7DF}" srcOrd="0" destOrd="0" presId="urn:microsoft.com/office/officeart/2018/2/layout/IconLabelDescriptionList"/>
    <dgm:cxn modelId="{88524C73-DC8B-4E9D-A223-36958C74350A}" type="presParOf" srcId="{F497FC1C-664B-44BD-A431-E49C179CA7DF}" destId="{89F684D6-D605-4E96-9DE6-0420E4B34A89}" srcOrd="0" destOrd="0" presId="urn:microsoft.com/office/officeart/2018/2/layout/IconLabelDescriptionList"/>
    <dgm:cxn modelId="{930A45AC-74DD-474F-88EC-76D9B13E5A0F}" type="presParOf" srcId="{F497FC1C-664B-44BD-A431-E49C179CA7DF}" destId="{A04CA77A-647D-4937-9E57-7768596D8CCD}" srcOrd="1" destOrd="0" presId="urn:microsoft.com/office/officeart/2018/2/layout/IconLabelDescriptionList"/>
    <dgm:cxn modelId="{8400E73A-3783-4847-A196-EC3AEF103530}" type="presParOf" srcId="{F497FC1C-664B-44BD-A431-E49C179CA7DF}" destId="{C1967A27-7EEF-46A7-8509-9CDED5522294}" srcOrd="2" destOrd="0" presId="urn:microsoft.com/office/officeart/2018/2/layout/IconLabelDescriptionList"/>
    <dgm:cxn modelId="{70B7E20A-5CC8-43BD-8D4D-9C11EC1CAE34}" type="presParOf" srcId="{F497FC1C-664B-44BD-A431-E49C179CA7DF}" destId="{B4F08CDE-732E-4BFE-BAFE-AEB42D23B651}" srcOrd="3" destOrd="0" presId="urn:microsoft.com/office/officeart/2018/2/layout/IconLabelDescriptionList"/>
    <dgm:cxn modelId="{849054F8-755B-4B5C-B321-9F4A831257AD}" type="presParOf" srcId="{F497FC1C-664B-44BD-A431-E49C179CA7DF}" destId="{877476A6-8C3B-4C83-8BFB-04637C01DE87}" srcOrd="4" destOrd="0" presId="urn:microsoft.com/office/officeart/2018/2/layout/IconLabelDescriptionList"/>
    <dgm:cxn modelId="{9771EEAC-BC34-46E7-9579-D8A627E5A036}" type="presParOf" srcId="{0FF53004-060A-4DA2-8025-6502A9ED37C7}" destId="{C8144169-0B90-41A2-95C6-415EDC710436}" srcOrd="1" destOrd="0" presId="urn:microsoft.com/office/officeart/2018/2/layout/IconLabelDescriptionList"/>
    <dgm:cxn modelId="{218A0B4F-8C8D-4A0E-9F91-61ECA6667F4F}" type="presParOf" srcId="{0FF53004-060A-4DA2-8025-6502A9ED37C7}" destId="{38E5C362-BC1A-42C8-91E1-A7808BD2C4BA}" srcOrd="2" destOrd="0" presId="urn:microsoft.com/office/officeart/2018/2/layout/IconLabelDescriptionList"/>
    <dgm:cxn modelId="{AB4F7ADF-29BA-4F47-B664-7C258D7ADA6C}" type="presParOf" srcId="{38E5C362-BC1A-42C8-91E1-A7808BD2C4BA}" destId="{270E6496-38FD-4B95-B942-7B9EE1C0F870}" srcOrd="0" destOrd="0" presId="urn:microsoft.com/office/officeart/2018/2/layout/IconLabelDescriptionList"/>
    <dgm:cxn modelId="{CA663F18-1D0C-4F46-A76E-BF896E335518}" type="presParOf" srcId="{38E5C362-BC1A-42C8-91E1-A7808BD2C4BA}" destId="{0398D831-75B8-4B95-BB28-C67A2DFAABEF}" srcOrd="1" destOrd="0" presId="urn:microsoft.com/office/officeart/2018/2/layout/IconLabelDescriptionList"/>
    <dgm:cxn modelId="{5F6944C3-687D-4B52-AC22-31837944E083}" type="presParOf" srcId="{38E5C362-BC1A-42C8-91E1-A7808BD2C4BA}" destId="{C281380F-594B-4EEB-8B2D-DC1F50A58CE4}" srcOrd="2" destOrd="0" presId="urn:microsoft.com/office/officeart/2018/2/layout/IconLabelDescriptionList"/>
    <dgm:cxn modelId="{772D198E-F863-4D98-A1B0-B9B8DEEF0CCB}" type="presParOf" srcId="{38E5C362-BC1A-42C8-91E1-A7808BD2C4BA}" destId="{4484DBF1-91EC-4BF0-B2C5-82A472FB8EE4}" srcOrd="3" destOrd="0" presId="urn:microsoft.com/office/officeart/2018/2/layout/IconLabelDescriptionList"/>
    <dgm:cxn modelId="{A42EE1C9-EED9-4DD8-B4BF-54E14BD1F5AD}" type="presParOf" srcId="{38E5C362-BC1A-42C8-91E1-A7808BD2C4BA}" destId="{7DDB396F-08AF-4266-866D-E6BDECAE0795}" srcOrd="4" destOrd="0" presId="urn:microsoft.com/office/officeart/2018/2/layout/IconLabelDescriptionList"/>
    <dgm:cxn modelId="{D1502ACE-6ECC-4BF7-B51A-B23E0D8D75E9}" type="presParOf" srcId="{0FF53004-060A-4DA2-8025-6502A9ED37C7}" destId="{A85320E4-B269-497E-B73D-1B56556213C1}" srcOrd="3" destOrd="0" presId="urn:microsoft.com/office/officeart/2018/2/layout/IconLabelDescriptionList"/>
    <dgm:cxn modelId="{1C1865E3-9E64-4F6E-A6C0-4208537CE35B}" type="presParOf" srcId="{0FF53004-060A-4DA2-8025-6502A9ED37C7}" destId="{F501690D-E26C-41B9-8B28-DCC4C2815186}" srcOrd="4" destOrd="0" presId="urn:microsoft.com/office/officeart/2018/2/layout/IconLabelDescriptionList"/>
    <dgm:cxn modelId="{7F185345-A12F-4E6A-9650-171C51A9AEF0}" type="presParOf" srcId="{F501690D-E26C-41B9-8B28-DCC4C2815186}" destId="{F0E4322C-2FBD-4153-AE47-0A83888EF9E4}" srcOrd="0" destOrd="0" presId="urn:microsoft.com/office/officeart/2018/2/layout/IconLabelDescriptionList"/>
    <dgm:cxn modelId="{4B6D9EF0-7AEB-48ED-9761-4D4AE8329947}" type="presParOf" srcId="{F501690D-E26C-41B9-8B28-DCC4C2815186}" destId="{9FF93A64-0DE0-4E5A-B02C-F08C4E04D945}" srcOrd="1" destOrd="0" presId="urn:microsoft.com/office/officeart/2018/2/layout/IconLabelDescriptionList"/>
    <dgm:cxn modelId="{7399906F-7223-43E2-894F-F89A78D51A62}" type="presParOf" srcId="{F501690D-E26C-41B9-8B28-DCC4C2815186}" destId="{6ED89BBB-9EC1-4D38-98F9-56F224661955}" srcOrd="2" destOrd="0" presId="urn:microsoft.com/office/officeart/2018/2/layout/IconLabelDescriptionList"/>
    <dgm:cxn modelId="{72442D6E-766D-4CB5-A6BE-1FE5B4983DEE}" type="presParOf" srcId="{F501690D-E26C-41B9-8B28-DCC4C2815186}" destId="{58B9DF02-8AAD-472E-BF6A-F5E86548B60C}" srcOrd="3" destOrd="0" presId="urn:microsoft.com/office/officeart/2018/2/layout/IconLabelDescriptionList"/>
    <dgm:cxn modelId="{B6F6BA86-5C7B-495B-8D6B-6F4266F83A8B}" type="presParOf" srcId="{F501690D-E26C-41B9-8B28-DCC4C2815186}" destId="{E0500167-41F4-4C58-BAC5-8CFDFC9FD1E0}"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CA27F-FC7D-46E3-B8EC-4E53F77F42B8}">
      <dsp:nvSpPr>
        <dsp:cNvPr id="0" name=""/>
        <dsp:cNvSpPr/>
      </dsp:nvSpPr>
      <dsp:spPr>
        <a:xfrm>
          <a:off x="0" y="2042"/>
          <a:ext cx="5641974" cy="103519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334D6-8DD2-42A5-AC67-951259F80DEF}">
      <dsp:nvSpPr>
        <dsp:cNvPr id="0" name=""/>
        <dsp:cNvSpPr/>
      </dsp:nvSpPr>
      <dsp:spPr>
        <a:xfrm>
          <a:off x="313145" y="234960"/>
          <a:ext cx="569355" cy="5693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80BFA7-296A-45C1-A875-C766601B4094}">
      <dsp:nvSpPr>
        <dsp:cNvPr id="0" name=""/>
        <dsp:cNvSpPr/>
      </dsp:nvSpPr>
      <dsp:spPr>
        <a:xfrm>
          <a:off x="1195647" y="2042"/>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711200">
            <a:lnSpc>
              <a:spcPct val="90000"/>
            </a:lnSpc>
            <a:spcBef>
              <a:spcPct val="0"/>
            </a:spcBef>
            <a:spcAft>
              <a:spcPct val="35000"/>
            </a:spcAft>
            <a:buNone/>
          </a:pPr>
          <a:r>
            <a:rPr lang="en-GB" sz="1600" kern="1200"/>
            <a:t>What does my data tell me?</a:t>
          </a:r>
          <a:endParaRPr lang="en-US" sz="1600" kern="1200"/>
        </a:p>
      </dsp:txBody>
      <dsp:txXfrm>
        <a:off x="1195647" y="2042"/>
        <a:ext cx="4446327" cy="1035192"/>
      </dsp:txXfrm>
    </dsp:sp>
    <dsp:sp modelId="{FB768698-9FD9-4608-8B41-A9DB87AFF71A}">
      <dsp:nvSpPr>
        <dsp:cNvPr id="0" name=""/>
        <dsp:cNvSpPr/>
      </dsp:nvSpPr>
      <dsp:spPr>
        <a:xfrm>
          <a:off x="0" y="1296033"/>
          <a:ext cx="5641974" cy="103519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E45172-9AE7-45FF-A91A-01A3FC97B469}">
      <dsp:nvSpPr>
        <dsp:cNvPr id="0" name=""/>
        <dsp:cNvSpPr/>
      </dsp:nvSpPr>
      <dsp:spPr>
        <a:xfrm>
          <a:off x="313145" y="1528951"/>
          <a:ext cx="569355" cy="5693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F5A7E7-A709-451A-8541-EC10802C5F3D}">
      <dsp:nvSpPr>
        <dsp:cNvPr id="0" name=""/>
        <dsp:cNvSpPr/>
      </dsp:nvSpPr>
      <dsp:spPr>
        <a:xfrm>
          <a:off x="1195647" y="1296033"/>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711200">
            <a:lnSpc>
              <a:spcPct val="90000"/>
            </a:lnSpc>
            <a:spcBef>
              <a:spcPct val="0"/>
            </a:spcBef>
            <a:spcAft>
              <a:spcPct val="35000"/>
            </a:spcAft>
            <a:buNone/>
          </a:pPr>
          <a:r>
            <a:rPr lang="en-GB" sz="1600" kern="1200"/>
            <a:t>What research decisions am I making in analysing my data - and what are the implications and limitations of these decisions? </a:t>
          </a:r>
          <a:endParaRPr lang="en-US" sz="1600" kern="1200"/>
        </a:p>
      </dsp:txBody>
      <dsp:txXfrm>
        <a:off x="1195647" y="1296033"/>
        <a:ext cx="4446327" cy="1035192"/>
      </dsp:txXfrm>
    </dsp:sp>
    <dsp:sp modelId="{C0EEC7C9-E844-4E49-90E0-47F61E3CD3EF}">
      <dsp:nvSpPr>
        <dsp:cNvPr id="0" name=""/>
        <dsp:cNvSpPr/>
      </dsp:nvSpPr>
      <dsp:spPr>
        <a:xfrm>
          <a:off x="0" y="2590024"/>
          <a:ext cx="5641974" cy="103519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966785-9A03-437E-8D71-6F0D3DA6F77B}">
      <dsp:nvSpPr>
        <dsp:cNvPr id="0" name=""/>
        <dsp:cNvSpPr/>
      </dsp:nvSpPr>
      <dsp:spPr>
        <a:xfrm>
          <a:off x="313145" y="2822942"/>
          <a:ext cx="569355" cy="5693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69F7C8-B8D8-43AD-8D62-D3D614645D6C}">
      <dsp:nvSpPr>
        <dsp:cNvPr id="0" name=""/>
        <dsp:cNvSpPr/>
      </dsp:nvSpPr>
      <dsp:spPr>
        <a:xfrm>
          <a:off x="1195647" y="2590024"/>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711200">
            <a:lnSpc>
              <a:spcPct val="90000"/>
            </a:lnSpc>
            <a:spcBef>
              <a:spcPct val="0"/>
            </a:spcBef>
            <a:spcAft>
              <a:spcPct val="35000"/>
            </a:spcAft>
            <a:buNone/>
          </a:pPr>
          <a:r>
            <a:rPr lang="en-GB" sz="1600" kern="1200"/>
            <a:t>What warrant do I have for the strength of my findings?</a:t>
          </a:r>
          <a:endParaRPr lang="en-US" sz="1600" kern="1200"/>
        </a:p>
      </dsp:txBody>
      <dsp:txXfrm>
        <a:off x="1195647" y="2590024"/>
        <a:ext cx="4446327" cy="1035192"/>
      </dsp:txXfrm>
    </dsp:sp>
    <dsp:sp modelId="{FF638756-9B49-42E8-9985-0294F5F18B5D}">
      <dsp:nvSpPr>
        <dsp:cNvPr id="0" name=""/>
        <dsp:cNvSpPr/>
      </dsp:nvSpPr>
      <dsp:spPr>
        <a:xfrm>
          <a:off x="0" y="3884014"/>
          <a:ext cx="5641974" cy="103519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0FD96A-89A5-42A2-9770-2F898908BC24}">
      <dsp:nvSpPr>
        <dsp:cNvPr id="0" name=""/>
        <dsp:cNvSpPr/>
      </dsp:nvSpPr>
      <dsp:spPr>
        <a:xfrm>
          <a:off x="313145" y="4116933"/>
          <a:ext cx="569355" cy="5693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3FEE86-0895-47AC-9C67-A1E619A5AFB9}">
      <dsp:nvSpPr>
        <dsp:cNvPr id="0" name=""/>
        <dsp:cNvSpPr/>
      </dsp:nvSpPr>
      <dsp:spPr>
        <a:xfrm>
          <a:off x="1195647" y="3884014"/>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711200">
            <a:lnSpc>
              <a:spcPct val="90000"/>
            </a:lnSpc>
            <a:spcBef>
              <a:spcPct val="0"/>
            </a:spcBef>
            <a:spcAft>
              <a:spcPct val="35000"/>
            </a:spcAft>
            <a:buNone/>
          </a:pPr>
          <a:r>
            <a:rPr lang="en-GB" sz="1600" kern="1200"/>
            <a:t>What might my responses to my RQs be? </a:t>
          </a:r>
          <a:endParaRPr lang="en-US" sz="1600" kern="1200"/>
        </a:p>
      </dsp:txBody>
      <dsp:txXfrm>
        <a:off x="1195647" y="3884014"/>
        <a:ext cx="4446327" cy="1035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12D3B-5DEC-4B48-8A25-1D8DBFDE3ECA}">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5FB3D0-035B-49A6-8BCB-ED7C1802272B}">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Naturalism</a:t>
          </a:r>
        </a:p>
        <a:p>
          <a:pPr marL="0" lvl="0" indent="0" algn="ctr" defTabSz="1066800">
            <a:lnSpc>
              <a:spcPct val="90000"/>
            </a:lnSpc>
            <a:spcBef>
              <a:spcPct val="0"/>
            </a:spcBef>
            <a:spcAft>
              <a:spcPct val="35000"/>
            </a:spcAft>
            <a:buNone/>
          </a:pPr>
          <a:r>
            <a:rPr lang="en-GB" sz="2400" b="0" i="0" kern="1200" dirty="0"/>
            <a:t>capturing speech as accurately and completely as possible, including stutters, pauses and non-verbal cues; aiming for a realistic representation of the interview</a:t>
          </a:r>
          <a:endParaRPr lang="en-US" sz="2400" kern="1200" dirty="0"/>
        </a:p>
      </dsp:txBody>
      <dsp:txXfrm>
        <a:off x="585701" y="1066737"/>
        <a:ext cx="4337991" cy="2693452"/>
      </dsp:txXfrm>
    </dsp:sp>
    <dsp:sp modelId="{0B725F0B-2BE2-475A-9025-2351D483F418}">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062A29-1DD2-4E38-A16D-754A5DD53582}">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err="1"/>
            <a:t>Denaturalism</a:t>
          </a:r>
          <a:endParaRPr lang="en-GB" sz="2400" kern="1200" dirty="0"/>
        </a:p>
        <a:p>
          <a:pPr marL="0" lvl="0" indent="0" algn="ctr" defTabSz="1066800">
            <a:lnSpc>
              <a:spcPct val="90000"/>
            </a:lnSpc>
            <a:spcBef>
              <a:spcPct val="0"/>
            </a:spcBef>
            <a:spcAft>
              <a:spcPct val="35000"/>
            </a:spcAft>
            <a:buNone/>
          </a:pPr>
          <a:r>
            <a:rPr lang="en-GB" sz="2400" kern="1200" dirty="0"/>
            <a:t>grammar is corrected; interview noise (e.g. stutters, pauses) is removed; non-standard accents are standardised</a:t>
          </a:r>
          <a:endParaRPr lang="en-US" sz="2400" kern="1200" dirty="0"/>
        </a:p>
      </dsp:txBody>
      <dsp:txXfrm>
        <a:off x="6092527" y="1066737"/>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5E314-BBB1-47A1-8DA1-5C2F0F4E4BD1}">
      <dsp:nvSpPr>
        <dsp:cNvPr id="0" name=""/>
        <dsp:cNvSpPr/>
      </dsp:nvSpPr>
      <dsp:spPr>
        <a:xfrm>
          <a:off x="1114175" y="365883"/>
          <a:ext cx="1370471" cy="914104"/>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r>
            <a:rPr lang="en-US" sz="2300" kern="1200" dirty="0"/>
            <a:t>Theme 1</a:t>
          </a:r>
        </a:p>
      </dsp:txBody>
      <dsp:txXfrm>
        <a:off x="1333450" y="365883"/>
        <a:ext cx="1151196" cy="914104"/>
      </dsp:txXfrm>
    </dsp:sp>
    <dsp:sp modelId="{BE283D9E-517A-4D9B-827F-2B55FFF9CD76}">
      <dsp:nvSpPr>
        <dsp:cNvPr id="0" name=""/>
        <dsp:cNvSpPr/>
      </dsp:nvSpPr>
      <dsp:spPr>
        <a:xfrm>
          <a:off x="1114175" y="1279987"/>
          <a:ext cx="1370471" cy="914104"/>
        </a:xfrm>
        <a:prstGeom prst="rect">
          <a:avLst/>
        </a:prstGeom>
        <a:solidFill>
          <a:schemeClr val="accent2">
            <a:tint val="40000"/>
            <a:alpha val="90000"/>
            <a:hueOff val="-184187"/>
            <a:satOff val="1227"/>
            <a:lumOff val="112"/>
            <a:alphaOff val="0"/>
          </a:schemeClr>
        </a:solidFill>
        <a:ln w="15875" cap="flat" cmpd="sng" algn="ctr">
          <a:solidFill>
            <a:schemeClr val="accent2">
              <a:tint val="40000"/>
              <a:alpha val="90000"/>
              <a:hueOff val="-184187"/>
              <a:satOff val="1227"/>
              <a:lumOff val="11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r>
            <a:rPr lang="en-US" sz="2300" kern="1200" dirty="0"/>
            <a:t>Theme 2</a:t>
          </a:r>
        </a:p>
      </dsp:txBody>
      <dsp:txXfrm>
        <a:off x="1333450" y="1279987"/>
        <a:ext cx="1151196" cy="914104"/>
      </dsp:txXfrm>
    </dsp:sp>
    <dsp:sp modelId="{83A26574-5B71-475B-84AA-E28730721553}">
      <dsp:nvSpPr>
        <dsp:cNvPr id="0" name=""/>
        <dsp:cNvSpPr/>
      </dsp:nvSpPr>
      <dsp:spPr>
        <a:xfrm>
          <a:off x="1114175" y="2194092"/>
          <a:ext cx="1370471" cy="914104"/>
        </a:xfrm>
        <a:prstGeom prst="rect">
          <a:avLst/>
        </a:prstGeom>
        <a:solidFill>
          <a:schemeClr val="accent2">
            <a:tint val="40000"/>
            <a:alpha val="90000"/>
            <a:hueOff val="-368373"/>
            <a:satOff val="2454"/>
            <a:lumOff val="224"/>
            <a:alphaOff val="0"/>
          </a:schemeClr>
        </a:solidFill>
        <a:ln w="15875" cap="flat" cmpd="sng" algn="ctr">
          <a:solidFill>
            <a:schemeClr val="accent2">
              <a:tint val="40000"/>
              <a:alpha val="90000"/>
              <a:hueOff val="-368373"/>
              <a:satOff val="2454"/>
              <a:lumOff val="2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r>
            <a:rPr lang="en-US" sz="2300" kern="1200" dirty="0"/>
            <a:t>Theme 3</a:t>
          </a:r>
        </a:p>
      </dsp:txBody>
      <dsp:txXfrm>
        <a:off x="1333450" y="2194092"/>
        <a:ext cx="1151196" cy="914104"/>
      </dsp:txXfrm>
    </dsp:sp>
    <dsp:sp modelId="{EE33A975-3C14-4632-8DC2-C16DF766BF42}">
      <dsp:nvSpPr>
        <dsp:cNvPr id="0" name=""/>
        <dsp:cNvSpPr/>
      </dsp:nvSpPr>
      <dsp:spPr>
        <a:xfrm>
          <a:off x="1114175" y="3108196"/>
          <a:ext cx="1370471" cy="914104"/>
        </a:xfrm>
        <a:prstGeom prst="rect">
          <a:avLst/>
        </a:prstGeom>
        <a:solidFill>
          <a:schemeClr val="accent2">
            <a:tint val="40000"/>
            <a:alpha val="90000"/>
            <a:hueOff val="-552560"/>
            <a:satOff val="3681"/>
            <a:lumOff val="337"/>
            <a:alphaOff val="0"/>
          </a:schemeClr>
        </a:solidFill>
        <a:ln w="15875" cap="flat" cmpd="sng" algn="ctr">
          <a:solidFill>
            <a:schemeClr val="accent2">
              <a:tint val="40000"/>
              <a:alpha val="90000"/>
              <a:hueOff val="-552560"/>
              <a:satOff val="3681"/>
              <a:lumOff val="3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r>
            <a:rPr lang="en-US" sz="2300" kern="1200" dirty="0"/>
            <a:t>Theme 4</a:t>
          </a:r>
        </a:p>
      </dsp:txBody>
      <dsp:txXfrm>
        <a:off x="1333450" y="3108196"/>
        <a:ext cx="1151196" cy="914104"/>
      </dsp:txXfrm>
    </dsp:sp>
    <dsp:sp modelId="{DE5E8563-2D57-46F2-BB8B-EBCC9B37F67B}">
      <dsp:nvSpPr>
        <dsp:cNvPr id="0" name=""/>
        <dsp:cNvSpPr/>
      </dsp:nvSpPr>
      <dsp:spPr>
        <a:xfrm>
          <a:off x="383257" y="423"/>
          <a:ext cx="913647" cy="913647"/>
        </a:xfrm>
        <a:prstGeom prst="ellips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Focus group 1</a:t>
          </a:r>
        </a:p>
      </dsp:txBody>
      <dsp:txXfrm>
        <a:off x="517058" y="134224"/>
        <a:ext cx="646045" cy="646045"/>
      </dsp:txXfrm>
    </dsp:sp>
    <dsp:sp modelId="{ABD9A21D-3548-4A8B-9C1A-176AC2B3D36F}">
      <dsp:nvSpPr>
        <dsp:cNvPr id="0" name=""/>
        <dsp:cNvSpPr/>
      </dsp:nvSpPr>
      <dsp:spPr>
        <a:xfrm>
          <a:off x="3398294" y="365883"/>
          <a:ext cx="1370471" cy="914104"/>
        </a:xfrm>
        <a:prstGeom prst="rect">
          <a:avLst/>
        </a:prstGeom>
        <a:solidFill>
          <a:schemeClr val="accent2">
            <a:tint val="40000"/>
            <a:alpha val="90000"/>
            <a:hueOff val="-736746"/>
            <a:satOff val="4908"/>
            <a:lumOff val="449"/>
            <a:alphaOff val="0"/>
          </a:schemeClr>
        </a:solidFill>
        <a:ln w="15875" cap="flat" cmpd="sng" algn="ctr">
          <a:solidFill>
            <a:schemeClr val="accent2">
              <a:tint val="40000"/>
              <a:alpha val="90000"/>
              <a:hueOff val="-736746"/>
              <a:satOff val="4908"/>
              <a:lumOff val="44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endParaRPr lang="en-US" sz="2300" kern="1200" dirty="0"/>
        </a:p>
      </dsp:txBody>
      <dsp:txXfrm>
        <a:off x="3617570" y="365883"/>
        <a:ext cx="1151196" cy="914104"/>
      </dsp:txXfrm>
    </dsp:sp>
    <dsp:sp modelId="{32129E39-72D0-4806-84B5-DCE177947D79}">
      <dsp:nvSpPr>
        <dsp:cNvPr id="0" name=""/>
        <dsp:cNvSpPr/>
      </dsp:nvSpPr>
      <dsp:spPr>
        <a:xfrm>
          <a:off x="3398294" y="1279987"/>
          <a:ext cx="1370471" cy="914104"/>
        </a:xfrm>
        <a:prstGeom prst="rect">
          <a:avLst/>
        </a:prstGeom>
        <a:solidFill>
          <a:schemeClr val="accent2">
            <a:tint val="40000"/>
            <a:alpha val="90000"/>
            <a:hueOff val="-920933"/>
            <a:satOff val="6135"/>
            <a:lumOff val="561"/>
            <a:alphaOff val="0"/>
          </a:schemeClr>
        </a:solidFill>
        <a:ln w="15875" cap="flat" cmpd="sng" algn="ctr">
          <a:solidFill>
            <a:schemeClr val="accent2">
              <a:tint val="40000"/>
              <a:alpha val="90000"/>
              <a:hueOff val="-920933"/>
              <a:satOff val="6135"/>
              <a:lumOff val="5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endParaRPr lang="en-US" sz="2300" kern="1200" dirty="0"/>
        </a:p>
      </dsp:txBody>
      <dsp:txXfrm>
        <a:off x="3617570" y="1279987"/>
        <a:ext cx="1151196" cy="914104"/>
      </dsp:txXfrm>
    </dsp:sp>
    <dsp:sp modelId="{CD40EB01-1CE2-4A2E-BCB6-EFE26B700A2D}">
      <dsp:nvSpPr>
        <dsp:cNvPr id="0" name=""/>
        <dsp:cNvSpPr/>
      </dsp:nvSpPr>
      <dsp:spPr>
        <a:xfrm>
          <a:off x="3398294" y="2194092"/>
          <a:ext cx="1370471" cy="914104"/>
        </a:xfrm>
        <a:prstGeom prst="rect">
          <a:avLst/>
        </a:prstGeom>
        <a:solidFill>
          <a:schemeClr val="accent2">
            <a:tint val="40000"/>
            <a:alpha val="90000"/>
            <a:hueOff val="-1105119"/>
            <a:satOff val="7362"/>
            <a:lumOff val="673"/>
            <a:alphaOff val="0"/>
          </a:schemeClr>
        </a:solidFill>
        <a:ln w="15875" cap="flat" cmpd="sng" algn="ctr">
          <a:solidFill>
            <a:schemeClr val="accent2">
              <a:tint val="40000"/>
              <a:alpha val="90000"/>
              <a:hueOff val="-1105119"/>
              <a:satOff val="7362"/>
              <a:lumOff val="6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endParaRPr lang="en-US" sz="2300" kern="1200" dirty="0"/>
        </a:p>
      </dsp:txBody>
      <dsp:txXfrm>
        <a:off x="3617570" y="2194092"/>
        <a:ext cx="1151196" cy="914104"/>
      </dsp:txXfrm>
    </dsp:sp>
    <dsp:sp modelId="{94ABA5A7-3E4B-467C-B34A-0B1F57387C5B}">
      <dsp:nvSpPr>
        <dsp:cNvPr id="0" name=""/>
        <dsp:cNvSpPr/>
      </dsp:nvSpPr>
      <dsp:spPr>
        <a:xfrm>
          <a:off x="2667376" y="423"/>
          <a:ext cx="913647" cy="913647"/>
        </a:xfrm>
        <a:prstGeom prst="ellipse">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Focus group 2</a:t>
          </a:r>
        </a:p>
      </dsp:txBody>
      <dsp:txXfrm>
        <a:off x="2801177" y="134224"/>
        <a:ext cx="646045" cy="646045"/>
      </dsp:txXfrm>
    </dsp:sp>
    <dsp:sp modelId="{FC9CE992-0869-415A-AF76-8C7D31DC9202}">
      <dsp:nvSpPr>
        <dsp:cNvPr id="0" name=""/>
        <dsp:cNvSpPr/>
      </dsp:nvSpPr>
      <dsp:spPr>
        <a:xfrm>
          <a:off x="5682413" y="365883"/>
          <a:ext cx="1370471" cy="914104"/>
        </a:xfrm>
        <a:prstGeom prst="rect">
          <a:avLst/>
        </a:prstGeom>
        <a:solidFill>
          <a:schemeClr val="accent2">
            <a:tint val="40000"/>
            <a:alpha val="90000"/>
            <a:hueOff val="-1289306"/>
            <a:satOff val="8589"/>
            <a:lumOff val="785"/>
            <a:alphaOff val="0"/>
          </a:schemeClr>
        </a:solidFill>
        <a:ln w="15875" cap="flat" cmpd="sng" algn="ctr">
          <a:solidFill>
            <a:schemeClr val="accent2">
              <a:tint val="40000"/>
              <a:alpha val="90000"/>
              <a:hueOff val="-1289306"/>
              <a:satOff val="8589"/>
              <a:lumOff val="7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endParaRPr lang="en-US" sz="2300" kern="1200" dirty="0"/>
        </a:p>
      </dsp:txBody>
      <dsp:txXfrm>
        <a:off x="5901689" y="365883"/>
        <a:ext cx="1151196" cy="914104"/>
      </dsp:txXfrm>
    </dsp:sp>
    <dsp:sp modelId="{AF63BAFC-3070-461E-88EA-B11F66505A3D}">
      <dsp:nvSpPr>
        <dsp:cNvPr id="0" name=""/>
        <dsp:cNvSpPr/>
      </dsp:nvSpPr>
      <dsp:spPr>
        <a:xfrm>
          <a:off x="5682413" y="1279987"/>
          <a:ext cx="1370471" cy="914104"/>
        </a:xfrm>
        <a:prstGeom prst="rect">
          <a:avLst/>
        </a:prstGeom>
        <a:solidFill>
          <a:schemeClr val="accent2">
            <a:tint val="40000"/>
            <a:alpha val="90000"/>
            <a:hueOff val="-1473492"/>
            <a:satOff val="9816"/>
            <a:lumOff val="898"/>
            <a:alphaOff val="0"/>
          </a:schemeClr>
        </a:solidFill>
        <a:ln w="15875" cap="flat" cmpd="sng" algn="ctr">
          <a:solidFill>
            <a:schemeClr val="accent2">
              <a:tint val="40000"/>
              <a:alpha val="90000"/>
              <a:hueOff val="-1473492"/>
              <a:satOff val="9816"/>
              <a:lumOff val="8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endParaRPr lang="en-US" sz="2300" kern="1200" dirty="0"/>
        </a:p>
      </dsp:txBody>
      <dsp:txXfrm>
        <a:off x="5901689" y="1279987"/>
        <a:ext cx="1151196" cy="914104"/>
      </dsp:txXfrm>
    </dsp:sp>
    <dsp:sp modelId="{B1F4C0BA-C36B-4B14-8FBB-2424035F77C8}">
      <dsp:nvSpPr>
        <dsp:cNvPr id="0" name=""/>
        <dsp:cNvSpPr/>
      </dsp:nvSpPr>
      <dsp:spPr>
        <a:xfrm>
          <a:off x="4951495" y="423"/>
          <a:ext cx="913647" cy="913647"/>
        </a:xfrm>
        <a:prstGeom prst="ellipse">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Focus group 3</a:t>
          </a:r>
        </a:p>
      </dsp:txBody>
      <dsp:txXfrm>
        <a:off x="5085296" y="134224"/>
        <a:ext cx="646045" cy="646045"/>
      </dsp:txXfrm>
    </dsp:sp>
    <dsp:sp modelId="{673CBDA4-234F-4029-AEE8-BC63C27A765C}">
      <dsp:nvSpPr>
        <dsp:cNvPr id="0" name=""/>
        <dsp:cNvSpPr/>
      </dsp:nvSpPr>
      <dsp:spPr>
        <a:xfrm>
          <a:off x="7966533" y="365883"/>
          <a:ext cx="1370471" cy="914104"/>
        </a:xfrm>
        <a:prstGeom prst="rect">
          <a:avLst/>
        </a:prstGeom>
        <a:solidFill>
          <a:schemeClr val="accent2">
            <a:tint val="40000"/>
            <a:alpha val="90000"/>
            <a:hueOff val="-1657679"/>
            <a:satOff val="11043"/>
            <a:lumOff val="1010"/>
            <a:alphaOff val="0"/>
          </a:schemeClr>
        </a:solidFill>
        <a:ln w="15875" cap="flat" cmpd="sng" algn="ctr">
          <a:solidFill>
            <a:schemeClr val="accent2">
              <a:tint val="40000"/>
              <a:alpha val="90000"/>
              <a:hueOff val="-1657679"/>
              <a:satOff val="11043"/>
              <a:lumOff val="101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endParaRPr lang="en-US" sz="2300" kern="1200" dirty="0"/>
        </a:p>
      </dsp:txBody>
      <dsp:txXfrm>
        <a:off x="8185808" y="365883"/>
        <a:ext cx="1151196" cy="914104"/>
      </dsp:txXfrm>
    </dsp:sp>
    <dsp:sp modelId="{37EDEF88-10C4-4B67-AFCC-C9BC86A1B17D}">
      <dsp:nvSpPr>
        <dsp:cNvPr id="0" name=""/>
        <dsp:cNvSpPr/>
      </dsp:nvSpPr>
      <dsp:spPr>
        <a:xfrm>
          <a:off x="7966533" y="1279987"/>
          <a:ext cx="1370471" cy="914104"/>
        </a:xfrm>
        <a:prstGeom prst="rect">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63576" rIns="163576" bIns="163576" numCol="1" spcCol="1270" anchor="ctr" anchorCtr="0">
          <a:noAutofit/>
        </a:bodyPr>
        <a:lstStyle/>
        <a:p>
          <a:pPr marL="0" lvl="0" indent="0" algn="l" defTabSz="1022350">
            <a:lnSpc>
              <a:spcPct val="90000"/>
            </a:lnSpc>
            <a:spcBef>
              <a:spcPct val="0"/>
            </a:spcBef>
            <a:spcAft>
              <a:spcPct val="35000"/>
            </a:spcAft>
            <a:buNone/>
          </a:pPr>
          <a:endParaRPr lang="en-US" sz="2300" kern="1200" dirty="0"/>
        </a:p>
      </dsp:txBody>
      <dsp:txXfrm>
        <a:off x="8185808" y="1279987"/>
        <a:ext cx="1151196" cy="914104"/>
      </dsp:txXfrm>
    </dsp:sp>
    <dsp:sp modelId="{33B9FBDA-0E76-44A5-BA24-D6540724F7B4}">
      <dsp:nvSpPr>
        <dsp:cNvPr id="0" name=""/>
        <dsp:cNvSpPr/>
      </dsp:nvSpPr>
      <dsp:spPr>
        <a:xfrm>
          <a:off x="7235614" y="423"/>
          <a:ext cx="913647" cy="913647"/>
        </a:xfrm>
        <a:prstGeom prst="ellipse">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dirty="0"/>
        </a:p>
      </dsp:txBody>
      <dsp:txXfrm>
        <a:off x="7369415" y="134224"/>
        <a:ext cx="646045" cy="6460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684D6-D605-4E96-9DE6-0420E4B34A89}">
      <dsp:nvSpPr>
        <dsp:cNvPr id="0" name=""/>
        <dsp:cNvSpPr/>
      </dsp:nvSpPr>
      <dsp:spPr>
        <a:xfrm>
          <a:off x="2217" y="979028"/>
          <a:ext cx="1042453" cy="10424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967A27-7EEF-46A7-8509-9CDED5522294}">
      <dsp:nvSpPr>
        <dsp:cNvPr id="0" name=""/>
        <dsp:cNvSpPr/>
      </dsp:nvSpPr>
      <dsp:spPr>
        <a:xfrm>
          <a:off x="2217" y="2133881"/>
          <a:ext cx="2978437" cy="44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100000"/>
            </a:lnSpc>
            <a:spcBef>
              <a:spcPct val="0"/>
            </a:spcBef>
            <a:spcAft>
              <a:spcPct val="35000"/>
            </a:spcAft>
            <a:buNone/>
            <a:defRPr b="1"/>
          </a:pPr>
          <a:r>
            <a:rPr lang="en-GB" sz="3200" kern="1200"/>
            <a:t>Appendices</a:t>
          </a:r>
        </a:p>
      </dsp:txBody>
      <dsp:txXfrm>
        <a:off x="2217" y="2133881"/>
        <a:ext cx="2978437" cy="446765"/>
      </dsp:txXfrm>
    </dsp:sp>
    <dsp:sp modelId="{877476A6-8C3B-4C83-8BFB-04637C01DE87}">
      <dsp:nvSpPr>
        <dsp:cNvPr id="0" name=""/>
        <dsp:cNvSpPr/>
      </dsp:nvSpPr>
      <dsp:spPr>
        <a:xfrm>
          <a:off x="2217" y="2632925"/>
          <a:ext cx="2978437" cy="96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t>You may want to direct the reader to further information in an appendix. For example, a copy of your interview questions.</a:t>
          </a:r>
        </a:p>
      </dsp:txBody>
      <dsp:txXfrm>
        <a:off x="2217" y="2632925"/>
        <a:ext cx="2978437" cy="960045"/>
      </dsp:txXfrm>
    </dsp:sp>
    <dsp:sp modelId="{270E6496-38FD-4B95-B942-7B9EE1C0F870}">
      <dsp:nvSpPr>
        <dsp:cNvPr id="0" name=""/>
        <dsp:cNvSpPr/>
      </dsp:nvSpPr>
      <dsp:spPr>
        <a:xfrm>
          <a:off x="3501881" y="979028"/>
          <a:ext cx="1042453" cy="10424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81380F-594B-4EEB-8B2D-DC1F50A58CE4}">
      <dsp:nvSpPr>
        <dsp:cNvPr id="0" name=""/>
        <dsp:cNvSpPr/>
      </dsp:nvSpPr>
      <dsp:spPr>
        <a:xfrm>
          <a:off x="3501881" y="2133881"/>
          <a:ext cx="2978437" cy="44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100000"/>
            </a:lnSpc>
            <a:spcBef>
              <a:spcPct val="0"/>
            </a:spcBef>
            <a:spcAft>
              <a:spcPct val="35000"/>
            </a:spcAft>
            <a:buNone/>
            <a:defRPr b="1"/>
          </a:pPr>
          <a:r>
            <a:rPr lang="en-GB" sz="3200" kern="1200"/>
            <a:t>Tables</a:t>
          </a:r>
        </a:p>
      </dsp:txBody>
      <dsp:txXfrm>
        <a:off x="3501881" y="2133881"/>
        <a:ext cx="2978437" cy="446765"/>
      </dsp:txXfrm>
    </dsp:sp>
    <dsp:sp modelId="{7DDB396F-08AF-4266-866D-E6BDECAE0795}">
      <dsp:nvSpPr>
        <dsp:cNvPr id="0" name=""/>
        <dsp:cNvSpPr/>
      </dsp:nvSpPr>
      <dsp:spPr>
        <a:xfrm>
          <a:off x="3501881" y="2632925"/>
          <a:ext cx="2978437" cy="96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t>Label tables as Table 1 etc. </a:t>
          </a:r>
        </a:p>
      </dsp:txBody>
      <dsp:txXfrm>
        <a:off x="3501881" y="2632925"/>
        <a:ext cx="2978437" cy="960045"/>
      </dsp:txXfrm>
    </dsp:sp>
    <dsp:sp modelId="{F0E4322C-2FBD-4153-AE47-0A83888EF9E4}">
      <dsp:nvSpPr>
        <dsp:cNvPr id="0" name=""/>
        <dsp:cNvSpPr/>
      </dsp:nvSpPr>
      <dsp:spPr>
        <a:xfrm>
          <a:off x="7001545" y="979028"/>
          <a:ext cx="1042453" cy="10424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D89BBB-9EC1-4D38-98F9-56F224661955}">
      <dsp:nvSpPr>
        <dsp:cNvPr id="0" name=""/>
        <dsp:cNvSpPr/>
      </dsp:nvSpPr>
      <dsp:spPr>
        <a:xfrm>
          <a:off x="7001545" y="2133881"/>
          <a:ext cx="2978437" cy="4467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422400">
            <a:lnSpc>
              <a:spcPct val="100000"/>
            </a:lnSpc>
            <a:spcBef>
              <a:spcPct val="0"/>
            </a:spcBef>
            <a:spcAft>
              <a:spcPct val="35000"/>
            </a:spcAft>
            <a:buNone/>
            <a:defRPr b="1"/>
          </a:pPr>
          <a:r>
            <a:rPr lang="en-GB" sz="3200" kern="1200"/>
            <a:t>Figures</a:t>
          </a:r>
        </a:p>
      </dsp:txBody>
      <dsp:txXfrm>
        <a:off x="7001545" y="2133881"/>
        <a:ext cx="2978437" cy="446765"/>
      </dsp:txXfrm>
    </dsp:sp>
    <dsp:sp modelId="{E0500167-41F4-4C58-BAC5-8CFDFC9FD1E0}">
      <dsp:nvSpPr>
        <dsp:cNvPr id="0" name=""/>
        <dsp:cNvSpPr/>
      </dsp:nvSpPr>
      <dsp:spPr>
        <a:xfrm>
          <a:off x="7001545" y="2632925"/>
          <a:ext cx="2978437" cy="9600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t>Anything that is not a table is a ‘figure’</a:t>
          </a:r>
        </a:p>
        <a:p>
          <a:pPr marL="0" lvl="0" indent="0" algn="l" defTabSz="755650">
            <a:lnSpc>
              <a:spcPct val="100000"/>
            </a:lnSpc>
            <a:spcBef>
              <a:spcPct val="0"/>
            </a:spcBef>
            <a:spcAft>
              <a:spcPct val="35000"/>
            </a:spcAft>
            <a:buNone/>
          </a:pPr>
          <a:r>
            <a:rPr lang="en-GB" sz="1700" kern="1200" dirty="0"/>
            <a:t>Fig. 1 </a:t>
          </a:r>
        </a:p>
      </dsp:txBody>
      <dsp:txXfrm>
        <a:off x="7001545" y="2632925"/>
        <a:ext cx="2978437" cy="9600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3/20/2026</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3/20/2026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3017331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644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552837323"/>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t>3/20/2026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372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13517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Tuesday, February 2, 20XX</a:t>
            </a:r>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32747003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Tuesday, February 2, 20XX</a:t>
            </a:r>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44433578"/>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Tuesday, February 2, 20XX</a:t>
            </a:r>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53736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57828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6776289"/>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995643712"/>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974063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9140F-3243-0393-75C4-11D519E69B3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1F703EF-CBA5-7C3C-7EB8-B6D8B104B1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932A4B-4F81-D858-6B8D-BD162768AE45}"/>
              </a:ext>
            </a:extLst>
          </p:cNvPr>
          <p:cNvSpPr>
            <a:spLocks noGrp="1"/>
          </p:cNvSpPr>
          <p:nvPr>
            <p:ph type="dt" sz="half" idx="10"/>
          </p:nvPr>
        </p:nvSpPr>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23A183B0-E885-5A8C-B119-1E29307A261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B73E8C8-9EF4-FB29-BD08-119EAC7A5A3A}"/>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969104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251FC-FD42-17BA-E866-633C2E3D6D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F875519-4447-A085-032E-FB0F912E30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50AD2-34AD-8D2E-9DB3-20A13D1B4D95}"/>
              </a:ext>
            </a:extLst>
          </p:cNvPr>
          <p:cNvSpPr>
            <a:spLocks noGrp="1"/>
          </p:cNvSpPr>
          <p:nvPr>
            <p:ph type="dt" sz="half" idx="10"/>
          </p:nvPr>
        </p:nvSpPr>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CEAB4E71-2D9F-4EA9-EE8B-400FB97DFA3A}"/>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FB674C05-6639-A836-688A-9882B4BA3B4C}"/>
              </a:ext>
            </a:extLst>
          </p:cNvPr>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948413220"/>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89A58-1908-CE8E-6D59-95ACE0D696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17EBE30-08C3-B5E5-C56B-896C20CBDC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6BC9D5-F104-DE8F-CC47-B417A719637F}"/>
              </a:ext>
            </a:extLst>
          </p:cNvPr>
          <p:cNvSpPr>
            <a:spLocks noGrp="1"/>
          </p:cNvSpPr>
          <p:nvPr>
            <p:ph type="dt" sz="half" idx="10"/>
          </p:nvPr>
        </p:nvSpPr>
        <p:spPr/>
        <p:txBody>
          <a:bodyPr/>
          <a:lstStyle/>
          <a:p>
            <a:fld id="{8F72BA41-EC5B-4197-BCC8-0FD2E523CD7A}" type="datetimeFigureOut">
              <a:rPr lang="en-US" smtClean="0"/>
              <a:t>3/20/2026</a:t>
            </a:fld>
            <a:endParaRPr lang="en-US"/>
          </a:p>
        </p:txBody>
      </p:sp>
      <p:sp>
        <p:nvSpPr>
          <p:cNvPr id="5" name="Footer Placeholder 4">
            <a:extLst>
              <a:ext uri="{FF2B5EF4-FFF2-40B4-BE49-F238E27FC236}">
                <a16:creationId xmlns:a16="http://schemas.microsoft.com/office/drawing/2014/main" id="{9BBF8845-164F-C684-43A5-3FFC4B116A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D618C3-18BA-4DB7-69FB-B4B4E99A611D}"/>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801252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07AB-2F56-2478-B3DC-C365396F4C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C87696-D694-55D2-6E62-35F8DB7A15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93CC080-ED66-B8BC-E666-532D37C2C2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13FFA2-26F0-D753-DAE2-316DA59F8488}"/>
              </a:ext>
            </a:extLst>
          </p:cNvPr>
          <p:cNvSpPr>
            <a:spLocks noGrp="1"/>
          </p:cNvSpPr>
          <p:nvPr>
            <p:ph type="dt" sz="half" idx="10"/>
          </p:nvPr>
        </p:nvSpPr>
        <p:spPr/>
        <p:txBody>
          <a:bodyPr/>
          <a:lstStyle/>
          <a:p>
            <a:r>
              <a:rPr lang="en-US"/>
              <a:t>Tuesday, February 2, 20XX</a:t>
            </a:r>
          </a:p>
        </p:txBody>
      </p:sp>
      <p:sp>
        <p:nvSpPr>
          <p:cNvPr id="6" name="Footer Placeholder 5">
            <a:extLst>
              <a:ext uri="{FF2B5EF4-FFF2-40B4-BE49-F238E27FC236}">
                <a16:creationId xmlns:a16="http://schemas.microsoft.com/office/drawing/2014/main" id="{517A1860-2F1F-2DA7-9A4C-8C8B171BDD2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F6917900-6617-079C-267A-23D4BBEC2A7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53057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A8296-8D8E-351A-45AD-746031F8A8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A33901-AA5C-45C5-7A79-576365127C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FAEFE0-A3A4-C8CB-5986-19A80CE060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B67811-6908-32BA-AFB2-C170861393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688E9A-5798-946C-FAEF-D8507264E5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36D0BC-8B7B-3D2F-1864-546A7D160AA0}"/>
              </a:ext>
            </a:extLst>
          </p:cNvPr>
          <p:cNvSpPr>
            <a:spLocks noGrp="1"/>
          </p:cNvSpPr>
          <p:nvPr>
            <p:ph type="dt" sz="half" idx="10"/>
          </p:nvPr>
        </p:nvSpPr>
        <p:spPr/>
        <p:txBody>
          <a:bodyPr/>
          <a:lstStyle/>
          <a:p>
            <a:r>
              <a:rPr lang="en-US"/>
              <a:t>Tuesday, February 2, 20XX</a:t>
            </a:r>
            <a:endParaRPr lang="en-US" dirty="0"/>
          </a:p>
        </p:txBody>
      </p:sp>
      <p:sp>
        <p:nvSpPr>
          <p:cNvPr id="8" name="Footer Placeholder 7">
            <a:extLst>
              <a:ext uri="{FF2B5EF4-FFF2-40B4-BE49-F238E27FC236}">
                <a16:creationId xmlns:a16="http://schemas.microsoft.com/office/drawing/2014/main" id="{5BC766B7-F20A-5D89-5A8E-7235C92211F5}"/>
              </a:ext>
            </a:extLst>
          </p:cNvPr>
          <p:cNvSpPr>
            <a:spLocks noGrp="1"/>
          </p:cNvSpPr>
          <p:nvPr>
            <p:ph type="ftr" sz="quarter" idx="11"/>
          </p:nvPr>
        </p:nvSpPr>
        <p:spPr/>
        <p:txBody>
          <a:bodyPr/>
          <a:lstStyle/>
          <a:p>
            <a:r>
              <a:rPr lang="en-US"/>
              <a:t>Sample Footer Text</a:t>
            </a:r>
            <a:endParaRPr lang="en-US" dirty="0"/>
          </a:p>
        </p:txBody>
      </p:sp>
      <p:sp>
        <p:nvSpPr>
          <p:cNvPr id="9" name="Slide Number Placeholder 8">
            <a:extLst>
              <a:ext uri="{FF2B5EF4-FFF2-40B4-BE49-F238E27FC236}">
                <a16:creationId xmlns:a16="http://schemas.microsoft.com/office/drawing/2014/main" id="{A14B141B-652D-A4B3-9476-F1ED0CC20B7F}"/>
              </a:ext>
            </a:extLst>
          </p:cNvPr>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583089868"/>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EB24F-A1E0-81F2-F5B5-3D2624D03C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ADCE10-17D0-2602-B94E-001ED5E7A336}"/>
              </a:ext>
            </a:extLst>
          </p:cNvPr>
          <p:cNvSpPr>
            <a:spLocks noGrp="1"/>
          </p:cNvSpPr>
          <p:nvPr>
            <p:ph type="dt" sz="half" idx="10"/>
          </p:nvPr>
        </p:nvSpPr>
        <p:spPr/>
        <p:txBody>
          <a:bodyPr/>
          <a:lstStyle/>
          <a:p>
            <a:r>
              <a:rPr lang="en-US"/>
              <a:t>Tuesday, February 2, 20XX</a:t>
            </a:r>
            <a:endParaRPr lang="en-US" dirty="0"/>
          </a:p>
        </p:txBody>
      </p:sp>
      <p:sp>
        <p:nvSpPr>
          <p:cNvPr id="4" name="Footer Placeholder 3">
            <a:extLst>
              <a:ext uri="{FF2B5EF4-FFF2-40B4-BE49-F238E27FC236}">
                <a16:creationId xmlns:a16="http://schemas.microsoft.com/office/drawing/2014/main" id="{CE39F4BD-652C-304F-81FC-674474049BA9}"/>
              </a:ext>
            </a:extLst>
          </p:cNvPr>
          <p:cNvSpPr>
            <a:spLocks noGrp="1"/>
          </p:cNvSpPr>
          <p:nvPr>
            <p:ph type="ftr" sz="quarter" idx="11"/>
          </p:nvPr>
        </p:nvSpPr>
        <p:spPr/>
        <p:txBody>
          <a:bodyPr/>
          <a:lstStyle/>
          <a:p>
            <a:r>
              <a:rPr lang="en-US"/>
              <a:t>Sample Footer Text</a:t>
            </a:r>
            <a:endParaRPr lang="en-US" dirty="0"/>
          </a:p>
        </p:txBody>
      </p:sp>
      <p:sp>
        <p:nvSpPr>
          <p:cNvPr id="5" name="Slide Number Placeholder 4">
            <a:extLst>
              <a:ext uri="{FF2B5EF4-FFF2-40B4-BE49-F238E27FC236}">
                <a16:creationId xmlns:a16="http://schemas.microsoft.com/office/drawing/2014/main" id="{70AB3F02-2777-0A26-CC5F-2C12B274B3E3}"/>
              </a:ext>
            </a:extLst>
          </p:cNvPr>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986609311"/>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6E18CE-ED83-38DB-12EA-36D3323D6BDE}"/>
              </a:ext>
            </a:extLst>
          </p:cNvPr>
          <p:cNvSpPr>
            <a:spLocks noGrp="1"/>
          </p:cNvSpPr>
          <p:nvPr>
            <p:ph type="dt" sz="half" idx="10"/>
          </p:nvPr>
        </p:nvSpPr>
        <p:spPr/>
        <p:txBody>
          <a:bodyPr/>
          <a:lstStyle/>
          <a:p>
            <a:r>
              <a:rPr lang="en-US"/>
              <a:t>Tuesday, February 2, 20XX</a:t>
            </a:r>
          </a:p>
        </p:txBody>
      </p:sp>
      <p:sp>
        <p:nvSpPr>
          <p:cNvPr id="3" name="Footer Placeholder 2">
            <a:extLst>
              <a:ext uri="{FF2B5EF4-FFF2-40B4-BE49-F238E27FC236}">
                <a16:creationId xmlns:a16="http://schemas.microsoft.com/office/drawing/2014/main" id="{BAC7905E-B973-36CE-4EEA-E0C9FF6892F7}"/>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58EA6013-6BE5-0574-8028-6E0DD97ABED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876593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CE4BC-72D2-6908-9B09-0BE36E55D9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EB8CC4-4A44-8FA5-3141-A9CF36B9C8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3D5FB7-E2F3-E8A3-DF36-AB24C2D08B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2BF7F3-6873-3842-5351-1A2EF30D9678}"/>
              </a:ext>
            </a:extLst>
          </p:cNvPr>
          <p:cNvSpPr>
            <a:spLocks noGrp="1"/>
          </p:cNvSpPr>
          <p:nvPr>
            <p:ph type="dt" sz="half" idx="10"/>
          </p:nvPr>
        </p:nvSpPr>
        <p:spPr/>
        <p:txBody>
          <a:bodyPr/>
          <a:lstStyle/>
          <a:p>
            <a:r>
              <a:rPr lang="en-US"/>
              <a:t>Tuesday, February 2, 20XX</a:t>
            </a:r>
          </a:p>
        </p:txBody>
      </p:sp>
      <p:sp>
        <p:nvSpPr>
          <p:cNvPr id="6" name="Footer Placeholder 5">
            <a:extLst>
              <a:ext uri="{FF2B5EF4-FFF2-40B4-BE49-F238E27FC236}">
                <a16:creationId xmlns:a16="http://schemas.microsoft.com/office/drawing/2014/main" id="{18BE3DD4-3B04-2A28-D0BD-17F5BE3E5E8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92215ACD-0387-5099-3F8B-59AA8FFFC3F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7288347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87A1C-CA6A-CF10-7A39-77982F821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C5059C-2524-A26B-6CC5-788A96FB07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6FE33E-2A77-E5EE-F67F-C71485952D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E49871-E0F6-003B-6FC6-0BCEA3D947CC}"/>
              </a:ext>
            </a:extLst>
          </p:cNvPr>
          <p:cNvSpPr>
            <a:spLocks noGrp="1"/>
          </p:cNvSpPr>
          <p:nvPr>
            <p:ph type="dt" sz="half" idx="10"/>
          </p:nvPr>
        </p:nvSpPr>
        <p:spPr/>
        <p:txBody>
          <a:bodyPr/>
          <a:lstStyle/>
          <a:p>
            <a:r>
              <a:rPr lang="en-US"/>
              <a:t>Tuesday, February 2, 20XX</a:t>
            </a:r>
            <a:endParaRPr lang="en-US" dirty="0"/>
          </a:p>
        </p:txBody>
      </p:sp>
      <p:sp>
        <p:nvSpPr>
          <p:cNvPr id="6" name="Footer Placeholder 5">
            <a:extLst>
              <a:ext uri="{FF2B5EF4-FFF2-40B4-BE49-F238E27FC236}">
                <a16:creationId xmlns:a16="http://schemas.microsoft.com/office/drawing/2014/main" id="{A296FA58-2091-5DB7-B6A7-8A17779AD767}"/>
              </a:ext>
            </a:extLst>
          </p:cNvPr>
          <p:cNvSpPr>
            <a:spLocks noGrp="1"/>
          </p:cNvSpPr>
          <p:nvPr>
            <p:ph type="ftr" sz="quarter" idx="11"/>
          </p:nvPr>
        </p:nvSpPr>
        <p:spPr/>
        <p:txBody>
          <a:bodyPr/>
          <a:lstStyle/>
          <a:p>
            <a:r>
              <a:rPr lang="en-US"/>
              <a:t>Sample Footer Text</a:t>
            </a:r>
            <a:endParaRPr lang="en-US" dirty="0"/>
          </a:p>
        </p:txBody>
      </p:sp>
      <p:sp>
        <p:nvSpPr>
          <p:cNvPr id="7" name="Slide Number Placeholder 6">
            <a:extLst>
              <a:ext uri="{FF2B5EF4-FFF2-40B4-BE49-F238E27FC236}">
                <a16:creationId xmlns:a16="http://schemas.microsoft.com/office/drawing/2014/main" id="{128BAEEA-E2A1-5BE3-B201-16B06C639784}"/>
              </a:ext>
            </a:extLst>
          </p:cNvPr>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496152559"/>
      </p:ext>
    </p:extLst>
  </p:cSld>
  <p:clrMapOvr>
    <a:masterClrMapping/>
  </p:clrMapOvr>
  <p:hf hdr="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2652C-7DDA-C2D9-DE1F-E8FF3085C43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D797E1-91B2-9BAC-A3F8-49725FD7E9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4787AD-F602-D13C-7F51-7D6621D23B22}"/>
              </a:ext>
            </a:extLst>
          </p:cNvPr>
          <p:cNvSpPr>
            <a:spLocks noGrp="1"/>
          </p:cNvSpPr>
          <p:nvPr>
            <p:ph type="dt" sz="half" idx="10"/>
          </p:nvPr>
        </p:nvSpPr>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78328FF7-A384-511B-7C99-A27554B20AE8}"/>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E09DA8F3-B767-42A5-F468-5D436CEAF262}"/>
              </a:ext>
            </a:extLst>
          </p:cNvPr>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41028588"/>
      </p:ext>
    </p:extLst>
  </p:cSld>
  <p:clrMapOvr>
    <a:masterClrMapping/>
  </p:clrMapOvr>
  <p:hf hdr="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4C00C3-91A0-FED2-0C2A-276E59C4A7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441CB7-A14E-60E0-D222-CCFDDC1A843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196ED5-7D83-5ED7-5FF0-11FB9ABD69B4}"/>
              </a:ext>
            </a:extLst>
          </p:cNvPr>
          <p:cNvSpPr>
            <a:spLocks noGrp="1"/>
          </p:cNvSpPr>
          <p:nvPr>
            <p:ph type="dt" sz="half" idx="10"/>
          </p:nvPr>
        </p:nvSpPr>
        <p:spPr/>
        <p:txBody>
          <a:bodyPr/>
          <a:lstStyle/>
          <a:p>
            <a:r>
              <a:rPr lang="en-US"/>
              <a:t>Tuesday, February 2, 20XX</a:t>
            </a:r>
            <a:endParaRPr lang="en-US" dirty="0"/>
          </a:p>
        </p:txBody>
      </p:sp>
      <p:sp>
        <p:nvSpPr>
          <p:cNvPr id="5" name="Footer Placeholder 4">
            <a:extLst>
              <a:ext uri="{FF2B5EF4-FFF2-40B4-BE49-F238E27FC236}">
                <a16:creationId xmlns:a16="http://schemas.microsoft.com/office/drawing/2014/main" id="{690025D2-A65B-55AE-6353-B91B8EC00686}"/>
              </a:ext>
            </a:extLst>
          </p:cNvPr>
          <p:cNvSpPr>
            <a:spLocks noGrp="1"/>
          </p:cNvSpPr>
          <p:nvPr>
            <p:ph type="ftr" sz="quarter" idx="11"/>
          </p:nvPr>
        </p:nvSpPr>
        <p:spPr/>
        <p:txBody>
          <a:bodyPr/>
          <a:lstStyle/>
          <a:p>
            <a:r>
              <a:rPr lang="en-US"/>
              <a:t>Sample Footer Text</a:t>
            </a:r>
            <a:endParaRPr lang="en-US" dirty="0"/>
          </a:p>
        </p:txBody>
      </p:sp>
      <p:sp>
        <p:nvSpPr>
          <p:cNvPr id="6" name="Slide Number Placeholder 5">
            <a:extLst>
              <a:ext uri="{FF2B5EF4-FFF2-40B4-BE49-F238E27FC236}">
                <a16:creationId xmlns:a16="http://schemas.microsoft.com/office/drawing/2014/main" id="{9CA1FB02-D8F0-7700-6271-DBBD3EF1042E}"/>
              </a:ext>
            </a:extLst>
          </p:cNvPr>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805286470"/>
      </p:ext>
    </p:extLst>
  </p:cSld>
  <p:clrMapOvr>
    <a:masterClrMapping/>
  </p:clrMapOvr>
  <p:hf hdr="0"/>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20399739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38167735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326463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r>
              <a:rPr lang="en-US"/>
              <a:t>Tuesday, February 2, 20XX</a:t>
            </a:r>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Sample Footer Text</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BA1B0FB-D917-4C8C-928F-313BD683BF39}" type="slidenum">
              <a:rPr lang="en-US" smtClean="0"/>
              <a:pPr/>
              <a:t>‹#›</a:t>
            </a:fld>
            <a:endParaRPr lang="en-US"/>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234908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6863D1-D188-06D3-DF49-630777FE67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242DDD-25B8-6944-DE02-A223054E22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B5BA38-E44F-AC3A-40E0-2F2E487D8C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9B0A4BB6-B579-1CF1-2DEB-EA46C08A31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3D89114B-653A-4A57-5C07-CA4C90AE82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45882994"/>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66" r:id="rId14"/>
    <p:sldLayoutId id="2147483734" r:id="rId15"/>
    <p:sldLayoutId id="2147483707" r:id="rId16"/>
    <p:sldLayoutId id="2147483731"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image" Target="../media/image17.tmp"/><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www.youtube.com/watch?v=NzVjlKR4HQQ" TargetMode="Externa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0.tmp"/><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4.tmp"/><Relationship Id="rId2" Type="http://schemas.openxmlformats.org/officeDocument/2006/relationships/image" Target="../media/image23.tmp"/><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26.tmp"/><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hyperlink" Target="https://repository.uwtsd.ac.uk/id/eprint/2807/1/2807%20Evans%2C%20Gareth%20%282023%29%20EDD%20Understanding%20the%20Impact%20of%20School%20Inspection.pdf" TargetMode="External"/><Relationship Id="rId2" Type="http://schemas.openxmlformats.org/officeDocument/2006/relationships/image" Target="../media/image27.tmp"/><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32.tmp"/><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3.tmp"/><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37.tmp"/><Relationship Id="rId2" Type="http://schemas.openxmlformats.org/officeDocument/2006/relationships/image" Target="../media/image36.tmp"/><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8.tmp"/><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0.tmp"/><Relationship Id="rId2" Type="http://schemas.openxmlformats.org/officeDocument/2006/relationships/image" Target="../media/image39.tmp"/><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3.tmp"/><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4.tmp"/><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5.tmp"/><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46.tmp"/><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7.tmp"/><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9.tmp"/><Relationship Id="rId2" Type="http://schemas.openxmlformats.org/officeDocument/2006/relationships/image" Target="../media/image48.tmp"/><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1.tmp"/><Relationship Id="rId2" Type="http://schemas.openxmlformats.org/officeDocument/2006/relationships/image" Target="../media/image50.tmp"/><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2.tmp"/><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3.tmp"/><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4.tmp"/><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s://repository.uwtsd.ac.uk/id/eprint/3190/1/Rogers_Nicholas_2024_Thesis.pdf" TargetMode="External"/><Relationship Id="rId2" Type="http://schemas.openxmlformats.org/officeDocument/2006/relationships/image" Target="../media/image55.tmp"/><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6.tmp"/><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57.tmp"/><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8.tmp"/><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8.xml.rels><?xml version="1.0" encoding="UTF-8" standalone="yes"?>
<Relationships xmlns="http://schemas.openxmlformats.org/package/2006/relationships"><Relationship Id="rId2" Type="http://schemas.openxmlformats.org/officeDocument/2006/relationships/image" Target="../media/image65.tmp"/><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43.tmp"/><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66.tmp"/><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3.xml"/></Relationships>
</file>

<file path=ppt/slides/_rels/slide73.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5.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1.xml"/></Relationships>
</file>

<file path=ppt/slides/_rels/slide76.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72.tmp"/><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74.tmp"/><Relationship Id="rId2" Type="http://schemas.openxmlformats.org/officeDocument/2006/relationships/image" Target="../media/image73.tmp"/><Relationship Id="rId1" Type="http://schemas.openxmlformats.org/officeDocument/2006/relationships/slideLayout" Target="../slideLayouts/slideLayout1.xml"/><Relationship Id="rId4" Type="http://schemas.openxmlformats.org/officeDocument/2006/relationships/image" Target="../media/image75.tmp"/></Relationships>
</file>

<file path=ppt/slides/_rels/slide79.xml.rels><?xml version="1.0" encoding="UTF-8" standalone="yes"?>
<Relationships xmlns="http://schemas.openxmlformats.org/package/2006/relationships"><Relationship Id="rId2" Type="http://schemas.openxmlformats.org/officeDocument/2006/relationships/image" Target="../media/image76.tmp"/><Relationship Id="rId1" Type="http://schemas.openxmlformats.org/officeDocument/2006/relationships/slideLayout" Target="../slideLayouts/slideLayout3.xml"/></Relationships>
</file>

<file path=ppt/slides/_rels/slide80.xml.rels><?xml version="1.0" encoding="UTF-8" standalone="yes"?>
<Relationships xmlns="http://schemas.openxmlformats.org/package/2006/relationships"><Relationship Id="rId2" Type="http://schemas.openxmlformats.org/officeDocument/2006/relationships/image" Target="../media/image77.jpeg"/><Relationship Id="rId1" Type="http://schemas.openxmlformats.org/officeDocument/2006/relationships/slideLayout" Target="../slideLayouts/slideLayout3.xml"/></Relationships>
</file>

<file path=ppt/slides/_rels/slide81.xml.rels><?xml version="1.0" encoding="UTF-8" standalone="yes"?>
<Relationships xmlns="http://schemas.openxmlformats.org/package/2006/relationships"><Relationship Id="rId3" Type="http://schemas.openxmlformats.org/officeDocument/2006/relationships/image" Target="../media/image79.tmp"/><Relationship Id="rId2" Type="http://schemas.openxmlformats.org/officeDocument/2006/relationships/image" Target="../media/image78.tmp"/><Relationship Id="rId1" Type="http://schemas.openxmlformats.org/officeDocument/2006/relationships/slideLayout" Target="../slideLayouts/slideLayout4.xml"/></Relationships>
</file>

<file path=ppt/slides/_rels/slide82.xml.rels><?xml version="1.0" encoding="UTF-8" standalone="yes"?>
<Relationships xmlns="http://schemas.openxmlformats.org/package/2006/relationships"><Relationship Id="rId2" Type="http://schemas.openxmlformats.org/officeDocument/2006/relationships/image" Target="../media/image80.jpeg"/><Relationship Id="rId1" Type="http://schemas.openxmlformats.org/officeDocument/2006/relationships/slideLayout" Target="../slideLayouts/slideLayout3.xml"/></Relationships>
</file>

<file path=ppt/slides/_rels/slide83.xml.rels><?xml version="1.0" encoding="UTF-8" standalone="yes"?>
<Relationships xmlns="http://schemas.openxmlformats.org/package/2006/relationships"><Relationship Id="rId2" Type="http://schemas.openxmlformats.org/officeDocument/2006/relationships/image" Target="../media/image81.tmp"/><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81.tmp"/><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82.tmp"/><Relationship Id="rId2" Type="http://schemas.openxmlformats.org/officeDocument/2006/relationships/image" Target="../media/image81.tmp"/><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82.tmp"/><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83.tmp"/><Relationship Id="rId2" Type="http://schemas.openxmlformats.org/officeDocument/2006/relationships/image" Target="../media/image81.tmp"/><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81.tmp"/><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image" Target="../media/image84.tmp"/><Relationship Id="rId2" Type="http://schemas.openxmlformats.org/officeDocument/2006/relationships/image" Target="../media/image65.tmp"/><Relationship Id="rId1" Type="http://schemas.openxmlformats.org/officeDocument/2006/relationships/slideLayout" Target="../slideLayouts/slideLayout2.xml"/><Relationship Id="rId4" Type="http://schemas.openxmlformats.org/officeDocument/2006/relationships/image" Target="../media/image85.tmp"/></Relationships>
</file>

<file path=ppt/slides/_rels/slide90.xml.rels><?xml version="1.0" encoding="UTF-8" standalone="yes"?>
<Relationships xmlns="http://schemas.openxmlformats.org/package/2006/relationships"><Relationship Id="rId3" Type="http://schemas.openxmlformats.org/officeDocument/2006/relationships/image" Target="../media/image86.tmp"/><Relationship Id="rId2" Type="http://schemas.openxmlformats.org/officeDocument/2006/relationships/image" Target="../media/image66.tmp"/><Relationship Id="rId1" Type="http://schemas.openxmlformats.org/officeDocument/2006/relationships/slideLayout" Target="../slideLayouts/slideLayout2.xml"/><Relationship Id="rId4" Type="http://schemas.openxmlformats.org/officeDocument/2006/relationships/image" Target="../media/image87.tmp"/></Relationships>
</file>

<file path=ppt/slides/_rels/slide91.xml.rels><?xml version="1.0" encoding="UTF-8" standalone="yes"?>
<Relationships xmlns="http://schemas.openxmlformats.org/package/2006/relationships"><Relationship Id="rId3" Type="http://schemas.openxmlformats.org/officeDocument/2006/relationships/image" Target="../media/image89.tmp"/><Relationship Id="rId2" Type="http://schemas.openxmlformats.org/officeDocument/2006/relationships/image" Target="../media/image88.tmp"/><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3" Type="http://schemas.openxmlformats.org/officeDocument/2006/relationships/image" Target="../media/image91.tmp"/><Relationship Id="rId2" Type="http://schemas.openxmlformats.org/officeDocument/2006/relationships/image" Target="../media/image90.tmp"/><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92.tmp"/><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3" Type="http://schemas.openxmlformats.org/officeDocument/2006/relationships/image" Target="../media/image94.tmp"/><Relationship Id="rId2" Type="http://schemas.openxmlformats.org/officeDocument/2006/relationships/image" Target="../media/image93.tmp"/><Relationship Id="rId1" Type="http://schemas.openxmlformats.org/officeDocument/2006/relationships/slideLayout" Target="../slideLayouts/slideLayout2.xml"/><Relationship Id="rId4" Type="http://schemas.openxmlformats.org/officeDocument/2006/relationships/image" Target="../media/image95.tmp"/></Relationships>
</file>

<file path=ppt/slides/_rels/slide98.xml.rels><?xml version="1.0" encoding="UTF-8" standalone="yes"?>
<Relationships xmlns="http://schemas.openxmlformats.org/package/2006/relationships"><Relationship Id="rId3" Type="http://schemas.openxmlformats.org/officeDocument/2006/relationships/image" Target="../media/image97.tmp"/><Relationship Id="rId2" Type="http://schemas.openxmlformats.org/officeDocument/2006/relationships/image" Target="../media/image96.tmp"/><Relationship Id="rId1" Type="http://schemas.openxmlformats.org/officeDocument/2006/relationships/slideLayout" Target="../slideLayouts/slideLayout2.xml"/><Relationship Id="rId5" Type="http://schemas.openxmlformats.org/officeDocument/2006/relationships/image" Target="../media/image99.tmp"/><Relationship Id="rId4" Type="http://schemas.openxmlformats.org/officeDocument/2006/relationships/image" Target="../media/image98.tmp"/></Relationships>
</file>

<file path=ppt/slides/_rels/slide99.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13.xml"/></Relationships>
</file>

<file path=ppt/slides/_rels/slide100.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g"/><Relationship Id="rId1" Type="http://schemas.openxmlformats.org/officeDocument/2006/relationships/slideLayout" Target="../slideLayouts/slideLayout14.xml"/><Relationship Id="rId6" Type="http://schemas.openxmlformats.org/officeDocument/2006/relationships/image" Target="../media/image105.jpeg"/><Relationship Id="rId5" Type="http://schemas.openxmlformats.org/officeDocument/2006/relationships/image" Target="../media/image104.jpeg"/><Relationship Id="rId4" Type="http://schemas.openxmlformats.org/officeDocument/2006/relationships/image" Target="../media/image10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4309349" y="3429000"/>
            <a:ext cx="7501651" cy="1090938"/>
          </a:xfrm>
        </p:spPr>
        <p:txBody>
          <a:bodyPr vert="horz" lIns="91440" tIns="45720" rIns="91440" bIns="45720" rtlCol="0" anchor="b" anchorCtr="0">
            <a:normAutofit/>
          </a:bodyPr>
          <a:lstStyle/>
          <a:p>
            <a:r>
              <a:rPr lang="en-US" kern="1200" cap="all" spc="200" baseline="0">
                <a:solidFill>
                  <a:srgbClr val="FFFFFF"/>
                </a:solidFill>
                <a:latin typeface="+mj-lt"/>
                <a:ea typeface="+mj-ea"/>
                <a:cs typeface="+mj-cs"/>
              </a:rPr>
              <a:t>ECDE7013</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13" b="13"/>
          <a:stretch/>
        </p:blipFill>
        <p:spPr>
          <a:prstGeom prst="rect">
            <a:avLst/>
          </a:prstGeo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4309349" y="4779313"/>
            <a:ext cx="7501650" cy="514816"/>
          </a:xfrm>
        </p:spPr>
        <p:txBody>
          <a:bodyPr vert="horz" lIns="91440" tIns="45720" rIns="91440" bIns="45720" rtlCol="0" anchor="t">
            <a:normAutofit/>
          </a:bodyPr>
          <a:lstStyle/>
          <a:p>
            <a:pPr marL="0" indent="0">
              <a:lnSpc>
                <a:spcPct val="100000"/>
              </a:lnSpc>
              <a:spcBef>
                <a:spcPts val="0"/>
              </a:spcBef>
            </a:pPr>
            <a:r>
              <a:rPr lang="en-US" sz="1800">
                <a:solidFill>
                  <a:srgbClr val="FFFFFF"/>
                </a:solidFill>
              </a:rPr>
              <a:t>Day 4</a:t>
            </a:r>
          </a:p>
        </p:txBody>
      </p:sp>
    </p:spTree>
    <p:extLst>
      <p:ext uri="{BB962C8B-B14F-4D97-AF65-F5344CB8AC3E}">
        <p14:creationId xmlns:p14="http://schemas.microsoft.com/office/powerpoint/2010/main" val="752814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E5EC1-BE7F-6FB0-8756-D3F7F3CB8E86}"/>
            </a:ext>
          </a:extLst>
        </p:cNvPr>
        <p:cNvGrpSpPr/>
        <p:nvPr/>
      </p:nvGrpSpPr>
      <p:grpSpPr>
        <a:xfrm>
          <a:off x="0" y="0"/>
          <a:ext cx="0" cy="0"/>
          <a:chOff x="0" y="0"/>
          <a:chExt cx="0" cy="0"/>
        </a:xfrm>
      </p:grpSpPr>
      <p:sp>
        <p:nvSpPr>
          <p:cNvPr id="11" name="Title 10">
            <a:extLst>
              <a:ext uri="{FF2B5EF4-FFF2-40B4-BE49-F238E27FC236}">
                <a16:creationId xmlns:a16="http://schemas.microsoft.com/office/drawing/2014/main" id="{580742E5-2CD6-DA69-CFBD-C11AB9510DE1}"/>
              </a:ext>
            </a:extLst>
          </p:cNvPr>
          <p:cNvSpPr>
            <a:spLocks noGrp="1"/>
          </p:cNvSpPr>
          <p:nvPr>
            <p:ph type="title"/>
          </p:nvPr>
        </p:nvSpPr>
        <p:spPr/>
        <p:txBody>
          <a:bodyPr/>
          <a:lstStyle/>
          <a:p>
            <a:r>
              <a:rPr lang="en-GB" dirty="0"/>
              <a:t>Today’s Plan</a:t>
            </a:r>
          </a:p>
        </p:txBody>
      </p:sp>
      <p:sp>
        <p:nvSpPr>
          <p:cNvPr id="12" name="Content Placeholder 11">
            <a:extLst>
              <a:ext uri="{FF2B5EF4-FFF2-40B4-BE49-F238E27FC236}">
                <a16:creationId xmlns:a16="http://schemas.microsoft.com/office/drawing/2014/main" id="{666B6FCF-0C58-510A-6FBA-1CCF5FE4712B}"/>
              </a:ext>
            </a:extLst>
          </p:cNvPr>
          <p:cNvSpPr>
            <a:spLocks noGrp="1"/>
          </p:cNvSpPr>
          <p:nvPr>
            <p:ph idx="1"/>
          </p:nvPr>
        </p:nvSpPr>
        <p:spPr/>
        <p:txBody>
          <a:bodyPr/>
          <a:lstStyle/>
          <a:p>
            <a:r>
              <a:rPr lang="en-GB" dirty="0"/>
              <a:t>1. Your progress to date </a:t>
            </a:r>
          </a:p>
          <a:p>
            <a:r>
              <a:rPr lang="en-GB" dirty="0"/>
              <a:t>2. Presentation of data – qualitative and qualitative</a:t>
            </a:r>
          </a:p>
          <a:p>
            <a:r>
              <a:rPr lang="en-GB" dirty="0"/>
              <a:t>3. Thinking about the thesis… </a:t>
            </a:r>
          </a:p>
          <a:p>
            <a:endParaRPr lang="en-GB" dirty="0"/>
          </a:p>
        </p:txBody>
      </p:sp>
      <p:pic>
        <p:nvPicPr>
          <p:cNvPr id="14" name="Picture 13" descr="A yellow and blue emoji with a surprised expression&#10;&#10;Description automatically generated">
            <a:extLst>
              <a:ext uri="{FF2B5EF4-FFF2-40B4-BE49-F238E27FC236}">
                <a16:creationId xmlns:a16="http://schemas.microsoft.com/office/drawing/2014/main" id="{8F8F2545-A3C2-F7B5-61EA-D453404B9C65}"/>
              </a:ext>
            </a:extLst>
          </p:cNvPr>
          <p:cNvPicPr>
            <a:picLocks noChangeAspect="1"/>
          </p:cNvPicPr>
          <p:nvPr/>
        </p:nvPicPr>
        <p:blipFill>
          <a:blip r:embed="rId2"/>
          <a:stretch>
            <a:fillRect/>
          </a:stretch>
        </p:blipFill>
        <p:spPr>
          <a:xfrm>
            <a:off x="5814916" y="4067709"/>
            <a:ext cx="1971861" cy="1816188"/>
          </a:xfrm>
          <a:prstGeom prst="rect">
            <a:avLst/>
          </a:prstGeom>
        </p:spPr>
      </p:pic>
      <p:sp>
        <p:nvSpPr>
          <p:cNvPr id="2" name="TextBox 1">
            <a:extLst>
              <a:ext uri="{FF2B5EF4-FFF2-40B4-BE49-F238E27FC236}">
                <a16:creationId xmlns:a16="http://schemas.microsoft.com/office/drawing/2014/main" id="{BE53987F-F7AC-EA51-6975-C2B329B4A180}"/>
              </a:ext>
            </a:extLst>
          </p:cNvPr>
          <p:cNvSpPr txBox="1"/>
          <p:nvPr/>
        </p:nvSpPr>
        <p:spPr>
          <a:xfrm>
            <a:off x="9057736" y="2602302"/>
            <a:ext cx="2020019" cy="646331"/>
          </a:xfrm>
          <a:prstGeom prst="rect">
            <a:avLst/>
          </a:prstGeom>
          <a:noFill/>
          <a:ln w="28575">
            <a:solidFill>
              <a:schemeClr val="accent4"/>
            </a:solidFill>
          </a:ln>
        </p:spPr>
        <p:txBody>
          <a:bodyPr wrap="square" rtlCol="0">
            <a:spAutoFit/>
          </a:bodyPr>
          <a:lstStyle/>
          <a:p>
            <a:r>
              <a:rPr lang="en-GB" dirty="0"/>
              <a:t>+ reporting your research tools</a:t>
            </a:r>
          </a:p>
        </p:txBody>
      </p:sp>
    </p:spTree>
    <p:extLst>
      <p:ext uri="{BB962C8B-B14F-4D97-AF65-F5344CB8AC3E}">
        <p14:creationId xmlns:p14="http://schemas.microsoft.com/office/powerpoint/2010/main" val="268745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1000"/>
                                        <p:tgtEl>
                                          <p:spTgt spid="14"/>
                                        </p:tgtEl>
                                      </p:cBhvr>
                                    </p:animEffect>
                                    <p:anim calcmode="lin" valueType="num">
                                      <p:cBhvr>
                                        <p:cTn id="8" dur="1000" fill="hold"/>
                                        <p:tgtEl>
                                          <p:spTgt spid="14"/>
                                        </p:tgtEl>
                                        <p:attrNameLst>
                                          <p:attrName>ppt_x</p:attrName>
                                        </p:attrNameLst>
                                      </p:cBhvr>
                                      <p:tavLst>
                                        <p:tav tm="0">
                                          <p:val>
                                            <p:strVal val="#ppt_x"/>
                                          </p:val>
                                        </p:tav>
                                        <p:tav tm="100000">
                                          <p:val>
                                            <p:strVal val="#ppt_x"/>
                                          </p:val>
                                        </p:tav>
                                      </p:tavLst>
                                    </p:anim>
                                    <p:anim calcmode="lin" valueType="num">
                                      <p:cBhvr>
                                        <p:cTn id="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772B5-B272-A7E6-39F7-3C8BA7962FA8}"/>
              </a:ext>
            </a:extLst>
          </p:cNvPr>
          <p:cNvSpPr>
            <a:spLocks noGrp="1"/>
          </p:cNvSpPr>
          <p:nvPr>
            <p:ph type="title"/>
          </p:nvPr>
        </p:nvSpPr>
        <p:spPr>
          <a:xfrm>
            <a:off x="643468" y="643467"/>
            <a:ext cx="3415612" cy="5571066"/>
          </a:xfrm>
        </p:spPr>
        <p:txBody>
          <a:bodyPr>
            <a:normAutofit/>
          </a:bodyPr>
          <a:lstStyle/>
          <a:p>
            <a:r>
              <a:rPr lang="en-GB">
                <a:solidFill>
                  <a:srgbClr val="FFFFFF"/>
                </a:solidFill>
              </a:rPr>
              <a:t>Key Questions</a:t>
            </a:r>
          </a:p>
        </p:txBody>
      </p:sp>
      <p:graphicFrame>
        <p:nvGraphicFramePr>
          <p:cNvPr id="5" name="Content Placeholder 2">
            <a:extLst>
              <a:ext uri="{FF2B5EF4-FFF2-40B4-BE49-F238E27FC236}">
                <a16:creationId xmlns:a16="http://schemas.microsoft.com/office/drawing/2014/main" id="{2DAC2644-7BF4-F8B5-E258-156258418398}"/>
              </a:ext>
            </a:extLst>
          </p:cNvPr>
          <p:cNvGraphicFramePr>
            <a:graphicFrameLocks noGrp="1"/>
          </p:cNvGraphicFramePr>
          <p:nvPr>
            <p:ph idx="1"/>
            <p:extLst>
              <p:ext uri="{D42A27DB-BD31-4B8C-83A1-F6EECF244321}">
                <p14:modId xmlns:p14="http://schemas.microsoft.com/office/powerpoint/2010/main" val="1372911584"/>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615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p:txBody>
          <a:bodyPr/>
          <a:lstStyle/>
          <a:p>
            <a:r>
              <a:rPr lang="en-US" dirty="0"/>
              <a:t>Preparatory Task</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t="42" b="42"/>
          <a:stretch/>
        </p:blipFill>
        <p:spPr/>
      </p:pic>
      <p:pic>
        <p:nvPicPr>
          <p:cNvPr id="23" name="Picture Placeholder 22" descr="A person drawing on a white board">
            <a:extLst>
              <a:ext uri="{FF2B5EF4-FFF2-40B4-BE49-F238E27FC236}">
                <a16:creationId xmlns:a16="http://schemas.microsoft.com/office/drawing/2014/main" id="{2B3C4F95-A0FA-45D9-BF43-1C398F65B891}"/>
              </a:ext>
            </a:extLst>
          </p:cNvPr>
          <p:cNvPicPr>
            <a:picLocks noGrp="1" noChangeAspect="1"/>
          </p:cNvPicPr>
          <p:nvPr>
            <p:ph type="pic" sz="quarter" idx="15"/>
          </p:nvPr>
        </p:nvPicPr>
        <p:blipFill rotWithShape="1">
          <a:blip r:embed="rId6" cstate="screen">
            <a:extLst>
              <a:ext uri="{28A0092B-C50C-407E-A947-70E740481C1C}">
                <a14:useLocalDpi xmlns:a14="http://schemas.microsoft.com/office/drawing/2010/main" val="0"/>
              </a:ext>
            </a:extLst>
          </a:blip>
          <a:srcRect t="42" b="42"/>
          <a:stretch/>
        </p:blipFill>
        <p:spPr/>
      </p:pic>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5262563" y="4508500"/>
            <a:ext cx="6779912" cy="1892300"/>
          </a:xfrm>
          <a:noFill/>
        </p:spPr>
        <p:txBody>
          <a:bodyPr>
            <a:normAutofit/>
          </a:bodyPr>
          <a:lstStyle/>
          <a:p>
            <a:pPr marL="0" indent="0">
              <a:lnSpc>
                <a:spcPts val="1365"/>
              </a:lnSpc>
              <a:spcBef>
                <a:spcPts val="5"/>
              </a:spcBef>
              <a:buNone/>
            </a:pPr>
            <a:r>
              <a:rPr lang="en-GB" sz="1800" dirty="0">
                <a:effectLst/>
                <a:latin typeface="Calibri" panose="020F0502020204030204" pitchFamily="34" charset="0"/>
                <a:ea typeface="Calibri" panose="020F0502020204030204" pitchFamily="34" charset="0"/>
              </a:rPr>
              <a:t>Prepare your dataset so that it is ready for analysis (transcribe interviews, export quantitative data into suitable format…) </a:t>
            </a:r>
          </a:p>
          <a:p>
            <a:pPr marL="0" indent="0">
              <a:lnSpc>
                <a:spcPts val="1365"/>
              </a:lnSpc>
              <a:spcBef>
                <a:spcPts val="5"/>
              </a:spcBef>
              <a:buNone/>
            </a:pPr>
            <a:endParaRPr lang="en-GB" sz="1800" dirty="0">
              <a:effectLst/>
              <a:latin typeface="Calibri" panose="020F0502020204030204" pitchFamily="34" charset="0"/>
              <a:ea typeface="Calibri" panose="020F0502020204030204" pitchFamily="34" charset="0"/>
            </a:endParaRPr>
          </a:p>
          <a:p>
            <a:pPr marL="0" indent="0">
              <a:lnSpc>
                <a:spcPts val="1365"/>
              </a:lnSpc>
              <a:spcBef>
                <a:spcPts val="5"/>
              </a:spcBef>
              <a:buNone/>
            </a:pPr>
            <a:r>
              <a:rPr lang="en-GB" sz="1800" dirty="0">
                <a:effectLst/>
                <a:latin typeface="Calibri" panose="020F0502020204030204" pitchFamily="34" charset="0"/>
                <a:ea typeface="Calibri" panose="020F0502020204030204" pitchFamily="34" charset="0"/>
              </a:rPr>
              <a:t>Make a</a:t>
            </a:r>
            <a:r>
              <a:rPr lang="en-GB" sz="1800" i="1" dirty="0">
                <a:effectLst/>
                <a:latin typeface="Calibri" panose="020F0502020204030204" pitchFamily="34" charset="0"/>
                <a:ea typeface="Calibri" panose="020F0502020204030204" pitchFamily="34" charset="0"/>
              </a:rPr>
              <a:t> </a:t>
            </a:r>
            <a:r>
              <a:rPr lang="en-GB" sz="1800" b="1" i="1" u="sng" dirty="0">
                <a:effectLst/>
                <a:latin typeface="Calibri" panose="020F0502020204030204" pitchFamily="34" charset="0"/>
                <a:ea typeface="Calibri" panose="020F0502020204030204" pitchFamily="34" charset="0"/>
              </a:rPr>
              <a:t>start</a:t>
            </a:r>
            <a:r>
              <a:rPr lang="en-GB" sz="1800" b="1" u="sng" dirty="0">
                <a:effectLst/>
                <a:latin typeface="Calibri" panose="020F0502020204030204" pitchFamily="34" charset="0"/>
                <a:ea typeface="Calibri" panose="020F0502020204030204" pitchFamily="34" charset="0"/>
              </a:rPr>
              <a:t> </a:t>
            </a:r>
            <a:r>
              <a:rPr lang="en-GB" sz="1800" dirty="0">
                <a:effectLst/>
                <a:latin typeface="Calibri" panose="020F0502020204030204" pitchFamily="34" charset="0"/>
                <a:ea typeface="Calibri" panose="020F0502020204030204" pitchFamily="34" charset="0"/>
              </a:rPr>
              <a:t>with your analysis – use the analytical frame that you have identified.</a:t>
            </a:r>
          </a:p>
          <a:p>
            <a:pPr marL="0" indent="0">
              <a:lnSpc>
                <a:spcPts val="1365"/>
              </a:lnSpc>
              <a:spcBef>
                <a:spcPts val="5"/>
              </a:spcBef>
              <a:buNone/>
            </a:pPr>
            <a:endParaRPr lang="en-GB" sz="1800" dirty="0">
              <a:effectLst/>
              <a:latin typeface="Calibri" panose="020F0502020204030204" pitchFamily="34" charset="0"/>
              <a:ea typeface="Calibri" panose="020F0502020204030204" pitchFamily="34" charset="0"/>
            </a:endParaRPr>
          </a:p>
          <a:p>
            <a:pPr marL="0" indent="0">
              <a:lnSpc>
                <a:spcPts val="1365"/>
              </a:lnSpc>
              <a:spcBef>
                <a:spcPts val="5"/>
              </a:spcBef>
              <a:buNone/>
            </a:pPr>
            <a:r>
              <a:rPr lang="en-GB" sz="1800" dirty="0">
                <a:effectLst/>
                <a:latin typeface="Calibri" panose="020F0502020204030204" pitchFamily="34" charset="0"/>
                <a:ea typeface="Calibri" panose="020F0502020204030204" pitchFamily="34" charset="0"/>
              </a:rPr>
              <a:t>Prepare a short update for your peers on how this is going; prepare questions if you want their advice/views/comments. </a:t>
            </a:r>
          </a:p>
        </p:txBody>
      </p:sp>
    </p:spTree>
    <p:extLst>
      <p:ext uri="{BB962C8B-B14F-4D97-AF65-F5344CB8AC3E}">
        <p14:creationId xmlns:p14="http://schemas.microsoft.com/office/powerpoint/2010/main" val="2158886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Droplet of water">
            <a:extLst>
              <a:ext uri="{FF2B5EF4-FFF2-40B4-BE49-F238E27FC236}">
                <a16:creationId xmlns:a16="http://schemas.microsoft.com/office/drawing/2014/main" id="{6935A3B8-376D-BB86-D163-43C56750806D}"/>
              </a:ext>
            </a:extLst>
          </p:cNvPr>
          <p:cNvPicPr>
            <a:picLocks noChangeAspect="1"/>
          </p:cNvPicPr>
          <p:nvPr/>
        </p:nvPicPr>
        <p:blipFill rotWithShape="1">
          <a:blip r:embed="rId2"/>
          <a:srcRect t="19858" b="5142"/>
          <a:stretch/>
        </p:blipFill>
        <p:spPr>
          <a:xfrm>
            <a:off x="20" y="975"/>
            <a:ext cx="12191980" cy="6858000"/>
          </a:xfrm>
          <a:prstGeom prst="rect">
            <a:avLst/>
          </a:prstGeom>
        </p:spPr>
      </p:pic>
      <p:sp>
        <p:nvSpPr>
          <p:cNvPr id="2" name="Title 1">
            <a:extLst>
              <a:ext uri="{FF2B5EF4-FFF2-40B4-BE49-F238E27FC236}">
                <a16:creationId xmlns:a16="http://schemas.microsoft.com/office/drawing/2014/main" id="{BFB98A83-5744-813F-D0CB-08F9923CEB82}"/>
              </a:ext>
            </a:extLst>
          </p:cNvPr>
          <p:cNvSpPr>
            <a:spLocks noGrp="1"/>
          </p:cNvSpPr>
          <p:nvPr>
            <p:ph type="ctrTitle"/>
          </p:nvPr>
        </p:nvSpPr>
        <p:spPr>
          <a:xfrm>
            <a:off x="4309349" y="3429000"/>
            <a:ext cx="7501651" cy="1090938"/>
          </a:xfrm>
        </p:spPr>
        <p:txBody>
          <a:bodyPr anchor="b">
            <a:normAutofit/>
          </a:bodyPr>
          <a:lstStyle/>
          <a:p>
            <a:pPr algn="l"/>
            <a:r>
              <a:rPr lang="en-GB" sz="3900">
                <a:solidFill>
                  <a:srgbClr val="FFFFFF"/>
                </a:solidFill>
                <a:latin typeface="Calibri" panose="020F0502020204030204" pitchFamily="34" charset="0"/>
                <a:cs typeface="Calibri" panose="020F0502020204030204" pitchFamily="34" charset="0"/>
              </a:rPr>
              <a:t>Reporting your research tools</a:t>
            </a:r>
          </a:p>
        </p:txBody>
      </p:sp>
    </p:spTree>
    <p:extLst>
      <p:ext uri="{BB962C8B-B14F-4D97-AF65-F5344CB8AC3E}">
        <p14:creationId xmlns:p14="http://schemas.microsoft.com/office/powerpoint/2010/main" val="1304393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585FFF0-EA36-2607-165D-51AFB0748A01}"/>
              </a:ext>
            </a:extLst>
          </p:cNvPr>
          <p:cNvSpPr txBox="1"/>
          <p:nvPr/>
        </p:nvSpPr>
        <p:spPr>
          <a:xfrm>
            <a:off x="6096000" y="3617343"/>
            <a:ext cx="5890305" cy="2831544"/>
          </a:xfrm>
          <a:prstGeom prst="rect">
            <a:avLst/>
          </a:prstGeom>
          <a:noFill/>
          <a:ln>
            <a:solidFill>
              <a:srgbClr val="FFC000"/>
            </a:solidFill>
          </a:ln>
        </p:spPr>
        <p:txBody>
          <a:bodyPr wrap="square" rtlCol="0">
            <a:spAutoFit/>
          </a:bodyPr>
          <a:lstStyle/>
          <a:p>
            <a:pPr algn="l"/>
            <a:r>
              <a:rPr lang="en-GB" b="1" dirty="0">
                <a:solidFill>
                  <a:srgbClr val="0D405F"/>
                </a:solidFill>
                <a:latin typeface="Inter"/>
              </a:rPr>
              <a:t>Observation</a:t>
            </a:r>
          </a:p>
          <a:p>
            <a:pPr algn="l"/>
            <a:r>
              <a:rPr lang="en-GB" sz="1600" b="0" i="0" dirty="0">
                <a:solidFill>
                  <a:srgbClr val="0D405F"/>
                </a:solidFill>
                <a:effectLst/>
                <a:latin typeface="Inter"/>
              </a:rPr>
              <a:t>Describe where, when, and how you </a:t>
            </a:r>
            <a:r>
              <a:rPr lang="en-GB" sz="1600" b="0" i="0" dirty="0">
                <a:solidFill>
                  <a:srgbClr val="002060"/>
                </a:solidFill>
                <a:effectLst/>
                <a:latin typeface="Inter"/>
              </a:rPr>
              <a:t>conducted the observation.</a:t>
            </a:r>
          </a:p>
          <a:p>
            <a:pPr algn="l"/>
            <a:endParaRPr lang="en-GB" sz="1600" b="0" i="0" dirty="0">
              <a:solidFill>
                <a:srgbClr val="002060"/>
              </a:solidFill>
              <a:effectLst/>
              <a:latin typeface="Inter"/>
            </a:endParaRPr>
          </a:p>
          <a:p>
            <a:pPr marL="285750" indent="-285750" algn="l">
              <a:buFont typeface="Arial" panose="020B0604020202020204" pitchFamily="34" charset="0"/>
              <a:buChar char="•"/>
            </a:pPr>
            <a:r>
              <a:rPr lang="en-GB" sz="1600" b="0" i="0" dirty="0">
                <a:solidFill>
                  <a:srgbClr val="0D405F"/>
                </a:solidFill>
                <a:effectLst/>
                <a:latin typeface="Inter"/>
              </a:rPr>
              <a:t>What group or community did you observe? How long did you spend there?</a:t>
            </a:r>
          </a:p>
          <a:p>
            <a:pPr marL="285750" indent="-285750" algn="l">
              <a:buFont typeface="Arial" panose="020B0604020202020204" pitchFamily="34" charset="0"/>
              <a:buChar char="•"/>
            </a:pPr>
            <a:r>
              <a:rPr lang="en-GB" sz="1600" b="0" i="0" dirty="0">
                <a:solidFill>
                  <a:srgbClr val="0D405F"/>
                </a:solidFill>
                <a:effectLst/>
                <a:latin typeface="Inter"/>
              </a:rPr>
              <a:t>How did you gain access to this group? What role did you play in the community?</a:t>
            </a:r>
          </a:p>
          <a:p>
            <a:pPr marL="285750" indent="-285750" algn="l">
              <a:buFont typeface="Arial" panose="020B0604020202020204" pitchFamily="34" charset="0"/>
              <a:buChar char="•"/>
            </a:pPr>
            <a:r>
              <a:rPr lang="en-GB" sz="1600" b="0" i="0" dirty="0">
                <a:solidFill>
                  <a:srgbClr val="0D405F"/>
                </a:solidFill>
                <a:effectLst/>
                <a:latin typeface="Inter"/>
              </a:rPr>
              <a:t>How long did you spend conducting the research? Where was it located?</a:t>
            </a:r>
          </a:p>
          <a:p>
            <a:pPr marL="285750" indent="-285750" algn="l">
              <a:buFont typeface="Arial" panose="020B0604020202020204" pitchFamily="34" charset="0"/>
              <a:buChar char="•"/>
            </a:pPr>
            <a:r>
              <a:rPr lang="en-GB" sz="1600" b="0" i="0" dirty="0">
                <a:solidFill>
                  <a:srgbClr val="0D405F"/>
                </a:solidFill>
                <a:effectLst/>
                <a:latin typeface="Inter"/>
              </a:rPr>
              <a:t>How did you record your data (e.g., </a:t>
            </a:r>
            <a:r>
              <a:rPr lang="en-GB" sz="1600" b="0" i="0" dirty="0" err="1">
                <a:solidFill>
                  <a:srgbClr val="0D405F"/>
                </a:solidFill>
                <a:effectLst/>
                <a:latin typeface="Inter"/>
              </a:rPr>
              <a:t>audiovisual</a:t>
            </a:r>
            <a:r>
              <a:rPr lang="en-GB" sz="1600" b="0" i="0" dirty="0">
                <a:solidFill>
                  <a:srgbClr val="0D405F"/>
                </a:solidFill>
                <a:effectLst/>
                <a:latin typeface="Inter"/>
              </a:rPr>
              <a:t> recordings, note-taking)?</a:t>
            </a:r>
          </a:p>
        </p:txBody>
      </p:sp>
      <p:sp>
        <p:nvSpPr>
          <p:cNvPr id="8" name="TextBox 7">
            <a:extLst>
              <a:ext uri="{FF2B5EF4-FFF2-40B4-BE49-F238E27FC236}">
                <a16:creationId xmlns:a16="http://schemas.microsoft.com/office/drawing/2014/main" id="{461B658C-B1E3-1A42-9A84-838AF5669327}"/>
              </a:ext>
            </a:extLst>
          </p:cNvPr>
          <p:cNvSpPr txBox="1"/>
          <p:nvPr/>
        </p:nvSpPr>
        <p:spPr>
          <a:xfrm>
            <a:off x="5532407" y="981104"/>
            <a:ext cx="5606780" cy="2339102"/>
          </a:xfrm>
          <a:prstGeom prst="rect">
            <a:avLst/>
          </a:prstGeom>
          <a:noFill/>
          <a:ln>
            <a:solidFill>
              <a:srgbClr val="00B050"/>
            </a:solidFill>
          </a:ln>
        </p:spPr>
        <p:txBody>
          <a:bodyPr wrap="square" rtlCol="0">
            <a:spAutoFit/>
          </a:bodyPr>
          <a:lstStyle/>
          <a:p>
            <a:pPr algn="l"/>
            <a:r>
              <a:rPr lang="en-GB" b="1" i="0" dirty="0">
                <a:solidFill>
                  <a:srgbClr val="0D405F"/>
                </a:solidFill>
                <a:effectLst/>
                <a:latin typeface="Inter"/>
              </a:rPr>
              <a:t>Interviews</a:t>
            </a:r>
          </a:p>
          <a:p>
            <a:pPr algn="l"/>
            <a:r>
              <a:rPr lang="en-GB" sz="1600" b="0" i="0" dirty="0">
                <a:solidFill>
                  <a:srgbClr val="002060"/>
                </a:solidFill>
                <a:effectLst/>
                <a:latin typeface="Inter"/>
              </a:rPr>
              <a:t>Describe where, when and how the </a:t>
            </a:r>
            <a:r>
              <a:rPr lang="en-GB" sz="1600" dirty="0">
                <a:solidFill>
                  <a:srgbClr val="002060"/>
                </a:solidFill>
                <a:latin typeface="Inter"/>
              </a:rPr>
              <a:t>interviews</a:t>
            </a:r>
            <a:r>
              <a:rPr lang="en-GB" sz="1600" b="0" i="0" dirty="0">
                <a:solidFill>
                  <a:srgbClr val="002060"/>
                </a:solidFill>
                <a:effectLst/>
                <a:latin typeface="Inter"/>
              </a:rPr>
              <a:t> were conducted.</a:t>
            </a:r>
          </a:p>
          <a:p>
            <a:pPr algn="l"/>
            <a:endParaRPr lang="en-GB" sz="1600" b="0" i="0" dirty="0">
              <a:solidFill>
                <a:srgbClr val="002060"/>
              </a:solidFill>
              <a:effectLst/>
              <a:latin typeface="Inter"/>
            </a:endParaRPr>
          </a:p>
          <a:p>
            <a:pPr marL="285750" indent="-285750">
              <a:buFont typeface="Arial" panose="020B0604020202020204" pitchFamily="34" charset="0"/>
              <a:buChar char="•"/>
            </a:pPr>
            <a:r>
              <a:rPr lang="en-GB" sz="1600" b="0" i="0" dirty="0">
                <a:solidFill>
                  <a:srgbClr val="002060"/>
                </a:solidFill>
                <a:effectLst/>
                <a:latin typeface="Inter"/>
              </a:rPr>
              <a:t>How did you find and select participants?</a:t>
            </a:r>
          </a:p>
          <a:p>
            <a:pPr marL="285750" indent="-285750">
              <a:buFont typeface="Arial" panose="020B0604020202020204" pitchFamily="34" charset="0"/>
              <a:buChar char="•"/>
            </a:pPr>
            <a:r>
              <a:rPr lang="en-GB" sz="1600" b="0" i="0" dirty="0">
                <a:solidFill>
                  <a:srgbClr val="002060"/>
                </a:solidFill>
                <a:effectLst/>
                <a:latin typeface="Inter"/>
              </a:rPr>
              <a:t>How many participants took part?</a:t>
            </a:r>
          </a:p>
          <a:p>
            <a:pPr marL="285750" indent="-285750">
              <a:buFont typeface="Arial" panose="020B0604020202020204" pitchFamily="34" charset="0"/>
              <a:buChar char="•"/>
            </a:pPr>
            <a:r>
              <a:rPr lang="en-GB" sz="1600" b="0" i="0" dirty="0">
                <a:solidFill>
                  <a:srgbClr val="002060"/>
                </a:solidFill>
                <a:effectLst/>
                <a:latin typeface="Inter"/>
              </a:rPr>
              <a:t>What form did the interviews take (</a:t>
            </a:r>
            <a:r>
              <a:rPr lang="en-GB" sz="1600" dirty="0">
                <a:solidFill>
                  <a:srgbClr val="002060"/>
                </a:solidFill>
                <a:latin typeface="Inter"/>
              </a:rPr>
              <a:t>structured</a:t>
            </a:r>
            <a:r>
              <a:rPr lang="en-GB" sz="1600" b="0" i="0" dirty="0">
                <a:solidFill>
                  <a:srgbClr val="002060"/>
                </a:solidFill>
                <a:effectLst/>
                <a:latin typeface="Inter"/>
              </a:rPr>
              <a:t>, </a:t>
            </a:r>
            <a:r>
              <a:rPr lang="en-GB" sz="1600" dirty="0">
                <a:solidFill>
                  <a:srgbClr val="002060"/>
                </a:solidFill>
                <a:latin typeface="Inter"/>
              </a:rPr>
              <a:t>semi-structured</a:t>
            </a:r>
            <a:r>
              <a:rPr lang="en-GB" sz="1600" b="0" i="0" dirty="0">
                <a:solidFill>
                  <a:srgbClr val="002060"/>
                </a:solidFill>
                <a:effectLst/>
                <a:latin typeface="Inter"/>
              </a:rPr>
              <a:t>, or </a:t>
            </a:r>
            <a:r>
              <a:rPr lang="en-GB" sz="1600" dirty="0">
                <a:solidFill>
                  <a:srgbClr val="002060"/>
                </a:solidFill>
                <a:latin typeface="Inter"/>
              </a:rPr>
              <a:t>unstructured</a:t>
            </a:r>
            <a:r>
              <a:rPr lang="en-GB" sz="1600" b="0" i="0" dirty="0">
                <a:solidFill>
                  <a:srgbClr val="002060"/>
                </a:solidFill>
                <a:effectLst/>
                <a:latin typeface="Inter"/>
              </a:rPr>
              <a:t>)?</a:t>
            </a:r>
          </a:p>
          <a:p>
            <a:pPr marL="285750" indent="-285750">
              <a:buFont typeface="Arial" panose="020B0604020202020204" pitchFamily="34" charset="0"/>
              <a:buChar char="•"/>
            </a:pPr>
            <a:r>
              <a:rPr lang="en-GB" sz="1600" b="0" i="0" dirty="0">
                <a:solidFill>
                  <a:srgbClr val="002060"/>
                </a:solidFill>
                <a:effectLst/>
                <a:latin typeface="Inter"/>
              </a:rPr>
              <a:t>How long were the interviews?</a:t>
            </a:r>
          </a:p>
          <a:p>
            <a:pPr marL="285750" indent="-285750">
              <a:buFont typeface="Arial" panose="020B0604020202020204" pitchFamily="34" charset="0"/>
              <a:buChar char="•"/>
            </a:pPr>
            <a:r>
              <a:rPr lang="en-GB" sz="1600" b="0" i="0" dirty="0">
                <a:solidFill>
                  <a:srgbClr val="002060"/>
                </a:solidFill>
                <a:effectLst/>
                <a:latin typeface="Inter"/>
              </a:rPr>
              <a:t>How were they recorded?</a:t>
            </a:r>
          </a:p>
        </p:txBody>
      </p:sp>
      <p:sp>
        <p:nvSpPr>
          <p:cNvPr id="3" name="TextBox 2">
            <a:extLst>
              <a:ext uri="{FF2B5EF4-FFF2-40B4-BE49-F238E27FC236}">
                <a16:creationId xmlns:a16="http://schemas.microsoft.com/office/drawing/2014/main" id="{D9C25D7F-6C8E-008C-E40B-7C878F6963BA}"/>
              </a:ext>
            </a:extLst>
          </p:cNvPr>
          <p:cNvSpPr txBox="1"/>
          <p:nvPr/>
        </p:nvSpPr>
        <p:spPr>
          <a:xfrm>
            <a:off x="1219200" y="432060"/>
            <a:ext cx="3968151" cy="3323987"/>
          </a:xfrm>
          <a:prstGeom prst="rect">
            <a:avLst/>
          </a:prstGeom>
          <a:noFill/>
          <a:ln>
            <a:solidFill>
              <a:schemeClr val="accent2"/>
            </a:solidFill>
          </a:ln>
        </p:spPr>
        <p:txBody>
          <a:bodyPr wrap="square" rtlCol="0">
            <a:spAutoFit/>
          </a:bodyPr>
          <a:lstStyle/>
          <a:p>
            <a:r>
              <a:rPr lang="en-GB" b="1" dirty="0">
                <a:solidFill>
                  <a:srgbClr val="0D405F"/>
                </a:solidFill>
                <a:latin typeface="Inter"/>
              </a:rPr>
              <a:t>Questionnaires</a:t>
            </a:r>
          </a:p>
          <a:p>
            <a:r>
              <a:rPr lang="en-GB" sz="1600" dirty="0">
                <a:solidFill>
                  <a:srgbClr val="002060"/>
                </a:solidFill>
                <a:latin typeface="Inter"/>
              </a:rPr>
              <a:t>Describe where, when and how the questionnaire was conducted.</a:t>
            </a:r>
          </a:p>
          <a:p>
            <a:endParaRPr lang="en-GB" sz="1600" dirty="0">
              <a:solidFill>
                <a:srgbClr val="002060"/>
              </a:solidFill>
              <a:latin typeface="Inter"/>
            </a:endParaRPr>
          </a:p>
          <a:p>
            <a:pPr marL="285750" indent="-285750">
              <a:buFont typeface="Arial" panose="020B0604020202020204" pitchFamily="34" charset="0"/>
              <a:buChar char="•"/>
            </a:pPr>
            <a:r>
              <a:rPr lang="en-GB" sz="1600" dirty="0">
                <a:solidFill>
                  <a:srgbClr val="002060"/>
                </a:solidFill>
                <a:latin typeface="Inter"/>
              </a:rPr>
              <a:t>How did you design the questionnaire?</a:t>
            </a:r>
          </a:p>
          <a:p>
            <a:pPr marL="285750" indent="-285750">
              <a:buFont typeface="Arial" panose="020B0604020202020204" pitchFamily="34" charset="0"/>
              <a:buChar char="•"/>
            </a:pPr>
            <a:r>
              <a:rPr lang="en-GB" sz="1600" dirty="0">
                <a:solidFill>
                  <a:srgbClr val="002060"/>
                </a:solidFill>
                <a:latin typeface="Inter"/>
              </a:rPr>
              <a:t>What form did your questions take (e.g. multiple choice, Likert scale)?</a:t>
            </a:r>
          </a:p>
          <a:p>
            <a:pPr marL="285750" indent="-285750">
              <a:buFont typeface="Arial" panose="020B0604020202020204" pitchFamily="34" charset="0"/>
              <a:buChar char="•"/>
            </a:pPr>
            <a:r>
              <a:rPr lang="en-GB" sz="1600" dirty="0">
                <a:solidFill>
                  <a:srgbClr val="002060"/>
                </a:solidFill>
                <a:latin typeface="Inter"/>
              </a:rPr>
              <a:t>Were your surveys conducted in-person or virtually?</a:t>
            </a:r>
          </a:p>
          <a:p>
            <a:pPr marL="285750" indent="-285750">
              <a:buFont typeface="Arial" panose="020B0604020202020204" pitchFamily="34" charset="0"/>
              <a:buChar char="•"/>
            </a:pPr>
            <a:r>
              <a:rPr lang="en-GB" sz="1600" dirty="0">
                <a:solidFill>
                  <a:srgbClr val="002060"/>
                </a:solidFill>
                <a:latin typeface="Inter"/>
              </a:rPr>
              <a:t>What sampling method did you use to select participants?</a:t>
            </a:r>
          </a:p>
          <a:p>
            <a:pPr marL="285750" indent="-285750">
              <a:buFont typeface="Arial" panose="020B0604020202020204" pitchFamily="34" charset="0"/>
              <a:buChar char="•"/>
            </a:pPr>
            <a:r>
              <a:rPr lang="en-GB" sz="1600" dirty="0">
                <a:solidFill>
                  <a:srgbClr val="002060"/>
                </a:solidFill>
                <a:latin typeface="Inter"/>
              </a:rPr>
              <a:t>What was your sample size and response rate?</a:t>
            </a:r>
          </a:p>
        </p:txBody>
      </p:sp>
      <p:sp>
        <p:nvSpPr>
          <p:cNvPr id="5" name="TextBox 4">
            <a:extLst>
              <a:ext uri="{FF2B5EF4-FFF2-40B4-BE49-F238E27FC236}">
                <a16:creationId xmlns:a16="http://schemas.microsoft.com/office/drawing/2014/main" id="{E9B6D3B4-25AF-1155-C45E-7194637FF370}"/>
              </a:ext>
            </a:extLst>
          </p:cNvPr>
          <p:cNvSpPr txBox="1"/>
          <p:nvPr/>
        </p:nvSpPr>
        <p:spPr>
          <a:xfrm>
            <a:off x="448575" y="4031411"/>
            <a:ext cx="5405885" cy="2092881"/>
          </a:xfrm>
          <a:prstGeom prst="rect">
            <a:avLst/>
          </a:prstGeom>
          <a:noFill/>
          <a:ln>
            <a:solidFill>
              <a:srgbClr val="7030A0"/>
            </a:solidFill>
          </a:ln>
        </p:spPr>
        <p:txBody>
          <a:bodyPr wrap="square" rtlCol="0">
            <a:spAutoFit/>
          </a:bodyPr>
          <a:lstStyle/>
          <a:p>
            <a:r>
              <a:rPr lang="en-GB" b="1" dirty="0">
                <a:solidFill>
                  <a:srgbClr val="0D405F"/>
                </a:solidFill>
                <a:latin typeface="Inter"/>
              </a:rPr>
              <a:t>Use of pre-existing data</a:t>
            </a:r>
          </a:p>
          <a:p>
            <a:r>
              <a:rPr lang="en-GB" sz="1600" dirty="0">
                <a:solidFill>
                  <a:srgbClr val="0D405F"/>
                </a:solidFill>
                <a:latin typeface="Inter"/>
              </a:rPr>
              <a:t>Explain how you gathered and selected the material (such as datasets or archival data) that you used in your analysis.</a:t>
            </a:r>
          </a:p>
          <a:p>
            <a:endParaRPr lang="en-GB" sz="1600" dirty="0">
              <a:solidFill>
                <a:srgbClr val="0D405F"/>
              </a:solidFill>
              <a:latin typeface="Inter"/>
            </a:endParaRPr>
          </a:p>
          <a:p>
            <a:pPr marL="285750" indent="-285750">
              <a:buFont typeface="Arial" panose="020B0604020202020204" pitchFamily="34" charset="0"/>
              <a:buChar char="•"/>
            </a:pPr>
            <a:r>
              <a:rPr lang="en-GB" sz="1600" dirty="0">
                <a:solidFill>
                  <a:srgbClr val="0D405F"/>
                </a:solidFill>
                <a:latin typeface="Inter"/>
              </a:rPr>
              <a:t>Where did you source the material?</a:t>
            </a:r>
          </a:p>
          <a:p>
            <a:pPr marL="285750" indent="-285750">
              <a:buFont typeface="Arial" panose="020B0604020202020204" pitchFamily="34" charset="0"/>
              <a:buChar char="•"/>
            </a:pPr>
            <a:r>
              <a:rPr lang="en-GB" sz="1600" dirty="0">
                <a:solidFill>
                  <a:srgbClr val="0D405F"/>
                </a:solidFill>
                <a:latin typeface="Inter"/>
              </a:rPr>
              <a:t>How was the data originally produced?</a:t>
            </a:r>
          </a:p>
          <a:p>
            <a:pPr marL="285750" indent="-285750">
              <a:buFont typeface="Arial" panose="020B0604020202020204" pitchFamily="34" charset="0"/>
              <a:buChar char="•"/>
            </a:pPr>
            <a:r>
              <a:rPr lang="en-GB" sz="1600" dirty="0">
                <a:solidFill>
                  <a:srgbClr val="0D405F"/>
                </a:solidFill>
                <a:latin typeface="Inter"/>
              </a:rPr>
              <a:t>What criteria did you use to select material (e.g. (e.g. date range, related to a particular group)?</a:t>
            </a:r>
          </a:p>
        </p:txBody>
      </p:sp>
    </p:spTree>
    <p:extLst>
      <p:ext uri="{BB962C8B-B14F-4D97-AF65-F5344CB8AC3E}">
        <p14:creationId xmlns:p14="http://schemas.microsoft.com/office/powerpoint/2010/main" val="4169017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98EE1-F9FC-26F8-15EF-01EEC59AC0A8}"/>
              </a:ext>
            </a:extLst>
          </p:cNvPr>
          <p:cNvSpPr>
            <a:spLocks noGrp="1"/>
          </p:cNvSpPr>
          <p:nvPr>
            <p:ph type="title"/>
          </p:nvPr>
        </p:nvSpPr>
        <p:spPr/>
        <p:txBody>
          <a:bodyPr/>
          <a:lstStyle/>
          <a:p>
            <a:r>
              <a:rPr lang="en-GB" dirty="0">
                <a:cs typeface="Calibri" panose="020F0502020204030204" pitchFamily="34" charset="0"/>
              </a:rPr>
              <a:t>Reliable v. Valid</a:t>
            </a:r>
          </a:p>
        </p:txBody>
      </p:sp>
      <p:graphicFrame>
        <p:nvGraphicFramePr>
          <p:cNvPr id="4" name="Table 4">
            <a:extLst>
              <a:ext uri="{FF2B5EF4-FFF2-40B4-BE49-F238E27FC236}">
                <a16:creationId xmlns:a16="http://schemas.microsoft.com/office/drawing/2014/main" id="{33C9DB73-D44B-AD60-3AF6-0512CCAF364E}"/>
              </a:ext>
            </a:extLst>
          </p:cNvPr>
          <p:cNvGraphicFramePr>
            <a:graphicFrameLocks noGrp="1"/>
          </p:cNvGraphicFramePr>
          <p:nvPr>
            <p:ph idx="1"/>
            <p:extLst>
              <p:ext uri="{D42A27DB-BD31-4B8C-83A1-F6EECF244321}">
                <p14:modId xmlns:p14="http://schemas.microsoft.com/office/powerpoint/2010/main" val="213047671"/>
              </p:ext>
            </p:extLst>
          </p:nvPr>
        </p:nvGraphicFramePr>
        <p:xfrm>
          <a:off x="933450" y="2351195"/>
          <a:ext cx="10325100" cy="3937000"/>
        </p:xfrm>
        <a:graphic>
          <a:graphicData uri="http://schemas.openxmlformats.org/drawingml/2006/table">
            <a:tbl>
              <a:tblPr firstRow="1" bandRow="1">
                <a:tableStyleId>{16D9F66E-5EB9-4882-86FB-DCBF35E3C3E4}</a:tableStyleId>
              </a:tblPr>
              <a:tblGrid>
                <a:gridCol w="3441700">
                  <a:extLst>
                    <a:ext uri="{9D8B030D-6E8A-4147-A177-3AD203B41FA5}">
                      <a16:colId xmlns:a16="http://schemas.microsoft.com/office/drawing/2014/main" val="1928132873"/>
                    </a:ext>
                  </a:extLst>
                </a:gridCol>
                <a:gridCol w="3441700">
                  <a:extLst>
                    <a:ext uri="{9D8B030D-6E8A-4147-A177-3AD203B41FA5}">
                      <a16:colId xmlns:a16="http://schemas.microsoft.com/office/drawing/2014/main" val="874265781"/>
                    </a:ext>
                  </a:extLst>
                </a:gridCol>
                <a:gridCol w="3441700">
                  <a:extLst>
                    <a:ext uri="{9D8B030D-6E8A-4147-A177-3AD203B41FA5}">
                      <a16:colId xmlns:a16="http://schemas.microsoft.com/office/drawing/2014/main" val="1783279760"/>
                    </a:ext>
                  </a:extLst>
                </a:gridCol>
              </a:tblGrid>
              <a:tr h="370840">
                <a:tc>
                  <a:txBody>
                    <a:bodyPr/>
                    <a:lstStyle/>
                    <a:p>
                      <a:endParaRPr lang="en-GB" dirty="0">
                        <a:solidFill>
                          <a:schemeClr val="tx1"/>
                        </a:solidFill>
                      </a:endParaRPr>
                    </a:p>
                  </a:txBody>
                  <a:tcPr/>
                </a:tc>
                <a:tc>
                  <a:txBody>
                    <a:bodyPr/>
                    <a:lstStyle/>
                    <a:p>
                      <a:r>
                        <a:rPr lang="en-GB" sz="1800" b="1" kern="1200" dirty="0">
                          <a:solidFill>
                            <a:schemeClr val="tx1"/>
                          </a:solidFill>
                          <a:effectLst/>
                        </a:rPr>
                        <a:t>Reliability</a:t>
                      </a:r>
                      <a:endParaRPr lang="en-GB" dirty="0">
                        <a:solidFill>
                          <a:schemeClr val="tx1"/>
                        </a:solidFill>
                      </a:endParaRPr>
                    </a:p>
                  </a:txBody>
                  <a:tcPr/>
                </a:tc>
                <a:tc>
                  <a:txBody>
                    <a:bodyPr/>
                    <a:lstStyle/>
                    <a:p>
                      <a:r>
                        <a:rPr lang="en-GB" dirty="0"/>
                        <a:t>Validity</a:t>
                      </a:r>
                    </a:p>
                  </a:txBody>
                  <a:tcPr/>
                </a:tc>
                <a:extLst>
                  <a:ext uri="{0D108BD9-81ED-4DB2-BD59-A6C34878D82A}">
                    <a16:rowId xmlns:a16="http://schemas.microsoft.com/office/drawing/2014/main" val="3745283427"/>
                  </a:ext>
                </a:extLst>
              </a:tr>
              <a:tr h="370840">
                <a:tc>
                  <a:txBody>
                    <a:bodyPr/>
                    <a:lstStyle/>
                    <a:p>
                      <a:r>
                        <a:rPr lang="en-GB" sz="1800" b="1" kern="1200" dirty="0">
                          <a:solidFill>
                            <a:schemeClr val="dk1"/>
                          </a:solidFill>
                          <a:effectLst/>
                        </a:rPr>
                        <a:t>What does it tell you?</a:t>
                      </a:r>
                      <a:endParaRPr lang="en-GB" dirty="0"/>
                    </a:p>
                  </a:txBody>
                  <a:tcPr/>
                </a:tc>
                <a:tc>
                  <a:txBody>
                    <a:bodyPr/>
                    <a:lstStyle/>
                    <a:p>
                      <a:r>
                        <a:rPr lang="en-GB" sz="1800" b="0" kern="1200" dirty="0">
                          <a:solidFill>
                            <a:schemeClr val="dk1"/>
                          </a:solidFill>
                          <a:effectLst/>
                        </a:rPr>
                        <a:t>The extent to which the results can be reproduced when the research is repeated under the same conditions.</a:t>
                      </a:r>
                      <a:endParaRPr lang="en-GB" dirty="0"/>
                    </a:p>
                  </a:txBody>
                  <a:tcPr/>
                </a:tc>
                <a:tc>
                  <a:txBody>
                    <a:bodyPr/>
                    <a:lstStyle/>
                    <a:p>
                      <a:r>
                        <a:rPr lang="en-GB" sz="1800" b="0" kern="1200" dirty="0">
                          <a:solidFill>
                            <a:schemeClr val="dk1"/>
                          </a:solidFill>
                          <a:effectLst/>
                        </a:rPr>
                        <a:t>The extent to which the results really measure what they are supposed to measure.</a:t>
                      </a:r>
                      <a:endParaRPr lang="en-GB" dirty="0"/>
                    </a:p>
                  </a:txBody>
                  <a:tcPr/>
                </a:tc>
                <a:extLst>
                  <a:ext uri="{0D108BD9-81ED-4DB2-BD59-A6C34878D82A}">
                    <a16:rowId xmlns:a16="http://schemas.microsoft.com/office/drawing/2014/main" val="141500619"/>
                  </a:ext>
                </a:extLst>
              </a:tr>
              <a:tr h="370840">
                <a:tc>
                  <a:txBody>
                    <a:bodyPr/>
                    <a:lstStyle/>
                    <a:p>
                      <a:r>
                        <a:rPr lang="en-GB" sz="1800" b="1" kern="1200" dirty="0">
                          <a:solidFill>
                            <a:schemeClr val="dk1"/>
                          </a:solidFill>
                          <a:effectLst/>
                        </a:rPr>
                        <a:t>How is it assessed?</a:t>
                      </a:r>
                      <a:endParaRPr lang="en-GB" dirty="0"/>
                    </a:p>
                  </a:txBody>
                  <a:tcPr/>
                </a:tc>
                <a:tc>
                  <a:txBody>
                    <a:bodyPr/>
                    <a:lstStyle/>
                    <a:p>
                      <a:r>
                        <a:rPr lang="en-GB" sz="1800" b="0" kern="1200" dirty="0">
                          <a:solidFill>
                            <a:schemeClr val="dk1"/>
                          </a:solidFill>
                          <a:effectLst/>
                        </a:rPr>
                        <a:t>By checking the consistency of results across time, across different observers, and across parts of the test itself.</a:t>
                      </a:r>
                      <a:endParaRPr lang="en-GB" dirty="0"/>
                    </a:p>
                  </a:txBody>
                  <a:tcPr/>
                </a:tc>
                <a:tc>
                  <a:txBody>
                    <a:bodyPr/>
                    <a:lstStyle/>
                    <a:p>
                      <a:r>
                        <a:rPr lang="en-GB" sz="1800" b="0" kern="1200" dirty="0">
                          <a:solidFill>
                            <a:schemeClr val="dk1"/>
                          </a:solidFill>
                          <a:effectLst/>
                        </a:rPr>
                        <a:t>By checking how well the results correspond to established theories and other measures of the same concept.</a:t>
                      </a:r>
                      <a:endParaRPr lang="en-GB" dirty="0"/>
                    </a:p>
                  </a:txBody>
                  <a:tcPr/>
                </a:tc>
                <a:extLst>
                  <a:ext uri="{0D108BD9-81ED-4DB2-BD59-A6C34878D82A}">
                    <a16:rowId xmlns:a16="http://schemas.microsoft.com/office/drawing/2014/main" val="1418589208"/>
                  </a:ext>
                </a:extLst>
              </a:tr>
              <a:tr h="370840">
                <a:tc>
                  <a:txBody>
                    <a:bodyPr/>
                    <a:lstStyle/>
                    <a:p>
                      <a:r>
                        <a:rPr lang="en-GB" sz="1800" b="1" kern="1200" dirty="0">
                          <a:solidFill>
                            <a:schemeClr val="dk1"/>
                          </a:solidFill>
                          <a:effectLst/>
                        </a:rPr>
                        <a:t>How do they relate?</a:t>
                      </a:r>
                      <a:endParaRPr lang="en-GB" dirty="0"/>
                    </a:p>
                  </a:txBody>
                  <a:tcPr/>
                </a:tc>
                <a:tc>
                  <a:txBody>
                    <a:bodyPr/>
                    <a:lstStyle/>
                    <a:p>
                      <a:r>
                        <a:rPr lang="en-GB" sz="1800" b="0" kern="1200" dirty="0">
                          <a:solidFill>
                            <a:schemeClr val="dk1"/>
                          </a:solidFill>
                          <a:effectLst/>
                        </a:rPr>
                        <a:t>A reliable measurement is not always valid: the results might be </a:t>
                      </a:r>
                      <a:r>
                        <a:rPr lang="en-GB" sz="1800" b="0" u="none" strike="noStrike" kern="1200" dirty="0">
                          <a:solidFill>
                            <a:schemeClr val="dk1"/>
                          </a:solidFill>
                          <a:effectLst/>
                        </a:rPr>
                        <a:t>reproducible</a:t>
                      </a:r>
                      <a:r>
                        <a:rPr lang="en-GB" sz="1800" b="0" kern="1200" dirty="0">
                          <a:solidFill>
                            <a:schemeClr val="dk1"/>
                          </a:solidFill>
                          <a:effectLst/>
                        </a:rPr>
                        <a:t>, but they’re not necessarily correct.</a:t>
                      </a:r>
                      <a:endParaRPr lang="en-GB" dirty="0"/>
                    </a:p>
                  </a:txBody>
                  <a:tcPr/>
                </a:tc>
                <a:tc>
                  <a:txBody>
                    <a:bodyPr/>
                    <a:lstStyle/>
                    <a:p>
                      <a:pPr fontAlgn="t"/>
                      <a:r>
                        <a:rPr lang="en-GB" dirty="0">
                          <a:effectLst/>
                        </a:rPr>
                        <a:t>A valid measurement is generally reliable: if a test produces accurate results, they should be reproducible.</a:t>
                      </a:r>
                    </a:p>
                  </a:txBody>
                  <a:tcPr/>
                </a:tc>
                <a:extLst>
                  <a:ext uri="{0D108BD9-81ED-4DB2-BD59-A6C34878D82A}">
                    <a16:rowId xmlns:a16="http://schemas.microsoft.com/office/drawing/2014/main" val="2428040147"/>
                  </a:ext>
                </a:extLst>
              </a:tr>
            </a:tbl>
          </a:graphicData>
        </a:graphic>
      </p:graphicFrame>
    </p:spTree>
    <p:extLst>
      <p:ext uri="{BB962C8B-B14F-4D97-AF65-F5344CB8AC3E}">
        <p14:creationId xmlns:p14="http://schemas.microsoft.com/office/powerpoint/2010/main" val="617984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CD332-42F3-E8C3-43DC-1288CEF2AB34}"/>
              </a:ext>
            </a:extLst>
          </p:cNvPr>
          <p:cNvSpPr>
            <a:spLocks noGrp="1"/>
          </p:cNvSpPr>
          <p:nvPr>
            <p:ph type="title"/>
          </p:nvPr>
        </p:nvSpPr>
        <p:spPr/>
        <p:txBody>
          <a:bodyPr/>
          <a:lstStyle/>
          <a:p>
            <a:r>
              <a:rPr lang="en-GB" dirty="0"/>
              <a:t>Reliable? Valid? Neither?</a:t>
            </a:r>
          </a:p>
        </p:txBody>
      </p:sp>
      <p:sp>
        <p:nvSpPr>
          <p:cNvPr id="9" name="TextBox 8">
            <a:extLst>
              <a:ext uri="{FF2B5EF4-FFF2-40B4-BE49-F238E27FC236}">
                <a16:creationId xmlns:a16="http://schemas.microsoft.com/office/drawing/2014/main" id="{53DB48A8-E1BA-89D2-C941-9E6BD84F031E}"/>
              </a:ext>
            </a:extLst>
          </p:cNvPr>
          <p:cNvSpPr txBox="1"/>
          <p:nvPr/>
        </p:nvSpPr>
        <p:spPr>
          <a:xfrm>
            <a:off x="2643439" y="5427088"/>
            <a:ext cx="4146118" cy="923330"/>
          </a:xfrm>
          <a:prstGeom prst="rect">
            <a:avLst/>
          </a:prstGeom>
          <a:solidFill>
            <a:schemeClr val="accent6"/>
          </a:solidFill>
        </p:spPr>
        <p:txBody>
          <a:bodyPr wrap="square">
            <a:spAutoFit/>
          </a:bodyPr>
          <a:lstStyle/>
          <a:p>
            <a:r>
              <a:rPr lang="en-GB" dirty="0">
                <a:solidFill>
                  <a:schemeClr val="accent6"/>
                </a:solidFill>
              </a:rPr>
              <a:t>Two researchers code the same interview transcript and reach nearly identical coding decisions.</a:t>
            </a:r>
          </a:p>
        </p:txBody>
      </p:sp>
      <p:sp>
        <p:nvSpPr>
          <p:cNvPr id="11" name="TextBox 10">
            <a:extLst>
              <a:ext uri="{FF2B5EF4-FFF2-40B4-BE49-F238E27FC236}">
                <a16:creationId xmlns:a16="http://schemas.microsoft.com/office/drawing/2014/main" id="{30EA6F69-F68C-EBA1-D208-CBD8008C85BF}"/>
              </a:ext>
            </a:extLst>
          </p:cNvPr>
          <p:cNvSpPr txBox="1"/>
          <p:nvPr/>
        </p:nvSpPr>
        <p:spPr>
          <a:xfrm>
            <a:off x="6981646" y="1800842"/>
            <a:ext cx="4631782" cy="923330"/>
          </a:xfrm>
          <a:prstGeom prst="rect">
            <a:avLst/>
          </a:prstGeom>
          <a:solidFill>
            <a:schemeClr val="accent4"/>
          </a:solidFill>
        </p:spPr>
        <p:txBody>
          <a:bodyPr wrap="square">
            <a:spAutoFit/>
          </a:bodyPr>
          <a:lstStyle/>
          <a:p>
            <a:r>
              <a:rPr lang="en-GB" dirty="0">
                <a:solidFill>
                  <a:schemeClr val="accent4"/>
                </a:solidFill>
              </a:rPr>
              <a:t>A questionnaire produces highly consistent responses, but respondents say that several items are confusing.</a:t>
            </a:r>
          </a:p>
        </p:txBody>
      </p:sp>
      <p:sp>
        <p:nvSpPr>
          <p:cNvPr id="13" name="TextBox 12">
            <a:extLst>
              <a:ext uri="{FF2B5EF4-FFF2-40B4-BE49-F238E27FC236}">
                <a16:creationId xmlns:a16="http://schemas.microsoft.com/office/drawing/2014/main" id="{32EF0803-D83C-B1BA-BDB4-3CDF929BC094}"/>
              </a:ext>
            </a:extLst>
          </p:cNvPr>
          <p:cNvSpPr txBox="1"/>
          <p:nvPr/>
        </p:nvSpPr>
        <p:spPr>
          <a:xfrm>
            <a:off x="699481" y="4098791"/>
            <a:ext cx="5120922" cy="646331"/>
          </a:xfrm>
          <a:prstGeom prst="rect">
            <a:avLst/>
          </a:prstGeom>
          <a:solidFill>
            <a:srgbClr val="7030A0"/>
          </a:solidFill>
        </p:spPr>
        <p:txBody>
          <a:bodyPr wrap="square">
            <a:spAutoFit/>
          </a:bodyPr>
          <a:lstStyle/>
          <a:p>
            <a:r>
              <a:rPr lang="en-GB" dirty="0">
                <a:solidFill>
                  <a:srgbClr val="7030A0"/>
                </a:solidFill>
              </a:rPr>
              <a:t>A scale measures anxiety but, after analysis, appears to mainly assess general stress rather than anxiety.</a:t>
            </a:r>
          </a:p>
        </p:txBody>
      </p:sp>
      <p:sp>
        <p:nvSpPr>
          <p:cNvPr id="15" name="TextBox 14">
            <a:extLst>
              <a:ext uri="{FF2B5EF4-FFF2-40B4-BE49-F238E27FC236}">
                <a16:creationId xmlns:a16="http://schemas.microsoft.com/office/drawing/2014/main" id="{76E205DF-6219-8B97-19C5-E113218FD234}"/>
              </a:ext>
            </a:extLst>
          </p:cNvPr>
          <p:cNvSpPr txBox="1"/>
          <p:nvPr/>
        </p:nvSpPr>
        <p:spPr>
          <a:xfrm>
            <a:off x="861712" y="2397494"/>
            <a:ext cx="5168789" cy="646331"/>
          </a:xfrm>
          <a:prstGeom prst="rect">
            <a:avLst/>
          </a:prstGeom>
          <a:solidFill>
            <a:schemeClr val="accent1"/>
          </a:solidFill>
        </p:spPr>
        <p:txBody>
          <a:bodyPr wrap="square">
            <a:spAutoFit/>
          </a:bodyPr>
          <a:lstStyle/>
          <a:p>
            <a:r>
              <a:rPr lang="en-GB" dirty="0">
                <a:solidFill>
                  <a:schemeClr val="accent1"/>
                </a:solidFill>
              </a:rPr>
              <a:t>A questionnaire produces the same results when given twice to the same participants within one week.</a:t>
            </a:r>
          </a:p>
        </p:txBody>
      </p:sp>
      <p:sp>
        <p:nvSpPr>
          <p:cNvPr id="17" name="TextBox 16">
            <a:extLst>
              <a:ext uri="{FF2B5EF4-FFF2-40B4-BE49-F238E27FC236}">
                <a16:creationId xmlns:a16="http://schemas.microsoft.com/office/drawing/2014/main" id="{D20093A0-1F6B-C709-3532-79FEC857D043}"/>
              </a:ext>
            </a:extLst>
          </p:cNvPr>
          <p:cNvSpPr txBox="1"/>
          <p:nvPr/>
        </p:nvSpPr>
        <p:spPr>
          <a:xfrm>
            <a:off x="6285817" y="3300458"/>
            <a:ext cx="5548900" cy="646331"/>
          </a:xfrm>
          <a:prstGeom prst="rect">
            <a:avLst/>
          </a:prstGeom>
          <a:solidFill>
            <a:srgbClr val="FFFF00"/>
          </a:solidFill>
        </p:spPr>
        <p:txBody>
          <a:bodyPr wrap="square">
            <a:spAutoFit/>
          </a:bodyPr>
          <a:lstStyle/>
          <a:p>
            <a:r>
              <a:rPr lang="en-GB" dirty="0">
                <a:solidFill>
                  <a:srgbClr val="FFFF00"/>
                </a:solidFill>
              </a:rPr>
              <a:t>An observation check-list gives different results depending on which observer is conducting the assessment.</a:t>
            </a:r>
          </a:p>
        </p:txBody>
      </p:sp>
      <p:sp>
        <p:nvSpPr>
          <p:cNvPr id="19" name="TextBox 18">
            <a:extLst>
              <a:ext uri="{FF2B5EF4-FFF2-40B4-BE49-F238E27FC236}">
                <a16:creationId xmlns:a16="http://schemas.microsoft.com/office/drawing/2014/main" id="{8602877F-E500-87E7-EE88-F0625A54AA2D}"/>
              </a:ext>
            </a:extLst>
          </p:cNvPr>
          <p:cNvSpPr txBox="1"/>
          <p:nvPr/>
        </p:nvSpPr>
        <p:spPr>
          <a:xfrm>
            <a:off x="7545170" y="4867674"/>
            <a:ext cx="3334548" cy="923330"/>
          </a:xfrm>
          <a:prstGeom prst="rect">
            <a:avLst/>
          </a:prstGeom>
          <a:solidFill>
            <a:srgbClr val="FFC000"/>
          </a:solidFill>
        </p:spPr>
        <p:txBody>
          <a:bodyPr wrap="square" rtlCol="0">
            <a:spAutoFit/>
          </a:bodyPr>
          <a:lstStyle/>
          <a:p>
            <a:r>
              <a:rPr lang="en-GB" dirty="0">
                <a:solidFill>
                  <a:srgbClr val="FFC000"/>
                </a:solidFill>
              </a:rPr>
              <a:t>A scale produces different results depending on whether it is administered online or in person.</a:t>
            </a:r>
          </a:p>
        </p:txBody>
      </p:sp>
    </p:spTree>
    <p:extLst>
      <p:ext uri="{BB962C8B-B14F-4D97-AF65-F5344CB8AC3E}">
        <p14:creationId xmlns:p14="http://schemas.microsoft.com/office/powerpoint/2010/main" val="3514229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CD99AD-BB1D-A947-C47C-BBE5F9EC7A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2FA320-AF52-513A-C46A-CD1A757177FE}"/>
              </a:ext>
            </a:extLst>
          </p:cNvPr>
          <p:cNvSpPr>
            <a:spLocks noGrp="1"/>
          </p:cNvSpPr>
          <p:nvPr>
            <p:ph type="title"/>
          </p:nvPr>
        </p:nvSpPr>
        <p:spPr/>
        <p:txBody>
          <a:bodyPr/>
          <a:lstStyle/>
          <a:p>
            <a:r>
              <a:rPr lang="en-GB" dirty="0"/>
              <a:t>Reliable? Valid? Neither?</a:t>
            </a:r>
          </a:p>
        </p:txBody>
      </p:sp>
      <p:sp>
        <p:nvSpPr>
          <p:cNvPr id="9" name="TextBox 8">
            <a:extLst>
              <a:ext uri="{FF2B5EF4-FFF2-40B4-BE49-F238E27FC236}">
                <a16:creationId xmlns:a16="http://schemas.microsoft.com/office/drawing/2014/main" id="{265971D0-3CEA-370E-1BDF-723ED1E9464B}"/>
              </a:ext>
            </a:extLst>
          </p:cNvPr>
          <p:cNvSpPr txBox="1"/>
          <p:nvPr/>
        </p:nvSpPr>
        <p:spPr>
          <a:xfrm>
            <a:off x="2643439" y="5427088"/>
            <a:ext cx="4146118" cy="923330"/>
          </a:xfrm>
          <a:prstGeom prst="rect">
            <a:avLst/>
          </a:prstGeom>
          <a:noFill/>
        </p:spPr>
        <p:txBody>
          <a:bodyPr wrap="square">
            <a:spAutoFit/>
          </a:bodyPr>
          <a:lstStyle/>
          <a:p>
            <a:r>
              <a:rPr lang="en-GB" dirty="0"/>
              <a:t>Two researchers code the same interview transcript and reach nearly identical coding decisions.</a:t>
            </a:r>
          </a:p>
        </p:txBody>
      </p:sp>
      <p:sp>
        <p:nvSpPr>
          <p:cNvPr id="11" name="TextBox 10">
            <a:extLst>
              <a:ext uri="{FF2B5EF4-FFF2-40B4-BE49-F238E27FC236}">
                <a16:creationId xmlns:a16="http://schemas.microsoft.com/office/drawing/2014/main" id="{D77F3BAE-2164-DBD0-0AB9-A7AD467CC63B}"/>
              </a:ext>
            </a:extLst>
          </p:cNvPr>
          <p:cNvSpPr txBox="1"/>
          <p:nvPr/>
        </p:nvSpPr>
        <p:spPr>
          <a:xfrm>
            <a:off x="6981646" y="1800842"/>
            <a:ext cx="4631782" cy="923330"/>
          </a:xfrm>
          <a:prstGeom prst="rect">
            <a:avLst/>
          </a:prstGeom>
          <a:noFill/>
        </p:spPr>
        <p:txBody>
          <a:bodyPr wrap="square">
            <a:spAutoFit/>
          </a:bodyPr>
          <a:lstStyle/>
          <a:p>
            <a:r>
              <a:rPr lang="en-GB" dirty="0"/>
              <a:t>A questionnaire produces highly consistent responses, but respondents say that several items are confusing.</a:t>
            </a:r>
          </a:p>
        </p:txBody>
      </p:sp>
      <p:sp>
        <p:nvSpPr>
          <p:cNvPr id="13" name="TextBox 12">
            <a:extLst>
              <a:ext uri="{FF2B5EF4-FFF2-40B4-BE49-F238E27FC236}">
                <a16:creationId xmlns:a16="http://schemas.microsoft.com/office/drawing/2014/main" id="{349C4DD3-1A76-C04A-BEB0-844453F93C83}"/>
              </a:ext>
            </a:extLst>
          </p:cNvPr>
          <p:cNvSpPr txBox="1"/>
          <p:nvPr/>
        </p:nvSpPr>
        <p:spPr>
          <a:xfrm>
            <a:off x="699481" y="4098791"/>
            <a:ext cx="5120922" cy="646331"/>
          </a:xfrm>
          <a:prstGeom prst="rect">
            <a:avLst/>
          </a:prstGeom>
          <a:noFill/>
        </p:spPr>
        <p:txBody>
          <a:bodyPr wrap="square">
            <a:spAutoFit/>
          </a:bodyPr>
          <a:lstStyle/>
          <a:p>
            <a:r>
              <a:rPr lang="en-GB" dirty="0"/>
              <a:t>A scale measures anxiety but, after analysis, appears to mainly assess general stress rather than anxiety.</a:t>
            </a:r>
          </a:p>
        </p:txBody>
      </p:sp>
      <p:sp>
        <p:nvSpPr>
          <p:cNvPr id="15" name="TextBox 14">
            <a:extLst>
              <a:ext uri="{FF2B5EF4-FFF2-40B4-BE49-F238E27FC236}">
                <a16:creationId xmlns:a16="http://schemas.microsoft.com/office/drawing/2014/main" id="{CB831660-8C57-937D-A679-04E605B7B916}"/>
              </a:ext>
            </a:extLst>
          </p:cNvPr>
          <p:cNvSpPr txBox="1"/>
          <p:nvPr/>
        </p:nvSpPr>
        <p:spPr>
          <a:xfrm>
            <a:off x="856237" y="2401006"/>
            <a:ext cx="5168789" cy="646331"/>
          </a:xfrm>
          <a:prstGeom prst="rect">
            <a:avLst/>
          </a:prstGeom>
          <a:noFill/>
        </p:spPr>
        <p:txBody>
          <a:bodyPr wrap="square">
            <a:spAutoFit/>
          </a:bodyPr>
          <a:lstStyle/>
          <a:p>
            <a:r>
              <a:rPr lang="en-GB" dirty="0"/>
              <a:t>A questionnaire produces the same results when given twice to the same participants within one week.</a:t>
            </a:r>
          </a:p>
        </p:txBody>
      </p:sp>
      <p:sp>
        <p:nvSpPr>
          <p:cNvPr id="17" name="TextBox 16">
            <a:extLst>
              <a:ext uri="{FF2B5EF4-FFF2-40B4-BE49-F238E27FC236}">
                <a16:creationId xmlns:a16="http://schemas.microsoft.com/office/drawing/2014/main" id="{99563875-546F-B312-EE2F-DCF2AE67432E}"/>
              </a:ext>
            </a:extLst>
          </p:cNvPr>
          <p:cNvSpPr txBox="1"/>
          <p:nvPr/>
        </p:nvSpPr>
        <p:spPr>
          <a:xfrm>
            <a:off x="6291289" y="3300458"/>
            <a:ext cx="5543427" cy="646331"/>
          </a:xfrm>
          <a:prstGeom prst="rect">
            <a:avLst/>
          </a:prstGeom>
          <a:noFill/>
        </p:spPr>
        <p:txBody>
          <a:bodyPr wrap="square">
            <a:spAutoFit/>
          </a:bodyPr>
          <a:lstStyle/>
          <a:p>
            <a:r>
              <a:rPr lang="en-GB" dirty="0"/>
              <a:t>An observation check-list gives different results depending on which observer is conducting the assessment.</a:t>
            </a:r>
          </a:p>
        </p:txBody>
      </p:sp>
      <p:sp>
        <p:nvSpPr>
          <p:cNvPr id="19" name="TextBox 18">
            <a:extLst>
              <a:ext uri="{FF2B5EF4-FFF2-40B4-BE49-F238E27FC236}">
                <a16:creationId xmlns:a16="http://schemas.microsoft.com/office/drawing/2014/main" id="{57EEC535-EDD7-2769-0516-644C4218694C}"/>
              </a:ext>
            </a:extLst>
          </p:cNvPr>
          <p:cNvSpPr txBox="1"/>
          <p:nvPr/>
        </p:nvSpPr>
        <p:spPr>
          <a:xfrm>
            <a:off x="7545170" y="4867674"/>
            <a:ext cx="3334548" cy="923330"/>
          </a:xfrm>
          <a:prstGeom prst="rect">
            <a:avLst/>
          </a:prstGeom>
          <a:noFill/>
        </p:spPr>
        <p:txBody>
          <a:bodyPr wrap="square" rtlCol="0">
            <a:spAutoFit/>
          </a:bodyPr>
          <a:lstStyle/>
          <a:p>
            <a:r>
              <a:rPr lang="en-GB" dirty="0"/>
              <a:t>A scale produces different results depending on whether it is administered online or in person.</a:t>
            </a:r>
          </a:p>
        </p:txBody>
      </p:sp>
    </p:spTree>
    <p:extLst>
      <p:ext uri="{BB962C8B-B14F-4D97-AF65-F5344CB8AC3E}">
        <p14:creationId xmlns:p14="http://schemas.microsoft.com/office/powerpoint/2010/main" val="1866924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3EF56-E059-844A-4CC7-188A275AC0AF}"/>
              </a:ext>
            </a:extLst>
          </p:cNvPr>
          <p:cNvSpPr>
            <a:spLocks noGrp="1"/>
          </p:cNvSpPr>
          <p:nvPr>
            <p:ph type="title"/>
          </p:nvPr>
        </p:nvSpPr>
        <p:spPr/>
        <p:txBody>
          <a:bodyPr>
            <a:normAutofit/>
          </a:bodyPr>
          <a:lstStyle/>
          <a:p>
            <a:r>
              <a:rPr lang="en-GB" dirty="0">
                <a:cs typeface="Calibri" panose="020F0502020204030204" pitchFamily="34" charset="0"/>
              </a:rPr>
              <a:t>What elements can affect validity?</a:t>
            </a:r>
            <a:endParaRPr lang="en-GB" sz="3300" dirty="0">
              <a:cs typeface="Calibri" panose="020F0502020204030204" pitchFamily="34" charset="0"/>
            </a:endParaRPr>
          </a:p>
        </p:txBody>
      </p:sp>
      <p:graphicFrame>
        <p:nvGraphicFramePr>
          <p:cNvPr id="6" name="Table 6">
            <a:extLst>
              <a:ext uri="{FF2B5EF4-FFF2-40B4-BE49-F238E27FC236}">
                <a16:creationId xmlns:a16="http://schemas.microsoft.com/office/drawing/2014/main" id="{BB44BC5D-A669-ED63-9AA5-C47A38CAA64E}"/>
              </a:ext>
            </a:extLst>
          </p:cNvPr>
          <p:cNvGraphicFramePr>
            <a:graphicFrameLocks noGrp="1"/>
          </p:cNvGraphicFramePr>
          <p:nvPr>
            <p:ph idx="1"/>
            <p:extLst>
              <p:ext uri="{D42A27DB-BD31-4B8C-83A1-F6EECF244321}">
                <p14:modId xmlns:p14="http://schemas.microsoft.com/office/powerpoint/2010/main" val="2302885741"/>
              </p:ext>
            </p:extLst>
          </p:nvPr>
        </p:nvGraphicFramePr>
        <p:xfrm>
          <a:off x="1024128" y="2282771"/>
          <a:ext cx="10325100" cy="3792074"/>
        </p:xfrm>
        <a:graphic>
          <a:graphicData uri="http://schemas.openxmlformats.org/drawingml/2006/table">
            <a:tbl>
              <a:tblPr firstRow="1" bandRow="1">
                <a:tableStyleId>{93296810-A885-4BE3-A3E7-6D5BEEA58F35}</a:tableStyleId>
              </a:tblPr>
              <a:tblGrid>
                <a:gridCol w="3722411">
                  <a:extLst>
                    <a:ext uri="{9D8B030D-6E8A-4147-A177-3AD203B41FA5}">
                      <a16:colId xmlns:a16="http://schemas.microsoft.com/office/drawing/2014/main" val="460026570"/>
                    </a:ext>
                  </a:extLst>
                </a:gridCol>
                <a:gridCol w="6602689">
                  <a:extLst>
                    <a:ext uri="{9D8B030D-6E8A-4147-A177-3AD203B41FA5}">
                      <a16:colId xmlns:a16="http://schemas.microsoft.com/office/drawing/2014/main" val="310072450"/>
                    </a:ext>
                  </a:extLst>
                </a:gridCol>
              </a:tblGrid>
              <a:tr h="425879">
                <a:tc>
                  <a:txBody>
                    <a:bodyPr/>
                    <a:lstStyle/>
                    <a:p>
                      <a:r>
                        <a:rPr lang="en-GB" dirty="0"/>
                        <a:t>Element</a:t>
                      </a:r>
                    </a:p>
                  </a:txBody>
                  <a:tcPr/>
                </a:tc>
                <a:tc>
                  <a:txBody>
                    <a:bodyPr/>
                    <a:lstStyle/>
                    <a:p>
                      <a:r>
                        <a:rPr lang="en-GB" dirty="0"/>
                        <a:t>Meaning</a:t>
                      </a:r>
                    </a:p>
                  </a:txBody>
                  <a:tcPr/>
                </a:tc>
                <a:extLst>
                  <a:ext uri="{0D108BD9-81ED-4DB2-BD59-A6C34878D82A}">
                    <a16:rowId xmlns:a16="http://schemas.microsoft.com/office/drawing/2014/main" val="2960684775"/>
                  </a:ext>
                </a:extLst>
              </a:tr>
              <a:tr h="425879">
                <a:tc>
                  <a:txBody>
                    <a:bodyPr/>
                    <a:lstStyle/>
                    <a:p>
                      <a:r>
                        <a:rPr lang="en-GB" dirty="0"/>
                        <a:t>Sampling bias</a:t>
                      </a:r>
                    </a:p>
                  </a:txBody>
                  <a:tcPr/>
                </a:tc>
                <a:tc>
                  <a:txBody>
                    <a:bodyPr/>
                    <a:lstStyle/>
                    <a:p>
                      <a:r>
                        <a:rPr lang="en-GB" sz="1800" b="0" kern="1200" dirty="0">
                          <a:solidFill>
                            <a:schemeClr val="dk1"/>
                          </a:solidFill>
                          <a:effectLst/>
                        </a:rPr>
                        <a:t>The sample is not representative of the population.</a:t>
                      </a:r>
                      <a:endParaRPr lang="en-GB" dirty="0"/>
                    </a:p>
                  </a:txBody>
                  <a:tcPr/>
                </a:tc>
                <a:extLst>
                  <a:ext uri="{0D108BD9-81ED-4DB2-BD59-A6C34878D82A}">
                    <a16:rowId xmlns:a16="http://schemas.microsoft.com/office/drawing/2014/main" val="413069361"/>
                  </a:ext>
                </a:extLst>
              </a:tr>
              <a:tr h="735079">
                <a:tc>
                  <a:txBody>
                    <a:bodyPr/>
                    <a:lstStyle/>
                    <a:p>
                      <a:r>
                        <a:rPr lang="en-GB" dirty="0"/>
                        <a:t>History</a:t>
                      </a:r>
                    </a:p>
                  </a:txBody>
                  <a:tcPr/>
                </a:tc>
                <a:tc>
                  <a:txBody>
                    <a:bodyPr/>
                    <a:lstStyle/>
                    <a:p>
                      <a:r>
                        <a:rPr lang="en-GB" sz="1800" b="0" kern="1200" dirty="0">
                          <a:solidFill>
                            <a:schemeClr val="dk1"/>
                          </a:solidFill>
                          <a:effectLst/>
                        </a:rPr>
                        <a:t>An unrelated event influences the outcomes (e.g. results of a test makes participants have a negative view).</a:t>
                      </a:r>
                      <a:endParaRPr lang="en-GB" dirty="0"/>
                    </a:p>
                  </a:txBody>
                  <a:tcPr/>
                </a:tc>
                <a:extLst>
                  <a:ext uri="{0D108BD9-81ED-4DB2-BD59-A6C34878D82A}">
                    <a16:rowId xmlns:a16="http://schemas.microsoft.com/office/drawing/2014/main" val="2247812606"/>
                  </a:ext>
                </a:extLst>
              </a:tr>
              <a:tr h="735079">
                <a:tc>
                  <a:txBody>
                    <a:bodyPr/>
                    <a:lstStyle/>
                    <a:p>
                      <a:r>
                        <a:rPr lang="en-GB" dirty="0"/>
                        <a:t>Experimenter effect </a:t>
                      </a:r>
                    </a:p>
                  </a:txBody>
                  <a:tcPr/>
                </a:tc>
                <a:tc>
                  <a:txBody>
                    <a:bodyPr/>
                    <a:lstStyle/>
                    <a:p>
                      <a:r>
                        <a:rPr lang="en-GB" sz="1800" b="0" kern="1200" dirty="0">
                          <a:solidFill>
                            <a:schemeClr val="dk1"/>
                          </a:solidFill>
                          <a:effectLst/>
                        </a:rPr>
                        <a:t>The characteristics or behaviours of the experimenter unintentionally influence the outcomes.</a:t>
                      </a:r>
                      <a:endParaRPr lang="en-GB" dirty="0"/>
                    </a:p>
                  </a:txBody>
                  <a:tcPr/>
                </a:tc>
                <a:extLst>
                  <a:ext uri="{0D108BD9-81ED-4DB2-BD59-A6C34878D82A}">
                    <a16:rowId xmlns:a16="http://schemas.microsoft.com/office/drawing/2014/main" val="1418065684"/>
                  </a:ext>
                </a:extLst>
              </a:tr>
              <a:tr h="735079">
                <a:tc>
                  <a:txBody>
                    <a:bodyPr/>
                    <a:lstStyle/>
                    <a:p>
                      <a:r>
                        <a:rPr lang="en-GB" dirty="0"/>
                        <a:t>Hawthorne effect</a:t>
                      </a:r>
                    </a:p>
                  </a:txBody>
                  <a:tcPr/>
                </a:tc>
                <a:tc>
                  <a:txBody>
                    <a:bodyPr/>
                    <a:lstStyle/>
                    <a:p>
                      <a:r>
                        <a:rPr lang="en-GB" sz="1800" b="0" kern="1200" dirty="0">
                          <a:solidFill>
                            <a:schemeClr val="dk1"/>
                          </a:solidFill>
                          <a:effectLst/>
                        </a:rPr>
                        <a:t>The tendency for participants to change their behaviours simply because they know they are being studied.</a:t>
                      </a:r>
                      <a:endParaRPr lang="en-GB" dirty="0"/>
                    </a:p>
                  </a:txBody>
                  <a:tcPr/>
                </a:tc>
                <a:extLst>
                  <a:ext uri="{0D108BD9-81ED-4DB2-BD59-A6C34878D82A}">
                    <a16:rowId xmlns:a16="http://schemas.microsoft.com/office/drawing/2014/main" val="292827661"/>
                  </a:ext>
                </a:extLst>
              </a:tr>
              <a:tr h="735079">
                <a:tc>
                  <a:txBody>
                    <a:bodyPr/>
                    <a:lstStyle/>
                    <a:p>
                      <a:r>
                        <a:rPr lang="en-GB" dirty="0"/>
                        <a:t>Situation effect</a:t>
                      </a:r>
                    </a:p>
                  </a:txBody>
                  <a:tcPr/>
                </a:tc>
                <a:tc>
                  <a:txBody>
                    <a:bodyPr/>
                    <a:lstStyle/>
                    <a:p>
                      <a:r>
                        <a:rPr lang="en-GB" sz="1800" b="0" kern="1200" dirty="0">
                          <a:solidFill>
                            <a:schemeClr val="dk1"/>
                          </a:solidFill>
                          <a:effectLst/>
                        </a:rPr>
                        <a:t>Factors like the setting, time of day, location, researchers’ characteristics etc. limit generalisability of the findings.</a:t>
                      </a:r>
                      <a:endParaRPr lang="en-GB" dirty="0"/>
                    </a:p>
                  </a:txBody>
                  <a:tcPr/>
                </a:tc>
                <a:extLst>
                  <a:ext uri="{0D108BD9-81ED-4DB2-BD59-A6C34878D82A}">
                    <a16:rowId xmlns:a16="http://schemas.microsoft.com/office/drawing/2014/main" val="738733975"/>
                  </a:ext>
                </a:extLst>
              </a:tr>
            </a:tbl>
          </a:graphicData>
        </a:graphic>
      </p:graphicFrame>
      <p:sp>
        <p:nvSpPr>
          <p:cNvPr id="7" name="TextBox 6">
            <a:extLst>
              <a:ext uri="{FF2B5EF4-FFF2-40B4-BE49-F238E27FC236}">
                <a16:creationId xmlns:a16="http://schemas.microsoft.com/office/drawing/2014/main" id="{7659B9A3-F3F7-1363-F85D-674790C18F82}"/>
              </a:ext>
            </a:extLst>
          </p:cNvPr>
          <p:cNvSpPr txBox="1"/>
          <p:nvPr/>
        </p:nvSpPr>
        <p:spPr>
          <a:xfrm>
            <a:off x="8508681" y="6272784"/>
            <a:ext cx="3356618" cy="369332"/>
          </a:xfrm>
          <a:prstGeom prst="rect">
            <a:avLst/>
          </a:prstGeom>
          <a:noFill/>
          <a:ln w="28575">
            <a:solidFill>
              <a:schemeClr val="accent6"/>
            </a:solidFill>
          </a:ln>
        </p:spPr>
        <p:txBody>
          <a:bodyPr wrap="square" rtlCol="0">
            <a:spAutoFit/>
          </a:bodyPr>
          <a:lstStyle/>
          <a:p>
            <a:r>
              <a:rPr lang="en-GB" dirty="0"/>
              <a:t>How can we counter these threats?</a:t>
            </a:r>
          </a:p>
        </p:txBody>
      </p:sp>
    </p:spTree>
    <p:extLst>
      <p:ext uri="{BB962C8B-B14F-4D97-AF65-F5344CB8AC3E}">
        <p14:creationId xmlns:p14="http://schemas.microsoft.com/office/powerpoint/2010/main" val="1933809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D3D17-B438-4A37-7651-9E7CC237F3B9}"/>
              </a:ext>
            </a:extLst>
          </p:cNvPr>
          <p:cNvSpPr>
            <a:spLocks noGrp="1"/>
          </p:cNvSpPr>
          <p:nvPr>
            <p:ph type="title"/>
          </p:nvPr>
        </p:nvSpPr>
        <p:spPr/>
        <p:txBody>
          <a:bodyPr/>
          <a:lstStyle/>
          <a:p>
            <a:r>
              <a:rPr lang="en-GB" dirty="0"/>
              <a:t>How does this relate to the assignment?</a:t>
            </a:r>
          </a:p>
        </p:txBody>
      </p:sp>
      <p:pic>
        <p:nvPicPr>
          <p:cNvPr id="8" name="Content Placeholder 7">
            <a:extLst>
              <a:ext uri="{FF2B5EF4-FFF2-40B4-BE49-F238E27FC236}">
                <a16:creationId xmlns:a16="http://schemas.microsoft.com/office/drawing/2014/main" id="{0FAB1839-21CC-1626-0773-32A278291586}"/>
              </a:ext>
            </a:extLst>
          </p:cNvPr>
          <p:cNvPicPr>
            <a:picLocks noGrp="1" noChangeAspect="1"/>
          </p:cNvPicPr>
          <p:nvPr>
            <p:ph idx="1"/>
          </p:nvPr>
        </p:nvPicPr>
        <p:blipFill>
          <a:blip r:embed="rId2"/>
          <a:stretch>
            <a:fillRect/>
          </a:stretch>
        </p:blipFill>
        <p:spPr>
          <a:xfrm>
            <a:off x="1287840" y="2084832"/>
            <a:ext cx="6203839" cy="3729476"/>
          </a:xfrm>
          <a:prstGeom prst="rect">
            <a:avLst/>
          </a:prstGeom>
        </p:spPr>
      </p:pic>
      <p:sp>
        <p:nvSpPr>
          <p:cNvPr id="6" name="Slide Number Placeholder 5">
            <a:extLst>
              <a:ext uri="{FF2B5EF4-FFF2-40B4-BE49-F238E27FC236}">
                <a16:creationId xmlns:a16="http://schemas.microsoft.com/office/drawing/2014/main" id="{4F0346F3-AEAC-92D8-77AC-608327E456F9}"/>
              </a:ext>
            </a:extLst>
          </p:cNvPr>
          <p:cNvSpPr>
            <a:spLocks noGrp="1"/>
          </p:cNvSpPr>
          <p:nvPr>
            <p:ph type="sldNum" sz="quarter" idx="12"/>
          </p:nvPr>
        </p:nvSpPr>
        <p:spPr/>
        <p:txBody>
          <a:bodyPr/>
          <a:lstStyle/>
          <a:p>
            <a:endParaRPr lang="en-US" dirty="0"/>
          </a:p>
        </p:txBody>
      </p:sp>
      <p:pic>
        <p:nvPicPr>
          <p:cNvPr id="10" name="Picture 9">
            <a:extLst>
              <a:ext uri="{FF2B5EF4-FFF2-40B4-BE49-F238E27FC236}">
                <a16:creationId xmlns:a16="http://schemas.microsoft.com/office/drawing/2014/main" id="{87D66BB4-2838-8E2E-1CD9-B2FB4CEF9FB7}"/>
              </a:ext>
            </a:extLst>
          </p:cNvPr>
          <p:cNvPicPr>
            <a:picLocks noChangeAspect="1"/>
          </p:cNvPicPr>
          <p:nvPr/>
        </p:nvPicPr>
        <p:blipFill>
          <a:blip r:embed="rId3"/>
          <a:stretch>
            <a:fillRect/>
          </a:stretch>
        </p:blipFill>
        <p:spPr>
          <a:xfrm>
            <a:off x="4983780" y="3522831"/>
            <a:ext cx="6106547" cy="1859535"/>
          </a:xfrm>
          <a:prstGeom prst="rect">
            <a:avLst/>
          </a:prstGeom>
        </p:spPr>
      </p:pic>
    </p:spTree>
    <p:extLst>
      <p:ext uri="{BB962C8B-B14F-4D97-AF65-F5344CB8AC3E}">
        <p14:creationId xmlns:p14="http://schemas.microsoft.com/office/powerpoint/2010/main" val="330140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72D357-1056-074F-7546-A5C401374577}"/>
              </a:ext>
            </a:extLst>
          </p:cNvPr>
          <p:cNvSpPr>
            <a:spLocks noGrp="1"/>
          </p:cNvSpPr>
          <p:nvPr>
            <p:ph type="title"/>
          </p:nvPr>
        </p:nvSpPr>
        <p:spPr>
          <a:xfrm>
            <a:off x="707366" y="722900"/>
            <a:ext cx="10303774" cy="1407505"/>
          </a:xfrm>
        </p:spPr>
        <p:txBody>
          <a:bodyPr/>
          <a:lstStyle/>
          <a:p>
            <a:r>
              <a:rPr lang="en-GB" dirty="0"/>
              <a:t>Ensuring…</a:t>
            </a:r>
          </a:p>
        </p:txBody>
      </p:sp>
      <p:sp>
        <p:nvSpPr>
          <p:cNvPr id="5" name="Text Placeholder 4">
            <a:extLst>
              <a:ext uri="{FF2B5EF4-FFF2-40B4-BE49-F238E27FC236}">
                <a16:creationId xmlns:a16="http://schemas.microsoft.com/office/drawing/2014/main" id="{B66B1FDD-2F33-F6E3-28C1-3872A2A6F2C8}"/>
              </a:ext>
            </a:extLst>
          </p:cNvPr>
          <p:cNvSpPr>
            <a:spLocks noGrp="1"/>
          </p:cNvSpPr>
          <p:nvPr>
            <p:ph type="body" idx="1"/>
          </p:nvPr>
        </p:nvSpPr>
        <p:spPr>
          <a:xfrm>
            <a:off x="366967" y="2942259"/>
            <a:ext cx="2191568" cy="678966"/>
          </a:xfrm>
          <a:ln>
            <a:solidFill>
              <a:schemeClr val="accent4"/>
            </a:solidFill>
          </a:ln>
        </p:spPr>
        <p:txBody>
          <a:bodyPr>
            <a:normAutofit fontScale="25000" lnSpcReduction="20000"/>
          </a:bodyPr>
          <a:lstStyle/>
          <a:p>
            <a:r>
              <a:rPr lang="en-GB" sz="8000" dirty="0">
                <a:solidFill>
                  <a:schemeClr val="accent6"/>
                </a:solidFill>
              </a:rPr>
              <a:t>Reliability</a:t>
            </a:r>
          </a:p>
          <a:p>
            <a:r>
              <a:rPr lang="en-GB" sz="2400" b="0" i="0" kern="1200" dirty="0">
                <a:solidFill>
                  <a:schemeClr val="dk1"/>
                </a:solidFill>
                <a:effectLst/>
                <a:latin typeface="+mn-lt"/>
                <a:ea typeface="+mn-ea"/>
                <a:cs typeface="+mn-cs"/>
              </a:rPr>
              <a:t>The extent to which the results can be reproduced when the research is repeated under the same conditions.</a:t>
            </a:r>
            <a:endParaRPr lang="en-GB" sz="2400" dirty="0"/>
          </a:p>
        </p:txBody>
      </p:sp>
      <p:sp>
        <p:nvSpPr>
          <p:cNvPr id="6" name="Content Placeholder 5">
            <a:extLst>
              <a:ext uri="{FF2B5EF4-FFF2-40B4-BE49-F238E27FC236}">
                <a16:creationId xmlns:a16="http://schemas.microsoft.com/office/drawing/2014/main" id="{5674DD07-FCFF-5314-C772-9E7770BAA152}"/>
              </a:ext>
            </a:extLst>
          </p:cNvPr>
          <p:cNvSpPr>
            <a:spLocks noGrp="1"/>
          </p:cNvSpPr>
          <p:nvPr>
            <p:ph sz="half" idx="2"/>
          </p:nvPr>
        </p:nvSpPr>
        <p:spPr>
          <a:xfrm>
            <a:off x="366967" y="3621225"/>
            <a:ext cx="11188862" cy="3107659"/>
          </a:xfrm>
          <a:ln>
            <a:solidFill>
              <a:schemeClr val="accent6"/>
            </a:solidFill>
          </a:ln>
        </p:spPr>
        <p:txBody>
          <a:bodyPr>
            <a:normAutofit fontScale="25000" lnSpcReduction="20000"/>
          </a:bodyPr>
          <a:lstStyle/>
          <a:p>
            <a:pPr algn="l">
              <a:buFont typeface="Arial" panose="020B0604020202020204" pitchFamily="34" charset="0"/>
              <a:buChar char="•"/>
            </a:pPr>
            <a:r>
              <a:rPr lang="en-GB" sz="5600" dirty="0">
                <a:solidFill>
                  <a:schemeClr val="tx1"/>
                </a:solidFill>
                <a:latin typeface="Calibri" panose="020F0502020204030204" pitchFamily="34" charset="0"/>
              </a:rPr>
              <a:t>In an interview situation, d</a:t>
            </a:r>
            <a:r>
              <a:rPr lang="en-GB" sz="5600" b="0" i="0" dirty="0">
                <a:solidFill>
                  <a:schemeClr val="tx1"/>
                </a:solidFill>
                <a:effectLst/>
                <a:latin typeface="Calibri" panose="020F0502020204030204" pitchFamily="34" charset="0"/>
              </a:rPr>
              <a:t>o the questions sound right? It is surprising how often a question looks acceptable when written on piece of a paper but sounds false, stilted or simply silly when read out loud. Might the question need to be paraphrased so that it sounds more natural?</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the participants understand the questions? It is easy for technical vocabulary and jargon to creep into questions, so we need to ensure that it is eliminated.</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Have we included any ambiguous questions, double barrelled questions, loaded or leading questions?</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Does the interview retain the attention and interest of participants throughout? If attention is lost, then the quality of the data may be in doubt. Changes may be required in order to retain the respondent’s interest.</a:t>
            </a:r>
          </a:p>
          <a:p>
            <a:pPr>
              <a:buFont typeface="Arial" panose="020B0604020202020204" pitchFamily="34" charset="0"/>
              <a:buChar char="•"/>
            </a:pPr>
            <a:r>
              <a:rPr lang="en-GB" sz="5600" b="0" i="0" dirty="0">
                <a:solidFill>
                  <a:schemeClr val="tx1"/>
                </a:solidFill>
                <a:effectLst/>
                <a:latin typeface="Calibri" panose="020F0502020204030204" pitchFamily="34" charset="0"/>
              </a:rPr>
              <a:t>Does the interview flow properly? </a:t>
            </a:r>
          </a:p>
          <a:p>
            <a:pPr>
              <a:buFont typeface="Arial" panose="020B0604020202020204" pitchFamily="34" charset="0"/>
              <a:buChar char="•"/>
            </a:pPr>
            <a:r>
              <a:rPr lang="en-GB" sz="5600" dirty="0">
                <a:solidFill>
                  <a:schemeClr val="tx1"/>
                </a:solidFill>
                <a:latin typeface="Calibri" panose="020F0502020204030204" pitchFamily="34" charset="0"/>
              </a:rPr>
              <a:t>In a questionnaire, c</a:t>
            </a:r>
            <a:r>
              <a:rPr lang="en-GB" sz="5600" b="0" i="0" dirty="0">
                <a:solidFill>
                  <a:schemeClr val="tx1"/>
                </a:solidFill>
                <a:effectLst/>
                <a:latin typeface="Calibri" panose="020F0502020204030204" pitchFamily="34" charset="0"/>
              </a:rPr>
              <a:t>an the respondent understand the routing instructions? Particularly with paper questionnaires, we should check that the routing instructions can be understood.</a:t>
            </a:r>
          </a:p>
          <a:p>
            <a:pPr>
              <a:buFont typeface="Arial" panose="020B0604020202020204" pitchFamily="34" charset="0"/>
              <a:buChar char="•"/>
            </a:pPr>
            <a:r>
              <a:rPr lang="en-GB" sz="5600" b="0" i="0" dirty="0">
                <a:solidFill>
                  <a:schemeClr val="tx1"/>
                </a:solidFill>
                <a:effectLst/>
                <a:latin typeface="Calibri" panose="020F0502020204030204" pitchFamily="34" charset="0"/>
              </a:rPr>
              <a:t>Does the questionnaire unfolds in a logical sequence, with a minimum of jumps between different ideas?</a:t>
            </a:r>
          </a:p>
          <a:p>
            <a:pPr>
              <a:buFont typeface="Arial" panose="020B0604020202020204" pitchFamily="34" charset="0"/>
              <a:buChar char="•"/>
            </a:pPr>
            <a:endParaRPr lang="en-GB" sz="5600" b="0" i="0" dirty="0">
              <a:solidFill>
                <a:schemeClr val="tx1"/>
              </a:solidFill>
              <a:effectLst/>
              <a:latin typeface="Calibri" panose="020F0502020204030204" pitchFamily="34" charset="0"/>
            </a:endParaRPr>
          </a:p>
          <a:p>
            <a:endParaRPr lang="en-GB" dirty="0"/>
          </a:p>
        </p:txBody>
      </p:sp>
      <p:sp>
        <p:nvSpPr>
          <p:cNvPr id="7" name="Text Placeholder 6">
            <a:extLst>
              <a:ext uri="{FF2B5EF4-FFF2-40B4-BE49-F238E27FC236}">
                <a16:creationId xmlns:a16="http://schemas.microsoft.com/office/drawing/2014/main" id="{79C2D89F-87DF-0B84-B32B-7D0EA99E6D0F}"/>
              </a:ext>
            </a:extLst>
          </p:cNvPr>
          <p:cNvSpPr>
            <a:spLocks noGrp="1"/>
          </p:cNvSpPr>
          <p:nvPr>
            <p:ph type="body" sz="quarter" idx="3"/>
          </p:nvPr>
        </p:nvSpPr>
        <p:spPr>
          <a:xfrm>
            <a:off x="3646251" y="285541"/>
            <a:ext cx="1795272" cy="666801"/>
          </a:xfrm>
          <a:ln>
            <a:solidFill>
              <a:srgbClr val="00B0F0"/>
            </a:solidFill>
          </a:ln>
        </p:spPr>
        <p:txBody>
          <a:bodyPr>
            <a:normAutofit fontScale="25000" lnSpcReduction="20000"/>
          </a:bodyPr>
          <a:lstStyle/>
          <a:p>
            <a:r>
              <a:rPr lang="en-GB" sz="8000" dirty="0"/>
              <a:t>Validity</a:t>
            </a:r>
          </a:p>
          <a:p>
            <a:r>
              <a:rPr lang="en-GB" sz="2400" b="0" i="0" kern="1200" dirty="0">
                <a:solidFill>
                  <a:schemeClr val="dk1"/>
                </a:solidFill>
                <a:effectLst/>
                <a:latin typeface="+mn-lt"/>
                <a:ea typeface="+mn-ea"/>
                <a:cs typeface="+mn-cs"/>
              </a:rPr>
              <a:t>The extent to which the results really measure what they are supposed to measure.</a:t>
            </a:r>
            <a:endParaRPr lang="en-GB" sz="2400" dirty="0"/>
          </a:p>
        </p:txBody>
      </p:sp>
      <p:sp>
        <p:nvSpPr>
          <p:cNvPr id="8" name="Content Placeholder 7">
            <a:extLst>
              <a:ext uri="{FF2B5EF4-FFF2-40B4-BE49-F238E27FC236}">
                <a16:creationId xmlns:a16="http://schemas.microsoft.com/office/drawing/2014/main" id="{EAA9E87F-EF82-EC6A-13C2-E2A53F0C2C4B}"/>
              </a:ext>
            </a:extLst>
          </p:cNvPr>
          <p:cNvSpPr>
            <a:spLocks noGrp="1"/>
          </p:cNvSpPr>
          <p:nvPr>
            <p:ph sz="quarter" idx="4"/>
          </p:nvPr>
        </p:nvSpPr>
        <p:spPr>
          <a:xfrm>
            <a:off x="3646251" y="958425"/>
            <a:ext cx="8420463" cy="2278351"/>
          </a:xfrm>
          <a:ln>
            <a:solidFill>
              <a:srgbClr val="00B0F0"/>
            </a:solidFill>
          </a:ln>
        </p:spPr>
        <p:txBody>
          <a:bodyPr>
            <a:normAutofit fontScale="25000" lnSpcReduction="20000"/>
          </a:bodyPr>
          <a:lstStyle/>
          <a:p>
            <a:pPr algn="l">
              <a:buFont typeface="Arial" panose="020B0604020202020204" pitchFamily="34" charset="0"/>
              <a:buChar char="•"/>
            </a:pPr>
            <a:r>
              <a:rPr lang="en-GB" sz="5600" b="0" i="0" dirty="0">
                <a:solidFill>
                  <a:schemeClr val="tx1"/>
                </a:solidFill>
                <a:effectLst/>
                <a:latin typeface="Calibri" panose="020F0502020204030204" pitchFamily="34" charset="0"/>
              </a:rPr>
              <a:t>Can participants answer the questions? We must ensure that we should ask the questions that they are capable of providing answers.</a:t>
            </a:r>
          </a:p>
          <a:p>
            <a:pPr algn="l">
              <a:buFont typeface="Arial" panose="020B0604020202020204" pitchFamily="34" charset="0"/>
              <a:buChar char="•"/>
            </a:pPr>
            <a:r>
              <a:rPr lang="en-GB" sz="5600" dirty="0">
                <a:solidFill>
                  <a:schemeClr val="tx1"/>
                </a:solidFill>
                <a:latin typeface="Calibri" panose="020F0502020204030204" pitchFamily="34" charset="0"/>
              </a:rPr>
              <a:t>In a questionnaire, a</a:t>
            </a:r>
            <a:r>
              <a:rPr lang="en-GB" sz="5600" b="0" i="0" dirty="0">
                <a:solidFill>
                  <a:schemeClr val="tx1"/>
                </a:solidFill>
                <a:effectLst/>
                <a:latin typeface="Calibri" panose="020F0502020204030204" pitchFamily="34" charset="0"/>
              </a:rPr>
              <a:t>re the response codes provided sufficient? Missing response codes can lead to answers being forced to fit into the codes provided, or to large numbers of ‘other’ answers.</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the response codes provide the sufficient discrimination? If most respondents give the same answer, then the pre-codes provided may need to be reviewed to see how the discrimination can be improved and, if that cannot be achieved, queries should be raised regarding the value of including the question.</a:t>
            </a:r>
          </a:p>
          <a:p>
            <a:pPr algn="l">
              <a:buFont typeface="Arial" panose="020B0604020202020204" pitchFamily="34" charset="0"/>
              <a:buChar char="•"/>
            </a:pPr>
            <a:r>
              <a:rPr lang="en-GB" sz="5600" b="0" i="0" dirty="0">
                <a:solidFill>
                  <a:schemeClr val="tx1"/>
                </a:solidFill>
                <a:effectLst/>
                <a:latin typeface="Calibri" panose="020F0502020204030204" pitchFamily="34" charset="0"/>
              </a:rPr>
              <a:t>Do questions and responses allow us to answer the research question(s)? We need to ensure that the answers which respondents give to those questions are the responses to the questions that we think we are asking.</a:t>
            </a:r>
          </a:p>
        </p:txBody>
      </p:sp>
    </p:spTree>
    <p:extLst>
      <p:ext uri="{BB962C8B-B14F-4D97-AF65-F5344CB8AC3E}">
        <p14:creationId xmlns:p14="http://schemas.microsoft.com/office/powerpoint/2010/main" val="2472859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Wood human figure">
            <a:extLst>
              <a:ext uri="{FF2B5EF4-FFF2-40B4-BE49-F238E27FC236}">
                <a16:creationId xmlns:a16="http://schemas.microsoft.com/office/drawing/2014/main" id="{15CE334C-6598-B37F-E9C3-7A63CD90ECA0}"/>
              </a:ext>
            </a:extLst>
          </p:cNvPr>
          <p:cNvPicPr>
            <a:picLocks noChangeAspect="1"/>
          </p:cNvPicPr>
          <p:nvPr/>
        </p:nvPicPr>
        <p:blipFill>
          <a:blip r:embed="rId2">
            <a:alphaModFix amt="45000"/>
          </a:blip>
          <a:srcRect r="-1" b="15708"/>
          <a:stretch>
            <a:fillRect/>
          </a:stretch>
        </p:blipFill>
        <p:spPr>
          <a:xfrm>
            <a:off x="20" y="-1"/>
            <a:ext cx="12188932" cy="6858000"/>
          </a:xfrm>
          <a:prstGeom prst="rect">
            <a:avLst/>
          </a:prstGeom>
        </p:spPr>
      </p:pic>
      <p:sp>
        <p:nvSpPr>
          <p:cNvPr id="10" name="Title 9">
            <a:extLst>
              <a:ext uri="{FF2B5EF4-FFF2-40B4-BE49-F238E27FC236}">
                <a16:creationId xmlns:a16="http://schemas.microsoft.com/office/drawing/2014/main" id="{C9837D01-5D3F-3A00-4C5A-ECD629374AF2}"/>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GB" sz="6600" dirty="0"/>
              <a:t>So once </a:t>
            </a:r>
            <a:r>
              <a:rPr lang="en-GB" sz="6600" dirty="0" err="1"/>
              <a:t>i</a:t>
            </a:r>
            <a:r>
              <a:rPr lang="en-GB" sz="6600" dirty="0"/>
              <a:t> have collected the data, what do I do with it?</a:t>
            </a:r>
            <a:endParaRPr lang="en-US" sz="6600" kern="1200" cap="all" spc="200" baseline="0" dirty="0">
              <a:solidFill>
                <a:schemeClr val="tx1"/>
              </a:solidFill>
              <a:latin typeface="+mj-lt"/>
              <a:ea typeface="+mj-ea"/>
              <a:cs typeface="+mj-cs"/>
            </a:endParaRPr>
          </a:p>
        </p:txBody>
      </p:sp>
      <p:sp>
        <p:nvSpPr>
          <p:cNvPr id="11" name="Text Placeholder 10">
            <a:extLst>
              <a:ext uri="{FF2B5EF4-FFF2-40B4-BE49-F238E27FC236}">
                <a16:creationId xmlns:a16="http://schemas.microsoft.com/office/drawing/2014/main" id="{B9DADD75-F957-41E3-E69E-27EF77552A26}"/>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dirty="0">
              <a:solidFill>
                <a:schemeClr val="tx1"/>
              </a:solidFill>
            </a:endParaRPr>
          </a:p>
        </p:txBody>
      </p:sp>
    </p:spTree>
    <p:extLst>
      <p:ext uri="{BB962C8B-B14F-4D97-AF65-F5344CB8AC3E}">
        <p14:creationId xmlns:p14="http://schemas.microsoft.com/office/powerpoint/2010/main" val="167456941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3A41B-EC44-D2AE-821F-B09CAB36AE41}"/>
              </a:ext>
            </a:extLst>
          </p:cNvPr>
          <p:cNvSpPr>
            <a:spLocks noGrp="1"/>
          </p:cNvSpPr>
          <p:nvPr>
            <p:ph type="title"/>
          </p:nvPr>
        </p:nvSpPr>
        <p:spPr/>
        <p:txBody>
          <a:bodyPr/>
          <a:lstStyle/>
          <a:p>
            <a:r>
              <a:rPr lang="en-GB" dirty="0"/>
              <a:t>Things to consider: </a:t>
            </a:r>
            <a:br>
              <a:rPr lang="en-GB" dirty="0"/>
            </a:br>
            <a:r>
              <a:rPr lang="en-GB" dirty="0"/>
              <a:t>transcription</a:t>
            </a:r>
          </a:p>
        </p:txBody>
      </p:sp>
      <p:graphicFrame>
        <p:nvGraphicFramePr>
          <p:cNvPr id="6" name="Content Placeholder 2">
            <a:extLst>
              <a:ext uri="{FF2B5EF4-FFF2-40B4-BE49-F238E27FC236}">
                <a16:creationId xmlns:a16="http://schemas.microsoft.com/office/drawing/2014/main" id="{B45CEC46-26B1-C6BD-2E63-E095263CD3A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4513930-9392-9D5D-E9D1-F364EF2AE7EE}"/>
              </a:ext>
            </a:extLst>
          </p:cNvPr>
          <p:cNvSpPr txBox="1"/>
          <p:nvPr/>
        </p:nvSpPr>
        <p:spPr>
          <a:xfrm>
            <a:off x="9714807" y="266007"/>
            <a:ext cx="2232661" cy="646331"/>
          </a:xfrm>
          <a:prstGeom prst="rect">
            <a:avLst/>
          </a:prstGeom>
          <a:noFill/>
          <a:ln>
            <a:solidFill>
              <a:schemeClr val="accent1"/>
            </a:solidFill>
          </a:ln>
        </p:spPr>
        <p:txBody>
          <a:bodyPr wrap="square" rtlCol="0">
            <a:spAutoFit/>
          </a:bodyPr>
          <a:lstStyle/>
          <a:p>
            <a:r>
              <a:rPr lang="en-GB" dirty="0">
                <a:hlinkClick r:id="rId7"/>
              </a:rPr>
              <a:t>www.youtube.com/watch?v=NzVjlKR4HQQ</a:t>
            </a:r>
            <a:r>
              <a:rPr lang="en-GB" dirty="0"/>
              <a:t> </a:t>
            </a:r>
          </a:p>
        </p:txBody>
      </p:sp>
      <p:sp>
        <p:nvSpPr>
          <p:cNvPr id="5" name="TextBox 4">
            <a:extLst>
              <a:ext uri="{FF2B5EF4-FFF2-40B4-BE49-F238E27FC236}">
                <a16:creationId xmlns:a16="http://schemas.microsoft.com/office/drawing/2014/main" id="{AEC230EC-C372-9819-41ED-0DC9ED860EB8}"/>
              </a:ext>
            </a:extLst>
          </p:cNvPr>
          <p:cNvSpPr txBox="1"/>
          <p:nvPr/>
        </p:nvSpPr>
        <p:spPr>
          <a:xfrm>
            <a:off x="7791797" y="6071031"/>
            <a:ext cx="4211782" cy="646331"/>
          </a:xfrm>
          <a:prstGeom prst="rect">
            <a:avLst/>
          </a:prstGeom>
          <a:noFill/>
          <a:ln>
            <a:solidFill>
              <a:schemeClr val="accent1"/>
            </a:solidFill>
          </a:ln>
        </p:spPr>
        <p:txBody>
          <a:bodyPr wrap="square" rtlCol="0">
            <a:spAutoFit/>
          </a:bodyPr>
          <a:lstStyle/>
          <a:p>
            <a:r>
              <a:rPr lang="en-GB" sz="1200" b="0" i="0" dirty="0">
                <a:solidFill>
                  <a:srgbClr val="212121"/>
                </a:solidFill>
                <a:effectLst/>
                <a:latin typeface="BlinkMacSystemFont"/>
              </a:rPr>
              <a:t>Oliver, D.G., </a:t>
            </a:r>
            <a:r>
              <a:rPr lang="en-GB" sz="1200" b="0" i="0" dirty="0" err="1">
                <a:solidFill>
                  <a:srgbClr val="212121"/>
                </a:solidFill>
                <a:effectLst/>
                <a:latin typeface="BlinkMacSystemFont"/>
              </a:rPr>
              <a:t>Serovich</a:t>
            </a:r>
            <a:r>
              <a:rPr lang="en-GB" sz="1200" dirty="0">
                <a:solidFill>
                  <a:srgbClr val="212121"/>
                </a:solidFill>
                <a:latin typeface="BlinkMacSystemFont"/>
              </a:rPr>
              <a:t>, J.</a:t>
            </a:r>
            <a:r>
              <a:rPr lang="en-GB" sz="1200" b="0" i="0" dirty="0">
                <a:solidFill>
                  <a:srgbClr val="212121"/>
                </a:solidFill>
                <a:effectLst/>
                <a:latin typeface="BlinkMacSystemFont"/>
              </a:rPr>
              <a:t>M. &amp; Mason, T.L. (2005) Constraints and Opportunities with Interview Transcription: Towards Reflection in Qualitative Research. Soc Forces. Dec; 84(2): 1273-1289. </a:t>
            </a:r>
            <a:endParaRPr lang="en-GB" sz="1200" dirty="0"/>
          </a:p>
        </p:txBody>
      </p:sp>
    </p:spTree>
    <p:extLst>
      <p:ext uri="{BB962C8B-B14F-4D97-AF65-F5344CB8AC3E}">
        <p14:creationId xmlns:p14="http://schemas.microsoft.com/office/powerpoint/2010/main" val="3685965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134B9-ADE8-22CE-2F43-8F41D4FC0D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0A6550-894C-332A-69E9-CD4121FADC5C}"/>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3" name="Content Placeholder 2">
            <a:extLst>
              <a:ext uri="{FF2B5EF4-FFF2-40B4-BE49-F238E27FC236}">
                <a16:creationId xmlns:a16="http://schemas.microsoft.com/office/drawing/2014/main" id="{DCE3EF6B-1A89-B7F5-9D8F-7B113FDC0650}"/>
              </a:ext>
            </a:extLst>
          </p:cNvPr>
          <p:cNvSpPr>
            <a:spLocks noGrp="1"/>
          </p:cNvSpPr>
          <p:nvPr>
            <p:ph idx="1"/>
          </p:nvPr>
        </p:nvSpPr>
        <p:spPr>
          <a:xfrm>
            <a:off x="2609088" y="2525132"/>
            <a:ext cx="2406257" cy="800793"/>
          </a:xfrm>
        </p:spPr>
        <p:txBody>
          <a:bodyPr>
            <a:normAutofit/>
          </a:bodyPr>
          <a:lstStyle/>
          <a:p>
            <a:r>
              <a:rPr lang="en-GB" sz="3000" b="1" dirty="0">
                <a:solidFill>
                  <a:srgbClr val="FF00FF"/>
                </a:solidFill>
              </a:rPr>
              <a:t>Context?</a:t>
            </a:r>
          </a:p>
        </p:txBody>
      </p:sp>
      <p:sp>
        <p:nvSpPr>
          <p:cNvPr id="4" name="TextBox 3">
            <a:extLst>
              <a:ext uri="{FF2B5EF4-FFF2-40B4-BE49-F238E27FC236}">
                <a16:creationId xmlns:a16="http://schemas.microsoft.com/office/drawing/2014/main" id="{D72F8838-2104-103C-7450-854F90D2FE22}"/>
              </a:ext>
            </a:extLst>
          </p:cNvPr>
          <p:cNvSpPr txBox="1"/>
          <p:nvPr/>
        </p:nvSpPr>
        <p:spPr>
          <a:xfrm>
            <a:off x="7408022" y="5142994"/>
            <a:ext cx="3336178" cy="861774"/>
          </a:xfrm>
          <a:prstGeom prst="rect">
            <a:avLst/>
          </a:prstGeom>
          <a:noFill/>
        </p:spPr>
        <p:txBody>
          <a:bodyPr wrap="square" rtlCol="0">
            <a:spAutoFit/>
          </a:bodyPr>
          <a:lstStyle/>
          <a:p>
            <a:r>
              <a:rPr lang="en-GB" sz="3000" b="1" dirty="0">
                <a:solidFill>
                  <a:srgbClr val="00B050"/>
                </a:solidFill>
              </a:rPr>
              <a:t>Verbatim?</a:t>
            </a:r>
          </a:p>
          <a:p>
            <a:r>
              <a:rPr lang="en-GB" sz="2000" b="1" dirty="0">
                <a:solidFill>
                  <a:srgbClr val="00B050"/>
                </a:solidFill>
              </a:rPr>
              <a:t> u</a:t>
            </a:r>
            <a:r>
              <a:rPr lang="en-GB" sz="2000" b="1" i="0" dirty="0">
                <a:solidFill>
                  <a:srgbClr val="00B050"/>
                </a:solidFill>
                <a:effectLst/>
              </a:rPr>
              <a:t>m / ah</a:t>
            </a:r>
            <a:r>
              <a:rPr lang="en-GB" sz="2000" b="1" dirty="0">
                <a:solidFill>
                  <a:srgbClr val="00B050"/>
                </a:solidFill>
              </a:rPr>
              <a:t> /</a:t>
            </a:r>
            <a:r>
              <a:rPr lang="en-GB" sz="2000" b="1" i="0" dirty="0">
                <a:solidFill>
                  <a:srgbClr val="00B050"/>
                </a:solidFill>
                <a:effectLst/>
              </a:rPr>
              <a:t> like </a:t>
            </a:r>
            <a:endParaRPr lang="en-GB" sz="2000" b="1" dirty="0">
              <a:solidFill>
                <a:srgbClr val="00B050"/>
              </a:solidFill>
            </a:endParaRPr>
          </a:p>
        </p:txBody>
      </p:sp>
      <p:sp>
        <p:nvSpPr>
          <p:cNvPr id="5" name="TextBox 4">
            <a:extLst>
              <a:ext uri="{FF2B5EF4-FFF2-40B4-BE49-F238E27FC236}">
                <a16:creationId xmlns:a16="http://schemas.microsoft.com/office/drawing/2014/main" id="{10C7ACFB-503E-1187-BA92-4EFB214FDAF2}"/>
              </a:ext>
            </a:extLst>
          </p:cNvPr>
          <p:cNvSpPr txBox="1"/>
          <p:nvPr/>
        </p:nvSpPr>
        <p:spPr>
          <a:xfrm>
            <a:off x="8562110" y="3942172"/>
            <a:ext cx="2776450" cy="553998"/>
          </a:xfrm>
          <a:prstGeom prst="rect">
            <a:avLst/>
          </a:prstGeom>
          <a:noFill/>
        </p:spPr>
        <p:txBody>
          <a:bodyPr wrap="square" rtlCol="0">
            <a:spAutoFit/>
          </a:bodyPr>
          <a:lstStyle/>
          <a:p>
            <a:r>
              <a:rPr lang="en-GB" sz="3000" b="1" dirty="0">
                <a:solidFill>
                  <a:schemeClr val="accent2"/>
                </a:solidFill>
              </a:rPr>
              <a:t>Pseudonyms?</a:t>
            </a:r>
          </a:p>
        </p:txBody>
      </p:sp>
      <p:sp>
        <p:nvSpPr>
          <p:cNvPr id="6" name="TextBox 5">
            <a:extLst>
              <a:ext uri="{FF2B5EF4-FFF2-40B4-BE49-F238E27FC236}">
                <a16:creationId xmlns:a16="http://schemas.microsoft.com/office/drawing/2014/main" id="{6E806B78-25FB-B31B-AE57-B245945D7479}"/>
              </a:ext>
            </a:extLst>
          </p:cNvPr>
          <p:cNvSpPr txBox="1"/>
          <p:nvPr/>
        </p:nvSpPr>
        <p:spPr>
          <a:xfrm>
            <a:off x="1773380" y="5347273"/>
            <a:ext cx="4156365" cy="553998"/>
          </a:xfrm>
          <a:prstGeom prst="rect">
            <a:avLst/>
          </a:prstGeom>
          <a:noFill/>
        </p:spPr>
        <p:txBody>
          <a:bodyPr wrap="square" rtlCol="0">
            <a:spAutoFit/>
          </a:bodyPr>
          <a:lstStyle/>
          <a:p>
            <a:r>
              <a:rPr lang="en-GB" sz="3000" b="1" dirty="0">
                <a:solidFill>
                  <a:srgbClr val="6A22DE"/>
                </a:solidFill>
              </a:rPr>
              <a:t>Non-verbal responses?</a:t>
            </a:r>
          </a:p>
        </p:txBody>
      </p:sp>
      <p:sp>
        <p:nvSpPr>
          <p:cNvPr id="7" name="TextBox 6">
            <a:extLst>
              <a:ext uri="{FF2B5EF4-FFF2-40B4-BE49-F238E27FC236}">
                <a16:creationId xmlns:a16="http://schemas.microsoft.com/office/drawing/2014/main" id="{459E2386-A01E-E9FB-B210-253FB3117914}"/>
              </a:ext>
            </a:extLst>
          </p:cNvPr>
          <p:cNvSpPr txBox="1"/>
          <p:nvPr/>
        </p:nvSpPr>
        <p:spPr>
          <a:xfrm>
            <a:off x="5929745" y="2638829"/>
            <a:ext cx="3153295" cy="553998"/>
          </a:xfrm>
          <a:prstGeom prst="rect">
            <a:avLst/>
          </a:prstGeom>
          <a:noFill/>
        </p:spPr>
        <p:txBody>
          <a:bodyPr wrap="square" rtlCol="0">
            <a:spAutoFit/>
          </a:bodyPr>
          <a:lstStyle/>
          <a:p>
            <a:r>
              <a:rPr lang="en-GB" sz="3000" b="1" dirty="0">
                <a:solidFill>
                  <a:srgbClr val="FF9900"/>
                </a:solidFill>
              </a:rPr>
              <a:t>Thick description?</a:t>
            </a:r>
          </a:p>
        </p:txBody>
      </p:sp>
      <p:sp>
        <p:nvSpPr>
          <p:cNvPr id="8" name="TextBox 7">
            <a:extLst>
              <a:ext uri="{FF2B5EF4-FFF2-40B4-BE49-F238E27FC236}">
                <a16:creationId xmlns:a16="http://schemas.microsoft.com/office/drawing/2014/main" id="{1B51610C-595C-B07B-AB27-5C3B92A3FA29}"/>
              </a:ext>
            </a:extLst>
          </p:cNvPr>
          <p:cNvSpPr txBox="1"/>
          <p:nvPr/>
        </p:nvSpPr>
        <p:spPr>
          <a:xfrm>
            <a:off x="920773" y="3976594"/>
            <a:ext cx="2891444" cy="553998"/>
          </a:xfrm>
          <a:prstGeom prst="rect">
            <a:avLst/>
          </a:prstGeom>
          <a:noFill/>
        </p:spPr>
        <p:txBody>
          <a:bodyPr wrap="square" rtlCol="0">
            <a:spAutoFit/>
          </a:bodyPr>
          <a:lstStyle/>
          <a:p>
            <a:r>
              <a:rPr lang="en-GB" sz="3000" b="1" dirty="0">
                <a:solidFill>
                  <a:schemeClr val="accent4">
                    <a:lumMod val="75000"/>
                  </a:schemeClr>
                </a:solidFill>
              </a:rPr>
              <a:t>Tone of voice?</a:t>
            </a:r>
          </a:p>
        </p:txBody>
      </p:sp>
    </p:spTree>
    <p:extLst>
      <p:ext uri="{BB962C8B-B14F-4D97-AF65-F5344CB8AC3E}">
        <p14:creationId xmlns:p14="http://schemas.microsoft.com/office/powerpoint/2010/main" val="1506586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8AB6B-B0AD-9F87-DFE7-63E0668EB0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C32491-759C-3ADE-3784-FFABD15B1B8C}"/>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3" name="Content Placeholder 2">
            <a:extLst>
              <a:ext uri="{FF2B5EF4-FFF2-40B4-BE49-F238E27FC236}">
                <a16:creationId xmlns:a16="http://schemas.microsoft.com/office/drawing/2014/main" id="{F5833602-2762-3EB9-A98B-D26DE5E8D995}"/>
              </a:ext>
            </a:extLst>
          </p:cNvPr>
          <p:cNvSpPr>
            <a:spLocks noGrp="1"/>
          </p:cNvSpPr>
          <p:nvPr>
            <p:ph idx="1"/>
          </p:nvPr>
        </p:nvSpPr>
        <p:spPr>
          <a:xfrm>
            <a:off x="2609088" y="2525132"/>
            <a:ext cx="2406257" cy="800793"/>
          </a:xfrm>
        </p:spPr>
        <p:txBody>
          <a:bodyPr>
            <a:normAutofit/>
          </a:bodyPr>
          <a:lstStyle/>
          <a:p>
            <a:r>
              <a:rPr lang="en-GB" sz="3000" b="1" dirty="0">
                <a:solidFill>
                  <a:srgbClr val="FF00FF"/>
                </a:solidFill>
              </a:rPr>
              <a:t>Context?</a:t>
            </a:r>
          </a:p>
        </p:txBody>
      </p:sp>
      <p:sp>
        <p:nvSpPr>
          <p:cNvPr id="9" name="TextBox 8">
            <a:extLst>
              <a:ext uri="{FF2B5EF4-FFF2-40B4-BE49-F238E27FC236}">
                <a16:creationId xmlns:a16="http://schemas.microsoft.com/office/drawing/2014/main" id="{E90841A8-8F07-4E14-08FC-2F9AF9ED7F9A}"/>
              </a:ext>
            </a:extLst>
          </p:cNvPr>
          <p:cNvSpPr txBox="1"/>
          <p:nvPr/>
        </p:nvSpPr>
        <p:spPr>
          <a:xfrm>
            <a:off x="6021356" y="401473"/>
            <a:ext cx="5722776" cy="4247317"/>
          </a:xfrm>
          <a:prstGeom prst="rect">
            <a:avLst/>
          </a:prstGeom>
          <a:noFill/>
          <a:ln w="38100">
            <a:solidFill>
              <a:srgbClr val="FF33CC"/>
            </a:solidFill>
          </a:ln>
        </p:spPr>
        <p:txBody>
          <a:bodyPr wrap="square" rtlCol="0">
            <a:spAutoFit/>
          </a:bodyPr>
          <a:lstStyle/>
          <a:p>
            <a:r>
              <a:rPr lang="en-GB" dirty="0"/>
              <a:t>Includes:</a:t>
            </a:r>
          </a:p>
          <a:p>
            <a:r>
              <a:rPr lang="en-GB" dirty="0"/>
              <a:t>The physical context:</a:t>
            </a:r>
          </a:p>
          <a:p>
            <a:pPr marL="285750" indent="-285750">
              <a:buFont typeface="Arial" panose="020B0604020202020204" pitchFamily="34" charset="0"/>
              <a:buChar char="•"/>
            </a:pPr>
            <a:r>
              <a:rPr lang="en-GB" dirty="0"/>
              <a:t>Location - office, café, home.</a:t>
            </a:r>
          </a:p>
          <a:p>
            <a:pPr marL="285750" indent="-285750">
              <a:buFont typeface="Arial" panose="020B0604020202020204" pitchFamily="34" charset="0"/>
              <a:buChar char="•"/>
            </a:pPr>
            <a:r>
              <a:rPr lang="en-GB" dirty="0"/>
              <a:t>Environmental conditions – noise, interruptions, seating layout.</a:t>
            </a:r>
          </a:p>
          <a:p>
            <a:r>
              <a:rPr lang="en-GB" dirty="0"/>
              <a:t>Social and relational context:</a:t>
            </a:r>
          </a:p>
          <a:p>
            <a:pPr marL="285750" indent="-285750">
              <a:buFont typeface="Arial" panose="020B0604020202020204" pitchFamily="34" charset="0"/>
              <a:buChar char="•"/>
            </a:pPr>
            <a:r>
              <a:rPr lang="en-GB" dirty="0"/>
              <a:t>Power dynamics</a:t>
            </a:r>
          </a:p>
          <a:p>
            <a:r>
              <a:rPr lang="en-GB" dirty="0"/>
              <a:t>Emotional and interactional context:</a:t>
            </a:r>
          </a:p>
          <a:p>
            <a:pPr marL="285750" indent="-285750">
              <a:buFont typeface="Arial" panose="020B0604020202020204" pitchFamily="34" charset="0"/>
              <a:buChar char="•"/>
            </a:pPr>
            <a:r>
              <a:rPr lang="en-GB" dirty="0"/>
              <a:t>Tone, volume, expression, body language, gesture, discomfort, enthusiasm</a:t>
            </a:r>
          </a:p>
          <a:p>
            <a:r>
              <a:rPr lang="en-GB" dirty="0"/>
              <a:t>Temporal context</a:t>
            </a:r>
          </a:p>
          <a:p>
            <a:pPr marL="285750" indent="-285750">
              <a:buFont typeface="Arial" panose="020B0604020202020204" pitchFamily="34" charset="0"/>
              <a:buChar char="•"/>
            </a:pPr>
            <a:r>
              <a:rPr lang="en-GB" dirty="0"/>
              <a:t>Time of day, relevant events leading up to the interview</a:t>
            </a:r>
          </a:p>
          <a:p>
            <a:r>
              <a:rPr lang="en-GB" dirty="0"/>
              <a:t>Situational context – significant events occurring during the interview</a:t>
            </a:r>
          </a:p>
          <a:p>
            <a:pPr marL="285750" indent="-285750">
              <a:buFont typeface="Arial" panose="020B0604020202020204" pitchFamily="34" charset="0"/>
              <a:buChar char="•"/>
            </a:pPr>
            <a:r>
              <a:rPr lang="en-GB" dirty="0"/>
              <a:t>Phone ringing, child entering, participant crying</a:t>
            </a:r>
          </a:p>
        </p:txBody>
      </p:sp>
      <p:sp>
        <p:nvSpPr>
          <p:cNvPr id="11" name="TextBox 10">
            <a:extLst>
              <a:ext uri="{FF2B5EF4-FFF2-40B4-BE49-F238E27FC236}">
                <a16:creationId xmlns:a16="http://schemas.microsoft.com/office/drawing/2014/main" id="{7D7E1C2F-97D6-E94F-A036-9F33F9056787}"/>
              </a:ext>
            </a:extLst>
          </p:cNvPr>
          <p:cNvSpPr txBox="1"/>
          <p:nvPr/>
        </p:nvSpPr>
        <p:spPr>
          <a:xfrm>
            <a:off x="7147250" y="4979199"/>
            <a:ext cx="2581470" cy="1477328"/>
          </a:xfrm>
          <a:prstGeom prst="rect">
            <a:avLst/>
          </a:prstGeom>
          <a:noFill/>
          <a:ln>
            <a:solidFill>
              <a:srgbClr val="FF33CC"/>
            </a:solidFill>
          </a:ln>
        </p:spPr>
        <p:txBody>
          <a:bodyPr wrap="square" rtlCol="0">
            <a:spAutoFit/>
          </a:bodyPr>
          <a:lstStyle/>
          <a:p>
            <a:r>
              <a:rPr lang="en-GB" dirty="0"/>
              <a:t>What does this look like?</a:t>
            </a:r>
          </a:p>
          <a:p>
            <a:r>
              <a:rPr lang="en-GB" dirty="0"/>
              <a:t>e.g.</a:t>
            </a:r>
          </a:p>
          <a:p>
            <a:r>
              <a:rPr lang="en-GB" dirty="0"/>
              <a:t>[laughs]</a:t>
            </a:r>
          </a:p>
          <a:p>
            <a:r>
              <a:rPr lang="en-GB" dirty="0"/>
              <a:t>[long pause]</a:t>
            </a:r>
          </a:p>
          <a:p>
            <a:r>
              <a:rPr lang="en-GB" dirty="0"/>
              <a:t>[door closes]</a:t>
            </a:r>
          </a:p>
        </p:txBody>
      </p:sp>
      <p:sp>
        <p:nvSpPr>
          <p:cNvPr id="12" name="TextBox 11">
            <a:extLst>
              <a:ext uri="{FF2B5EF4-FFF2-40B4-BE49-F238E27FC236}">
                <a16:creationId xmlns:a16="http://schemas.microsoft.com/office/drawing/2014/main" id="{19BC174A-6316-4AD3-277C-C4973DED5B1D}"/>
              </a:ext>
            </a:extLst>
          </p:cNvPr>
          <p:cNvSpPr txBox="1"/>
          <p:nvPr/>
        </p:nvSpPr>
        <p:spPr>
          <a:xfrm>
            <a:off x="1163215" y="3771627"/>
            <a:ext cx="3993502" cy="1754326"/>
          </a:xfrm>
          <a:prstGeom prst="rect">
            <a:avLst/>
          </a:prstGeom>
          <a:noFill/>
          <a:ln>
            <a:solidFill>
              <a:srgbClr val="FF33CC"/>
            </a:solidFill>
          </a:ln>
        </p:spPr>
        <p:txBody>
          <a:bodyPr wrap="square" rtlCol="0">
            <a:spAutoFit/>
          </a:bodyPr>
          <a:lstStyle/>
          <a:p>
            <a:r>
              <a:rPr lang="en-GB" dirty="0"/>
              <a:t>How important is it?</a:t>
            </a:r>
          </a:p>
          <a:p>
            <a:r>
              <a:rPr lang="en-GB" dirty="0"/>
              <a:t>A high level of contextual detail is encouraged in phenomenology or narrative research.</a:t>
            </a:r>
          </a:p>
          <a:p>
            <a:r>
              <a:rPr lang="en-GB" dirty="0"/>
              <a:t>In thematic analysis, context is helpful but can be selectively applied.</a:t>
            </a:r>
          </a:p>
        </p:txBody>
      </p:sp>
    </p:spTree>
    <p:extLst>
      <p:ext uri="{BB962C8B-B14F-4D97-AF65-F5344CB8AC3E}">
        <p14:creationId xmlns:p14="http://schemas.microsoft.com/office/powerpoint/2010/main" val="647334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 calcmode="lin" valueType="num">
                                      <p:cBhvr additive="base">
                                        <p:cTn id="13"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xEl>
                                              <p:pRg st="0" end="0"/>
                                            </p:txEl>
                                          </p:spTgt>
                                        </p:tgtEl>
                                        <p:attrNameLst>
                                          <p:attrName>style.visibility</p:attrName>
                                        </p:attrNameLst>
                                      </p:cBhvr>
                                      <p:to>
                                        <p:strVal val="visible"/>
                                      </p:to>
                                    </p:set>
                                    <p:anim calcmode="lin" valueType="num">
                                      <p:cBhvr additive="base">
                                        <p:cTn id="19"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1">
                                            <p:txEl>
                                              <p:pRg st="1" end="1"/>
                                            </p:txEl>
                                          </p:spTgt>
                                        </p:tgtEl>
                                        <p:attrNameLst>
                                          <p:attrName>style.visibility</p:attrName>
                                        </p:attrNameLst>
                                      </p:cBhvr>
                                      <p:to>
                                        <p:strVal val="visible"/>
                                      </p:to>
                                    </p:set>
                                    <p:anim calcmode="lin" valueType="num">
                                      <p:cBhvr additive="base">
                                        <p:cTn id="23" dur="500" fill="hold"/>
                                        <p:tgtEl>
                                          <p:spTgt spid="11">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1">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anim calcmode="lin" valueType="num">
                                      <p:cBhvr additive="base">
                                        <p:cTn id="27" dur="500" fill="hold"/>
                                        <p:tgtEl>
                                          <p:spTgt spid="11">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1">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1">
                                            <p:txEl>
                                              <p:pRg st="4" end="4"/>
                                            </p:txEl>
                                          </p:spTgt>
                                        </p:tgtEl>
                                        <p:attrNameLst>
                                          <p:attrName>style.visibility</p:attrName>
                                        </p:attrNameLst>
                                      </p:cBhvr>
                                      <p:to>
                                        <p:strVal val="visible"/>
                                      </p:to>
                                    </p:set>
                                    <p:anim calcmode="lin" valueType="num">
                                      <p:cBhvr additive="base">
                                        <p:cTn id="31" dur="500" fill="hold"/>
                                        <p:tgtEl>
                                          <p:spTgt spid="1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8ADB4-DBF0-C626-49FC-5DFECCD83C91}"/>
              </a:ext>
            </a:extLst>
          </p:cNvPr>
          <p:cNvSpPr>
            <a:spLocks noGrp="1"/>
          </p:cNvSpPr>
          <p:nvPr>
            <p:ph type="title"/>
          </p:nvPr>
        </p:nvSpPr>
        <p:spPr/>
        <p:txBody>
          <a:bodyPr/>
          <a:lstStyle/>
          <a:p>
            <a:r>
              <a:rPr lang="en-GB" dirty="0"/>
              <a:t>Things to consider: </a:t>
            </a:r>
            <a:br>
              <a:rPr lang="en-GB" dirty="0"/>
            </a:br>
            <a:r>
              <a:rPr lang="en-GB" dirty="0"/>
              <a:t>transcription</a:t>
            </a:r>
          </a:p>
        </p:txBody>
      </p:sp>
      <p:pic>
        <p:nvPicPr>
          <p:cNvPr id="5" name="Content Placeholder 4" descr="A list of a person's health&#10;&#10;AI-generated content may be incorrect.">
            <a:extLst>
              <a:ext uri="{FF2B5EF4-FFF2-40B4-BE49-F238E27FC236}">
                <a16:creationId xmlns:a16="http://schemas.microsoft.com/office/drawing/2014/main" id="{AFFE563F-0088-001D-E283-C873A7ACBB4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42686" y="2442916"/>
            <a:ext cx="9570986" cy="3519873"/>
          </a:xfrm>
        </p:spPr>
      </p:pic>
      <p:sp>
        <p:nvSpPr>
          <p:cNvPr id="6" name="TextBox 5">
            <a:extLst>
              <a:ext uri="{FF2B5EF4-FFF2-40B4-BE49-F238E27FC236}">
                <a16:creationId xmlns:a16="http://schemas.microsoft.com/office/drawing/2014/main" id="{AFC7EA07-8F79-7FA3-0183-D81B0B11212C}"/>
              </a:ext>
            </a:extLst>
          </p:cNvPr>
          <p:cNvSpPr txBox="1"/>
          <p:nvPr/>
        </p:nvSpPr>
        <p:spPr>
          <a:xfrm>
            <a:off x="8938953" y="6320874"/>
            <a:ext cx="3064625" cy="369332"/>
          </a:xfrm>
          <a:prstGeom prst="rect">
            <a:avLst/>
          </a:prstGeom>
          <a:noFill/>
          <a:ln>
            <a:solidFill>
              <a:schemeClr val="accent1"/>
            </a:solidFill>
          </a:ln>
        </p:spPr>
        <p:txBody>
          <a:bodyPr wrap="square" rtlCol="0">
            <a:spAutoFit/>
          </a:bodyPr>
          <a:lstStyle/>
          <a:p>
            <a:r>
              <a:rPr lang="en-GB" dirty="0"/>
              <a:t>Image from Oliver et al., 2005</a:t>
            </a:r>
          </a:p>
        </p:txBody>
      </p:sp>
    </p:spTree>
    <p:extLst>
      <p:ext uri="{BB962C8B-B14F-4D97-AF65-F5344CB8AC3E}">
        <p14:creationId xmlns:p14="http://schemas.microsoft.com/office/powerpoint/2010/main" val="2296487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3B0A2C-DA80-D4CF-0050-2B684C4090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CDA510-B371-BB50-6919-608CC3311E56}"/>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3" name="Content Placeholder 2">
            <a:extLst>
              <a:ext uri="{FF2B5EF4-FFF2-40B4-BE49-F238E27FC236}">
                <a16:creationId xmlns:a16="http://schemas.microsoft.com/office/drawing/2014/main" id="{6FA08E40-8C75-B2F1-74A3-5B3F104A46CA}"/>
              </a:ext>
            </a:extLst>
          </p:cNvPr>
          <p:cNvSpPr>
            <a:spLocks noGrp="1"/>
          </p:cNvSpPr>
          <p:nvPr>
            <p:ph idx="1"/>
          </p:nvPr>
        </p:nvSpPr>
        <p:spPr>
          <a:xfrm>
            <a:off x="2609088" y="2525132"/>
            <a:ext cx="2406257" cy="800793"/>
          </a:xfrm>
        </p:spPr>
        <p:txBody>
          <a:bodyPr>
            <a:normAutofit/>
          </a:bodyPr>
          <a:lstStyle/>
          <a:p>
            <a:r>
              <a:rPr lang="en-GB" sz="3000" b="1" dirty="0">
                <a:solidFill>
                  <a:srgbClr val="FF00FF"/>
                </a:solidFill>
              </a:rPr>
              <a:t>Context?</a:t>
            </a:r>
          </a:p>
        </p:txBody>
      </p:sp>
      <p:sp>
        <p:nvSpPr>
          <p:cNvPr id="4" name="TextBox 3">
            <a:extLst>
              <a:ext uri="{FF2B5EF4-FFF2-40B4-BE49-F238E27FC236}">
                <a16:creationId xmlns:a16="http://schemas.microsoft.com/office/drawing/2014/main" id="{E39E3670-022A-1ADD-2FD0-491E3343E400}"/>
              </a:ext>
            </a:extLst>
          </p:cNvPr>
          <p:cNvSpPr txBox="1"/>
          <p:nvPr/>
        </p:nvSpPr>
        <p:spPr>
          <a:xfrm>
            <a:off x="7408022" y="5142994"/>
            <a:ext cx="3336178" cy="861774"/>
          </a:xfrm>
          <a:prstGeom prst="rect">
            <a:avLst/>
          </a:prstGeom>
          <a:noFill/>
        </p:spPr>
        <p:txBody>
          <a:bodyPr wrap="square" rtlCol="0">
            <a:spAutoFit/>
          </a:bodyPr>
          <a:lstStyle/>
          <a:p>
            <a:r>
              <a:rPr lang="en-GB" sz="3000" b="1" dirty="0">
                <a:solidFill>
                  <a:srgbClr val="00B050"/>
                </a:solidFill>
              </a:rPr>
              <a:t>Verbatim?</a:t>
            </a:r>
          </a:p>
          <a:p>
            <a:r>
              <a:rPr lang="en-GB" sz="2000" b="1" dirty="0">
                <a:solidFill>
                  <a:srgbClr val="00B050"/>
                </a:solidFill>
              </a:rPr>
              <a:t> u</a:t>
            </a:r>
            <a:r>
              <a:rPr lang="en-GB" sz="2000" b="1" i="0" dirty="0">
                <a:solidFill>
                  <a:srgbClr val="00B050"/>
                </a:solidFill>
                <a:effectLst/>
              </a:rPr>
              <a:t>m / ah</a:t>
            </a:r>
            <a:r>
              <a:rPr lang="en-GB" sz="2000" b="1" dirty="0">
                <a:solidFill>
                  <a:srgbClr val="00B050"/>
                </a:solidFill>
              </a:rPr>
              <a:t> /</a:t>
            </a:r>
            <a:r>
              <a:rPr lang="en-GB" sz="2000" b="1" i="0" dirty="0">
                <a:solidFill>
                  <a:srgbClr val="00B050"/>
                </a:solidFill>
                <a:effectLst/>
              </a:rPr>
              <a:t> like </a:t>
            </a:r>
            <a:endParaRPr lang="en-GB" sz="2000" b="1" dirty="0">
              <a:solidFill>
                <a:srgbClr val="00B050"/>
              </a:solidFill>
            </a:endParaRPr>
          </a:p>
        </p:txBody>
      </p:sp>
      <p:sp>
        <p:nvSpPr>
          <p:cNvPr id="5" name="TextBox 4">
            <a:extLst>
              <a:ext uri="{FF2B5EF4-FFF2-40B4-BE49-F238E27FC236}">
                <a16:creationId xmlns:a16="http://schemas.microsoft.com/office/drawing/2014/main" id="{86830DA3-6187-2FA6-9E3C-CB053AFEE7E5}"/>
              </a:ext>
            </a:extLst>
          </p:cNvPr>
          <p:cNvSpPr txBox="1"/>
          <p:nvPr/>
        </p:nvSpPr>
        <p:spPr>
          <a:xfrm>
            <a:off x="8562110" y="3942172"/>
            <a:ext cx="2776450" cy="553998"/>
          </a:xfrm>
          <a:prstGeom prst="rect">
            <a:avLst/>
          </a:prstGeom>
          <a:noFill/>
        </p:spPr>
        <p:txBody>
          <a:bodyPr wrap="square" rtlCol="0">
            <a:spAutoFit/>
          </a:bodyPr>
          <a:lstStyle/>
          <a:p>
            <a:r>
              <a:rPr lang="en-GB" sz="3000" b="1" dirty="0">
                <a:solidFill>
                  <a:schemeClr val="accent2"/>
                </a:solidFill>
              </a:rPr>
              <a:t>Pseudonyms?</a:t>
            </a:r>
          </a:p>
        </p:txBody>
      </p:sp>
      <p:sp>
        <p:nvSpPr>
          <p:cNvPr id="6" name="TextBox 5">
            <a:extLst>
              <a:ext uri="{FF2B5EF4-FFF2-40B4-BE49-F238E27FC236}">
                <a16:creationId xmlns:a16="http://schemas.microsoft.com/office/drawing/2014/main" id="{A20DEE79-70D3-BE97-CD09-5E067BFCBF97}"/>
              </a:ext>
            </a:extLst>
          </p:cNvPr>
          <p:cNvSpPr txBox="1"/>
          <p:nvPr/>
        </p:nvSpPr>
        <p:spPr>
          <a:xfrm>
            <a:off x="1773380" y="5347273"/>
            <a:ext cx="4156365" cy="553998"/>
          </a:xfrm>
          <a:prstGeom prst="rect">
            <a:avLst/>
          </a:prstGeom>
          <a:noFill/>
        </p:spPr>
        <p:txBody>
          <a:bodyPr wrap="square" rtlCol="0">
            <a:spAutoFit/>
          </a:bodyPr>
          <a:lstStyle/>
          <a:p>
            <a:r>
              <a:rPr lang="en-GB" sz="3000" b="1" dirty="0">
                <a:solidFill>
                  <a:srgbClr val="6A22DE"/>
                </a:solidFill>
              </a:rPr>
              <a:t>Non-verbal responses?</a:t>
            </a:r>
          </a:p>
        </p:txBody>
      </p:sp>
      <p:sp>
        <p:nvSpPr>
          <p:cNvPr id="7" name="TextBox 6">
            <a:extLst>
              <a:ext uri="{FF2B5EF4-FFF2-40B4-BE49-F238E27FC236}">
                <a16:creationId xmlns:a16="http://schemas.microsoft.com/office/drawing/2014/main" id="{C4A6E36C-669B-43BD-7C04-D95C4EB75850}"/>
              </a:ext>
            </a:extLst>
          </p:cNvPr>
          <p:cNvSpPr txBox="1"/>
          <p:nvPr/>
        </p:nvSpPr>
        <p:spPr>
          <a:xfrm>
            <a:off x="5929745" y="2638829"/>
            <a:ext cx="3153295" cy="553998"/>
          </a:xfrm>
          <a:prstGeom prst="rect">
            <a:avLst/>
          </a:prstGeom>
          <a:noFill/>
        </p:spPr>
        <p:txBody>
          <a:bodyPr wrap="square" rtlCol="0">
            <a:spAutoFit/>
          </a:bodyPr>
          <a:lstStyle/>
          <a:p>
            <a:r>
              <a:rPr lang="en-GB" sz="3000" b="1" dirty="0">
                <a:solidFill>
                  <a:srgbClr val="FF9900"/>
                </a:solidFill>
              </a:rPr>
              <a:t>Thick description?</a:t>
            </a:r>
          </a:p>
        </p:txBody>
      </p:sp>
      <p:sp>
        <p:nvSpPr>
          <p:cNvPr id="8" name="TextBox 7">
            <a:extLst>
              <a:ext uri="{FF2B5EF4-FFF2-40B4-BE49-F238E27FC236}">
                <a16:creationId xmlns:a16="http://schemas.microsoft.com/office/drawing/2014/main" id="{378849E0-6758-2A2C-D196-FAEADA2964EC}"/>
              </a:ext>
            </a:extLst>
          </p:cNvPr>
          <p:cNvSpPr txBox="1"/>
          <p:nvPr/>
        </p:nvSpPr>
        <p:spPr>
          <a:xfrm>
            <a:off x="920773" y="3976594"/>
            <a:ext cx="2891444" cy="553998"/>
          </a:xfrm>
          <a:prstGeom prst="rect">
            <a:avLst/>
          </a:prstGeom>
          <a:noFill/>
        </p:spPr>
        <p:txBody>
          <a:bodyPr wrap="square" rtlCol="0">
            <a:spAutoFit/>
          </a:bodyPr>
          <a:lstStyle/>
          <a:p>
            <a:r>
              <a:rPr lang="en-GB" sz="3000" b="1" dirty="0">
                <a:solidFill>
                  <a:schemeClr val="accent4">
                    <a:lumMod val="75000"/>
                  </a:schemeClr>
                </a:solidFill>
              </a:rPr>
              <a:t>Tone of voice?</a:t>
            </a:r>
          </a:p>
        </p:txBody>
      </p:sp>
    </p:spTree>
    <p:extLst>
      <p:ext uri="{BB962C8B-B14F-4D97-AF65-F5344CB8AC3E}">
        <p14:creationId xmlns:p14="http://schemas.microsoft.com/office/powerpoint/2010/main" val="41717308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0327B-8242-E2A9-63C3-A744074D6333}"/>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7" name="TextBox 6">
            <a:extLst>
              <a:ext uri="{FF2B5EF4-FFF2-40B4-BE49-F238E27FC236}">
                <a16:creationId xmlns:a16="http://schemas.microsoft.com/office/drawing/2014/main" id="{9A4F0C65-E87B-F09F-BE17-781553789DE4}"/>
              </a:ext>
            </a:extLst>
          </p:cNvPr>
          <p:cNvSpPr txBox="1"/>
          <p:nvPr/>
        </p:nvSpPr>
        <p:spPr>
          <a:xfrm>
            <a:off x="5929745" y="2638829"/>
            <a:ext cx="3153295" cy="553998"/>
          </a:xfrm>
          <a:prstGeom prst="rect">
            <a:avLst/>
          </a:prstGeom>
          <a:noFill/>
        </p:spPr>
        <p:txBody>
          <a:bodyPr wrap="square" rtlCol="0">
            <a:spAutoFit/>
          </a:bodyPr>
          <a:lstStyle/>
          <a:p>
            <a:r>
              <a:rPr lang="en-GB" sz="3000" b="1" dirty="0">
                <a:solidFill>
                  <a:srgbClr val="FF9900"/>
                </a:solidFill>
              </a:rPr>
              <a:t>Thick description?</a:t>
            </a:r>
          </a:p>
        </p:txBody>
      </p:sp>
      <p:sp>
        <p:nvSpPr>
          <p:cNvPr id="13" name="Speech Bubble: Rectangle with Corners Rounded 12">
            <a:extLst>
              <a:ext uri="{FF2B5EF4-FFF2-40B4-BE49-F238E27FC236}">
                <a16:creationId xmlns:a16="http://schemas.microsoft.com/office/drawing/2014/main" id="{7813C538-12B9-8604-61A7-810A6694F198}"/>
              </a:ext>
            </a:extLst>
          </p:cNvPr>
          <p:cNvSpPr/>
          <p:nvPr/>
        </p:nvSpPr>
        <p:spPr>
          <a:xfrm>
            <a:off x="236374" y="2281820"/>
            <a:ext cx="4451497" cy="3990964"/>
          </a:xfrm>
          <a:prstGeom prst="wedgeRoundRectCallout">
            <a:avLst>
              <a:gd name="adj1" fmla="val 48879"/>
              <a:gd name="adj2" fmla="val -25739"/>
              <a:gd name="adj3" fmla="val 16667"/>
            </a:avLst>
          </a:prstGeom>
          <a:solidFill>
            <a:schemeClr val="bg1"/>
          </a:solid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Example:</a:t>
            </a:r>
          </a:p>
          <a:p>
            <a:pPr algn="ctr"/>
            <a:endParaRPr lang="en-GB" dirty="0">
              <a:solidFill>
                <a:schemeClr val="tx1"/>
              </a:solidFill>
            </a:endParaRPr>
          </a:p>
          <a:p>
            <a:pPr algn="ctr"/>
            <a:r>
              <a:rPr lang="en-GB" dirty="0">
                <a:solidFill>
                  <a:schemeClr val="tx1"/>
                </a:solidFill>
              </a:rPr>
              <a:t>Basic: I was really happy when it happened.</a:t>
            </a:r>
          </a:p>
          <a:p>
            <a:pPr algn="ctr"/>
            <a:endParaRPr lang="en-GB" dirty="0">
              <a:solidFill>
                <a:schemeClr val="tx1"/>
              </a:solidFill>
            </a:endParaRPr>
          </a:p>
          <a:p>
            <a:pPr algn="ctr"/>
            <a:r>
              <a:rPr lang="en-GB" dirty="0">
                <a:solidFill>
                  <a:schemeClr val="tx1"/>
                </a:solidFill>
              </a:rPr>
              <a:t>Thick description: I was really happy when it happened. </a:t>
            </a:r>
          </a:p>
          <a:p>
            <a:pPr algn="ctr"/>
            <a:r>
              <a:rPr lang="en-GB" dirty="0">
                <a:solidFill>
                  <a:schemeClr val="tx1"/>
                </a:solidFill>
              </a:rPr>
              <a:t>(She smiles broadly and places her hand over her heart, her voice is soft and animated.</a:t>
            </a:r>
          </a:p>
        </p:txBody>
      </p:sp>
      <p:sp>
        <p:nvSpPr>
          <p:cNvPr id="17" name="TextBox 16">
            <a:extLst>
              <a:ext uri="{FF2B5EF4-FFF2-40B4-BE49-F238E27FC236}">
                <a16:creationId xmlns:a16="http://schemas.microsoft.com/office/drawing/2014/main" id="{462D2FFD-DE73-289C-9EF7-82EE53ABD6F8}"/>
              </a:ext>
            </a:extLst>
          </p:cNvPr>
          <p:cNvSpPr txBox="1"/>
          <p:nvPr/>
        </p:nvSpPr>
        <p:spPr>
          <a:xfrm>
            <a:off x="5127314" y="3529110"/>
            <a:ext cx="4864156" cy="2031325"/>
          </a:xfrm>
          <a:prstGeom prst="rect">
            <a:avLst/>
          </a:prstGeom>
          <a:noFill/>
          <a:ln w="38100">
            <a:solidFill>
              <a:srgbClr val="FFC000"/>
            </a:solidFill>
          </a:ln>
        </p:spPr>
        <p:txBody>
          <a:bodyPr wrap="square" rtlCol="0">
            <a:spAutoFit/>
          </a:bodyPr>
          <a:lstStyle/>
          <a:p>
            <a:r>
              <a:rPr lang="en-GB" dirty="0"/>
              <a:t>Why thick description matters:</a:t>
            </a:r>
          </a:p>
          <a:p>
            <a:pPr marL="285750" indent="-285750">
              <a:buFont typeface="Arial" panose="020B0604020202020204" pitchFamily="34" charset="0"/>
              <a:buChar char="•"/>
            </a:pPr>
            <a:r>
              <a:rPr lang="en-GB" dirty="0"/>
              <a:t>It recognises that meaning is embedded in context, not just language.</a:t>
            </a:r>
          </a:p>
          <a:p>
            <a:pPr marL="285750" indent="-285750">
              <a:buFont typeface="Arial" panose="020B0604020202020204" pitchFamily="34" charset="0"/>
              <a:buChar char="•"/>
            </a:pPr>
            <a:r>
              <a:rPr lang="en-GB" dirty="0"/>
              <a:t>It honours the complexity of the real human experience.</a:t>
            </a:r>
          </a:p>
          <a:p>
            <a:pPr marL="285750" indent="-285750">
              <a:buFont typeface="Arial" panose="020B0604020202020204" pitchFamily="34" charset="0"/>
              <a:buChar char="•"/>
            </a:pPr>
            <a:r>
              <a:rPr lang="en-GB" dirty="0"/>
              <a:t>It enables readers to understand how you made sense of the data.</a:t>
            </a:r>
          </a:p>
        </p:txBody>
      </p:sp>
      <p:sp>
        <p:nvSpPr>
          <p:cNvPr id="19" name="TextBox 18">
            <a:extLst>
              <a:ext uri="{FF2B5EF4-FFF2-40B4-BE49-F238E27FC236}">
                <a16:creationId xmlns:a16="http://schemas.microsoft.com/office/drawing/2014/main" id="{9A2C7EAF-F469-3B38-CA2D-054ED036AB5D}"/>
              </a:ext>
            </a:extLst>
          </p:cNvPr>
          <p:cNvSpPr txBox="1"/>
          <p:nvPr/>
        </p:nvSpPr>
        <p:spPr>
          <a:xfrm>
            <a:off x="9399038" y="5449077"/>
            <a:ext cx="2556588" cy="1200329"/>
          </a:xfrm>
          <a:prstGeom prst="rect">
            <a:avLst/>
          </a:prstGeom>
          <a:solidFill>
            <a:schemeClr val="bg1"/>
          </a:solidFill>
          <a:ln>
            <a:solidFill>
              <a:srgbClr val="FFC000"/>
            </a:solidFill>
          </a:ln>
        </p:spPr>
        <p:txBody>
          <a:bodyPr wrap="square" rtlCol="0">
            <a:spAutoFit/>
          </a:bodyPr>
          <a:lstStyle/>
          <a:p>
            <a:r>
              <a:rPr lang="en-GB" dirty="0"/>
              <a:t>Particularly important in:</a:t>
            </a:r>
          </a:p>
          <a:p>
            <a:r>
              <a:rPr lang="en-GB" dirty="0"/>
              <a:t>Phenomenology</a:t>
            </a:r>
          </a:p>
          <a:p>
            <a:r>
              <a:rPr lang="en-GB" dirty="0"/>
              <a:t>Case Study</a:t>
            </a:r>
          </a:p>
          <a:p>
            <a:r>
              <a:rPr lang="en-GB" dirty="0"/>
              <a:t>Narrative Inquiry</a:t>
            </a:r>
          </a:p>
        </p:txBody>
      </p:sp>
    </p:spTree>
    <p:extLst>
      <p:ext uri="{BB962C8B-B14F-4D97-AF65-F5344CB8AC3E}">
        <p14:creationId xmlns:p14="http://schemas.microsoft.com/office/powerpoint/2010/main" val="2381697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bg/>
                                          </p:spTgt>
                                        </p:tgtEl>
                                        <p:attrNameLst>
                                          <p:attrName>style.visibility</p:attrName>
                                        </p:attrNameLst>
                                      </p:cBhvr>
                                      <p:to>
                                        <p:strVal val="visible"/>
                                      </p:to>
                                    </p:set>
                                    <p:anim calcmode="lin" valueType="num">
                                      <p:cBhvr additive="base">
                                        <p:cTn id="7" dur="500" fill="hold"/>
                                        <p:tgtEl>
                                          <p:spTgt spid="1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1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anim calcmode="lin" valueType="num">
                                      <p:cBhvr additive="base">
                                        <p:cTn id="11"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anim calcmode="lin" valueType="num">
                                      <p:cBhvr additive="base">
                                        <p:cTn id="15" dur="500" fill="hold"/>
                                        <p:tgtEl>
                                          <p:spTgt spid="1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3">
                                            <p:txEl>
                                              <p:pRg st="4" end="4"/>
                                            </p:txEl>
                                          </p:spTgt>
                                        </p:tgtEl>
                                        <p:attrNameLst>
                                          <p:attrName>style.visibility</p:attrName>
                                        </p:attrNameLst>
                                      </p:cBhvr>
                                      <p:to>
                                        <p:strVal val="visible"/>
                                      </p:to>
                                    </p:set>
                                    <p:anim calcmode="lin" valueType="num">
                                      <p:cBhvr additive="base">
                                        <p:cTn id="19" dur="500" fill="hold"/>
                                        <p:tgtEl>
                                          <p:spTgt spid="1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3">
                                            <p:txEl>
                                              <p:pRg st="5" end="5"/>
                                            </p:txEl>
                                          </p:spTgt>
                                        </p:tgtEl>
                                        <p:attrNameLst>
                                          <p:attrName>style.visibility</p:attrName>
                                        </p:attrNameLst>
                                      </p:cBhvr>
                                      <p:to>
                                        <p:strVal val="visible"/>
                                      </p:to>
                                    </p:set>
                                    <p:anim calcmode="lin" valueType="num">
                                      <p:cBhvr additive="base">
                                        <p:cTn id="23"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9"/>
                                        </p:tgtEl>
                                        <p:attrNameLst>
                                          <p:attrName>style.visibility</p:attrName>
                                        </p:attrNameLst>
                                      </p:cBhvr>
                                      <p:to>
                                        <p:strVal val="visible"/>
                                      </p:to>
                                    </p:set>
                                    <p:anim calcmode="lin" valueType="num">
                                      <p:cBhvr additive="base">
                                        <p:cTn id="29" dur="500" fill="hold"/>
                                        <p:tgtEl>
                                          <p:spTgt spid="19"/>
                                        </p:tgtEl>
                                        <p:attrNameLst>
                                          <p:attrName>ppt_x</p:attrName>
                                        </p:attrNameLst>
                                      </p:cBhvr>
                                      <p:tavLst>
                                        <p:tav tm="0">
                                          <p:val>
                                            <p:strVal val="#ppt_x"/>
                                          </p:val>
                                        </p:tav>
                                        <p:tav tm="100000">
                                          <p:val>
                                            <p:strVal val="#ppt_x"/>
                                          </p:val>
                                        </p:tav>
                                      </p:tavLst>
                                    </p:anim>
                                    <p:anim calcmode="lin" valueType="num">
                                      <p:cBhvr additive="base">
                                        <p:cTn id="30"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allAtOnce" animBg="1"/>
      <p:bldP spid="1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B350E6-4332-FE28-A89B-E0526C452F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D87F24-CA37-17B1-127D-CA0CB69E25C9}"/>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3" name="Content Placeholder 2">
            <a:extLst>
              <a:ext uri="{FF2B5EF4-FFF2-40B4-BE49-F238E27FC236}">
                <a16:creationId xmlns:a16="http://schemas.microsoft.com/office/drawing/2014/main" id="{261FF33D-659A-3F4C-07F6-A18EFA104769}"/>
              </a:ext>
            </a:extLst>
          </p:cNvPr>
          <p:cNvSpPr>
            <a:spLocks noGrp="1"/>
          </p:cNvSpPr>
          <p:nvPr>
            <p:ph idx="1"/>
          </p:nvPr>
        </p:nvSpPr>
        <p:spPr>
          <a:xfrm>
            <a:off x="2609088" y="2525132"/>
            <a:ext cx="2406257" cy="800793"/>
          </a:xfrm>
        </p:spPr>
        <p:txBody>
          <a:bodyPr>
            <a:normAutofit/>
          </a:bodyPr>
          <a:lstStyle/>
          <a:p>
            <a:r>
              <a:rPr lang="en-GB" sz="3000" b="1" dirty="0">
                <a:solidFill>
                  <a:srgbClr val="FF00FF"/>
                </a:solidFill>
              </a:rPr>
              <a:t>Context?</a:t>
            </a:r>
          </a:p>
        </p:txBody>
      </p:sp>
      <p:sp>
        <p:nvSpPr>
          <p:cNvPr id="4" name="TextBox 3">
            <a:extLst>
              <a:ext uri="{FF2B5EF4-FFF2-40B4-BE49-F238E27FC236}">
                <a16:creationId xmlns:a16="http://schemas.microsoft.com/office/drawing/2014/main" id="{E5BB30EF-12AE-267B-2330-C6ED5DA1D654}"/>
              </a:ext>
            </a:extLst>
          </p:cNvPr>
          <p:cNvSpPr txBox="1"/>
          <p:nvPr/>
        </p:nvSpPr>
        <p:spPr>
          <a:xfrm>
            <a:off x="7408022" y="5142994"/>
            <a:ext cx="3336178" cy="861774"/>
          </a:xfrm>
          <a:prstGeom prst="rect">
            <a:avLst/>
          </a:prstGeom>
          <a:noFill/>
        </p:spPr>
        <p:txBody>
          <a:bodyPr wrap="square" rtlCol="0">
            <a:spAutoFit/>
          </a:bodyPr>
          <a:lstStyle/>
          <a:p>
            <a:r>
              <a:rPr lang="en-GB" sz="3000" b="1" dirty="0">
                <a:solidFill>
                  <a:srgbClr val="00B050"/>
                </a:solidFill>
              </a:rPr>
              <a:t>Verbatim?</a:t>
            </a:r>
          </a:p>
          <a:p>
            <a:r>
              <a:rPr lang="en-GB" sz="2000" b="1" dirty="0">
                <a:solidFill>
                  <a:srgbClr val="00B050"/>
                </a:solidFill>
              </a:rPr>
              <a:t> u</a:t>
            </a:r>
            <a:r>
              <a:rPr lang="en-GB" sz="2000" b="1" i="0" dirty="0">
                <a:solidFill>
                  <a:srgbClr val="00B050"/>
                </a:solidFill>
                <a:effectLst/>
              </a:rPr>
              <a:t>m / ah</a:t>
            </a:r>
            <a:r>
              <a:rPr lang="en-GB" sz="2000" b="1" dirty="0">
                <a:solidFill>
                  <a:srgbClr val="00B050"/>
                </a:solidFill>
              </a:rPr>
              <a:t> /</a:t>
            </a:r>
            <a:r>
              <a:rPr lang="en-GB" sz="2000" b="1" i="0" dirty="0">
                <a:solidFill>
                  <a:srgbClr val="00B050"/>
                </a:solidFill>
                <a:effectLst/>
              </a:rPr>
              <a:t> like </a:t>
            </a:r>
            <a:endParaRPr lang="en-GB" sz="2000" b="1" dirty="0">
              <a:solidFill>
                <a:srgbClr val="00B050"/>
              </a:solidFill>
            </a:endParaRPr>
          </a:p>
        </p:txBody>
      </p:sp>
      <p:sp>
        <p:nvSpPr>
          <p:cNvPr id="5" name="TextBox 4">
            <a:extLst>
              <a:ext uri="{FF2B5EF4-FFF2-40B4-BE49-F238E27FC236}">
                <a16:creationId xmlns:a16="http://schemas.microsoft.com/office/drawing/2014/main" id="{DF9F041C-03E3-FC2E-DED8-8B2BB30E875D}"/>
              </a:ext>
            </a:extLst>
          </p:cNvPr>
          <p:cNvSpPr txBox="1"/>
          <p:nvPr/>
        </p:nvSpPr>
        <p:spPr>
          <a:xfrm>
            <a:off x="8562110" y="3942172"/>
            <a:ext cx="2776450" cy="553998"/>
          </a:xfrm>
          <a:prstGeom prst="rect">
            <a:avLst/>
          </a:prstGeom>
          <a:noFill/>
        </p:spPr>
        <p:txBody>
          <a:bodyPr wrap="square" rtlCol="0">
            <a:spAutoFit/>
          </a:bodyPr>
          <a:lstStyle/>
          <a:p>
            <a:r>
              <a:rPr lang="en-GB" sz="3000" b="1" dirty="0">
                <a:solidFill>
                  <a:schemeClr val="accent2"/>
                </a:solidFill>
              </a:rPr>
              <a:t>Pseudonyms?</a:t>
            </a:r>
          </a:p>
        </p:txBody>
      </p:sp>
      <p:sp>
        <p:nvSpPr>
          <p:cNvPr id="6" name="TextBox 5">
            <a:extLst>
              <a:ext uri="{FF2B5EF4-FFF2-40B4-BE49-F238E27FC236}">
                <a16:creationId xmlns:a16="http://schemas.microsoft.com/office/drawing/2014/main" id="{21EB4366-4983-43F2-A5C6-1E4459D15B37}"/>
              </a:ext>
            </a:extLst>
          </p:cNvPr>
          <p:cNvSpPr txBox="1"/>
          <p:nvPr/>
        </p:nvSpPr>
        <p:spPr>
          <a:xfrm>
            <a:off x="1773380" y="5347273"/>
            <a:ext cx="4156365" cy="553998"/>
          </a:xfrm>
          <a:prstGeom prst="rect">
            <a:avLst/>
          </a:prstGeom>
          <a:noFill/>
        </p:spPr>
        <p:txBody>
          <a:bodyPr wrap="square" rtlCol="0">
            <a:spAutoFit/>
          </a:bodyPr>
          <a:lstStyle/>
          <a:p>
            <a:r>
              <a:rPr lang="en-GB" sz="3000" b="1" dirty="0">
                <a:solidFill>
                  <a:srgbClr val="6A22DE"/>
                </a:solidFill>
              </a:rPr>
              <a:t>Non-verbal responses?</a:t>
            </a:r>
          </a:p>
        </p:txBody>
      </p:sp>
      <p:sp>
        <p:nvSpPr>
          <p:cNvPr id="7" name="TextBox 6">
            <a:extLst>
              <a:ext uri="{FF2B5EF4-FFF2-40B4-BE49-F238E27FC236}">
                <a16:creationId xmlns:a16="http://schemas.microsoft.com/office/drawing/2014/main" id="{B9AD720B-E4EE-EA5F-9BC4-D78C5452E0CF}"/>
              </a:ext>
            </a:extLst>
          </p:cNvPr>
          <p:cNvSpPr txBox="1"/>
          <p:nvPr/>
        </p:nvSpPr>
        <p:spPr>
          <a:xfrm>
            <a:off x="5929745" y="2638829"/>
            <a:ext cx="3153295" cy="553998"/>
          </a:xfrm>
          <a:prstGeom prst="rect">
            <a:avLst/>
          </a:prstGeom>
          <a:noFill/>
        </p:spPr>
        <p:txBody>
          <a:bodyPr wrap="square" rtlCol="0">
            <a:spAutoFit/>
          </a:bodyPr>
          <a:lstStyle/>
          <a:p>
            <a:r>
              <a:rPr lang="en-GB" sz="3000" b="1" dirty="0">
                <a:solidFill>
                  <a:srgbClr val="FF9900"/>
                </a:solidFill>
              </a:rPr>
              <a:t>Thick description?</a:t>
            </a:r>
          </a:p>
        </p:txBody>
      </p:sp>
      <p:sp>
        <p:nvSpPr>
          <p:cNvPr id="8" name="TextBox 7">
            <a:extLst>
              <a:ext uri="{FF2B5EF4-FFF2-40B4-BE49-F238E27FC236}">
                <a16:creationId xmlns:a16="http://schemas.microsoft.com/office/drawing/2014/main" id="{DF626FD6-11D2-FB22-C9C8-7398FDF2D301}"/>
              </a:ext>
            </a:extLst>
          </p:cNvPr>
          <p:cNvSpPr txBox="1"/>
          <p:nvPr/>
        </p:nvSpPr>
        <p:spPr>
          <a:xfrm>
            <a:off x="920773" y="3976594"/>
            <a:ext cx="2891444" cy="553998"/>
          </a:xfrm>
          <a:prstGeom prst="rect">
            <a:avLst/>
          </a:prstGeom>
          <a:noFill/>
        </p:spPr>
        <p:txBody>
          <a:bodyPr wrap="square" rtlCol="0">
            <a:spAutoFit/>
          </a:bodyPr>
          <a:lstStyle/>
          <a:p>
            <a:r>
              <a:rPr lang="en-GB" sz="3000" b="1" dirty="0">
                <a:solidFill>
                  <a:schemeClr val="accent4">
                    <a:lumMod val="75000"/>
                  </a:schemeClr>
                </a:solidFill>
              </a:rPr>
              <a:t>Tone of voice?</a:t>
            </a:r>
          </a:p>
        </p:txBody>
      </p:sp>
    </p:spTree>
    <p:extLst>
      <p:ext uri="{BB962C8B-B14F-4D97-AF65-F5344CB8AC3E}">
        <p14:creationId xmlns:p14="http://schemas.microsoft.com/office/powerpoint/2010/main" val="13763926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6F8153-DEBB-A6D3-DCDB-F81551E2EE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53BAF-F8C8-5AA1-5207-7FE2DE07C273}"/>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8" name="TextBox 7">
            <a:extLst>
              <a:ext uri="{FF2B5EF4-FFF2-40B4-BE49-F238E27FC236}">
                <a16:creationId xmlns:a16="http://schemas.microsoft.com/office/drawing/2014/main" id="{CFC82869-0FB8-6A97-1854-2695BE925275}"/>
              </a:ext>
            </a:extLst>
          </p:cNvPr>
          <p:cNvSpPr txBox="1"/>
          <p:nvPr/>
        </p:nvSpPr>
        <p:spPr>
          <a:xfrm>
            <a:off x="920773" y="3976594"/>
            <a:ext cx="2891444" cy="553998"/>
          </a:xfrm>
          <a:prstGeom prst="rect">
            <a:avLst/>
          </a:prstGeom>
          <a:noFill/>
        </p:spPr>
        <p:txBody>
          <a:bodyPr wrap="square" rtlCol="0">
            <a:spAutoFit/>
          </a:bodyPr>
          <a:lstStyle/>
          <a:p>
            <a:r>
              <a:rPr lang="en-GB" sz="3000" b="1" dirty="0">
                <a:solidFill>
                  <a:schemeClr val="accent4">
                    <a:lumMod val="75000"/>
                  </a:schemeClr>
                </a:solidFill>
              </a:rPr>
              <a:t>Tone of voice?</a:t>
            </a:r>
          </a:p>
        </p:txBody>
      </p:sp>
      <p:sp>
        <p:nvSpPr>
          <p:cNvPr id="9" name="TextBox 8">
            <a:extLst>
              <a:ext uri="{FF2B5EF4-FFF2-40B4-BE49-F238E27FC236}">
                <a16:creationId xmlns:a16="http://schemas.microsoft.com/office/drawing/2014/main" id="{4A8A56CC-4C7E-447A-2E40-8987C04423F3}"/>
              </a:ext>
            </a:extLst>
          </p:cNvPr>
          <p:cNvSpPr txBox="1"/>
          <p:nvPr/>
        </p:nvSpPr>
        <p:spPr>
          <a:xfrm>
            <a:off x="4590662" y="1548882"/>
            <a:ext cx="3620278" cy="2308324"/>
          </a:xfrm>
          <a:prstGeom prst="rect">
            <a:avLst/>
          </a:prstGeom>
          <a:noFill/>
          <a:ln>
            <a:solidFill>
              <a:schemeClr val="accent6"/>
            </a:solidFill>
          </a:ln>
        </p:spPr>
        <p:txBody>
          <a:bodyPr wrap="square" rtlCol="0">
            <a:spAutoFit/>
          </a:bodyPr>
          <a:lstStyle/>
          <a:p>
            <a:r>
              <a:rPr lang="en-GB" dirty="0"/>
              <a:t>When might this be important?</a:t>
            </a:r>
          </a:p>
          <a:p>
            <a:r>
              <a:rPr lang="en-GB" dirty="0"/>
              <a:t>To signal:</a:t>
            </a:r>
          </a:p>
          <a:p>
            <a:pPr marL="285750" indent="-285750">
              <a:buFont typeface="Arial" panose="020B0604020202020204" pitchFamily="34" charset="0"/>
              <a:buChar char="•"/>
            </a:pPr>
            <a:r>
              <a:rPr lang="en-GB" dirty="0"/>
              <a:t>Emotion</a:t>
            </a:r>
          </a:p>
          <a:p>
            <a:pPr marL="285750" indent="-285750">
              <a:buFont typeface="Arial" panose="020B0604020202020204" pitchFamily="34" charset="0"/>
              <a:buChar char="•"/>
            </a:pPr>
            <a:r>
              <a:rPr lang="en-GB" dirty="0"/>
              <a:t>Irony / sarcasm</a:t>
            </a:r>
          </a:p>
          <a:p>
            <a:pPr marL="285750" indent="-285750">
              <a:buFont typeface="Arial" panose="020B0604020202020204" pitchFamily="34" charset="0"/>
              <a:buChar char="•"/>
            </a:pPr>
            <a:r>
              <a:rPr lang="en-GB" dirty="0"/>
              <a:t>Strength of feeling</a:t>
            </a:r>
          </a:p>
          <a:p>
            <a:pPr marL="285750" indent="-285750">
              <a:buFont typeface="Arial" panose="020B0604020202020204" pitchFamily="34" charset="0"/>
              <a:buChar char="•"/>
            </a:pPr>
            <a:r>
              <a:rPr lang="en-GB" dirty="0"/>
              <a:t>Certainty or uncertainty</a:t>
            </a:r>
          </a:p>
          <a:p>
            <a:pPr marL="285750" indent="-285750">
              <a:buFont typeface="Arial" panose="020B0604020202020204" pitchFamily="34" charset="0"/>
              <a:buChar char="•"/>
            </a:pPr>
            <a:r>
              <a:rPr lang="en-GB" dirty="0"/>
              <a:t>Discomfort or resistance</a:t>
            </a:r>
          </a:p>
          <a:p>
            <a:pPr marL="285750" indent="-285750">
              <a:buFont typeface="Arial" panose="020B0604020202020204" pitchFamily="34" charset="0"/>
              <a:buChar char="•"/>
            </a:pPr>
            <a:r>
              <a:rPr lang="en-GB" dirty="0"/>
              <a:t>Enthusiasm or engagement</a:t>
            </a:r>
          </a:p>
        </p:txBody>
      </p:sp>
      <p:sp>
        <p:nvSpPr>
          <p:cNvPr id="10" name="TextBox 9">
            <a:extLst>
              <a:ext uri="{FF2B5EF4-FFF2-40B4-BE49-F238E27FC236}">
                <a16:creationId xmlns:a16="http://schemas.microsoft.com/office/drawing/2014/main" id="{1A2517E7-A0C7-E04C-C0E6-5D7ACEAB1AF1}"/>
              </a:ext>
            </a:extLst>
          </p:cNvPr>
          <p:cNvSpPr txBox="1"/>
          <p:nvPr/>
        </p:nvSpPr>
        <p:spPr>
          <a:xfrm>
            <a:off x="8621486" y="2741844"/>
            <a:ext cx="2960916" cy="2031325"/>
          </a:xfrm>
          <a:prstGeom prst="rect">
            <a:avLst/>
          </a:prstGeom>
          <a:noFill/>
          <a:ln>
            <a:solidFill>
              <a:schemeClr val="accent6"/>
            </a:solidFill>
          </a:ln>
        </p:spPr>
        <p:txBody>
          <a:bodyPr wrap="square" rtlCol="0">
            <a:spAutoFit/>
          </a:bodyPr>
          <a:lstStyle/>
          <a:p>
            <a:r>
              <a:rPr lang="en-GB" dirty="0"/>
              <a:t>Example:</a:t>
            </a:r>
          </a:p>
          <a:p>
            <a:r>
              <a:rPr lang="en-GB" dirty="0"/>
              <a:t>(Without tone)</a:t>
            </a:r>
          </a:p>
          <a:p>
            <a:r>
              <a:rPr lang="en-GB" dirty="0"/>
              <a:t>“Sure, that was helpful.”</a:t>
            </a:r>
          </a:p>
          <a:p>
            <a:endParaRPr lang="en-GB" dirty="0"/>
          </a:p>
          <a:p>
            <a:r>
              <a:rPr lang="en-GB" dirty="0"/>
              <a:t>(With tone)</a:t>
            </a:r>
          </a:p>
          <a:p>
            <a:r>
              <a:rPr lang="en-GB" dirty="0"/>
              <a:t>“Sure, that was helpful”, said in a sarcastic tone.</a:t>
            </a:r>
          </a:p>
        </p:txBody>
      </p:sp>
      <p:sp>
        <p:nvSpPr>
          <p:cNvPr id="11" name="TextBox 10">
            <a:extLst>
              <a:ext uri="{FF2B5EF4-FFF2-40B4-BE49-F238E27FC236}">
                <a16:creationId xmlns:a16="http://schemas.microsoft.com/office/drawing/2014/main" id="{9399C58D-C20F-1AD1-6D42-AC9039A62C23}"/>
              </a:ext>
            </a:extLst>
          </p:cNvPr>
          <p:cNvSpPr txBox="1"/>
          <p:nvPr/>
        </p:nvSpPr>
        <p:spPr>
          <a:xfrm>
            <a:off x="5479288" y="4310743"/>
            <a:ext cx="2669448" cy="1477328"/>
          </a:xfrm>
          <a:prstGeom prst="rect">
            <a:avLst/>
          </a:prstGeom>
          <a:noFill/>
          <a:ln>
            <a:solidFill>
              <a:schemeClr val="accent6"/>
            </a:solidFill>
          </a:ln>
        </p:spPr>
        <p:txBody>
          <a:bodyPr wrap="square" rtlCol="0">
            <a:spAutoFit/>
          </a:bodyPr>
          <a:lstStyle/>
          <a:p>
            <a:r>
              <a:rPr lang="en-GB" dirty="0"/>
              <a:t>When do I need to use it?</a:t>
            </a:r>
          </a:p>
          <a:p>
            <a:r>
              <a:rPr lang="en-GB" dirty="0"/>
              <a:t>In:</a:t>
            </a:r>
          </a:p>
          <a:p>
            <a:pPr marL="285750" indent="-285750">
              <a:buFont typeface="Arial" panose="020B0604020202020204" pitchFamily="34" charset="0"/>
              <a:buChar char="•"/>
            </a:pPr>
            <a:r>
              <a:rPr lang="en-GB" dirty="0"/>
              <a:t>Phenomenology</a:t>
            </a:r>
          </a:p>
          <a:p>
            <a:pPr marL="285750" indent="-285750">
              <a:buFont typeface="Arial" panose="020B0604020202020204" pitchFamily="34" charset="0"/>
              <a:buChar char="•"/>
            </a:pPr>
            <a:r>
              <a:rPr lang="en-GB" dirty="0"/>
              <a:t>Narrative research</a:t>
            </a:r>
          </a:p>
          <a:p>
            <a:pPr marL="285750" indent="-285750">
              <a:buFont typeface="Arial" panose="020B0604020202020204" pitchFamily="34" charset="0"/>
              <a:buChar char="•"/>
            </a:pPr>
            <a:r>
              <a:rPr lang="en-GB" dirty="0"/>
              <a:t>IPA</a:t>
            </a:r>
          </a:p>
        </p:txBody>
      </p:sp>
    </p:spTree>
    <p:extLst>
      <p:ext uri="{BB962C8B-B14F-4D97-AF65-F5344CB8AC3E}">
        <p14:creationId xmlns:p14="http://schemas.microsoft.com/office/powerpoint/2010/main" val="839101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791F72-B100-476D-FA28-C0910C3D92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C999E8-7509-BAD9-10CA-89713833DF75}"/>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3" name="Content Placeholder 2">
            <a:extLst>
              <a:ext uri="{FF2B5EF4-FFF2-40B4-BE49-F238E27FC236}">
                <a16:creationId xmlns:a16="http://schemas.microsoft.com/office/drawing/2014/main" id="{71033D55-8E03-AFC7-0D83-08C3E8332051}"/>
              </a:ext>
            </a:extLst>
          </p:cNvPr>
          <p:cNvSpPr>
            <a:spLocks noGrp="1"/>
          </p:cNvSpPr>
          <p:nvPr>
            <p:ph idx="1"/>
          </p:nvPr>
        </p:nvSpPr>
        <p:spPr>
          <a:xfrm>
            <a:off x="2609088" y="2525132"/>
            <a:ext cx="2406257" cy="800793"/>
          </a:xfrm>
        </p:spPr>
        <p:txBody>
          <a:bodyPr>
            <a:normAutofit/>
          </a:bodyPr>
          <a:lstStyle/>
          <a:p>
            <a:r>
              <a:rPr lang="en-GB" sz="3000" b="1" dirty="0">
                <a:solidFill>
                  <a:srgbClr val="FF00FF"/>
                </a:solidFill>
              </a:rPr>
              <a:t>Context?</a:t>
            </a:r>
          </a:p>
        </p:txBody>
      </p:sp>
      <p:sp>
        <p:nvSpPr>
          <p:cNvPr id="4" name="TextBox 3">
            <a:extLst>
              <a:ext uri="{FF2B5EF4-FFF2-40B4-BE49-F238E27FC236}">
                <a16:creationId xmlns:a16="http://schemas.microsoft.com/office/drawing/2014/main" id="{0F31BE59-5B10-653A-92B3-4790E0D24A68}"/>
              </a:ext>
            </a:extLst>
          </p:cNvPr>
          <p:cNvSpPr txBox="1"/>
          <p:nvPr/>
        </p:nvSpPr>
        <p:spPr>
          <a:xfrm>
            <a:off x="7408022" y="5142994"/>
            <a:ext cx="3336178" cy="861774"/>
          </a:xfrm>
          <a:prstGeom prst="rect">
            <a:avLst/>
          </a:prstGeom>
          <a:noFill/>
        </p:spPr>
        <p:txBody>
          <a:bodyPr wrap="square" rtlCol="0">
            <a:spAutoFit/>
          </a:bodyPr>
          <a:lstStyle/>
          <a:p>
            <a:r>
              <a:rPr lang="en-GB" sz="3000" b="1" dirty="0">
                <a:solidFill>
                  <a:srgbClr val="00B050"/>
                </a:solidFill>
              </a:rPr>
              <a:t>Verbatim?</a:t>
            </a:r>
          </a:p>
          <a:p>
            <a:r>
              <a:rPr lang="en-GB" sz="2000" b="1" dirty="0">
                <a:solidFill>
                  <a:srgbClr val="00B050"/>
                </a:solidFill>
              </a:rPr>
              <a:t> u</a:t>
            </a:r>
            <a:r>
              <a:rPr lang="en-GB" sz="2000" b="1" i="0" dirty="0">
                <a:solidFill>
                  <a:srgbClr val="00B050"/>
                </a:solidFill>
                <a:effectLst/>
              </a:rPr>
              <a:t>m / ah</a:t>
            </a:r>
            <a:r>
              <a:rPr lang="en-GB" sz="2000" b="1" dirty="0">
                <a:solidFill>
                  <a:srgbClr val="00B050"/>
                </a:solidFill>
              </a:rPr>
              <a:t> /</a:t>
            </a:r>
            <a:r>
              <a:rPr lang="en-GB" sz="2000" b="1" i="0" dirty="0">
                <a:solidFill>
                  <a:srgbClr val="00B050"/>
                </a:solidFill>
                <a:effectLst/>
              </a:rPr>
              <a:t> like </a:t>
            </a:r>
            <a:endParaRPr lang="en-GB" sz="2000" b="1" dirty="0">
              <a:solidFill>
                <a:srgbClr val="00B050"/>
              </a:solidFill>
            </a:endParaRPr>
          </a:p>
        </p:txBody>
      </p:sp>
      <p:sp>
        <p:nvSpPr>
          <p:cNvPr id="5" name="TextBox 4">
            <a:extLst>
              <a:ext uri="{FF2B5EF4-FFF2-40B4-BE49-F238E27FC236}">
                <a16:creationId xmlns:a16="http://schemas.microsoft.com/office/drawing/2014/main" id="{F845ECB0-D44B-FAA9-C588-C2FC6BCC8DC9}"/>
              </a:ext>
            </a:extLst>
          </p:cNvPr>
          <p:cNvSpPr txBox="1"/>
          <p:nvPr/>
        </p:nvSpPr>
        <p:spPr>
          <a:xfrm>
            <a:off x="8562110" y="3942172"/>
            <a:ext cx="2776450" cy="553998"/>
          </a:xfrm>
          <a:prstGeom prst="rect">
            <a:avLst/>
          </a:prstGeom>
          <a:noFill/>
        </p:spPr>
        <p:txBody>
          <a:bodyPr wrap="square" rtlCol="0">
            <a:spAutoFit/>
          </a:bodyPr>
          <a:lstStyle/>
          <a:p>
            <a:r>
              <a:rPr lang="en-GB" sz="3000" b="1" dirty="0">
                <a:solidFill>
                  <a:schemeClr val="accent2"/>
                </a:solidFill>
              </a:rPr>
              <a:t>Pseudonyms?</a:t>
            </a:r>
          </a:p>
        </p:txBody>
      </p:sp>
      <p:sp>
        <p:nvSpPr>
          <p:cNvPr id="6" name="TextBox 5">
            <a:extLst>
              <a:ext uri="{FF2B5EF4-FFF2-40B4-BE49-F238E27FC236}">
                <a16:creationId xmlns:a16="http://schemas.microsoft.com/office/drawing/2014/main" id="{B5165A98-912C-C5F8-E9EB-E39EE14BF4A4}"/>
              </a:ext>
            </a:extLst>
          </p:cNvPr>
          <p:cNvSpPr txBox="1"/>
          <p:nvPr/>
        </p:nvSpPr>
        <p:spPr>
          <a:xfrm>
            <a:off x="1773380" y="5347273"/>
            <a:ext cx="4156365" cy="553998"/>
          </a:xfrm>
          <a:prstGeom prst="rect">
            <a:avLst/>
          </a:prstGeom>
          <a:noFill/>
        </p:spPr>
        <p:txBody>
          <a:bodyPr wrap="square" rtlCol="0">
            <a:spAutoFit/>
          </a:bodyPr>
          <a:lstStyle/>
          <a:p>
            <a:r>
              <a:rPr lang="en-GB" sz="3000" b="1" dirty="0">
                <a:solidFill>
                  <a:srgbClr val="6A22DE"/>
                </a:solidFill>
              </a:rPr>
              <a:t>Non-verbal responses?</a:t>
            </a:r>
          </a:p>
        </p:txBody>
      </p:sp>
      <p:sp>
        <p:nvSpPr>
          <p:cNvPr id="7" name="TextBox 6">
            <a:extLst>
              <a:ext uri="{FF2B5EF4-FFF2-40B4-BE49-F238E27FC236}">
                <a16:creationId xmlns:a16="http://schemas.microsoft.com/office/drawing/2014/main" id="{2668B1E8-161D-EAF6-A24D-75B3FFECCBF3}"/>
              </a:ext>
            </a:extLst>
          </p:cNvPr>
          <p:cNvSpPr txBox="1"/>
          <p:nvPr/>
        </p:nvSpPr>
        <p:spPr>
          <a:xfrm>
            <a:off x="5929745" y="2638829"/>
            <a:ext cx="3153295" cy="553998"/>
          </a:xfrm>
          <a:prstGeom prst="rect">
            <a:avLst/>
          </a:prstGeom>
          <a:noFill/>
        </p:spPr>
        <p:txBody>
          <a:bodyPr wrap="square" rtlCol="0">
            <a:spAutoFit/>
          </a:bodyPr>
          <a:lstStyle/>
          <a:p>
            <a:r>
              <a:rPr lang="en-GB" sz="3000" b="1" dirty="0">
                <a:solidFill>
                  <a:srgbClr val="FF9900"/>
                </a:solidFill>
              </a:rPr>
              <a:t>Thick description?</a:t>
            </a:r>
          </a:p>
        </p:txBody>
      </p:sp>
      <p:sp>
        <p:nvSpPr>
          <p:cNvPr id="8" name="TextBox 7">
            <a:extLst>
              <a:ext uri="{FF2B5EF4-FFF2-40B4-BE49-F238E27FC236}">
                <a16:creationId xmlns:a16="http://schemas.microsoft.com/office/drawing/2014/main" id="{A1C42AE1-A580-AE31-566E-C004AA411465}"/>
              </a:ext>
            </a:extLst>
          </p:cNvPr>
          <p:cNvSpPr txBox="1"/>
          <p:nvPr/>
        </p:nvSpPr>
        <p:spPr>
          <a:xfrm>
            <a:off x="920773" y="3976594"/>
            <a:ext cx="2891444" cy="553998"/>
          </a:xfrm>
          <a:prstGeom prst="rect">
            <a:avLst/>
          </a:prstGeom>
          <a:noFill/>
        </p:spPr>
        <p:txBody>
          <a:bodyPr wrap="square" rtlCol="0">
            <a:spAutoFit/>
          </a:bodyPr>
          <a:lstStyle/>
          <a:p>
            <a:r>
              <a:rPr lang="en-GB" sz="3000" b="1" dirty="0">
                <a:solidFill>
                  <a:schemeClr val="accent4">
                    <a:lumMod val="75000"/>
                  </a:schemeClr>
                </a:solidFill>
              </a:rPr>
              <a:t>Tone of voice?</a:t>
            </a:r>
          </a:p>
        </p:txBody>
      </p:sp>
    </p:spTree>
    <p:extLst>
      <p:ext uri="{BB962C8B-B14F-4D97-AF65-F5344CB8AC3E}">
        <p14:creationId xmlns:p14="http://schemas.microsoft.com/office/powerpoint/2010/main" val="3834839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811934-9B84-210A-B66A-4FF442B80B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982369-F2C4-9CAB-FB10-BCFA37A62D9F}"/>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6" name="TextBox 5">
            <a:extLst>
              <a:ext uri="{FF2B5EF4-FFF2-40B4-BE49-F238E27FC236}">
                <a16:creationId xmlns:a16="http://schemas.microsoft.com/office/drawing/2014/main" id="{40FD6837-8CF6-5CDA-F5C0-1B883F029A5C}"/>
              </a:ext>
            </a:extLst>
          </p:cNvPr>
          <p:cNvSpPr txBox="1"/>
          <p:nvPr/>
        </p:nvSpPr>
        <p:spPr>
          <a:xfrm>
            <a:off x="1773380" y="5347273"/>
            <a:ext cx="4156365" cy="553998"/>
          </a:xfrm>
          <a:prstGeom prst="rect">
            <a:avLst/>
          </a:prstGeom>
          <a:noFill/>
        </p:spPr>
        <p:txBody>
          <a:bodyPr wrap="square" rtlCol="0">
            <a:spAutoFit/>
          </a:bodyPr>
          <a:lstStyle/>
          <a:p>
            <a:r>
              <a:rPr lang="en-GB" sz="3000" b="1" dirty="0">
                <a:solidFill>
                  <a:srgbClr val="6A22DE"/>
                </a:solidFill>
              </a:rPr>
              <a:t>Non-verbal responses?</a:t>
            </a:r>
          </a:p>
        </p:txBody>
      </p:sp>
      <p:sp>
        <p:nvSpPr>
          <p:cNvPr id="9" name="TextBox 8">
            <a:extLst>
              <a:ext uri="{FF2B5EF4-FFF2-40B4-BE49-F238E27FC236}">
                <a16:creationId xmlns:a16="http://schemas.microsoft.com/office/drawing/2014/main" id="{79C8B3DB-8562-A9C6-CED7-A0D31BDD6B61}"/>
              </a:ext>
            </a:extLst>
          </p:cNvPr>
          <p:cNvSpPr txBox="1"/>
          <p:nvPr/>
        </p:nvSpPr>
        <p:spPr>
          <a:xfrm>
            <a:off x="6008914" y="1108914"/>
            <a:ext cx="4354286" cy="2585323"/>
          </a:xfrm>
          <a:prstGeom prst="rect">
            <a:avLst/>
          </a:prstGeom>
          <a:noFill/>
          <a:ln>
            <a:solidFill>
              <a:srgbClr val="2B259B"/>
            </a:solidFill>
          </a:ln>
        </p:spPr>
        <p:txBody>
          <a:bodyPr wrap="square" rtlCol="0">
            <a:spAutoFit/>
          </a:bodyPr>
          <a:lstStyle/>
          <a:p>
            <a:r>
              <a:rPr lang="en-GB" dirty="0"/>
              <a:t>Such as:</a:t>
            </a:r>
          </a:p>
          <a:p>
            <a:pPr marL="285750" indent="-285750">
              <a:buFont typeface="Arial" panose="020B0604020202020204" pitchFamily="34" charset="0"/>
              <a:buChar char="•"/>
            </a:pPr>
            <a:r>
              <a:rPr lang="en-GB" dirty="0"/>
              <a:t>Facial expressions</a:t>
            </a:r>
          </a:p>
          <a:p>
            <a:pPr marL="285750" indent="-285750">
              <a:buFont typeface="Arial" panose="020B0604020202020204" pitchFamily="34" charset="0"/>
              <a:buChar char="•"/>
            </a:pPr>
            <a:r>
              <a:rPr lang="en-GB" dirty="0"/>
              <a:t>Gestures</a:t>
            </a:r>
          </a:p>
          <a:p>
            <a:pPr marL="285750" indent="-285750">
              <a:buFont typeface="Arial" panose="020B0604020202020204" pitchFamily="34" charset="0"/>
              <a:buChar char="•"/>
            </a:pPr>
            <a:r>
              <a:rPr lang="en-GB" dirty="0"/>
              <a:t>Posture</a:t>
            </a:r>
          </a:p>
          <a:p>
            <a:pPr marL="285750" indent="-285750">
              <a:buFont typeface="Arial" panose="020B0604020202020204" pitchFamily="34" charset="0"/>
              <a:buChar char="•"/>
            </a:pPr>
            <a:r>
              <a:rPr lang="en-GB" dirty="0"/>
              <a:t>Silences, pauses, hesitations</a:t>
            </a:r>
          </a:p>
          <a:p>
            <a:pPr marL="285750" indent="-285750">
              <a:buFont typeface="Arial" panose="020B0604020202020204" pitchFamily="34" charset="0"/>
              <a:buChar char="•"/>
            </a:pPr>
            <a:r>
              <a:rPr lang="en-GB" dirty="0"/>
              <a:t>Eye contact or gaze direction</a:t>
            </a:r>
          </a:p>
          <a:p>
            <a:pPr marL="285750" indent="-285750">
              <a:buFont typeface="Arial" panose="020B0604020202020204" pitchFamily="34" charset="0"/>
              <a:buChar char="•"/>
            </a:pPr>
            <a:r>
              <a:rPr lang="en-GB" dirty="0"/>
              <a:t>Breathing changes</a:t>
            </a:r>
          </a:p>
          <a:p>
            <a:pPr marL="285750" indent="-285750">
              <a:buFont typeface="Arial" panose="020B0604020202020204" pitchFamily="34" charset="0"/>
              <a:buChar char="•"/>
            </a:pPr>
            <a:r>
              <a:rPr lang="en-GB" dirty="0"/>
              <a:t>Non-verbal agreement or disagreement (nodding, shaking head)</a:t>
            </a:r>
          </a:p>
        </p:txBody>
      </p:sp>
      <p:sp>
        <p:nvSpPr>
          <p:cNvPr id="10" name="TextBox 9">
            <a:extLst>
              <a:ext uri="{FF2B5EF4-FFF2-40B4-BE49-F238E27FC236}">
                <a16:creationId xmlns:a16="http://schemas.microsoft.com/office/drawing/2014/main" id="{F6593CF9-2304-3058-10CB-44E0D686A44A}"/>
              </a:ext>
            </a:extLst>
          </p:cNvPr>
          <p:cNvSpPr txBox="1"/>
          <p:nvPr/>
        </p:nvSpPr>
        <p:spPr>
          <a:xfrm>
            <a:off x="889519" y="3334138"/>
            <a:ext cx="4354286" cy="923330"/>
          </a:xfrm>
          <a:prstGeom prst="rect">
            <a:avLst/>
          </a:prstGeom>
          <a:noFill/>
          <a:ln>
            <a:solidFill>
              <a:srgbClr val="2B259B"/>
            </a:solidFill>
          </a:ln>
        </p:spPr>
        <p:txBody>
          <a:bodyPr wrap="square" rtlCol="0">
            <a:spAutoFit/>
          </a:bodyPr>
          <a:lstStyle/>
          <a:p>
            <a:r>
              <a:rPr lang="en-GB" dirty="0"/>
              <a:t>Why should I use it?</a:t>
            </a:r>
          </a:p>
          <a:p>
            <a:r>
              <a:rPr lang="en-GB" dirty="0"/>
              <a:t>To show the real meaning of the words, e.g.</a:t>
            </a:r>
          </a:p>
          <a:p>
            <a:r>
              <a:rPr lang="en-GB" dirty="0"/>
              <a:t>“Yes, I’m fine” (participant wipes away tears)</a:t>
            </a:r>
          </a:p>
        </p:txBody>
      </p:sp>
      <p:sp>
        <p:nvSpPr>
          <p:cNvPr id="11" name="TextBox 10">
            <a:extLst>
              <a:ext uri="{FF2B5EF4-FFF2-40B4-BE49-F238E27FC236}">
                <a16:creationId xmlns:a16="http://schemas.microsoft.com/office/drawing/2014/main" id="{4CD2B912-71F5-3C9F-E02D-9685AA80FDD8}"/>
              </a:ext>
            </a:extLst>
          </p:cNvPr>
          <p:cNvSpPr txBox="1"/>
          <p:nvPr/>
        </p:nvSpPr>
        <p:spPr>
          <a:xfrm>
            <a:off x="6873551" y="4124131"/>
            <a:ext cx="4428930" cy="2031325"/>
          </a:xfrm>
          <a:prstGeom prst="rect">
            <a:avLst/>
          </a:prstGeom>
          <a:noFill/>
          <a:ln>
            <a:solidFill>
              <a:srgbClr val="2B259B"/>
            </a:solidFill>
          </a:ln>
        </p:spPr>
        <p:txBody>
          <a:bodyPr wrap="square" rtlCol="0">
            <a:spAutoFit/>
          </a:bodyPr>
          <a:lstStyle/>
          <a:p>
            <a:r>
              <a:rPr lang="en-GB" dirty="0"/>
              <a:t>When should I use it?</a:t>
            </a:r>
          </a:p>
          <a:p>
            <a:r>
              <a:rPr lang="en-GB" dirty="0"/>
              <a:t>In:</a:t>
            </a:r>
          </a:p>
          <a:p>
            <a:pPr marL="285750" indent="-285750">
              <a:buFont typeface="Arial" panose="020B0604020202020204" pitchFamily="34" charset="0"/>
              <a:buChar char="•"/>
            </a:pPr>
            <a:r>
              <a:rPr lang="en-GB" dirty="0"/>
              <a:t>Phenomenology</a:t>
            </a:r>
          </a:p>
          <a:p>
            <a:pPr marL="285750" indent="-285750">
              <a:buFont typeface="Arial" panose="020B0604020202020204" pitchFamily="34" charset="0"/>
              <a:buChar char="•"/>
            </a:pPr>
            <a:r>
              <a:rPr lang="en-GB" dirty="0"/>
              <a:t>Narrative research</a:t>
            </a:r>
          </a:p>
          <a:p>
            <a:pPr marL="285750" indent="-285750">
              <a:buFont typeface="Arial" panose="020B0604020202020204" pitchFamily="34" charset="0"/>
              <a:buChar char="•"/>
            </a:pPr>
            <a:r>
              <a:rPr lang="en-GB" dirty="0"/>
              <a:t>IPA</a:t>
            </a:r>
          </a:p>
          <a:p>
            <a:pPr marL="285750" indent="-285750">
              <a:buFont typeface="Arial" panose="020B0604020202020204" pitchFamily="34" charset="0"/>
              <a:buChar char="•"/>
            </a:pPr>
            <a:r>
              <a:rPr lang="en-GB" dirty="0"/>
              <a:t>If your study explores vulnerability, power, resistance, belonging or relationships</a:t>
            </a:r>
          </a:p>
        </p:txBody>
      </p:sp>
    </p:spTree>
    <p:extLst>
      <p:ext uri="{BB962C8B-B14F-4D97-AF65-F5344CB8AC3E}">
        <p14:creationId xmlns:p14="http://schemas.microsoft.com/office/powerpoint/2010/main" val="2652490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40DF9-D61C-9612-8B39-D86CAC003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E2DA54-26F8-823A-6C02-BE0398D1E6D8}"/>
              </a:ext>
            </a:extLst>
          </p:cNvPr>
          <p:cNvSpPr>
            <a:spLocks noGrp="1"/>
          </p:cNvSpPr>
          <p:nvPr>
            <p:ph type="title"/>
          </p:nvPr>
        </p:nvSpPr>
        <p:spPr/>
        <p:txBody>
          <a:bodyPr/>
          <a:lstStyle/>
          <a:p>
            <a:r>
              <a:rPr lang="en-GB" dirty="0"/>
              <a:t>Things to consider: </a:t>
            </a:r>
            <a:br>
              <a:rPr lang="en-GB" dirty="0"/>
            </a:br>
            <a:r>
              <a:rPr lang="en-GB" dirty="0"/>
              <a:t>transcription</a:t>
            </a:r>
          </a:p>
        </p:txBody>
      </p:sp>
      <p:sp>
        <p:nvSpPr>
          <p:cNvPr id="3" name="Content Placeholder 2">
            <a:extLst>
              <a:ext uri="{FF2B5EF4-FFF2-40B4-BE49-F238E27FC236}">
                <a16:creationId xmlns:a16="http://schemas.microsoft.com/office/drawing/2014/main" id="{956718D9-2831-3064-26E1-1B2BB1DB70AE}"/>
              </a:ext>
            </a:extLst>
          </p:cNvPr>
          <p:cNvSpPr>
            <a:spLocks noGrp="1"/>
          </p:cNvSpPr>
          <p:nvPr>
            <p:ph idx="1"/>
          </p:nvPr>
        </p:nvSpPr>
        <p:spPr>
          <a:xfrm>
            <a:off x="2609088" y="2525132"/>
            <a:ext cx="2406257" cy="800793"/>
          </a:xfrm>
        </p:spPr>
        <p:txBody>
          <a:bodyPr>
            <a:normAutofit/>
          </a:bodyPr>
          <a:lstStyle/>
          <a:p>
            <a:r>
              <a:rPr lang="en-GB" sz="3000" b="1" dirty="0">
                <a:solidFill>
                  <a:srgbClr val="FF00FF"/>
                </a:solidFill>
              </a:rPr>
              <a:t>Context?</a:t>
            </a:r>
          </a:p>
        </p:txBody>
      </p:sp>
      <p:sp>
        <p:nvSpPr>
          <p:cNvPr id="4" name="TextBox 3">
            <a:extLst>
              <a:ext uri="{FF2B5EF4-FFF2-40B4-BE49-F238E27FC236}">
                <a16:creationId xmlns:a16="http://schemas.microsoft.com/office/drawing/2014/main" id="{C86D79DE-7137-9591-AE65-4C5A77E9B544}"/>
              </a:ext>
            </a:extLst>
          </p:cNvPr>
          <p:cNvSpPr txBox="1"/>
          <p:nvPr/>
        </p:nvSpPr>
        <p:spPr>
          <a:xfrm>
            <a:off x="7408022" y="5142994"/>
            <a:ext cx="3336178" cy="861774"/>
          </a:xfrm>
          <a:prstGeom prst="rect">
            <a:avLst/>
          </a:prstGeom>
          <a:noFill/>
        </p:spPr>
        <p:txBody>
          <a:bodyPr wrap="square" rtlCol="0">
            <a:spAutoFit/>
          </a:bodyPr>
          <a:lstStyle/>
          <a:p>
            <a:r>
              <a:rPr lang="en-GB" sz="3000" b="1" dirty="0">
                <a:solidFill>
                  <a:srgbClr val="00B050"/>
                </a:solidFill>
              </a:rPr>
              <a:t>Verbatim?</a:t>
            </a:r>
          </a:p>
          <a:p>
            <a:r>
              <a:rPr lang="en-GB" sz="2000" b="1" dirty="0">
                <a:solidFill>
                  <a:srgbClr val="00B050"/>
                </a:solidFill>
              </a:rPr>
              <a:t> u</a:t>
            </a:r>
            <a:r>
              <a:rPr lang="en-GB" sz="2000" b="1" i="0" dirty="0">
                <a:solidFill>
                  <a:srgbClr val="00B050"/>
                </a:solidFill>
                <a:effectLst/>
              </a:rPr>
              <a:t>m / ah</a:t>
            </a:r>
            <a:r>
              <a:rPr lang="en-GB" sz="2000" b="1" dirty="0">
                <a:solidFill>
                  <a:srgbClr val="00B050"/>
                </a:solidFill>
              </a:rPr>
              <a:t> /</a:t>
            </a:r>
            <a:r>
              <a:rPr lang="en-GB" sz="2000" b="1" i="0" dirty="0">
                <a:solidFill>
                  <a:srgbClr val="00B050"/>
                </a:solidFill>
                <a:effectLst/>
              </a:rPr>
              <a:t> like </a:t>
            </a:r>
            <a:endParaRPr lang="en-GB" sz="2000" b="1" dirty="0">
              <a:solidFill>
                <a:srgbClr val="00B050"/>
              </a:solidFill>
            </a:endParaRPr>
          </a:p>
        </p:txBody>
      </p:sp>
      <p:sp>
        <p:nvSpPr>
          <p:cNvPr id="5" name="TextBox 4">
            <a:extLst>
              <a:ext uri="{FF2B5EF4-FFF2-40B4-BE49-F238E27FC236}">
                <a16:creationId xmlns:a16="http://schemas.microsoft.com/office/drawing/2014/main" id="{637AE8BF-ABFF-7CB6-3897-A3B0FE572B3C}"/>
              </a:ext>
            </a:extLst>
          </p:cNvPr>
          <p:cNvSpPr txBox="1"/>
          <p:nvPr/>
        </p:nvSpPr>
        <p:spPr>
          <a:xfrm>
            <a:off x="8562110" y="3942172"/>
            <a:ext cx="2776450" cy="553998"/>
          </a:xfrm>
          <a:prstGeom prst="rect">
            <a:avLst/>
          </a:prstGeom>
          <a:noFill/>
        </p:spPr>
        <p:txBody>
          <a:bodyPr wrap="square" rtlCol="0">
            <a:spAutoFit/>
          </a:bodyPr>
          <a:lstStyle/>
          <a:p>
            <a:r>
              <a:rPr lang="en-GB" sz="3000" b="1" dirty="0">
                <a:solidFill>
                  <a:schemeClr val="accent2"/>
                </a:solidFill>
              </a:rPr>
              <a:t>Pseudonyms?</a:t>
            </a:r>
          </a:p>
        </p:txBody>
      </p:sp>
      <p:sp>
        <p:nvSpPr>
          <p:cNvPr id="6" name="TextBox 5">
            <a:extLst>
              <a:ext uri="{FF2B5EF4-FFF2-40B4-BE49-F238E27FC236}">
                <a16:creationId xmlns:a16="http://schemas.microsoft.com/office/drawing/2014/main" id="{0306F287-3488-6960-5D70-F3A99E7F8864}"/>
              </a:ext>
            </a:extLst>
          </p:cNvPr>
          <p:cNvSpPr txBox="1"/>
          <p:nvPr/>
        </p:nvSpPr>
        <p:spPr>
          <a:xfrm>
            <a:off x="1773380" y="5347273"/>
            <a:ext cx="4156365" cy="553998"/>
          </a:xfrm>
          <a:prstGeom prst="rect">
            <a:avLst/>
          </a:prstGeom>
          <a:noFill/>
        </p:spPr>
        <p:txBody>
          <a:bodyPr wrap="square" rtlCol="0">
            <a:spAutoFit/>
          </a:bodyPr>
          <a:lstStyle/>
          <a:p>
            <a:r>
              <a:rPr lang="en-GB" sz="3000" b="1" dirty="0">
                <a:solidFill>
                  <a:srgbClr val="6A22DE"/>
                </a:solidFill>
              </a:rPr>
              <a:t>Non-verbal responses?</a:t>
            </a:r>
          </a:p>
        </p:txBody>
      </p:sp>
      <p:sp>
        <p:nvSpPr>
          <p:cNvPr id="7" name="TextBox 6">
            <a:extLst>
              <a:ext uri="{FF2B5EF4-FFF2-40B4-BE49-F238E27FC236}">
                <a16:creationId xmlns:a16="http://schemas.microsoft.com/office/drawing/2014/main" id="{08FE4110-19BE-8EB2-9767-82569EA74014}"/>
              </a:ext>
            </a:extLst>
          </p:cNvPr>
          <p:cNvSpPr txBox="1"/>
          <p:nvPr/>
        </p:nvSpPr>
        <p:spPr>
          <a:xfrm>
            <a:off x="5929745" y="2638829"/>
            <a:ext cx="3153295" cy="553998"/>
          </a:xfrm>
          <a:prstGeom prst="rect">
            <a:avLst/>
          </a:prstGeom>
          <a:noFill/>
        </p:spPr>
        <p:txBody>
          <a:bodyPr wrap="square" rtlCol="0">
            <a:spAutoFit/>
          </a:bodyPr>
          <a:lstStyle/>
          <a:p>
            <a:r>
              <a:rPr lang="en-GB" sz="3000" b="1" dirty="0">
                <a:solidFill>
                  <a:srgbClr val="FF9900"/>
                </a:solidFill>
              </a:rPr>
              <a:t>Thick description?</a:t>
            </a:r>
          </a:p>
        </p:txBody>
      </p:sp>
      <p:sp>
        <p:nvSpPr>
          <p:cNvPr id="8" name="TextBox 7">
            <a:extLst>
              <a:ext uri="{FF2B5EF4-FFF2-40B4-BE49-F238E27FC236}">
                <a16:creationId xmlns:a16="http://schemas.microsoft.com/office/drawing/2014/main" id="{953DE840-00D5-AB7D-DB50-FE2E87500EA2}"/>
              </a:ext>
            </a:extLst>
          </p:cNvPr>
          <p:cNvSpPr txBox="1"/>
          <p:nvPr/>
        </p:nvSpPr>
        <p:spPr>
          <a:xfrm>
            <a:off x="920773" y="3976594"/>
            <a:ext cx="2891444" cy="553998"/>
          </a:xfrm>
          <a:prstGeom prst="rect">
            <a:avLst/>
          </a:prstGeom>
          <a:noFill/>
        </p:spPr>
        <p:txBody>
          <a:bodyPr wrap="square" rtlCol="0">
            <a:spAutoFit/>
          </a:bodyPr>
          <a:lstStyle/>
          <a:p>
            <a:r>
              <a:rPr lang="en-GB" sz="3000" b="1" dirty="0">
                <a:solidFill>
                  <a:schemeClr val="accent4">
                    <a:lumMod val="75000"/>
                  </a:schemeClr>
                </a:solidFill>
              </a:rPr>
              <a:t>Tone of voice?</a:t>
            </a:r>
          </a:p>
        </p:txBody>
      </p:sp>
    </p:spTree>
    <p:extLst>
      <p:ext uri="{BB962C8B-B14F-4D97-AF65-F5344CB8AC3E}">
        <p14:creationId xmlns:p14="http://schemas.microsoft.com/office/powerpoint/2010/main" val="3832321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94D25-50F9-BAB2-E17C-2609502F2418}"/>
              </a:ext>
            </a:extLst>
          </p:cNvPr>
          <p:cNvSpPr>
            <a:spLocks noGrp="1"/>
          </p:cNvSpPr>
          <p:nvPr>
            <p:ph type="title"/>
          </p:nvPr>
        </p:nvSpPr>
        <p:spPr/>
        <p:txBody>
          <a:bodyPr/>
          <a:lstStyle/>
          <a:p>
            <a:r>
              <a:rPr lang="en-GB" dirty="0"/>
              <a:t>What does Verbatim mean?</a:t>
            </a:r>
          </a:p>
        </p:txBody>
      </p:sp>
      <p:sp>
        <p:nvSpPr>
          <p:cNvPr id="12" name="Text Placeholder 11">
            <a:extLst>
              <a:ext uri="{FF2B5EF4-FFF2-40B4-BE49-F238E27FC236}">
                <a16:creationId xmlns:a16="http://schemas.microsoft.com/office/drawing/2014/main" id="{F9790DB8-2EB7-22C2-4FAA-CBF22208B0A0}"/>
              </a:ext>
            </a:extLst>
          </p:cNvPr>
          <p:cNvSpPr>
            <a:spLocks noGrp="1"/>
          </p:cNvSpPr>
          <p:nvPr>
            <p:ph type="body" idx="1"/>
          </p:nvPr>
        </p:nvSpPr>
        <p:spPr/>
        <p:txBody>
          <a:bodyPr/>
          <a:lstStyle/>
          <a:p>
            <a:r>
              <a:rPr lang="en-GB" dirty="0">
                <a:solidFill>
                  <a:schemeClr val="accent5"/>
                </a:solidFill>
              </a:rPr>
              <a:t>Clean verbatim:</a:t>
            </a:r>
          </a:p>
        </p:txBody>
      </p:sp>
      <p:sp>
        <p:nvSpPr>
          <p:cNvPr id="7" name="Content Placeholder 6">
            <a:extLst>
              <a:ext uri="{FF2B5EF4-FFF2-40B4-BE49-F238E27FC236}">
                <a16:creationId xmlns:a16="http://schemas.microsoft.com/office/drawing/2014/main" id="{BBB8C077-EBE2-7CD5-9D08-6597E2810381}"/>
              </a:ext>
            </a:extLst>
          </p:cNvPr>
          <p:cNvSpPr>
            <a:spLocks noGrp="1"/>
          </p:cNvSpPr>
          <p:nvPr>
            <p:ph sz="half" idx="2"/>
          </p:nvPr>
        </p:nvSpPr>
        <p:spPr/>
        <p:txBody>
          <a:bodyPr>
            <a:normAutofit fontScale="70000" lnSpcReduction="20000"/>
          </a:bodyPr>
          <a:lstStyle/>
          <a:p>
            <a:r>
              <a:rPr lang="en-GB" dirty="0"/>
              <a:t>Capture all spoken words but removes irrelevant fillers:</a:t>
            </a:r>
          </a:p>
          <a:p>
            <a:r>
              <a:rPr lang="en-GB" dirty="0"/>
              <a:t>Um, like, false starts</a:t>
            </a:r>
          </a:p>
          <a:p>
            <a:r>
              <a:rPr lang="en-GB" dirty="0"/>
              <a:t>Tidies grammar lightly</a:t>
            </a:r>
          </a:p>
          <a:p>
            <a:r>
              <a:rPr lang="en-GB" dirty="0"/>
              <a:t>Keeps the meaning intact</a:t>
            </a:r>
          </a:p>
          <a:p>
            <a:r>
              <a:rPr lang="en-GB" dirty="0"/>
              <a:t>Does not capture every sound</a:t>
            </a:r>
          </a:p>
          <a:p>
            <a:pPr marL="0" indent="0">
              <a:buNone/>
            </a:pPr>
            <a:endParaRPr lang="en-GB" dirty="0"/>
          </a:p>
        </p:txBody>
      </p:sp>
      <p:sp>
        <p:nvSpPr>
          <p:cNvPr id="13" name="Text Placeholder 12">
            <a:extLst>
              <a:ext uri="{FF2B5EF4-FFF2-40B4-BE49-F238E27FC236}">
                <a16:creationId xmlns:a16="http://schemas.microsoft.com/office/drawing/2014/main" id="{37FE7945-F7D4-B316-F45A-C61AA9535B5A}"/>
              </a:ext>
            </a:extLst>
          </p:cNvPr>
          <p:cNvSpPr>
            <a:spLocks noGrp="1"/>
          </p:cNvSpPr>
          <p:nvPr>
            <p:ph type="body" sz="quarter" idx="3"/>
          </p:nvPr>
        </p:nvSpPr>
        <p:spPr/>
        <p:txBody>
          <a:bodyPr/>
          <a:lstStyle/>
          <a:p>
            <a:r>
              <a:rPr lang="en-GB" dirty="0">
                <a:solidFill>
                  <a:schemeClr val="accent5"/>
                </a:solidFill>
              </a:rPr>
              <a:t>Full (or strict) verbatim</a:t>
            </a:r>
          </a:p>
        </p:txBody>
      </p:sp>
      <p:sp>
        <p:nvSpPr>
          <p:cNvPr id="8" name="Content Placeholder 7">
            <a:extLst>
              <a:ext uri="{FF2B5EF4-FFF2-40B4-BE49-F238E27FC236}">
                <a16:creationId xmlns:a16="http://schemas.microsoft.com/office/drawing/2014/main" id="{1E3C4468-77FF-9535-6500-30FFE389C314}"/>
              </a:ext>
            </a:extLst>
          </p:cNvPr>
          <p:cNvSpPr>
            <a:spLocks noGrp="1"/>
          </p:cNvSpPr>
          <p:nvPr>
            <p:ph sz="quarter" idx="4"/>
          </p:nvPr>
        </p:nvSpPr>
        <p:spPr/>
        <p:txBody>
          <a:bodyPr>
            <a:normAutofit fontScale="70000" lnSpcReduction="20000"/>
          </a:bodyPr>
          <a:lstStyle/>
          <a:p>
            <a:r>
              <a:rPr lang="en-GB" dirty="0"/>
              <a:t>Capture </a:t>
            </a:r>
            <a:r>
              <a:rPr lang="en-GB" b="1" dirty="0"/>
              <a:t>everything</a:t>
            </a:r>
            <a:r>
              <a:rPr lang="en-GB" dirty="0"/>
              <a:t> the participant says, including:</a:t>
            </a:r>
          </a:p>
          <a:p>
            <a:r>
              <a:rPr lang="en-GB" dirty="0"/>
              <a:t>Um, uh, er</a:t>
            </a:r>
          </a:p>
          <a:p>
            <a:r>
              <a:rPr lang="en-GB" dirty="0"/>
              <a:t>False starts</a:t>
            </a:r>
          </a:p>
          <a:p>
            <a:r>
              <a:rPr lang="en-GB" dirty="0"/>
              <a:t>Pauses</a:t>
            </a:r>
          </a:p>
          <a:p>
            <a:r>
              <a:rPr lang="en-GB" dirty="0"/>
              <a:t>Repetitions</a:t>
            </a:r>
          </a:p>
          <a:p>
            <a:r>
              <a:rPr lang="en-GB" dirty="0"/>
              <a:t>Emotional non-</a:t>
            </a:r>
            <a:r>
              <a:rPr lang="en-GB" dirty="0" err="1"/>
              <a:t>verbals</a:t>
            </a:r>
            <a:r>
              <a:rPr lang="en-GB" dirty="0"/>
              <a:t> (laugh, sigh, crying)</a:t>
            </a:r>
          </a:p>
          <a:p>
            <a:r>
              <a:rPr lang="en-GB" dirty="0"/>
              <a:t>Interruptions</a:t>
            </a:r>
          </a:p>
          <a:p>
            <a:r>
              <a:rPr lang="en-GB" dirty="0"/>
              <a:t>Overlaps</a:t>
            </a:r>
          </a:p>
          <a:p>
            <a:r>
              <a:rPr lang="en-GB" dirty="0"/>
              <a:t>Tone or emphasis</a:t>
            </a:r>
          </a:p>
        </p:txBody>
      </p:sp>
      <p:sp>
        <p:nvSpPr>
          <p:cNvPr id="9" name="TextBox 8">
            <a:extLst>
              <a:ext uri="{FF2B5EF4-FFF2-40B4-BE49-F238E27FC236}">
                <a16:creationId xmlns:a16="http://schemas.microsoft.com/office/drawing/2014/main" id="{B91831BC-DEB5-E47C-9B0F-D7FE5FA694D9}"/>
              </a:ext>
            </a:extLst>
          </p:cNvPr>
          <p:cNvSpPr txBox="1"/>
          <p:nvPr/>
        </p:nvSpPr>
        <p:spPr>
          <a:xfrm>
            <a:off x="354564" y="5380888"/>
            <a:ext cx="2736980" cy="1200329"/>
          </a:xfrm>
          <a:prstGeom prst="rect">
            <a:avLst/>
          </a:prstGeom>
          <a:noFill/>
          <a:ln>
            <a:solidFill>
              <a:schemeClr val="accent5"/>
            </a:solidFill>
          </a:ln>
        </p:spPr>
        <p:txBody>
          <a:bodyPr wrap="square" rtlCol="0">
            <a:spAutoFit/>
          </a:bodyPr>
          <a:lstStyle/>
          <a:p>
            <a:r>
              <a:rPr lang="en-GB" dirty="0"/>
              <a:t>Most common in:</a:t>
            </a:r>
          </a:p>
          <a:p>
            <a:r>
              <a:rPr lang="en-GB" dirty="0"/>
              <a:t>Thematic analysis</a:t>
            </a:r>
          </a:p>
          <a:p>
            <a:r>
              <a:rPr lang="en-GB" dirty="0"/>
              <a:t>Qualitative content analysis</a:t>
            </a:r>
          </a:p>
          <a:p>
            <a:r>
              <a:rPr lang="en-GB" dirty="0"/>
              <a:t>Case studies</a:t>
            </a:r>
          </a:p>
        </p:txBody>
      </p:sp>
      <p:sp>
        <p:nvSpPr>
          <p:cNvPr id="11" name="TextBox 10">
            <a:extLst>
              <a:ext uri="{FF2B5EF4-FFF2-40B4-BE49-F238E27FC236}">
                <a16:creationId xmlns:a16="http://schemas.microsoft.com/office/drawing/2014/main" id="{E4709CCB-36B6-5414-34C3-09BB088FF8E3}"/>
              </a:ext>
            </a:extLst>
          </p:cNvPr>
          <p:cNvSpPr txBox="1"/>
          <p:nvPr/>
        </p:nvSpPr>
        <p:spPr>
          <a:xfrm>
            <a:off x="9455019" y="5380889"/>
            <a:ext cx="2382417" cy="1200329"/>
          </a:xfrm>
          <a:prstGeom prst="rect">
            <a:avLst/>
          </a:prstGeom>
          <a:noFill/>
          <a:ln>
            <a:solidFill>
              <a:schemeClr val="accent5"/>
            </a:solidFill>
          </a:ln>
        </p:spPr>
        <p:txBody>
          <a:bodyPr wrap="square" rtlCol="0">
            <a:spAutoFit/>
          </a:bodyPr>
          <a:lstStyle/>
          <a:p>
            <a:r>
              <a:rPr lang="en-GB" dirty="0"/>
              <a:t>Most common in:</a:t>
            </a:r>
          </a:p>
          <a:p>
            <a:pPr marL="285750" indent="-285750">
              <a:buFont typeface="Arial" panose="020B0604020202020204" pitchFamily="34" charset="0"/>
              <a:buChar char="•"/>
            </a:pPr>
            <a:r>
              <a:rPr lang="en-GB" dirty="0"/>
              <a:t>Phenomenology</a:t>
            </a:r>
          </a:p>
          <a:p>
            <a:pPr marL="285750" indent="-285750">
              <a:buFont typeface="Arial" panose="020B0604020202020204" pitchFamily="34" charset="0"/>
              <a:buChar char="•"/>
            </a:pPr>
            <a:r>
              <a:rPr lang="en-GB" dirty="0"/>
              <a:t>IPA</a:t>
            </a:r>
          </a:p>
          <a:p>
            <a:pPr marL="285750" indent="-285750">
              <a:buFont typeface="Arial" panose="020B0604020202020204" pitchFamily="34" charset="0"/>
              <a:buChar char="•"/>
            </a:pPr>
            <a:r>
              <a:rPr lang="en-GB" dirty="0"/>
              <a:t>Narrative methods</a:t>
            </a:r>
          </a:p>
        </p:txBody>
      </p:sp>
    </p:spTree>
    <p:extLst>
      <p:ext uri="{BB962C8B-B14F-4D97-AF65-F5344CB8AC3E}">
        <p14:creationId xmlns:p14="http://schemas.microsoft.com/office/powerpoint/2010/main" val="20241074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998C9-C7D0-79A4-3B04-4CECD4AD2186}"/>
              </a:ext>
            </a:extLst>
          </p:cNvPr>
          <p:cNvSpPr>
            <a:spLocks noGrp="1"/>
          </p:cNvSpPr>
          <p:nvPr>
            <p:ph type="title"/>
          </p:nvPr>
        </p:nvSpPr>
        <p:spPr/>
        <p:txBody>
          <a:bodyPr/>
          <a:lstStyle/>
          <a:p>
            <a:r>
              <a:rPr lang="en-GB" dirty="0"/>
              <a:t>The most important thing?</a:t>
            </a:r>
          </a:p>
        </p:txBody>
      </p:sp>
      <p:sp>
        <p:nvSpPr>
          <p:cNvPr id="10" name="Content Placeholder 9">
            <a:extLst>
              <a:ext uri="{FF2B5EF4-FFF2-40B4-BE49-F238E27FC236}">
                <a16:creationId xmlns:a16="http://schemas.microsoft.com/office/drawing/2014/main" id="{9BBC956D-308C-F0A8-7D85-3D5F9474848D}"/>
              </a:ext>
            </a:extLst>
          </p:cNvPr>
          <p:cNvSpPr>
            <a:spLocks noGrp="1"/>
          </p:cNvSpPr>
          <p:nvPr>
            <p:ph idx="1"/>
          </p:nvPr>
        </p:nvSpPr>
        <p:spPr>
          <a:xfrm>
            <a:off x="180392" y="2447344"/>
            <a:ext cx="11582399" cy="4023360"/>
          </a:xfrm>
        </p:spPr>
        <p:txBody>
          <a:bodyPr>
            <a:normAutofit fontScale="92500" lnSpcReduction="20000"/>
          </a:bodyPr>
          <a:lstStyle/>
          <a:p>
            <a:r>
              <a:rPr lang="en-US" sz="19500" dirty="0"/>
              <a:t>Consistency</a:t>
            </a:r>
          </a:p>
          <a:p>
            <a:endParaRPr lang="en-GB" dirty="0"/>
          </a:p>
        </p:txBody>
      </p:sp>
      <p:pic>
        <p:nvPicPr>
          <p:cNvPr id="12" name="Graphic 11" descr="Clock outline">
            <a:extLst>
              <a:ext uri="{FF2B5EF4-FFF2-40B4-BE49-F238E27FC236}">
                <a16:creationId xmlns:a16="http://schemas.microsoft.com/office/drawing/2014/main" id="{771E6FA6-A0D2-1F6E-4D08-80B4CD00A11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982130" y="5708780"/>
            <a:ext cx="914400" cy="914400"/>
          </a:xfrm>
          <a:prstGeom prst="rect">
            <a:avLst/>
          </a:prstGeom>
        </p:spPr>
      </p:pic>
    </p:spTree>
    <p:extLst>
      <p:ext uri="{BB962C8B-B14F-4D97-AF65-F5344CB8AC3E}">
        <p14:creationId xmlns:p14="http://schemas.microsoft.com/office/powerpoint/2010/main" val="48921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AE97-2600-5D5E-4A65-6585ABF1AD35}"/>
              </a:ext>
            </a:extLst>
          </p:cNvPr>
          <p:cNvSpPr>
            <a:spLocks noGrp="1"/>
          </p:cNvSpPr>
          <p:nvPr>
            <p:ph type="title"/>
          </p:nvPr>
        </p:nvSpPr>
        <p:spPr/>
        <p:txBody>
          <a:bodyPr/>
          <a:lstStyle/>
          <a:p>
            <a:r>
              <a:rPr lang="en-GB" dirty="0"/>
              <a:t>Other Things to consider: transcription</a:t>
            </a:r>
          </a:p>
        </p:txBody>
      </p:sp>
      <p:sp>
        <p:nvSpPr>
          <p:cNvPr id="3" name="Content Placeholder 2">
            <a:extLst>
              <a:ext uri="{FF2B5EF4-FFF2-40B4-BE49-F238E27FC236}">
                <a16:creationId xmlns:a16="http://schemas.microsoft.com/office/drawing/2014/main" id="{ABC3B862-7346-0B8E-D922-A306B06BEF67}"/>
              </a:ext>
            </a:extLst>
          </p:cNvPr>
          <p:cNvSpPr>
            <a:spLocks noGrp="1"/>
          </p:cNvSpPr>
          <p:nvPr>
            <p:ph idx="1"/>
          </p:nvPr>
        </p:nvSpPr>
        <p:spPr/>
        <p:txBody>
          <a:bodyPr>
            <a:normAutofit fontScale="92500" lnSpcReduction="20000"/>
          </a:bodyPr>
          <a:lstStyle/>
          <a:p>
            <a:pPr algn="l" fontAlgn="ctr">
              <a:spcBef>
                <a:spcPts val="750"/>
              </a:spcBef>
              <a:spcAft>
                <a:spcPts val="600"/>
              </a:spcAft>
              <a:buFont typeface="Arial" panose="020B0604020202020204" pitchFamily="34" charset="0"/>
              <a:buChar char="•"/>
            </a:pPr>
            <a:r>
              <a:rPr lang="en-GB" b="1" i="0" dirty="0">
                <a:solidFill>
                  <a:srgbClr val="001D35"/>
                </a:solidFill>
                <a:effectLst/>
                <a:latin typeface="Google Sans"/>
              </a:rPr>
              <a:t> </a:t>
            </a:r>
            <a:r>
              <a:rPr lang="en-GB" b="1" i="0" dirty="0">
                <a:solidFill>
                  <a:srgbClr val="001D35"/>
                </a:solidFill>
                <a:effectLst/>
              </a:rPr>
              <a:t>Speaker labels:</a:t>
            </a:r>
            <a:r>
              <a:rPr lang="en-GB" b="0" i="0" dirty="0">
                <a:solidFill>
                  <a:srgbClr val="001D35"/>
                </a:solidFill>
                <a:effectLst/>
              </a:rPr>
              <a:t> Clearly identify who is speaking at each turn using speaker labels (e.g.: Interviewer: / Interviewee:);</a:t>
            </a:r>
          </a:p>
          <a:p>
            <a:pPr algn="l" fontAlgn="ctr">
              <a:spcBef>
                <a:spcPts val="750"/>
              </a:spcBef>
              <a:spcAft>
                <a:spcPts val="600"/>
              </a:spcAft>
              <a:buFont typeface="Arial" panose="020B0604020202020204" pitchFamily="34" charset="0"/>
              <a:buChar char="•"/>
            </a:pPr>
            <a:r>
              <a:rPr lang="en-GB" b="1" i="0" dirty="0">
                <a:solidFill>
                  <a:srgbClr val="001D35"/>
                </a:solidFill>
                <a:effectLst/>
              </a:rPr>
              <a:t> Timestamps (optional):</a:t>
            </a:r>
            <a:r>
              <a:rPr lang="en-GB" b="0" i="0" dirty="0">
                <a:solidFill>
                  <a:srgbClr val="001D35"/>
                </a:solidFill>
                <a:effectLst/>
              </a:rPr>
              <a:t> Consider adding timestamps to reference specific sections of the interview;</a:t>
            </a:r>
          </a:p>
          <a:p>
            <a:pPr algn="l" fontAlgn="ctr">
              <a:spcBef>
                <a:spcPts val="750"/>
              </a:spcBef>
              <a:spcAft>
                <a:spcPts val="600"/>
              </a:spcAft>
              <a:buFont typeface="Arial" panose="020B0604020202020204" pitchFamily="34" charset="0"/>
              <a:buChar char="•"/>
            </a:pPr>
            <a:r>
              <a:rPr lang="en-GB" b="1" i="0" dirty="0">
                <a:solidFill>
                  <a:srgbClr val="001D35"/>
                </a:solidFill>
                <a:effectLst/>
              </a:rPr>
              <a:t> Line breaks:</a:t>
            </a:r>
            <a:r>
              <a:rPr lang="en-GB" b="0" i="0" dirty="0">
                <a:solidFill>
                  <a:srgbClr val="001D35"/>
                </a:solidFill>
                <a:effectLst/>
              </a:rPr>
              <a:t> Use line breaks to separate turns of speech and maintain readability; </a:t>
            </a:r>
          </a:p>
          <a:p>
            <a:pPr algn="l" fontAlgn="ctr">
              <a:spcBef>
                <a:spcPts val="750"/>
              </a:spcBef>
              <a:spcAft>
                <a:spcPts val="600"/>
              </a:spcAft>
              <a:buFont typeface="Arial" panose="020B0604020202020204" pitchFamily="34" charset="0"/>
              <a:buChar char="•"/>
            </a:pPr>
            <a:r>
              <a:rPr lang="en-GB" b="1" i="0" dirty="0">
                <a:solidFill>
                  <a:srgbClr val="001D35"/>
                </a:solidFill>
                <a:effectLst/>
              </a:rPr>
              <a:t> Interview information:</a:t>
            </a:r>
            <a:r>
              <a:rPr lang="en-GB" b="0" i="0" dirty="0">
                <a:solidFill>
                  <a:srgbClr val="001D35"/>
                </a:solidFill>
                <a:effectLst/>
              </a:rPr>
              <a:t> Include the date, time, and location of the interview in the transcript;</a:t>
            </a:r>
          </a:p>
          <a:p>
            <a:pPr algn="l" fontAlgn="ctr">
              <a:spcBef>
                <a:spcPts val="750"/>
              </a:spcBef>
              <a:spcAft>
                <a:spcPts val="600"/>
              </a:spcAft>
              <a:buFont typeface="Arial" panose="020B0604020202020204" pitchFamily="34" charset="0"/>
              <a:buChar char="•"/>
            </a:pPr>
            <a:r>
              <a:rPr lang="en-GB" b="1" i="0" dirty="0">
                <a:solidFill>
                  <a:srgbClr val="001D35"/>
                </a:solidFill>
                <a:effectLst/>
              </a:rPr>
              <a:t> Unique identifier:</a:t>
            </a:r>
            <a:r>
              <a:rPr lang="en-GB" b="0" i="0" dirty="0">
                <a:solidFill>
                  <a:srgbClr val="001D35"/>
                </a:solidFill>
                <a:effectLst/>
              </a:rPr>
              <a:t> Include a unique identifier for each transcript (e.g., name or number);</a:t>
            </a:r>
          </a:p>
          <a:p>
            <a:pPr algn="l">
              <a:spcBef>
                <a:spcPts val="750"/>
              </a:spcBef>
              <a:spcAft>
                <a:spcPts val="1500"/>
              </a:spcAft>
              <a:buFont typeface="Arial" panose="020B0604020202020204" pitchFamily="34" charset="0"/>
              <a:buChar char="•"/>
            </a:pPr>
            <a:r>
              <a:rPr lang="en-GB" b="1" i="0" dirty="0">
                <a:solidFill>
                  <a:srgbClr val="001D35"/>
                </a:solidFill>
                <a:effectLst/>
              </a:rPr>
              <a:t> Uniform layout:</a:t>
            </a:r>
            <a:r>
              <a:rPr lang="en-GB" b="0" i="0" dirty="0">
                <a:solidFill>
                  <a:srgbClr val="001D35"/>
                </a:solidFill>
                <a:effectLst/>
              </a:rPr>
              <a:t> Maintain a consistent layout throughout the project. </a:t>
            </a:r>
          </a:p>
          <a:p>
            <a:endParaRPr lang="en-GB" dirty="0"/>
          </a:p>
        </p:txBody>
      </p:sp>
    </p:spTree>
    <p:extLst>
      <p:ext uri="{BB962C8B-B14F-4D97-AF65-F5344CB8AC3E}">
        <p14:creationId xmlns:p14="http://schemas.microsoft.com/office/powerpoint/2010/main" val="12456283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389F7-BE3B-2E5D-B403-4E5B6D69E5E9}"/>
              </a:ext>
            </a:extLst>
          </p:cNvPr>
          <p:cNvSpPr>
            <a:spLocks noGrp="1"/>
          </p:cNvSpPr>
          <p:nvPr>
            <p:ph type="title"/>
          </p:nvPr>
        </p:nvSpPr>
        <p:spPr/>
        <p:txBody>
          <a:bodyPr/>
          <a:lstStyle/>
          <a:p>
            <a:r>
              <a:rPr lang="en-GB" dirty="0"/>
              <a:t>examples</a:t>
            </a:r>
          </a:p>
        </p:txBody>
      </p:sp>
      <p:pic>
        <p:nvPicPr>
          <p:cNvPr id="5" name="Content Placeholder 4" descr="A paper with text on it&#10;&#10;AI-generated content may be incorrect.">
            <a:extLst>
              <a:ext uri="{FF2B5EF4-FFF2-40B4-BE49-F238E27FC236}">
                <a16:creationId xmlns:a16="http://schemas.microsoft.com/office/drawing/2014/main" id="{6C265941-EEB8-1806-49BA-9E9E3E986B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56220" y="132859"/>
            <a:ext cx="5205539" cy="6592282"/>
          </a:xfrm>
        </p:spPr>
      </p:pic>
      <p:pic>
        <p:nvPicPr>
          <p:cNvPr id="7" name="Picture 6" descr="A close-up of a paper&#10;&#10;AI-generated content may be incorrect.">
            <a:extLst>
              <a:ext uri="{FF2B5EF4-FFF2-40B4-BE49-F238E27FC236}">
                <a16:creationId xmlns:a16="http://schemas.microsoft.com/office/drawing/2014/main" id="{9B55C375-DB05-1A28-C226-DD7F62DF2A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2478" y="3360797"/>
            <a:ext cx="5253304" cy="2000065"/>
          </a:xfrm>
          <a:prstGeom prst="rect">
            <a:avLst/>
          </a:prstGeom>
        </p:spPr>
      </p:pic>
    </p:spTree>
    <p:extLst>
      <p:ext uri="{BB962C8B-B14F-4D97-AF65-F5344CB8AC3E}">
        <p14:creationId xmlns:p14="http://schemas.microsoft.com/office/powerpoint/2010/main" val="41843351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AA79480-0C81-D152-BAC8-71B0E1CC4CC9}"/>
              </a:ext>
            </a:extLst>
          </p:cNvPr>
          <p:cNvPicPr>
            <a:picLocks noChangeAspect="1"/>
          </p:cNvPicPr>
          <p:nvPr/>
        </p:nvPicPr>
        <p:blipFill rotWithShape="1">
          <a:blip r:embed="rId2">
            <a:alphaModFix amt="45000"/>
          </a:blip>
          <a:srcRect l="3135" r="1" b="1"/>
          <a:stretch/>
        </p:blipFill>
        <p:spPr>
          <a:xfrm>
            <a:off x="20" y="-1"/>
            <a:ext cx="12188932" cy="6858000"/>
          </a:xfrm>
          <a:prstGeom prst="rect">
            <a:avLst/>
          </a:prstGeom>
        </p:spPr>
      </p:pic>
      <p:sp>
        <p:nvSpPr>
          <p:cNvPr id="4" name="Title 3">
            <a:extLst>
              <a:ext uri="{FF2B5EF4-FFF2-40B4-BE49-F238E27FC236}">
                <a16:creationId xmlns:a16="http://schemas.microsoft.com/office/drawing/2014/main" id="{8FE0AA09-46D0-8B70-7D07-59B64824E6EE}"/>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a:solidFill>
                  <a:schemeClr val="tx1"/>
                </a:solidFill>
                <a:latin typeface="+mj-lt"/>
                <a:ea typeface="+mj-ea"/>
                <a:cs typeface="+mj-cs"/>
              </a:rPr>
              <a:t>Presentation of data</a:t>
            </a:r>
          </a:p>
        </p:txBody>
      </p:sp>
      <p:sp>
        <p:nvSpPr>
          <p:cNvPr id="5" name="Text Placeholder 4">
            <a:extLst>
              <a:ext uri="{FF2B5EF4-FFF2-40B4-BE49-F238E27FC236}">
                <a16:creationId xmlns:a16="http://schemas.microsoft.com/office/drawing/2014/main" id="{1D95F95B-A0A7-41F2-630E-69327F2ED708}"/>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spTree>
    <p:extLst>
      <p:ext uri="{BB962C8B-B14F-4D97-AF65-F5344CB8AC3E}">
        <p14:creationId xmlns:p14="http://schemas.microsoft.com/office/powerpoint/2010/main" val="421645542"/>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024127" y="585216"/>
            <a:ext cx="10713547" cy="1499616"/>
          </a:xfrm>
        </p:spPr>
        <p:txBody>
          <a:bodyPr/>
          <a:lstStyle/>
          <a:p>
            <a:r>
              <a:rPr lang="en-US" dirty="0"/>
              <a:t>Presentation of findings/results:</a:t>
            </a:r>
            <a:br>
              <a:rPr lang="en-US" dirty="0"/>
            </a:br>
            <a:r>
              <a:rPr lang="en-US" dirty="0"/>
              <a:t>overall aims</a:t>
            </a:r>
          </a:p>
        </p:txBody>
      </p:sp>
      <p:sp>
        <p:nvSpPr>
          <p:cNvPr id="14" name="Content Placeholder 13"/>
          <p:cNvSpPr>
            <a:spLocks noGrp="1"/>
          </p:cNvSpPr>
          <p:nvPr>
            <p:ph idx="1"/>
          </p:nvPr>
        </p:nvSpPr>
        <p:spPr>
          <a:xfrm>
            <a:off x="709127" y="2030077"/>
            <a:ext cx="4360506" cy="4087368"/>
          </a:xfrm>
        </p:spPr>
        <p:txBody>
          <a:bodyPr>
            <a:normAutofit fontScale="85000" lnSpcReduction="20000"/>
          </a:bodyPr>
          <a:lstStyle/>
          <a:p>
            <a:endParaRPr lang="en-US" dirty="0"/>
          </a:p>
          <a:p>
            <a:pPr marL="0" indent="0">
              <a:buNone/>
            </a:pPr>
            <a:r>
              <a:rPr lang="en-US" dirty="0"/>
              <a:t>To tell the story of your research </a:t>
            </a:r>
            <a:r>
              <a:rPr lang="en-US" dirty="0">
                <a:solidFill>
                  <a:srgbClr val="FF0000"/>
                </a:solidFill>
              </a:rPr>
              <a:t>in response to the research questions that you have set</a:t>
            </a:r>
            <a:r>
              <a:rPr lang="en-US" dirty="0"/>
              <a:t>.</a:t>
            </a:r>
          </a:p>
          <a:p>
            <a:pPr marL="0" indent="0">
              <a:buNone/>
            </a:pPr>
            <a:endParaRPr lang="en-US" dirty="0"/>
          </a:p>
          <a:p>
            <a:pPr marL="0" indent="0">
              <a:buNone/>
            </a:pPr>
            <a:r>
              <a:rPr lang="en-US" dirty="0"/>
              <a:t>To </a:t>
            </a:r>
            <a:r>
              <a:rPr lang="en-US" dirty="0" err="1"/>
              <a:t>organise</a:t>
            </a:r>
            <a:r>
              <a:rPr lang="en-US" dirty="0"/>
              <a:t> your data </a:t>
            </a:r>
            <a:r>
              <a:rPr lang="en-US" dirty="0">
                <a:solidFill>
                  <a:srgbClr val="FF0000"/>
                </a:solidFill>
              </a:rPr>
              <a:t>in a systematic way </a:t>
            </a:r>
            <a:r>
              <a:rPr lang="en-US" dirty="0"/>
              <a:t>that exemplifies, illustrates or illuminates an analytical point.</a:t>
            </a:r>
          </a:p>
          <a:p>
            <a:pPr marL="0" indent="0">
              <a:buNone/>
            </a:pPr>
            <a:endParaRPr lang="en-US" dirty="0"/>
          </a:p>
          <a:p>
            <a:pPr marL="0" indent="0">
              <a:buNone/>
            </a:pPr>
            <a:r>
              <a:rPr lang="en-US" dirty="0"/>
              <a:t>To lead the reader </a:t>
            </a:r>
            <a:r>
              <a:rPr lang="en-US" dirty="0">
                <a:solidFill>
                  <a:srgbClr val="FF0000"/>
                </a:solidFill>
              </a:rPr>
              <a:t>on a coherent journey </a:t>
            </a:r>
            <a:r>
              <a:rPr lang="en-US" dirty="0"/>
              <a:t>through the findings.</a:t>
            </a:r>
          </a:p>
          <a:p>
            <a:pPr marL="0" indent="0">
              <a:buNone/>
            </a:pPr>
            <a:endParaRPr lang="en-US" dirty="0"/>
          </a:p>
          <a:p>
            <a:pPr marL="0" indent="0">
              <a:buNone/>
            </a:pPr>
            <a:endParaRPr lang="en-US" dirty="0"/>
          </a:p>
          <a:p>
            <a:pPr marL="0" indent="0">
              <a:buNone/>
            </a:pPr>
            <a:endParaRPr lang="en-US" dirty="0"/>
          </a:p>
        </p:txBody>
      </p:sp>
      <p:pic>
        <p:nvPicPr>
          <p:cNvPr id="3" name="Picture 2">
            <a:extLst>
              <a:ext uri="{FF2B5EF4-FFF2-40B4-BE49-F238E27FC236}">
                <a16:creationId xmlns:a16="http://schemas.microsoft.com/office/drawing/2014/main" id="{3E58B5AA-1F70-D49A-08DA-939DFFF989D9}"/>
              </a:ext>
            </a:extLst>
          </p:cNvPr>
          <p:cNvPicPr>
            <a:picLocks noChangeAspect="1"/>
          </p:cNvPicPr>
          <p:nvPr/>
        </p:nvPicPr>
        <p:blipFill>
          <a:blip r:embed="rId2"/>
          <a:stretch>
            <a:fillRect/>
          </a:stretch>
        </p:blipFill>
        <p:spPr>
          <a:xfrm>
            <a:off x="5069633" y="2147566"/>
            <a:ext cx="6756704" cy="4031912"/>
          </a:xfrm>
          <a:prstGeom prst="rect">
            <a:avLst/>
          </a:prstGeom>
        </p:spPr>
      </p:pic>
    </p:spTree>
    <p:extLst>
      <p:ext uri="{BB962C8B-B14F-4D97-AF65-F5344CB8AC3E}">
        <p14:creationId xmlns:p14="http://schemas.microsoft.com/office/powerpoint/2010/main" val="37394261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Tips</a:t>
            </a:r>
          </a:p>
        </p:txBody>
      </p:sp>
      <p:sp>
        <p:nvSpPr>
          <p:cNvPr id="14" name="Content Placeholder 13"/>
          <p:cNvSpPr>
            <a:spLocks noGrp="1"/>
          </p:cNvSpPr>
          <p:nvPr>
            <p:ph idx="1"/>
          </p:nvPr>
        </p:nvSpPr>
        <p:spPr>
          <a:xfrm>
            <a:off x="1024128" y="1762431"/>
            <a:ext cx="10376375" cy="4837471"/>
          </a:xfrm>
        </p:spPr>
        <p:txBody>
          <a:bodyPr>
            <a:normAutofit fontScale="85000" lnSpcReduction="10000"/>
          </a:bodyPr>
          <a:lstStyle/>
          <a:p>
            <a:endParaRPr lang="en-US" dirty="0"/>
          </a:p>
          <a:p>
            <a:pPr>
              <a:buFont typeface="Wingdings" panose="05000000000000000000" pitchFamily="2" charset="2"/>
              <a:buChar char="Ø"/>
            </a:pPr>
            <a:r>
              <a:rPr lang="en-US" dirty="0"/>
              <a:t> Arrange the facts in some kind of order - according to your analytical tool.</a:t>
            </a:r>
          </a:p>
          <a:p>
            <a:pPr>
              <a:buFont typeface="Wingdings" panose="05000000000000000000" pitchFamily="2" charset="2"/>
              <a:buChar char="Ø"/>
            </a:pPr>
            <a:r>
              <a:rPr lang="en-US" dirty="0"/>
              <a:t> Don’t add comments on the significance of the results or offer an interpretation at this point – this comes in the discussion section.</a:t>
            </a:r>
          </a:p>
          <a:p>
            <a:pPr>
              <a:buFont typeface="Wingdings" panose="05000000000000000000" pitchFamily="2" charset="2"/>
              <a:buChar char="Ø"/>
            </a:pPr>
            <a:r>
              <a:rPr lang="en-US" dirty="0"/>
              <a:t> Use visuals, quotes, graphs, charts and tables to tell the ‘story’ of the data.</a:t>
            </a:r>
          </a:p>
          <a:p>
            <a:pPr>
              <a:buFont typeface="Wingdings" panose="05000000000000000000" pitchFamily="2" charset="2"/>
              <a:buChar char="Ø"/>
            </a:pPr>
            <a:r>
              <a:rPr lang="en-US" dirty="0"/>
              <a:t> Qualitative data can also be presented in graphs or charts as appropriate.</a:t>
            </a:r>
          </a:p>
          <a:p>
            <a:pPr>
              <a:buFont typeface="Wingdings" panose="05000000000000000000" pitchFamily="2" charset="2"/>
              <a:buChar char="Ø"/>
            </a:pPr>
            <a:r>
              <a:rPr lang="en-US" dirty="0"/>
              <a:t> Guide the reader through the results with clear headings and sub-headings.</a:t>
            </a:r>
          </a:p>
          <a:p>
            <a:pPr>
              <a:buFont typeface="Wingdings" panose="05000000000000000000" pitchFamily="2" charset="2"/>
              <a:buChar char="Ø"/>
            </a:pPr>
            <a:r>
              <a:rPr lang="en-US" dirty="0"/>
              <a:t> Write in the </a:t>
            </a:r>
            <a:r>
              <a:rPr lang="en-US" dirty="0">
                <a:solidFill>
                  <a:srgbClr val="FF0000"/>
                </a:solidFill>
              </a:rPr>
              <a:t>past tense</a:t>
            </a:r>
            <a:r>
              <a:rPr lang="en-US" dirty="0"/>
              <a:t>.</a:t>
            </a:r>
          </a:p>
          <a:p>
            <a:endParaRPr lang="en-US" dirty="0"/>
          </a:p>
          <a:p>
            <a:pPr marL="0" indent="0">
              <a:buNone/>
            </a:pPr>
            <a:r>
              <a:rPr lang="en-US" dirty="0"/>
              <a:t>                       *DO NOT PRESENT RAW DATA (in its entirety).</a:t>
            </a:r>
          </a:p>
        </p:txBody>
      </p:sp>
    </p:spTree>
    <p:extLst>
      <p:ext uri="{BB962C8B-B14F-4D97-AF65-F5344CB8AC3E}">
        <p14:creationId xmlns:p14="http://schemas.microsoft.com/office/powerpoint/2010/main" val="476222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DA571-7C9E-54D3-97D4-3811346B0F3F}"/>
              </a:ext>
            </a:extLst>
          </p:cNvPr>
          <p:cNvSpPr>
            <a:spLocks noGrp="1"/>
          </p:cNvSpPr>
          <p:nvPr>
            <p:ph type="title"/>
          </p:nvPr>
        </p:nvSpPr>
        <p:spPr/>
        <p:txBody>
          <a:bodyPr/>
          <a:lstStyle/>
          <a:p>
            <a:r>
              <a:rPr lang="en-GB" dirty="0"/>
              <a:t>However…</a:t>
            </a:r>
          </a:p>
        </p:txBody>
      </p:sp>
      <p:pic>
        <p:nvPicPr>
          <p:cNvPr id="8" name="Content Placeholder 7" descr="A paper with text and red and blue writing&#10;&#10;Description automatically generated">
            <a:extLst>
              <a:ext uri="{FF2B5EF4-FFF2-40B4-BE49-F238E27FC236}">
                <a16:creationId xmlns:a16="http://schemas.microsoft.com/office/drawing/2014/main" id="{229A8D4F-925B-4812-AED3-E62C58F5556E}"/>
              </a:ext>
            </a:extLst>
          </p:cNvPr>
          <p:cNvPicPr>
            <a:picLocks noGrp="1" noChangeAspect="1"/>
          </p:cNvPicPr>
          <p:nvPr>
            <p:ph idx="1"/>
          </p:nvPr>
        </p:nvPicPr>
        <p:blipFill>
          <a:blip r:embed="rId2"/>
          <a:stretch>
            <a:fillRect/>
          </a:stretch>
        </p:blipFill>
        <p:spPr>
          <a:xfrm>
            <a:off x="6174223" y="163313"/>
            <a:ext cx="4909257" cy="6612580"/>
          </a:xfrm>
        </p:spPr>
      </p:pic>
      <p:sp>
        <p:nvSpPr>
          <p:cNvPr id="6" name="Slide Number Placeholder 5">
            <a:extLst>
              <a:ext uri="{FF2B5EF4-FFF2-40B4-BE49-F238E27FC236}">
                <a16:creationId xmlns:a16="http://schemas.microsoft.com/office/drawing/2014/main" id="{35D1EF1C-01AB-6783-ECD4-B8CA74AAA439}"/>
              </a:ext>
            </a:extLst>
          </p:cNvPr>
          <p:cNvSpPr>
            <a:spLocks noGrp="1"/>
          </p:cNvSpPr>
          <p:nvPr>
            <p:ph type="sldNum" sz="quarter" idx="12"/>
          </p:nvPr>
        </p:nvSpPr>
        <p:spPr/>
        <p:txBody>
          <a:bodyPr/>
          <a:lstStyle/>
          <a:p>
            <a:fld id="{DBA1B0FB-D917-4C8C-928F-313BD683BF39}" type="slidenum">
              <a:rPr lang="en-US" smtClean="0"/>
              <a:pPr/>
              <a:t>32</a:t>
            </a:fld>
            <a:endParaRPr lang="en-US"/>
          </a:p>
        </p:txBody>
      </p:sp>
      <p:sp>
        <p:nvSpPr>
          <p:cNvPr id="9" name="TextBox 8">
            <a:extLst>
              <a:ext uri="{FF2B5EF4-FFF2-40B4-BE49-F238E27FC236}">
                <a16:creationId xmlns:a16="http://schemas.microsoft.com/office/drawing/2014/main" id="{A52EF62D-C41C-644B-65BB-5CBCD8940645}"/>
              </a:ext>
            </a:extLst>
          </p:cNvPr>
          <p:cNvSpPr txBox="1"/>
          <p:nvPr/>
        </p:nvSpPr>
        <p:spPr>
          <a:xfrm>
            <a:off x="438255" y="5639707"/>
            <a:ext cx="2350836" cy="830997"/>
          </a:xfrm>
          <a:prstGeom prst="rect">
            <a:avLst/>
          </a:prstGeom>
          <a:noFill/>
        </p:spPr>
        <p:txBody>
          <a:bodyPr wrap="square" rtlCol="0">
            <a:spAutoFit/>
          </a:bodyPr>
          <a:lstStyle/>
          <a:p>
            <a:r>
              <a:rPr lang="en-GB" sz="1200" dirty="0">
                <a:hlinkClick r:id="rId3"/>
              </a:rPr>
              <a:t>Understanding the impact of school inspection: An analysis of how school leaders in Wales interpret and respond to inspection outcomes</a:t>
            </a:r>
            <a:endParaRPr lang="en-GB" sz="1200" dirty="0"/>
          </a:p>
        </p:txBody>
      </p:sp>
    </p:spTree>
    <p:extLst>
      <p:ext uri="{BB962C8B-B14F-4D97-AF65-F5344CB8AC3E}">
        <p14:creationId xmlns:p14="http://schemas.microsoft.com/office/powerpoint/2010/main" val="27795386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192161A-98DC-D782-D422-D97B5F3598A3}"/>
              </a:ext>
            </a:extLst>
          </p:cNvPr>
          <p:cNvSpPr>
            <a:spLocks noGrp="1"/>
          </p:cNvSpPr>
          <p:nvPr>
            <p:ph type="ctrTitle"/>
          </p:nvPr>
        </p:nvSpPr>
        <p:spPr>
          <a:xfrm>
            <a:off x="457200" y="4960137"/>
            <a:ext cx="7772400" cy="1463040"/>
          </a:xfrm>
        </p:spPr>
        <p:txBody>
          <a:bodyPr>
            <a:normAutofit/>
          </a:bodyPr>
          <a:lstStyle/>
          <a:p>
            <a:r>
              <a:rPr lang="en-GB" dirty="0"/>
              <a:t>Presentation of data:</a:t>
            </a:r>
            <a:br>
              <a:rPr lang="en-GB" dirty="0"/>
            </a:br>
            <a:r>
              <a:rPr lang="en-GB" dirty="0"/>
              <a:t>thematic analysis</a:t>
            </a:r>
          </a:p>
        </p:txBody>
      </p:sp>
      <p:sp>
        <p:nvSpPr>
          <p:cNvPr id="5" name="Subtitle 4">
            <a:extLst>
              <a:ext uri="{FF2B5EF4-FFF2-40B4-BE49-F238E27FC236}">
                <a16:creationId xmlns:a16="http://schemas.microsoft.com/office/drawing/2014/main" id="{17701F4F-B736-93FA-D4DC-D6C01C9A6DCC}"/>
              </a:ext>
            </a:extLst>
          </p:cNvPr>
          <p:cNvSpPr>
            <a:spLocks noGrp="1"/>
          </p:cNvSpPr>
          <p:nvPr>
            <p:ph type="subTitle" idx="1"/>
          </p:nvPr>
        </p:nvSpPr>
        <p:spPr>
          <a:xfrm>
            <a:off x="8610600" y="4960137"/>
            <a:ext cx="3200400" cy="1463040"/>
          </a:xfrm>
        </p:spPr>
        <p:txBody>
          <a:bodyPr>
            <a:normAutofit/>
          </a:bodyPr>
          <a:lstStyle/>
          <a:p>
            <a:endParaRPr lang="en-GB"/>
          </a:p>
        </p:txBody>
      </p:sp>
      <p:pic>
        <p:nvPicPr>
          <p:cNvPr id="7" name="Picture 6">
            <a:extLst>
              <a:ext uri="{FF2B5EF4-FFF2-40B4-BE49-F238E27FC236}">
                <a16:creationId xmlns:a16="http://schemas.microsoft.com/office/drawing/2014/main" id="{6846062B-1709-5EF5-0B00-690A87AE813B}"/>
              </a:ext>
            </a:extLst>
          </p:cNvPr>
          <p:cNvPicPr>
            <a:picLocks noChangeAspect="1"/>
          </p:cNvPicPr>
          <p:nvPr/>
        </p:nvPicPr>
        <p:blipFill rotWithShape="1">
          <a:blip r:embed="rId2"/>
          <a:srcRect t="18394" b="16104"/>
          <a:stretch/>
        </p:blipFill>
        <p:spPr>
          <a:xfrm>
            <a:off x="20" y="10"/>
            <a:ext cx="12191980" cy="4571990"/>
          </a:xfrm>
          <a:prstGeom prst="rect">
            <a:avLst/>
          </a:prstGeom>
        </p:spPr>
      </p:pic>
    </p:spTree>
    <p:extLst>
      <p:ext uri="{BB962C8B-B14F-4D97-AF65-F5344CB8AC3E}">
        <p14:creationId xmlns:p14="http://schemas.microsoft.com/office/powerpoint/2010/main" val="15567511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4000" dirty="0"/>
              <a:t>Thematic Analysis</a:t>
            </a:r>
          </a:p>
        </p:txBody>
      </p:sp>
      <p:sp>
        <p:nvSpPr>
          <p:cNvPr id="3" name="Content Placeholder 2"/>
          <p:cNvSpPr>
            <a:spLocks noGrp="1"/>
          </p:cNvSpPr>
          <p:nvPr>
            <p:ph idx="1"/>
          </p:nvPr>
        </p:nvSpPr>
        <p:spPr/>
        <p:txBody>
          <a:bodyPr>
            <a:normAutofit/>
          </a:bodyPr>
          <a:lstStyle/>
          <a:p>
            <a:endParaRPr lang="en-GB" dirty="0"/>
          </a:p>
          <a:p>
            <a:endParaRPr lang="en-GB" dirty="0"/>
          </a:p>
          <a:p>
            <a:pPr marL="0" indent="0">
              <a:buNone/>
            </a:pPr>
            <a:endParaRPr lang="en-GB" dirty="0"/>
          </a:p>
          <a:p>
            <a:pPr marL="0" indent="0">
              <a:buNone/>
            </a:pPr>
            <a:endParaRPr lang="en-US" dirty="0"/>
          </a:p>
        </p:txBody>
      </p:sp>
      <p:sp>
        <p:nvSpPr>
          <p:cNvPr id="2" name="Content Placeholder 1"/>
          <p:cNvSpPr>
            <a:spLocks noGrp="1"/>
          </p:cNvSpPr>
          <p:nvPr>
            <p:ph sz="half" idx="4294967295"/>
          </p:nvPr>
        </p:nvSpPr>
        <p:spPr>
          <a:xfrm>
            <a:off x="899653" y="2573593"/>
            <a:ext cx="11292348" cy="3735131"/>
          </a:xfrm>
        </p:spPr>
        <p:txBody>
          <a:bodyPr vert="horz" lIns="91440" tIns="45720" rIns="91440" bIns="45720" rtlCol="0" anchor="t">
            <a:noAutofit/>
          </a:bodyPr>
          <a:lstStyle/>
          <a:p>
            <a:pPr marL="0" indent="0">
              <a:buNone/>
            </a:pPr>
            <a:r>
              <a:rPr lang="en-GB" sz="4000" dirty="0"/>
              <a:t>Braun and Clarke (2006, p.79) define thematic analysis as:</a:t>
            </a:r>
          </a:p>
          <a:p>
            <a:pPr marL="0" indent="0">
              <a:buNone/>
            </a:pPr>
            <a:r>
              <a:rPr lang="en-GB" sz="4000" dirty="0"/>
              <a:t>“a method for identifying, </a:t>
            </a:r>
            <a:r>
              <a:rPr lang="en-GB" sz="4000" dirty="0" err="1"/>
              <a:t>analyzing</a:t>
            </a:r>
            <a:r>
              <a:rPr lang="en-GB" sz="4000" dirty="0"/>
              <a:t> and reporting patterns within data”.</a:t>
            </a:r>
          </a:p>
          <a:p>
            <a:pPr marL="0" indent="0">
              <a:buNone/>
            </a:pPr>
            <a:r>
              <a:rPr lang="en-GB" sz="4000" dirty="0"/>
              <a:t>They propose a six-step process for carrying out this analysis.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243193" y="268974"/>
            <a:ext cx="2638395" cy="1758930"/>
          </a:xfrm>
          <a:prstGeom prst="rect">
            <a:avLst/>
          </a:prstGeom>
        </p:spPr>
      </p:pic>
    </p:spTree>
    <p:extLst>
      <p:ext uri="{BB962C8B-B14F-4D97-AF65-F5344CB8AC3E}">
        <p14:creationId xmlns:p14="http://schemas.microsoft.com/office/powerpoint/2010/main" val="22084075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24129" y="585216"/>
            <a:ext cx="4431792" cy="1499616"/>
          </a:xfrm>
        </p:spPr>
        <p:txBody>
          <a:bodyPr>
            <a:normAutofit/>
          </a:bodyPr>
          <a:lstStyle/>
          <a:p>
            <a:r>
              <a:rPr lang="en-GB" dirty="0"/>
              <a:t>Thematic analysis process:</a:t>
            </a:r>
          </a:p>
        </p:txBody>
      </p:sp>
      <p:sp>
        <p:nvSpPr>
          <p:cNvPr id="3" name="Content Placeholder 2"/>
          <p:cNvSpPr>
            <a:spLocks noGrp="1"/>
          </p:cNvSpPr>
          <p:nvPr>
            <p:ph idx="1"/>
          </p:nvPr>
        </p:nvSpPr>
        <p:spPr>
          <a:xfrm>
            <a:off x="1024128" y="2286000"/>
            <a:ext cx="5199691" cy="3931920"/>
          </a:xfrm>
        </p:spPr>
        <p:txBody>
          <a:bodyPr vert="horz" lIns="91440" tIns="45720" rIns="91440" bIns="45720" rtlCol="0">
            <a:normAutofit/>
          </a:bodyPr>
          <a:lstStyle/>
          <a:p>
            <a:pPr marL="514350" indent="-514350">
              <a:buAutoNum type="arabicPeriod"/>
            </a:pPr>
            <a:r>
              <a:rPr lang="en-GB" sz="1700" dirty="0"/>
              <a:t>Familiarisation with data</a:t>
            </a:r>
            <a:endParaRPr lang="en-GB" sz="1700" dirty="0">
              <a:cs typeface="Calibri"/>
            </a:endParaRPr>
          </a:p>
          <a:p>
            <a:pPr marL="514350" indent="-514350">
              <a:buAutoNum type="arabicPeriod"/>
            </a:pPr>
            <a:r>
              <a:rPr lang="en-GB" sz="1700" dirty="0"/>
              <a:t>Generate preliminary codes to describe the data (open coding)</a:t>
            </a:r>
          </a:p>
          <a:p>
            <a:pPr marL="514350" indent="-514350">
              <a:buAutoNum type="arabicPeriod"/>
            </a:pPr>
            <a:r>
              <a:rPr lang="en-GB" sz="1700" dirty="0"/>
              <a:t>Identification of themes – search for patterns or themes</a:t>
            </a:r>
          </a:p>
          <a:p>
            <a:pPr marL="514350" indent="-514350">
              <a:buAutoNum type="arabicPeriod"/>
            </a:pPr>
            <a:r>
              <a:rPr lang="en-GB" sz="1700" dirty="0"/>
              <a:t>Review themes to generate a thematic map of the analysis</a:t>
            </a:r>
          </a:p>
          <a:p>
            <a:pPr marL="514350" indent="-514350">
              <a:buAutoNum type="arabicPeriod"/>
            </a:pPr>
            <a:r>
              <a:rPr lang="en-GB" sz="1700" dirty="0"/>
              <a:t>Definition and naming of themes, including ongoing analysis that tells the overall story</a:t>
            </a:r>
          </a:p>
          <a:p>
            <a:pPr marL="514350" indent="-514350">
              <a:buAutoNum type="arabicPeriod"/>
            </a:pPr>
            <a:r>
              <a:rPr lang="en-GB" sz="1700" dirty="0"/>
              <a:t>Writing up</a:t>
            </a:r>
          </a:p>
          <a:p>
            <a:pPr marL="0" indent="0">
              <a:buNone/>
            </a:pPr>
            <a:r>
              <a:rPr lang="en-GB" sz="1700" dirty="0"/>
              <a:t>                                (Braun and Clarke, 2006)</a:t>
            </a:r>
          </a:p>
          <a:p>
            <a:pPr marL="514350" indent="-514350">
              <a:buAutoNum type="arabicPeriod"/>
            </a:pPr>
            <a:endParaRPr lang="en-GB" sz="1700" dirty="0"/>
          </a:p>
          <a:p>
            <a:pPr marL="514350" indent="-514350">
              <a:buAutoNum type="arabicPeriod"/>
            </a:pPr>
            <a:endParaRPr lang="en-GB" sz="1700" dirty="0"/>
          </a:p>
          <a:p>
            <a:pPr marL="0" indent="0">
              <a:buNone/>
            </a:pPr>
            <a:endParaRPr lang="en-GB" sz="1700" dirty="0"/>
          </a:p>
          <a:p>
            <a:pPr marL="0" indent="0">
              <a:buNone/>
            </a:pPr>
            <a:endParaRPr lang="en-GB" sz="1700" dirty="0"/>
          </a:p>
          <a:p>
            <a:pPr marL="0" indent="0">
              <a:buNone/>
            </a:pPr>
            <a:endParaRPr lang="en-US" sz="1700" dirty="0"/>
          </a:p>
        </p:txBody>
      </p:sp>
      <p:pic>
        <p:nvPicPr>
          <p:cNvPr id="2" name="Content Placeholder 9" descr="Diagram&#10;&#10;Description automatically generated">
            <a:extLst>
              <a:ext uri="{FF2B5EF4-FFF2-40B4-BE49-F238E27FC236}">
                <a16:creationId xmlns:a16="http://schemas.microsoft.com/office/drawing/2014/main" id="{BB8C4DC2-94B9-02D6-F25E-D114F7D6A9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1581" y="1335024"/>
            <a:ext cx="5455921" cy="3832783"/>
          </a:xfrm>
          <a:prstGeom prst="rect">
            <a:avLst/>
          </a:prstGeom>
        </p:spPr>
      </p:pic>
    </p:spTree>
    <p:extLst>
      <p:ext uri="{BB962C8B-B14F-4D97-AF65-F5344CB8AC3E}">
        <p14:creationId xmlns:p14="http://schemas.microsoft.com/office/powerpoint/2010/main" val="39017730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9E521-E82F-03F5-8CE3-579227EABD29}"/>
              </a:ext>
            </a:extLst>
          </p:cNvPr>
          <p:cNvSpPr>
            <a:spLocks noGrp="1"/>
          </p:cNvSpPr>
          <p:nvPr>
            <p:ph type="title"/>
          </p:nvPr>
        </p:nvSpPr>
        <p:spPr/>
        <p:txBody>
          <a:bodyPr/>
          <a:lstStyle/>
          <a:p>
            <a:r>
              <a:rPr lang="en-GB" dirty="0"/>
              <a:t>Research focus</a:t>
            </a:r>
          </a:p>
        </p:txBody>
      </p:sp>
      <p:sp>
        <p:nvSpPr>
          <p:cNvPr id="3" name="Content Placeholder 2">
            <a:extLst>
              <a:ext uri="{FF2B5EF4-FFF2-40B4-BE49-F238E27FC236}">
                <a16:creationId xmlns:a16="http://schemas.microsoft.com/office/drawing/2014/main" id="{75E6A2A6-96E5-B0F4-7FCC-3974CB67EA5B}"/>
              </a:ext>
            </a:extLst>
          </p:cNvPr>
          <p:cNvSpPr>
            <a:spLocks noGrp="1"/>
          </p:cNvSpPr>
          <p:nvPr>
            <p:ph idx="1"/>
          </p:nvPr>
        </p:nvSpPr>
        <p:spPr/>
        <p:txBody>
          <a:bodyPr>
            <a:normAutofit/>
          </a:bodyPr>
          <a:lstStyle/>
          <a:p>
            <a:pPr marL="0" indent="0">
              <a:buNone/>
            </a:pPr>
            <a:r>
              <a:rPr lang="en-GB" sz="5000" dirty="0"/>
              <a:t>An exploration of the perceptions of undergraduate trainee teachers regarding the factors that impacted upon their use of incidental Welsh in the primary classroom.</a:t>
            </a:r>
          </a:p>
        </p:txBody>
      </p:sp>
    </p:spTree>
    <p:extLst>
      <p:ext uri="{BB962C8B-B14F-4D97-AF65-F5344CB8AC3E}">
        <p14:creationId xmlns:p14="http://schemas.microsoft.com/office/powerpoint/2010/main" val="39888998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DAA93-98BE-0327-C4B2-62616324B112}"/>
              </a:ext>
            </a:extLst>
          </p:cNvPr>
          <p:cNvSpPr>
            <a:spLocks noGrp="1"/>
          </p:cNvSpPr>
          <p:nvPr>
            <p:ph type="title"/>
          </p:nvPr>
        </p:nvSpPr>
        <p:spPr/>
        <p:txBody>
          <a:bodyPr/>
          <a:lstStyle/>
          <a:p>
            <a:r>
              <a:rPr lang="en-GB" dirty="0"/>
              <a:t>Research questions</a:t>
            </a:r>
          </a:p>
        </p:txBody>
      </p:sp>
      <p:sp>
        <p:nvSpPr>
          <p:cNvPr id="3" name="Content Placeholder 2">
            <a:extLst>
              <a:ext uri="{FF2B5EF4-FFF2-40B4-BE49-F238E27FC236}">
                <a16:creationId xmlns:a16="http://schemas.microsoft.com/office/drawing/2014/main" id="{BA41B991-89E6-5490-5620-731E5FDC39EB}"/>
              </a:ext>
            </a:extLst>
          </p:cNvPr>
          <p:cNvSpPr>
            <a:spLocks noGrp="1"/>
          </p:cNvSpPr>
          <p:nvPr>
            <p:ph idx="1"/>
          </p:nvPr>
        </p:nvSpPr>
        <p:spPr>
          <a:xfrm>
            <a:off x="713118" y="2084832"/>
            <a:ext cx="10696754" cy="4224528"/>
          </a:xfrm>
        </p:spPr>
        <p:txBody>
          <a:bodyPr>
            <a:normAutofit fontScale="62500" lnSpcReduction="20000"/>
          </a:bodyPr>
          <a:lstStyle/>
          <a:p>
            <a:r>
              <a:rPr lang="en-GB" sz="4300" dirty="0"/>
              <a:t>1.Does a trainee’s personal level of Welsh impact upon his/her ability to use incidental Welsh in the classroom?</a:t>
            </a:r>
          </a:p>
          <a:p>
            <a:endParaRPr lang="en-GB" sz="4300" dirty="0"/>
          </a:p>
          <a:p>
            <a:r>
              <a:rPr lang="en-GB" sz="4300" dirty="0"/>
              <a:t>2.Do trainee teachers perceive the classroom within which they are placed to have an impact on their use of incidental Welsh?</a:t>
            </a:r>
          </a:p>
          <a:p>
            <a:pPr>
              <a:buFont typeface="Wingdings" panose="05000000000000000000" pitchFamily="2" charset="2"/>
              <a:buChar char="§"/>
            </a:pPr>
            <a:r>
              <a:rPr lang="en-GB" dirty="0"/>
              <a:t>Do trainee teachers believe that some teachers use more incidental Welsh than others? </a:t>
            </a:r>
          </a:p>
          <a:p>
            <a:pPr>
              <a:buFont typeface="Wingdings" panose="05000000000000000000" pitchFamily="2" charset="2"/>
              <a:buChar char="§"/>
            </a:pPr>
            <a:r>
              <a:rPr lang="en-GB" dirty="0"/>
              <a:t>Do trainee teachers believe that the classteacher’s personal level of Welsh has an impact on the standard of Welsh used by that teacher in the classroom? </a:t>
            </a:r>
          </a:p>
          <a:p>
            <a:pPr>
              <a:buFont typeface="Wingdings" panose="05000000000000000000" pitchFamily="2" charset="2"/>
              <a:buChar char="§"/>
            </a:pPr>
            <a:r>
              <a:rPr lang="en-GB" dirty="0"/>
              <a:t>Do trainee teachers believe that pupils in some classrooms use more incidental Welsh than in others? </a:t>
            </a:r>
          </a:p>
          <a:p>
            <a:pPr>
              <a:buFont typeface="Wingdings" panose="05000000000000000000" pitchFamily="2" charset="2"/>
              <a:buChar char="§"/>
            </a:pPr>
            <a:r>
              <a:rPr lang="en-GB" dirty="0"/>
              <a:t>Do trainee teachers believe that the age of the pupils in the class in which they are placed makes a difference to their own use of incidental Welsh? </a:t>
            </a:r>
          </a:p>
          <a:p>
            <a:pPr>
              <a:buFont typeface="Wingdings" panose="05000000000000000000" pitchFamily="2" charset="2"/>
              <a:buChar char="§"/>
            </a:pPr>
            <a:r>
              <a:rPr lang="en-GB" dirty="0"/>
              <a:t>Do trainee teachers believe that the amount of written Welsh displayed within the classroom makes a difference to the incidental language spoken? </a:t>
            </a:r>
          </a:p>
          <a:p>
            <a:pPr>
              <a:buFont typeface="Wingdings" panose="05000000000000000000" pitchFamily="2" charset="2"/>
              <a:buChar char="§"/>
            </a:pPr>
            <a:r>
              <a:rPr lang="en-GB" dirty="0"/>
              <a:t>Do trainee teachers perceive every school to have the same expectations of them with regard to their use of incidental Welsh?</a:t>
            </a:r>
          </a:p>
        </p:txBody>
      </p:sp>
    </p:spTree>
    <p:extLst>
      <p:ext uri="{BB962C8B-B14F-4D97-AF65-F5344CB8AC3E}">
        <p14:creationId xmlns:p14="http://schemas.microsoft.com/office/powerpoint/2010/main" val="17915066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BC8A6-1902-ACA5-541E-957EB735BD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630311-79CE-AF2F-3783-B0EFB1F54B40}"/>
              </a:ext>
            </a:extLst>
          </p:cNvPr>
          <p:cNvSpPr>
            <a:spLocks noGrp="1"/>
          </p:cNvSpPr>
          <p:nvPr>
            <p:ph type="title"/>
          </p:nvPr>
        </p:nvSpPr>
        <p:spPr>
          <a:xfrm>
            <a:off x="1024128" y="886690"/>
            <a:ext cx="10735610" cy="1198141"/>
          </a:xfrm>
        </p:spPr>
        <p:txBody>
          <a:bodyPr>
            <a:noAutofit/>
          </a:bodyPr>
          <a:lstStyle/>
          <a:p>
            <a:r>
              <a:rPr lang="en-GB" sz="4500" dirty="0"/>
              <a:t>RQ2: Do trainee teachers perceive the classroom within which they are placed to have an impact on their use of incidental Welsh?</a:t>
            </a:r>
            <a:br>
              <a:rPr lang="en-GB" sz="4000" dirty="0"/>
            </a:br>
            <a:endParaRPr lang="en-GB" sz="4000" dirty="0"/>
          </a:p>
        </p:txBody>
      </p:sp>
      <p:sp>
        <p:nvSpPr>
          <p:cNvPr id="3" name="Content Placeholder 2">
            <a:extLst>
              <a:ext uri="{FF2B5EF4-FFF2-40B4-BE49-F238E27FC236}">
                <a16:creationId xmlns:a16="http://schemas.microsoft.com/office/drawing/2014/main" id="{42C59C6C-97C5-1C5A-671E-0BFC9DA214FE}"/>
              </a:ext>
            </a:extLst>
          </p:cNvPr>
          <p:cNvSpPr>
            <a:spLocks noGrp="1"/>
          </p:cNvSpPr>
          <p:nvPr>
            <p:ph idx="1"/>
          </p:nvPr>
        </p:nvSpPr>
        <p:spPr>
          <a:xfrm>
            <a:off x="646616" y="2489385"/>
            <a:ext cx="11113122" cy="4224528"/>
          </a:xfrm>
        </p:spPr>
        <p:txBody>
          <a:bodyPr>
            <a:normAutofit lnSpcReduction="10000"/>
          </a:bodyPr>
          <a:lstStyle/>
          <a:p>
            <a:pPr>
              <a:buFont typeface="Wingdings" panose="05000000000000000000" pitchFamily="2" charset="2"/>
              <a:buChar char="§"/>
            </a:pPr>
            <a:r>
              <a:rPr lang="en-GB" dirty="0"/>
              <a:t> Do trainee teachers believe that some teachers use more incidental Welsh than others? </a:t>
            </a:r>
          </a:p>
          <a:p>
            <a:pPr>
              <a:buFont typeface="Wingdings" panose="05000000000000000000" pitchFamily="2" charset="2"/>
              <a:buChar char="§"/>
            </a:pPr>
            <a:r>
              <a:rPr lang="en-GB" dirty="0"/>
              <a:t> Do trainee teachers believe that the classteacher’s personal level of Welsh has an impact on the standard of Welsh used by that teacher in the classroom? </a:t>
            </a:r>
          </a:p>
          <a:p>
            <a:pPr>
              <a:buFont typeface="Wingdings" panose="05000000000000000000" pitchFamily="2" charset="2"/>
              <a:buChar char="§"/>
            </a:pPr>
            <a:r>
              <a:rPr lang="en-GB" dirty="0"/>
              <a:t> Do trainee teachers believe that pupils in some classrooms use more incidental Welsh than in others? </a:t>
            </a:r>
          </a:p>
          <a:p>
            <a:pPr>
              <a:buFont typeface="Wingdings" panose="05000000000000000000" pitchFamily="2" charset="2"/>
              <a:buChar char="§"/>
            </a:pPr>
            <a:r>
              <a:rPr lang="en-GB" dirty="0"/>
              <a:t> Do trainee teachers believe that the age of the pupils in the class in which they are placed makes a difference to their own use of incidental Welsh? </a:t>
            </a:r>
          </a:p>
          <a:p>
            <a:pPr>
              <a:buFont typeface="Wingdings" panose="05000000000000000000" pitchFamily="2" charset="2"/>
              <a:buChar char="§"/>
            </a:pPr>
            <a:r>
              <a:rPr lang="en-GB" dirty="0"/>
              <a:t> Do trainee teachers believe that the amount of written Welsh displayed within the classroom makes a difference to the incidental language spoken? </a:t>
            </a:r>
          </a:p>
          <a:p>
            <a:pPr>
              <a:buFont typeface="Wingdings" panose="05000000000000000000" pitchFamily="2" charset="2"/>
              <a:buChar char="§"/>
            </a:pPr>
            <a:r>
              <a:rPr lang="en-GB" dirty="0"/>
              <a:t> Do trainee teachers perceive every school to have the same expectations of them with regard to their use of incidental Welsh?</a:t>
            </a:r>
          </a:p>
        </p:txBody>
      </p:sp>
    </p:spTree>
    <p:extLst>
      <p:ext uri="{BB962C8B-B14F-4D97-AF65-F5344CB8AC3E}">
        <p14:creationId xmlns:p14="http://schemas.microsoft.com/office/powerpoint/2010/main" val="7197600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CF9B7-1ECC-5203-1A7B-D5F5106E7B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BD463C-4CF1-32B8-E7BE-ACB6299B4259}"/>
              </a:ext>
            </a:extLst>
          </p:cNvPr>
          <p:cNvSpPr>
            <a:spLocks noGrp="1"/>
          </p:cNvSpPr>
          <p:nvPr>
            <p:ph type="title"/>
          </p:nvPr>
        </p:nvSpPr>
        <p:spPr/>
        <p:txBody>
          <a:bodyPr/>
          <a:lstStyle/>
          <a:p>
            <a:r>
              <a:rPr lang="en-GB" dirty="0"/>
              <a:t>Interview questions</a:t>
            </a:r>
          </a:p>
        </p:txBody>
      </p:sp>
      <p:sp>
        <p:nvSpPr>
          <p:cNvPr id="4" name="Content Placeholder 3">
            <a:extLst>
              <a:ext uri="{FF2B5EF4-FFF2-40B4-BE49-F238E27FC236}">
                <a16:creationId xmlns:a16="http://schemas.microsoft.com/office/drawing/2014/main" id="{CE470474-6AD1-79C5-F24E-28A4365A81F9}"/>
              </a:ext>
            </a:extLst>
          </p:cNvPr>
          <p:cNvSpPr>
            <a:spLocks noGrp="1"/>
          </p:cNvSpPr>
          <p:nvPr>
            <p:ph sz="half" idx="1"/>
          </p:nvPr>
        </p:nvSpPr>
        <p:spPr>
          <a:xfrm>
            <a:off x="241540" y="1851804"/>
            <a:ext cx="5682664" cy="4865298"/>
          </a:xfrm>
        </p:spPr>
        <p:txBody>
          <a:bodyPr>
            <a:no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1 Briefly describe the teaching experiences that you have had this year.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(In one school? More than one? Time scales?)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2 (For teachers who have taught in more than one school) Have you noticed differences between the schools relating to the teaching and learning of Welsh as a second language?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As a subject, was it more important in some schools than others? What were the expectations of the different schools with regard to the use of Welsh by teachers? By pupils? Who set these expectations? other teachers/ headteacher/ governors?</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(For teachers who have taught in one school) How important do you feel Welsh as a second language is in your school?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What are the expectations of the school with regard to the use of Welsh by teachers? By pupils? Who sets these expectations? other teachers/ headteacher/ governors?</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4 Does the area in which a school is placed have a bearing on the Welsh that is used within the school? Does the LEA have an impact on the standard of Welsh within the school? </a:t>
            </a:r>
            <a:r>
              <a:rPr lang="en-GB" sz="1400" dirty="0" err="1">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Athrawon</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 Bro visits?/feeder comprehensive school staff visits?</a:t>
            </a:r>
          </a:p>
        </p:txBody>
      </p:sp>
      <p:sp>
        <p:nvSpPr>
          <p:cNvPr id="5" name="Content Placeholder 4">
            <a:extLst>
              <a:ext uri="{FF2B5EF4-FFF2-40B4-BE49-F238E27FC236}">
                <a16:creationId xmlns:a16="http://schemas.microsoft.com/office/drawing/2014/main" id="{ED04AC04-4EBD-95C0-2CED-DFC9CF6BBEEB}"/>
              </a:ext>
            </a:extLst>
          </p:cNvPr>
          <p:cNvSpPr>
            <a:spLocks noGrp="1"/>
          </p:cNvSpPr>
          <p:nvPr>
            <p:ph sz="half" idx="2"/>
          </p:nvPr>
        </p:nvSpPr>
        <p:spPr>
          <a:xfrm>
            <a:off x="6187989" y="1851804"/>
            <a:ext cx="5886378" cy="4572000"/>
          </a:xfrm>
        </p:spPr>
        <p:txBody>
          <a:bodyPr>
            <a:norm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5 Thinking back to your time as a trainee teacher, were there differences between each of the three schools in which you undertook teaching experiences with regard to Welsh as a second language?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Attitudes of staff? Children? If so, what were the factors that contributed to these differences? Senior staff/school priorities/LEA priorities/ area of school/Estyn inspection/level of Welsh of the teacher?</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6 Did you feel that there were different expectations of you as a trainee teacher with regard to your use of Welsh in each of the three schools? Why?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7 Do you feel that your Welsh improved during your three-year course while you undertook your school-based experiences? If so, what were the factors that contributed to this improvement? If not, why not?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Confidence/ expectations/ other foci relating to teaching</a:t>
            </a:r>
            <a:r>
              <a:rPr lang="en-GB" sz="1400" dirty="0">
                <a:solidFill>
                  <a:schemeClr val="accent5"/>
                </a:solidFill>
                <a:latin typeface="Calibri" panose="020F0502020204030204" pitchFamily="34" charset="0"/>
                <a:ea typeface="DengXian" panose="02010600030101010101" pitchFamily="2" charset="-122"/>
                <a:cs typeface="Times New Roman" panose="02020603050405020304" pitchFamily="18" charset="0"/>
              </a:rPr>
              <a:t>.</a:t>
            </a:r>
            <a:endPar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8 Could the University have included anything further, either in the academic course or while you were on PTE, to prepare you for being a qualified teacher with regard to the Welsh language?</a:t>
            </a:r>
          </a:p>
        </p:txBody>
      </p:sp>
    </p:spTree>
    <p:extLst>
      <p:ext uri="{BB962C8B-B14F-4D97-AF65-F5344CB8AC3E}">
        <p14:creationId xmlns:p14="http://schemas.microsoft.com/office/powerpoint/2010/main" val="35377911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5D5CE-6194-4C7A-7CBD-62393FBBAE1D}"/>
              </a:ext>
            </a:extLst>
          </p:cNvPr>
          <p:cNvSpPr>
            <a:spLocks noGrp="1"/>
          </p:cNvSpPr>
          <p:nvPr>
            <p:ph type="title"/>
          </p:nvPr>
        </p:nvSpPr>
        <p:spPr/>
        <p:txBody>
          <a:bodyPr/>
          <a:lstStyle/>
          <a:p>
            <a:r>
              <a:rPr lang="en-GB" dirty="0"/>
              <a:t>Interview questions</a:t>
            </a:r>
          </a:p>
        </p:txBody>
      </p:sp>
      <p:sp>
        <p:nvSpPr>
          <p:cNvPr id="4" name="Content Placeholder 3">
            <a:extLst>
              <a:ext uri="{FF2B5EF4-FFF2-40B4-BE49-F238E27FC236}">
                <a16:creationId xmlns:a16="http://schemas.microsoft.com/office/drawing/2014/main" id="{D9DD687F-D559-5099-2105-0F728365B2AB}"/>
              </a:ext>
            </a:extLst>
          </p:cNvPr>
          <p:cNvSpPr>
            <a:spLocks noGrp="1"/>
          </p:cNvSpPr>
          <p:nvPr>
            <p:ph sz="half" idx="1"/>
          </p:nvPr>
        </p:nvSpPr>
        <p:spPr>
          <a:xfrm>
            <a:off x="241540" y="1851804"/>
            <a:ext cx="5682664" cy="4865298"/>
          </a:xfrm>
        </p:spPr>
        <p:txBody>
          <a:bodyPr>
            <a:noAutofit/>
          </a:bodyPr>
          <a:lstStyle/>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1 Briefly describe the teaching experiences that you have had this year.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(In one school? More than one? Time scales?) </a:t>
            </a:r>
          </a:p>
          <a:p>
            <a:pPr>
              <a:lnSpc>
                <a:spcPct val="107000"/>
              </a:lnSpc>
              <a:spcAft>
                <a:spcPts val="800"/>
              </a:spcAft>
            </a:pPr>
            <a:r>
              <a:rPr lang="en-GB" sz="1400" dirty="0">
                <a:solidFill>
                  <a:srgbClr val="0070C0"/>
                </a:solidFill>
                <a:effectLst/>
                <a:latin typeface="Calibri" panose="020F0502020204030204" pitchFamily="34" charset="0"/>
                <a:ea typeface="DengXian" panose="02010600030101010101" pitchFamily="2" charset="-122"/>
                <a:cs typeface="Times New Roman" panose="02020603050405020304" pitchFamily="18" charset="0"/>
              </a:rPr>
              <a:t>2 (For teachers who have taught in more than one school) Have you noticed differences between the schools relating to the teaching and learning of Welsh as a second language?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As a subject, was it more important in some schools than others? What were the expectations of the different schools with regard to the use of Welsh by teachers? By pupils? Who set these expectations? other teachers/ headteacher/ governors?</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3 (For teachers who have taught in one school) How important do you feel Welsh as a second language is in your school?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What are the expectations of the school with regard to the use of Welsh by teachers? By pupils? Who sets these expectations? other teachers/ headteacher/ governors?</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4 Does the area in which a school is placed have a bearing on the Welsh that is used within the school? Does the LEA have an impact on the standard of Welsh within the school? </a:t>
            </a:r>
            <a:r>
              <a:rPr lang="en-GB" sz="1400" dirty="0" err="1">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Athrawon</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 Bro visits?/feeder comprehensive school staff visits?</a:t>
            </a:r>
          </a:p>
        </p:txBody>
      </p:sp>
      <p:sp>
        <p:nvSpPr>
          <p:cNvPr id="5" name="Content Placeholder 4">
            <a:extLst>
              <a:ext uri="{FF2B5EF4-FFF2-40B4-BE49-F238E27FC236}">
                <a16:creationId xmlns:a16="http://schemas.microsoft.com/office/drawing/2014/main" id="{0F003207-E67C-5FCC-8C03-71A55B73ED51}"/>
              </a:ext>
            </a:extLst>
          </p:cNvPr>
          <p:cNvSpPr>
            <a:spLocks noGrp="1"/>
          </p:cNvSpPr>
          <p:nvPr>
            <p:ph sz="half" idx="2"/>
          </p:nvPr>
        </p:nvSpPr>
        <p:spPr>
          <a:xfrm>
            <a:off x="6187989" y="1851804"/>
            <a:ext cx="5886378" cy="4572000"/>
          </a:xfrm>
        </p:spPr>
        <p:txBody>
          <a:bodyPr>
            <a:normAutofit/>
          </a:bodyPr>
          <a:lstStyle/>
          <a:p>
            <a:pPr>
              <a:lnSpc>
                <a:spcPct val="107000"/>
              </a:lnSpc>
              <a:spcAft>
                <a:spcPts val="800"/>
              </a:spcAft>
            </a:pPr>
            <a:r>
              <a:rPr lang="en-GB" sz="1400" dirty="0">
                <a:solidFill>
                  <a:srgbClr val="0070C0"/>
                </a:solidFill>
                <a:effectLst/>
                <a:latin typeface="Calibri" panose="020F0502020204030204" pitchFamily="34" charset="0"/>
                <a:ea typeface="DengXian" panose="02010600030101010101" pitchFamily="2" charset="-122"/>
                <a:cs typeface="Times New Roman" panose="02020603050405020304" pitchFamily="18" charset="0"/>
              </a:rPr>
              <a:t>5 Thinking back to your time as a trainee teacher, were there differences between each of the three schools in which you undertook teaching experiences with regard to Welsh as a second language?</a:t>
            </a:r>
            <a:r>
              <a:rPr lang="en-GB" sz="14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rPr>
              <a:t>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Attitudes of staff? Children? If so, what were the factors that contributed to these differences? Senior staff/school priorities/LEA priorities/ area of school/Estyn inspection/level of Welsh of the teacher?</a:t>
            </a:r>
          </a:p>
          <a:p>
            <a:pPr>
              <a:lnSpc>
                <a:spcPct val="107000"/>
              </a:lnSpc>
              <a:spcAft>
                <a:spcPts val="800"/>
              </a:spcAft>
            </a:pPr>
            <a:r>
              <a:rPr lang="en-GB" sz="1400" dirty="0">
                <a:solidFill>
                  <a:schemeClr val="accent2"/>
                </a:solidFill>
                <a:effectLst/>
                <a:latin typeface="Calibri" panose="020F0502020204030204" pitchFamily="34" charset="0"/>
                <a:ea typeface="DengXian" panose="02010600030101010101" pitchFamily="2" charset="-122"/>
                <a:cs typeface="Times New Roman" panose="02020603050405020304" pitchFamily="18" charset="0"/>
              </a:rPr>
              <a:t>6 Did you feel that there were different expectations of you as a trainee teacher with regard to your use of Welsh in each of the three schools? Why? </a:t>
            </a: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7 Do you feel that your Welsh improved during your three-year course while you undertook your school-based experiences? If so, what were the factors that contributed to this improvement? If not, why not? </a:t>
            </a:r>
            <a:r>
              <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rPr>
              <a:t>Confidence/ expectations/ other foci relating to teaching</a:t>
            </a:r>
            <a:r>
              <a:rPr lang="en-GB" sz="1400" dirty="0">
                <a:solidFill>
                  <a:schemeClr val="accent5"/>
                </a:solidFill>
                <a:latin typeface="Calibri" panose="020F0502020204030204" pitchFamily="34" charset="0"/>
                <a:ea typeface="DengXian" panose="02010600030101010101" pitchFamily="2" charset="-122"/>
                <a:cs typeface="Times New Roman" panose="02020603050405020304" pitchFamily="18" charset="0"/>
              </a:rPr>
              <a:t>.</a:t>
            </a:r>
            <a:endParaRPr lang="en-GB" sz="1400" dirty="0">
              <a:solidFill>
                <a:schemeClr val="accent5"/>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8 Could the University have included anything further, either in the academic course or while you were on PTE, to prepare you for being a qualified teacher with regard to the Welsh language?</a:t>
            </a:r>
          </a:p>
        </p:txBody>
      </p:sp>
    </p:spTree>
    <p:extLst>
      <p:ext uri="{BB962C8B-B14F-4D97-AF65-F5344CB8AC3E}">
        <p14:creationId xmlns:p14="http://schemas.microsoft.com/office/powerpoint/2010/main" val="10242533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7"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9" name="Straight Connector 48">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51" name="Rectangle 50">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Magnifying glass and question mark">
            <a:extLst>
              <a:ext uri="{FF2B5EF4-FFF2-40B4-BE49-F238E27FC236}">
                <a16:creationId xmlns:a16="http://schemas.microsoft.com/office/drawing/2014/main" id="{422A645E-83A7-2224-FF25-45CE532C8B68}"/>
              </a:ext>
            </a:extLst>
          </p:cNvPr>
          <p:cNvPicPr>
            <a:picLocks noChangeAspect="1"/>
          </p:cNvPicPr>
          <p:nvPr/>
        </p:nvPicPr>
        <p:blipFill rotWithShape="1">
          <a:blip r:embed="rId2">
            <a:alphaModFix amt="45000"/>
          </a:blip>
          <a:srcRect l="25"/>
          <a:stretch/>
        </p:blipFill>
        <p:spPr>
          <a:xfrm>
            <a:off x="20" y="-1"/>
            <a:ext cx="12188932" cy="6858000"/>
          </a:xfrm>
          <a:prstGeom prst="rect">
            <a:avLst/>
          </a:prstGeom>
        </p:spPr>
      </p:pic>
      <p:sp>
        <p:nvSpPr>
          <p:cNvPr id="8" name="Title 7">
            <a:extLst>
              <a:ext uri="{FF2B5EF4-FFF2-40B4-BE49-F238E27FC236}">
                <a16:creationId xmlns:a16="http://schemas.microsoft.com/office/drawing/2014/main" id="{762F459D-9C9A-5418-7A84-1FF1EFA6E621}"/>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a:solidFill>
                  <a:schemeClr val="tx1"/>
                </a:solidFill>
                <a:latin typeface="+mj-lt"/>
                <a:ea typeface="+mj-ea"/>
                <a:cs typeface="+mj-cs"/>
              </a:rPr>
              <a:t>What are the themes?</a:t>
            </a:r>
          </a:p>
        </p:txBody>
      </p:sp>
      <p:sp>
        <p:nvSpPr>
          <p:cNvPr id="9" name="Text Placeholder 8">
            <a:extLst>
              <a:ext uri="{FF2B5EF4-FFF2-40B4-BE49-F238E27FC236}">
                <a16:creationId xmlns:a16="http://schemas.microsoft.com/office/drawing/2014/main" id="{9299E9C5-AC07-F718-C5A3-55F005A709C3}"/>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53" name="Straight Connector 52">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DBD5642E-3869-2181-D8CE-17EB6789757B}"/>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DBA1B0FB-D917-4C8C-928F-313BD683BF39}" type="slidenum">
              <a:rPr lang="en-US">
                <a:solidFill>
                  <a:schemeClr val="tx1"/>
                </a:solidFill>
              </a:rPr>
              <a:pPr>
                <a:spcAft>
                  <a:spcPts val="600"/>
                </a:spcAft>
              </a:pPr>
              <a:t>41</a:t>
            </a:fld>
            <a:endParaRPr lang="en-US" dirty="0">
              <a:solidFill>
                <a:schemeClr val="tx1"/>
              </a:solidFill>
            </a:endParaRPr>
          </a:p>
        </p:txBody>
      </p:sp>
    </p:spTree>
    <p:extLst>
      <p:ext uri="{BB962C8B-B14F-4D97-AF65-F5344CB8AC3E}">
        <p14:creationId xmlns:p14="http://schemas.microsoft.com/office/powerpoint/2010/main" val="1982996225"/>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522A9-E4ED-A41D-0BCC-60C9E0C60C65}"/>
              </a:ext>
            </a:extLst>
          </p:cNvPr>
          <p:cNvSpPr>
            <a:spLocks noGrp="1"/>
          </p:cNvSpPr>
          <p:nvPr>
            <p:ph type="title"/>
          </p:nvPr>
        </p:nvSpPr>
        <p:spPr/>
        <p:txBody>
          <a:bodyPr/>
          <a:lstStyle/>
          <a:p>
            <a:r>
              <a:rPr lang="en-GB" dirty="0"/>
              <a:t>themes</a:t>
            </a:r>
          </a:p>
        </p:txBody>
      </p:sp>
      <p:pic>
        <p:nvPicPr>
          <p:cNvPr id="7" name="Content Placeholder 6" descr="Table&#10;&#10;Description automatically generated">
            <a:extLst>
              <a:ext uri="{FF2B5EF4-FFF2-40B4-BE49-F238E27FC236}">
                <a16:creationId xmlns:a16="http://schemas.microsoft.com/office/drawing/2014/main" id="{A2B5CE6E-78A2-B7AC-7F6A-145197B03D7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957313" y="365184"/>
            <a:ext cx="6334659" cy="6305707"/>
          </a:xfrm>
        </p:spPr>
      </p:pic>
    </p:spTree>
    <p:extLst>
      <p:ext uri="{BB962C8B-B14F-4D97-AF65-F5344CB8AC3E}">
        <p14:creationId xmlns:p14="http://schemas.microsoft.com/office/powerpoint/2010/main" val="6551174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8DB8E-38F3-5CEE-CE5D-BF59C1E768A1}"/>
              </a:ext>
            </a:extLst>
          </p:cNvPr>
          <p:cNvSpPr>
            <a:spLocks noGrp="1"/>
          </p:cNvSpPr>
          <p:nvPr>
            <p:ph type="title"/>
          </p:nvPr>
        </p:nvSpPr>
        <p:spPr>
          <a:xfrm>
            <a:off x="1108349" y="915473"/>
            <a:ext cx="10742756" cy="1499616"/>
          </a:xfrm>
        </p:spPr>
        <p:txBody>
          <a:bodyPr>
            <a:noAutofit/>
          </a:bodyPr>
          <a:lstStyle/>
          <a:p>
            <a:br>
              <a:rPr lang="en-GB" sz="4500" dirty="0"/>
            </a:br>
            <a:endParaRPr lang="en-GB" sz="4500" dirty="0"/>
          </a:p>
        </p:txBody>
      </p:sp>
      <p:pic>
        <p:nvPicPr>
          <p:cNvPr id="5" name="Content Placeholder 4" descr="A white paper with black text&#10;&#10;AI-generated content may be incorrect.">
            <a:extLst>
              <a:ext uri="{FF2B5EF4-FFF2-40B4-BE49-F238E27FC236}">
                <a16:creationId xmlns:a16="http://schemas.microsoft.com/office/drawing/2014/main" id="{E7CF042B-FEFD-DB46-FADC-AA7B1B5AB2D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6177" y="2237874"/>
            <a:ext cx="11468662" cy="3704653"/>
          </a:xfrm>
        </p:spPr>
      </p:pic>
    </p:spTree>
    <p:extLst>
      <p:ext uri="{BB962C8B-B14F-4D97-AF65-F5344CB8AC3E}">
        <p14:creationId xmlns:p14="http://schemas.microsoft.com/office/powerpoint/2010/main" val="32936300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Scribbles on a notebook">
            <a:extLst>
              <a:ext uri="{FF2B5EF4-FFF2-40B4-BE49-F238E27FC236}">
                <a16:creationId xmlns:a16="http://schemas.microsoft.com/office/drawing/2014/main" id="{7D7C57F4-11E0-A559-DDD4-3F78D01AF20D}"/>
              </a:ext>
            </a:extLst>
          </p:cNvPr>
          <p:cNvPicPr>
            <a:picLocks noChangeAspect="1"/>
          </p:cNvPicPr>
          <p:nvPr/>
        </p:nvPicPr>
        <p:blipFill>
          <a:blip r:embed="rId2"/>
          <a:srcRect t="8000" b="9884"/>
          <a:stretch>
            <a:fillRect/>
          </a:stretch>
        </p:blipFill>
        <p:spPr>
          <a:xfrm>
            <a:off x="20" y="975"/>
            <a:ext cx="12191980" cy="6858000"/>
          </a:xfrm>
          <a:prstGeom prst="rect">
            <a:avLst/>
          </a:prstGeom>
        </p:spPr>
      </p:pic>
      <p:sp>
        <p:nvSpPr>
          <p:cNvPr id="26" name="Rectangle 25">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828F7-87E9-90BF-A6AC-63A50044EA1C}"/>
              </a:ext>
            </a:extLst>
          </p:cNvPr>
          <p:cNvSpPr>
            <a:spLocks noGrp="1"/>
          </p:cNvSpPr>
          <p:nvPr>
            <p:ph type="ctrTitle"/>
          </p:nvPr>
        </p:nvSpPr>
        <p:spPr>
          <a:xfrm>
            <a:off x="4309349" y="3429000"/>
            <a:ext cx="7501651" cy="1090938"/>
          </a:xfrm>
        </p:spPr>
        <p:txBody>
          <a:bodyPr anchor="b">
            <a:normAutofit/>
          </a:bodyPr>
          <a:lstStyle/>
          <a:p>
            <a:pPr algn="l"/>
            <a:r>
              <a:rPr lang="en-GB">
                <a:solidFill>
                  <a:srgbClr val="FFFFFF"/>
                </a:solidFill>
              </a:rPr>
              <a:t>Presenting ‘words’ data</a:t>
            </a:r>
          </a:p>
        </p:txBody>
      </p:sp>
      <p:sp>
        <p:nvSpPr>
          <p:cNvPr id="7" name="Subtitle 6">
            <a:extLst>
              <a:ext uri="{FF2B5EF4-FFF2-40B4-BE49-F238E27FC236}">
                <a16:creationId xmlns:a16="http://schemas.microsoft.com/office/drawing/2014/main" id="{A60DEDEC-BFDA-AD31-06A3-EC393F98ACB6}"/>
              </a:ext>
            </a:extLst>
          </p:cNvPr>
          <p:cNvSpPr>
            <a:spLocks noGrp="1"/>
          </p:cNvSpPr>
          <p:nvPr>
            <p:ph type="subTitle" idx="1"/>
          </p:nvPr>
        </p:nvSpPr>
        <p:spPr>
          <a:xfrm>
            <a:off x="4309349" y="4779313"/>
            <a:ext cx="7501650" cy="514816"/>
          </a:xfrm>
        </p:spPr>
        <p:txBody>
          <a:bodyPr anchor="t">
            <a:normAutofit/>
          </a:bodyPr>
          <a:lstStyle/>
          <a:p>
            <a:endParaRPr lang="en-GB">
              <a:solidFill>
                <a:srgbClr val="FFFFFF"/>
              </a:solidFill>
            </a:endParaRPr>
          </a:p>
        </p:txBody>
      </p:sp>
      <p:cxnSp>
        <p:nvCxnSpPr>
          <p:cNvPr id="28" name="Straight Connector 27">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DAB77E"/>
            </a:solidFill>
          </a:ln>
        </p:spPr>
        <p:style>
          <a:lnRef idx="3">
            <a:schemeClr val="accent1"/>
          </a:lnRef>
          <a:fillRef idx="0">
            <a:schemeClr val="accent1"/>
          </a:fillRef>
          <a:effectRef idx="2">
            <a:schemeClr val="accent1"/>
          </a:effectRef>
          <a:fontRef idx="minor">
            <a:schemeClr val="tx1"/>
          </a:fontRef>
        </p:style>
      </p:cxnSp>
      <p:sp>
        <p:nvSpPr>
          <p:cNvPr id="4" name="Date Placeholder 3">
            <a:extLst>
              <a:ext uri="{FF2B5EF4-FFF2-40B4-BE49-F238E27FC236}">
                <a16:creationId xmlns:a16="http://schemas.microsoft.com/office/drawing/2014/main" id="{61572E49-0B2A-A288-2838-95E831C81960}"/>
              </a:ext>
            </a:extLst>
          </p:cNvPr>
          <p:cNvSpPr>
            <a:spLocks noGrp="1"/>
          </p:cNvSpPr>
          <p:nvPr>
            <p:ph type="dt" sz="half" idx="10"/>
          </p:nvPr>
        </p:nvSpPr>
        <p:spPr>
          <a:xfrm>
            <a:off x="1024129" y="6470704"/>
            <a:ext cx="2154143" cy="274320"/>
          </a:xfrm>
        </p:spPr>
        <p:txBody>
          <a:bodyPr>
            <a:normAutofit/>
          </a:bodyPr>
          <a:lstStyle/>
          <a:p>
            <a:pPr>
              <a:spcAft>
                <a:spcPts val="600"/>
              </a:spcAft>
            </a:pPr>
            <a:r>
              <a:rPr lang="en-US">
                <a:solidFill>
                  <a:srgbClr val="FFFFFF"/>
                </a:solidFill>
              </a:rPr>
              <a:t>Tuesday, February 2, 20XX</a:t>
            </a:r>
          </a:p>
        </p:txBody>
      </p:sp>
      <p:sp>
        <p:nvSpPr>
          <p:cNvPr id="5" name="Footer Placeholder 4">
            <a:extLst>
              <a:ext uri="{FF2B5EF4-FFF2-40B4-BE49-F238E27FC236}">
                <a16:creationId xmlns:a16="http://schemas.microsoft.com/office/drawing/2014/main" id="{F117C026-8785-36FF-9969-0B84E5CBCBEB}"/>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a:normAutofit/>
          </a:bodyPr>
          <a:lstStyle/>
          <a:p>
            <a:pPr>
              <a:spcAft>
                <a:spcPts val="600"/>
              </a:spcAft>
            </a:pPr>
            <a:r>
              <a:rPr lang="en-US">
                <a:solidFill>
                  <a:srgbClr val="FFFFFF"/>
                </a:solidFill>
              </a:rPr>
              <a:t>Sample Footer Text</a:t>
            </a:r>
          </a:p>
        </p:txBody>
      </p:sp>
      <p:sp>
        <p:nvSpPr>
          <p:cNvPr id="6" name="Slide Number Placeholder 5">
            <a:extLst>
              <a:ext uri="{FF2B5EF4-FFF2-40B4-BE49-F238E27FC236}">
                <a16:creationId xmlns:a16="http://schemas.microsoft.com/office/drawing/2014/main" id="{7795F3D8-37E0-4888-914A-5CE25C67FB05}"/>
              </a:ext>
            </a:extLst>
          </p:cNvPr>
          <p:cNvSpPr>
            <a:spLocks noGrp="1"/>
          </p:cNvSpPr>
          <p:nvPr>
            <p:ph type="sldNum" sz="quarter" idx="12"/>
          </p:nvPr>
        </p:nvSpPr>
        <p:spPr>
          <a:xfrm>
            <a:off x="10837333" y="6470704"/>
            <a:ext cx="973667" cy="274320"/>
          </a:xfrm>
          <a:effectLst>
            <a:outerShdw blurRad="50800" dist="12700" dir="2700000" algn="tl" rotWithShape="0">
              <a:prstClr val="black">
                <a:alpha val="43000"/>
              </a:prstClr>
            </a:outerShdw>
          </a:effectLst>
        </p:spPr>
        <p:txBody>
          <a:bodyPr>
            <a:normAutofit/>
          </a:bodyPr>
          <a:lstStyle/>
          <a:p>
            <a:pPr>
              <a:spcAft>
                <a:spcPts val="600"/>
              </a:spcAft>
            </a:pPr>
            <a:fld id="{DBA1B0FB-D917-4C8C-928F-313BD683BF39}" type="slidenum">
              <a:rPr lang="en-US">
                <a:solidFill>
                  <a:srgbClr val="FFFFFF"/>
                </a:solidFill>
              </a:rPr>
              <a:pPr>
                <a:spcAft>
                  <a:spcPts val="600"/>
                </a:spcAft>
              </a:pPr>
              <a:t>44</a:t>
            </a:fld>
            <a:endParaRPr lang="en-US">
              <a:solidFill>
                <a:srgbClr val="FFFFFF"/>
              </a:solidFill>
            </a:endParaRPr>
          </a:p>
        </p:txBody>
      </p:sp>
    </p:spTree>
    <p:extLst>
      <p:ext uri="{BB962C8B-B14F-4D97-AF65-F5344CB8AC3E}">
        <p14:creationId xmlns:p14="http://schemas.microsoft.com/office/powerpoint/2010/main" val="40356982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FDBAA5-D65F-B9A9-EB9C-233BA2C03B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4B3C92-E051-79EB-DD0B-68B789E47206}"/>
              </a:ext>
            </a:extLst>
          </p:cNvPr>
          <p:cNvSpPr>
            <a:spLocks noGrp="1"/>
          </p:cNvSpPr>
          <p:nvPr>
            <p:ph type="title"/>
          </p:nvPr>
        </p:nvSpPr>
        <p:spPr>
          <a:xfrm>
            <a:off x="1024128" y="585216"/>
            <a:ext cx="6066818" cy="1499616"/>
          </a:xfrm>
        </p:spPr>
        <p:txBody>
          <a:bodyPr vert="horz" lIns="91440" tIns="45720" rIns="91440" bIns="45720" rtlCol="0" anchor="ctr">
            <a:normAutofit/>
          </a:bodyPr>
          <a:lstStyle/>
          <a:p>
            <a:pPr algn="l"/>
            <a:r>
              <a:rPr lang="en-US" spc="100" dirty="0"/>
              <a:t>Quotations</a:t>
            </a:r>
          </a:p>
        </p:txBody>
      </p:sp>
      <p:sp>
        <p:nvSpPr>
          <p:cNvPr id="4" name="Text Placeholder 3">
            <a:extLst>
              <a:ext uri="{FF2B5EF4-FFF2-40B4-BE49-F238E27FC236}">
                <a16:creationId xmlns:a16="http://schemas.microsoft.com/office/drawing/2014/main" id="{D694F43A-1053-DED4-0A1F-20B3485E47C4}"/>
              </a:ext>
            </a:extLst>
          </p:cNvPr>
          <p:cNvSpPr>
            <a:spLocks noGrp="1"/>
          </p:cNvSpPr>
          <p:nvPr>
            <p:ph type="body" sz="half" idx="2"/>
          </p:nvPr>
        </p:nvSpPr>
        <p:spPr>
          <a:xfrm>
            <a:off x="783771" y="2286000"/>
            <a:ext cx="6307175" cy="4023360"/>
          </a:xfrm>
        </p:spPr>
        <p:txBody>
          <a:bodyPr vert="horz" lIns="45720" tIns="45720" rIns="45720" bIns="45720" rtlCol="0">
            <a:normAutofit/>
          </a:bodyPr>
          <a:lstStyle/>
          <a:p>
            <a:pPr>
              <a:lnSpc>
                <a:spcPct val="90000"/>
              </a:lnSpc>
            </a:pPr>
            <a:endParaRPr lang="en-US" sz="3000" dirty="0">
              <a:solidFill>
                <a:schemeClr val="tx1"/>
              </a:solidFill>
            </a:endParaRPr>
          </a:p>
          <a:p>
            <a:pPr>
              <a:lnSpc>
                <a:spcPct val="90000"/>
              </a:lnSpc>
            </a:pPr>
            <a:r>
              <a:rPr lang="en-US" sz="3000" dirty="0">
                <a:solidFill>
                  <a:schemeClr val="tx1"/>
                </a:solidFill>
              </a:rPr>
              <a:t>Use quotations to illustrate a point.</a:t>
            </a:r>
          </a:p>
          <a:p>
            <a:pPr>
              <a:lnSpc>
                <a:spcPct val="90000"/>
              </a:lnSpc>
            </a:pPr>
            <a:endParaRPr lang="en-US" sz="3000" dirty="0">
              <a:solidFill>
                <a:schemeClr val="tx1"/>
              </a:solidFill>
            </a:endParaRPr>
          </a:p>
          <a:p>
            <a:pPr>
              <a:lnSpc>
                <a:spcPct val="90000"/>
              </a:lnSpc>
            </a:pPr>
            <a:r>
              <a:rPr lang="en-US" sz="3000" dirty="0">
                <a:solidFill>
                  <a:schemeClr val="tx1"/>
                </a:solidFill>
              </a:rPr>
              <a:t>Be selective and ensure quotes are coded e.g. Teacher A noted that…</a:t>
            </a:r>
          </a:p>
          <a:p>
            <a:pPr>
              <a:lnSpc>
                <a:spcPct val="90000"/>
              </a:lnSpc>
            </a:pPr>
            <a:endParaRPr lang="en-US" sz="3000" dirty="0">
              <a:solidFill>
                <a:schemeClr val="tx1"/>
              </a:solidFill>
            </a:endParaRPr>
          </a:p>
          <a:p>
            <a:pPr>
              <a:lnSpc>
                <a:spcPct val="90000"/>
              </a:lnSpc>
            </a:pPr>
            <a:r>
              <a:rPr lang="en-US" sz="3000" dirty="0">
                <a:solidFill>
                  <a:schemeClr val="tx1"/>
                </a:solidFill>
              </a:rPr>
              <a:t>Indent long quotes so the reader can follow the narrative.</a:t>
            </a:r>
          </a:p>
          <a:p>
            <a:pPr>
              <a:lnSpc>
                <a:spcPct val="90000"/>
              </a:lnSpc>
            </a:pPr>
            <a:endParaRPr lang="en-US" dirty="0">
              <a:solidFill>
                <a:schemeClr val="tx1"/>
              </a:solidFill>
            </a:endParaRPr>
          </a:p>
          <a:p>
            <a:pPr>
              <a:lnSpc>
                <a:spcPct val="90000"/>
              </a:lnSpc>
            </a:pPr>
            <a:endParaRPr lang="en-US" dirty="0">
              <a:solidFill>
                <a:schemeClr val="tx1"/>
              </a:solidFill>
            </a:endParaRPr>
          </a:p>
          <a:p>
            <a:pPr>
              <a:lnSpc>
                <a:spcPct val="90000"/>
              </a:lnSpc>
            </a:pPr>
            <a:endParaRPr lang="en-US" dirty="0">
              <a:solidFill>
                <a:schemeClr val="tx1"/>
              </a:solidFill>
            </a:endParaRPr>
          </a:p>
          <a:p>
            <a:pPr>
              <a:lnSpc>
                <a:spcPct val="90000"/>
              </a:lnSpc>
            </a:pPr>
            <a:endParaRPr lang="en-US" dirty="0">
              <a:solidFill>
                <a:schemeClr val="tx1"/>
              </a:solidFill>
            </a:endParaRPr>
          </a:p>
        </p:txBody>
      </p:sp>
      <p:pic>
        <p:nvPicPr>
          <p:cNvPr id="5" name="Picture Placeholder 4" descr="Close-up of books on shelves with more books blurred in foreground and background">
            <a:extLst>
              <a:ext uri="{FF2B5EF4-FFF2-40B4-BE49-F238E27FC236}">
                <a16:creationId xmlns:a16="http://schemas.microsoft.com/office/drawing/2014/main" id="{695F5E76-1958-4ACC-E40D-19F9D4A8EE86}"/>
              </a:ext>
            </a:extLst>
          </p:cNvPr>
          <p:cNvPicPr>
            <a:picLocks noGrp="1" noChangeAspect="1"/>
          </p:cNvPicPr>
          <p:nvPr>
            <p:ph type="pic" idx="1"/>
          </p:nvPr>
        </p:nvPicPr>
        <p:blipFill rotWithShape="1">
          <a:blip r:embed="rId2" cstate="print">
            <a:extLst>
              <a:ext uri="{28A0092B-C50C-407E-A947-70E740481C1C}">
                <a14:useLocalDpi xmlns:a14="http://schemas.microsoft.com/office/drawing/2010/main" val="0"/>
              </a:ext>
            </a:extLst>
          </a:blip>
          <a:srcRect l="22975" r="16136"/>
          <a:stretch/>
        </p:blipFill>
        <p:spPr>
          <a:xfrm>
            <a:off x="7552266" y="10"/>
            <a:ext cx="4639733" cy="6857990"/>
          </a:xfrm>
          <a:prstGeom prst="rect">
            <a:avLst/>
          </a:prstGeom>
        </p:spPr>
      </p:pic>
    </p:spTree>
    <p:extLst>
      <p:ext uri="{BB962C8B-B14F-4D97-AF65-F5344CB8AC3E}">
        <p14:creationId xmlns:p14="http://schemas.microsoft.com/office/powerpoint/2010/main" val="122087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985BD-19C1-EEB8-B027-B75BFC0D992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60E9CA3-506B-CCE9-5ADE-ED3131410FCF}"/>
              </a:ext>
            </a:extLst>
          </p:cNvPr>
          <p:cNvSpPr>
            <a:spLocks noGrp="1"/>
          </p:cNvSpPr>
          <p:nvPr>
            <p:ph type="title"/>
          </p:nvPr>
        </p:nvSpPr>
        <p:spPr>
          <a:xfrm>
            <a:off x="1105659" y="847649"/>
            <a:ext cx="9980682" cy="851759"/>
          </a:xfrm>
        </p:spPr>
        <p:txBody>
          <a:bodyPr>
            <a:noAutofit/>
          </a:bodyPr>
          <a:lstStyle/>
          <a:p>
            <a:r>
              <a:rPr lang="en-US" sz="4000" kern="1200" cap="all" spc="200" baseline="0" dirty="0">
                <a:solidFill>
                  <a:schemeClr val="tx1"/>
                </a:solidFill>
                <a:latin typeface="+mj-lt"/>
                <a:ea typeface="+mj-ea"/>
                <a:cs typeface="+mj-cs"/>
              </a:rPr>
              <a:t>Presentation of data: </a:t>
            </a:r>
            <a:br>
              <a:rPr lang="en-US" sz="4000" kern="1200" cap="all" spc="200" baseline="0" dirty="0">
                <a:solidFill>
                  <a:schemeClr val="tx1"/>
                </a:solidFill>
                <a:latin typeface="+mj-lt"/>
                <a:ea typeface="+mj-ea"/>
                <a:cs typeface="+mj-cs"/>
              </a:rPr>
            </a:br>
            <a:r>
              <a:rPr lang="en-US" sz="4000" kern="1200" cap="all" spc="200" baseline="0" dirty="0">
                <a:solidFill>
                  <a:schemeClr val="tx1"/>
                </a:solidFill>
                <a:latin typeface="+mj-lt"/>
                <a:ea typeface="+mj-ea"/>
                <a:cs typeface="+mj-cs"/>
              </a:rPr>
              <a:t>quotations (spoken)</a:t>
            </a:r>
            <a:endParaRPr lang="en-GB" sz="4000" dirty="0">
              <a:solidFill>
                <a:schemeClr val="tx1"/>
              </a:solidFill>
            </a:endParaRPr>
          </a:p>
        </p:txBody>
      </p:sp>
      <p:pic>
        <p:nvPicPr>
          <p:cNvPr id="7" name="Content Placeholder 6" descr="Graphical user interface, text, application, email&#10;&#10;Description automatically generated">
            <a:extLst>
              <a:ext uri="{FF2B5EF4-FFF2-40B4-BE49-F238E27FC236}">
                <a16:creationId xmlns:a16="http://schemas.microsoft.com/office/drawing/2014/main" id="{31A1850C-86A6-ECE4-FC0E-4D62DF1112F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371921" y="2176847"/>
            <a:ext cx="5986382" cy="3107597"/>
          </a:xfrm>
          <a:ln w="28575">
            <a:solidFill>
              <a:schemeClr val="accent5"/>
            </a:solidFill>
          </a:ln>
        </p:spPr>
      </p:pic>
      <p:pic>
        <p:nvPicPr>
          <p:cNvPr id="9" name="Picture 8" descr="Text&#10;&#10;Description automatically generated">
            <a:extLst>
              <a:ext uri="{FF2B5EF4-FFF2-40B4-BE49-F238E27FC236}">
                <a16:creationId xmlns:a16="http://schemas.microsoft.com/office/drawing/2014/main" id="{12C3D37E-5C8F-6587-726C-A1B327E7DE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1486" y="5428900"/>
            <a:ext cx="5986382" cy="1275490"/>
          </a:xfrm>
          <a:prstGeom prst="rect">
            <a:avLst/>
          </a:prstGeom>
          <a:ln>
            <a:solidFill>
              <a:schemeClr val="accent5"/>
            </a:solidFill>
          </a:ln>
        </p:spPr>
      </p:pic>
      <p:sp>
        <p:nvSpPr>
          <p:cNvPr id="10" name="TextBox 9">
            <a:extLst>
              <a:ext uri="{FF2B5EF4-FFF2-40B4-BE49-F238E27FC236}">
                <a16:creationId xmlns:a16="http://schemas.microsoft.com/office/drawing/2014/main" id="{59ACF1CF-FA25-ED52-4047-697BEBC6FC29}"/>
              </a:ext>
            </a:extLst>
          </p:cNvPr>
          <p:cNvSpPr txBox="1"/>
          <p:nvPr/>
        </p:nvSpPr>
        <p:spPr>
          <a:xfrm>
            <a:off x="534838" y="2323104"/>
            <a:ext cx="2180985" cy="646331"/>
          </a:xfrm>
          <a:prstGeom prst="rect">
            <a:avLst/>
          </a:prstGeom>
          <a:noFill/>
          <a:ln>
            <a:solidFill>
              <a:schemeClr val="accent1"/>
            </a:solidFill>
          </a:ln>
        </p:spPr>
        <p:txBody>
          <a:bodyPr wrap="square" rtlCol="0">
            <a:spAutoFit/>
          </a:bodyPr>
          <a:lstStyle/>
          <a:p>
            <a:r>
              <a:rPr lang="en-GB" dirty="0"/>
              <a:t>Introductory information</a:t>
            </a:r>
          </a:p>
        </p:txBody>
      </p:sp>
      <p:sp>
        <p:nvSpPr>
          <p:cNvPr id="11" name="TextBox 10">
            <a:extLst>
              <a:ext uri="{FF2B5EF4-FFF2-40B4-BE49-F238E27FC236}">
                <a16:creationId xmlns:a16="http://schemas.microsoft.com/office/drawing/2014/main" id="{A9C69D46-20EB-7985-74F1-F418D877107E}"/>
              </a:ext>
            </a:extLst>
          </p:cNvPr>
          <p:cNvSpPr txBox="1"/>
          <p:nvPr/>
        </p:nvSpPr>
        <p:spPr>
          <a:xfrm>
            <a:off x="534838" y="3244333"/>
            <a:ext cx="2027672" cy="369332"/>
          </a:xfrm>
          <a:prstGeom prst="rect">
            <a:avLst/>
          </a:prstGeom>
          <a:noFill/>
          <a:ln>
            <a:solidFill>
              <a:schemeClr val="accent1"/>
            </a:solidFill>
          </a:ln>
        </p:spPr>
        <p:txBody>
          <a:bodyPr wrap="square" rtlCol="0">
            <a:spAutoFit/>
          </a:bodyPr>
          <a:lstStyle/>
          <a:p>
            <a:r>
              <a:rPr lang="en-GB" dirty="0"/>
              <a:t>Direct quotation</a:t>
            </a:r>
          </a:p>
        </p:txBody>
      </p:sp>
      <p:sp>
        <p:nvSpPr>
          <p:cNvPr id="12" name="TextBox 11">
            <a:extLst>
              <a:ext uri="{FF2B5EF4-FFF2-40B4-BE49-F238E27FC236}">
                <a16:creationId xmlns:a16="http://schemas.microsoft.com/office/drawing/2014/main" id="{9DAA7E86-9673-483D-4EE7-594CCA85E7A3}"/>
              </a:ext>
            </a:extLst>
          </p:cNvPr>
          <p:cNvSpPr txBox="1"/>
          <p:nvPr/>
        </p:nvSpPr>
        <p:spPr>
          <a:xfrm>
            <a:off x="534838" y="5667090"/>
            <a:ext cx="1381569" cy="369332"/>
          </a:xfrm>
          <a:prstGeom prst="rect">
            <a:avLst/>
          </a:prstGeom>
          <a:noFill/>
          <a:ln>
            <a:solidFill>
              <a:schemeClr val="accent1"/>
            </a:solidFill>
          </a:ln>
        </p:spPr>
        <p:txBody>
          <a:bodyPr wrap="square" rtlCol="0">
            <a:spAutoFit/>
          </a:bodyPr>
          <a:lstStyle/>
          <a:p>
            <a:r>
              <a:rPr lang="en-GB" dirty="0"/>
              <a:t>Footnotes</a:t>
            </a:r>
          </a:p>
        </p:txBody>
      </p:sp>
      <p:cxnSp>
        <p:nvCxnSpPr>
          <p:cNvPr id="14" name="Straight Arrow Connector 13">
            <a:extLst>
              <a:ext uri="{FF2B5EF4-FFF2-40B4-BE49-F238E27FC236}">
                <a16:creationId xmlns:a16="http://schemas.microsoft.com/office/drawing/2014/main" id="{4A94E596-73CA-F785-22D5-2923FEC26207}"/>
              </a:ext>
            </a:extLst>
          </p:cNvPr>
          <p:cNvCxnSpPr>
            <a:cxnSpLocks/>
            <a:stCxn id="10" idx="3"/>
          </p:cNvCxnSpPr>
          <p:nvPr/>
        </p:nvCxnSpPr>
        <p:spPr>
          <a:xfrm flipV="1">
            <a:off x="2715823" y="2507770"/>
            <a:ext cx="775000" cy="138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EC7747A5-6356-F1F4-1074-9A84A0D6F1C1}"/>
              </a:ext>
            </a:extLst>
          </p:cNvPr>
          <p:cNvCxnSpPr>
            <a:cxnSpLocks/>
            <a:stCxn id="12" idx="3"/>
          </p:cNvCxnSpPr>
          <p:nvPr/>
        </p:nvCxnSpPr>
        <p:spPr>
          <a:xfrm>
            <a:off x="1916407" y="5851756"/>
            <a:ext cx="1959757" cy="14126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5DCCC778-C814-9538-F5FB-0551C5A52081}"/>
              </a:ext>
            </a:extLst>
          </p:cNvPr>
          <p:cNvCxnSpPr>
            <a:cxnSpLocks/>
            <a:stCxn id="11" idx="3"/>
          </p:cNvCxnSpPr>
          <p:nvPr/>
        </p:nvCxnSpPr>
        <p:spPr>
          <a:xfrm>
            <a:off x="2562510" y="3428999"/>
            <a:ext cx="1388388"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014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84DB4-527E-391A-D324-5A858386BD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DA4560-9EDD-C2E5-F956-EC811421D8F5}"/>
              </a:ext>
            </a:extLst>
          </p:cNvPr>
          <p:cNvSpPr>
            <a:spLocks noGrp="1"/>
          </p:cNvSpPr>
          <p:nvPr>
            <p:ph type="title"/>
          </p:nvPr>
        </p:nvSpPr>
        <p:spPr>
          <a:xfrm>
            <a:off x="1047755" y="781879"/>
            <a:ext cx="9980682" cy="1096962"/>
          </a:xfrm>
        </p:spPr>
        <p:txBody>
          <a:bodyPr>
            <a:noAutofit/>
          </a:bodyPr>
          <a:lstStyle/>
          <a:p>
            <a:r>
              <a:rPr lang="en-US" sz="4800" kern="1200" cap="all" spc="200" baseline="0" dirty="0">
                <a:solidFill>
                  <a:schemeClr val="tx1"/>
                </a:solidFill>
                <a:latin typeface="+mj-lt"/>
                <a:ea typeface="+mj-ea"/>
                <a:cs typeface="+mj-cs"/>
              </a:rPr>
              <a:t>Presentation of data: </a:t>
            </a:r>
            <a:br>
              <a:rPr lang="en-US" sz="4800" kern="1200" cap="all" spc="200" baseline="0" dirty="0">
                <a:solidFill>
                  <a:schemeClr val="tx1"/>
                </a:solidFill>
                <a:latin typeface="+mj-lt"/>
                <a:ea typeface="+mj-ea"/>
                <a:cs typeface="+mj-cs"/>
              </a:rPr>
            </a:br>
            <a:r>
              <a:rPr lang="en-US" sz="4800" kern="1200" cap="all" spc="200" baseline="0" dirty="0">
                <a:solidFill>
                  <a:schemeClr val="tx1"/>
                </a:solidFill>
                <a:latin typeface="+mj-lt"/>
                <a:ea typeface="+mj-ea"/>
                <a:cs typeface="+mj-cs"/>
              </a:rPr>
              <a:t>quotations (spoken)</a:t>
            </a:r>
            <a:endParaRPr lang="en-GB" sz="4800" dirty="0"/>
          </a:p>
        </p:txBody>
      </p:sp>
      <p:pic>
        <p:nvPicPr>
          <p:cNvPr id="5" name="Content Placeholder 4" descr="Text&#10;&#10;Description automatically generated">
            <a:extLst>
              <a:ext uri="{FF2B5EF4-FFF2-40B4-BE49-F238E27FC236}">
                <a16:creationId xmlns:a16="http://schemas.microsoft.com/office/drawing/2014/main" id="{584FA20D-BD43-E22E-FEE6-E2B22D01DA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18754" y="2503737"/>
            <a:ext cx="7109683" cy="1372397"/>
          </a:xfrm>
          <a:ln>
            <a:solidFill>
              <a:srgbClr val="FFC000"/>
            </a:solidFill>
          </a:ln>
        </p:spPr>
      </p:pic>
      <p:sp>
        <p:nvSpPr>
          <p:cNvPr id="6" name="TextBox 5">
            <a:extLst>
              <a:ext uri="{FF2B5EF4-FFF2-40B4-BE49-F238E27FC236}">
                <a16:creationId xmlns:a16="http://schemas.microsoft.com/office/drawing/2014/main" id="{2D73EC7C-54CD-F4AD-0865-A1861C8D77B2}"/>
              </a:ext>
            </a:extLst>
          </p:cNvPr>
          <p:cNvSpPr txBox="1"/>
          <p:nvPr/>
        </p:nvSpPr>
        <p:spPr>
          <a:xfrm>
            <a:off x="1127186" y="2668732"/>
            <a:ext cx="2070476" cy="646331"/>
          </a:xfrm>
          <a:prstGeom prst="rect">
            <a:avLst/>
          </a:prstGeom>
          <a:noFill/>
          <a:ln>
            <a:solidFill>
              <a:schemeClr val="accent2"/>
            </a:solidFill>
          </a:ln>
        </p:spPr>
        <p:txBody>
          <a:bodyPr wrap="square" rtlCol="0">
            <a:spAutoFit/>
          </a:bodyPr>
          <a:lstStyle/>
          <a:p>
            <a:r>
              <a:rPr lang="en-GB" dirty="0"/>
              <a:t>Words spoken in research interview</a:t>
            </a:r>
          </a:p>
        </p:txBody>
      </p:sp>
      <p:cxnSp>
        <p:nvCxnSpPr>
          <p:cNvPr id="8" name="Straight Arrow Connector 7">
            <a:extLst>
              <a:ext uri="{FF2B5EF4-FFF2-40B4-BE49-F238E27FC236}">
                <a16:creationId xmlns:a16="http://schemas.microsoft.com/office/drawing/2014/main" id="{B6981A24-C0E8-2D7A-CDCD-ECBB5B3E5650}"/>
              </a:ext>
            </a:extLst>
          </p:cNvPr>
          <p:cNvCxnSpPr>
            <a:cxnSpLocks/>
            <a:stCxn id="6" idx="3"/>
          </p:cNvCxnSpPr>
          <p:nvPr/>
        </p:nvCxnSpPr>
        <p:spPr>
          <a:xfrm flipV="1">
            <a:off x="3197662" y="2991897"/>
            <a:ext cx="64396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4746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CA9CF-AD69-F569-D945-C0C910AC8F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3D4BB-A0AB-6B02-48F2-DAF0769E2CA2}"/>
              </a:ext>
            </a:extLst>
          </p:cNvPr>
          <p:cNvSpPr>
            <a:spLocks noGrp="1"/>
          </p:cNvSpPr>
          <p:nvPr>
            <p:ph type="title"/>
          </p:nvPr>
        </p:nvSpPr>
        <p:spPr>
          <a:xfrm>
            <a:off x="1024128" y="608936"/>
            <a:ext cx="9720072" cy="1499616"/>
          </a:xfrm>
        </p:spPr>
        <p:txBody>
          <a:bodyPr/>
          <a:lstStyle/>
          <a:p>
            <a:r>
              <a:rPr lang="en-US" sz="4800" kern="1200" cap="all" spc="200" baseline="0" dirty="0">
                <a:solidFill>
                  <a:schemeClr val="tx1"/>
                </a:solidFill>
                <a:latin typeface="+mj-lt"/>
                <a:ea typeface="+mj-ea"/>
                <a:cs typeface="+mj-cs"/>
              </a:rPr>
              <a:t>Presentation of data </a:t>
            </a:r>
            <a:br>
              <a:rPr lang="en-US" sz="4800" kern="1200" cap="all" spc="200" baseline="0" dirty="0">
                <a:solidFill>
                  <a:schemeClr val="tx1"/>
                </a:solidFill>
                <a:latin typeface="+mj-lt"/>
                <a:ea typeface="+mj-ea"/>
                <a:cs typeface="+mj-cs"/>
              </a:rPr>
            </a:br>
            <a:r>
              <a:rPr lang="en-US" sz="4800" kern="1200" cap="all" spc="200" baseline="0" dirty="0">
                <a:solidFill>
                  <a:schemeClr val="tx1"/>
                </a:solidFill>
                <a:latin typeface="+mj-lt"/>
                <a:ea typeface="+mj-ea"/>
                <a:cs typeface="+mj-cs"/>
              </a:rPr>
              <a:t>quotations (written)</a:t>
            </a:r>
            <a:endParaRPr lang="en-GB" dirty="0"/>
          </a:p>
        </p:txBody>
      </p:sp>
      <p:pic>
        <p:nvPicPr>
          <p:cNvPr id="5" name="Content Placeholder 4" descr="Text&#10;&#10;Description automatically generated">
            <a:extLst>
              <a:ext uri="{FF2B5EF4-FFF2-40B4-BE49-F238E27FC236}">
                <a16:creationId xmlns:a16="http://schemas.microsoft.com/office/drawing/2014/main" id="{D846E817-CB32-8491-1CD3-E74D59EDFF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15800" y="2476493"/>
            <a:ext cx="5868141" cy="1135037"/>
          </a:xfrm>
          <a:ln>
            <a:solidFill>
              <a:srgbClr val="00B050"/>
            </a:solidFill>
          </a:ln>
        </p:spPr>
      </p:pic>
      <p:pic>
        <p:nvPicPr>
          <p:cNvPr id="7" name="Picture 6" descr="Text&#10;&#10;Description automatically generated">
            <a:extLst>
              <a:ext uri="{FF2B5EF4-FFF2-40B4-BE49-F238E27FC236}">
                <a16:creationId xmlns:a16="http://schemas.microsoft.com/office/drawing/2014/main" id="{8F1ED78E-B1D0-4E21-015A-CDF60FC92E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5800" y="4605649"/>
            <a:ext cx="5868141" cy="1089328"/>
          </a:xfrm>
          <a:prstGeom prst="rect">
            <a:avLst/>
          </a:prstGeom>
          <a:ln>
            <a:solidFill>
              <a:srgbClr val="7030A0"/>
            </a:solidFill>
          </a:ln>
        </p:spPr>
      </p:pic>
      <p:sp>
        <p:nvSpPr>
          <p:cNvPr id="8" name="TextBox 7">
            <a:extLst>
              <a:ext uri="{FF2B5EF4-FFF2-40B4-BE49-F238E27FC236}">
                <a16:creationId xmlns:a16="http://schemas.microsoft.com/office/drawing/2014/main" id="{69183E69-6970-2DFC-1EA1-6F3061F53193}"/>
              </a:ext>
            </a:extLst>
          </p:cNvPr>
          <p:cNvSpPr txBox="1"/>
          <p:nvPr/>
        </p:nvSpPr>
        <p:spPr>
          <a:xfrm>
            <a:off x="931653" y="2500609"/>
            <a:ext cx="2012830" cy="646331"/>
          </a:xfrm>
          <a:prstGeom prst="rect">
            <a:avLst/>
          </a:prstGeom>
          <a:noFill/>
          <a:ln>
            <a:solidFill>
              <a:schemeClr val="accent2"/>
            </a:solidFill>
          </a:ln>
        </p:spPr>
        <p:txBody>
          <a:bodyPr wrap="square" rtlCol="0">
            <a:spAutoFit/>
          </a:bodyPr>
          <a:lstStyle/>
          <a:p>
            <a:r>
              <a:rPr lang="en-GB" dirty="0"/>
              <a:t>Written in a formal observation report</a:t>
            </a:r>
          </a:p>
        </p:txBody>
      </p:sp>
      <p:sp>
        <p:nvSpPr>
          <p:cNvPr id="9" name="TextBox 8">
            <a:extLst>
              <a:ext uri="{FF2B5EF4-FFF2-40B4-BE49-F238E27FC236}">
                <a16:creationId xmlns:a16="http://schemas.microsoft.com/office/drawing/2014/main" id="{22B84FD9-B9A0-C40B-2C8F-774C9C9AC901}"/>
              </a:ext>
            </a:extLst>
          </p:cNvPr>
          <p:cNvSpPr txBox="1"/>
          <p:nvPr/>
        </p:nvSpPr>
        <p:spPr>
          <a:xfrm>
            <a:off x="971910" y="4605649"/>
            <a:ext cx="2248619" cy="923330"/>
          </a:xfrm>
          <a:prstGeom prst="rect">
            <a:avLst/>
          </a:prstGeom>
          <a:noFill/>
          <a:ln>
            <a:solidFill>
              <a:schemeClr val="accent2"/>
            </a:solidFill>
          </a:ln>
        </p:spPr>
        <p:txBody>
          <a:bodyPr wrap="square" rtlCol="0">
            <a:spAutoFit/>
          </a:bodyPr>
          <a:lstStyle/>
          <a:p>
            <a:r>
              <a:rPr lang="en-GB" dirty="0"/>
              <a:t>Written by me in research observation notes</a:t>
            </a:r>
          </a:p>
        </p:txBody>
      </p:sp>
      <p:cxnSp>
        <p:nvCxnSpPr>
          <p:cNvPr id="11" name="Straight Arrow Connector 10">
            <a:extLst>
              <a:ext uri="{FF2B5EF4-FFF2-40B4-BE49-F238E27FC236}">
                <a16:creationId xmlns:a16="http://schemas.microsoft.com/office/drawing/2014/main" id="{15B2A240-00A1-4A39-9E5F-0D519DBA1BC4}"/>
              </a:ext>
            </a:extLst>
          </p:cNvPr>
          <p:cNvCxnSpPr>
            <a:stCxn id="8" idx="3"/>
          </p:cNvCxnSpPr>
          <p:nvPr/>
        </p:nvCxnSpPr>
        <p:spPr>
          <a:xfrm flipV="1">
            <a:off x="2944483" y="2817962"/>
            <a:ext cx="1702279" cy="58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A5EE2A0-E789-E5EE-5F22-E7B0B912457F}"/>
              </a:ext>
            </a:extLst>
          </p:cNvPr>
          <p:cNvCxnSpPr>
            <a:cxnSpLocks/>
          </p:cNvCxnSpPr>
          <p:nvPr/>
        </p:nvCxnSpPr>
        <p:spPr>
          <a:xfrm>
            <a:off x="3220529" y="5059274"/>
            <a:ext cx="1426233" cy="80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26173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C7D82-3334-D558-8A58-4CF7D19556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921B26-3C2A-4031-676A-FA21AF08A9B6}"/>
              </a:ext>
            </a:extLst>
          </p:cNvPr>
          <p:cNvSpPr>
            <a:spLocks noGrp="1"/>
          </p:cNvSpPr>
          <p:nvPr>
            <p:ph type="title"/>
          </p:nvPr>
        </p:nvSpPr>
        <p:spPr>
          <a:xfrm>
            <a:off x="1024128" y="585216"/>
            <a:ext cx="9720072" cy="1499616"/>
          </a:xfrm>
        </p:spPr>
        <p:txBody>
          <a:bodyPr>
            <a:normAutofit/>
          </a:bodyPr>
          <a:lstStyle/>
          <a:p>
            <a:r>
              <a:rPr lang="en-US" dirty="0"/>
              <a:t>EXAMPLE: use Smart Art graphics to present identified themes</a:t>
            </a:r>
          </a:p>
        </p:txBody>
      </p:sp>
      <p:graphicFrame>
        <p:nvGraphicFramePr>
          <p:cNvPr id="4" name="Content Placeholder 3" descr="Stacked List showing 4 groups arranged from left to right with task descriptions under each group">
            <a:extLst>
              <a:ext uri="{FF2B5EF4-FFF2-40B4-BE49-F238E27FC236}">
                <a16:creationId xmlns:a16="http://schemas.microsoft.com/office/drawing/2014/main" id="{11B41D05-6EA2-7944-057F-DB1D2FBA3B73}"/>
              </a:ext>
            </a:extLst>
          </p:cNvPr>
          <p:cNvGraphicFramePr>
            <a:graphicFrameLocks noGrp="1"/>
          </p:cNvGraphicFramePr>
          <p:nvPr>
            <p:ph idx="1"/>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6081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rogramming data on computer monitor">
            <a:extLst>
              <a:ext uri="{FF2B5EF4-FFF2-40B4-BE49-F238E27FC236}">
                <a16:creationId xmlns:a16="http://schemas.microsoft.com/office/drawing/2014/main" id="{B6A8F0F4-77B2-F296-D046-38B2D4EAA074}"/>
              </a:ext>
            </a:extLst>
          </p:cNvPr>
          <p:cNvPicPr>
            <a:picLocks noChangeAspect="1"/>
          </p:cNvPicPr>
          <p:nvPr/>
        </p:nvPicPr>
        <p:blipFill rotWithShape="1">
          <a:blip r:embed="rId2">
            <a:alphaModFix amt="45000"/>
          </a:blip>
          <a:srcRect t="12043" r="-1" b="3665"/>
          <a:stretch/>
        </p:blipFill>
        <p:spPr>
          <a:xfrm>
            <a:off x="20" y="-1"/>
            <a:ext cx="12188932" cy="6858000"/>
          </a:xfrm>
          <a:prstGeom prst="rect">
            <a:avLst/>
          </a:prstGeom>
        </p:spPr>
      </p:pic>
      <p:sp>
        <p:nvSpPr>
          <p:cNvPr id="2" name="Title 1"/>
          <p:cNvSpPr>
            <a:spLocks noGrp="1"/>
          </p:cNvSpPr>
          <p:nvPr>
            <p:ph type="ctrTitle"/>
          </p:nvPr>
        </p:nvSpPr>
        <p:spPr>
          <a:xfrm>
            <a:off x="643467" y="643467"/>
            <a:ext cx="7164674" cy="5571066"/>
          </a:xfrm>
        </p:spPr>
        <p:txBody>
          <a:bodyPr>
            <a:normAutofit/>
          </a:bodyPr>
          <a:lstStyle/>
          <a:p>
            <a:r>
              <a:rPr lang="en-US" sz="6600">
                <a:solidFill>
                  <a:schemeClr val="tx1"/>
                </a:solidFill>
              </a:rPr>
              <a:t>‘Numbers’ data: Examples of Visuals  </a:t>
            </a:r>
          </a:p>
        </p:txBody>
      </p:sp>
      <p:sp>
        <p:nvSpPr>
          <p:cNvPr id="3" name="Subtitle 2"/>
          <p:cNvSpPr>
            <a:spLocks noGrp="1"/>
          </p:cNvSpPr>
          <p:nvPr>
            <p:ph type="subTitle" idx="1"/>
          </p:nvPr>
        </p:nvSpPr>
        <p:spPr>
          <a:xfrm>
            <a:off x="8451608" y="643467"/>
            <a:ext cx="3096926" cy="5571066"/>
          </a:xfrm>
        </p:spPr>
        <p:txBody>
          <a:bodyPr>
            <a:normAutofit/>
          </a:bodyPr>
          <a:lstStyle/>
          <a:p>
            <a:r>
              <a:rPr lang="en-US" sz="2000">
                <a:solidFill>
                  <a:schemeClr val="tx1"/>
                </a:solidFill>
              </a:rPr>
              <a:t>Use visuals to show how prevalent or typical a finding is in your results.</a:t>
            </a:r>
          </a:p>
        </p:txBody>
      </p:sp>
      <p:cxnSp>
        <p:nvCxnSpPr>
          <p:cNvPr id="11" name="Straight Connector 10">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56475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E5C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p:cNvSpPr>
            <a:spLocks noGrp="1"/>
          </p:cNvSpPr>
          <p:nvPr>
            <p:ph type="title"/>
          </p:nvPr>
        </p:nvSpPr>
        <p:spPr>
          <a:xfrm>
            <a:off x="1024128" y="585216"/>
            <a:ext cx="6007027" cy="1499616"/>
          </a:xfrm>
        </p:spPr>
        <p:txBody>
          <a:bodyPr>
            <a:normAutofit/>
          </a:bodyPr>
          <a:lstStyle/>
          <a:p>
            <a:r>
              <a:rPr lang="en-US">
                <a:solidFill>
                  <a:srgbClr val="FFFFFF"/>
                </a:solidFill>
              </a:rPr>
              <a:t>What do the numbers mean?</a:t>
            </a:r>
          </a:p>
        </p:txBody>
      </p:sp>
      <p:cxnSp>
        <p:nvCxnSpPr>
          <p:cNvPr id="22" name="Straight Connector 2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Content Placeholder 13"/>
          <p:cNvSpPr>
            <a:spLocks noGrp="1"/>
          </p:cNvSpPr>
          <p:nvPr>
            <p:ph idx="1"/>
          </p:nvPr>
        </p:nvSpPr>
        <p:spPr>
          <a:xfrm>
            <a:off x="1024128" y="2286000"/>
            <a:ext cx="6007027" cy="4023360"/>
          </a:xfrm>
        </p:spPr>
        <p:txBody>
          <a:bodyPr>
            <a:normAutofit/>
          </a:bodyPr>
          <a:lstStyle/>
          <a:p>
            <a:pPr marL="0" indent="0">
              <a:buNone/>
            </a:pPr>
            <a:endParaRPr lang="en-US" sz="1700">
              <a:solidFill>
                <a:srgbClr val="FFFFFF"/>
              </a:solidFill>
            </a:endParaRPr>
          </a:p>
          <a:p>
            <a:pPr marL="0" indent="0">
              <a:buNone/>
            </a:pPr>
            <a:r>
              <a:rPr lang="en-US" sz="1700">
                <a:solidFill>
                  <a:srgbClr val="FFFFFF"/>
                </a:solidFill>
              </a:rPr>
              <a:t>If you use percentages, make sure the reader knows the sample size. </a:t>
            </a:r>
          </a:p>
          <a:p>
            <a:pPr marL="0" indent="0">
              <a:buNone/>
            </a:pPr>
            <a:endParaRPr lang="en-US" sz="1700">
              <a:solidFill>
                <a:srgbClr val="FFFFFF"/>
              </a:solidFill>
            </a:endParaRPr>
          </a:p>
          <a:p>
            <a:pPr marL="0" indent="0">
              <a:buNone/>
            </a:pPr>
            <a:r>
              <a:rPr lang="en-US" sz="1700">
                <a:solidFill>
                  <a:srgbClr val="FFFFFF"/>
                </a:solidFill>
              </a:rPr>
              <a:t>                    100% of the participants agreed</a:t>
            </a:r>
          </a:p>
          <a:p>
            <a:pPr marL="0" indent="0">
              <a:buNone/>
            </a:pPr>
            <a:endParaRPr lang="en-US" sz="1700">
              <a:solidFill>
                <a:srgbClr val="FFFFFF"/>
              </a:solidFill>
            </a:endParaRPr>
          </a:p>
          <a:p>
            <a:pPr marL="0" indent="0">
              <a:buNone/>
            </a:pPr>
            <a:r>
              <a:rPr lang="en-US" sz="1700">
                <a:solidFill>
                  <a:srgbClr val="FFFFFF"/>
                </a:solidFill>
              </a:rPr>
              <a:t>              (but there were only five participants in the sample)</a:t>
            </a:r>
          </a:p>
          <a:p>
            <a:endParaRPr lang="en-US" sz="1700">
              <a:solidFill>
                <a:srgbClr val="FFFFFF"/>
              </a:solidFill>
            </a:endParaRPr>
          </a:p>
          <a:p>
            <a:pPr marL="0" indent="0">
              <a:buNone/>
            </a:pPr>
            <a:r>
              <a:rPr lang="en-US" sz="1700">
                <a:solidFill>
                  <a:srgbClr val="FFFFFF"/>
                </a:solidFill>
              </a:rPr>
              <a:t>Make sure the numbers are not misleading.</a:t>
            </a:r>
          </a:p>
          <a:p>
            <a:pPr marL="0" indent="0">
              <a:buNone/>
            </a:pPr>
            <a:r>
              <a:rPr lang="en-US" sz="1700">
                <a:solidFill>
                  <a:srgbClr val="FFFFFF"/>
                </a:solidFill>
              </a:rPr>
              <a:t>             </a:t>
            </a:r>
          </a:p>
        </p:txBody>
      </p:sp>
      <p:pic>
        <p:nvPicPr>
          <p:cNvPr id="16" name="Picture 15" descr="Rubberized numbers on the wall">
            <a:extLst>
              <a:ext uri="{FF2B5EF4-FFF2-40B4-BE49-F238E27FC236}">
                <a16:creationId xmlns:a16="http://schemas.microsoft.com/office/drawing/2014/main" id="{DD63BFC7-0797-9B38-C607-10BE015EF18B}"/>
              </a:ext>
            </a:extLst>
          </p:cNvPr>
          <p:cNvPicPr>
            <a:picLocks noChangeAspect="1"/>
          </p:cNvPicPr>
          <p:nvPr/>
        </p:nvPicPr>
        <p:blipFill rotWithShape="1">
          <a:blip r:embed="rId2"/>
          <a:srcRect l="28227" r="26613" b="-1"/>
          <a:stretch/>
        </p:blipFill>
        <p:spPr>
          <a:xfrm>
            <a:off x="7552266" y="10"/>
            <a:ext cx="4639734" cy="6857990"/>
          </a:xfrm>
          <a:prstGeom prst="rect">
            <a:avLst/>
          </a:prstGeom>
        </p:spPr>
      </p:pic>
    </p:spTree>
    <p:extLst>
      <p:ext uri="{BB962C8B-B14F-4D97-AF65-F5344CB8AC3E}">
        <p14:creationId xmlns:p14="http://schemas.microsoft.com/office/powerpoint/2010/main" val="1985511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2BE0-CC46-1C47-32BC-111E47B63120}"/>
              </a:ext>
            </a:extLst>
          </p:cNvPr>
          <p:cNvSpPr>
            <a:spLocks noGrp="1"/>
          </p:cNvSpPr>
          <p:nvPr>
            <p:ph type="title"/>
          </p:nvPr>
        </p:nvSpPr>
        <p:spPr>
          <a:xfrm>
            <a:off x="1016754" y="227497"/>
            <a:ext cx="9720072" cy="1499616"/>
          </a:xfrm>
        </p:spPr>
        <p:txBody>
          <a:bodyPr anchor="b">
            <a:normAutofit/>
          </a:bodyPr>
          <a:lstStyle/>
          <a:p>
            <a:r>
              <a:rPr lang="en-GB" dirty="0"/>
              <a:t>Contextual Information: Location</a:t>
            </a:r>
          </a:p>
        </p:txBody>
      </p:sp>
      <p:pic>
        <p:nvPicPr>
          <p:cNvPr id="5" name="Content Placeholder 4" descr="Chart, pie chart&#10;&#10;Description automatically generated">
            <a:extLst>
              <a:ext uri="{FF2B5EF4-FFF2-40B4-BE49-F238E27FC236}">
                <a16:creationId xmlns:a16="http://schemas.microsoft.com/office/drawing/2014/main" id="{064DB1F2-B7AE-4C34-DAAB-64019301D02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p:blipFill>
        <p:spPr>
          <a:xfrm>
            <a:off x="1912502" y="1771816"/>
            <a:ext cx="9119292" cy="4993272"/>
          </a:xfrm>
          <a:noFill/>
        </p:spPr>
      </p:pic>
      <p:sp>
        <p:nvSpPr>
          <p:cNvPr id="3" name="Oval 2">
            <a:extLst>
              <a:ext uri="{FF2B5EF4-FFF2-40B4-BE49-F238E27FC236}">
                <a16:creationId xmlns:a16="http://schemas.microsoft.com/office/drawing/2014/main" id="{AC7D7EBF-A415-9C82-8081-40876928525C}"/>
              </a:ext>
            </a:extLst>
          </p:cNvPr>
          <p:cNvSpPr/>
          <p:nvPr/>
        </p:nvSpPr>
        <p:spPr>
          <a:xfrm>
            <a:off x="9210323" y="6205699"/>
            <a:ext cx="958204" cy="42480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9207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04D58-C385-4F51-A938-805A9CF29E82}"/>
              </a:ext>
            </a:extLst>
          </p:cNvPr>
          <p:cNvSpPr>
            <a:spLocks noGrp="1"/>
          </p:cNvSpPr>
          <p:nvPr>
            <p:ph type="title"/>
          </p:nvPr>
        </p:nvSpPr>
        <p:spPr/>
        <p:txBody>
          <a:bodyPr/>
          <a:lstStyle/>
          <a:p>
            <a:r>
              <a:rPr lang="en-GB" dirty="0"/>
              <a:t>Contextual Information: </a:t>
            </a:r>
            <a:br>
              <a:rPr lang="en-GB" dirty="0"/>
            </a:br>
            <a:r>
              <a:rPr lang="en-GB" dirty="0"/>
              <a:t>location</a:t>
            </a:r>
          </a:p>
        </p:txBody>
      </p:sp>
      <p:pic>
        <p:nvPicPr>
          <p:cNvPr id="7" name="Content Placeholder 6" descr="Chart, bar chart&#10;&#10;Description automatically generated">
            <a:extLst>
              <a:ext uri="{FF2B5EF4-FFF2-40B4-BE49-F238E27FC236}">
                <a16:creationId xmlns:a16="http://schemas.microsoft.com/office/drawing/2014/main" id="{9DFA16E3-7DB1-C915-0ECB-83E0B084C7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8126" y="1840302"/>
            <a:ext cx="9461432" cy="4897895"/>
          </a:xfrm>
        </p:spPr>
      </p:pic>
    </p:spTree>
    <p:extLst>
      <p:ext uri="{BB962C8B-B14F-4D97-AF65-F5344CB8AC3E}">
        <p14:creationId xmlns:p14="http://schemas.microsoft.com/office/powerpoint/2010/main" val="420512810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F4F93-83E9-8500-301B-B88FAA8A5BEC}"/>
              </a:ext>
            </a:extLst>
          </p:cNvPr>
          <p:cNvSpPr>
            <a:spLocks noGrp="1"/>
          </p:cNvSpPr>
          <p:nvPr>
            <p:ph type="title"/>
          </p:nvPr>
        </p:nvSpPr>
        <p:spPr/>
        <p:txBody>
          <a:bodyPr/>
          <a:lstStyle/>
          <a:p>
            <a:r>
              <a:rPr lang="en-GB" dirty="0"/>
              <a:t>Contextual Information: </a:t>
            </a:r>
            <a:br>
              <a:rPr lang="en-GB" dirty="0"/>
            </a:br>
            <a:r>
              <a:rPr lang="en-GB" dirty="0"/>
              <a:t>age-groups taught</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7CF083A4-219C-B7DB-A2D9-0CA2344FDA8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11284" y="1882082"/>
            <a:ext cx="8070119" cy="4975918"/>
          </a:xfrm>
        </p:spPr>
      </p:pic>
    </p:spTree>
    <p:extLst>
      <p:ext uri="{BB962C8B-B14F-4D97-AF65-F5344CB8AC3E}">
        <p14:creationId xmlns:p14="http://schemas.microsoft.com/office/powerpoint/2010/main" val="14509710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BE6B3-5C53-D650-4635-F7DBF88751E6}"/>
              </a:ext>
            </a:extLst>
          </p:cNvPr>
          <p:cNvSpPr>
            <a:spLocks noGrp="1"/>
          </p:cNvSpPr>
          <p:nvPr>
            <p:ph type="title"/>
          </p:nvPr>
        </p:nvSpPr>
        <p:spPr/>
        <p:txBody>
          <a:bodyPr/>
          <a:lstStyle/>
          <a:p>
            <a:r>
              <a:rPr lang="en-GB" dirty="0"/>
              <a:t>Regularity</a:t>
            </a:r>
          </a:p>
        </p:txBody>
      </p:sp>
      <p:pic>
        <p:nvPicPr>
          <p:cNvPr id="9" name="Content Placeholder 8" descr="Chart, bar chart&#10;&#10;Description automatically generated">
            <a:extLst>
              <a:ext uri="{FF2B5EF4-FFF2-40B4-BE49-F238E27FC236}">
                <a16:creationId xmlns:a16="http://schemas.microsoft.com/office/drawing/2014/main" id="{BDF2684C-AF95-C83B-9028-75113D2F1B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79398" y="1800045"/>
            <a:ext cx="9567473" cy="4788194"/>
          </a:xfrm>
        </p:spPr>
      </p:pic>
    </p:spTree>
    <p:extLst>
      <p:ext uri="{BB962C8B-B14F-4D97-AF65-F5344CB8AC3E}">
        <p14:creationId xmlns:p14="http://schemas.microsoft.com/office/powerpoint/2010/main" val="234049855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3DD5A-7760-B61D-0E3E-B8A168EC2FFC}"/>
              </a:ext>
            </a:extLst>
          </p:cNvPr>
          <p:cNvSpPr>
            <a:spLocks noGrp="1"/>
          </p:cNvSpPr>
          <p:nvPr>
            <p:ph type="title"/>
          </p:nvPr>
        </p:nvSpPr>
        <p:spPr/>
        <p:txBody>
          <a:bodyPr/>
          <a:lstStyle/>
          <a:p>
            <a:r>
              <a:rPr lang="en-GB" dirty="0"/>
              <a:t>Regularity of use - patterns</a:t>
            </a:r>
          </a:p>
        </p:txBody>
      </p:sp>
      <p:pic>
        <p:nvPicPr>
          <p:cNvPr id="5" name="Content Placeholder 4" descr="Chart, bar chart&#10;&#10;Description automatically generated">
            <a:extLst>
              <a:ext uri="{FF2B5EF4-FFF2-40B4-BE49-F238E27FC236}">
                <a16:creationId xmlns:a16="http://schemas.microsoft.com/office/drawing/2014/main" id="{97708DB3-4D6D-B55D-7BB0-5BBC840F6C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41557" y="1857556"/>
            <a:ext cx="9855002" cy="4777632"/>
          </a:xfrm>
        </p:spPr>
      </p:pic>
    </p:spTree>
    <p:extLst>
      <p:ext uri="{BB962C8B-B14F-4D97-AF65-F5344CB8AC3E}">
        <p14:creationId xmlns:p14="http://schemas.microsoft.com/office/powerpoint/2010/main" val="38846418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55990-0F95-A90F-037C-6D1412D2AC2D}"/>
              </a:ext>
            </a:extLst>
          </p:cNvPr>
          <p:cNvSpPr>
            <a:spLocks noGrp="1"/>
          </p:cNvSpPr>
          <p:nvPr>
            <p:ph type="title"/>
          </p:nvPr>
        </p:nvSpPr>
        <p:spPr/>
        <p:txBody>
          <a:bodyPr/>
          <a:lstStyle/>
          <a:p>
            <a:r>
              <a:rPr lang="en-GB" dirty="0"/>
              <a:t>Frequency of </a:t>
            </a:r>
            <a:br>
              <a:rPr lang="en-GB" dirty="0"/>
            </a:br>
            <a:r>
              <a:rPr lang="en-GB" dirty="0"/>
              <a:t>responses</a:t>
            </a:r>
          </a:p>
        </p:txBody>
      </p:sp>
      <p:pic>
        <p:nvPicPr>
          <p:cNvPr id="9" name="Content Placeholder 8" descr="A graph of a teacher&#10;&#10;AI-generated content may be incorrect.">
            <a:extLst>
              <a:ext uri="{FF2B5EF4-FFF2-40B4-BE49-F238E27FC236}">
                <a16:creationId xmlns:a16="http://schemas.microsoft.com/office/drawing/2014/main" id="{3982497F-435D-331A-AF56-7FA70338149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893" y="2638269"/>
            <a:ext cx="7411737" cy="4097289"/>
          </a:xfrm>
        </p:spPr>
      </p:pic>
      <p:pic>
        <p:nvPicPr>
          <p:cNvPr id="11" name="Picture 10" descr="A graph of a teacher&#10;&#10;AI-generated content may be incorrect.">
            <a:extLst>
              <a:ext uri="{FF2B5EF4-FFF2-40B4-BE49-F238E27FC236}">
                <a16:creationId xmlns:a16="http://schemas.microsoft.com/office/drawing/2014/main" id="{DE04E538-EEC4-0A2F-C69C-688827FBAF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66094" y="202967"/>
            <a:ext cx="6574013" cy="3226033"/>
          </a:xfrm>
          <a:prstGeom prst="rect">
            <a:avLst/>
          </a:prstGeom>
        </p:spPr>
      </p:pic>
    </p:spTree>
    <p:extLst>
      <p:ext uri="{BB962C8B-B14F-4D97-AF65-F5344CB8AC3E}">
        <p14:creationId xmlns:p14="http://schemas.microsoft.com/office/powerpoint/2010/main" val="358930288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D63C8-F5E8-B767-1C06-1B07B7872ECA}"/>
              </a:ext>
            </a:extLst>
          </p:cNvPr>
          <p:cNvSpPr>
            <a:spLocks noGrp="1"/>
          </p:cNvSpPr>
          <p:nvPr>
            <p:ph type="title"/>
          </p:nvPr>
        </p:nvSpPr>
        <p:spPr/>
        <p:txBody>
          <a:bodyPr/>
          <a:lstStyle/>
          <a:p>
            <a:r>
              <a:rPr lang="en-GB" dirty="0"/>
              <a:t>Recommendations </a:t>
            </a:r>
            <a:br>
              <a:rPr lang="en-GB" dirty="0"/>
            </a:br>
            <a:r>
              <a:rPr lang="en-GB" dirty="0"/>
              <a:t>made by </a:t>
            </a:r>
            <a:r>
              <a:rPr lang="en-GB" dirty="0" err="1"/>
              <a:t>estyn</a:t>
            </a:r>
            <a:endParaRPr lang="en-GB" dirty="0"/>
          </a:p>
        </p:txBody>
      </p:sp>
      <p:pic>
        <p:nvPicPr>
          <p:cNvPr id="5" name="Content Placeholder 4" descr="A graph with numbers and text&#10;&#10;AI-generated content may be incorrect.">
            <a:extLst>
              <a:ext uri="{FF2B5EF4-FFF2-40B4-BE49-F238E27FC236}">
                <a16:creationId xmlns:a16="http://schemas.microsoft.com/office/drawing/2014/main" id="{14585057-BD8F-BA64-6B83-DFD946FBFC7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5798" y="2919469"/>
            <a:ext cx="5648366" cy="2081228"/>
          </a:xfrm>
        </p:spPr>
      </p:pic>
      <p:pic>
        <p:nvPicPr>
          <p:cNvPr id="7" name="Picture 6" descr="A white sheet with text on it&#10;&#10;AI-generated content may be incorrect.">
            <a:extLst>
              <a:ext uri="{FF2B5EF4-FFF2-40B4-BE49-F238E27FC236}">
                <a16:creationId xmlns:a16="http://schemas.microsoft.com/office/drawing/2014/main" id="{0ACBBB27-C7D0-B2FD-7D5A-644DFCE0DA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344805"/>
            <a:ext cx="5951895" cy="6513195"/>
          </a:xfrm>
          <a:prstGeom prst="rect">
            <a:avLst/>
          </a:prstGeom>
        </p:spPr>
      </p:pic>
    </p:spTree>
    <p:extLst>
      <p:ext uri="{BB962C8B-B14F-4D97-AF65-F5344CB8AC3E}">
        <p14:creationId xmlns:p14="http://schemas.microsoft.com/office/powerpoint/2010/main" val="24050538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EXAMPLE: use tables and lists</a:t>
            </a:r>
          </a:p>
        </p:txBody>
      </p:sp>
      <p:graphicFrame>
        <p:nvGraphicFramePr>
          <p:cNvPr id="16" name="Content Placeholder 15"/>
          <p:cNvGraphicFramePr>
            <a:graphicFrameLocks noGrp="1"/>
          </p:cNvGraphicFramePr>
          <p:nvPr>
            <p:ph idx="1"/>
          </p:nvPr>
        </p:nvGraphicFramePr>
        <p:xfrm>
          <a:off x="1159654" y="2169647"/>
          <a:ext cx="9982200" cy="1828800"/>
        </p:xfrm>
        <a:graphic>
          <a:graphicData uri="http://schemas.openxmlformats.org/drawingml/2006/table">
            <a:tbl>
              <a:tblPr firstRow="1" bandRow="1">
                <a:tableStyleId>{5C22544A-7EE6-4342-B048-85BDC9FD1C3A}</a:tableStyleId>
              </a:tblPr>
              <a:tblGrid>
                <a:gridCol w="3327400">
                  <a:extLst>
                    <a:ext uri="{9D8B030D-6E8A-4147-A177-3AD203B41FA5}">
                      <a16:colId xmlns:a16="http://schemas.microsoft.com/office/drawing/2014/main" val="20000"/>
                    </a:ext>
                  </a:extLst>
                </a:gridCol>
                <a:gridCol w="3327400">
                  <a:extLst>
                    <a:ext uri="{9D8B030D-6E8A-4147-A177-3AD203B41FA5}">
                      <a16:colId xmlns:a16="http://schemas.microsoft.com/office/drawing/2014/main" val="20001"/>
                    </a:ext>
                  </a:extLst>
                </a:gridCol>
                <a:gridCol w="3327400">
                  <a:extLst>
                    <a:ext uri="{9D8B030D-6E8A-4147-A177-3AD203B41FA5}">
                      <a16:colId xmlns:a16="http://schemas.microsoft.com/office/drawing/2014/main" val="20002"/>
                    </a:ext>
                  </a:extLst>
                </a:gridCol>
              </a:tblGrid>
              <a:tr h="457200">
                <a:tc>
                  <a:txBody>
                    <a:bodyPr/>
                    <a:lstStyle/>
                    <a:p>
                      <a:r>
                        <a:rPr lang="en-US" dirty="0"/>
                        <a:t>Class</a:t>
                      </a:r>
                      <a:endParaRPr dirty="0"/>
                    </a:p>
                  </a:txBody>
                  <a:tcPr anchor="ctr"/>
                </a:tc>
                <a:tc>
                  <a:txBody>
                    <a:bodyPr/>
                    <a:lstStyle/>
                    <a:p>
                      <a:pPr algn="ctr"/>
                      <a:r>
                        <a:rPr dirty="0"/>
                        <a:t>Group 1</a:t>
                      </a:r>
                    </a:p>
                  </a:txBody>
                  <a:tcPr anchor="ctr"/>
                </a:tc>
                <a:tc>
                  <a:txBody>
                    <a:bodyPr/>
                    <a:lstStyle/>
                    <a:p>
                      <a:pPr algn="ctr"/>
                      <a:r>
                        <a:rPr dirty="0"/>
                        <a:t>Group 2</a:t>
                      </a:r>
                    </a:p>
                  </a:txBody>
                  <a:tcPr anchor="ctr"/>
                </a:tc>
                <a:extLst>
                  <a:ext uri="{0D108BD9-81ED-4DB2-BD59-A6C34878D82A}">
                    <a16:rowId xmlns:a16="http://schemas.microsoft.com/office/drawing/2014/main" val="10000"/>
                  </a:ext>
                </a:extLst>
              </a:tr>
              <a:tr h="457200">
                <a:tc>
                  <a:txBody>
                    <a:bodyPr/>
                    <a:lstStyle/>
                    <a:p>
                      <a:r>
                        <a:rPr dirty="0"/>
                        <a:t>Class 1</a:t>
                      </a:r>
                    </a:p>
                  </a:txBody>
                  <a:tcPr anchor="ctr"/>
                </a:tc>
                <a:tc>
                  <a:txBody>
                    <a:bodyPr/>
                    <a:lstStyle/>
                    <a:p>
                      <a:pPr algn="ctr"/>
                      <a:r>
                        <a:rPr dirty="0"/>
                        <a:t>82</a:t>
                      </a:r>
                    </a:p>
                  </a:txBody>
                  <a:tcPr anchor="ctr"/>
                </a:tc>
                <a:tc>
                  <a:txBody>
                    <a:bodyPr/>
                    <a:lstStyle/>
                    <a:p>
                      <a:pPr algn="ctr"/>
                      <a:r>
                        <a:t>95</a:t>
                      </a:r>
                    </a:p>
                  </a:txBody>
                  <a:tcPr anchor="ctr"/>
                </a:tc>
                <a:extLst>
                  <a:ext uri="{0D108BD9-81ED-4DB2-BD59-A6C34878D82A}">
                    <a16:rowId xmlns:a16="http://schemas.microsoft.com/office/drawing/2014/main" val="10001"/>
                  </a:ext>
                </a:extLst>
              </a:tr>
              <a:tr h="457200">
                <a:tc>
                  <a:txBody>
                    <a:bodyPr/>
                    <a:lstStyle/>
                    <a:p>
                      <a:r>
                        <a:t>Class</a:t>
                      </a:r>
                      <a:r>
                        <a:rPr baseline="0"/>
                        <a:t> 2</a:t>
                      </a:r>
                      <a:endParaRPr/>
                    </a:p>
                  </a:txBody>
                  <a:tcPr anchor="ctr"/>
                </a:tc>
                <a:tc>
                  <a:txBody>
                    <a:bodyPr/>
                    <a:lstStyle/>
                    <a:p>
                      <a:pPr algn="ctr"/>
                      <a:r>
                        <a:rPr dirty="0"/>
                        <a:t>76</a:t>
                      </a:r>
                    </a:p>
                  </a:txBody>
                  <a:tcPr anchor="ctr"/>
                </a:tc>
                <a:tc>
                  <a:txBody>
                    <a:bodyPr/>
                    <a:lstStyle/>
                    <a:p>
                      <a:pPr algn="ctr"/>
                      <a:r>
                        <a:rPr dirty="0"/>
                        <a:t>88</a:t>
                      </a:r>
                    </a:p>
                  </a:txBody>
                  <a:tcPr anchor="ctr"/>
                </a:tc>
                <a:extLst>
                  <a:ext uri="{0D108BD9-81ED-4DB2-BD59-A6C34878D82A}">
                    <a16:rowId xmlns:a16="http://schemas.microsoft.com/office/drawing/2014/main" val="10002"/>
                  </a:ext>
                </a:extLst>
              </a:tr>
              <a:tr h="457200">
                <a:tc>
                  <a:txBody>
                    <a:bodyPr/>
                    <a:lstStyle/>
                    <a:p>
                      <a:r>
                        <a:t>Class 3</a:t>
                      </a:r>
                    </a:p>
                  </a:txBody>
                  <a:tcPr anchor="ctr"/>
                </a:tc>
                <a:tc>
                  <a:txBody>
                    <a:bodyPr/>
                    <a:lstStyle/>
                    <a:p>
                      <a:pPr algn="ctr"/>
                      <a:r>
                        <a:t>84</a:t>
                      </a:r>
                    </a:p>
                  </a:txBody>
                  <a:tcPr anchor="ctr"/>
                </a:tc>
                <a:tc>
                  <a:txBody>
                    <a:bodyPr/>
                    <a:lstStyle/>
                    <a:p>
                      <a:pPr algn="ctr"/>
                      <a:r>
                        <a:rPr dirty="0"/>
                        <a:t>90</a:t>
                      </a: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853788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03A16-FE46-ED17-827B-B599C307D991}"/>
              </a:ext>
            </a:extLst>
          </p:cNvPr>
          <p:cNvSpPr>
            <a:spLocks noGrp="1"/>
          </p:cNvSpPr>
          <p:nvPr>
            <p:ph type="title"/>
          </p:nvPr>
        </p:nvSpPr>
        <p:spPr/>
        <p:txBody>
          <a:bodyPr/>
          <a:lstStyle/>
          <a:p>
            <a:r>
              <a:rPr lang="en-GB" dirty="0"/>
              <a:t>To present information</a:t>
            </a:r>
          </a:p>
        </p:txBody>
      </p:sp>
      <p:pic>
        <p:nvPicPr>
          <p:cNvPr id="13" name="Content Placeholder 12" descr="Table&#10;&#10;Description automatically generated">
            <a:extLst>
              <a:ext uri="{FF2B5EF4-FFF2-40B4-BE49-F238E27FC236}">
                <a16:creationId xmlns:a16="http://schemas.microsoft.com/office/drawing/2014/main" id="{44767150-0D97-E11F-F872-376BE93B0DD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68684" y="1736650"/>
            <a:ext cx="9093569" cy="4477684"/>
          </a:xfrm>
        </p:spPr>
      </p:pic>
    </p:spTree>
    <p:extLst>
      <p:ext uri="{BB962C8B-B14F-4D97-AF65-F5344CB8AC3E}">
        <p14:creationId xmlns:p14="http://schemas.microsoft.com/office/powerpoint/2010/main" val="7575722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F7353-0F7D-A071-6A6E-B67CF51C0927}"/>
              </a:ext>
            </a:extLst>
          </p:cNvPr>
          <p:cNvSpPr>
            <a:spLocks noGrp="1"/>
          </p:cNvSpPr>
          <p:nvPr>
            <p:ph type="title"/>
          </p:nvPr>
        </p:nvSpPr>
        <p:spPr>
          <a:xfrm>
            <a:off x="876300" y="585216"/>
            <a:ext cx="11518900" cy="1499616"/>
          </a:xfrm>
        </p:spPr>
        <p:txBody>
          <a:bodyPr/>
          <a:lstStyle/>
          <a:p>
            <a:r>
              <a:rPr lang="en-GB" dirty="0"/>
              <a:t>To show process (Thematic Analysis)</a:t>
            </a:r>
          </a:p>
        </p:txBody>
      </p:sp>
      <p:pic>
        <p:nvPicPr>
          <p:cNvPr id="9" name="Content Placeholder 8" descr="Table&#10;&#10;Description automatically generated">
            <a:extLst>
              <a:ext uri="{FF2B5EF4-FFF2-40B4-BE49-F238E27FC236}">
                <a16:creationId xmlns:a16="http://schemas.microsoft.com/office/drawing/2014/main" id="{17E7BD95-0FC4-C9C2-2F79-86FD60F62C8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25054" y="1777331"/>
            <a:ext cx="8541891" cy="4696109"/>
          </a:xfrm>
        </p:spPr>
      </p:pic>
    </p:spTree>
    <p:extLst>
      <p:ext uri="{BB962C8B-B14F-4D97-AF65-F5344CB8AC3E}">
        <p14:creationId xmlns:p14="http://schemas.microsoft.com/office/powerpoint/2010/main" val="200742636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6D08D-A496-8BAE-27E4-AB59315A4BC3}"/>
              </a:ext>
            </a:extLst>
          </p:cNvPr>
          <p:cNvSpPr>
            <a:spLocks noGrp="1"/>
          </p:cNvSpPr>
          <p:nvPr>
            <p:ph type="title"/>
          </p:nvPr>
        </p:nvSpPr>
        <p:spPr/>
        <p:txBody>
          <a:bodyPr/>
          <a:lstStyle/>
          <a:p>
            <a:r>
              <a:rPr lang="en-GB" dirty="0"/>
              <a:t>To show process (data analysis)</a:t>
            </a:r>
          </a:p>
        </p:txBody>
      </p:sp>
      <p:pic>
        <p:nvPicPr>
          <p:cNvPr id="8" name="Content Placeholder 7" descr="A table of information&#10;&#10;Description automatically generated with medium confidence">
            <a:extLst>
              <a:ext uri="{FF2B5EF4-FFF2-40B4-BE49-F238E27FC236}">
                <a16:creationId xmlns:a16="http://schemas.microsoft.com/office/drawing/2014/main" id="{F5A72E36-7ABD-C824-DF57-134384E1E836}"/>
              </a:ext>
            </a:extLst>
          </p:cNvPr>
          <p:cNvPicPr>
            <a:picLocks noGrp="1" noChangeAspect="1"/>
          </p:cNvPicPr>
          <p:nvPr>
            <p:ph idx="1"/>
          </p:nvPr>
        </p:nvPicPr>
        <p:blipFill>
          <a:blip r:embed="rId2"/>
          <a:stretch>
            <a:fillRect/>
          </a:stretch>
        </p:blipFill>
        <p:spPr>
          <a:xfrm>
            <a:off x="1953029" y="1831676"/>
            <a:ext cx="6817159" cy="4961567"/>
          </a:xfrm>
        </p:spPr>
      </p:pic>
    </p:spTree>
    <p:extLst>
      <p:ext uri="{BB962C8B-B14F-4D97-AF65-F5344CB8AC3E}">
        <p14:creationId xmlns:p14="http://schemas.microsoft.com/office/powerpoint/2010/main" val="9190058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832DB-A00D-8346-9795-186F0BD3FC41}"/>
              </a:ext>
            </a:extLst>
          </p:cNvPr>
          <p:cNvSpPr>
            <a:spLocks noGrp="1"/>
          </p:cNvSpPr>
          <p:nvPr>
            <p:ph type="title"/>
          </p:nvPr>
        </p:nvSpPr>
        <p:spPr/>
        <p:txBody>
          <a:bodyPr/>
          <a:lstStyle/>
          <a:p>
            <a:r>
              <a:rPr lang="en-GB" dirty="0"/>
              <a:t>To show process (research approach)</a:t>
            </a:r>
          </a:p>
        </p:txBody>
      </p:sp>
      <p:pic>
        <p:nvPicPr>
          <p:cNvPr id="8" name="Content Placeholder 7" descr="A table with text on it&#10;&#10;Description automatically generated">
            <a:extLst>
              <a:ext uri="{FF2B5EF4-FFF2-40B4-BE49-F238E27FC236}">
                <a16:creationId xmlns:a16="http://schemas.microsoft.com/office/drawing/2014/main" id="{8FB7F185-8134-9F32-43EF-4FABE2716D1C}"/>
              </a:ext>
            </a:extLst>
          </p:cNvPr>
          <p:cNvPicPr>
            <a:picLocks noGrp="1" noChangeAspect="1"/>
          </p:cNvPicPr>
          <p:nvPr>
            <p:ph idx="1"/>
          </p:nvPr>
        </p:nvPicPr>
        <p:blipFill>
          <a:blip r:embed="rId2"/>
          <a:stretch>
            <a:fillRect/>
          </a:stretch>
        </p:blipFill>
        <p:spPr>
          <a:xfrm>
            <a:off x="2128095" y="2050540"/>
            <a:ext cx="7512138" cy="4557324"/>
          </a:xfrm>
        </p:spPr>
      </p:pic>
      <p:sp>
        <p:nvSpPr>
          <p:cNvPr id="9" name="TextBox 8">
            <a:extLst>
              <a:ext uri="{FF2B5EF4-FFF2-40B4-BE49-F238E27FC236}">
                <a16:creationId xmlns:a16="http://schemas.microsoft.com/office/drawing/2014/main" id="{C9676055-AA17-9938-46C1-0F5F0F3C77FC}"/>
              </a:ext>
            </a:extLst>
          </p:cNvPr>
          <p:cNvSpPr txBox="1"/>
          <p:nvPr/>
        </p:nvSpPr>
        <p:spPr>
          <a:xfrm>
            <a:off x="10610490" y="5488911"/>
            <a:ext cx="1380227" cy="1200329"/>
          </a:xfrm>
          <a:prstGeom prst="rect">
            <a:avLst/>
          </a:prstGeom>
          <a:noFill/>
          <a:ln>
            <a:solidFill>
              <a:schemeClr val="accent2">
                <a:lumMod val="20000"/>
                <a:lumOff val="80000"/>
              </a:schemeClr>
            </a:solidFill>
          </a:ln>
        </p:spPr>
        <p:txBody>
          <a:bodyPr wrap="square" rtlCol="0">
            <a:spAutoFit/>
          </a:bodyPr>
          <a:lstStyle/>
          <a:p>
            <a:r>
              <a:rPr lang="en-GB" sz="1200" dirty="0">
                <a:hlinkClick r:id="rId3"/>
              </a:rPr>
              <a:t>Simulated Online Music Composing Lessons: developing teaching models through action research</a:t>
            </a:r>
            <a:endParaRPr lang="en-GB" sz="1200" dirty="0"/>
          </a:p>
        </p:txBody>
      </p:sp>
    </p:spTree>
    <p:extLst>
      <p:ext uri="{BB962C8B-B14F-4D97-AF65-F5344CB8AC3E}">
        <p14:creationId xmlns:p14="http://schemas.microsoft.com/office/powerpoint/2010/main" val="165189422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3C099-119A-3888-B025-E2B2DDD27041}"/>
              </a:ext>
            </a:extLst>
          </p:cNvPr>
          <p:cNvSpPr>
            <a:spLocks noGrp="1"/>
          </p:cNvSpPr>
          <p:nvPr>
            <p:ph type="title"/>
          </p:nvPr>
        </p:nvSpPr>
        <p:spPr/>
        <p:txBody>
          <a:bodyPr/>
          <a:lstStyle/>
          <a:p>
            <a:r>
              <a:rPr lang="en-GB" dirty="0"/>
              <a:t>example: use graphics</a:t>
            </a:r>
          </a:p>
        </p:txBody>
      </p:sp>
      <p:pic>
        <p:nvPicPr>
          <p:cNvPr id="8" name="Content Placeholder 7" descr="A diagram of a circular cycle&#10;&#10;Description automatically generated">
            <a:extLst>
              <a:ext uri="{FF2B5EF4-FFF2-40B4-BE49-F238E27FC236}">
                <a16:creationId xmlns:a16="http://schemas.microsoft.com/office/drawing/2014/main" id="{18507380-A345-5D00-CFFB-7AD2E5DE1C65}"/>
              </a:ext>
            </a:extLst>
          </p:cNvPr>
          <p:cNvPicPr>
            <a:picLocks noGrp="1" noChangeAspect="1"/>
          </p:cNvPicPr>
          <p:nvPr>
            <p:ph idx="1"/>
          </p:nvPr>
        </p:nvPicPr>
        <p:blipFill>
          <a:blip r:embed="rId2"/>
          <a:stretch>
            <a:fillRect/>
          </a:stretch>
        </p:blipFill>
        <p:spPr>
          <a:xfrm>
            <a:off x="2844801" y="1646225"/>
            <a:ext cx="5954726" cy="4978665"/>
          </a:xfrm>
        </p:spPr>
      </p:pic>
    </p:spTree>
    <p:extLst>
      <p:ext uri="{BB962C8B-B14F-4D97-AF65-F5344CB8AC3E}">
        <p14:creationId xmlns:p14="http://schemas.microsoft.com/office/powerpoint/2010/main" val="281040055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75464E-3070-2139-524B-9D093F8995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C2DFAF-8272-F6C8-3BA9-276A5635D9D4}"/>
              </a:ext>
            </a:extLst>
          </p:cNvPr>
          <p:cNvSpPr>
            <a:spLocks noGrp="1"/>
          </p:cNvSpPr>
          <p:nvPr>
            <p:ph type="title"/>
          </p:nvPr>
        </p:nvSpPr>
        <p:spPr/>
        <p:txBody>
          <a:bodyPr/>
          <a:lstStyle/>
          <a:p>
            <a:r>
              <a:rPr lang="en-GB" dirty="0"/>
              <a:t>example: use graphics</a:t>
            </a:r>
          </a:p>
        </p:txBody>
      </p:sp>
      <p:pic>
        <p:nvPicPr>
          <p:cNvPr id="6" name="Content Placeholder 5" descr="A diagram of a research process&#10;&#10;Description automatically generated">
            <a:extLst>
              <a:ext uri="{FF2B5EF4-FFF2-40B4-BE49-F238E27FC236}">
                <a16:creationId xmlns:a16="http://schemas.microsoft.com/office/drawing/2014/main" id="{58E61584-1409-CF37-6837-DD7EA4EC5ABD}"/>
              </a:ext>
            </a:extLst>
          </p:cNvPr>
          <p:cNvPicPr>
            <a:picLocks noGrp="1" noChangeAspect="1"/>
          </p:cNvPicPr>
          <p:nvPr>
            <p:ph idx="1"/>
          </p:nvPr>
        </p:nvPicPr>
        <p:blipFill>
          <a:blip r:embed="rId2"/>
          <a:stretch>
            <a:fillRect/>
          </a:stretch>
        </p:blipFill>
        <p:spPr>
          <a:xfrm>
            <a:off x="1719031" y="1874975"/>
            <a:ext cx="7692006" cy="4758218"/>
          </a:xfrm>
        </p:spPr>
      </p:pic>
    </p:spTree>
    <p:extLst>
      <p:ext uri="{BB962C8B-B14F-4D97-AF65-F5344CB8AC3E}">
        <p14:creationId xmlns:p14="http://schemas.microsoft.com/office/powerpoint/2010/main" val="153437359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86E3A5-3F95-AB68-5FD9-F5742C4786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3D640B-9CF1-2D49-B9FE-83442EE52412}"/>
              </a:ext>
            </a:extLst>
          </p:cNvPr>
          <p:cNvSpPr>
            <a:spLocks noGrp="1"/>
          </p:cNvSpPr>
          <p:nvPr>
            <p:ph type="title"/>
          </p:nvPr>
        </p:nvSpPr>
        <p:spPr/>
        <p:txBody>
          <a:bodyPr/>
          <a:lstStyle/>
          <a:p>
            <a:r>
              <a:rPr lang="en-GB" dirty="0"/>
              <a:t>example: use graphics</a:t>
            </a:r>
          </a:p>
        </p:txBody>
      </p:sp>
      <p:pic>
        <p:nvPicPr>
          <p:cNvPr id="6" name="Content Placeholder 5" descr="A screenshot of a computer&#10;&#10;Description automatically generated">
            <a:extLst>
              <a:ext uri="{FF2B5EF4-FFF2-40B4-BE49-F238E27FC236}">
                <a16:creationId xmlns:a16="http://schemas.microsoft.com/office/drawing/2014/main" id="{9604912F-DEB3-2012-7103-839598252AD0}"/>
              </a:ext>
            </a:extLst>
          </p:cNvPr>
          <p:cNvPicPr>
            <a:picLocks noGrp="1" noChangeAspect="1"/>
          </p:cNvPicPr>
          <p:nvPr>
            <p:ph idx="1"/>
          </p:nvPr>
        </p:nvPicPr>
        <p:blipFill>
          <a:blip r:embed="rId2"/>
          <a:stretch>
            <a:fillRect/>
          </a:stretch>
        </p:blipFill>
        <p:spPr>
          <a:xfrm>
            <a:off x="2120503" y="1867863"/>
            <a:ext cx="7950994" cy="4796348"/>
          </a:xfrm>
        </p:spPr>
      </p:pic>
    </p:spTree>
    <p:extLst>
      <p:ext uri="{BB962C8B-B14F-4D97-AF65-F5344CB8AC3E}">
        <p14:creationId xmlns:p14="http://schemas.microsoft.com/office/powerpoint/2010/main" val="37036195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4130" y="599536"/>
            <a:ext cx="9980682" cy="1096962"/>
          </a:xfrm>
        </p:spPr>
        <p:txBody>
          <a:bodyPr anchor="b">
            <a:normAutofit/>
          </a:bodyPr>
          <a:lstStyle/>
          <a:p>
            <a:r>
              <a:rPr lang="en-US" dirty="0"/>
              <a:t>Appendices, tables and figures</a:t>
            </a:r>
          </a:p>
        </p:txBody>
      </p:sp>
      <p:graphicFrame>
        <p:nvGraphicFramePr>
          <p:cNvPr id="3" name="Diagram 2">
            <a:extLst>
              <a:ext uri="{FF2B5EF4-FFF2-40B4-BE49-F238E27FC236}">
                <a16:creationId xmlns:a16="http://schemas.microsoft.com/office/drawing/2014/main" id="{A86E312E-3498-873F-8CB2-7BE5FF75B204}"/>
              </a:ext>
            </a:extLst>
          </p:cNvPr>
          <p:cNvGraphicFramePr/>
          <p:nvPr/>
        </p:nvGraphicFramePr>
        <p:xfrm>
          <a:off x="1104900" y="1600200"/>
          <a:ext cx="998220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700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020F-1395-6E4D-2A7F-654C8C764A7C}"/>
              </a:ext>
            </a:extLst>
          </p:cNvPr>
          <p:cNvSpPr>
            <a:spLocks noGrp="1"/>
          </p:cNvSpPr>
          <p:nvPr>
            <p:ph type="title"/>
          </p:nvPr>
        </p:nvSpPr>
        <p:spPr>
          <a:xfrm>
            <a:off x="1104900" y="76200"/>
            <a:ext cx="9980682" cy="1096962"/>
          </a:xfrm>
        </p:spPr>
        <p:txBody>
          <a:bodyPr anchor="b">
            <a:normAutofit/>
          </a:bodyPr>
          <a:lstStyle/>
          <a:p>
            <a:r>
              <a:rPr lang="en-GB" dirty="0"/>
              <a:t> Appendices</a:t>
            </a:r>
          </a:p>
        </p:txBody>
      </p:sp>
      <p:pic>
        <p:nvPicPr>
          <p:cNvPr id="5" name="Content Placeholder 4" descr="Table&#10;&#10;Description automatically generated">
            <a:extLst>
              <a:ext uri="{FF2B5EF4-FFF2-40B4-BE49-F238E27FC236}">
                <a16:creationId xmlns:a16="http://schemas.microsoft.com/office/drawing/2014/main" id="{097D2736-B5EF-1EC5-ED79-268BB2F0E1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7479" y="91678"/>
            <a:ext cx="5736777" cy="6690122"/>
          </a:xfrm>
          <a:noFill/>
          <a:ln>
            <a:solidFill>
              <a:schemeClr val="accent6">
                <a:lumMod val="75000"/>
              </a:schemeClr>
            </a:solidFill>
          </a:ln>
        </p:spPr>
      </p:pic>
      <p:sp>
        <p:nvSpPr>
          <p:cNvPr id="3" name="TextBox 2">
            <a:extLst>
              <a:ext uri="{FF2B5EF4-FFF2-40B4-BE49-F238E27FC236}">
                <a16:creationId xmlns:a16="http://schemas.microsoft.com/office/drawing/2014/main" id="{3B9F06E9-B03E-EA8A-ECFF-7E16176FE611}"/>
              </a:ext>
            </a:extLst>
          </p:cNvPr>
          <p:cNvSpPr txBox="1"/>
          <p:nvPr/>
        </p:nvSpPr>
        <p:spPr>
          <a:xfrm>
            <a:off x="903450" y="2352932"/>
            <a:ext cx="3772583" cy="2031325"/>
          </a:xfrm>
          <a:prstGeom prst="rect">
            <a:avLst/>
          </a:prstGeom>
          <a:noFill/>
        </p:spPr>
        <p:txBody>
          <a:bodyPr wrap="square" rtlCol="0">
            <a:spAutoFit/>
          </a:bodyPr>
          <a:lstStyle/>
          <a:p>
            <a:r>
              <a:rPr lang="en-GB" dirty="0">
                <a:solidFill>
                  <a:srgbClr val="FF0000"/>
                </a:solidFill>
              </a:rPr>
              <a:t>Documents</a:t>
            </a:r>
          </a:p>
          <a:p>
            <a:endParaRPr lang="en-GB" dirty="0">
              <a:solidFill>
                <a:srgbClr val="FF0000"/>
              </a:solidFill>
            </a:endParaRPr>
          </a:p>
          <a:p>
            <a:endParaRPr lang="en-GB" dirty="0"/>
          </a:p>
          <a:p>
            <a:r>
              <a:rPr lang="en-GB" dirty="0">
                <a:solidFill>
                  <a:srgbClr val="0070C0"/>
                </a:solidFill>
              </a:rPr>
              <a:t>Copy of questionnaires</a:t>
            </a:r>
          </a:p>
          <a:p>
            <a:endParaRPr lang="en-GB" dirty="0">
              <a:solidFill>
                <a:srgbClr val="0070C0"/>
              </a:solidFill>
            </a:endParaRPr>
          </a:p>
          <a:p>
            <a:endParaRPr lang="en-GB" dirty="0"/>
          </a:p>
          <a:p>
            <a:r>
              <a:rPr lang="en-GB" dirty="0">
                <a:solidFill>
                  <a:srgbClr val="00B050"/>
                </a:solidFill>
              </a:rPr>
              <a:t>Copy of interview questions</a:t>
            </a:r>
          </a:p>
        </p:txBody>
      </p:sp>
      <p:sp>
        <p:nvSpPr>
          <p:cNvPr id="7" name="Left Brace 6">
            <a:extLst>
              <a:ext uri="{FF2B5EF4-FFF2-40B4-BE49-F238E27FC236}">
                <a16:creationId xmlns:a16="http://schemas.microsoft.com/office/drawing/2014/main" id="{FBB82CD2-11B6-F667-885E-49E31D041229}"/>
              </a:ext>
            </a:extLst>
          </p:cNvPr>
          <p:cNvSpPr/>
          <p:nvPr/>
        </p:nvSpPr>
        <p:spPr>
          <a:xfrm>
            <a:off x="5157097" y="3430369"/>
            <a:ext cx="543985" cy="210805"/>
          </a:xfrm>
          <a:prstGeom prst="leftBrace">
            <a:avLst>
              <a:gd name="adj1" fmla="val 8333"/>
              <a:gd name="adj2" fmla="val 53478"/>
            </a:avLst>
          </a:prstGeom>
          <a:ln w="28575">
            <a:solidFill>
              <a:srgbClr val="00B05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C000"/>
              </a:solidFill>
            </a:endParaRPr>
          </a:p>
        </p:txBody>
      </p:sp>
      <p:sp>
        <p:nvSpPr>
          <p:cNvPr id="11" name="Left Brace 10">
            <a:extLst>
              <a:ext uri="{FF2B5EF4-FFF2-40B4-BE49-F238E27FC236}">
                <a16:creationId xmlns:a16="http://schemas.microsoft.com/office/drawing/2014/main" id="{814C1279-A7ED-D083-F33E-11E4375A02EC}"/>
              </a:ext>
            </a:extLst>
          </p:cNvPr>
          <p:cNvSpPr/>
          <p:nvPr/>
        </p:nvSpPr>
        <p:spPr>
          <a:xfrm>
            <a:off x="5157097" y="923368"/>
            <a:ext cx="543985" cy="499588"/>
          </a:xfrm>
          <a:prstGeom prst="leftBrace">
            <a:avLst>
              <a:gd name="adj1" fmla="val 8333"/>
              <a:gd name="adj2" fmla="val 53478"/>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 name="Left Brace 12">
            <a:extLst>
              <a:ext uri="{FF2B5EF4-FFF2-40B4-BE49-F238E27FC236}">
                <a16:creationId xmlns:a16="http://schemas.microsoft.com/office/drawing/2014/main" id="{78B63C2A-018D-2EA9-B872-22BE6FB0FC93}"/>
              </a:ext>
            </a:extLst>
          </p:cNvPr>
          <p:cNvSpPr/>
          <p:nvPr/>
        </p:nvSpPr>
        <p:spPr>
          <a:xfrm>
            <a:off x="5157097" y="1528012"/>
            <a:ext cx="543985" cy="854545"/>
          </a:xfrm>
          <a:prstGeom prst="leftBrace">
            <a:avLst>
              <a:gd name="adj1" fmla="val 8333"/>
              <a:gd name="adj2" fmla="val 53478"/>
            </a:avLst>
          </a:prstGeom>
          <a:ln w="28575">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C000"/>
              </a:solidFill>
            </a:endParaRPr>
          </a:p>
        </p:txBody>
      </p:sp>
      <p:sp>
        <p:nvSpPr>
          <p:cNvPr id="26" name="Left Brace 25">
            <a:extLst>
              <a:ext uri="{FF2B5EF4-FFF2-40B4-BE49-F238E27FC236}">
                <a16:creationId xmlns:a16="http://schemas.microsoft.com/office/drawing/2014/main" id="{A4C1AA5F-7567-65CD-E131-FB6A4758729C}"/>
              </a:ext>
            </a:extLst>
          </p:cNvPr>
          <p:cNvSpPr/>
          <p:nvPr/>
        </p:nvSpPr>
        <p:spPr>
          <a:xfrm>
            <a:off x="5157097" y="2814381"/>
            <a:ext cx="543985" cy="399708"/>
          </a:xfrm>
          <a:prstGeom prst="leftBrace">
            <a:avLst>
              <a:gd name="adj1" fmla="val 8333"/>
              <a:gd name="adj2" fmla="val 53478"/>
            </a:avLst>
          </a:prstGeom>
          <a:ln w="28575">
            <a:solidFill>
              <a:srgbClr val="0070C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C000"/>
              </a:solidFill>
            </a:endParaRPr>
          </a:p>
        </p:txBody>
      </p:sp>
    </p:spTree>
    <p:extLst>
      <p:ext uri="{BB962C8B-B14F-4D97-AF65-F5344CB8AC3E}">
        <p14:creationId xmlns:p14="http://schemas.microsoft.com/office/powerpoint/2010/main" val="680436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4BC8A20-515B-2832-77C9-B610FFEEA2A2}"/>
              </a:ext>
            </a:extLst>
          </p:cNvPr>
          <p:cNvSpPr>
            <a:spLocks noGrp="1"/>
          </p:cNvSpPr>
          <p:nvPr>
            <p:ph type="title"/>
          </p:nvPr>
        </p:nvSpPr>
        <p:spPr>
          <a:xfrm>
            <a:off x="1024128" y="766113"/>
            <a:ext cx="9980682" cy="1096962"/>
          </a:xfrm>
        </p:spPr>
        <p:txBody>
          <a:bodyPr/>
          <a:lstStyle/>
          <a:p>
            <a:r>
              <a:rPr lang="en-US" dirty="0"/>
              <a:t>Figures</a:t>
            </a:r>
          </a:p>
        </p:txBody>
      </p:sp>
      <p:sp>
        <p:nvSpPr>
          <p:cNvPr id="6" name="Content Placeholder 5">
            <a:extLst>
              <a:ext uri="{FF2B5EF4-FFF2-40B4-BE49-F238E27FC236}">
                <a16:creationId xmlns:a16="http://schemas.microsoft.com/office/drawing/2014/main" id="{DEB7B2B2-447F-01E0-2075-1860D553164A}"/>
              </a:ext>
            </a:extLst>
          </p:cNvPr>
          <p:cNvSpPr>
            <a:spLocks noGrp="1"/>
          </p:cNvSpPr>
          <p:nvPr>
            <p:ph idx="1"/>
          </p:nvPr>
        </p:nvSpPr>
        <p:spPr/>
        <p:txBody>
          <a:bodyPr/>
          <a:lstStyle/>
          <a:p>
            <a:endParaRPr lang="en-GB" dirty="0"/>
          </a:p>
        </p:txBody>
      </p:sp>
      <p:pic>
        <p:nvPicPr>
          <p:cNvPr id="7" name="Content Placeholder 4" descr="Chart, pie chart&#10;&#10;Description automatically generated">
            <a:extLst>
              <a:ext uri="{FF2B5EF4-FFF2-40B4-BE49-F238E27FC236}">
                <a16:creationId xmlns:a16="http://schemas.microsoft.com/office/drawing/2014/main" id="{64C172B9-7FBF-148F-A77F-69E31BD3654E}"/>
              </a:ext>
            </a:extLst>
          </p:cNvPr>
          <p:cNvPicPr>
            <a:picLocks noChangeAspect="1"/>
          </p:cNvPicPr>
          <p:nvPr/>
        </p:nvPicPr>
        <p:blipFill>
          <a:blip r:embed="rId2">
            <a:extLst>
              <a:ext uri="{28A0092B-C50C-407E-A947-70E740481C1C}">
                <a14:useLocalDpi xmlns:a14="http://schemas.microsoft.com/office/drawing/2010/main" val="0"/>
              </a:ext>
            </a:extLst>
          </a:blip>
          <a:stretch/>
        </p:blipFill>
        <p:spPr>
          <a:xfrm>
            <a:off x="2399302" y="1620839"/>
            <a:ext cx="9438695" cy="5167684"/>
          </a:xfrm>
          <a:prstGeom prst="rect">
            <a:avLst/>
          </a:prstGeom>
          <a:noFill/>
        </p:spPr>
      </p:pic>
      <p:sp>
        <p:nvSpPr>
          <p:cNvPr id="8" name="Oval 7">
            <a:extLst>
              <a:ext uri="{FF2B5EF4-FFF2-40B4-BE49-F238E27FC236}">
                <a16:creationId xmlns:a16="http://schemas.microsoft.com/office/drawing/2014/main" id="{DBBD853B-BD81-3C9A-CF20-4A45AAE5B188}"/>
              </a:ext>
            </a:extLst>
          </p:cNvPr>
          <p:cNvSpPr/>
          <p:nvPr/>
        </p:nvSpPr>
        <p:spPr>
          <a:xfrm>
            <a:off x="2399302" y="6128031"/>
            <a:ext cx="2466109" cy="52026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277986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14445-1DFB-3C57-D029-4F59A920313B}"/>
              </a:ext>
            </a:extLst>
          </p:cNvPr>
          <p:cNvSpPr>
            <a:spLocks noGrp="1"/>
          </p:cNvSpPr>
          <p:nvPr>
            <p:ph type="title"/>
          </p:nvPr>
        </p:nvSpPr>
        <p:spPr>
          <a:xfrm>
            <a:off x="1104900" y="76200"/>
            <a:ext cx="9980682" cy="1096962"/>
          </a:xfrm>
        </p:spPr>
        <p:txBody>
          <a:bodyPr anchor="b">
            <a:normAutofit/>
          </a:bodyPr>
          <a:lstStyle/>
          <a:p>
            <a:r>
              <a:rPr lang="en-GB" dirty="0"/>
              <a:t>Figures</a:t>
            </a:r>
          </a:p>
        </p:txBody>
      </p:sp>
      <p:pic>
        <p:nvPicPr>
          <p:cNvPr id="5" name="Content Placeholder 4" descr="Table&#10;&#10;Description automatically generated">
            <a:extLst>
              <a:ext uri="{FF2B5EF4-FFF2-40B4-BE49-F238E27FC236}">
                <a16:creationId xmlns:a16="http://schemas.microsoft.com/office/drawing/2014/main" id="{3EF0952F-8890-C41F-FB10-67CD3DEE09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71290" y="76200"/>
            <a:ext cx="5131502" cy="6687782"/>
          </a:xfrm>
          <a:noFill/>
          <a:ln>
            <a:solidFill>
              <a:schemeClr val="accent6">
                <a:lumMod val="75000"/>
              </a:schemeClr>
            </a:solidFill>
          </a:ln>
        </p:spPr>
      </p:pic>
      <p:sp>
        <p:nvSpPr>
          <p:cNvPr id="4" name="Oval 3">
            <a:extLst>
              <a:ext uri="{FF2B5EF4-FFF2-40B4-BE49-F238E27FC236}">
                <a16:creationId xmlns:a16="http://schemas.microsoft.com/office/drawing/2014/main" id="{233B720E-D308-2F32-65D0-BA5FDE9438C9}"/>
              </a:ext>
            </a:extLst>
          </p:cNvPr>
          <p:cNvSpPr/>
          <p:nvPr/>
        </p:nvSpPr>
        <p:spPr>
          <a:xfrm>
            <a:off x="3927516" y="1086929"/>
            <a:ext cx="5619050" cy="27604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79215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67057292-36C1-6AC9-1072-9FC3B9FEC43A}"/>
              </a:ext>
            </a:extLst>
          </p:cNvPr>
          <p:cNvPicPr>
            <a:picLocks noChangeAspect="1"/>
          </p:cNvPicPr>
          <p:nvPr/>
        </p:nvPicPr>
        <p:blipFill rotWithShape="1">
          <a:blip r:embed="rId2"/>
          <a:srcRect b="6250"/>
          <a:stretch>
            <a:fillRect/>
          </a:stretch>
        </p:blipFill>
        <p:spPr>
          <a:xfrm>
            <a:off x="20" y="975"/>
            <a:ext cx="12191980" cy="6858000"/>
          </a:xfrm>
          <a:prstGeom prst="rect">
            <a:avLst/>
          </a:prstGeom>
          <a:noFill/>
        </p:spPr>
      </p:pic>
      <p:sp>
        <p:nvSpPr>
          <p:cNvPr id="31" name="Rectangle 3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3E269-C46B-7F47-D379-1288E40626F1}"/>
              </a:ext>
            </a:extLst>
          </p:cNvPr>
          <p:cNvSpPr>
            <a:spLocks noGrp="1"/>
          </p:cNvSpPr>
          <p:nvPr>
            <p:ph type="title"/>
          </p:nvPr>
        </p:nvSpPr>
        <p:spPr>
          <a:xfrm>
            <a:off x="853439" y="1475234"/>
            <a:ext cx="3214307" cy="2901694"/>
          </a:xfrm>
        </p:spPr>
        <p:txBody>
          <a:bodyPr vert="horz" lIns="91440" tIns="45720" rIns="91440" bIns="45720" rtlCol="0" anchor="b">
            <a:normAutofit/>
          </a:bodyPr>
          <a:lstStyle/>
          <a:p>
            <a:pPr algn="r"/>
            <a:r>
              <a:rPr lang="en-US" sz="4000" kern="1200" cap="all" spc="200" baseline="0">
                <a:solidFill>
                  <a:srgbClr val="FFFFFF"/>
                </a:solidFill>
                <a:latin typeface="+mj-lt"/>
                <a:ea typeface="+mj-ea"/>
                <a:cs typeface="+mj-cs"/>
              </a:rPr>
              <a:t>Questions?</a:t>
            </a:r>
          </a:p>
        </p:txBody>
      </p:sp>
      <p:cxnSp>
        <p:nvCxnSpPr>
          <p:cNvPr id="33" name="Straight Connector 32">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EB930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9935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9" name="Straight Connector 38">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40" name="Rectangle 39">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ooks stacked on a table">
            <a:extLst>
              <a:ext uri="{FF2B5EF4-FFF2-40B4-BE49-F238E27FC236}">
                <a16:creationId xmlns:a16="http://schemas.microsoft.com/office/drawing/2014/main" id="{E5E9EDCC-9BD7-9ABC-D0DC-09273615C6A6}"/>
              </a:ext>
            </a:extLst>
          </p:cNvPr>
          <p:cNvPicPr>
            <a:picLocks noChangeAspect="1"/>
          </p:cNvPicPr>
          <p:nvPr/>
        </p:nvPicPr>
        <p:blipFill rotWithShape="1">
          <a:blip r:embed="rId2"/>
          <a:srcRect t="15730"/>
          <a:stretch>
            <a:fillRect/>
          </a:stretch>
        </p:blipFill>
        <p:spPr>
          <a:xfrm>
            <a:off x="20" y="975"/>
            <a:ext cx="12191980" cy="6858000"/>
          </a:xfrm>
          <a:prstGeom prst="rect">
            <a:avLst/>
          </a:prstGeom>
        </p:spPr>
      </p:pic>
      <p:sp>
        <p:nvSpPr>
          <p:cNvPr id="41" name="Rectangle 4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238442"/>
            <a:ext cx="3635926" cy="4355751"/>
          </a:xfrm>
          <a:prstGeom prst="rect">
            <a:avLst/>
          </a:prstGeom>
          <a:solidFill>
            <a:srgbClr val="000000">
              <a:alpha val="7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81301-6875-A553-E999-75898FB9B9CB}"/>
              </a:ext>
            </a:extLst>
          </p:cNvPr>
          <p:cNvSpPr>
            <a:spLocks noGrp="1"/>
          </p:cNvSpPr>
          <p:nvPr>
            <p:ph type="title"/>
          </p:nvPr>
        </p:nvSpPr>
        <p:spPr>
          <a:xfrm>
            <a:off x="853439" y="1475234"/>
            <a:ext cx="3214307" cy="2901694"/>
          </a:xfrm>
        </p:spPr>
        <p:txBody>
          <a:bodyPr vert="horz" lIns="91440" tIns="45720" rIns="91440" bIns="45720" rtlCol="0" anchor="b">
            <a:normAutofit/>
          </a:bodyPr>
          <a:lstStyle/>
          <a:p>
            <a:r>
              <a:rPr lang="en-US" sz="4000" kern="1200" cap="all" spc="200" baseline="0" dirty="0">
                <a:solidFill>
                  <a:srgbClr val="FFFFFF"/>
                </a:solidFill>
                <a:latin typeface="+mj-lt"/>
                <a:ea typeface="+mj-ea"/>
                <a:cs typeface="+mj-cs"/>
              </a:rPr>
              <a:t>ECDE7013 and looking ahead…</a:t>
            </a:r>
          </a:p>
        </p:txBody>
      </p:sp>
      <p:sp>
        <p:nvSpPr>
          <p:cNvPr id="3" name="Text Placeholder 2">
            <a:extLst>
              <a:ext uri="{FF2B5EF4-FFF2-40B4-BE49-F238E27FC236}">
                <a16:creationId xmlns:a16="http://schemas.microsoft.com/office/drawing/2014/main" id="{023E8263-372D-8C18-6967-ABA234586AF6}"/>
              </a:ext>
            </a:extLst>
          </p:cNvPr>
          <p:cNvSpPr>
            <a:spLocks noGrp="1"/>
          </p:cNvSpPr>
          <p:nvPr>
            <p:ph type="body" idx="1"/>
          </p:nvPr>
        </p:nvSpPr>
        <p:spPr>
          <a:xfrm>
            <a:off x="853440" y="4608576"/>
            <a:ext cx="3205640" cy="774186"/>
          </a:xfrm>
        </p:spPr>
        <p:txBody>
          <a:bodyPr vert="horz" lIns="91440" tIns="45720" rIns="91440" bIns="45720" rtlCol="0" anchor="t">
            <a:normAutofit/>
          </a:bodyPr>
          <a:lstStyle/>
          <a:p>
            <a:pPr algn="r"/>
            <a:endParaRPr lang="en-US" sz="1600">
              <a:solidFill>
                <a:srgbClr val="FFFFFF"/>
              </a:solidFill>
            </a:endParaRPr>
          </a:p>
        </p:txBody>
      </p:sp>
      <p:cxnSp>
        <p:nvCxnSpPr>
          <p:cNvPr id="42" name="Straight Connector 4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5829" y="4508519"/>
            <a:ext cx="2926080" cy="0"/>
          </a:xfrm>
          <a:prstGeom prst="line">
            <a:avLst/>
          </a:prstGeom>
          <a:ln w="19050">
            <a:solidFill>
              <a:srgbClr val="C29756"/>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2B8429DC-C51C-BA9B-27DB-D974F416C742}"/>
              </a:ext>
            </a:extLst>
          </p:cNvPr>
          <p:cNvSpPr>
            <a:spLocks noGrp="1"/>
          </p:cNvSpPr>
          <p:nvPr>
            <p:ph type="dt" sz="half" idx="10"/>
          </p:nvPr>
        </p:nvSpPr>
        <p:spPr>
          <a:xfrm>
            <a:off x="1024129" y="6470704"/>
            <a:ext cx="2154143" cy="274320"/>
          </a:xfrm>
        </p:spPr>
        <p:txBody>
          <a:bodyPr vert="horz" lIns="91440" tIns="45720" rIns="91440" bIns="45720" rtlCol="0" anchor="ctr">
            <a:normAutofit/>
          </a:bodyPr>
          <a:lstStyle/>
          <a:p>
            <a:pPr>
              <a:spcAft>
                <a:spcPts val="600"/>
              </a:spcAft>
            </a:pPr>
            <a:fld id="{18B0368F-86A2-4741-90F5-95A273CEDBD6}" type="datetime1">
              <a:rPr lang="en-US">
                <a:solidFill>
                  <a:srgbClr val="FFFFFF"/>
                </a:solidFill>
              </a:rPr>
              <a:pPr>
                <a:spcAft>
                  <a:spcPts val="600"/>
                </a:spcAft>
              </a:pPr>
              <a:t>3/20/2026</a:t>
            </a:fld>
            <a:endParaRPr lang="en-US">
              <a:solidFill>
                <a:srgbClr val="FFFFFF"/>
              </a:solidFill>
            </a:endParaRPr>
          </a:p>
        </p:txBody>
      </p:sp>
      <p:sp>
        <p:nvSpPr>
          <p:cNvPr id="5" name="Footer Placeholder 4">
            <a:extLst>
              <a:ext uri="{FF2B5EF4-FFF2-40B4-BE49-F238E27FC236}">
                <a16:creationId xmlns:a16="http://schemas.microsoft.com/office/drawing/2014/main" id="{325B53BD-0C58-A9E5-5FD1-43D3B4C5EA4B}"/>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endParaRPr lang="en-US" sz="1000" kern="1200" cap="all" baseline="0">
              <a:solidFill>
                <a:srgbClr val="FFFFFF"/>
              </a:solidFill>
              <a:latin typeface="+mj-lt"/>
              <a:ea typeface="+mn-ea"/>
              <a:cs typeface="+mn-cs"/>
            </a:endParaRPr>
          </a:p>
        </p:txBody>
      </p:sp>
      <p:sp>
        <p:nvSpPr>
          <p:cNvPr id="6" name="Slide Number Placeholder 5">
            <a:extLst>
              <a:ext uri="{FF2B5EF4-FFF2-40B4-BE49-F238E27FC236}">
                <a16:creationId xmlns:a16="http://schemas.microsoft.com/office/drawing/2014/main" id="{57983E27-C0D2-FB1E-5DE5-522F0AE086CA}"/>
              </a:ext>
            </a:extLst>
          </p:cNvPr>
          <p:cNvSpPr>
            <a:spLocks noGrp="1"/>
          </p:cNvSpPr>
          <p:nvPr>
            <p:ph type="sldNum" sz="quarter" idx="12"/>
          </p:nvPr>
        </p:nvSpPr>
        <p:spPr>
          <a:xfrm>
            <a:off x="10837333" y="6470704"/>
            <a:ext cx="973667" cy="274320"/>
          </a:xfrm>
          <a:effectLst>
            <a:outerShdw blurRad="50800" dist="12700" dir="2700000" algn="tl" rotWithShape="0">
              <a:prstClr val="black">
                <a:alpha val="43000"/>
              </a:prstClr>
            </a:outerShdw>
          </a:effectLst>
        </p:spPr>
        <p:txBody>
          <a:bodyPr vert="horz" lIns="91440" tIns="45720" rIns="91440" bIns="45720" rtlCol="0" anchor="ctr">
            <a:normAutofit/>
          </a:bodyPr>
          <a:lstStyle/>
          <a:p>
            <a:pPr>
              <a:spcAft>
                <a:spcPts val="600"/>
              </a:spcAft>
            </a:pPr>
            <a:fld id="{BE15108C-154A-4A5A-9C05-91A49A422BA7}" type="slidenum">
              <a:rPr lang="en-US">
                <a:solidFill>
                  <a:srgbClr val="FFFFFF"/>
                </a:solidFill>
              </a:rPr>
              <a:pPr>
                <a:spcAft>
                  <a:spcPts val="600"/>
                </a:spcAft>
              </a:pPr>
              <a:t>72</a:t>
            </a:fld>
            <a:endParaRPr lang="en-US">
              <a:solidFill>
                <a:srgbClr val="FFFFFF"/>
              </a:solidFill>
            </a:endParaRPr>
          </a:p>
        </p:txBody>
      </p:sp>
    </p:spTree>
    <p:extLst>
      <p:ext uri="{BB962C8B-B14F-4D97-AF65-F5344CB8AC3E}">
        <p14:creationId xmlns:p14="http://schemas.microsoft.com/office/powerpoint/2010/main" val="281448346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A73A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87A13FDC-FB59-99D0-06FA-0C1FF43A2532}"/>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reminder</a:t>
            </a:r>
          </a:p>
        </p:txBody>
      </p:sp>
      <p:pic>
        <p:nvPicPr>
          <p:cNvPr id="13" name="Picture 12" descr="Red marker on a calendar">
            <a:extLst>
              <a:ext uri="{FF2B5EF4-FFF2-40B4-BE49-F238E27FC236}">
                <a16:creationId xmlns:a16="http://schemas.microsoft.com/office/drawing/2014/main" id="{072DFFA7-B360-EF8C-C3E6-468E60235FCA}"/>
              </a:ext>
            </a:extLst>
          </p:cNvPr>
          <p:cNvPicPr>
            <a:picLocks noChangeAspect="1"/>
          </p:cNvPicPr>
          <p:nvPr/>
        </p:nvPicPr>
        <p:blipFill>
          <a:blip r:embed="rId2"/>
          <a:srcRect t="9170" r="1" b="3651"/>
          <a:stretch>
            <a:fillRect/>
          </a:stretch>
        </p:blipFill>
        <p:spPr>
          <a:xfrm>
            <a:off x="327547" y="321733"/>
            <a:ext cx="7058306" cy="4107392"/>
          </a:xfrm>
          <a:prstGeom prst="rect">
            <a:avLst/>
          </a:prstGeom>
        </p:spPr>
      </p:pic>
      <p:sp>
        <p:nvSpPr>
          <p:cNvPr id="26" name="Rectangle 2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0FBB1354-FBB8-6DCE-5D46-7C4AA15A97A3}"/>
              </a:ext>
            </a:extLst>
          </p:cNvPr>
          <p:cNvSpPr>
            <a:spLocks noGrp="1"/>
          </p:cNvSpPr>
          <p:nvPr>
            <p:ph idx="1"/>
          </p:nvPr>
        </p:nvSpPr>
        <p:spPr>
          <a:xfrm>
            <a:off x="8029319" y="917725"/>
            <a:ext cx="3424739" cy="4852362"/>
          </a:xfrm>
        </p:spPr>
        <p:txBody>
          <a:bodyPr anchor="ctr">
            <a:normAutofit/>
          </a:bodyPr>
          <a:lstStyle/>
          <a:p>
            <a:r>
              <a:rPr lang="en-GB">
                <a:solidFill>
                  <a:srgbClr val="FFFFFF"/>
                </a:solidFill>
                <a:effectLst/>
                <a:ea typeface="Calibri" panose="020F0502020204030204" pitchFamily="34" charset="0"/>
              </a:rPr>
              <a:t>Assessment Component 2 Submission </a:t>
            </a:r>
            <a:r>
              <a:rPr lang="en-GB">
                <a:solidFill>
                  <a:srgbClr val="FFFFFF"/>
                </a:solidFill>
                <a:ea typeface="Calibri" panose="020F0502020204030204" pitchFamily="34" charset="0"/>
              </a:rPr>
              <a:t>D</a:t>
            </a:r>
            <a:r>
              <a:rPr lang="en-GB">
                <a:solidFill>
                  <a:srgbClr val="FFFFFF"/>
                </a:solidFill>
                <a:effectLst/>
                <a:ea typeface="Calibri" panose="020F0502020204030204" pitchFamily="34" charset="0"/>
              </a:rPr>
              <a:t>ate: </a:t>
            </a:r>
          </a:p>
          <a:p>
            <a:r>
              <a:rPr lang="en-GB">
                <a:solidFill>
                  <a:srgbClr val="FFFFFF"/>
                </a:solidFill>
                <a:ea typeface="Calibri" panose="020F0502020204030204" pitchFamily="34" charset="0"/>
              </a:rPr>
              <a:t>15</a:t>
            </a:r>
            <a:r>
              <a:rPr lang="en-GB" baseline="30000">
                <a:solidFill>
                  <a:srgbClr val="FFFFFF"/>
                </a:solidFill>
                <a:effectLst/>
                <a:ea typeface="Calibri" panose="020F0502020204030204" pitchFamily="34" charset="0"/>
              </a:rPr>
              <a:t>th</a:t>
            </a:r>
            <a:r>
              <a:rPr lang="en-GB">
                <a:solidFill>
                  <a:srgbClr val="FFFFFF"/>
                </a:solidFill>
                <a:effectLst/>
                <a:ea typeface="Calibri" panose="020F0502020204030204" pitchFamily="34" charset="0"/>
              </a:rPr>
              <a:t> June, 2026 at 23.59pm</a:t>
            </a:r>
            <a:endParaRPr lang="en-GB">
              <a:solidFill>
                <a:srgbClr val="FFFFFF"/>
              </a:solidFill>
            </a:endParaRPr>
          </a:p>
        </p:txBody>
      </p:sp>
    </p:spTree>
    <p:extLst>
      <p:ext uri="{BB962C8B-B14F-4D97-AF65-F5344CB8AC3E}">
        <p14:creationId xmlns:p14="http://schemas.microsoft.com/office/powerpoint/2010/main" val="414752722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289D597-F428-2DDC-5455-1FA83F055FCA}"/>
              </a:ext>
            </a:extLst>
          </p:cNvPr>
          <p:cNvSpPr>
            <a:spLocks noGrp="1"/>
          </p:cNvSpPr>
          <p:nvPr>
            <p:ph type="title"/>
          </p:nvPr>
        </p:nvSpPr>
        <p:spPr>
          <a:xfrm>
            <a:off x="1024128" y="979136"/>
            <a:ext cx="9720072" cy="1362418"/>
          </a:xfrm>
        </p:spPr>
        <p:txBody>
          <a:bodyPr>
            <a:normAutofit fontScale="90000"/>
          </a:bodyPr>
          <a:lstStyle/>
          <a:p>
            <a:r>
              <a:rPr lang="en-GB" dirty="0">
                <a:effectLst/>
                <a:ea typeface="Calibri" panose="020F0502020204030204" pitchFamily="34" charset="0"/>
              </a:rPr>
              <a:t>Celebratory sharing session:</a:t>
            </a:r>
            <a:r>
              <a:rPr lang="en-GB" dirty="0">
                <a:ea typeface="Calibri" panose="020F0502020204030204" pitchFamily="34" charset="0"/>
              </a:rPr>
              <a:t> </a:t>
            </a:r>
            <a:r>
              <a:rPr lang="en-GB" dirty="0"/>
              <a:t> </a:t>
            </a:r>
            <a:br>
              <a:rPr lang="en-GB" dirty="0"/>
            </a:br>
            <a:r>
              <a:rPr lang="en-GB" dirty="0"/>
              <a:t>Wednesday, </a:t>
            </a:r>
            <a:r>
              <a:rPr lang="en-GB" dirty="0">
                <a:solidFill>
                  <a:schemeClr val="tx1"/>
                </a:solidFill>
              </a:rPr>
              <a:t>17</a:t>
            </a:r>
            <a:r>
              <a:rPr lang="en-GB" baseline="30000" dirty="0">
                <a:solidFill>
                  <a:schemeClr val="tx1"/>
                </a:solidFill>
              </a:rPr>
              <a:t>th</a:t>
            </a:r>
            <a:r>
              <a:rPr lang="en-GB" dirty="0">
                <a:solidFill>
                  <a:schemeClr val="tx1"/>
                </a:solidFill>
              </a:rPr>
              <a:t> June, 7pM</a:t>
            </a:r>
            <a:br>
              <a:rPr lang="en-GB" sz="5400" dirty="0">
                <a:effectLst/>
                <a:ea typeface="Calibri" panose="020F0502020204030204" pitchFamily="34" charset="0"/>
              </a:rPr>
            </a:br>
            <a:endParaRPr lang="en-GB" dirty="0"/>
          </a:p>
        </p:txBody>
      </p:sp>
      <p:sp>
        <p:nvSpPr>
          <p:cNvPr id="10" name="Text Placeholder 9">
            <a:extLst>
              <a:ext uri="{FF2B5EF4-FFF2-40B4-BE49-F238E27FC236}">
                <a16:creationId xmlns:a16="http://schemas.microsoft.com/office/drawing/2014/main" id="{01C88507-3B32-872F-D954-6CD08FF76D0B}"/>
              </a:ext>
            </a:extLst>
          </p:cNvPr>
          <p:cNvSpPr>
            <a:spLocks noGrp="1"/>
          </p:cNvSpPr>
          <p:nvPr>
            <p:ph type="body" idx="1"/>
          </p:nvPr>
        </p:nvSpPr>
        <p:spPr/>
        <p:txBody>
          <a:bodyPr/>
          <a:lstStyle/>
          <a:p>
            <a:r>
              <a:rPr lang="en-GB" dirty="0"/>
              <a:t>1</a:t>
            </a:r>
          </a:p>
        </p:txBody>
      </p:sp>
      <p:sp>
        <p:nvSpPr>
          <p:cNvPr id="8" name="Content Placeholder 7">
            <a:extLst>
              <a:ext uri="{FF2B5EF4-FFF2-40B4-BE49-F238E27FC236}">
                <a16:creationId xmlns:a16="http://schemas.microsoft.com/office/drawing/2014/main" id="{34E2E0AA-EF08-12BB-9B2D-48AA0FCD0723}"/>
              </a:ext>
            </a:extLst>
          </p:cNvPr>
          <p:cNvSpPr>
            <a:spLocks noGrp="1"/>
          </p:cNvSpPr>
          <p:nvPr>
            <p:ph sz="half" idx="2"/>
          </p:nvPr>
        </p:nvSpPr>
        <p:spPr>
          <a:xfrm>
            <a:off x="1024128" y="3002596"/>
            <a:ext cx="4754880" cy="2823684"/>
          </a:xfrm>
        </p:spPr>
        <p:txBody>
          <a:bodyPr/>
          <a:lstStyle/>
          <a:p>
            <a:pPr marL="0" indent="0">
              <a:buNone/>
            </a:pPr>
            <a:endParaRPr lang="en-GB" sz="1800" dirty="0"/>
          </a:p>
          <a:p>
            <a:pPr>
              <a:lnSpc>
                <a:spcPct val="100000"/>
              </a:lnSpc>
            </a:pPr>
            <a:r>
              <a:rPr lang="en-GB" sz="1800" dirty="0">
                <a:effectLst/>
                <a:ea typeface="Calibri" panose="020F0502020204030204" pitchFamily="34" charset="0"/>
              </a:rPr>
              <a:t>We will share the headline summaries of the research projects (5-minute challenge!) </a:t>
            </a:r>
          </a:p>
          <a:p>
            <a:pPr marL="0" indent="0">
              <a:buNone/>
            </a:pPr>
            <a:endParaRPr lang="en-GB" sz="1800" dirty="0"/>
          </a:p>
          <a:p>
            <a:endParaRPr lang="en-GB" dirty="0"/>
          </a:p>
        </p:txBody>
      </p:sp>
      <p:sp>
        <p:nvSpPr>
          <p:cNvPr id="11" name="Text Placeholder 10">
            <a:extLst>
              <a:ext uri="{FF2B5EF4-FFF2-40B4-BE49-F238E27FC236}">
                <a16:creationId xmlns:a16="http://schemas.microsoft.com/office/drawing/2014/main" id="{59F87E9F-0D1D-B85B-6340-3C5C69053693}"/>
              </a:ext>
            </a:extLst>
          </p:cNvPr>
          <p:cNvSpPr>
            <a:spLocks noGrp="1"/>
          </p:cNvSpPr>
          <p:nvPr>
            <p:ph type="body" sz="quarter" idx="3"/>
          </p:nvPr>
        </p:nvSpPr>
        <p:spPr/>
        <p:txBody>
          <a:bodyPr/>
          <a:lstStyle/>
          <a:p>
            <a:r>
              <a:rPr lang="en-GB" dirty="0"/>
              <a:t>2</a:t>
            </a:r>
          </a:p>
        </p:txBody>
      </p:sp>
      <p:sp>
        <p:nvSpPr>
          <p:cNvPr id="9" name="Content Placeholder 8">
            <a:extLst>
              <a:ext uri="{FF2B5EF4-FFF2-40B4-BE49-F238E27FC236}">
                <a16:creationId xmlns:a16="http://schemas.microsoft.com/office/drawing/2014/main" id="{5DFB1458-67CA-F71E-60F3-9CCA8B3593B6}"/>
              </a:ext>
            </a:extLst>
          </p:cNvPr>
          <p:cNvSpPr>
            <a:spLocks noGrp="1"/>
          </p:cNvSpPr>
          <p:nvPr>
            <p:ph sz="quarter" idx="4"/>
          </p:nvPr>
        </p:nvSpPr>
        <p:spPr>
          <a:xfrm>
            <a:off x="5990888" y="3542054"/>
            <a:ext cx="5597263" cy="3341572"/>
          </a:xfrm>
        </p:spPr>
        <p:txBody>
          <a:bodyPr/>
          <a:lstStyle/>
          <a:p>
            <a:pPr marL="68580" marR="979805">
              <a:lnSpc>
                <a:spcPts val="1350"/>
              </a:lnSpc>
              <a:spcAft>
                <a:spcPts val="0"/>
              </a:spcAft>
            </a:pPr>
            <a:r>
              <a:rPr lang="en-GB" sz="1800" dirty="0">
                <a:ea typeface="Calibri" panose="020F0502020204030204" pitchFamily="34" charset="0"/>
              </a:rPr>
              <a:t>Q&amp;A </a:t>
            </a:r>
            <a:r>
              <a:rPr lang="en-GB" sz="1800" dirty="0">
                <a:effectLst/>
                <a:ea typeface="Calibri" panose="020F0502020204030204" pitchFamily="34" charset="0"/>
              </a:rPr>
              <a:t>about the next stage.</a:t>
            </a:r>
            <a:endParaRPr lang="en-GB" sz="1800" dirty="0"/>
          </a:p>
          <a:p>
            <a:endParaRPr lang="en-GB" dirty="0"/>
          </a:p>
        </p:txBody>
      </p:sp>
    </p:spTree>
    <p:extLst>
      <p:ext uri="{BB962C8B-B14F-4D97-AF65-F5344CB8AC3E}">
        <p14:creationId xmlns:p14="http://schemas.microsoft.com/office/powerpoint/2010/main" val="194913276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4"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Sticky notes with question marks">
            <a:extLst>
              <a:ext uri="{FF2B5EF4-FFF2-40B4-BE49-F238E27FC236}">
                <a16:creationId xmlns:a16="http://schemas.microsoft.com/office/drawing/2014/main" id="{152F7FD7-2117-2397-97D1-42F6ABF3366D}"/>
              </a:ext>
            </a:extLst>
          </p:cNvPr>
          <p:cNvPicPr>
            <a:picLocks noChangeAspect="1"/>
          </p:cNvPicPr>
          <p:nvPr/>
        </p:nvPicPr>
        <p:blipFill>
          <a:blip r:embed="rId2"/>
          <a:srcRect t="8477" b="7253"/>
          <a:stretch>
            <a:fillRect/>
          </a:stretch>
        </p:blipFill>
        <p:spPr>
          <a:xfrm>
            <a:off x="20" y="975"/>
            <a:ext cx="12191980" cy="6858000"/>
          </a:xfrm>
          <a:prstGeom prst="rect">
            <a:avLst/>
          </a:prstGeom>
        </p:spPr>
      </p:pic>
      <p:sp>
        <p:nvSpPr>
          <p:cNvPr id="20" name="Rectangle 19">
            <a:extLst>
              <a:ext uri="{FF2B5EF4-FFF2-40B4-BE49-F238E27FC236}">
                <a16:creationId xmlns:a16="http://schemas.microsoft.com/office/drawing/2014/main" id="{EAA48FC5-3C83-4F1B-BC33-DF0B588F8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B0FCF8D-F2FF-C811-4D94-6D9E9AA69489}"/>
              </a:ext>
            </a:extLst>
          </p:cNvPr>
          <p:cNvSpPr>
            <a:spLocks noGrp="1"/>
          </p:cNvSpPr>
          <p:nvPr>
            <p:ph type="ctrTitle"/>
          </p:nvPr>
        </p:nvSpPr>
        <p:spPr>
          <a:xfrm>
            <a:off x="4309349" y="3429000"/>
            <a:ext cx="7501651" cy="1090938"/>
          </a:xfrm>
        </p:spPr>
        <p:txBody>
          <a:bodyPr anchor="b">
            <a:normAutofit/>
          </a:bodyPr>
          <a:lstStyle/>
          <a:p>
            <a:pPr algn="l"/>
            <a:r>
              <a:rPr lang="en-GB" dirty="0">
                <a:solidFill>
                  <a:srgbClr val="FFFFFF"/>
                </a:solidFill>
              </a:rPr>
              <a:t>What happens next?</a:t>
            </a:r>
          </a:p>
        </p:txBody>
      </p:sp>
      <p:sp>
        <p:nvSpPr>
          <p:cNvPr id="8" name="Subtitle 7">
            <a:extLst>
              <a:ext uri="{FF2B5EF4-FFF2-40B4-BE49-F238E27FC236}">
                <a16:creationId xmlns:a16="http://schemas.microsoft.com/office/drawing/2014/main" id="{C1CC2F1A-CF7D-477F-F60E-56D2553B80E4}"/>
              </a:ext>
            </a:extLst>
          </p:cNvPr>
          <p:cNvSpPr>
            <a:spLocks noGrp="1"/>
          </p:cNvSpPr>
          <p:nvPr>
            <p:ph type="subTitle" idx="1"/>
          </p:nvPr>
        </p:nvSpPr>
        <p:spPr>
          <a:xfrm>
            <a:off x="4309349" y="4779313"/>
            <a:ext cx="7501650" cy="514816"/>
          </a:xfrm>
        </p:spPr>
        <p:txBody>
          <a:bodyPr anchor="t">
            <a:normAutofit/>
          </a:bodyPr>
          <a:lstStyle/>
          <a:p>
            <a:endParaRPr lang="en-GB">
              <a:solidFill>
                <a:srgbClr val="FFFFFF"/>
              </a:solidFill>
            </a:endParaRPr>
          </a:p>
        </p:txBody>
      </p:sp>
      <p:cxnSp>
        <p:nvCxnSpPr>
          <p:cNvPr id="18" name="Straight Connector 17">
            <a:extLst>
              <a:ext uri="{FF2B5EF4-FFF2-40B4-BE49-F238E27FC236}">
                <a16:creationId xmlns:a16="http://schemas.microsoft.com/office/drawing/2014/main" id="{62F01714-1A39-4194-BD47-8A9960C59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09349" y="4666480"/>
            <a:ext cx="6832499" cy="0"/>
          </a:xfrm>
          <a:prstGeom prst="line">
            <a:avLst/>
          </a:prstGeom>
          <a:ln w="22225">
            <a:solidFill>
              <a:srgbClr val="EDF40B"/>
            </a:solidFill>
          </a:ln>
        </p:spPr>
        <p:style>
          <a:lnRef idx="3">
            <a:schemeClr val="accent1"/>
          </a:lnRef>
          <a:fillRef idx="0">
            <a:schemeClr val="accent1"/>
          </a:fillRef>
          <a:effectRef idx="2">
            <a:schemeClr val="accent1"/>
          </a:effectRef>
          <a:fontRef idx="minor">
            <a:schemeClr val="tx1"/>
          </a:fontRef>
        </p:style>
      </p:cxnSp>
      <p:sp>
        <p:nvSpPr>
          <p:cNvPr id="4" name="Date Placeholder 3">
            <a:extLst>
              <a:ext uri="{FF2B5EF4-FFF2-40B4-BE49-F238E27FC236}">
                <a16:creationId xmlns:a16="http://schemas.microsoft.com/office/drawing/2014/main" id="{17B141D3-D5F9-1FD5-C0EE-E291B63E8C24}"/>
              </a:ext>
            </a:extLst>
          </p:cNvPr>
          <p:cNvSpPr>
            <a:spLocks noGrp="1"/>
          </p:cNvSpPr>
          <p:nvPr>
            <p:ph type="dt" sz="half" idx="10"/>
          </p:nvPr>
        </p:nvSpPr>
        <p:spPr>
          <a:xfrm>
            <a:off x="1024129" y="6470704"/>
            <a:ext cx="2154143" cy="274320"/>
          </a:xfrm>
        </p:spPr>
        <p:txBody>
          <a:bodyPr>
            <a:normAutofit/>
          </a:bodyPr>
          <a:lstStyle/>
          <a:p>
            <a:pPr>
              <a:spcAft>
                <a:spcPts val="600"/>
              </a:spcAft>
            </a:pPr>
            <a:r>
              <a:rPr lang="en-US">
                <a:solidFill>
                  <a:srgbClr val="FFFFFF"/>
                </a:solidFill>
              </a:rPr>
              <a:t>Tuesday, February 2, 20XX</a:t>
            </a:r>
          </a:p>
        </p:txBody>
      </p:sp>
      <p:sp>
        <p:nvSpPr>
          <p:cNvPr id="5" name="Footer Placeholder 4">
            <a:extLst>
              <a:ext uri="{FF2B5EF4-FFF2-40B4-BE49-F238E27FC236}">
                <a16:creationId xmlns:a16="http://schemas.microsoft.com/office/drawing/2014/main" id="{6B536181-C59F-4183-6593-C50FA0795DC0}"/>
              </a:ext>
            </a:extLst>
          </p:cNvPr>
          <p:cNvSpPr>
            <a:spLocks noGrp="1"/>
          </p:cNvSpPr>
          <p:nvPr>
            <p:ph type="ftr" sz="quarter" idx="11"/>
          </p:nvPr>
        </p:nvSpPr>
        <p:spPr>
          <a:xfrm>
            <a:off x="4842932" y="6470704"/>
            <a:ext cx="5901459" cy="274320"/>
          </a:xfrm>
          <a:effectLst>
            <a:outerShdw blurRad="50800" dist="12700" dir="2700000" algn="tl" rotWithShape="0">
              <a:prstClr val="black">
                <a:alpha val="43000"/>
              </a:prstClr>
            </a:outerShdw>
          </a:effectLst>
        </p:spPr>
        <p:txBody>
          <a:bodyPr>
            <a:normAutofit/>
          </a:bodyPr>
          <a:lstStyle/>
          <a:p>
            <a:pPr>
              <a:spcAft>
                <a:spcPts val="600"/>
              </a:spcAft>
            </a:pPr>
            <a:r>
              <a:rPr lang="en-US">
                <a:solidFill>
                  <a:srgbClr val="FFFFFF"/>
                </a:solidFill>
              </a:rPr>
              <a:t>Sample Footer Text</a:t>
            </a:r>
          </a:p>
        </p:txBody>
      </p:sp>
      <p:sp>
        <p:nvSpPr>
          <p:cNvPr id="6" name="Slide Number Placeholder 5">
            <a:extLst>
              <a:ext uri="{FF2B5EF4-FFF2-40B4-BE49-F238E27FC236}">
                <a16:creationId xmlns:a16="http://schemas.microsoft.com/office/drawing/2014/main" id="{9D2FCA6D-DEFF-71D8-463F-FD43C5E8EC9B}"/>
              </a:ext>
            </a:extLst>
          </p:cNvPr>
          <p:cNvSpPr>
            <a:spLocks noGrp="1"/>
          </p:cNvSpPr>
          <p:nvPr>
            <p:ph type="sldNum" sz="quarter" idx="12"/>
          </p:nvPr>
        </p:nvSpPr>
        <p:spPr>
          <a:xfrm>
            <a:off x="10837333" y="6470704"/>
            <a:ext cx="973667" cy="274320"/>
          </a:xfrm>
          <a:effectLst>
            <a:outerShdw blurRad="50800" dist="12700" dir="2700000" algn="tl" rotWithShape="0">
              <a:prstClr val="black">
                <a:alpha val="43000"/>
              </a:prstClr>
            </a:outerShdw>
          </a:effectLst>
        </p:spPr>
        <p:txBody>
          <a:bodyPr>
            <a:normAutofit/>
          </a:bodyPr>
          <a:lstStyle/>
          <a:p>
            <a:pPr>
              <a:spcAft>
                <a:spcPts val="600"/>
              </a:spcAft>
            </a:pPr>
            <a:fld id="{DBA1B0FB-D917-4C8C-928F-313BD683BF39}" type="slidenum">
              <a:rPr lang="en-US">
                <a:solidFill>
                  <a:srgbClr val="FFFFFF"/>
                </a:solidFill>
              </a:rPr>
              <a:pPr>
                <a:spcAft>
                  <a:spcPts val="600"/>
                </a:spcAft>
              </a:pPr>
              <a:t>75</a:t>
            </a:fld>
            <a:endParaRPr lang="en-US">
              <a:solidFill>
                <a:srgbClr val="FFFFFF"/>
              </a:solidFill>
            </a:endParaRPr>
          </a:p>
        </p:txBody>
      </p:sp>
    </p:spTree>
    <p:extLst>
      <p:ext uri="{BB962C8B-B14F-4D97-AF65-F5344CB8AC3E}">
        <p14:creationId xmlns:p14="http://schemas.microsoft.com/office/powerpoint/2010/main" val="220058577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3228ADAF-993F-99D2-FF1C-72CD10355CDB}"/>
              </a:ext>
            </a:extLst>
          </p:cNvPr>
          <p:cNvPicPr>
            <a:picLocks noChangeAspect="1"/>
          </p:cNvPicPr>
          <p:nvPr/>
        </p:nvPicPr>
        <p:blipFill>
          <a:blip r:embed="rId2">
            <a:alphaModFix amt="40000"/>
          </a:blip>
          <a:srcRect l="6849" t="9091" r="2242"/>
          <a:stretch>
            <a:fillRect/>
          </a:stretch>
        </p:blipFill>
        <p:spPr>
          <a:xfrm>
            <a:off x="-3274" y="975"/>
            <a:ext cx="12192000" cy="6858000"/>
          </a:xfrm>
          <a:prstGeom prst="rect">
            <a:avLst/>
          </a:prstGeom>
        </p:spPr>
      </p:pic>
      <p:sp>
        <p:nvSpPr>
          <p:cNvPr id="2" name="Title 1">
            <a:extLst>
              <a:ext uri="{FF2B5EF4-FFF2-40B4-BE49-F238E27FC236}">
                <a16:creationId xmlns:a16="http://schemas.microsoft.com/office/drawing/2014/main" id="{781E0CCC-0A79-B26F-EFB8-89494392A203}"/>
              </a:ext>
            </a:extLst>
          </p:cNvPr>
          <p:cNvSpPr>
            <a:spLocks noGrp="1"/>
          </p:cNvSpPr>
          <p:nvPr>
            <p:ph type="title"/>
          </p:nvPr>
        </p:nvSpPr>
        <p:spPr/>
        <p:txBody>
          <a:bodyPr vert="horz" lIns="91440" tIns="45720" rIns="91440" bIns="45720" rtlCol="0" anchor="ctr">
            <a:normAutofit/>
          </a:bodyPr>
          <a:lstStyle/>
          <a:p>
            <a:r>
              <a:rPr lang="en-US" kern="1200" cap="all" spc="200" baseline="0" dirty="0">
                <a:solidFill>
                  <a:schemeClr val="tx1">
                    <a:lumMod val="95000"/>
                    <a:lumOff val="5000"/>
                  </a:schemeClr>
                </a:solidFill>
                <a:latin typeface="+mj-lt"/>
                <a:ea typeface="+mj-ea"/>
                <a:cs typeface="+mj-cs"/>
              </a:rPr>
              <a:t>What happens next?</a:t>
            </a:r>
          </a:p>
        </p:txBody>
      </p:sp>
      <p:sp>
        <p:nvSpPr>
          <p:cNvPr id="7" name="Content Placeholder 6">
            <a:extLst>
              <a:ext uri="{FF2B5EF4-FFF2-40B4-BE49-F238E27FC236}">
                <a16:creationId xmlns:a16="http://schemas.microsoft.com/office/drawing/2014/main" id="{C4126426-4B18-0ABB-4262-19296CE084A5}"/>
              </a:ext>
            </a:extLst>
          </p:cNvPr>
          <p:cNvSpPr>
            <a:spLocks noGrp="1"/>
          </p:cNvSpPr>
          <p:nvPr>
            <p:ph idx="1"/>
          </p:nvPr>
        </p:nvSpPr>
        <p:spPr/>
        <p:txBody>
          <a:bodyPr/>
          <a:lstStyle/>
          <a:p>
            <a:r>
              <a:rPr lang="en-GB" dirty="0"/>
              <a:t>Part 1 to Part 2 – (Exam Board - 19</a:t>
            </a:r>
            <a:r>
              <a:rPr lang="en-GB" baseline="30000" dirty="0"/>
              <a:t>th</a:t>
            </a:r>
            <a:r>
              <a:rPr lang="en-GB" dirty="0"/>
              <a:t> August)</a:t>
            </a:r>
          </a:p>
          <a:p>
            <a:r>
              <a:rPr lang="en-GB" dirty="0"/>
              <a:t>Doctoral College</a:t>
            </a:r>
          </a:p>
          <a:p>
            <a:r>
              <a:rPr lang="en-GB" dirty="0"/>
              <a:t>Supervisors</a:t>
            </a:r>
          </a:p>
        </p:txBody>
      </p:sp>
    </p:spTree>
    <p:extLst>
      <p:ext uri="{BB962C8B-B14F-4D97-AF65-F5344CB8AC3E}">
        <p14:creationId xmlns:p14="http://schemas.microsoft.com/office/powerpoint/2010/main" val="3654615275"/>
      </p:ext>
    </p:extLst>
  </p:cSld>
  <p:clrMapOvr>
    <a:overrideClrMapping bg1="dk1" tx1="lt1" bg2="dk2" tx2="lt2" accent1="accent1" accent2="accent2" accent3="accent3" accent4="accent4" accent5="accent5" accent6="accent6" hlink="hlink" folHlink="folHlink"/>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156CA922-83B8-F88A-6C4E-FE90C19A4E1E}"/>
              </a:ext>
            </a:extLst>
          </p:cNvPr>
          <p:cNvSpPr>
            <a:spLocks noGrp="1"/>
          </p:cNvSpPr>
          <p:nvPr>
            <p:ph type="title"/>
          </p:nvPr>
        </p:nvSpPr>
        <p:spPr>
          <a:xfrm>
            <a:off x="1024128" y="884265"/>
            <a:ext cx="9720072" cy="1499616"/>
          </a:xfrm>
        </p:spPr>
        <p:txBody>
          <a:bodyPr/>
          <a:lstStyle/>
          <a:p>
            <a:r>
              <a:rPr lang="en-GB" dirty="0"/>
              <a:t>Advance warning…</a:t>
            </a:r>
            <a:br>
              <a:rPr lang="en-GB" dirty="0"/>
            </a:br>
            <a:endParaRPr lang="en-GB" dirty="0"/>
          </a:p>
        </p:txBody>
      </p:sp>
      <p:sp>
        <p:nvSpPr>
          <p:cNvPr id="11" name="Content Placeholder 10">
            <a:extLst>
              <a:ext uri="{FF2B5EF4-FFF2-40B4-BE49-F238E27FC236}">
                <a16:creationId xmlns:a16="http://schemas.microsoft.com/office/drawing/2014/main" id="{B46A5508-EF83-A4B9-1204-5181728042BA}"/>
              </a:ext>
            </a:extLst>
          </p:cNvPr>
          <p:cNvSpPr>
            <a:spLocks noGrp="1"/>
          </p:cNvSpPr>
          <p:nvPr>
            <p:ph idx="1"/>
          </p:nvPr>
        </p:nvSpPr>
        <p:spPr>
          <a:xfrm>
            <a:off x="598099" y="2725946"/>
            <a:ext cx="5779699" cy="3704183"/>
          </a:xfrm>
        </p:spPr>
        <p:txBody>
          <a:bodyPr>
            <a:noAutofit/>
          </a:bodyPr>
          <a:lstStyle/>
          <a:p>
            <a:r>
              <a:rPr lang="en-GB" dirty="0"/>
              <a:t>You will need to prepare a ‘pre-proposal’ – an indication as to what your thesis </a:t>
            </a:r>
            <a:r>
              <a:rPr lang="en-GB" b="1" dirty="0"/>
              <a:t>might</a:t>
            </a:r>
            <a:r>
              <a:rPr lang="en-GB" dirty="0"/>
              <a:t> involve.</a:t>
            </a:r>
          </a:p>
          <a:p>
            <a:endParaRPr lang="en-GB" dirty="0"/>
          </a:p>
          <a:p>
            <a:r>
              <a:rPr lang="en-GB" dirty="0"/>
              <a:t>Email to me asap but by the </a:t>
            </a:r>
            <a:r>
              <a:rPr lang="en-GB" dirty="0">
                <a:solidFill>
                  <a:srgbClr val="FF0000"/>
                </a:solidFill>
              </a:rPr>
              <a:t>19</a:t>
            </a:r>
            <a:r>
              <a:rPr lang="en-GB" baseline="30000" dirty="0">
                <a:solidFill>
                  <a:srgbClr val="FF0000"/>
                </a:solidFill>
              </a:rPr>
              <a:t>th</a:t>
            </a:r>
            <a:r>
              <a:rPr lang="en-GB" dirty="0">
                <a:solidFill>
                  <a:srgbClr val="FF0000"/>
                </a:solidFill>
              </a:rPr>
              <a:t> of August </a:t>
            </a:r>
            <a:r>
              <a:rPr lang="en-GB" b="1" dirty="0"/>
              <a:t>at the absolute latest. </a:t>
            </a:r>
          </a:p>
          <a:p>
            <a:endParaRPr lang="en-GB" dirty="0"/>
          </a:p>
          <a:p>
            <a:pPr marL="0" indent="0">
              <a:buNone/>
            </a:pPr>
            <a:endParaRPr lang="en-GB" dirty="0"/>
          </a:p>
          <a:p>
            <a:r>
              <a:rPr lang="en-GB" dirty="0"/>
              <a:t>(ECDE7013 assignment return date = 13/07.)</a:t>
            </a:r>
          </a:p>
        </p:txBody>
      </p:sp>
      <p:pic>
        <p:nvPicPr>
          <p:cNvPr id="15" name="Picture 14" descr="A screenshot of a paper&#10;&#10;Description automatically generated">
            <a:extLst>
              <a:ext uri="{FF2B5EF4-FFF2-40B4-BE49-F238E27FC236}">
                <a16:creationId xmlns:a16="http://schemas.microsoft.com/office/drawing/2014/main" id="{88ADCF39-3DDF-0DB5-5751-31946DD78E5D}"/>
              </a:ext>
            </a:extLst>
          </p:cNvPr>
          <p:cNvPicPr>
            <a:picLocks noChangeAspect="1"/>
          </p:cNvPicPr>
          <p:nvPr/>
        </p:nvPicPr>
        <p:blipFill>
          <a:blip r:embed="rId2"/>
          <a:stretch>
            <a:fillRect/>
          </a:stretch>
        </p:blipFill>
        <p:spPr>
          <a:xfrm>
            <a:off x="6654301" y="291530"/>
            <a:ext cx="5221397" cy="6274939"/>
          </a:xfrm>
          <a:prstGeom prst="rect">
            <a:avLst/>
          </a:prstGeom>
          <a:ln>
            <a:solidFill>
              <a:schemeClr val="accent2"/>
            </a:solidFill>
          </a:ln>
        </p:spPr>
      </p:pic>
    </p:spTree>
    <p:extLst>
      <p:ext uri="{BB962C8B-B14F-4D97-AF65-F5344CB8AC3E}">
        <p14:creationId xmlns:p14="http://schemas.microsoft.com/office/powerpoint/2010/main" val="1386853666"/>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033D82A-34D5-4A1F-A25B-568EA668C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A8AA91C-C1E0-4606-86F0-7E56E6038E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9968"/>
            <a:ext cx="12192000" cy="22980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51D9B220-C7A5-9C37-D009-AA2EB2CBFB6D}"/>
              </a:ext>
            </a:extLst>
          </p:cNvPr>
          <p:cNvSpPr>
            <a:spLocks noGrp="1"/>
          </p:cNvSpPr>
          <p:nvPr>
            <p:ph type="ctrTitle"/>
          </p:nvPr>
        </p:nvSpPr>
        <p:spPr>
          <a:xfrm>
            <a:off x="457200" y="4960137"/>
            <a:ext cx="7772400" cy="1463040"/>
          </a:xfrm>
        </p:spPr>
        <p:txBody>
          <a:bodyPr vert="horz" lIns="91440" tIns="45720" rIns="91440" bIns="45720" rtlCol="0">
            <a:normAutofit/>
          </a:bodyPr>
          <a:lstStyle/>
          <a:p>
            <a:r>
              <a:rPr lang="en-US" dirty="0">
                <a:solidFill>
                  <a:srgbClr val="FFFFFF"/>
                </a:solidFill>
              </a:rPr>
              <a:t>Thinking about The Thesis</a:t>
            </a:r>
          </a:p>
        </p:txBody>
      </p:sp>
      <p:sp>
        <p:nvSpPr>
          <p:cNvPr id="20" name="Subtitle 19">
            <a:extLst>
              <a:ext uri="{FF2B5EF4-FFF2-40B4-BE49-F238E27FC236}">
                <a16:creationId xmlns:a16="http://schemas.microsoft.com/office/drawing/2014/main" id="{56910615-E5F4-4B86-C5CD-ED0EC7343CCE}"/>
              </a:ext>
            </a:extLst>
          </p:cNvPr>
          <p:cNvSpPr>
            <a:spLocks noGrp="1"/>
          </p:cNvSpPr>
          <p:nvPr>
            <p:ph type="subTitle" idx="1"/>
          </p:nvPr>
        </p:nvSpPr>
        <p:spPr>
          <a:xfrm>
            <a:off x="8610600" y="4960137"/>
            <a:ext cx="3200400" cy="1463040"/>
          </a:xfrm>
        </p:spPr>
        <p:txBody>
          <a:bodyPr>
            <a:normAutofit/>
          </a:bodyPr>
          <a:lstStyle/>
          <a:p>
            <a:endParaRPr lang="en-GB">
              <a:solidFill>
                <a:srgbClr val="FFFFFF"/>
              </a:solidFill>
            </a:endParaRPr>
          </a:p>
        </p:txBody>
      </p:sp>
      <p:pic>
        <p:nvPicPr>
          <p:cNvPr id="14" name="Picture 13" descr="A yellow sign with black text&#10;&#10;Description automatically generated">
            <a:extLst>
              <a:ext uri="{FF2B5EF4-FFF2-40B4-BE49-F238E27FC236}">
                <a16:creationId xmlns:a16="http://schemas.microsoft.com/office/drawing/2014/main" id="{635C8F2D-3986-347C-8092-4B314008EF71}"/>
              </a:ext>
            </a:extLst>
          </p:cNvPr>
          <p:cNvPicPr>
            <a:picLocks noChangeAspect="1"/>
          </p:cNvPicPr>
          <p:nvPr/>
        </p:nvPicPr>
        <p:blipFill rotWithShape="1">
          <a:blip r:embed="rId2"/>
          <a:srcRect r="52600" b="1"/>
          <a:stretch/>
        </p:blipFill>
        <p:spPr>
          <a:xfrm>
            <a:off x="20" y="10"/>
            <a:ext cx="3952937" cy="4399090"/>
          </a:xfrm>
          <a:prstGeom prst="rect">
            <a:avLst/>
          </a:prstGeom>
        </p:spPr>
      </p:pic>
      <p:pic>
        <p:nvPicPr>
          <p:cNvPr id="10" name="Picture 9" descr="A wooden signpost with arrows pointing to different choices&#10;&#10;Description automatically generated">
            <a:extLst>
              <a:ext uri="{FF2B5EF4-FFF2-40B4-BE49-F238E27FC236}">
                <a16:creationId xmlns:a16="http://schemas.microsoft.com/office/drawing/2014/main" id="{14926278-E9EB-3A54-6EDA-CC1DC5111FDF}"/>
              </a:ext>
            </a:extLst>
          </p:cNvPr>
          <p:cNvPicPr>
            <a:picLocks noChangeAspect="1"/>
          </p:cNvPicPr>
          <p:nvPr/>
        </p:nvPicPr>
        <p:blipFill rotWithShape="1">
          <a:blip r:embed="rId3"/>
          <a:srcRect l="13881" r="19322" b="-1"/>
          <a:stretch/>
        </p:blipFill>
        <p:spPr>
          <a:xfrm>
            <a:off x="4117621" y="-11961"/>
            <a:ext cx="3954910" cy="4411061"/>
          </a:xfrm>
          <a:prstGeom prst="rect">
            <a:avLst/>
          </a:prstGeom>
        </p:spPr>
      </p:pic>
      <p:pic>
        <p:nvPicPr>
          <p:cNvPr id="12" name="Picture 11" descr="A group of white square letters with black letters on a yellow background&#10;&#10;Description automatically generated">
            <a:extLst>
              <a:ext uri="{FF2B5EF4-FFF2-40B4-BE49-F238E27FC236}">
                <a16:creationId xmlns:a16="http://schemas.microsoft.com/office/drawing/2014/main" id="{66DB5B66-ED1F-F1F5-9EEA-FF4FA2FC3324}"/>
              </a:ext>
            </a:extLst>
          </p:cNvPr>
          <p:cNvPicPr>
            <a:picLocks noChangeAspect="1"/>
          </p:cNvPicPr>
          <p:nvPr/>
        </p:nvPicPr>
        <p:blipFill rotWithShape="1">
          <a:blip r:embed="rId4"/>
          <a:srcRect l="20249" r="38278"/>
          <a:stretch/>
        </p:blipFill>
        <p:spPr>
          <a:xfrm>
            <a:off x="8229600" y="10"/>
            <a:ext cx="3966198" cy="4399091"/>
          </a:xfrm>
          <a:prstGeom prst="rect">
            <a:avLst/>
          </a:prstGeom>
        </p:spPr>
      </p:pic>
      <p:cxnSp>
        <p:nvCxnSpPr>
          <p:cNvPr id="26" name="Straight Connector 25">
            <a:extLst>
              <a:ext uri="{FF2B5EF4-FFF2-40B4-BE49-F238E27FC236}">
                <a16:creationId xmlns:a16="http://schemas.microsoft.com/office/drawing/2014/main" id="{A1BD66FD-B09F-4B77-9801-8F6CA8EDD8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487437"/>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B2F63790-02BE-4D55-ABCA-10CAD6091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B25F28BA-1F8F-4067-9CFA-0DBF0C7AF2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9085" y="4343196"/>
            <a:ext cx="5029200" cy="0"/>
          </a:xfrm>
          <a:prstGeom prst="line">
            <a:avLst/>
          </a:prstGeom>
          <a:ln w="19050">
            <a:solidFill>
              <a:srgbClr val="262BCB"/>
            </a:solidFill>
          </a:ln>
        </p:spPr>
        <p:style>
          <a:lnRef idx="1">
            <a:schemeClr val="accent1"/>
          </a:lnRef>
          <a:fillRef idx="0">
            <a:schemeClr val="accent1"/>
          </a:fillRef>
          <a:effectRef idx="0">
            <a:schemeClr val="accent1"/>
          </a:effectRef>
          <a:fontRef idx="minor">
            <a:schemeClr val="tx1"/>
          </a:fontRef>
        </p:style>
      </p:cxnSp>
      <p:pic>
        <p:nvPicPr>
          <p:cNvPr id="7" name="Picture 6" descr="A person holding a sign&#10;&#10;Description automatically generated">
            <a:extLst>
              <a:ext uri="{FF2B5EF4-FFF2-40B4-BE49-F238E27FC236}">
                <a16:creationId xmlns:a16="http://schemas.microsoft.com/office/drawing/2014/main" id="{9F0CB245-62F4-B450-B19E-7D9EC4EABD46}"/>
              </a:ext>
            </a:extLst>
          </p:cNvPr>
          <p:cNvPicPr>
            <a:picLocks noChangeAspect="1"/>
          </p:cNvPicPr>
          <p:nvPr/>
        </p:nvPicPr>
        <p:blipFill rotWithShape="1">
          <a:blip r:embed="rId2"/>
          <a:srcRect l="4667" r="3816" b="2"/>
          <a:stretch/>
        </p:blipFill>
        <p:spPr>
          <a:xfrm>
            <a:off x="856270" y="0"/>
            <a:ext cx="5576882" cy="6858000"/>
          </a:xfrm>
          <a:prstGeom prst="rect">
            <a:avLst/>
          </a:prstGeom>
        </p:spPr>
      </p:pic>
      <p:sp>
        <p:nvSpPr>
          <p:cNvPr id="6" name="Slide Number Placeholder 5">
            <a:extLst>
              <a:ext uri="{FF2B5EF4-FFF2-40B4-BE49-F238E27FC236}">
                <a16:creationId xmlns:a16="http://schemas.microsoft.com/office/drawing/2014/main" id="{4580165E-2AAB-54E4-9822-3D5D751CE254}"/>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E15108C-154A-4A5A-9C05-91A49A422BA7}" type="slidenum">
              <a:rPr lang="en-US">
                <a:solidFill>
                  <a:srgbClr val="FFFFFF"/>
                </a:solidFill>
              </a:rPr>
              <a:pPr>
                <a:spcAft>
                  <a:spcPts val="600"/>
                </a:spcAft>
              </a:pPr>
              <a:t>79</a:t>
            </a:fld>
            <a:endParaRPr lang="en-US">
              <a:solidFill>
                <a:srgbClr val="FFFFFF"/>
              </a:solidFill>
            </a:endParaRPr>
          </a:p>
        </p:txBody>
      </p:sp>
      <p:sp>
        <p:nvSpPr>
          <p:cNvPr id="4" name="Date Placeholder 3">
            <a:extLst>
              <a:ext uri="{FF2B5EF4-FFF2-40B4-BE49-F238E27FC236}">
                <a16:creationId xmlns:a16="http://schemas.microsoft.com/office/drawing/2014/main" id="{D15AC1AC-6500-C0B5-D6F9-DDDF649B39DA}"/>
              </a:ext>
            </a:extLst>
          </p:cNvPr>
          <p:cNvSpPr>
            <a:spLocks noGrp="1"/>
          </p:cNvSpPr>
          <p:nvPr>
            <p:ph type="dt" sz="half" idx="10"/>
          </p:nvPr>
        </p:nvSpPr>
        <p:spPr>
          <a:xfrm>
            <a:off x="8683190" y="6470704"/>
            <a:ext cx="2154143" cy="274320"/>
          </a:xfrm>
        </p:spPr>
        <p:txBody>
          <a:bodyPr vert="horz" lIns="91440" tIns="45720" rIns="91440" bIns="45720" rtlCol="0" anchor="ctr">
            <a:normAutofit/>
          </a:bodyPr>
          <a:lstStyle/>
          <a:p>
            <a:pPr algn="r">
              <a:spcAft>
                <a:spcPts val="600"/>
              </a:spcAft>
            </a:pPr>
            <a:fld id="{174DBC07-F065-4048-9278-CC88A4192E0E}" type="datetime1">
              <a:rPr lang="en-US">
                <a:solidFill>
                  <a:srgbClr val="FFFFFF"/>
                </a:solidFill>
              </a:rPr>
              <a:pPr algn="r">
                <a:spcAft>
                  <a:spcPts val="600"/>
                </a:spcAft>
              </a:pPr>
              <a:t>3/20/2026</a:t>
            </a:fld>
            <a:endParaRPr lang="en-US">
              <a:solidFill>
                <a:srgbClr val="FFFFFF"/>
              </a:solidFill>
            </a:endParaRPr>
          </a:p>
        </p:txBody>
      </p:sp>
    </p:spTree>
    <p:extLst>
      <p:ext uri="{BB962C8B-B14F-4D97-AF65-F5344CB8AC3E}">
        <p14:creationId xmlns:p14="http://schemas.microsoft.com/office/powerpoint/2010/main" val="396177979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C5827D30-DF76-6CDF-05C0-14F3107974DE}"/>
              </a:ext>
            </a:extLst>
          </p:cNvPr>
          <p:cNvPicPr>
            <a:picLocks noChangeAspect="1"/>
          </p:cNvPicPr>
          <p:nvPr/>
        </p:nvPicPr>
        <p:blipFill rotWithShape="1">
          <a:blip r:embed="rId2">
            <a:alphaModFix amt="45000"/>
          </a:blip>
          <a:srcRect t="7609" r="-1" b="8099"/>
          <a:stretch/>
        </p:blipFill>
        <p:spPr>
          <a:xfrm>
            <a:off x="20" y="-1"/>
            <a:ext cx="12188932" cy="6858000"/>
          </a:xfrm>
          <a:prstGeom prst="rect">
            <a:avLst/>
          </a:prstGeom>
        </p:spPr>
      </p:pic>
      <p:sp>
        <p:nvSpPr>
          <p:cNvPr id="2" name="Title 1">
            <a:extLst>
              <a:ext uri="{FF2B5EF4-FFF2-40B4-BE49-F238E27FC236}">
                <a16:creationId xmlns:a16="http://schemas.microsoft.com/office/drawing/2014/main" id="{6C97DBC5-3272-D110-88BE-DDC43F9EED72}"/>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Writing</a:t>
            </a:r>
          </a:p>
        </p:txBody>
      </p:sp>
      <p:sp>
        <p:nvSpPr>
          <p:cNvPr id="3" name="Text Placeholder 2">
            <a:extLst>
              <a:ext uri="{FF2B5EF4-FFF2-40B4-BE49-F238E27FC236}">
                <a16:creationId xmlns:a16="http://schemas.microsoft.com/office/drawing/2014/main" id="{60FEA551-CB66-4994-87C5-2B4ADD17461B}"/>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20" name="Straight Connector 19">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483424"/>
      </p:ext>
    </p:extLst>
  </p:cSld>
  <p:clrMapOvr>
    <a:overrideClrMapping bg1="dk1" tx1="lt1" bg2="dk2" tx2="lt2" accent1="accent1" accent2="accent2" accent3="accent3" accent4="accent4" accent5="accent5" accent6="accent6" hlink="hlink" folHlink="folHlink"/>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E582A6-D230-F911-AB1A-4A82B533E3A0}"/>
              </a:ext>
            </a:extLst>
          </p:cNvPr>
          <p:cNvSpPr>
            <a:spLocks noGrp="1"/>
          </p:cNvSpPr>
          <p:nvPr>
            <p:ph type="title"/>
          </p:nvPr>
        </p:nvSpPr>
        <p:spPr/>
        <p:txBody>
          <a:bodyPr/>
          <a:lstStyle/>
          <a:p>
            <a:endParaRPr lang="en-GB"/>
          </a:p>
        </p:txBody>
      </p:sp>
      <p:pic>
        <p:nvPicPr>
          <p:cNvPr id="8" name="Content Placeholder 7" descr="A close-up of a paper&#10;&#10;Description automatically generated">
            <a:extLst>
              <a:ext uri="{FF2B5EF4-FFF2-40B4-BE49-F238E27FC236}">
                <a16:creationId xmlns:a16="http://schemas.microsoft.com/office/drawing/2014/main" id="{C779A01D-E670-A4B6-7781-B44F9BDCE650}"/>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73880" y="604955"/>
            <a:ext cx="8945802" cy="2699227"/>
          </a:xfrm>
          <a:ln w="28575">
            <a:solidFill>
              <a:srgbClr val="7030A0"/>
            </a:solidFill>
          </a:ln>
        </p:spPr>
      </p:pic>
      <p:pic>
        <p:nvPicPr>
          <p:cNvPr id="10" name="Content Placeholder 9" descr="A close up of text&#10;&#10;Description automatically generated">
            <a:extLst>
              <a:ext uri="{FF2B5EF4-FFF2-40B4-BE49-F238E27FC236}">
                <a16:creationId xmlns:a16="http://schemas.microsoft.com/office/drawing/2014/main" id="{EFAD3810-FBD0-02FF-CBD1-6ACE8DBC2BB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228501" y="3784868"/>
            <a:ext cx="8433261" cy="2786063"/>
          </a:xfrm>
          <a:ln w="28575">
            <a:solidFill>
              <a:schemeClr val="accent5"/>
            </a:solidFill>
          </a:ln>
        </p:spPr>
      </p:pic>
      <p:sp>
        <p:nvSpPr>
          <p:cNvPr id="11" name="TextBox 10">
            <a:extLst>
              <a:ext uri="{FF2B5EF4-FFF2-40B4-BE49-F238E27FC236}">
                <a16:creationId xmlns:a16="http://schemas.microsoft.com/office/drawing/2014/main" id="{5D831075-B60A-3DFC-5EC6-AF134B7A6880}"/>
              </a:ext>
            </a:extLst>
          </p:cNvPr>
          <p:cNvSpPr txBox="1"/>
          <p:nvPr/>
        </p:nvSpPr>
        <p:spPr>
          <a:xfrm>
            <a:off x="10244780" y="2232842"/>
            <a:ext cx="1373340" cy="923330"/>
          </a:xfrm>
          <a:prstGeom prst="rect">
            <a:avLst/>
          </a:prstGeom>
          <a:noFill/>
          <a:ln w="19050">
            <a:solidFill>
              <a:schemeClr val="accent2"/>
            </a:solidFill>
          </a:ln>
        </p:spPr>
        <p:txBody>
          <a:bodyPr wrap="square" rtlCol="0">
            <a:spAutoFit/>
          </a:bodyPr>
          <a:lstStyle/>
          <a:p>
            <a:r>
              <a:rPr lang="en-GB" dirty="0"/>
              <a:t>Opening of methodology chapters</a:t>
            </a:r>
          </a:p>
        </p:txBody>
      </p:sp>
      <p:sp>
        <p:nvSpPr>
          <p:cNvPr id="3" name="TextBox 2">
            <a:extLst>
              <a:ext uri="{FF2B5EF4-FFF2-40B4-BE49-F238E27FC236}">
                <a16:creationId xmlns:a16="http://schemas.microsoft.com/office/drawing/2014/main" id="{FF23F110-8069-2189-A219-6A98602C5B45}"/>
              </a:ext>
            </a:extLst>
          </p:cNvPr>
          <p:cNvSpPr txBox="1"/>
          <p:nvPr/>
        </p:nvSpPr>
        <p:spPr>
          <a:xfrm>
            <a:off x="851600" y="4117675"/>
            <a:ext cx="1581510" cy="923330"/>
          </a:xfrm>
          <a:prstGeom prst="rect">
            <a:avLst/>
          </a:prstGeom>
          <a:noFill/>
          <a:ln w="38100">
            <a:solidFill>
              <a:srgbClr val="FF0000"/>
            </a:solidFill>
          </a:ln>
        </p:spPr>
        <p:txBody>
          <a:bodyPr wrap="square" rtlCol="0">
            <a:spAutoFit/>
          </a:bodyPr>
          <a:lstStyle/>
          <a:p>
            <a:r>
              <a:rPr lang="en-GB" dirty="0"/>
              <a:t>What are the:</a:t>
            </a:r>
          </a:p>
          <a:p>
            <a:r>
              <a:rPr lang="en-GB" dirty="0"/>
              <a:t>* similarities?</a:t>
            </a:r>
          </a:p>
          <a:p>
            <a:r>
              <a:rPr lang="en-GB" dirty="0"/>
              <a:t>* differences?</a:t>
            </a:r>
          </a:p>
        </p:txBody>
      </p:sp>
    </p:spTree>
    <p:extLst>
      <p:ext uri="{BB962C8B-B14F-4D97-AF65-F5344CB8AC3E}">
        <p14:creationId xmlns:p14="http://schemas.microsoft.com/office/powerpoint/2010/main" val="404709023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8CD2B798-7994-4548-A2BE-4AEF9C1A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Oval 5">
            <a:extLst>
              <a:ext uri="{FF2B5EF4-FFF2-40B4-BE49-F238E27FC236}">
                <a16:creationId xmlns:a16="http://schemas.microsoft.com/office/drawing/2014/main" id="{E6162320-3B67-42BB-AF9D-939326E64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3" name="Straight Connector 32">
            <a:extLst>
              <a:ext uri="{FF2B5EF4-FFF2-40B4-BE49-F238E27FC236}">
                <a16:creationId xmlns:a16="http://schemas.microsoft.com/office/drawing/2014/main" id="{6722E143-84C1-4F95-937C-78B92D2811C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B8D726A5-7900-41B4-8D49-49B4A2010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wireframe of lines and dots&#10;&#10;Description automatically generated">
            <a:extLst>
              <a:ext uri="{FF2B5EF4-FFF2-40B4-BE49-F238E27FC236}">
                <a16:creationId xmlns:a16="http://schemas.microsoft.com/office/drawing/2014/main" id="{35BCA279-09CC-E1CA-D46D-89FB1D284C35}"/>
              </a:ext>
            </a:extLst>
          </p:cNvPr>
          <p:cNvPicPr>
            <a:picLocks noChangeAspect="1"/>
          </p:cNvPicPr>
          <p:nvPr/>
        </p:nvPicPr>
        <p:blipFill rotWithShape="1">
          <a:blip r:embed="rId2">
            <a:alphaModFix amt="45000"/>
          </a:blip>
          <a:srcRect t="28992" r="-1" b="13300"/>
          <a:stretch/>
        </p:blipFill>
        <p:spPr>
          <a:xfrm>
            <a:off x="20" y="-1"/>
            <a:ext cx="12188932" cy="6858000"/>
          </a:xfrm>
          <a:prstGeom prst="rect">
            <a:avLst/>
          </a:prstGeom>
        </p:spPr>
      </p:pic>
      <p:sp>
        <p:nvSpPr>
          <p:cNvPr id="2" name="Title 1">
            <a:extLst>
              <a:ext uri="{FF2B5EF4-FFF2-40B4-BE49-F238E27FC236}">
                <a16:creationId xmlns:a16="http://schemas.microsoft.com/office/drawing/2014/main" id="{7C5EA7EA-7260-FCB7-2EFE-928EEA44D135}"/>
              </a:ext>
            </a:extLst>
          </p:cNvPr>
          <p:cNvSpPr>
            <a:spLocks noGrp="1"/>
          </p:cNvSpPr>
          <p:nvPr>
            <p:ph type="title"/>
          </p:nvPr>
        </p:nvSpPr>
        <p:spPr>
          <a:xfrm>
            <a:off x="643467" y="643467"/>
            <a:ext cx="7164674" cy="5571066"/>
          </a:xfrm>
        </p:spPr>
        <p:txBody>
          <a:bodyPr vert="horz" lIns="91440" tIns="45720" rIns="91440" bIns="45720" rtlCol="0" anchor="ctr">
            <a:normAutofit/>
          </a:bodyPr>
          <a:lstStyle/>
          <a:p>
            <a:r>
              <a:rPr lang="en-US" sz="6600" kern="1200" cap="all" spc="200" baseline="0" dirty="0">
                <a:solidFill>
                  <a:schemeClr val="tx1"/>
                </a:solidFill>
                <a:latin typeface="+mj-lt"/>
                <a:ea typeface="+mj-ea"/>
                <a:cs typeface="+mj-cs"/>
              </a:rPr>
              <a:t>Structure &amp; content</a:t>
            </a:r>
          </a:p>
        </p:txBody>
      </p:sp>
      <p:sp>
        <p:nvSpPr>
          <p:cNvPr id="8" name="Text Placeholder 7">
            <a:extLst>
              <a:ext uri="{FF2B5EF4-FFF2-40B4-BE49-F238E27FC236}">
                <a16:creationId xmlns:a16="http://schemas.microsoft.com/office/drawing/2014/main" id="{C6E63BF3-9834-4832-106B-0B02277E48AC}"/>
              </a:ext>
            </a:extLst>
          </p:cNvPr>
          <p:cNvSpPr>
            <a:spLocks noGrp="1"/>
          </p:cNvSpPr>
          <p:nvPr>
            <p:ph type="body" idx="1"/>
          </p:nvPr>
        </p:nvSpPr>
        <p:spPr>
          <a:xfrm>
            <a:off x="8451608" y="643467"/>
            <a:ext cx="3096926" cy="5571066"/>
          </a:xfrm>
        </p:spPr>
        <p:txBody>
          <a:bodyPr vert="horz" lIns="91440" tIns="45720" rIns="91440" bIns="45720" rtlCol="0" anchor="ctr">
            <a:normAutofit/>
          </a:bodyPr>
          <a:lstStyle/>
          <a:p>
            <a:endParaRPr lang="en-US" sz="2000">
              <a:solidFill>
                <a:schemeClr val="tx1"/>
              </a:solidFill>
            </a:endParaRPr>
          </a:p>
        </p:txBody>
      </p:sp>
      <p:cxnSp>
        <p:nvCxnSpPr>
          <p:cNvPr id="37" name="Straight Connector 36">
            <a:extLst>
              <a:ext uri="{FF2B5EF4-FFF2-40B4-BE49-F238E27FC236}">
                <a16:creationId xmlns:a16="http://schemas.microsoft.com/office/drawing/2014/main" id="{46E49661-E258-450C-8150-A91A6B30D1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828800"/>
            <a:ext cx="0" cy="32004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F09EFBE2-80DD-6C17-697B-D45130EBFF03}"/>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endParaRPr lang="en-US" dirty="0">
              <a:solidFill>
                <a:schemeClr val="tx1"/>
              </a:solidFill>
            </a:endParaRPr>
          </a:p>
        </p:txBody>
      </p:sp>
    </p:spTree>
    <p:extLst>
      <p:ext uri="{BB962C8B-B14F-4D97-AF65-F5344CB8AC3E}">
        <p14:creationId xmlns:p14="http://schemas.microsoft.com/office/powerpoint/2010/main" val="956252855"/>
      </p:ext>
    </p:extLst>
  </p:cSld>
  <p:clrMapOvr>
    <a:overrideClrMapping bg1="dk1" tx1="lt1" bg2="dk2" tx2="lt2" accent1="accent1" accent2="accent2" accent3="accent3" accent4="accent4" accent5="accent5" accent6="accent6" hlink="hlink" folHlink="folHlink"/>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Tree>
    <p:extLst>
      <p:ext uri="{BB962C8B-B14F-4D97-AF65-F5344CB8AC3E}">
        <p14:creationId xmlns:p14="http://schemas.microsoft.com/office/powerpoint/2010/main" val="60056716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12" name="TextBox 11">
            <a:extLst>
              <a:ext uri="{FF2B5EF4-FFF2-40B4-BE49-F238E27FC236}">
                <a16:creationId xmlns:a16="http://schemas.microsoft.com/office/drawing/2014/main" id="{05C284B3-BFB3-D46B-FA6B-48D90C38588C}"/>
              </a:ext>
            </a:extLst>
          </p:cNvPr>
          <p:cNvSpPr txBox="1"/>
          <p:nvPr/>
        </p:nvSpPr>
        <p:spPr>
          <a:xfrm>
            <a:off x="5445828" y="676069"/>
            <a:ext cx="5083834" cy="2674189"/>
          </a:xfrm>
          <a:prstGeom prst="rect">
            <a:avLst/>
          </a:prstGeom>
          <a:noFill/>
          <a:ln w="57150">
            <a:solidFill>
              <a:srgbClr val="FFC000"/>
            </a:solidFill>
          </a:ln>
        </p:spPr>
        <p:txBody>
          <a:bodyPr wrap="square" rtlCol="0">
            <a:spAutoFit/>
          </a:bodyPr>
          <a:lstStyle/>
          <a:p>
            <a:endParaRPr lang="en-GB" dirty="0"/>
          </a:p>
        </p:txBody>
      </p:sp>
      <p:sp>
        <p:nvSpPr>
          <p:cNvPr id="16" name="Rectangle: Rounded Corners 15">
            <a:extLst>
              <a:ext uri="{FF2B5EF4-FFF2-40B4-BE49-F238E27FC236}">
                <a16:creationId xmlns:a16="http://schemas.microsoft.com/office/drawing/2014/main" id="{E55205CB-FE9F-6015-0ADD-5E67AC4C5B2C}"/>
              </a:ext>
            </a:extLst>
          </p:cNvPr>
          <p:cNvSpPr/>
          <p:nvPr/>
        </p:nvSpPr>
        <p:spPr>
          <a:xfrm>
            <a:off x="9655834" y="529087"/>
            <a:ext cx="494581" cy="3005837"/>
          </a:xfrm>
          <a:prstGeom prst="roundRect">
            <a:avLst/>
          </a:prstGeom>
          <a:noFill/>
          <a:ln w="381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95337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D01AB-76A4-8DE3-B80F-33C9968FBEB2}"/>
              </a:ext>
            </a:extLst>
          </p:cNvPr>
          <p:cNvSpPr>
            <a:spLocks noGrp="1"/>
          </p:cNvSpPr>
          <p:nvPr>
            <p:ph type="title"/>
          </p:nvPr>
        </p:nvSpPr>
        <p:spPr/>
        <p:txBody>
          <a:bodyPr/>
          <a:lstStyle/>
          <a:p>
            <a:endParaRPr lang="en-GB" dirty="0"/>
          </a:p>
        </p:txBody>
      </p:sp>
      <p:pic>
        <p:nvPicPr>
          <p:cNvPr id="4" name="Content Placeholder 4" descr="A screenshot of a computer&#10;&#10;Description automatically generated with medium confidence">
            <a:extLst>
              <a:ext uri="{FF2B5EF4-FFF2-40B4-BE49-F238E27FC236}">
                <a16:creationId xmlns:a16="http://schemas.microsoft.com/office/drawing/2014/main" id="{246CF11F-3DBE-6D8F-47D5-1F520D59A31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7776" y="439199"/>
            <a:ext cx="8281652" cy="11667169"/>
          </a:xfrm>
          <a:ln w="28575">
            <a:solidFill>
              <a:srgbClr val="6A22DE"/>
            </a:solidFill>
          </a:ln>
        </p:spPr>
      </p:pic>
      <p:pic>
        <p:nvPicPr>
          <p:cNvPr id="5" name="Content Placeholder 4" descr="A screenshot of a computer screen&#10;&#10;Description automatically generated">
            <a:extLst>
              <a:ext uri="{FF2B5EF4-FFF2-40B4-BE49-F238E27FC236}">
                <a16:creationId xmlns:a16="http://schemas.microsoft.com/office/drawing/2014/main" id="{E44EF423-A907-7184-0369-03B4C2812F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3942" y="2149946"/>
            <a:ext cx="12083116" cy="3654001"/>
          </a:xfrm>
          <a:prstGeom prst="rect">
            <a:avLst/>
          </a:prstGeom>
          <a:ln w="28575">
            <a:solidFill>
              <a:schemeClr val="accent5"/>
            </a:solidFill>
          </a:ln>
        </p:spPr>
      </p:pic>
      <p:sp>
        <p:nvSpPr>
          <p:cNvPr id="6" name="Rectangle: Rounded Corners 5">
            <a:extLst>
              <a:ext uri="{FF2B5EF4-FFF2-40B4-BE49-F238E27FC236}">
                <a16:creationId xmlns:a16="http://schemas.microsoft.com/office/drawing/2014/main" id="{E94AF3AD-9BB4-DA1C-E4AB-08832B4FCD4D}"/>
              </a:ext>
            </a:extLst>
          </p:cNvPr>
          <p:cNvSpPr/>
          <p:nvPr/>
        </p:nvSpPr>
        <p:spPr>
          <a:xfrm>
            <a:off x="809105" y="1429789"/>
            <a:ext cx="1352204" cy="482138"/>
          </a:xfrm>
          <a:prstGeom prst="roundRect">
            <a:avLst/>
          </a:prstGeom>
          <a:noFill/>
          <a:ln w="3810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597DE505-0939-93EA-6CF4-EC62B17C04B6}"/>
              </a:ext>
            </a:extLst>
          </p:cNvPr>
          <p:cNvSpPr/>
          <p:nvPr/>
        </p:nvSpPr>
        <p:spPr>
          <a:xfrm>
            <a:off x="867294" y="2071798"/>
            <a:ext cx="1881448" cy="482138"/>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7D7F13EF-9D32-EF79-90F7-43C5DAF853E7}"/>
              </a:ext>
            </a:extLst>
          </p:cNvPr>
          <p:cNvSpPr/>
          <p:nvPr/>
        </p:nvSpPr>
        <p:spPr>
          <a:xfrm>
            <a:off x="4342014" y="3355571"/>
            <a:ext cx="2546466" cy="482138"/>
          </a:xfrm>
          <a:prstGeom prst="round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608953E5-8BB0-7AB5-0A8E-82C5DE8B9E15}"/>
              </a:ext>
            </a:extLst>
          </p:cNvPr>
          <p:cNvSpPr/>
          <p:nvPr/>
        </p:nvSpPr>
        <p:spPr>
          <a:xfrm>
            <a:off x="873655" y="5500254"/>
            <a:ext cx="1352204" cy="482138"/>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E376E0C9-9E30-E87E-EA5B-FC078A567604}"/>
              </a:ext>
            </a:extLst>
          </p:cNvPr>
          <p:cNvSpPr/>
          <p:nvPr/>
        </p:nvSpPr>
        <p:spPr>
          <a:xfrm>
            <a:off x="4342014" y="3837709"/>
            <a:ext cx="1352204" cy="482138"/>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650A6CD7-AD05-2D36-CCB6-363EC08F9631}"/>
              </a:ext>
            </a:extLst>
          </p:cNvPr>
          <p:cNvSpPr/>
          <p:nvPr/>
        </p:nvSpPr>
        <p:spPr>
          <a:xfrm>
            <a:off x="750701" y="4096512"/>
            <a:ext cx="2070083" cy="1134964"/>
          </a:xfrm>
          <a:prstGeom prst="round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AAD28CF-ED1F-E008-595E-918F5DE42F06}"/>
              </a:ext>
            </a:extLst>
          </p:cNvPr>
          <p:cNvSpPr/>
          <p:nvPr/>
        </p:nvSpPr>
        <p:spPr>
          <a:xfrm>
            <a:off x="4244817" y="4365290"/>
            <a:ext cx="2070083" cy="910521"/>
          </a:xfrm>
          <a:prstGeom prst="round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Rounded Corners 12">
            <a:extLst>
              <a:ext uri="{FF2B5EF4-FFF2-40B4-BE49-F238E27FC236}">
                <a16:creationId xmlns:a16="http://schemas.microsoft.com/office/drawing/2014/main" id="{28E5D469-1A3E-1EE9-8BCA-F193C07BDF6E}"/>
              </a:ext>
            </a:extLst>
          </p:cNvPr>
          <p:cNvSpPr/>
          <p:nvPr/>
        </p:nvSpPr>
        <p:spPr>
          <a:xfrm>
            <a:off x="750701" y="2774234"/>
            <a:ext cx="1352204" cy="482138"/>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18E50A41-A528-7E93-A458-72C96CCBF809}"/>
              </a:ext>
            </a:extLst>
          </p:cNvPr>
          <p:cNvSpPr/>
          <p:nvPr/>
        </p:nvSpPr>
        <p:spPr>
          <a:xfrm>
            <a:off x="4342014" y="2850712"/>
            <a:ext cx="1352204" cy="482138"/>
          </a:xfrm>
          <a:prstGeom prst="roundRect">
            <a:avLst/>
          </a:prstGeom>
          <a:noFill/>
          <a:ln w="3810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85552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ppt_x"/>
                                          </p:val>
                                        </p:tav>
                                        <p:tav tm="100000">
                                          <p:val>
                                            <p:strVal val="#ppt_x"/>
                                          </p:val>
                                        </p:tav>
                                      </p:tavLst>
                                    </p:anim>
                                    <p:anim calcmode="lin" valueType="num">
                                      <p:cBhvr additive="base">
                                        <p:cTn id="2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500" fill="hold"/>
                                        <p:tgtEl>
                                          <p:spTgt spid="10"/>
                                        </p:tgtEl>
                                        <p:attrNameLst>
                                          <p:attrName>ppt_x</p:attrName>
                                        </p:attrNameLst>
                                      </p:cBhvr>
                                      <p:tavLst>
                                        <p:tav tm="0">
                                          <p:val>
                                            <p:strVal val="#ppt_x"/>
                                          </p:val>
                                        </p:tav>
                                        <p:tav tm="100000">
                                          <p:val>
                                            <p:strVal val="#ppt_x"/>
                                          </p:val>
                                        </p:tav>
                                      </p:tavLst>
                                    </p:anim>
                                    <p:anim calcmode="lin" valueType="num">
                                      <p:cBhvr additive="base">
                                        <p:cTn id="4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3F6E1-EB97-18DB-EDC0-87AF93ECB877}"/>
              </a:ext>
            </a:extLst>
          </p:cNvPr>
          <p:cNvSpPr>
            <a:spLocks noGrp="1"/>
          </p:cNvSpPr>
          <p:nvPr>
            <p:ph type="title"/>
          </p:nvPr>
        </p:nvSpPr>
        <p:spPr/>
        <p:txBody>
          <a:bodyPr/>
          <a:lstStyle/>
          <a:p>
            <a:r>
              <a:rPr lang="en-GB" dirty="0"/>
              <a:t>Contents</a:t>
            </a:r>
          </a:p>
        </p:txBody>
      </p:sp>
      <p:pic>
        <p:nvPicPr>
          <p:cNvPr id="5" name="Content Placeholder 4" descr="A screenshot of a computer screen&#10;&#10;Description automatically generated">
            <a:extLst>
              <a:ext uri="{FF2B5EF4-FFF2-40B4-BE49-F238E27FC236}">
                <a16:creationId xmlns:a16="http://schemas.microsoft.com/office/drawing/2014/main" id="{EA5267CA-D228-81A4-42B5-61A88A98D11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33427" y="2830502"/>
            <a:ext cx="9701283" cy="2933721"/>
          </a:xfrm>
          <a:ln w="19050">
            <a:solidFill>
              <a:schemeClr val="accent5"/>
            </a:solidFill>
          </a:ln>
        </p:spPr>
      </p:pic>
      <p:sp>
        <p:nvSpPr>
          <p:cNvPr id="6" name="TextBox 5">
            <a:extLst>
              <a:ext uri="{FF2B5EF4-FFF2-40B4-BE49-F238E27FC236}">
                <a16:creationId xmlns:a16="http://schemas.microsoft.com/office/drawing/2014/main" id="{671B6E06-F724-8B73-F209-0AF8CA659699}"/>
              </a:ext>
            </a:extLst>
          </p:cNvPr>
          <p:cNvSpPr txBox="1"/>
          <p:nvPr/>
        </p:nvSpPr>
        <p:spPr>
          <a:xfrm>
            <a:off x="9892145" y="5253644"/>
            <a:ext cx="1008611" cy="609600"/>
          </a:xfrm>
          <a:prstGeom prst="rect">
            <a:avLst/>
          </a:prstGeom>
          <a:noFill/>
          <a:ln w="57150">
            <a:solidFill>
              <a:schemeClr val="accent5"/>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55121B1F-A559-7242-7842-8B2786AFCEFF}"/>
              </a:ext>
            </a:extLst>
          </p:cNvPr>
          <p:cNvSpPr txBox="1"/>
          <p:nvPr/>
        </p:nvSpPr>
        <p:spPr>
          <a:xfrm>
            <a:off x="10557164" y="6255604"/>
            <a:ext cx="1318953" cy="369332"/>
          </a:xfrm>
          <a:prstGeom prst="rect">
            <a:avLst/>
          </a:prstGeom>
          <a:noFill/>
          <a:ln w="28575">
            <a:solidFill>
              <a:schemeClr val="accent5"/>
            </a:solidFill>
          </a:ln>
        </p:spPr>
        <p:txBody>
          <a:bodyPr wrap="square" rtlCol="0">
            <a:spAutoFit/>
          </a:bodyPr>
          <a:lstStyle/>
          <a:p>
            <a:r>
              <a:rPr lang="en-GB" dirty="0"/>
              <a:t>Page 1 here</a:t>
            </a:r>
          </a:p>
        </p:txBody>
      </p:sp>
      <p:cxnSp>
        <p:nvCxnSpPr>
          <p:cNvPr id="9" name="Straight Arrow Connector 8">
            <a:extLst>
              <a:ext uri="{FF2B5EF4-FFF2-40B4-BE49-F238E27FC236}">
                <a16:creationId xmlns:a16="http://schemas.microsoft.com/office/drawing/2014/main" id="{09D83C3F-BD57-A9D9-6328-AF9D8A82A07E}"/>
              </a:ext>
            </a:extLst>
          </p:cNvPr>
          <p:cNvCxnSpPr>
            <a:cxnSpLocks/>
          </p:cNvCxnSpPr>
          <p:nvPr/>
        </p:nvCxnSpPr>
        <p:spPr>
          <a:xfrm flipH="1" flipV="1">
            <a:off x="10607040" y="5957455"/>
            <a:ext cx="360218" cy="298149"/>
          </a:xfrm>
          <a:prstGeom prst="straightConnector1">
            <a:avLst/>
          </a:prstGeom>
          <a:ln w="28575">
            <a:solidFill>
              <a:schemeClr val="accent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540635"/>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89288" y="215660"/>
            <a:ext cx="4785413" cy="6741677"/>
          </a:xfrm>
          <a:ln>
            <a:solidFill>
              <a:srgbClr val="6A22DE"/>
            </a:solidFill>
          </a:ln>
        </p:spPr>
      </p:pic>
      <p:sp>
        <p:nvSpPr>
          <p:cNvPr id="3" name="TextBox 2">
            <a:extLst>
              <a:ext uri="{FF2B5EF4-FFF2-40B4-BE49-F238E27FC236}">
                <a16:creationId xmlns:a16="http://schemas.microsoft.com/office/drawing/2014/main" id="{DA90A087-11A5-AC2A-240D-339D6D0D68AE}"/>
              </a:ext>
            </a:extLst>
          </p:cNvPr>
          <p:cNvSpPr txBox="1"/>
          <p:nvPr/>
        </p:nvSpPr>
        <p:spPr>
          <a:xfrm>
            <a:off x="5469147" y="753374"/>
            <a:ext cx="5095336" cy="369332"/>
          </a:xfrm>
          <a:prstGeom prst="rect">
            <a:avLst/>
          </a:prstGeom>
          <a:noFill/>
          <a:ln w="38100">
            <a:solidFill>
              <a:srgbClr val="FFC000"/>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DB8E9E67-EF02-26A3-7E2A-4828F1752EF2}"/>
              </a:ext>
            </a:extLst>
          </p:cNvPr>
          <p:cNvSpPr txBox="1"/>
          <p:nvPr/>
        </p:nvSpPr>
        <p:spPr>
          <a:xfrm>
            <a:off x="1535503" y="2369389"/>
            <a:ext cx="2559170" cy="646331"/>
          </a:xfrm>
          <a:prstGeom prst="rect">
            <a:avLst/>
          </a:prstGeom>
          <a:noFill/>
          <a:ln>
            <a:solidFill>
              <a:srgbClr val="FFC000"/>
            </a:solidFill>
          </a:ln>
        </p:spPr>
        <p:txBody>
          <a:bodyPr wrap="square" rtlCol="0">
            <a:spAutoFit/>
          </a:bodyPr>
          <a:lstStyle/>
          <a:p>
            <a:r>
              <a:rPr lang="en-GB" dirty="0"/>
              <a:t>Formal pieces of text required by the university.</a:t>
            </a:r>
          </a:p>
        </p:txBody>
      </p:sp>
      <p:pic>
        <p:nvPicPr>
          <p:cNvPr id="10" name="Picture 9" descr="Graphical user interface, text, application, email&#10;&#10;Description automatically generated">
            <a:extLst>
              <a:ext uri="{FF2B5EF4-FFF2-40B4-BE49-F238E27FC236}">
                <a16:creationId xmlns:a16="http://schemas.microsoft.com/office/drawing/2014/main" id="{DD12BA42-4251-81C0-7ABF-46AF60A755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33" y="3659878"/>
            <a:ext cx="4697683" cy="3112456"/>
          </a:xfrm>
          <a:prstGeom prst="rect">
            <a:avLst/>
          </a:prstGeom>
          <a:ln>
            <a:solidFill>
              <a:srgbClr val="FFC000"/>
            </a:solidFill>
          </a:ln>
        </p:spPr>
      </p:pic>
      <p:cxnSp>
        <p:nvCxnSpPr>
          <p:cNvPr id="12" name="Straight Arrow Connector 11">
            <a:extLst>
              <a:ext uri="{FF2B5EF4-FFF2-40B4-BE49-F238E27FC236}">
                <a16:creationId xmlns:a16="http://schemas.microsoft.com/office/drawing/2014/main" id="{0B1D672B-8E8C-C9DB-464D-1DC27F0B40D1}"/>
              </a:ext>
            </a:extLst>
          </p:cNvPr>
          <p:cNvCxnSpPr/>
          <p:nvPr/>
        </p:nvCxnSpPr>
        <p:spPr>
          <a:xfrm>
            <a:off x="2444151" y="3015720"/>
            <a:ext cx="0" cy="503857"/>
          </a:xfrm>
          <a:prstGeom prst="straightConnector1">
            <a:avLst/>
          </a:prstGeom>
          <a:ln>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294E65D-4D79-CE56-DE78-4C1D5CC900EB}"/>
              </a:ext>
            </a:extLst>
          </p:cNvPr>
          <p:cNvSpPr txBox="1"/>
          <p:nvPr/>
        </p:nvSpPr>
        <p:spPr>
          <a:xfrm>
            <a:off x="1024128" y="5049328"/>
            <a:ext cx="511375" cy="369332"/>
          </a:xfrm>
          <a:prstGeom prst="rect">
            <a:avLst/>
          </a:prstGeom>
          <a:solidFill>
            <a:schemeClr val="bg1"/>
          </a:solidFill>
        </p:spPr>
        <p:txBody>
          <a:bodyPr wrap="square" rtlCol="0">
            <a:spAutoFit/>
          </a:bodyPr>
          <a:lstStyle/>
          <a:p>
            <a:endParaRPr lang="en-GB" dirty="0">
              <a:solidFill>
                <a:schemeClr val="bg1"/>
              </a:solidFill>
            </a:endParaRPr>
          </a:p>
        </p:txBody>
      </p:sp>
    </p:spTree>
    <p:extLst>
      <p:ext uri="{BB962C8B-B14F-4D97-AF65-F5344CB8AC3E}">
        <p14:creationId xmlns:p14="http://schemas.microsoft.com/office/powerpoint/2010/main" val="64444450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777-F1D7-EC3F-B24D-CAAF2957B7BD}"/>
              </a:ext>
            </a:extLst>
          </p:cNvPr>
          <p:cNvSpPr>
            <a:spLocks noGrp="1"/>
          </p:cNvSpPr>
          <p:nvPr>
            <p:ph type="title"/>
          </p:nvPr>
        </p:nvSpPr>
        <p:spPr/>
        <p:txBody>
          <a:bodyPr/>
          <a:lstStyle/>
          <a:p>
            <a:r>
              <a:rPr lang="en-GB" dirty="0"/>
              <a:t>contents</a:t>
            </a:r>
          </a:p>
        </p:txBody>
      </p:sp>
      <p:pic>
        <p:nvPicPr>
          <p:cNvPr id="5" name="Content Placeholder 4" descr="A screenshot of a computer&#10;&#10;Description automatically generated with medium confidence">
            <a:extLst>
              <a:ext uri="{FF2B5EF4-FFF2-40B4-BE49-F238E27FC236}">
                <a16:creationId xmlns:a16="http://schemas.microsoft.com/office/drawing/2014/main" id="{39BB454C-48AD-8853-7C30-5C90528D43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95039" y="152400"/>
            <a:ext cx="4785413" cy="6741677"/>
          </a:xfrm>
          <a:ln>
            <a:solidFill>
              <a:srgbClr val="6A22DE"/>
            </a:solidFill>
          </a:ln>
        </p:spPr>
      </p:pic>
      <p:sp>
        <p:nvSpPr>
          <p:cNvPr id="3" name="TextBox 2">
            <a:extLst>
              <a:ext uri="{FF2B5EF4-FFF2-40B4-BE49-F238E27FC236}">
                <a16:creationId xmlns:a16="http://schemas.microsoft.com/office/drawing/2014/main" id="{50766486-9BE3-D8D8-E379-1D08D8F5EC1D}"/>
              </a:ext>
            </a:extLst>
          </p:cNvPr>
          <p:cNvSpPr txBox="1"/>
          <p:nvPr/>
        </p:nvSpPr>
        <p:spPr>
          <a:xfrm>
            <a:off x="5400136" y="2254370"/>
            <a:ext cx="5198853" cy="1174630"/>
          </a:xfrm>
          <a:prstGeom prst="rect">
            <a:avLst/>
          </a:prstGeom>
          <a:noFill/>
          <a:ln w="38100">
            <a:solidFill>
              <a:srgbClr val="FFC000"/>
            </a:solidFill>
          </a:ln>
        </p:spPr>
        <p:txBody>
          <a:bodyPr wrap="square" rtlCol="0">
            <a:spAutoFit/>
          </a:bodyPr>
          <a:lstStyle/>
          <a:p>
            <a:endParaRPr lang="en-GB" dirty="0"/>
          </a:p>
        </p:txBody>
      </p:sp>
      <p:sp>
        <p:nvSpPr>
          <p:cNvPr id="4" name="TextBox 3">
            <a:extLst>
              <a:ext uri="{FF2B5EF4-FFF2-40B4-BE49-F238E27FC236}">
                <a16:creationId xmlns:a16="http://schemas.microsoft.com/office/drawing/2014/main" id="{01831CBA-30BF-27E9-AE92-CEF70590281B}"/>
              </a:ext>
            </a:extLst>
          </p:cNvPr>
          <p:cNvSpPr txBox="1"/>
          <p:nvPr/>
        </p:nvSpPr>
        <p:spPr>
          <a:xfrm>
            <a:off x="1024128" y="2777706"/>
            <a:ext cx="2443691" cy="646331"/>
          </a:xfrm>
          <a:prstGeom prst="rect">
            <a:avLst/>
          </a:prstGeom>
          <a:noFill/>
          <a:ln w="28575">
            <a:solidFill>
              <a:srgbClr val="FFC000"/>
            </a:solidFill>
          </a:ln>
        </p:spPr>
        <p:txBody>
          <a:bodyPr wrap="square" rtlCol="0">
            <a:spAutoFit/>
          </a:bodyPr>
          <a:lstStyle/>
          <a:p>
            <a:r>
              <a:rPr lang="en-GB" b="1" dirty="0"/>
              <a:t>List</a:t>
            </a:r>
            <a:r>
              <a:rPr lang="en-GB" dirty="0"/>
              <a:t> of appendices – </a:t>
            </a:r>
          </a:p>
          <a:p>
            <a:r>
              <a:rPr lang="en-GB" dirty="0"/>
              <a:t>not actual appendices</a:t>
            </a:r>
          </a:p>
        </p:txBody>
      </p:sp>
      <p:cxnSp>
        <p:nvCxnSpPr>
          <p:cNvPr id="7" name="Straight Arrow Connector 6">
            <a:extLst>
              <a:ext uri="{FF2B5EF4-FFF2-40B4-BE49-F238E27FC236}">
                <a16:creationId xmlns:a16="http://schemas.microsoft.com/office/drawing/2014/main" id="{67D1AAD6-4E8A-00DE-4D43-9E11F244DACE}"/>
              </a:ext>
            </a:extLst>
          </p:cNvPr>
          <p:cNvCxnSpPr>
            <a:cxnSpLocks/>
          </p:cNvCxnSpPr>
          <p:nvPr/>
        </p:nvCxnSpPr>
        <p:spPr>
          <a:xfrm flipV="1">
            <a:off x="3467819" y="2731698"/>
            <a:ext cx="1817298" cy="201283"/>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4904783"/>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0020F-1395-6E4D-2A7F-654C8C764A7C}"/>
              </a:ext>
            </a:extLst>
          </p:cNvPr>
          <p:cNvSpPr>
            <a:spLocks noGrp="1"/>
          </p:cNvSpPr>
          <p:nvPr>
            <p:ph type="title"/>
          </p:nvPr>
        </p:nvSpPr>
        <p:spPr/>
        <p:txBody>
          <a:bodyPr/>
          <a:lstStyle/>
          <a:p>
            <a:r>
              <a:rPr lang="en-GB" dirty="0"/>
              <a:t> appendices</a:t>
            </a:r>
          </a:p>
        </p:txBody>
      </p:sp>
      <p:pic>
        <p:nvPicPr>
          <p:cNvPr id="5" name="Content Placeholder 4" descr="Table&#10;&#10;Description automatically generated">
            <a:extLst>
              <a:ext uri="{FF2B5EF4-FFF2-40B4-BE49-F238E27FC236}">
                <a16:creationId xmlns:a16="http://schemas.microsoft.com/office/drawing/2014/main" id="{097D2736-B5EF-1EC5-ED79-268BB2F0E14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48551" y="109231"/>
            <a:ext cx="5696159" cy="6639537"/>
          </a:xfrm>
          <a:ln w="38100">
            <a:solidFill>
              <a:srgbClr val="6A22DE"/>
            </a:solidFill>
          </a:ln>
        </p:spPr>
      </p:pic>
      <p:pic>
        <p:nvPicPr>
          <p:cNvPr id="4" name="Picture 3" descr="A close-up of a white background&#10;&#10;Description automatically generated">
            <a:extLst>
              <a:ext uri="{FF2B5EF4-FFF2-40B4-BE49-F238E27FC236}">
                <a16:creationId xmlns:a16="http://schemas.microsoft.com/office/drawing/2014/main" id="{74379E84-9938-CF6B-E1F9-275157D0094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2911" y="2439567"/>
            <a:ext cx="5256370" cy="680987"/>
          </a:xfrm>
          <a:prstGeom prst="rect">
            <a:avLst/>
          </a:prstGeom>
        </p:spPr>
      </p:pic>
      <p:pic>
        <p:nvPicPr>
          <p:cNvPr id="7" name="Picture 6">
            <a:extLst>
              <a:ext uri="{FF2B5EF4-FFF2-40B4-BE49-F238E27FC236}">
                <a16:creationId xmlns:a16="http://schemas.microsoft.com/office/drawing/2014/main" id="{34F111E2-B722-41E7-B412-BC302C523E8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2188" y="3082911"/>
            <a:ext cx="5187094" cy="440943"/>
          </a:xfrm>
          <a:prstGeom prst="rect">
            <a:avLst/>
          </a:prstGeom>
        </p:spPr>
      </p:pic>
      <p:sp>
        <p:nvSpPr>
          <p:cNvPr id="8" name="TextBox 7">
            <a:extLst>
              <a:ext uri="{FF2B5EF4-FFF2-40B4-BE49-F238E27FC236}">
                <a16:creationId xmlns:a16="http://schemas.microsoft.com/office/drawing/2014/main" id="{E1F5D83B-8E62-9973-B3C7-57A26D4F7775}"/>
              </a:ext>
            </a:extLst>
          </p:cNvPr>
          <p:cNvSpPr txBox="1"/>
          <p:nvPr/>
        </p:nvSpPr>
        <p:spPr>
          <a:xfrm>
            <a:off x="412911" y="2377440"/>
            <a:ext cx="5382978" cy="1230923"/>
          </a:xfrm>
          <a:prstGeom prst="rect">
            <a:avLst/>
          </a:prstGeom>
          <a:noFill/>
          <a:ln w="38100">
            <a:solidFill>
              <a:schemeClr val="accent5"/>
            </a:solidFill>
          </a:ln>
        </p:spPr>
        <p:txBody>
          <a:bodyPr wrap="square" rtlCol="0">
            <a:spAutoFit/>
          </a:bodyPr>
          <a:lstStyle/>
          <a:p>
            <a:endParaRPr lang="en-GB" dirty="0"/>
          </a:p>
        </p:txBody>
      </p:sp>
    </p:spTree>
    <p:extLst>
      <p:ext uri="{BB962C8B-B14F-4D97-AF65-F5344CB8AC3E}">
        <p14:creationId xmlns:p14="http://schemas.microsoft.com/office/powerpoint/2010/main" val="130725788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14445-1DFB-3C57-D029-4F59A920313B}"/>
              </a:ext>
            </a:extLst>
          </p:cNvPr>
          <p:cNvSpPr>
            <a:spLocks noGrp="1"/>
          </p:cNvSpPr>
          <p:nvPr>
            <p:ph type="title"/>
          </p:nvPr>
        </p:nvSpPr>
        <p:spPr/>
        <p:txBody>
          <a:bodyPr/>
          <a:lstStyle/>
          <a:p>
            <a:r>
              <a:rPr lang="en-GB" dirty="0"/>
              <a:t>Figures / tables</a:t>
            </a:r>
          </a:p>
        </p:txBody>
      </p:sp>
      <p:pic>
        <p:nvPicPr>
          <p:cNvPr id="5" name="Content Placeholder 4" descr="Table&#10;&#10;Description automatically generated">
            <a:extLst>
              <a:ext uri="{FF2B5EF4-FFF2-40B4-BE49-F238E27FC236}">
                <a16:creationId xmlns:a16="http://schemas.microsoft.com/office/drawing/2014/main" id="{3EF0952F-8890-C41F-FB10-67CD3DEE09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59692" y="120770"/>
            <a:ext cx="4732594" cy="6631861"/>
          </a:xfrm>
          <a:ln w="28575">
            <a:solidFill>
              <a:srgbClr val="6A22DE"/>
            </a:solidFill>
          </a:ln>
        </p:spPr>
      </p:pic>
      <p:pic>
        <p:nvPicPr>
          <p:cNvPr id="3" name="Picture 2" descr="A white text on a white background&#10;&#10;Description automatically generated">
            <a:extLst>
              <a:ext uri="{FF2B5EF4-FFF2-40B4-BE49-F238E27FC236}">
                <a16:creationId xmlns:a16="http://schemas.microsoft.com/office/drawing/2014/main" id="{058D70BD-FB7F-F5D0-20B0-EE8564CB4D5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76042" y="1891884"/>
            <a:ext cx="4504747" cy="2909470"/>
          </a:xfrm>
          <a:prstGeom prst="rect">
            <a:avLst/>
          </a:prstGeom>
          <a:ln w="28575">
            <a:solidFill>
              <a:schemeClr val="accent5"/>
            </a:solidFill>
          </a:ln>
        </p:spPr>
      </p:pic>
      <p:pic>
        <p:nvPicPr>
          <p:cNvPr id="6" name="Picture 5" descr="A screenshot of a computer&#10;&#10;Description automatically generated">
            <a:extLst>
              <a:ext uri="{FF2B5EF4-FFF2-40B4-BE49-F238E27FC236}">
                <a16:creationId xmlns:a16="http://schemas.microsoft.com/office/drawing/2014/main" id="{ED492C8C-61C7-0DB7-DD9A-FCC67BF553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76042" y="4966116"/>
            <a:ext cx="4732594" cy="1459176"/>
          </a:xfrm>
          <a:prstGeom prst="rect">
            <a:avLst/>
          </a:prstGeom>
          <a:ln w="28575">
            <a:solidFill>
              <a:schemeClr val="accent5"/>
            </a:solidFill>
          </a:ln>
        </p:spPr>
      </p:pic>
    </p:spTree>
    <p:extLst>
      <p:ext uri="{BB962C8B-B14F-4D97-AF65-F5344CB8AC3E}">
        <p14:creationId xmlns:p14="http://schemas.microsoft.com/office/powerpoint/2010/main" val="94517264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E7385-9198-0869-648D-1C4C481BC963}"/>
              </a:ext>
            </a:extLst>
          </p:cNvPr>
          <p:cNvSpPr>
            <a:spLocks noGrp="1"/>
          </p:cNvSpPr>
          <p:nvPr>
            <p:ph type="title"/>
          </p:nvPr>
        </p:nvSpPr>
        <p:spPr>
          <a:xfrm>
            <a:off x="423607" y="2391013"/>
            <a:ext cx="2915269" cy="1499616"/>
          </a:xfrm>
          <a:ln>
            <a:solidFill>
              <a:schemeClr val="accent3"/>
            </a:solidFill>
          </a:ln>
        </p:spPr>
        <p:txBody>
          <a:bodyPr>
            <a:noAutofit/>
          </a:bodyPr>
          <a:lstStyle/>
          <a:p>
            <a:r>
              <a:rPr lang="en-GB" sz="4000" dirty="0"/>
              <a:t>Abbreviations </a:t>
            </a:r>
            <a:br>
              <a:rPr lang="en-GB" sz="4000" dirty="0"/>
            </a:br>
            <a:r>
              <a:rPr lang="en-GB" sz="4000" dirty="0"/>
              <a:t>or</a:t>
            </a:r>
            <a:br>
              <a:rPr lang="en-GB" sz="4000" dirty="0"/>
            </a:br>
            <a:r>
              <a:rPr lang="en-GB" sz="4000" dirty="0"/>
              <a:t>glossary?</a:t>
            </a:r>
          </a:p>
        </p:txBody>
      </p:sp>
      <p:pic>
        <p:nvPicPr>
          <p:cNvPr id="5" name="Content Placeholder 4" descr="A white paper with black text&#10;&#10;Description automatically generated">
            <a:extLst>
              <a:ext uri="{FF2B5EF4-FFF2-40B4-BE49-F238E27FC236}">
                <a16:creationId xmlns:a16="http://schemas.microsoft.com/office/drawing/2014/main" id="{0D5B47FD-EF8C-B377-DCFA-ED118C66377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48981" y="581808"/>
            <a:ext cx="3999774" cy="5852806"/>
          </a:xfrm>
          <a:ln w="28575">
            <a:solidFill>
              <a:schemeClr val="accent5"/>
            </a:solidFill>
          </a:ln>
        </p:spPr>
      </p:pic>
      <p:pic>
        <p:nvPicPr>
          <p:cNvPr id="7" name="Picture 6" descr="A list of words on a white background&#10;&#10;Description automatically generated">
            <a:extLst>
              <a:ext uri="{FF2B5EF4-FFF2-40B4-BE49-F238E27FC236}">
                <a16:creationId xmlns:a16="http://schemas.microsoft.com/office/drawing/2014/main" id="{60D83B8F-5F3D-1CC0-0E50-14BFF1A7CE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58860" y="581808"/>
            <a:ext cx="3976380" cy="5852806"/>
          </a:xfrm>
          <a:prstGeom prst="rect">
            <a:avLst/>
          </a:prstGeom>
          <a:ln w="28575">
            <a:solidFill>
              <a:srgbClr val="6A22DE"/>
            </a:solidFill>
          </a:ln>
        </p:spPr>
      </p:pic>
    </p:spTree>
    <p:extLst>
      <p:ext uri="{BB962C8B-B14F-4D97-AF65-F5344CB8AC3E}">
        <p14:creationId xmlns:p14="http://schemas.microsoft.com/office/powerpoint/2010/main" val="36167511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8FE62-5D17-C37C-419C-01D1317F424B}"/>
              </a:ext>
            </a:extLst>
          </p:cNvPr>
          <p:cNvSpPr>
            <a:spLocks noGrp="1"/>
          </p:cNvSpPr>
          <p:nvPr>
            <p:ph type="title"/>
          </p:nvPr>
        </p:nvSpPr>
        <p:spPr/>
        <p:txBody>
          <a:bodyPr/>
          <a:lstStyle/>
          <a:p>
            <a:r>
              <a:rPr lang="en-GB" dirty="0"/>
              <a:t>structure</a:t>
            </a:r>
          </a:p>
        </p:txBody>
      </p:sp>
      <p:pic>
        <p:nvPicPr>
          <p:cNvPr id="8" name="Content Placeholder 7" descr="A list of questions on a computer&#10;&#10;Description automatically generated">
            <a:extLst>
              <a:ext uri="{FF2B5EF4-FFF2-40B4-BE49-F238E27FC236}">
                <a16:creationId xmlns:a16="http://schemas.microsoft.com/office/drawing/2014/main" id="{B2A238ED-4012-058E-3D30-71F47069B4CA}"/>
              </a:ext>
            </a:extLst>
          </p:cNvPr>
          <p:cNvPicPr>
            <a:picLocks noGrp="1" noChangeAspect="1"/>
          </p:cNvPicPr>
          <p:nvPr>
            <p:ph idx="1"/>
          </p:nvPr>
        </p:nvPicPr>
        <p:blipFill>
          <a:blip r:embed="rId2"/>
          <a:stretch>
            <a:fillRect/>
          </a:stretch>
        </p:blipFill>
        <p:spPr>
          <a:xfrm>
            <a:off x="313232" y="2198498"/>
            <a:ext cx="5999946" cy="4697404"/>
          </a:xfrm>
          <a:ln w="28575">
            <a:solidFill>
              <a:schemeClr val="accent5"/>
            </a:solidFill>
          </a:ln>
        </p:spPr>
      </p:pic>
      <p:pic>
        <p:nvPicPr>
          <p:cNvPr id="10" name="Picture 9" descr="A page of a book&#10;&#10;Description automatically generated">
            <a:extLst>
              <a:ext uri="{FF2B5EF4-FFF2-40B4-BE49-F238E27FC236}">
                <a16:creationId xmlns:a16="http://schemas.microsoft.com/office/drawing/2014/main" id="{16ABBE23-EAA6-D152-776B-72CDA394E7AA}"/>
              </a:ext>
            </a:extLst>
          </p:cNvPr>
          <p:cNvPicPr>
            <a:picLocks noChangeAspect="1"/>
          </p:cNvPicPr>
          <p:nvPr/>
        </p:nvPicPr>
        <p:blipFill>
          <a:blip r:embed="rId3"/>
          <a:stretch>
            <a:fillRect/>
          </a:stretch>
        </p:blipFill>
        <p:spPr>
          <a:xfrm>
            <a:off x="6650602" y="920448"/>
            <a:ext cx="5228166" cy="4207039"/>
          </a:xfrm>
          <a:prstGeom prst="rect">
            <a:avLst/>
          </a:prstGeom>
          <a:ln w="28575">
            <a:solidFill>
              <a:srgbClr val="7030A0"/>
            </a:solidFill>
          </a:ln>
        </p:spPr>
      </p:pic>
    </p:spTree>
    <p:extLst>
      <p:ext uri="{BB962C8B-B14F-4D97-AF65-F5344CB8AC3E}">
        <p14:creationId xmlns:p14="http://schemas.microsoft.com/office/powerpoint/2010/main" val="313840224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23E1-3CBB-C236-4EA2-988328A0B8F6}"/>
              </a:ext>
            </a:extLst>
          </p:cNvPr>
          <p:cNvSpPr>
            <a:spLocks noGrp="1"/>
          </p:cNvSpPr>
          <p:nvPr>
            <p:ph type="title"/>
          </p:nvPr>
        </p:nvSpPr>
        <p:spPr/>
        <p:txBody>
          <a:bodyPr/>
          <a:lstStyle/>
          <a:p>
            <a:r>
              <a:rPr lang="en-GB" dirty="0"/>
              <a:t>Chapter order</a:t>
            </a:r>
          </a:p>
        </p:txBody>
      </p:sp>
      <p:graphicFrame>
        <p:nvGraphicFramePr>
          <p:cNvPr id="14" name="Content Placeholder 13">
            <a:extLst>
              <a:ext uri="{FF2B5EF4-FFF2-40B4-BE49-F238E27FC236}">
                <a16:creationId xmlns:a16="http://schemas.microsoft.com/office/drawing/2014/main" id="{2D514E9D-2B67-80FF-E6C1-F3D99734C2C5}"/>
              </a:ext>
            </a:extLst>
          </p:cNvPr>
          <p:cNvGraphicFramePr>
            <a:graphicFrameLocks noGrp="1"/>
          </p:cNvGraphicFramePr>
          <p:nvPr>
            <p:ph idx="1"/>
            <p:extLst>
              <p:ext uri="{D42A27DB-BD31-4B8C-83A1-F6EECF244321}">
                <p14:modId xmlns:p14="http://schemas.microsoft.com/office/powerpoint/2010/main" val="1176080934"/>
              </p:ext>
            </p:extLst>
          </p:nvPr>
        </p:nvGraphicFramePr>
        <p:xfrm>
          <a:off x="609600" y="2297502"/>
          <a:ext cx="11021548" cy="4150360"/>
        </p:xfrm>
        <a:graphic>
          <a:graphicData uri="http://schemas.openxmlformats.org/drawingml/2006/table">
            <a:tbl>
              <a:tblPr firstRow="1" bandRow="1">
                <a:tableStyleId>{5C22544A-7EE6-4342-B048-85BDC9FD1C3A}</a:tableStyleId>
              </a:tblPr>
              <a:tblGrid>
                <a:gridCol w="1116788">
                  <a:extLst>
                    <a:ext uri="{9D8B030D-6E8A-4147-A177-3AD203B41FA5}">
                      <a16:colId xmlns:a16="http://schemas.microsoft.com/office/drawing/2014/main" val="3697191886"/>
                    </a:ext>
                  </a:extLst>
                </a:gridCol>
                <a:gridCol w="4366603">
                  <a:extLst>
                    <a:ext uri="{9D8B030D-6E8A-4147-A177-3AD203B41FA5}">
                      <a16:colId xmlns:a16="http://schemas.microsoft.com/office/drawing/2014/main" val="2936250842"/>
                    </a:ext>
                  </a:extLst>
                </a:gridCol>
                <a:gridCol w="5538157">
                  <a:extLst>
                    <a:ext uri="{9D8B030D-6E8A-4147-A177-3AD203B41FA5}">
                      <a16:colId xmlns:a16="http://schemas.microsoft.com/office/drawing/2014/main" val="2685529008"/>
                    </a:ext>
                  </a:extLst>
                </a:gridCol>
              </a:tblGrid>
              <a:tr h="370840">
                <a:tc>
                  <a:txBody>
                    <a:bodyPr/>
                    <a:lstStyle/>
                    <a:p>
                      <a:r>
                        <a:rPr lang="en-GB" dirty="0">
                          <a:ln>
                            <a:solidFill>
                              <a:schemeClr val="accent2">
                                <a:lumMod val="75000"/>
                              </a:schemeClr>
                            </a:solidFill>
                          </a:ln>
                          <a:solidFill>
                            <a:schemeClr val="bg1"/>
                          </a:solidFill>
                        </a:rPr>
                        <a:t>Chapter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rgbClr val="7030A0"/>
                            </a:solidFill>
                          </a:ln>
                          <a:solidFill>
                            <a:schemeClr val="bg1"/>
                          </a:solidFill>
                        </a:rPr>
                        <a:t>60,000 words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solidFill>
                  </a:tcPr>
                </a:tc>
                <a:tc>
                  <a:txBody>
                    <a:bodyPr/>
                    <a:lstStyle/>
                    <a:p>
                      <a:r>
                        <a:rPr lang="en-GB" dirty="0">
                          <a:ln>
                            <a:solidFill>
                              <a:srgbClr val="7030A0"/>
                            </a:solidFill>
                          </a:ln>
                          <a:solidFill>
                            <a:schemeClr val="bg1"/>
                          </a:solidFill>
                          <a:effectLst>
                            <a:innerShdw blurRad="63500" dist="50800" dir="16200000">
                              <a:prstClr val="black">
                                <a:alpha val="50000"/>
                              </a:prstClr>
                            </a:innerShdw>
                          </a:effectLst>
                        </a:rPr>
                        <a:t>100,000 words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2499844634"/>
                  </a:ext>
                </a:extLst>
              </a:tr>
              <a:tr h="370840">
                <a:tc>
                  <a:txBody>
                    <a:bodyPr/>
                    <a:lstStyle/>
                    <a:p>
                      <a:r>
                        <a:rPr lang="en-GB" dirty="0">
                          <a:ln>
                            <a:solidFill>
                              <a:schemeClr val="accent2">
                                <a:lumMod val="75000"/>
                              </a:schemeClr>
                            </a:solidFill>
                          </a:ln>
                          <a:solidFill>
                            <a:schemeClr val="accent2"/>
                          </a:solidFill>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Introduction and rationale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Introduction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3131090"/>
                  </a:ext>
                </a:extLst>
              </a:tr>
              <a:tr h="370840">
                <a:tc>
                  <a:txBody>
                    <a:bodyPr/>
                    <a:lstStyle/>
                    <a:p>
                      <a:r>
                        <a:rPr lang="en-GB" dirty="0">
                          <a:ln>
                            <a:solidFill>
                              <a:schemeClr val="accent2">
                                <a:lumMod val="75000"/>
                              </a:schemeClr>
                            </a:solidFill>
                          </a:ln>
                          <a:solidFill>
                            <a:schemeClr val="accent2"/>
                          </a:solid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Conceptual framework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The teaching and learning of Welsh as a second language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89456822"/>
                  </a:ext>
                </a:extLst>
              </a:tr>
              <a:tr h="370840">
                <a:tc>
                  <a:txBody>
                    <a:bodyPr/>
                    <a:lstStyle/>
                    <a:p>
                      <a:r>
                        <a:rPr lang="en-GB" dirty="0">
                          <a:ln>
                            <a:solidFill>
                              <a:schemeClr val="accent2">
                                <a:lumMod val="75000"/>
                              </a:schemeClr>
                            </a:solidFill>
                          </a:ln>
                          <a:solidFill>
                            <a:schemeClr val="accent2"/>
                          </a:solid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Literature review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Literature review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00220993"/>
                  </a:ext>
                </a:extLst>
              </a:tr>
              <a:tr h="370840">
                <a:tc>
                  <a:txBody>
                    <a:bodyPr/>
                    <a:lstStyle/>
                    <a:p>
                      <a:r>
                        <a:rPr lang="en-GB" dirty="0">
                          <a:ln>
                            <a:solidFill>
                              <a:schemeClr val="accent2">
                                <a:lumMod val="75000"/>
                              </a:schemeClr>
                            </a:solidFill>
                          </a:ln>
                          <a:solidFill>
                            <a:schemeClr val="accent2"/>
                          </a:solidFill>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Methodology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Methodology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10196804"/>
                  </a:ext>
                </a:extLst>
              </a:tr>
              <a:tr h="370840">
                <a:tc>
                  <a:txBody>
                    <a:bodyPr/>
                    <a:lstStyle/>
                    <a:p>
                      <a:r>
                        <a:rPr lang="en-GB" dirty="0">
                          <a:ln>
                            <a:solidFill>
                              <a:schemeClr val="accent2">
                                <a:lumMod val="75000"/>
                              </a:schemeClr>
                            </a:solidFill>
                          </a:ln>
                          <a:solidFill>
                            <a:schemeClr val="accent2"/>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Data analysis and discussion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Case Studies (presentation of 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59277868"/>
                  </a:ext>
                </a:extLst>
              </a:tr>
              <a:tr h="370840">
                <a:tc>
                  <a:txBody>
                    <a:bodyPr/>
                    <a:lstStyle/>
                    <a:p>
                      <a:r>
                        <a:rPr lang="en-GB" dirty="0">
                          <a:ln>
                            <a:solidFill>
                              <a:schemeClr val="accent2">
                                <a:lumMod val="75000"/>
                              </a:schemeClr>
                            </a:solidFill>
                          </a:ln>
                          <a:solidFill>
                            <a:schemeClr val="accent2"/>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Conclusions (includes recommendations,</a:t>
                      </a:r>
                    </a:p>
                    <a:p>
                      <a:r>
                        <a:rPr lang="en-GB" dirty="0">
                          <a:ln>
                            <a:solidFill>
                              <a:schemeClr val="accent5"/>
                            </a:solidFill>
                          </a:ln>
                          <a:solidFill>
                            <a:schemeClr val="accent5"/>
                          </a:solidFill>
                          <a:latin typeface="Calibri" panose="020F0502020204030204" pitchFamily="34" charset="0"/>
                          <a:cs typeface="Calibri" panose="020F0502020204030204" pitchFamily="34" charset="0"/>
                        </a:rPr>
                        <a:t>limitations &amp; contribution)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Questionnaire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11901501"/>
                  </a:ext>
                </a:extLst>
              </a:tr>
              <a:tr h="370840">
                <a:tc>
                  <a:txBody>
                    <a:bodyPr/>
                    <a:lstStyle/>
                    <a:p>
                      <a:r>
                        <a:rPr lang="en-GB" dirty="0">
                          <a:ln>
                            <a:solidFill>
                              <a:schemeClr val="accent2">
                                <a:lumMod val="75000"/>
                              </a:schemeClr>
                            </a:solidFill>
                          </a:ln>
                          <a:solidFill>
                            <a:schemeClr val="accent2"/>
                          </a:solidFill>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Discussion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88746662"/>
                  </a:ext>
                </a:extLst>
              </a:tr>
              <a:tr h="370840">
                <a:tc>
                  <a:txBody>
                    <a:bodyPr/>
                    <a:lstStyle/>
                    <a:p>
                      <a:r>
                        <a:rPr lang="en-GB" dirty="0">
                          <a:ln>
                            <a:solidFill>
                              <a:schemeClr val="accent2">
                                <a:lumMod val="75000"/>
                              </a:schemeClr>
                            </a:solidFill>
                          </a:ln>
                          <a:solidFill>
                            <a:schemeClr val="accent2"/>
                          </a:solidFill>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Conclusions and Recommendations (includes limitations &amp; contribution)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52108902"/>
                  </a:ext>
                </a:extLst>
              </a:tr>
            </a:tbl>
          </a:graphicData>
        </a:graphic>
      </p:graphicFrame>
      <p:sp>
        <p:nvSpPr>
          <p:cNvPr id="15" name="TextBox 14">
            <a:extLst>
              <a:ext uri="{FF2B5EF4-FFF2-40B4-BE49-F238E27FC236}">
                <a16:creationId xmlns:a16="http://schemas.microsoft.com/office/drawing/2014/main" id="{0EF32A7C-6D7C-922D-0594-D0F44EAB737C}"/>
              </a:ext>
            </a:extLst>
          </p:cNvPr>
          <p:cNvSpPr txBox="1"/>
          <p:nvPr/>
        </p:nvSpPr>
        <p:spPr>
          <a:xfrm>
            <a:off x="10118650" y="500332"/>
            <a:ext cx="1512498" cy="646331"/>
          </a:xfrm>
          <a:prstGeom prst="rect">
            <a:avLst/>
          </a:prstGeom>
          <a:noFill/>
          <a:ln w="38100">
            <a:solidFill>
              <a:srgbClr val="FF0000"/>
            </a:solidFill>
          </a:ln>
        </p:spPr>
        <p:txBody>
          <a:bodyPr wrap="square" rtlCol="0">
            <a:spAutoFit/>
          </a:bodyPr>
          <a:lstStyle/>
          <a:p>
            <a:r>
              <a:rPr lang="en-GB" dirty="0"/>
              <a:t>* similarities?</a:t>
            </a:r>
          </a:p>
          <a:p>
            <a:r>
              <a:rPr lang="en-GB" dirty="0"/>
              <a:t>* differences?</a:t>
            </a:r>
          </a:p>
        </p:txBody>
      </p:sp>
      <p:cxnSp>
        <p:nvCxnSpPr>
          <p:cNvPr id="17" name="Straight Arrow Connector 16">
            <a:extLst>
              <a:ext uri="{FF2B5EF4-FFF2-40B4-BE49-F238E27FC236}">
                <a16:creationId xmlns:a16="http://schemas.microsoft.com/office/drawing/2014/main" id="{972AB3A8-EB46-5FE6-026A-42ECDDDCF039}"/>
              </a:ext>
            </a:extLst>
          </p:cNvPr>
          <p:cNvCxnSpPr/>
          <p:nvPr/>
        </p:nvCxnSpPr>
        <p:spPr>
          <a:xfrm>
            <a:off x="5138943" y="2835215"/>
            <a:ext cx="875092" cy="0"/>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6B77A2B-EFFE-6D13-764D-CFD6CAFBE303}"/>
              </a:ext>
            </a:extLst>
          </p:cNvPr>
          <p:cNvCxnSpPr/>
          <p:nvPr/>
        </p:nvCxnSpPr>
        <p:spPr>
          <a:xfrm>
            <a:off x="5138943" y="3602966"/>
            <a:ext cx="875092" cy="0"/>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5FE4124-9B2B-DFDC-2919-8C4D5C78FC51}"/>
              </a:ext>
            </a:extLst>
          </p:cNvPr>
          <p:cNvCxnSpPr/>
          <p:nvPr/>
        </p:nvCxnSpPr>
        <p:spPr>
          <a:xfrm>
            <a:off x="5138943" y="3973902"/>
            <a:ext cx="875092" cy="0"/>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05DC9DD-CC3B-D13D-C743-4693D640C938}"/>
              </a:ext>
            </a:extLst>
          </p:cNvPr>
          <p:cNvCxnSpPr>
            <a:cxnSpLocks/>
          </p:cNvCxnSpPr>
          <p:nvPr/>
        </p:nvCxnSpPr>
        <p:spPr>
          <a:xfrm>
            <a:off x="4928558" y="4997570"/>
            <a:ext cx="1085477" cy="782128"/>
          </a:xfrm>
          <a:prstGeom prst="straightConnector1">
            <a:avLst/>
          </a:prstGeom>
          <a:ln w="28575">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4376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ppt_x"/>
                                          </p:val>
                                        </p:tav>
                                        <p:tav tm="100000">
                                          <p:val>
                                            <p:strVal val="#ppt_x"/>
                                          </p:val>
                                        </p:tav>
                                      </p:tavLst>
                                    </p:anim>
                                    <p:anim calcmode="lin" valueType="num">
                                      <p:cBhvr additive="base">
                                        <p:cTn id="8" dur="500" fill="hold"/>
                                        <p:tgtEl>
                                          <p:spTgt spid="1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 calcmode="lin" valueType="num">
                                      <p:cBhvr additive="base">
                                        <p:cTn id="11" dur="500" fill="hold"/>
                                        <p:tgtEl>
                                          <p:spTgt spid="18"/>
                                        </p:tgtEl>
                                        <p:attrNameLst>
                                          <p:attrName>ppt_x</p:attrName>
                                        </p:attrNameLst>
                                      </p:cBhvr>
                                      <p:tavLst>
                                        <p:tav tm="0">
                                          <p:val>
                                            <p:strVal val="#ppt_x"/>
                                          </p:val>
                                        </p:tav>
                                        <p:tav tm="100000">
                                          <p:val>
                                            <p:strVal val="#ppt_x"/>
                                          </p:val>
                                        </p:tav>
                                      </p:tavLst>
                                    </p:anim>
                                    <p:anim calcmode="lin" valueType="num">
                                      <p:cBhvr additive="base">
                                        <p:cTn id="12" dur="500" fill="hold"/>
                                        <p:tgtEl>
                                          <p:spTgt spid="18"/>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ppt_x"/>
                                          </p:val>
                                        </p:tav>
                                        <p:tav tm="100000">
                                          <p:val>
                                            <p:strVal val="#ppt_x"/>
                                          </p:val>
                                        </p:tav>
                                      </p:tavLst>
                                    </p:anim>
                                    <p:anim calcmode="lin" valueType="num">
                                      <p:cBhvr additive="base">
                                        <p:cTn id="16" dur="500" fill="hold"/>
                                        <p:tgtEl>
                                          <p:spTgt spid="19"/>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 calcmode="lin" valueType="num">
                                      <p:cBhvr additive="base">
                                        <p:cTn id="19" dur="500" fill="hold"/>
                                        <p:tgtEl>
                                          <p:spTgt spid="20"/>
                                        </p:tgtEl>
                                        <p:attrNameLst>
                                          <p:attrName>ppt_x</p:attrName>
                                        </p:attrNameLst>
                                      </p:cBhvr>
                                      <p:tavLst>
                                        <p:tav tm="0">
                                          <p:val>
                                            <p:strVal val="#ppt_x"/>
                                          </p:val>
                                        </p:tav>
                                        <p:tav tm="100000">
                                          <p:val>
                                            <p:strVal val="#ppt_x"/>
                                          </p:val>
                                        </p:tav>
                                      </p:tavLst>
                                    </p:anim>
                                    <p:anim calcmode="lin" valueType="num">
                                      <p:cBhvr additive="base">
                                        <p:cTn id="2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23E1-3CBB-C236-4EA2-988328A0B8F6}"/>
              </a:ext>
            </a:extLst>
          </p:cNvPr>
          <p:cNvSpPr>
            <a:spLocks noGrp="1"/>
          </p:cNvSpPr>
          <p:nvPr>
            <p:ph type="title"/>
          </p:nvPr>
        </p:nvSpPr>
        <p:spPr/>
        <p:txBody>
          <a:bodyPr/>
          <a:lstStyle/>
          <a:p>
            <a:r>
              <a:rPr lang="en-GB" dirty="0"/>
              <a:t>Chapter order</a:t>
            </a:r>
          </a:p>
        </p:txBody>
      </p:sp>
      <p:graphicFrame>
        <p:nvGraphicFramePr>
          <p:cNvPr id="14" name="Content Placeholder 13">
            <a:extLst>
              <a:ext uri="{FF2B5EF4-FFF2-40B4-BE49-F238E27FC236}">
                <a16:creationId xmlns:a16="http://schemas.microsoft.com/office/drawing/2014/main" id="{2D514E9D-2B67-80FF-E6C1-F3D99734C2C5}"/>
              </a:ext>
            </a:extLst>
          </p:cNvPr>
          <p:cNvGraphicFramePr>
            <a:graphicFrameLocks noGrp="1"/>
          </p:cNvGraphicFramePr>
          <p:nvPr>
            <p:ph idx="1"/>
            <p:extLst>
              <p:ext uri="{D42A27DB-BD31-4B8C-83A1-F6EECF244321}">
                <p14:modId xmlns:p14="http://schemas.microsoft.com/office/powerpoint/2010/main" val="1231553500"/>
              </p:ext>
            </p:extLst>
          </p:nvPr>
        </p:nvGraphicFramePr>
        <p:xfrm>
          <a:off x="560852" y="2297502"/>
          <a:ext cx="11070296" cy="4150360"/>
        </p:xfrm>
        <a:graphic>
          <a:graphicData uri="http://schemas.openxmlformats.org/drawingml/2006/table">
            <a:tbl>
              <a:tblPr firstRow="1" bandRow="1">
                <a:tableStyleId>{5C22544A-7EE6-4342-B048-85BDC9FD1C3A}</a:tableStyleId>
              </a:tblPr>
              <a:tblGrid>
                <a:gridCol w="1165536">
                  <a:extLst>
                    <a:ext uri="{9D8B030D-6E8A-4147-A177-3AD203B41FA5}">
                      <a16:colId xmlns:a16="http://schemas.microsoft.com/office/drawing/2014/main" val="3697191886"/>
                    </a:ext>
                  </a:extLst>
                </a:gridCol>
                <a:gridCol w="4366603">
                  <a:extLst>
                    <a:ext uri="{9D8B030D-6E8A-4147-A177-3AD203B41FA5}">
                      <a16:colId xmlns:a16="http://schemas.microsoft.com/office/drawing/2014/main" val="2936250842"/>
                    </a:ext>
                  </a:extLst>
                </a:gridCol>
                <a:gridCol w="5538157">
                  <a:extLst>
                    <a:ext uri="{9D8B030D-6E8A-4147-A177-3AD203B41FA5}">
                      <a16:colId xmlns:a16="http://schemas.microsoft.com/office/drawing/2014/main" val="2685529008"/>
                    </a:ext>
                  </a:extLst>
                </a:gridCol>
              </a:tblGrid>
              <a:tr h="370840">
                <a:tc>
                  <a:txBody>
                    <a:bodyPr/>
                    <a:lstStyle/>
                    <a:p>
                      <a:r>
                        <a:rPr lang="en-GB" dirty="0">
                          <a:ln>
                            <a:solidFill>
                              <a:schemeClr val="accent2">
                                <a:lumMod val="75000"/>
                              </a:schemeClr>
                            </a:solidFill>
                          </a:ln>
                          <a:solidFill>
                            <a:schemeClr val="accent2">
                              <a:lumMod val="75000"/>
                            </a:schemeClr>
                          </a:solidFill>
                        </a:rPr>
                        <a:t>Chapter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rgbClr val="7030A0"/>
                            </a:solidFill>
                          </a:ln>
                          <a:solidFill>
                            <a:schemeClr val="bg1"/>
                          </a:solidFill>
                        </a:rPr>
                        <a:t>60,000 words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solidFill>
                  </a:tcPr>
                </a:tc>
                <a:tc>
                  <a:txBody>
                    <a:bodyPr/>
                    <a:lstStyle/>
                    <a:p>
                      <a:r>
                        <a:rPr lang="en-GB" dirty="0">
                          <a:ln>
                            <a:solidFill>
                              <a:srgbClr val="7030A0"/>
                            </a:solidFill>
                          </a:ln>
                          <a:effectLst>
                            <a:innerShdw blurRad="63500" dist="50800" dir="16200000">
                              <a:prstClr val="black">
                                <a:alpha val="50000"/>
                              </a:prstClr>
                            </a:innerShdw>
                          </a:effectLst>
                        </a:rPr>
                        <a:t>100,000 words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7030A0"/>
                    </a:solidFill>
                  </a:tcPr>
                </a:tc>
                <a:extLst>
                  <a:ext uri="{0D108BD9-81ED-4DB2-BD59-A6C34878D82A}">
                    <a16:rowId xmlns:a16="http://schemas.microsoft.com/office/drawing/2014/main" val="2499844634"/>
                  </a:ext>
                </a:extLst>
              </a:tr>
              <a:tr h="370840">
                <a:tc>
                  <a:txBody>
                    <a:bodyPr/>
                    <a:lstStyle/>
                    <a:p>
                      <a:r>
                        <a:rPr lang="en-GB" dirty="0">
                          <a:ln>
                            <a:solidFill>
                              <a:schemeClr val="accent2">
                                <a:lumMod val="75000"/>
                              </a:schemeClr>
                            </a:solidFill>
                          </a:ln>
                          <a:solidFill>
                            <a:schemeClr val="accent2"/>
                          </a:solidFill>
                        </a:rPr>
                        <a:t>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Introduction and rationale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Introduction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33131090"/>
                  </a:ext>
                </a:extLst>
              </a:tr>
              <a:tr h="370840">
                <a:tc>
                  <a:txBody>
                    <a:bodyPr/>
                    <a:lstStyle/>
                    <a:p>
                      <a:r>
                        <a:rPr lang="en-GB" dirty="0">
                          <a:ln>
                            <a:solidFill>
                              <a:schemeClr val="accent2">
                                <a:lumMod val="75000"/>
                              </a:schemeClr>
                            </a:solidFill>
                          </a:ln>
                          <a:solidFill>
                            <a:schemeClr val="accent2"/>
                          </a:solidFill>
                        </a:rPr>
                        <a:t>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Conceptual framework</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The teaching and learning of Welsh as a second language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89456822"/>
                  </a:ext>
                </a:extLst>
              </a:tr>
              <a:tr h="370840">
                <a:tc>
                  <a:txBody>
                    <a:bodyPr/>
                    <a:lstStyle/>
                    <a:p>
                      <a:r>
                        <a:rPr lang="en-GB" dirty="0">
                          <a:ln>
                            <a:solidFill>
                              <a:schemeClr val="accent2">
                                <a:lumMod val="75000"/>
                              </a:schemeClr>
                            </a:solidFill>
                          </a:ln>
                          <a:solidFill>
                            <a:schemeClr val="accent2"/>
                          </a:solidFill>
                        </a:rPr>
                        <a:t>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Literature review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Literature review</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00220993"/>
                  </a:ext>
                </a:extLst>
              </a:tr>
              <a:tr h="370840">
                <a:tc>
                  <a:txBody>
                    <a:bodyPr/>
                    <a:lstStyle/>
                    <a:p>
                      <a:r>
                        <a:rPr lang="en-GB" dirty="0">
                          <a:ln>
                            <a:solidFill>
                              <a:schemeClr val="accent2">
                                <a:lumMod val="75000"/>
                              </a:schemeClr>
                            </a:solidFill>
                          </a:ln>
                          <a:solidFill>
                            <a:schemeClr val="accent2"/>
                          </a:solidFill>
                        </a:rPr>
                        <a:t>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Methodology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Methodology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10196804"/>
                  </a:ext>
                </a:extLst>
              </a:tr>
              <a:tr h="370840">
                <a:tc>
                  <a:txBody>
                    <a:bodyPr/>
                    <a:lstStyle/>
                    <a:p>
                      <a:r>
                        <a:rPr lang="en-GB" dirty="0">
                          <a:ln>
                            <a:solidFill>
                              <a:schemeClr val="accent2">
                                <a:lumMod val="75000"/>
                              </a:schemeClr>
                            </a:solidFill>
                          </a:ln>
                          <a:solidFill>
                            <a:schemeClr val="accent2"/>
                          </a:solidFill>
                        </a:rPr>
                        <a:t>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Data analysis and discussion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Case Studies (presentation of data)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59277868"/>
                  </a:ext>
                </a:extLst>
              </a:tr>
              <a:tr h="370840">
                <a:tc>
                  <a:txBody>
                    <a:bodyPr/>
                    <a:lstStyle/>
                    <a:p>
                      <a:r>
                        <a:rPr lang="en-GB" dirty="0">
                          <a:ln>
                            <a:solidFill>
                              <a:schemeClr val="accent2">
                                <a:lumMod val="75000"/>
                              </a:schemeClr>
                            </a:solidFill>
                          </a:ln>
                          <a:solidFill>
                            <a:schemeClr val="accent2"/>
                          </a:solidFill>
                        </a:rPr>
                        <a:t>6</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ln>
                            <a:solidFill>
                              <a:schemeClr val="accent5"/>
                            </a:solidFill>
                          </a:ln>
                          <a:solidFill>
                            <a:schemeClr val="accent5"/>
                          </a:solidFill>
                          <a:latin typeface="Calibri" panose="020F0502020204030204" pitchFamily="34" charset="0"/>
                          <a:cs typeface="Calibri" panose="020F0502020204030204" pitchFamily="34" charset="0"/>
                        </a:rPr>
                        <a:t>Conclusions (includes recommendations,</a:t>
                      </a:r>
                    </a:p>
                    <a:p>
                      <a:r>
                        <a:rPr lang="en-GB" dirty="0">
                          <a:ln>
                            <a:solidFill>
                              <a:schemeClr val="accent5"/>
                            </a:solidFill>
                          </a:ln>
                          <a:solidFill>
                            <a:schemeClr val="accent5"/>
                          </a:solidFill>
                          <a:latin typeface="Calibri" panose="020F0502020204030204" pitchFamily="34" charset="0"/>
                          <a:cs typeface="Calibri" panose="020F0502020204030204" pitchFamily="34" charset="0"/>
                        </a:rPr>
                        <a:t>limitations &amp; contribution)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ln>
                            <a:solidFill>
                              <a:srgbClr val="7030A0"/>
                            </a:solidFill>
                          </a:ln>
                          <a:solidFill>
                            <a:schemeClr val="tx1"/>
                          </a:solidFill>
                          <a:latin typeface="Calibri" panose="020F0502020204030204" pitchFamily="34" charset="0"/>
                          <a:cs typeface="Calibri" panose="020F0502020204030204" pitchFamily="34" charset="0"/>
                        </a:rPr>
                        <a:t>Questionnaire Results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11901501"/>
                  </a:ext>
                </a:extLst>
              </a:tr>
              <a:tr h="370840">
                <a:tc>
                  <a:txBody>
                    <a:bodyPr/>
                    <a:lstStyle/>
                    <a:p>
                      <a:r>
                        <a:rPr lang="en-GB" dirty="0">
                          <a:ln>
                            <a:solidFill>
                              <a:schemeClr val="accent2">
                                <a:lumMod val="75000"/>
                              </a:schemeClr>
                            </a:solidFill>
                          </a:ln>
                          <a:solidFill>
                            <a:schemeClr val="accent2"/>
                          </a:solidFill>
                        </a:rPr>
                        <a:t>7</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Discussion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88746662"/>
                  </a:ext>
                </a:extLst>
              </a:tr>
              <a:tr h="370840">
                <a:tc>
                  <a:txBody>
                    <a:bodyPr/>
                    <a:lstStyle/>
                    <a:p>
                      <a:r>
                        <a:rPr lang="en-GB" dirty="0">
                          <a:ln>
                            <a:solidFill>
                              <a:schemeClr val="accent2">
                                <a:lumMod val="75000"/>
                              </a:schemeClr>
                            </a:solidFill>
                          </a:ln>
                          <a:solidFill>
                            <a:schemeClr val="accent2"/>
                          </a:solidFill>
                        </a:rPr>
                        <a:t>8</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n>
                            <a:solidFill>
                              <a:srgbClr val="7030A0"/>
                            </a:solidFill>
                          </a:ln>
                          <a:solidFill>
                            <a:schemeClr val="tx1"/>
                          </a:solidFill>
                          <a:latin typeface="Calibri" panose="020F0502020204030204" pitchFamily="34" charset="0"/>
                          <a:cs typeface="Calibri" panose="020F0502020204030204" pitchFamily="34" charset="0"/>
                        </a:rPr>
                        <a:t>Conclusions and Recommendations (includes limitations &amp; contribution)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ln>
                          <a:solidFill>
                            <a:srgbClr val="7030A0"/>
                          </a:solidFill>
                        </a:ln>
                        <a:solidFill>
                          <a:schemeClr val="tx1"/>
                        </a:solidFill>
                        <a:latin typeface="Calibri" panose="020F0502020204030204" pitchFamily="34" charset="0"/>
                        <a:cs typeface="Calibri" panose="020F050202020403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752108902"/>
                  </a:ext>
                </a:extLst>
              </a:tr>
            </a:tbl>
          </a:graphicData>
        </a:graphic>
      </p:graphicFrame>
      <p:sp>
        <p:nvSpPr>
          <p:cNvPr id="4" name="Left Brace 3">
            <a:extLst>
              <a:ext uri="{FF2B5EF4-FFF2-40B4-BE49-F238E27FC236}">
                <a16:creationId xmlns:a16="http://schemas.microsoft.com/office/drawing/2014/main" id="{6C563A71-B96C-DA7A-3C89-593EFC016B91}"/>
              </a:ext>
            </a:extLst>
          </p:cNvPr>
          <p:cNvSpPr/>
          <p:nvPr/>
        </p:nvSpPr>
        <p:spPr>
          <a:xfrm>
            <a:off x="4876801" y="4186687"/>
            <a:ext cx="1621766" cy="1305464"/>
          </a:xfrm>
          <a:prstGeom prst="leftBrace">
            <a:avLst>
              <a:gd name="adj1" fmla="val 6683"/>
              <a:gd name="adj2" fmla="val 14247"/>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6273924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A2C15-2694-50AF-AA5A-8826C21B9133}"/>
              </a:ext>
            </a:extLst>
          </p:cNvPr>
          <p:cNvSpPr>
            <a:spLocks noGrp="1"/>
          </p:cNvSpPr>
          <p:nvPr>
            <p:ph type="title"/>
          </p:nvPr>
        </p:nvSpPr>
        <p:spPr/>
        <p:txBody>
          <a:bodyPr/>
          <a:lstStyle/>
          <a:p>
            <a:endParaRPr lang="en-GB"/>
          </a:p>
        </p:txBody>
      </p:sp>
      <p:pic>
        <p:nvPicPr>
          <p:cNvPr id="12" name="Content Placeholder 11" descr="A screenshot of a computer&#10;&#10;Description automatically generated">
            <a:extLst>
              <a:ext uri="{FF2B5EF4-FFF2-40B4-BE49-F238E27FC236}">
                <a16:creationId xmlns:a16="http://schemas.microsoft.com/office/drawing/2014/main" id="{29F612DE-4825-3070-2364-5CD5260ADD3A}"/>
              </a:ext>
            </a:extLst>
          </p:cNvPr>
          <p:cNvPicPr>
            <a:picLocks noGrp="1" noChangeAspect="1"/>
          </p:cNvPicPr>
          <p:nvPr>
            <p:ph idx="1"/>
          </p:nvPr>
        </p:nvPicPr>
        <p:blipFill>
          <a:blip r:embed="rId2"/>
          <a:stretch>
            <a:fillRect/>
          </a:stretch>
        </p:blipFill>
        <p:spPr>
          <a:xfrm>
            <a:off x="952644" y="513152"/>
            <a:ext cx="8676447" cy="5558349"/>
          </a:xfrm>
          <a:ln w="28575">
            <a:solidFill>
              <a:schemeClr val="accent5"/>
            </a:solidFill>
          </a:ln>
        </p:spPr>
      </p:pic>
      <p:sp>
        <p:nvSpPr>
          <p:cNvPr id="13" name="TextBox 12">
            <a:extLst>
              <a:ext uri="{FF2B5EF4-FFF2-40B4-BE49-F238E27FC236}">
                <a16:creationId xmlns:a16="http://schemas.microsoft.com/office/drawing/2014/main" id="{050B6AE6-C1B1-452C-0A19-D0A39A472586}"/>
              </a:ext>
            </a:extLst>
          </p:cNvPr>
          <p:cNvSpPr txBox="1"/>
          <p:nvPr/>
        </p:nvSpPr>
        <p:spPr>
          <a:xfrm>
            <a:off x="10410645" y="6071501"/>
            <a:ext cx="889958" cy="369332"/>
          </a:xfrm>
          <a:prstGeom prst="rect">
            <a:avLst/>
          </a:prstGeom>
          <a:noFill/>
          <a:ln w="28575">
            <a:solidFill>
              <a:schemeClr val="accent5"/>
            </a:solidFill>
          </a:ln>
        </p:spPr>
        <p:txBody>
          <a:bodyPr wrap="square" rtlCol="0">
            <a:spAutoFit/>
          </a:bodyPr>
          <a:lstStyle/>
          <a:p>
            <a:r>
              <a:rPr lang="en-GB" dirty="0"/>
              <a:t>80-164</a:t>
            </a:r>
          </a:p>
        </p:txBody>
      </p:sp>
    </p:spTree>
    <p:extLst>
      <p:ext uri="{BB962C8B-B14F-4D97-AF65-F5344CB8AC3E}">
        <p14:creationId xmlns:p14="http://schemas.microsoft.com/office/powerpoint/2010/main" val="283628708"/>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A4E6E8F-2BEC-A72F-4578-F2A4043D6FFC}"/>
              </a:ext>
            </a:extLst>
          </p:cNvPr>
          <p:cNvSpPr>
            <a:spLocks noGrp="1"/>
          </p:cNvSpPr>
          <p:nvPr>
            <p:ph type="title"/>
          </p:nvPr>
        </p:nvSpPr>
        <p:spPr/>
        <p:txBody>
          <a:bodyPr/>
          <a:lstStyle/>
          <a:p>
            <a:r>
              <a:rPr lang="en-GB" dirty="0"/>
              <a:t>Research Tools:</a:t>
            </a:r>
          </a:p>
        </p:txBody>
      </p:sp>
      <p:sp>
        <p:nvSpPr>
          <p:cNvPr id="11" name="Content Placeholder 10">
            <a:extLst>
              <a:ext uri="{FF2B5EF4-FFF2-40B4-BE49-F238E27FC236}">
                <a16:creationId xmlns:a16="http://schemas.microsoft.com/office/drawing/2014/main" id="{7A9F2D6C-ABEF-003C-9A79-A045F46F4964}"/>
              </a:ext>
            </a:extLst>
          </p:cNvPr>
          <p:cNvSpPr>
            <a:spLocks noGrp="1"/>
          </p:cNvSpPr>
          <p:nvPr>
            <p:ph sz="half" idx="1"/>
          </p:nvPr>
        </p:nvSpPr>
        <p:spPr>
          <a:xfrm>
            <a:off x="1024127" y="2714444"/>
            <a:ext cx="4754880" cy="3594915"/>
          </a:xfrm>
        </p:spPr>
        <p:txBody>
          <a:bodyPr>
            <a:normAutofit fontScale="92500" lnSpcReduction="10000"/>
          </a:bodyPr>
          <a:lstStyle/>
          <a:p>
            <a:pPr>
              <a:buFont typeface="Wingdings" panose="05000000000000000000" pitchFamily="2" charset="2"/>
              <a:buChar char="v"/>
            </a:pPr>
            <a:r>
              <a:rPr lang="en-GB" dirty="0"/>
              <a:t> Classroom observation x3</a:t>
            </a:r>
          </a:p>
          <a:p>
            <a:pPr>
              <a:buFont typeface="Wingdings" panose="05000000000000000000" pitchFamily="2" charset="2"/>
              <a:buChar char="v"/>
            </a:pPr>
            <a:r>
              <a:rPr lang="en-GB" dirty="0"/>
              <a:t> Additional questionnaire x2</a:t>
            </a:r>
          </a:p>
          <a:p>
            <a:pPr>
              <a:buFont typeface="Wingdings" panose="05000000000000000000" pitchFamily="2" charset="2"/>
              <a:buChar char="v"/>
            </a:pPr>
            <a:r>
              <a:rPr lang="en-GB" dirty="0"/>
              <a:t> Teacher interview / questionnaire</a:t>
            </a:r>
          </a:p>
          <a:p>
            <a:pPr>
              <a:buFont typeface="Wingdings" panose="05000000000000000000" pitchFamily="2" charset="2"/>
              <a:buChar char="v"/>
            </a:pPr>
            <a:r>
              <a:rPr lang="en-GB" dirty="0"/>
              <a:t> Trainee interview – NQT year</a:t>
            </a:r>
          </a:p>
        </p:txBody>
      </p:sp>
      <p:sp>
        <p:nvSpPr>
          <p:cNvPr id="8" name="Text Placeholder 7">
            <a:extLst>
              <a:ext uri="{FF2B5EF4-FFF2-40B4-BE49-F238E27FC236}">
                <a16:creationId xmlns:a16="http://schemas.microsoft.com/office/drawing/2014/main" id="{6A5D94C5-C8C8-AA5A-C688-62FDCF42D8AC}"/>
              </a:ext>
            </a:extLst>
          </p:cNvPr>
          <p:cNvSpPr>
            <a:spLocks noGrp="1"/>
          </p:cNvSpPr>
          <p:nvPr>
            <p:ph sz="half" idx="2"/>
          </p:nvPr>
        </p:nvSpPr>
        <p:spPr>
          <a:xfrm>
            <a:off x="5989320" y="2714444"/>
            <a:ext cx="4754880" cy="3594916"/>
          </a:xfrm>
        </p:spPr>
        <p:txBody>
          <a:bodyPr>
            <a:normAutofit fontScale="92500" lnSpcReduction="10000"/>
          </a:bodyPr>
          <a:lstStyle/>
          <a:p>
            <a:pPr>
              <a:buFont typeface="Wingdings" panose="05000000000000000000" pitchFamily="2" charset="2"/>
              <a:buChar char="v"/>
            </a:pPr>
            <a:r>
              <a:rPr lang="en-GB" dirty="0"/>
              <a:t> Document scrutiny</a:t>
            </a:r>
          </a:p>
          <a:p>
            <a:pPr>
              <a:buFont typeface="Arial" panose="020B0604020202020204" pitchFamily="34" charset="0"/>
              <a:buChar char="•"/>
            </a:pPr>
            <a:r>
              <a:rPr lang="en-GB" dirty="0"/>
              <a:t> Formative reports - 1 per week of each placement</a:t>
            </a:r>
          </a:p>
          <a:p>
            <a:pPr>
              <a:buFont typeface="Arial" panose="020B0604020202020204" pitchFamily="34" charset="0"/>
              <a:buChar char="•"/>
            </a:pPr>
            <a:r>
              <a:rPr lang="en-GB" dirty="0"/>
              <a:t> End of placement reports - 1 per placement</a:t>
            </a:r>
          </a:p>
          <a:p>
            <a:pPr>
              <a:buFont typeface="Arial" panose="020B0604020202020204" pitchFamily="34" charset="0"/>
              <a:buChar char="•"/>
            </a:pPr>
            <a:r>
              <a:rPr lang="en-GB" dirty="0"/>
              <a:t> Estyn inspection reports for each school</a:t>
            </a:r>
          </a:p>
          <a:p>
            <a:pPr>
              <a:buFont typeface="Arial" panose="020B0604020202020204" pitchFamily="34" charset="0"/>
              <a:buChar char="•"/>
            </a:pPr>
            <a:r>
              <a:rPr lang="en-GB" dirty="0"/>
              <a:t> Information on school websites</a:t>
            </a:r>
          </a:p>
          <a:p>
            <a:pPr>
              <a:buFont typeface="Arial" panose="020B0604020202020204" pitchFamily="34" charset="0"/>
              <a:buChar char="•"/>
            </a:pPr>
            <a:r>
              <a:rPr lang="en-GB" dirty="0"/>
              <a:t> List of lessons taught x3</a:t>
            </a:r>
          </a:p>
          <a:p>
            <a:pPr>
              <a:buFont typeface="Arial" panose="020B0604020202020204" pitchFamily="34" charset="0"/>
              <a:buChar char="•"/>
            </a:pPr>
            <a:r>
              <a:rPr lang="en-GB" dirty="0"/>
              <a:t> Incidental Welsh planning sheet x2</a:t>
            </a:r>
          </a:p>
          <a:p>
            <a:pPr>
              <a:buFont typeface="Arial" panose="020B0604020202020204" pitchFamily="34" charset="0"/>
              <a:buChar char="•"/>
            </a:pPr>
            <a:r>
              <a:rPr lang="en-GB" dirty="0"/>
              <a:t> Incidental Welsh checklist x3</a:t>
            </a:r>
          </a:p>
        </p:txBody>
      </p:sp>
      <p:sp>
        <p:nvSpPr>
          <p:cNvPr id="12" name="TextBox 11">
            <a:extLst>
              <a:ext uri="{FF2B5EF4-FFF2-40B4-BE49-F238E27FC236}">
                <a16:creationId xmlns:a16="http://schemas.microsoft.com/office/drawing/2014/main" id="{F8E38890-425A-ADD1-16CC-A1E713FF5861}"/>
              </a:ext>
            </a:extLst>
          </p:cNvPr>
          <p:cNvSpPr txBox="1"/>
          <p:nvPr/>
        </p:nvSpPr>
        <p:spPr>
          <a:xfrm>
            <a:off x="5237584" y="792488"/>
            <a:ext cx="5798476" cy="1477328"/>
          </a:xfrm>
          <a:prstGeom prst="rect">
            <a:avLst/>
          </a:prstGeom>
          <a:noFill/>
        </p:spPr>
        <p:txBody>
          <a:bodyPr wrap="square" rtlCol="0">
            <a:spAutoFit/>
          </a:bodyPr>
          <a:lstStyle/>
          <a:p>
            <a:r>
              <a:rPr lang="en-GB" sz="2400" b="1" dirty="0">
                <a:solidFill>
                  <a:schemeClr val="accent2"/>
                </a:solidFill>
              </a:rPr>
              <a:t>Part 1: Whole cohort questionnaires x5</a:t>
            </a:r>
          </a:p>
          <a:p>
            <a:endParaRPr lang="en-GB" sz="2400" b="1" dirty="0">
              <a:solidFill>
                <a:schemeClr val="accent2"/>
              </a:solidFill>
            </a:endParaRPr>
          </a:p>
          <a:p>
            <a:r>
              <a:rPr lang="en-GB" sz="2400" b="1" dirty="0">
                <a:solidFill>
                  <a:schemeClr val="accent2"/>
                </a:solidFill>
              </a:rPr>
              <a:t>Part 2: Case Study, 8 participants</a:t>
            </a:r>
          </a:p>
          <a:p>
            <a:endParaRPr lang="en-GB" dirty="0"/>
          </a:p>
        </p:txBody>
      </p:sp>
    </p:spTree>
    <p:extLst>
      <p:ext uri="{BB962C8B-B14F-4D97-AF65-F5344CB8AC3E}">
        <p14:creationId xmlns:p14="http://schemas.microsoft.com/office/powerpoint/2010/main" val="413419065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FD707-B3FE-5C8B-65CF-D86821CC8AE0}"/>
              </a:ext>
            </a:extLst>
          </p:cNvPr>
          <p:cNvSpPr>
            <a:spLocks noGrp="1"/>
          </p:cNvSpPr>
          <p:nvPr>
            <p:ph type="title"/>
          </p:nvPr>
        </p:nvSpPr>
        <p:spPr/>
        <p:txBody>
          <a:bodyPr/>
          <a:lstStyle/>
          <a:p>
            <a:endParaRPr lang="en-GB"/>
          </a:p>
        </p:txBody>
      </p:sp>
      <p:pic>
        <p:nvPicPr>
          <p:cNvPr id="10" name="Picture 9" descr="A list of text with numbers&#10;&#10;Description automatically generated with medium confidence">
            <a:extLst>
              <a:ext uri="{FF2B5EF4-FFF2-40B4-BE49-F238E27FC236}">
                <a16:creationId xmlns:a16="http://schemas.microsoft.com/office/drawing/2014/main" id="{9F49E771-1E38-F24E-6005-18734C3BB062}"/>
              </a:ext>
            </a:extLst>
          </p:cNvPr>
          <p:cNvPicPr>
            <a:picLocks noChangeAspect="1"/>
          </p:cNvPicPr>
          <p:nvPr/>
        </p:nvPicPr>
        <p:blipFill>
          <a:blip r:embed="rId2"/>
          <a:stretch>
            <a:fillRect/>
          </a:stretch>
        </p:blipFill>
        <p:spPr>
          <a:xfrm>
            <a:off x="113730" y="96737"/>
            <a:ext cx="4104679" cy="6176047"/>
          </a:xfrm>
          <a:prstGeom prst="rect">
            <a:avLst/>
          </a:prstGeom>
          <a:ln w="28575">
            <a:solidFill>
              <a:srgbClr val="7030A0"/>
            </a:solidFill>
          </a:ln>
        </p:spPr>
      </p:pic>
      <p:pic>
        <p:nvPicPr>
          <p:cNvPr id="12" name="Picture 11" descr="A white sheet with black text&#10;&#10;Description automatically generated with medium confidence">
            <a:extLst>
              <a:ext uri="{FF2B5EF4-FFF2-40B4-BE49-F238E27FC236}">
                <a16:creationId xmlns:a16="http://schemas.microsoft.com/office/drawing/2014/main" id="{5644B190-ABC2-AE15-63F1-FE39315D9FA1}"/>
              </a:ext>
            </a:extLst>
          </p:cNvPr>
          <p:cNvPicPr>
            <a:picLocks noChangeAspect="1"/>
          </p:cNvPicPr>
          <p:nvPr/>
        </p:nvPicPr>
        <p:blipFill>
          <a:blip r:embed="rId3"/>
          <a:stretch>
            <a:fillRect/>
          </a:stretch>
        </p:blipFill>
        <p:spPr>
          <a:xfrm>
            <a:off x="4090559" y="585216"/>
            <a:ext cx="4010881" cy="6176047"/>
          </a:xfrm>
          <a:prstGeom prst="rect">
            <a:avLst/>
          </a:prstGeom>
          <a:ln w="28575">
            <a:solidFill>
              <a:srgbClr val="7030A0"/>
            </a:solidFill>
          </a:ln>
        </p:spPr>
      </p:pic>
      <p:pic>
        <p:nvPicPr>
          <p:cNvPr id="14" name="Picture 13" descr="A list of information on a white background&#10;&#10;Description automatically generated">
            <a:extLst>
              <a:ext uri="{FF2B5EF4-FFF2-40B4-BE49-F238E27FC236}">
                <a16:creationId xmlns:a16="http://schemas.microsoft.com/office/drawing/2014/main" id="{FBEBEAF3-E949-C86C-E0A7-74CF2E458032}"/>
              </a:ext>
            </a:extLst>
          </p:cNvPr>
          <p:cNvPicPr>
            <a:picLocks noChangeAspect="1"/>
          </p:cNvPicPr>
          <p:nvPr/>
        </p:nvPicPr>
        <p:blipFill>
          <a:blip r:embed="rId4"/>
          <a:stretch>
            <a:fillRect/>
          </a:stretch>
        </p:blipFill>
        <p:spPr>
          <a:xfrm>
            <a:off x="7964790" y="1439388"/>
            <a:ext cx="4100790" cy="2233851"/>
          </a:xfrm>
          <a:prstGeom prst="rect">
            <a:avLst/>
          </a:prstGeom>
          <a:ln w="28575">
            <a:solidFill>
              <a:srgbClr val="7030A0"/>
            </a:solidFill>
          </a:ln>
        </p:spPr>
      </p:pic>
      <p:sp>
        <p:nvSpPr>
          <p:cNvPr id="21" name="TextBox 20">
            <a:extLst>
              <a:ext uri="{FF2B5EF4-FFF2-40B4-BE49-F238E27FC236}">
                <a16:creationId xmlns:a16="http://schemas.microsoft.com/office/drawing/2014/main" id="{BB60F5B5-981B-EB53-1D02-9107C881A123}"/>
              </a:ext>
            </a:extLst>
          </p:cNvPr>
          <p:cNvSpPr txBox="1"/>
          <p:nvPr/>
        </p:nvSpPr>
        <p:spPr>
          <a:xfrm>
            <a:off x="9080740" y="5532408"/>
            <a:ext cx="1184694" cy="369332"/>
          </a:xfrm>
          <a:prstGeom prst="rect">
            <a:avLst/>
          </a:prstGeom>
          <a:noFill/>
          <a:ln w="28575">
            <a:solidFill>
              <a:srgbClr val="7030A0"/>
            </a:solidFill>
          </a:ln>
        </p:spPr>
        <p:txBody>
          <a:bodyPr wrap="square" rtlCol="0">
            <a:spAutoFit/>
          </a:bodyPr>
          <a:lstStyle/>
          <a:p>
            <a:r>
              <a:rPr lang="en-GB" dirty="0"/>
              <a:t>100 - 250</a:t>
            </a:r>
          </a:p>
        </p:txBody>
      </p:sp>
    </p:spTree>
    <p:extLst>
      <p:ext uri="{BB962C8B-B14F-4D97-AF65-F5344CB8AC3E}">
        <p14:creationId xmlns:p14="http://schemas.microsoft.com/office/powerpoint/2010/main" val="426544144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C0264-6371-9932-A475-20A2314AC917}"/>
              </a:ext>
            </a:extLst>
          </p:cNvPr>
          <p:cNvSpPr>
            <a:spLocks noGrp="1"/>
          </p:cNvSpPr>
          <p:nvPr>
            <p:ph type="title"/>
          </p:nvPr>
        </p:nvSpPr>
        <p:spPr/>
        <p:txBody>
          <a:bodyPr/>
          <a:lstStyle/>
          <a:p>
            <a:r>
              <a:rPr lang="en-GB" dirty="0"/>
              <a:t>References</a:t>
            </a:r>
          </a:p>
        </p:txBody>
      </p:sp>
      <p:pic>
        <p:nvPicPr>
          <p:cNvPr id="5" name="Content Placeholder 4" descr="A rectangular rectangle with black and red squares&#10;&#10;Description automatically generated">
            <a:extLst>
              <a:ext uri="{FF2B5EF4-FFF2-40B4-BE49-F238E27FC236}">
                <a16:creationId xmlns:a16="http://schemas.microsoft.com/office/drawing/2014/main" id="{5F3A3E27-D827-448E-7950-7C9EB242B6E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63693" y="2028294"/>
            <a:ext cx="4233893" cy="347665"/>
          </a:xfrm>
          <a:ln w="28575">
            <a:solidFill>
              <a:schemeClr val="accent5"/>
            </a:solidFill>
          </a:ln>
        </p:spPr>
      </p:pic>
      <p:pic>
        <p:nvPicPr>
          <p:cNvPr id="7" name="Picture 6" descr="A rectangular frame with many small colored dots&#10;&#10;Description automatically generated with medium confidence">
            <a:extLst>
              <a:ext uri="{FF2B5EF4-FFF2-40B4-BE49-F238E27FC236}">
                <a16:creationId xmlns:a16="http://schemas.microsoft.com/office/drawing/2014/main" id="{4FFBFAD1-2FB5-F042-337E-62670CB71F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23362" y="1015396"/>
            <a:ext cx="4655227" cy="745932"/>
          </a:xfrm>
          <a:prstGeom prst="rect">
            <a:avLst/>
          </a:prstGeom>
          <a:ln w="28575">
            <a:solidFill>
              <a:srgbClr val="7030A0"/>
            </a:solidFill>
          </a:ln>
        </p:spPr>
      </p:pic>
      <p:pic>
        <p:nvPicPr>
          <p:cNvPr id="9" name="Picture 8" descr="A paper with text on it&#10;&#10;Description automatically generated">
            <a:extLst>
              <a:ext uri="{FF2B5EF4-FFF2-40B4-BE49-F238E27FC236}">
                <a16:creationId xmlns:a16="http://schemas.microsoft.com/office/drawing/2014/main" id="{FCA1922A-F545-DEB3-B826-74F1161A81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63692" y="2747480"/>
            <a:ext cx="4233893" cy="4557746"/>
          </a:xfrm>
          <a:prstGeom prst="rect">
            <a:avLst/>
          </a:prstGeom>
          <a:ln w="28575">
            <a:solidFill>
              <a:schemeClr val="accent5"/>
            </a:solidFill>
          </a:ln>
        </p:spPr>
      </p:pic>
      <p:pic>
        <p:nvPicPr>
          <p:cNvPr id="11" name="Picture 10" descr="A paper with text on it&#10;&#10;Description automatically generated">
            <a:extLst>
              <a:ext uri="{FF2B5EF4-FFF2-40B4-BE49-F238E27FC236}">
                <a16:creationId xmlns:a16="http://schemas.microsoft.com/office/drawing/2014/main" id="{3BF68065-2DCD-08CC-7851-3951A2CC6F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23362" y="2135625"/>
            <a:ext cx="4655226" cy="5046720"/>
          </a:xfrm>
          <a:prstGeom prst="rect">
            <a:avLst/>
          </a:prstGeom>
          <a:ln w="28575">
            <a:solidFill>
              <a:srgbClr val="7030A0"/>
            </a:solidFill>
          </a:ln>
        </p:spPr>
      </p:pic>
    </p:spTree>
    <p:extLst>
      <p:ext uri="{BB962C8B-B14F-4D97-AF65-F5344CB8AC3E}">
        <p14:creationId xmlns:p14="http://schemas.microsoft.com/office/powerpoint/2010/main" val="227144007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E4CD2-95B3-027F-91F3-9AB81BD54066}"/>
              </a:ext>
            </a:extLst>
          </p:cNvPr>
          <p:cNvSpPr>
            <a:spLocks noGrp="1"/>
          </p:cNvSpPr>
          <p:nvPr>
            <p:ph type="title"/>
          </p:nvPr>
        </p:nvSpPr>
        <p:spPr>
          <a:xfrm>
            <a:off x="1024128" y="585216"/>
            <a:ext cx="6066818" cy="1499616"/>
          </a:xfrm>
        </p:spPr>
        <p:txBody>
          <a:bodyPr>
            <a:normAutofit/>
          </a:bodyPr>
          <a:lstStyle/>
          <a:p>
            <a:r>
              <a:rPr lang="en-GB" dirty="0"/>
              <a:t>Follow-up Tasks</a:t>
            </a:r>
          </a:p>
        </p:txBody>
      </p:sp>
      <p:sp>
        <p:nvSpPr>
          <p:cNvPr id="3" name="Subtitle 2">
            <a:extLst>
              <a:ext uri="{FF2B5EF4-FFF2-40B4-BE49-F238E27FC236}">
                <a16:creationId xmlns:a16="http://schemas.microsoft.com/office/drawing/2014/main" id="{303C4724-41E6-AF51-B46C-D967CDB17D38}"/>
              </a:ext>
            </a:extLst>
          </p:cNvPr>
          <p:cNvSpPr>
            <a:spLocks noGrp="1"/>
          </p:cNvSpPr>
          <p:nvPr>
            <p:ph idx="1"/>
          </p:nvPr>
        </p:nvSpPr>
        <p:spPr>
          <a:xfrm>
            <a:off x="1024128" y="2286000"/>
            <a:ext cx="6066818" cy="4023360"/>
          </a:xfrm>
        </p:spPr>
        <p:txBody>
          <a:bodyPr>
            <a:normAutofit/>
          </a:bodyPr>
          <a:lstStyle/>
          <a:p>
            <a:pPr marL="67945">
              <a:spcBef>
                <a:spcPts val="5"/>
              </a:spcBef>
            </a:pPr>
            <a:r>
              <a:rPr lang="en-GB" sz="1900" dirty="0">
                <a:effectLst/>
                <a:latin typeface="Calibri" panose="020F0502020204030204" pitchFamily="34" charset="0"/>
                <a:ea typeface="Calibri" panose="020F0502020204030204" pitchFamily="34" charset="0"/>
              </a:rPr>
              <a:t>Complete your data analysis process and draft your findings chapter.</a:t>
            </a:r>
          </a:p>
          <a:p>
            <a:pPr marL="67945">
              <a:spcBef>
                <a:spcPts val="5"/>
              </a:spcBef>
            </a:pPr>
            <a:r>
              <a:rPr lang="en-GB" sz="1900" dirty="0">
                <a:effectLst/>
                <a:latin typeface="Calibri" panose="020F0502020204030204" pitchFamily="34" charset="0"/>
                <a:ea typeface="Calibri" panose="020F0502020204030204" pitchFamily="34" charset="0"/>
              </a:rPr>
              <a:t> </a:t>
            </a:r>
          </a:p>
          <a:p>
            <a:pPr marL="67945">
              <a:spcBef>
                <a:spcPts val="5"/>
              </a:spcBef>
            </a:pPr>
            <a:r>
              <a:rPr lang="en-GB" sz="1900" dirty="0">
                <a:effectLst/>
                <a:latin typeface="Calibri" panose="020F0502020204030204" pitchFamily="34" charset="0"/>
                <a:ea typeface="Calibri" panose="020F0502020204030204" pitchFamily="34" charset="0"/>
              </a:rPr>
              <a:t>Draft your discussion chapter: </a:t>
            </a:r>
          </a:p>
          <a:p>
            <a:pPr marL="67945">
              <a:spcBef>
                <a:spcPts val="5"/>
              </a:spcBef>
            </a:pPr>
            <a:r>
              <a:rPr lang="en-GB" sz="1900" dirty="0">
                <a:effectLst/>
                <a:latin typeface="Calibri" panose="020F0502020204030204" pitchFamily="34" charset="0"/>
                <a:ea typeface="Calibri" panose="020F0502020204030204" pitchFamily="34" charset="0"/>
              </a:rPr>
              <a:t>Consider: </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What do you want to unpack further as a result of your study? </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What have you learnt in relation to your RQs? </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How does this sit in relation to the field and the material in your literature review?</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How robust was your research? What are the limitations?</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How does your study address the ‘gap’ you identified? </a:t>
            </a:r>
          </a:p>
          <a:p>
            <a:pPr marL="342900" lvl="0" indent="-342900">
              <a:spcBef>
                <a:spcPts val="5"/>
              </a:spcBef>
              <a:spcAft>
                <a:spcPts val="0"/>
              </a:spcAft>
              <a:buFont typeface="Symbol" panose="05050102010706020507" pitchFamily="18" charset="2"/>
              <a:buChar char="-"/>
            </a:pPr>
            <a:r>
              <a:rPr lang="en-GB" sz="1900" spc="-10" dirty="0">
                <a:effectLst/>
                <a:latin typeface="Calibri" panose="020F0502020204030204" pitchFamily="34" charset="0"/>
                <a:ea typeface="Calibri" panose="020F0502020204030204" pitchFamily="34" charset="0"/>
              </a:rPr>
              <a:t>What further research is needed? </a:t>
            </a:r>
          </a:p>
          <a:p>
            <a:endParaRPr lang="en-GB" sz="1900" dirty="0"/>
          </a:p>
        </p:txBody>
      </p:sp>
      <p:sp>
        <p:nvSpPr>
          <p:cNvPr id="8" name="Slide Number Placeholder 7">
            <a:extLst>
              <a:ext uri="{FF2B5EF4-FFF2-40B4-BE49-F238E27FC236}">
                <a16:creationId xmlns:a16="http://schemas.microsoft.com/office/drawing/2014/main" id="{608BAC95-09BB-B6E7-4E9D-21CDDAF1266E}"/>
              </a:ext>
            </a:extLst>
          </p:cNvPr>
          <p:cNvSpPr>
            <a:spLocks noGrp="1"/>
          </p:cNvSpPr>
          <p:nvPr>
            <p:ph type="sldNum" sz="quarter" idx="12"/>
          </p:nvPr>
        </p:nvSpPr>
        <p:spPr/>
        <p:txBody>
          <a:bodyPr>
            <a:normAutofit/>
          </a:bodyPr>
          <a:lstStyle/>
          <a:p>
            <a:pPr>
              <a:spcAft>
                <a:spcPts val="600"/>
              </a:spcAft>
            </a:pPr>
            <a:fld id="{DBA1B0FB-D917-4C8C-928F-313BD683BF39}" type="slidenum">
              <a:rPr lang="en-US">
                <a:solidFill>
                  <a:srgbClr val="FFFFFF"/>
                </a:solidFill>
              </a:rPr>
              <a:pPr>
                <a:spcAft>
                  <a:spcPts val="600"/>
                </a:spcAft>
              </a:pPr>
              <a:t>99</a:t>
            </a:fld>
            <a:endParaRPr lang="en-US">
              <a:solidFill>
                <a:srgbClr val="FFFFFF"/>
              </a:solidFill>
            </a:endParaRPr>
          </a:p>
        </p:txBody>
      </p:sp>
      <p:pic>
        <p:nvPicPr>
          <p:cNvPr id="10" name="Picture 9" descr="Magnifying glass on clear background">
            <a:extLst>
              <a:ext uri="{FF2B5EF4-FFF2-40B4-BE49-F238E27FC236}">
                <a16:creationId xmlns:a16="http://schemas.microsoft.com/office/drawing/2014/main" id="{F6DE6114-362D-E0D2-3A27-CB5203ECA9C6}"/>
              </a:ext>
            </a:extLst>
          </p:cNvPr>
          <p:cNvPicPr>
            <a:picLocks noChangeAspect="1"/>
          </p:cNvPicPr>
          <p:nvPr/>
        </p:nvPicPr>
        <p:blipFill rotWithShape="1">
          <a:blip r:embed="rId2"/>
          <a:srcRect l="40560" r="14280" b="-1"/>
          <a:stretch/>
        </p:blipFill>
        <p:spPr>
          <a:xfrm>
            <a:off x="7552266" y="10"/>
            <a:ext cx="4639733" cy="6857990"/>
          </a:xfrm>
          <a:prstGeom prst="rect">
            <a:avLst/>
          </a:prstGeom>
        </p:spPr>
      </p:pic>
    </p:spTree>
    <p:extLst>
      <p:ext uri="{BB962C8B-B14F-4D97-AF65-F5344CB8AC3E}">
        <p14:creationId xmlns:p14="http://schemas.microsoft.com/office/powerpoint/2010/main" val="189647269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5A387-1923-B8D2-2106-ECC8031AD799}"/>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sz="4400" kern="1200">
                <a:solidFill>
                  <a:schemeClr val="tx1"/>
                </a:solidFill>
                <a:latin typeface="+mj-lt"/>
                <a:ea typeface="+mj-ea"/>
                <a:cs typeface="+mj-cs"/>
              </a:rPr>
              <a:t>Have a good holiday!</a:t>
            </a:r>
          </a:p>
        </p:txBody>
      </p:sp>
      <p:sp>
        <p:nvSpPr>
          <p:cNvPr id="37" name="Freeform: Shape 36">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38">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50776E0-4322-DAD8-F6EA-555C8FE74126}"/>
              </a:ext>
            </a:extLst>
          </p:cNvPr>
          <p:cNvPicPr>
            <a:picLocks noChangeAspect="1"/>
          </p:cNvPicPr>
          <p:nvPr/>
        </p:nvPicPr>
        <p:blipFill>
          <a:blip r:embed="rId2"/>
          <a:srcRect t="22404" r="-1" b="-1"/>
          <a:stretch>
            <a:fillRect/>
          </a:stretch>
        </p:blipFill>
        <p:spPr>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18" name="Picture 17" descr="A stone building with a tower&#10;&#10;AI-generated content may be incorrect.">
            <a:extLst>
              <a:ext uri="{FF2B5EF4-FFF2-40B4-BE49-F238E27FC236}">
                <a16:creationId xmlns:a16="http://schemas.microsoft.com/office/drawing/2014/main" id="{3DE79FEA-43B6-00F9-168E-1BA1CF1DE33E}"/>
              </a:ext>
            </a:extLst>
          </p:cNvPr>
          <p:cNvPicPr>
            <a:picLocks noChangeAspect="1"/>
          </p:cNvPicPr>
          <p:nvPr/>
        </p:nvPicPr>
        <p:blipFill>
          <a:blip r:embed="rId3" cstate="print">
            <a:extLst>
              <a:ext uri="{28A0092B-C50C-407E-A947-70E740481C1C}">
                <a14:useLocalDpi xmlns:a14="http://schemas.microsoft.com/office/drawing/2010/main" val="0"/>
              </a:ext>
            </a:extLst>
          </a:blip>
          <a:srcRect l="32913" r="23210" b="2"/>
          <a:stretch>
            <a:fillRect/>
          </a:stretch>
        </p:blipFill>
        <p:spPr>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sp>
        <p:nvSpPr>
          <p:cNvPr id="41" name="Oval 40">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stone street with a building in the background&#10;&#10;AI-generated content may be incorrect.">
            <a:extLst>
              <a:ext uri="{FF2B5EF4-FFF2-40B4-BE49-F238E27FC236}">
                <a16:creationId xmlns:a16="http://schemas.microsoft.com/office/drawing/2014/main" id="{C5712DCF-D5AB-AB1D-B11E-D6FF32680925}"/>
              </a:ext>
            </a:extLst>
          </p:cNvPr>
          <p:cNvPicPr>
            <a:picLocks noChangeAspect="1"/>
          </p:cNvPicPr>
          <p:nvPr/>
        </p:nvPicPr>
        <p:blipFill>
          <a:blip r:embed="rId4" cstate="print">
            <a:extLst>
              <a:ext uri="{28A0092B-C50C-407E-A947-70E740481C1C}">
                <a14:useLocalDpi xmlns:a14="http://schemas.microsoft.com/office/drawing/2010/main" val="0"/>
              </a:ext>
            </a:extLst>
          </a:blip>
          <a:srcRect l="17187" r="26564" b="3"/>
          <a:stretch>
            <a:fillRect/>
          </a:stretch>
        </p:blipFill>
        <p:spPr>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sp>
        <p:nvSpPr>
          <p:cNvPr id="43" name="Freeform: Shape 42">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8" name="Picture 27" descr="A colorful stack of shipping containers&#10;&#10;AI-generated content may be incorrect.">
            <a:extLst>
              <a:ext uri="{FF2B5EF4-FFF2-40B4-BE49-F238E27FC236}">
                <a16:creationId xmlns:a16="http://schemas.microsoft.com/office/drawing/2014/main" id="{E11D1E73-12BF-497F-6EBD-ED008A23ABC7}"/>
              </a:ext>
            </a:extLst>
          </p:cNvPr>
          <p:cNvPicPr>
            <a:picLocks noChangeAspect="1"/>
          </p:cNvPicPr>
          <p:nvPr/>
        </p:nvPicPr>
        <p:blipFill>
          <a:blip r:embed="rId5" cstate="print">
            <a:extLst>
              <a:ext uri="{28A0092B-C50C-407E-A947-70E740481C1C}">
                <a14:useLocalDpi xmlns:a14="http://schemas.microsoft.com/office/drawing/2010/main" val="0"/>
              </a:ext>
            </a:extLst>
          </a:blip>
          <a:srcRect l="22970" r="22621" b="3"/>
          <a:stretch>
            <a:fillRect/>
          </a:stretch>
        </p:blipFill>
        <p:spPr>
          <a:xfrm>
            <a:off x="8918762" y="-4332"/>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sp>
        <p:nvSpPr>
          <p:cNvPr id="45" name="Freeform: Shape 44">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descr="A sandy beach with blue water and clouds in the sky&#10;&#10;AI-generated content may be incorrect.">
            <a:extLst>
              <a:ext uri="{FF2B5EF4-FFF2-40B4-BE49-F238E27FC236}">
                <a16:creationId xmlns:a16="http://schemas.microsoft.com/office/drawing/2014/main" id="{F8322638-E4CF-5BAB-711E-7D591273776C}"/>
              </a:ext>
            </a:extLst>
          </p:cNvPr>
          <p:cNvPicPr>
            <a:picLocks noChangeAspect="1"/>
          </p:cNvPicPr>
          <p:nvPr/>
        </p:nvPicPr>
        <p:blipFill>
          <a:blip r:embed="rId6" cstate="print">
            <a:extLst>
              <a:ext uri="{28A0092B-C50C-407E-A947-70E740481C1C}">
                <a14:useLocalDpi xmlns:a14="http://schemas.microsoft.com/office/drawing/2010/main" val="0"/>
              </a:ext>
            </a:extLst>
          </a:blip>
          <a:srcRect l="11800" r="31099" b="-2"/>
          <a:stretch>
            <a:fillRect/>
          </a:stretch>
        </p:blipFill>
        <p:spPr>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Tree>
    <p:extLst>
      <p:ext uri="{BB962C8B-B14F-4D97-AF65-F5344CB8AC3E}">
        <p14:creationId xmlns:p14="http://schemas.microsoft.com/office/powerpoint/2010/main" val="88696653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{608BFB8E-E0C7-4004-AC3A-AB02EA8A8073}tf33713516_win32</Template>
  <TotalTime>738</TotalTime>
  <Words>4543</Words>
  <Application>Microsoft Office PowerPoint</Application>
  <PresentationFormat>Widescreen</PresentationFormat>
  <Paragraphs>578</Paragraphs>
  <Slides>100</Slides>
  <Notes>3</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100</vt:i4>
      </vt:variant>
    </vt:vector>
  </HeadingPairs>
  <TitlesOfParts>
    <vt:vector size="114" baseType="lpstr">
      <vt:lpstr>BlinkMacSystemFont</vt:lpstr>
      <vt:lpstr>Google Sans</vt:lpstr>
      <vt:lpstr>Inter</vt:lpstr>
      <vt:lpstr>Aptos</vt:lpstr>
      <vt:lpstr>Aptos Display</vt:lpstr>
      <vt:lpstr>Arial</vt:lpstr>
      <vt:lpstr>Calibri</vt:lpstr>
      <vt:lpstr>Symbol</vt:lpstr>
      <vt:lpstr>Tw Cen MT</vt:lpstr>
      <vt:lpstr>Tw Cen MT Condensed</vt:lpstr>
      <vt:lpstr>Wingdings</vt:lpstr>
      <vt:lpstr>Wingdings 3</vt:lpstr>
      <vt:lpstr>Integral</vt:lpstr>
      <vt:lpstr>Office Theme</vt:lpstr>
      <vt:lpstr>ECDE7013</vt:lpstr>
      <vt:lpstr>Today’s Plan</vt:lpstr>
      <vt:lpstr>Key Questions</vt:lpstr>
      <vt:lpstr>Preparatory Task</vt:lpstr>
      <vt:lpstr>Reporting your research tools</vt:lpstr>
      <vt:lpstr>PowerPoint Presentation</vt:lpstr>
      <vt:lpstr>Reliable v. Valid</vt:lpstr>
      <vt:lpstr>Reliable? Valid? Neither?</vt:lpstr>
      <vt:lpstr>Reliable? Valid? Neither?</vt:lpstr>
      <vt:lpstr>What elements can affect validity?</vt:lpstr>
      <vt:lpstr>How does this relate to the assignment?</vt:lpstr>
      <vt:lpstr>Ensuring…</vt:lpstr>
      <vt:lpstr>So once i have collected the data, what do I do with it?</vt:lpstr>
      <vt:lpstr>Things to consider:  transcription</vt:lpstr>
      <vt:lpstr>Things to consider:  transcription</vt:lpstr>
      <vt:lpstr>Things to consider:  transcription</vt:lpstr>
      <vt:lpstr>Things to consider:  transcription</vt:lpstr>
      <vt:lpstr>Things to consider:  transcription</vt:lpstr>
      <vt:lpstr>Things to consider:  transcription</vt:lpstr>
      <vt:lpstr>Things to consider:  transcription</vt:lpstr>
      <vt:lpstr>Things to consider:  transcription</vt:lpstr>
      <vt:lpstr>Things to consider:  transcription</vt:lpstr>
      <vt:lpstr>Things to consider:  transcription</vt:lpstr>
      <vt:lpstr>Things to consider:  transcription</vt:lpstr>
      <vt:lpstr>What does Verbatim mean?</vt:lpstr>
      <vt:lpstr>The most important thing?</vt:lpstr>
      <vt:lpstr>Other Things to consider: transcription</vt:lpstr>
      <vt:lpstr>examples</vt:lpstr>
      <vt:lpstr>Presentation of data</vt:lpstr>
      <vt:lpstr>Presentation of findings/results: overall aims</vt:lpstr>
      <vt:lpstr>Tips</vt:lpstr>
      <vt:lpstr>However…</vt:lpstr>
      <vt:lpstr>Presentation of data: thematic analysis</vt:lpstr>
      <vt:lpstr>Thematic Analysis</vt:lpstr>
      <vt:lpstr>Thematic analysis process:</vt:lpstr>
      <vt:lpstr>Research focus</vt:lpstr>
      <vt:lpstr>Research questions</vt:lpstr>
      <vt:lpstr>RQ2: Do trainee teachers perceive the classroom within which they are placed to have an impact on their use of incidental Welsh? </vt:lpstr>
      <vt:lpstr>Interview questions</vt:lpstr>
      <vt:lpstr>Interview questions</vt:lpstr>
      <vt:lpstr>What are the themes?</vt:lpstr>
      <vt:lpstr>themes</vt:lpstr>
      <vt:lpstr> </vt:lpstr>
      <vt:lpstr>Presenting ‘words’ data</vt:lpstr>
      <vt:lpstr>Quotations</vt:lpstr>
      <vt:lpstr>Presentation of data:  quotations (spoken)</vt:lpstr>
      <vt:lpstr>Presentation of data:  quotations (spoken)</vt:lpstr>
      <vt:lpstr>Presentation of data  quotations (written)</vt:lpstr>
      <vt:lpstr>EXAMPLE: use Smart Art graphics to present identified themes</vt:lpstr>
      <vt:lpstr>‘Numbers’ data: Examples of Visuals  </vt:lpstr>
      <vt:lpstr>What do the numbers mean?</vt:lpstr>
      <vt:lpstr>Contextual Information: Location</vt:lpstr>
      <vt:lpstr>Contextual Information:  location</vt:lpstr>
      <vt:lpstr>Contextual Information:  age-groups taught</vt:lpstr>
      <vt:lpstr>Regularity</vt:lpstr>
      <vt:lpstr>Regularity of use - patterns</vt:lpstr>
      <vt:lpstr>Frequency of  responses</vt:lpstr>
      <vt:lpstr>Recommendations  made by estyn</vt:lpstr>
      <vt:lpstr>EXAMPLE: use tables and lists</vt:lpstr>
      <vt:lpstr>To present information</vt:lpstr>
      <vt:lpstr>To show process (Thematic Analysis)</vt:lpstr>
      <vt:lpstr>To show process (data analysis)</vt:lpstr>
      <vt:lpstr>To show process (research approach)</vt:lpstr>
      <vt:lpstr>example: use graphics</vt:lpstr>
      <vt:lpstr>example: use graphics</vt:lpstr>
      <vt:lpstr>example: use graphics</vt:lpstr>
      <vt:lpstr>Appendices, tables and figures</vt:lpstr>
      <vt:lpstr> Appendices</vt:lpstr>
      <vt:lpstr>Figures</vt:lpstr>
      <vt:lpstr>Figures</vt:lpstr>
      <vt:lpstr>Questions?</vt:lpstr>
      <vt:lpstr>ECDE7013 and looking ahead…</vt:lpstr>
      <vt:lpstr>reminder</vt:lpstr>
      <vt:lpstr>Celebratory sharing session:   Wednesday, 17th June, 7pM </vt:lpstr>
      <vt:lpstr>What happens next?</vt:lpstr>
      <vt:lpstr>What happens next?</vt:lpstr>
      <vt:lpstr>Advance warning… </vt:lpstr>
      <vt:lpstr>Thinking about The Thesis</vt:lpstr>
      <vt:lpstr>PowerPoint Presentation</vt:lpstr>
      <vt:lpstr>Writing</vt:lpstr>
      <vt:lpstr>PowerPoint Presentation</vt:lpstr>
      <vt:lpstr>Structure &amp; content</vt:lpstr>
      <vt:lpstr>Contents</vt:lpstr>
      <vt:lpstr>Contents</vt:lpstr>
      <vt:lpstr>PowerPoint Presentation</vt:lpstr>
      <vt:lpstr>Contents</vt:lpstr>
      <vt:lpstr>contents</vt:lpstr>
      <vt:lpstr>contents</vt:lpstr>
      <vt:lpstr> appendices</vt:lpstr>
      <vt:lpstr>Figures / tables</vt:lpstr>
      <vt:lpstr>Abbreviations  or glossary?</vt:lpstr>
      <vt:lpstr>structure</vt:lpstr>
      <vt:lpstr>Chapter order</vt:lpstr>
      <vt:lpstr>Chapter order</vt:lpstr>
      <vt:lpstr>PowerPoint Presentation</vt:lpstr>
      <vt:lpstr>Research Tools:</vt:lpstr>
      <vt:lpstr>PowerPoint Presentation</vt:lpstr>
      <vt:lpstr>References</vt:lpstr>
      <vt:lpstr>Follow-up Tasks</vt:lpstr>
      <vt:lpstr>Have a good holiday!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Catherine Morgan</dc:creator>
  <cp:lastModifiedBy>Catherine Morgan</cp:lastModifiedBy>
  <cp:revision>61</cp:revision>
  <dcterms:created xsi:type="dcterms:W3CDTF">2022-11-11T11:14:10Z</dcterms:created>
  <dcterms:modified xsi:type="dcterms:W3CDTF">2026-03-20T14:17:22Z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