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391" r:id="rId3"/>
    <p:sldId id="396" r:id="rId4"/>
    <p:sldId id="392" r:id="rId5"/>
    <p:sldId id="393" r:id="rId6"/>
    <p:sldId id="394" r:id="rId7"/>
    <p:sldId id="395" r:id="rId8"/>
    <p:sldId id="397" r:id="rId9"/>
    <p:sldId id="398" r:id="rId10"/>
    <p:sldId id="399" r:id="rId11"/>
    <p:sldId id="400" r:id="rId12"/>
    <p:sldId id="40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862" y="8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90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S::r.jayakumar@uwtsd.ac.uk::1646daa7-fe1a-42b7-b8a5-8b35b8f148e5" providerId="AD" clId="Web-{7EE9AF98-9916-4F6C-A1EA-68FB63354F84}"/>
    <pc:docChg chg="modSld">
      <pc:chgData name="Renuga Jayakumar" userId="S::r.jayakumar@uwtsd.ac.uk::1646daa7-fe1a-42b7-b8a5-8b35b8f148e5" providerId="AD" clId="Web-{7EE9AF98-9916-4F6C-A1EA-68FB63354F84}" dt="2019-06-14T09:59:45.532" v="0" actId="1076"/>
      <pc:docMkLst>
        <pc:docMk/>
      </pc:docMkLst>
      <pc:sldChg chg="modSp">
        <pc:chgData name="Renuga Jayakumar" userId="S::r.jayakumar@uwtsd.ac.uk::1646daa7-fe1a-42b7-b8a5-8b35b8f148e5" providerId="AD" clId="Web-{7EE9AF98-9916-4F6C-A1EA-68FB63354F84}" dt="2019-06-14T09:59:45.532" v="0" actId="1076"/>
        <pc:sldMkLst>
          <pc:docMk/>
          <pc:sldMk cId="75865221" sldId="257"/>
        </pc:sldMkLst>
        <pc:picChg chg="mod">
          <ac:chgData name="Renuga Jayakumar" userId="S::r.jayakumar@uwtsd.ac.uk::1646daa7-fe1a-42b7-b8a5-8b35b8f148e5" providerId="AD" clId="Web-{7EE9AF98-9916-4F6C-A1EA-68FB63354F84}" dt="2019-06-14T09:59:45.532" v="0" actId="1076"/>
          <ac:picMkLst>
            <pc:docMk/>
            <pc:sldMk cId="75865221" sldId="257"/>
            <ac:picMk id="24581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029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8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72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36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25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961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85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838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63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5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40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04/08/2020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71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4160" y="200241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Software Development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/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File IO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8847192" y="4462265"/>
            <a:ext cx="3232032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 smtClean="0">
                <a:solidFill>
                  <a:prstClr val="black"/>
                </a:solidFill>
                <a:latin typeface="Myriad Pro"/>
              </a:rPr>
              <a:t>ACCC 4006</a:t>
            </a:r>
            <a:endParaRPr lang="en-GB" sz="2400" b="1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File IO – Operations</a:t>
            </a:r>
          </a:p>
          <a:p>
            <a:r>
              <a:rPr lang="en-GB" dirty="0" smtClean="0"/>
              <a:t>Simple Text File 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58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File IO - Operations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5083" t="30445" r="15666" b="17851"/>
          <a:stretch/>
        </p:blipFill>
        <p:spPr>
          <a:xfrm>
            <a:off x="182880" y="1417638"/>
            <a:ext cx="11720200" cy="4922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125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 Text File IO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917" t="11185" r="34667" b="30593"/>
          <a:stretch/>
        </p:blipFill>
        <p:spPr>
          <a:xfrm>
            <a:off x="716280" y="1535868"/>
            <a:ext cx="7665720" cy="4087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8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 Text IO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2249" t="20962" r="31583" b="52815"/>
          <a:stretch/>
        </p:blipFill>
        <p:spPr>
          <a:xfrm>
            <a:off x="609600" y="1737678"/>
            <a:ext cx="11024972" cy="2895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13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17084" t="24074" r="60167" b="53111"/>
          <a:stretch/>
        </p:blipFill>
        <p:spPr>
          <a:xfrm>
            <a:off x="76200" y="762000"/>
            <a:ext cx="8656320" cy="488305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Try Catch….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374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334" t="20815" r="35167" b="28371"/>
          <a:stretch/>
        </p:blipFill>
        <p:spPr>
          <a:xfrm>
            <a:off x="-1" y="0"/>
            <a:ext cx="12140459" cy="60350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Try Catch…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42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666" t="19037" r="29584" b="35629"/>
          <a:stretch/>
        </p:blipFill>
        <p:spPr>
          <a:xfrm>
            <a:off x="411480" y="518160"/>
            <a:ext cx="11475720" cy="4663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657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Try Catch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333" t="16519" r="39917" b="34444"/>
          <a:stretch/>
        </p:blipFill>
        <p:spPr>
          <a:xfrm>
            <a:off x="746760" y="1142999"/>
            <a:ext cx="10835640" cy="5560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944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998" t="12074" r="35335" b="51727"/>
          <a:stretch/>
        </p:blipFill>
        <p:spPr>
          <a:xfrm>
            <a:off x="548640" y="0"/>
            <a:ext cx="11643360" cy="57454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1960" y="3459798"/>
            <a:ext cx="3352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Try Catch……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8844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3560" y="609918"/>
            <a:ext cx="225552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Try Catch…..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000" t="14297" r="44333" b="28963"/>
          <a:stretch/>
        </p:blipFill>
        <p:spPr>
          <a:xfrm>
            <a:off x="228600" y="259080"/>
            <a:ext cx="8900160" cy="5836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617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2360" y="274638"/>
            <a:ext cx="4130040" cy="1143000"/>
          </a:xfrm>
        </p:spPr>
        <p:txBody>
          <a:bodyPr/>
          <a:lstStyle/>
          <a:p>
            <a:r>
              <a:rPr lang="en-GB" dirty="0" smtClean="0"/>
              <a:t>…….and finally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500" t="9111" r="36750" b="60222"/>
          <a:stretch/>
        </p:blipFill>
        <p:spPr>
          <a:xfrm>
            <a:off x="243839" y="1143000"/>
            <a:ext cx="11785821" cy="4373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7331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 Lnd Scp" id="{2A48BE9F-40B4-4247-9145-E30C6D2B7E7E}" vid="{CF2F818F-B70D-4A1A-A0EA-B237ACCD37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Lnd Scp</Template>
  <TotalTime>218</TotalTime>
  <Words>41</Words>
  <Application>Microsoft Office PowerPoint</Application>
  <PresentationFormat>Widescreen</PresentationFormat>
  <Paragraphs>14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Myriad Pro</vt:lpstr>
      <vt:lpstr>20140311PresentationUWTSDTemplate</vt:lpstr>
      <vt:lpstr>Software Development  File IO</vt:lpstr>
      <vt:lpstr>Agenda</vt:lpstr>
      <vt:lpstr>File IO - Operations</vt:lpstr>
      <vt:lpstr>Simple Text File IO</vt:lpstr>
      <vt:lpstr>Simple Text IO</vt:lpstr>
      <vt:lpstr>Try Catch….</vt:lpstr>
      <vt:lpstr>Try Catch…</vt:lpstr>
      <vt:lpstr>PowerPoint Presentation</vt:lpstr>
      <vt:lpstr>Try Catch</vt:lpstr>
      <vt:lpstr>Try Catch……</vt:lpstr>
      <vt:lpstr>Try Catch…..</vt:lpstr>
      <vt:lpstr>…….and finally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Development  File IO</dc:title>
  <dc:creator>Paul Jenkins</dc:creator>
  <cp:lastModifiedBy>Paul Jenkins</cp:lastModifiedBy>
  <cp:revision>7</cp:revision>
  <dcterms:created xsi:type="dcterms:W3CDTF">2020-08-04T11:18:14Z</dcterms:created>
  <dcterms:modified xsi:type="dcterms:W3CDTF">2020-08-04T14:57:11Z</dcterms:modified>
</cp:coreProperties>
</file>