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  <p:sldMasterId id="214748371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74" r:id="rId10"/>
    <p:sldId id="275" r:id="rId11"/>
    <p:sldId id="276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0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44" d="100"/>
          <a:sy n="44" d="100"/>
        </p:scale>
        <p:origin x="77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slide" Target="slides/slide11.xml" /><Relationship Id="rId18" Type="http://schemas.openxmlformats.org/officeDocument/2006/relationships/slide" Target="slides/slide16.xml" /><Relationship Id="rId3" Type="http://schemas.openxmlformats.org/officeDocument/2006/relationships/slide" Target="slides/slide1.xml" /><Relationship Id="rId21" Type="http://schemas.openxmlformats.org/officeDocument/2006/relationships/viewProps" Target="viewProps.xml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17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14.xml" /><Relationship Id="rId20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5" Type="http://schemas.openxmlformats.org/officeDocument/2006/relationships/slide" Target="slides/slide3.xml" /><Relationship Id="rId15" Type="http://schemas.openxmlformats.org/officeDocument/2006/relationships/slide" Target="slides/slide13.xml" /><Relationship Id="rId23" Type="http://schemas.openxmlformats.org/officeDocument/2006/relationships/tableStyles" Target="tableStyles.xml" /><Relationship Id="rId10" Type="http://schemas.openxmlformats.org/officeDocument/2006/relationships/slide" Target="slides/slide8.xml" /><Relationship Id="rId19" Type="http://schemas.openxmlformats.org/officeDocument/2006/relationships/slide" Target="slides/slide17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slide" Target="slides/slide12.xml" /><Relationship Id="rId22" Type="http://schemas.openxmlformats.org/officeDocument/2006/relationships/theme" Target="theme/theme1.xml" 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 /><Relationship Id="rId3" Type="http://schemas.openxmlformats.org/officeDocument/2006/relationships/image" Target="../media/image17.png" /><Relationship Id="rId7" Type="http://schemas.openxmlformats.org/officeDocument/2006/relationships/image" Target="../media/image21.png" /><Relationship Id="rId2" Type="http://schemas.openxmlformats.org/officeDocument/2006/relationships/image" Target="../media/image16.svg" /><Relationship Id="rId1" Type="http://schemas.openxmlformats.org/officeDocument/2006/relationships/image" Target="../media/image15.png" /><Relationship Id="rId6" Type="http://schemas.openxmlformats.org/officeDocument/2006/relationships/image" Target="../media/image20.svg" /><Relationship Id="rId5" Type="http://schemas.openxmlformats.org/officeDocument/2006/relationships/image" Target="../media/image19.png" /><Relationship Id="rId4" Type="http://schemas.openxmlformats.org/officeDocument/2006/relationships/image" Target="../media/image18.svg" 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 /><Relationship Id="rId3" Type="http://schemas.openxmlformats.org/officeDocument/2006/relationships/image" Target="../media/image17.png" /><Relationship Id="rId7" Type="http://schemas.openxmlformats.org/officeDocument/2006/relationships/image" Target="../media/image21.png" /><Relationship Id="rId2" Type="http://schemas.openxmlformats.org/officeDocument/2006/relationships/image" Target="../media/image16.svg" /><Relationship Id="rId1" Type="http://schemas.openxmlformats.org/officeDocument/2006/relationships/image" Target="../media/image15.png" /><Relationship Id="rId6" Type="http://schemas.openxmlformats.org/officeDocument/2006/relationships/image" Target="../media/image20.svg" /><Relationship Id="rId5" Type="http://schemas.openxmlformats.org/officeDocument/2006/relationships/image" Target="../media/image19.png" /><Relationship Id="rId4" Type="http://schemas.openxmlformats.org/officeDocument/2006/relationships/image" Target="../media/image18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70FD8F-0050-42E3-8B3A-6ED7CFB9852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262926-A67D-4E4E-9515-5EBC67F0B634}">
      <dgm:prSet/>
      <dgm:spPr/>
      <dgm:t>
        <a:bodyPr/>
        <a:lstStyle/>
        <a:p>
          <a:r>
            <a:rPr lang="en-US"/>
            <a:t>Coordination team</a:t>
          </a:r>
        </a:p>
      </dgm:t>
    </dgm:pt>
    <dgm:pt modelId="{EC74E552-C501-4B0E-9400-E8B410F53D50}" type="parTrans" cxnId="{8C5B110A-FBC3-4CBF-BED2-413E87D4DAD5}">
      <dgm:prSet/>
      <dgm:spPr/>
      <dgm:t>
        <a:bodyPr/>
        <a:lstStyle/>
        <a:p>
          <a:endParaRPr lang="en-US"/>
        </a:p>
      </dgm:t>
    </dgm:pt>
    <dgm:pt modelId="{1DA7ACEB-F642-43C1-BCB5-F580B9B985B9}" type="sibTrans" cxnId="{8C5B110A-FBC3-4CBF-BED2-413E87D4DAD5}">
      <dgm:prSet/>
      <dgm:spPr/>
      <dgm:t>
        <a:bodyPr/>
        <a:lstStyle/>
        <a:p>
          <a:endParaRPr lang="en-US"/>
        </a:p>
      </dgm:t>
    </dgm:pt>
    <dgm:pt modelId="{E80CA270-6C90-4E17-ACEA-46B56AD54DD1}">
      <dgm:prSet/>
      <dgm:spPr/>
      <dgm:t>
        <a:bodyPr/>
        <a:lstStyle/>
        <a:p>
          <a:r>
            <a:rPr lang="en-US"/>
            <a:t>Team auxiliary service</a:t>
          </a:r>
        </a:p>
      </dgm:t>
    </dgm:pt>
    <dgm:pt modelId="{7EEC8067-96EF-4BE0-8BE3-BA59ED78A31F}" type="parTrans" cxnId="{2DC28DF8-5C1B-4F53-A4C1-D5B63FB54BAF}">
      <dgm:prSet/>
      <dgm:spPr/>
      <dgm:t>
        <a:bodyPr/>
        <a:lstStyle/>
        <a:p>
          <a:endParaRPr lang="en-US"/>
        </a:p>
      </dgm:t>
    </dgm:pt>
    <dgm:pt modelId="{1AFE46E5-6B07-4894-8ECB-21BD7E7B8AF1}" type="sibTrans" cxnId="{2DC28DF8-5C1B-4F53-A4C1-D5B63FB54BAF}">
      <dgm:prSet/>
      <dgm:spPr/>
      <dgm:t>
        <a:bodyPr/>
        <a:lstStyle/>
        <a:p>
          <a:endParaRPr lang="en-US"/>
        </a:p>
      </dgm:t>
    </dgm:pt>
    <dgm:pt modelId="{09C152DA-7620-4852-8162-A77EC3609F3F}">
      <dgm:prSet/>
      <dgm:spPr/>
      <dgm:t>
        <a:bodyPr/>
        <a:lstStyle/>
        <a:p>
          <a:r>
            <a:rPr lang="en-US"/>
            <a:t>Administration and support service</a:t>
          </a:r>
        </a:p>
      </dgm:t>
    </dgm:pt>
    <dgm:pt modelId="{9F6D14C0-6C82-4CBD-8D6D-B0E117B6F2ED}" type="parTrans" cxnId="{23ECAC8B-17A4-4883-AA0E-06D66B7E788A}">
      <dgm:prSet/>
      <dgm:spPr/>
      <dgm:t>
        <a:bodyPr/>
        <a:lstStyle/>
        <a:p>
          <a:endParaRPr lang="en-US"/>
        </a:p>
      </dgm:t>
    </dgm:pt>
    <dgm:pt modelId="{0AE8D36D-0F0F-4206-AE39-0A2D73987B68}" type="sibTrans" cxnId="{23ECAC8B-17A4-4883-AA0E-06D66B7E788A}">
      <dgm:prSet/>
      <dgm:spPr/>
      <dgm:t>
        <a:bodyPr/>
        <a:lstStyle/>
        <a:p>
          <a:endParaRPr lang="en-US"/>
        </a:p>
      </dgm:t>
    </dgm:pt>
    <dgm:pt modelId="{6C8937BE-93F8-4DED-8538-1C601DAEBA66}">
      <dgm:prSet/>
      <dgm:spPr/>
      <dgm:t>
        <a:bodyPr/>
        <a:lstStyle/>
        <a:p>
          <a:endParaRPr lang="en-US" dirty="0"/>
        </a:p>
      </dgm:t>
    </dgm:pt>
    <dgm:pt modelId="{77D169C6-D77F-456D-B18B-D7BE016AD87A}" type="parTrans" cxnId="{FAA8D3DD-12E8-457D-9144-B037C5678347}">
      <dgm:prSet/>
      <dgm:spPr/>
      <dgm:t>
        <a:bodyPr/>
        <a:lstStyle/>
        <a:p>
          <a:endParaRPr lang="en-US"/>
        </a:p>
      </dgm:t>
    </dgm:pt>
    <dgm:pt modelId="{A97BE953-FA9D-4BA6-A92C-494DB1F3BA59}" type="sibTrans" cxnId="{FAA8D3DD-12E8-457D-9144-B037C5678347}">
      <dgm:prSet/>
      <dgm:spPr/>
      <dgm:t>
        <a:bodyPr/>
        <a:lstStyle/>
        <a:p>
          <a:endParaRPr lang="en-US"/>
        </a:p>
      </dgm:t>
    </dgm:pt>
    <dgm:pt modelId="{C5146535-FD3D-4589-98A3-623B8DA4B8DB}">
      <dgm:prSet/>
      <dgm:spPr/>
      <dgm:t>
        <a:bodyPr/>
        <a:lstStyle/>
        <a:p>
          <a:r>
            <a:rPr lang="en-US"/>
            <a:t>Emergency team</a:t>
          </a:r>
        </a:p>
      </dgm:t>
    </dgm:pt>
    <dgm:pt modelId="{7A3CCAF8-AC3A-401E-AEDD-44BBC1AA9C31}" type="sibTrans" cxnId="{8EBF857E-7408-4941-91E4-293B0F59EEF7}">
      <dgm:prSet/>
      <dgm:spPr/>
      <dgm:t>
        <a:bodyPr/>
        <a:lstStyle/>
        <a:p>
          <a:endParaRPr lang="en-US"/>
        </a:p>
      </dgm:t>
    </dgm:pt>
    <dgm:pt modelId="{20848F78-EC70-4162-96CE-CC68006930F0}" type="parTrans" cxnId="{8EBF857E-7408-4941-91E4-293B0F59EEF7}">
      <dgm:prSet/>
      <dgm:spPr/>
      <dgm:t>
        <a:bodyPr/>
        <a:lstStyle/>
        <a:p>
          <a:endParaRPr lang="en-US"/>
        </a:p>
      </dgm:t>
    </dgm:pt>
    <dgm:pt modelId="{8DB5D7D5-6A1C-4ABC-8850-759A9D876047}">
      <dgm:prSet/>
      <dgm:spPr/>
      <dgm:t>
        <a:bodyPr/>
        <a:lstStyle/>
        <a:p>
          <a:r>
            <a:rPr lang="en-US"/>
            <a:t>Main team</a:t>
          </a:r>
        </a:p>
      </dgm:t>
    </dgm:pt>
    <dgm:pt modelId="{BD6E0A2E-99C8-4F5A-971A-CD211D1099FF}" type="sibTrans" cxnId="{C5202EE1-10E9-4076-9D55-9E0CF8B152AF}">
      <dgm:prSet/>
      <dgm:spPr/>
      <dgm:t>
        <a:bodyPr/>
        <a:lstStyle/>
        <a:p>
          <a:endParaRPr lang="en-US"/>
        </a:p>
      </dgm:t>
    </dgm:pt>
    <dgm:pt modelId="{D8874F40-D7B0-41DE-BB6F-A6014FEAB2D7}" type="parTrans" cxnId="{C5202EE1-10E9-4076-9D55-9E0CF8B152AF}">
      <dgm:prSet/>
      <dgm:spPr/>
      <dgm:t>
        <a:bodyPr/>
        <a:lstStyle/>
        <a:p>
          <a:endParaRPr lang="en-US"/>
        </a:p>
      </dgm:t>
    </dgm:pt>
    <dgm:pt modelId="{35D285C6-D767-43FC-A1EB-DD78BA5F4CF3}" type="pres">
      <dgm:prSet presAssocID="{6A70FD8F-0050-42E3-8B3A-6ED7CFB985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A195ACD-E2AC-4CDE-8353-031B02DA55E0}" type="pres">
      <dgm:prSet presAssocID="{8DB5D7D5-6A1C-4ABC-8850-759A9D876047}" presName="hierRoot1" presStyleCnt="0"/>
      <dgm:spPr/>
    </dgm:pt>
    <dgm:pt modelId="{76F541A0-BBAE-4B25-B000-2BA8FB2AA510}" type="pres">
      <dgm:prSet presAssocID="{8DB5D7D5-6A1C-4ABC-8850-759A9D876047}" presName="composite" presStyleCnt="0"/>
      <dgm:spPr/>
    </dgm:pt>
    <dgm:pt modelId="{F076FAC2-A0AE-476D-BAA0-AD635B9CD223}" type="pres">
      <dgm:prSet presAssocID="{8DB5D7D5-6A1C-4ABC-8850-759A9D876047}" presName="background" presStyleLbl="node0" presStyleIdx="0" presStyleCnt="3"/>
      <dgm:spPr/>
    </dgm:pt>
    <dgm:pt modelId="{07BB1809-C248-49AD-BAF3-08D8CAC67812}" type="pres">
      <dgm:prSet presAssocID="{8DB5D7D5-6A1C-4ABC-8850-759A9D876047}" presName="text" presStyleLbl="fgAcc0" presStyleIdx="0" presStyleCnt="3">
        <dgm:presLayoutVars>
          <dgm:chPref val="3"/>
        </dgm:presLayoutVars>
      </dgm:prSet>
      <dgm:spPr/>
    </dgm:pt>
    <dgm:pt modelId="{C9730213-E410-4C05-8E85-CB449AB3B033}" type="pres">
      <dgm:prSet presAssocID="{8DB5D7D5-6A1C-4ABC-8850-759A9D876047}" presName="hierChild2" presStyleCnt="0"/>
      <dgm:spPr/>
    </dgm:pt>
    <dgm:pt modelId="{EA493EA3-A109-44B1-900A-B495A4A2A10D}" type="pres">
      <dgm:prSet presAssocID="{EC74E552-C501-4B0E-9400-E8B410F53D50}" presName="Name10" presStyleLbl="parChTrans1D2" presStyleIdx="0" presStyleCnt="3"/>
      <dgm:spPr/>
    </dgm:pt>
    <dgm:pt modelId="{9B240757-7810-426A-8591-28057910E800}" type="pres">
      <dgm:prSet presAssocID="{96262926-A67D-4E4E-9515-5EBC67F0B634}" presName="hierRoot2" presStyleCnt="0"/>
      <dgm:spPr/>
    </dgm:pt>
    <dgm:pt modelId="{7DC0875A-524E-4952-B651-231828B9C06D}" type="pres">
      <dgm:prSet presAssocID="{96262926-A67D-4E4E-9515-5EBC67F0B634}" presName="composite2" presStyleCnt="0"/>
      <dgm:spPr/>
    </dgm:pt>
    <dgm:pt modelId="{59589BC1-0A90-4A3C-BD78-D767EEEF6666}" type="pres">
      <dgm:prSet presAssocID="{96262926-A67D-4E4E-9515-5EBC67F0B634}" presName="background2" presStyleLbl="node2" presStyleIdx="0" presStyleCnt="3"/>
      <dgm:spPr/>
    </dgm:pt>
    <dgm:pt modelId="{8170B4F8-C0D5-4DD0-B0C6-6F765B2601F7}" type="pres">
      <dgm:prSet presAssocID="{96262926-A67D-4E4E-9515-5EBC67F0B634}" presName="text2" presStyleLbl="fgAcc2" presStyleIdx="0" presStyleCnt="3">
        <dgm:presLayoutVars>
          <dgm:chPref val="3"/>
        </dgm:presLayoutVars>
      </dgm:prSet>
      <dgm:spPr/>
    </dgm:pt>
    <dgm:pt modelId="{17EA9CD3-9260-4A5F-BF17-2EF64A61536A}" type="pres">
      <dgm:prSet presAssocID="{96262926-A67D-4E4E-9515-5EBC67F0B634}" presName="hierChild3" presStyleCnt="0"/>
      <dgm:spPr/>
    </dgm:pt>
    <dgm:pt modelId="{C7312E1F-FFCC-416C-B63A-17B2396C1DC9}" type="pres">
      <dgm:prSet presAssocID="{C5146535-FD3D-4589-98A3-623B8DA4B8DB}" presName="hierRoot1" presStyleCnt="0"/>
      <dgm:spPr/>
    </dgm:pt>
    <dgm:pt modelId="{A22A914A-B896-4A56-823C-6BB54786A59E}" type="pres">
      <dgm:prSet presAssocID="{C5146535-FD3D-4589-98A3-623B8DA4B8DB}" presName="composite" presStyleCnt="0"/>
      <dgm:spPr/>
    </dgm:pt>
    <dgm:pt modelId="{DCD7E902-E969-4FAA-A515-D298D13BA32A}" type="pres">
      <dgm:prSet presAssocID="{C5146535-FD3D-4589-98A3-623B8DA4B8DB}" presName="background" presStyleLbl="node0" presStyleIdx="1" presStyleCnt="3"/>
      <dgm:spPr/>
    </dgm:pt>
    <dgm:pt modelId="{1ACBE3B5-193C-4B52-9C8B-E8BEA70A12A6}" type="pres">
      <dgm:prSet presAssocID="{C5146535-FD3D-4589-98A3-623B8DA4B8DB}" presName="text" presStyleLbl="fgAcc0" presStyleIdx="1" presStyleCnt="3">
        <dgm:presLayoutVars>
          <dgm:chPref val="3"/>
        </dgm:presLayoutVars>
      </dgm:prSet>
      <dgm:spPr/>
    </dgm:pt>
    <dgm:pt modelId="{4D03E9DC-3387-4618-B7BE-084BDD400FA3}" type="pres">
      <dgm:prSet presAssocID="{C5146535-FD3D-4589-98A3-623B8DA4B8DB}" presName="hierChild2" presStyleCnt="0"/>
      <dgm:spPr/>
    </dgm:pt>
    <dgm:pt modelId="{B8C132CC-9EFD-49A6-AABE-408FC0DAC573}" type="pres">
      <dgm:prSet presAssocID="{7EEC8067-96EF-4BE0-8BE3-BA59ED78A31F}" presName="Name10" presStyleLbl="parChTrans1D2" presStyleIdx="1" presStyleCnt="3"/>
      <dgm:spPr/>
    </dgm:pt>
    <dgm:pt modelId="{F2543A9A-CCBB-4F71-AFD0-7500245411D5}" type="pres">
      <dgm:prSet presAssocID="{E80CA270-6C90-4E17-ACEA-46B56AD54DD1}" presName="hierRoot2" presStyleCnt="0"/>
      <dgm:spPr/>
    </dgm:pt>
    <dgm:pt modelId="{A0B43B95-425D-47B7-AF29-33AB940F3B5D}" type="pres">
      <dgm:prSet presAssocID="{E80CA270-6C90-4E17-ACEA-46B56AD54DD1}" presName="composite2" presStyleCnt="0"/>
      <dgm:spPr/>
    </dgm:pt>
    <dgm:pt modelId="{7BCE0A2B-DCCB-43DF-8981-FC1D07CA8E8F}" type="pres">
      <dgm:prSet presAssocID="{E80CA270-6C90-4E17-ACEA-46B56AD54DD1}" presName="background2" presStyleLbl="node2" presStyleIdx="1" presStyleCnt="3"/>
      <dgm:spPr/>
    </dgm:pt>
    <dgm:pt modelId="{4AC7F84E-3128-4520-A6C8-F86284391261}" type="pres">
      <dgm:prSet presAssocID="{E80CA270-6C90-4E17-ACEA-46B56AD54DD1}" presName="text2" presStyleLbl="fgAcc2" presStyleIdx="1" presStyleCnt="3">
        <dgm:presLayoutVars>
          <dgm:chPref val="3"/>
        </dgm:presLayoutVars>
      </dgm:prSet>
      <dgm:spPr/>
    </dgm:pt>
    <dgm:pt modelId="{C89BABE3-F8C4-4AA3-975E-A2160ED54234}" type="pres">
      <dgm:prSet presAssocID="{E80CA270-6C90-4E17-ACEA-46B56AD54DD1}" presName="hierChild3" presStyleCnt="0"/>
      <dgm:spPr/>
    </dgm:pt>
    <dgm:pt modelId="{D43C6498-BF5F-4E80-84E0-54A7A510B570}" type="pres">
      <dgm:prSet presAssocID="{09C152DA-7620-4852-8162-A77EC3609F3F}" presName="hierRoot1" presStyleCnt="0"/>
      <dgm:spPr/>
    </dgm:pt>
    <dgm:pt modelId="{A580FBDA-E8D7-4C63-B5AC-F921735870D5}" type="pres">
      <dgm:prSet presAssocID="{09C152DA-7620-4852-8162-A77EC3609F3F}" presName="composite" presStyleCnt="0"/>
      <dgm:spPr/>
    </dgm:pt>
    <dgm:pt modelId="{CD61CA27-31EE-4F8A-9ED0-15A61A865198}" type="pres">
      <dgm:prSet presAssocID="{09C152DA-7620-4852-8162-A77EC3609F3F}" presName="background" presStyleLbl="node0" presStyleIdx="2" presStyleCnt="3"/>
      <dgm:spPr/>
    </dgm:pt>
    <dgm:pt modelId="{E67EFC62-E860-4663-9713-1A522015D4AA}" type="pres">
      <dgm:prSet presAssocID="{09C152DA-7620-4852-8162-A77EC3609F3F}" presName="text" presStyleLbl="fgAcc0" presStyleIdx="2" presStyleCnt="3">
        <dgm:presLayoutVars>
          <dgm:chPref val="3"/>
        </dgm:presLayoutVars>
      </dgm:prSet>
      <dgm:spPr/>
    </dgm:pt>
    <dgm:pt modelId="{845C64F1-216D-4485-8A35-0CD4C2AFADF5}" type="pres">
      <dgm:prSet presAssocID="{09C152DA-7620-4852-8162-A77EC3609F3F}" presName="hierChild2" presStyleCnt="0"/>
      <dgm:spPr/>
    </dgm:pt>
    <dgm:pt modelId="{AF2C00DB-BDCC-47D8-993B-67F829D590BE}" type="pres">
      <dgm:prSet presAssocID="{77D169C6-D77F-456D-B18B-D7BE016AD87A}" presName="Name10" presStyleLbl="parChTrans1D2" presStyleIdx="2" presStyleCnt="3"/>
      <dgm:spPr/>
    </dgm:pt>
    <dgm:pt modelId="{66DC3ACB-B55B-4B96-A91B-E370A5A88C46}" type="pres">
      <dgm:prSet presAssocID="{6C8937BE-93F8-4DED-8538-1C601DAEBA66}" presName="hierRoot2" presStyleCnt="0"/>
      <dgm:spPr/>
    </dgm:pt>
    <dgm:pt modelId="{99162249-564E-4969-8691-5E7B9B4D5B05}" type="pres">
      <dgm:prSet presAssocID="{6C8937BE-93F8-4DED-8538-1C601DAEBA66}" presName="composite2" presStyleCnt="0"/>
      <dgm:spPr/>
    </dgm:pt>
    <dgm:pt modelId="{7CF3BA3F-21F2-4F71-98FF-7B1C7AAF2D5D}" type="pres">
      <dgm:prSet presAssocID="{6C8937BE-93F8-4DED-8538-1C601DAEBA66}" presName="background2" presStyleLbl="node2" presStyleIdx="2" presStyleCnt="3"/>
      <dgm:spPr/>
    </dgm:pt>
    <dgm:pt modelId="{75AEC742-52FF-44D5-AC42-D6AF3A66BB5E}" type="pres">
      <dgm:prSet presAssocID="{6C8937BE-93F8-4DED-8538-1C601DAEBA66}" presName="text2" presStyleLbl="fgAcc2" presStyleIdx="2" presStyleCnt="3">
        <dgm:presLayoutVars>
          <dgm:chPref val="3"/>
        </dgm:presLayoutVars>
      </dgm:prSet>
      <dgm:spPr/>
    </dgm:pt>
    <dgm:pt modelId="{E7BAB419-5365-4366-95C3-AFBEDE934683}" type="pres">
      <dgm:prSet presAssocID="{6C8937BE-93F8-4DED-8538-1C601DAEBA66}" presName="hierChild3" presStyleCnt="0"/>
      <dgm:spPr/>
    </dgm:pt>
  </dgm:ptLst>
  <dgm:cxnLst>
    <dgm:cxn modelId="{0DA34304-C95F-4272-89CC-F985DA90339C}" type="presOf" srcId="{7EEC8067-96EF-4BE0-8BE3-BA59ED78A31F}" destId="{B8C132CC-9EFD-49A6-AABE-408FC0DAC573}" srcOrd="0" destOrd="0" presId="urn:microsoft.com/office/officeart/2005/8/layout/hierarchy1"/>
    <dgm:cxn modelId="{8C5B110A-FBC3-4CBF-BED2-413E87D4DAD5}" srcId="{8DB5D7D5-6A1C-4ABC-8850-759A9D876047}" destId="{96262926-A67D-4E4E-9515-5EBC67F0B634}" srcOrd="0" destOrd="0" parTransId="{EC74E552-C501-4B0E-9400-E8B410F53D50}" sibTransId="{1DA7ACEB-F642-43C1-BCB5-F580B9B985B9}"/>
    <dgm:cxn modelId="{592EBA1D-3D97-465B-B4D4-3E7587EBEC68}" type="presOf" srcId="{96262926-A67D-4E4E-9515-5EBC67F0B634}" destId="{8170B4F8-C0D5-4DD0-B0C6-6F765B2601F7}" srcOrd="0" destOrd="0" presId="urn:microsoft.com/office/officeart/2005/8/layout/hierarchy1"/>
    <dgm:cxn modelId="{35FCE75C-C651-4D33-A7BF-380EFB61C5F8}" type="presOf" srcId="{77D169C6-D77F-456D-B18B-D7BE016AD87A}" destId="{AF2C00DB-BDCC-47D8-993B-67F829D590BE}" srcOrd="0" destOrd="0" presId="urn:microsoft.com/office/officeart/2005/8/layout/hierarchy1"/>
    <dgm:cxn modelId="{B6B03F67-7C85-4915-A9D6-26AA9637E64C}" type="presOf" srcId="{EC74E552-C501-4B0E-9400-E8B410F53D50}" destId="{EA493EA3-A109-44B1-900A-B495A4A2A10D}" srcOrd="0" destOrd="0" presId="urn:microsoft.com/office/officeart/2005/8/layout/hierarchy1"/>
    <dgm:cxn modelId="{57555A68-60AE-4743-A055-557670D0FA81}" type="presOf" srcId="{6C8937BE-93F8-4DED-8538-1C601DAEBA66}" destId="{75AEC742-52FF-44D5-AC42-D6AF3A66BB5E}" srcOrd="0" destOrd="0" presId="urn:microsoft.com/office/officeart/2005/8/layout/hierarchy1"/>
    <dgm:cxn modelId="{C4BC884F-131A-49EB-A5FA-F1B19C9A35E6}" type="presOf" srcId="{8DB5D7D5-6A1C-4ABC-8850-759A9D876047}" destId="{07BB1809-C248-49AD-BAF3-08D8CAC67812}" srcOrd="0" destOrd="0" presId="urn:microsoft.com/office/officeart/2005/8/layout/hierarchy1"/>
    <dgm:cxn modelId="{7E6C2275-7300-4DA9-B36B-ADEC7BDD1639}" type="presOf" srcId="{E80CA270-6C90-4E17-ACEA-46B56AD54DD1}" destId="{4AC7F84E-3128-4520-A6C8-F86284391261}" srcOrd="0" destOrd="0" presId="urn:microsoft.com/office/officeart/2005/8/layout/hierarchy1"/>
    <dgm:cxn modelId="{8EBF857E-7408-4941-91E4-293B0F59EEF7}" srcId="{6A70FD8F-0050-42E3-8B3A-6ED7CFB9852E}" destId="{C5146535-FD3D-4589-98A3-623B8DA4B8DB}" srcOrd="1" destOrd="0" parTransId="{20848F78-EC70-4162-96CE-CC68006930F0}" sibTransId="{7A3CCAF8-AC3A-401E-AEDD-44BBC1AA9C31}"/>
    <dgm:cxn modelId="{23ECAC8B-17A4-4883-AA0E-06D66B7E788A}" srcId="{6A70FD8F-0050-42E3-8B3A-6ED7CFB9852E}" destId="{09C152DA-7620-4852-8162-A77EC3609F3F}" srcOrd="2" destOrd="0" parTransId="{9F6D14C0-6C82-4CBD-8D6D-B0E117B6F2ED}" sibTransId="{0AE8D36D-0F0F-4206-AE39-0A2D73987B68}"/>
    <dgm:cxn modelId="{F4C42E93-5F25-4421-82E5-4884F500977F}" type="presOf" srcId="{09C152DA-7620-4852-8162-A77EC3609F3F}" destId="{E67EFC62-E860-4663-9713-1A522015D4AA}" srcOrd="0" destOrd="0" presId="urn:microsoft.com/office/officeart/2005/8/layout/hierarchy1"/>
    <dgm:cxn modelId="{0E3831CF-FC58-4643-9C04-73928A0B9111}" type="presOf" srcId="{6A70FD8F-0050-42E3-8B3A-6ED7CFB9852E}" destId="{35D285C6-D767-43FC-A1EB-DD78BA5F4CF3}" srcOrd="0" destOrd="0" presId="urn:microsoft.com/office/officeart/2005/8/layout/hierarchy1"/>
    <dgm:cxn modelId="{FAA8D3DD-12E8-457D-9144-B037C5678347}" srcId="{09C152DA-7620-4852-8162-A77EC3609F3F}" destId="{6C8937BE-93F8-4DED-8538-1C601DAEBA66}" srcOrd="0" destOrd="0" parTransId="{77D169C6-D77F-456D-B18B-D7BE016AD87A}" sibTransId="{A97BE953-FA9D-4BA6-A92C-494DB1F3BA59}"/>
    <dgm:cxn modelId="{C5202EE1-10E9-4076-9D55-9E0CF8B152AF}" srcId="{6A70FD8F-0050-42E3-8B3A-6ED7CFB9852E}" destId="{8DB5D7D5-6A1C-4ABC-8850-759A9D876047}" srcOrd="0" destOrd="0" parTransId="{D8874F40-D7B0-41DE-BB6F-A6014FEAB2D7}" sibTransId="{BD6E0A2E-99C8-4F5A-971A-CD211D1099FF}"/>
    <dgm:cxn modelId="{170C5FEA-2B5C-4C3B-ADE4-BED56E46A768}" type="presOf" srcId="{C5146535-FD3D-4589-98A3-623B8DA4B8DB}" destId="{1ACBE3B5-193C-4B52-9C8B-E8BEA70A12A6}" srcOrd="0" destOrd="0" presId="urn:microsoft.com/office/officeart/2005/8/layout/hierarchy1"/>
    <dgm:cxn modelId="{2DC28DF8-5C1B-4F53-A4C1-D5B63FB54BAF}" srcId="{C5146535-FD3D-4589-98A3-623B8DA4B8DB}" destId="{E80CA270-6C90-4E17-ACEA-46B56AD54DD1}" srcOrd="0" destOrd="0" parTransId="{7EEC8067-96EF-4BE0-8BE3-BA59ED78A31F}" sibTransId="{1AFE46E5-6B07-4894-8ECB-21BD7E7B8AF1}"/>
    <dgm:cxn modelId="{A9B697EC-D3FA-491F-ADB7-639606610D2F}" type="presParOf" srcId="{35D285C6-D767-43FC-A1EB-DD78BA5F4CF3}" destId="{8A195ACD-E2AC-4CDE-8353-031B02DA55E0}" srcOrd="0" destOrd="0" presId="urn:microsoft.com/office/officeart/2005/8/layout/hierarchy1"/>
    <dgm:cxn modelId="{D23008A6-70F9-49F4-8BA9-8ACF6FDE90B4}" type="presParOf" srcId="{8A195ACD-E2AC-4CDE-8353-031B02DA55E0}" destId="{76F541A0-BBAE-4B25-B000-2BA8FB2AA510}" srcOrd="0" destOrd="0" presId="urn:microsoft.com/office/officeart/2005/8/layout/hierarchy1"/>
    <dgm:cxn modelId="{B1779CDF-D5F5-4A0B-A29C-BD70E2DB466C}" type="presParOf" srcId="{76F541A0-BBAE-4B25-B000-2BA8FB2AA510}" destId="{F076FAC2-A0AE-476D-BAA0-AD635B9CD223}" srcOrd="0" destOrd="0" presId="urn:microsoft.com/office/officeart/2005/8/layout/hierarchy1"/>
    <dgm:cxn modelId="{52220228-E6B6-484E-8AC5-4016BB9DAAD8}" type="presParOf" srcId="{76F541A0-BBAE-4B25-B000-2BA8FB2AA510}" destId="{07BB1809-C248-49AD-BAF3-08D8CAC67812}" srcOrd="1" destOrd="0" presId="urn:microsoft.com/office/officeart/2005/8/layout/hierarchy1"/>
    <dgm:cxn modelId="{DBA7E7D4-77A6-463F-A7C8-914B87B5F6D2}" type="presParOf" srcId="{8A195ACD-E2AC-4CDE-8353-031B02DA55E0}" destId="{C9730213-E410-4C05-8E85-CB449AB3B033}" srcOrd="1" destOrd="0" presId="urn:microsoft.com/office/officeart/2005/8/layout/hierarchy1"/>
    <dgm:cxn modelId="{67274F5D-E3BF-43F9-8F29-27EF6C25D6C1}" type="presParOf" srcId="{C9730213-E410-4C05-8E85-CB449AB3B033}" destId="{EA493EA3-A109-44B1-900A-B495A4A2A10D}" srcOrd="0" destOrd="0" presId="urn:microsoft.com/office/officeart/2005/8/layout/hierarchy1"/>
    <dgm:cxn modelId="{86919217-7AA0-459D-B21D-CF47805F502B}" type="presParOf" srcId="{C9730213-E410-4C05-8E85-CB449AB3B033}" destId="{9B240757-7810-426A-8591-28057910E800}" srcOrd="1" destOrd="0" presId="urn:microsoft.com/office/officeart/2005/8/layout/hierarchy1"/>
    <dgm:cxn modelId="{6FA80CF2-7CEF-47A3-984E-AD0518FCC4DA}" type="presParOf" srcId="{9B240757-7810-426A-8591-28057910E800}" destId="{7DC0875A-524E-4952-B651-231828B9C06D}" srcOrd="0" destOrd="0" presId="urn:microsoft.com/office/officeart/2005/8/layout/hierarchy1"/>
    <dgm:cxn modelId="{C9FA6190-2CD6-4C14-8FC9-19A2917D0850}" type="presParOf" srcId="{7DC0875A-524E-4952-B651-231828B9C06D}" destId="{59589BC1-0A90-4A3C-BD78-D767EEEF6666}" srcOrd="0" destOrd="0" presId="urn:microsoft.com/office/officeart/2005/8/layout/hierarchy1"/>
    <dgm:cxn modelId="{8F272541-3586-4A8C-8CEA-29AB7243CFF8}" type="presParOf" srcId="{7DC0875A-524E-4952-B651-231828B9C06D}" destId="{8170B4F8-C0D5-4DD0-B0C6-6F765B2601F7}" srcOrd="1" destOrd="0" presId="urn:microsoft.com/office/officeart/2005/8/layout/hierarchy1"/>
    <dgm:cxn modelId="{C8F7D300-D200-44D4-A8F3-667C64EBEFE2}" type="presParOf" srcId="{9B240757-7810-426A-8591-28057910E800}" destId="{17EA9CD3-9260-4A5F-BF17-2EF64A61536A}" srcOrd="1" destOrd="0" presId="urn:microsoft.com/office/officeart/2005/8/layout/hierarchy1"/>
    <dgm:cxn modelId="{5283DBC7-C26C-4A49-A5D4-81FEC29EEC9B}" type="presParOf" srcId="{35D285C6-D767-43FC-A1EB-DD78BA5F4CF3}" destId="{C7312E1F-FFCC-416C-B63A-17B2396C1DC9}" srcOrd="1" destOrd="0" presId="urn:microsoft.com/office/officeart/2005/8/layout/hierarchy1"/>
    <dgm:cxn modelId="{68BAE5AB-0E07-4819-9656-168E5A2DD14C}" type="presParOf" srcId="{C7312E1F-FFCC-416C-B63A-17B2396C1DC9}" destId="{A22A914A-B896-4A56-823C-6BB54786A59E}" srcOrd="0" destOrd="0" presId="urn:microsoft.com/office/officeart/2005/8/layout/hierarchy1"/>
    <dgm:cxn modelId="{741B9A7C-69E7-4F71-94EA-0AA418C78A61}" type="presParOf" srcId="{A22A914A-B896-4A56-823C-6BB54786A59E}" destId="{DCD7E902-E969-4FAA-A515-D298D13BA32A}" srcOrd="0" destOrd="0" presId="urn:microsoft.com/office/officeart/2005/8/layout/hierarchy1"/>
    <dgm:cxn modelId="{507B1231-F177-4187-BF0F-EF7D5E3C23B2}" type="presParOf" srcId="{A22A914A-B896-4A56-823C-6BB54786A59E}" destId="{1ACBE3B5-193C-4B52-9C8B-E8BEA70A12A6}" srcOrd="1" destOrd="0" presId="urn:microsoft.com/office/officeart/2005/8/layout/hierarchy1"/>
    <dgm:cxn modelId="{DEDD1694-5599-490D-AE26-0C1B9C770A3B}" type="presParOf" srcId="{C7312E1F-FFCC-416C-B63A-17B2396C1DC9}" destId="{4D03E9DC-3387-4618-B7BE-084BDD400FA3}" srcOrd="1" destOrd="0" presId="urn:microsoft.com/office/officeart/2005/8/layout/hierarchy1"/>
    <dgm:cxn modelId="{C700FE3E-266F-4C33-A7DA-B1AF57E8190B}" type="presParOf" srcId="{4D03E9DC-3387-4618-B7BE-084BDD400FA3}" destId="{B8C132CC-9EFD-49A6-AABE-408FC0DAC573}" srcOrd="0" destOrd="0" presId="urn:microsoft.com/office/officeart/2005/8/layout/hierarchy1"/>
    <dgm:cxn modelId="{9565764C-04F5-42EE-8943-2585EFB55E5D}" type="presParOf" srcId="{4D03E9DC-3387-4618-B7BE-084BDD400FA3}" destId="{F2543A9A-CCBB-4F71-AFD0-7500245411D5}" srcOrd="1" destOrd="0" presId="urn:microsoft.com/office/officeart/2005/8/layout/hierarchy1"/>
    <dgm:cxn modelId="{267040CA-C325-4B9C-8909-A234F5006870}" type="presParOf" srcId="{F2543A9A-CCBB-4F71-AFD0-7500245411D5}" destId="{A0B43B95-425D-47B7-AF29-33AB940F3B5D}" srcOrd="0" destOrd="0" presId="urn:microsoft.com/office/officeart/2005/8/layout/hierarchy1"/>
    <dgm:cxn modelId="{A9DBA2F2-6955-425D-AA7A-09EDBE3A2050}" type="presParOf" srcId="{A0B43B95-425D-47B7-AF29-33AB940F3B5D}" destId="{7BCE0A2B-DCCB-43DF-8981-FC1D07CA8E8F}" srcOrd="0" destOrd="0" presId="urn:microsoft.com/office/officeart/2005/8/layout/hierarchy1"/>
    <dgm:cxn modelId="{01811F3A-8B4F-4857-91B7-7822A6354114}" type="presParOf" srcId="{A0B43B95-425D-47B7-AF29-33AB940F3B5D}" destId="{4AC7F84E-3128-4520-A6C8-F86284391261}" srcOrd="1" destOrd="0" presId="urn:microsoft.com/office/officeart/2005/8/layout/hierarchy1"/>
    <dgm:cxn modelId="{4A64ABEF-D1E1-4A58-BCDB-B8CF6D251197}" type="presParOf" srcId="{F2543A9A-CCBB-4F71-AFD0-7500245411D5}" destId="{C89BABE3-F8C4-4AA3-975E-A2160ED54234}" srcOrd="1" destOrd="0" presId="urn:microsoft.com/office/officeart/2005/8/layout/hierarchy1"/>
    <dgm:cxn modelId="{C46B4443-BD5C-4927-8F06-DBA788D3AFEF}" type="presParOf" srcId="{35D285C6-D767-43FC-A1EB-DD78BA5F4CF3}" destId="{D43C6498-BF5F-4E80-84E0-54A7A510B570}" srcOrd="2" destOrd="0" presId="urn:microsoft.com/office/officeart/2005/8/layout/hierarchy1"/>
    <dgm:cxn modelId="{8098D854-7AD3-4331-BE84-F03F512F27AD}" type="presParOf" srcId="{D43C6498-BF5F-4E80-84E0-54A7A510B570}" destId="{A580FBDA-E8D7-4C63-B5AC-F921735870D5}" srcOrd="0" destOrd="0" presId="urn:microsoft.com/office/officeart/2005/8/layout/hierarchy1"/>
    <dgm:cxn modelId="{792A66B9-AA5B-4CC3-81E6-2A06A35B4819}" type="presParOf" srcId="{A580FBDA-E8D7-4C63-B5AC-F921735870D5}" destId="{CD61CA27-31EE-4F8A-9ED0-15A61A865198}" srcOrd="0" destOrd="0" presId="urn:microsoft.com/office/officeart/2005/8/layout/hierarchy1"/>
    <dgm:cxn modelId="{F3C76CC9-92DF-42AC-ADC4-086347C48FC1}" type="presParOf" srcId="{A580FBDA-E8D7-4C63-B5AC-F921735870D5}" destId="{E67EFC62-E860-4663-9713-1A522015D4AA}" srcOrd="1" destOrd="0" presId="urn:microsoft.com/office/officeart/2005/8/layout/hierarchy1"/>
    <dgm:cxn modelId="{8559EA48-9FA7-46F0-9CA6-800047398F4B}" type="presParOf" srcId="{D43C6498-BF5F-4E80-84E0-54A7A510B570}" destId="{845C64F1-216D-4485-8A35-0CD4C2AFADF5}" srcOrd="1" destOrd="0" presId="urn:microsoft.com/office/officeart/2005/8/layout/hierarchy1"/>
    <dgm:cxn modelId="{623A6004-D53E-4EC1-8FAA-5D858AF1A3FF}" type="presParOf" srcId="{845C64F1-216D-4485-8A35-0CD4C2AFADF5}" destId="{AF2C00DB-BDCC-47D8-993B-67F829D590BE}" srcOrd="0" destOrd="0" presId="urn:microsoft.com/office/officeart/2005/8/layout/hierarchy1"/>
    <dgm:cxn modelId="{23B47041-7BBD-464C-9C28-105B360376C6}" type="presParOf" srcId="{845C64F1-216D-4485-8A35-0CD4C2AFADF5}" destId="{66DC3ACB-B55B-4B96-A91B-E370A5A88C46}" srcOrd="1" destOrd="0" presId="urn:microsoft.com/office/officeart/2005/8/layout/hierarchy1"/>
    <dgm:cxn modelId="{31D7B556-8264-4CEA-9862-A865CF71D02E}" type="presParOf" srcId="{66DC3ACB-B55B-4B96-A91B-E370A5A88C46}" destId="{99162249-564E-4969-8691-5E7B9B4D5B05}" srcOrd="0" destOrd="0" presId="urn:microsoft.com/office/officeart/2005/8/layout/hierarchy1"/>
    <dgm:cxn modelId="{9D03F3C9-4F7E-4BBE-AFDE-010E587FB732}" type="presParOf" srcId="{99162249-564E-4969-8691-5E7B9B4D5B05}" destId="{7CF3BA3F-21F2-4F71-98FF-7B1C7AAF2D5D}" srcOrd="0" destOrd="0" presId="urn:microsoft.com/office/officeart/2005/8/layout/hierarchy1"/>
    <dgm:cxn modelId="{00B27AF6-9B1F-4D00-A237-5C97F18284AF}" type="presParOf" srcId="{99162249-564E-4969-8691-5E7B9B4D5B05}" destId="{75AEC742-52FF-44D5-AC42-D6AF3A66BB5E}" srcOrd="1" destOrd="0" presId="urn:microsoft.com/office/officeart/2005/8/layout/hierarchy1"/>
    <dgm:cxn modelId="{361D2E5E-68EC-462C-AC32-C37030FDFD63}" type="presParOf" srcId="{66DC3ACB-B55B-4B96-A91B-E370A5A88C46}" destId="{E7BAB419-5365-4366-95C3-AFBEDE9346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6DC701-FBF0-43CA-8A95-5C0CA3AACD7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2F445E-E119-484F-B994-AA1528FC2EA3}">
      <dgm:prSet/>
      <dgm:spPr/>
      <dgm:t>
        <a:bodyPr/>
        <a:lstStyle/>
        <a:p>
          <a:r>
            <a:rPr lang="en-GB"/>
            <a:t>Forming</a:t>
          </a:r>
          <a:endParaRPr lang="en-US"/>
        </a:p>
      </dgm:t>
    </dgm:pt>
    <dgm:pt modelId="{AF2F12B4-E16C-47E9-A587-CCEBC2144B5C}" type="parTrans" cxnId="{B226FBA4-E0CB-458A-8FD7-3FF6C85E1915}">
      <dgm:prSet/>
      <dgm:spPr/>
      <dgm:t>
        <a:bodyPr/>
        <a:lstStyle/>
        <a:p>
          <a:endParaRPr lang="en-US"/>
        </a:p>
      </dgm:t>
    </dgm:pt>
    <dgm:pt modelId="{5AE41E4E-9D84-4576-A1A6-1693E2AA6C41}" type="sibTrans" cxnId="{B226FBA4-E0CB-458A-8FD7-3FF6C85E1915}">
      <dgm:prSet/>
      <dgm:spPr/>
      <dgm:t>
        <a:bodyPr/>
        <a:lstStyle/>
        <a:p>
          <a:endParaRPr lang="en-US"/>
        </a:p>
      </dgm:t>
    </dgm:pt>
    <dgm:pt modelId="{92B6CEA3-9E3D-41C7-A590-24EE1A6D4CBB}">
      <dgm:prSet/>
      <dgm:spPr/>
      <dgm:t>
        <a:bodyPr/>
        <a:lstStyle/>
        <a:p>
          <a:r>
            <a:rPr lang="en-GB"/>
            <a:t>Storming</a:t>
          </a:r>
          <a:endParaRPr lang="en-US"/>
        </a:p>
      </dgm:t>
    </dgm:pt>
    <dgm:pt modelId="{DF853A52-1A2B-47C8-8C1E-EAF8A71D67C9}" type="parTrans" cxnId="{E21951A7-0C6A-457F-A43C-91DE7C4CF48A}">
      <dgm:prSet/>
      <dgm:spPr/>
      <dgm:t>
        <a:bodyPr/>
        <a:lstStyle/>
        <a:p>
          <a:endParaRPr lang="en-US"/>
        </a:p>
      </dgm:t>
    </dgm:pt>
    <dgm:pt modelId="{B4509C69-77AA-44E5-8379-D95D94350C74}" type="sibTrans" cxnId="{E21951A7-0C6A-457F-A43C-91DE7C4CF48A}">
      <dgm:prSet/>
      <dgm:spPr/>
      <dgm:t>
        <a:bodyPr/>
        <a:lstStyle/>
        <a:p>
          <a:endParaRPr lang="en-US"/>
        </a:p>
      </dgm:t>
    </dgm:pt>
    <dgm:pt modelId="{07648A17-6A87-48CC-8E39-23F187151831}">
      <dgm:prSet/>
      <dgm:spPr/>
      <dgm:t>
        <a:bodyPr/>
        <a:lstStyle/>
        <a:p>
          <a:r>
            <a:rPr lang="en-GB"/>
            <a:t>Norming</a:t>
          </a:r>
          <a:endParaRPr lang="en-US"/>
        </a:p>
      </dgm:t>
    </dgm:pt>
    <dgm:pt modelId="{1E23C61D-B4B6-464B-ABF0-C23954078325}" type="parTrans" cxnId="{08310650-CBEA-42A4-A432-D856B2F0A96F}">
      <dgm:prSet/>
      <dgm:spPr/>
      <dgm:t>
        <a:bodyPr/>
        <a:lstStyle/>
        <a:p>
          <a:endParaRPr lang="en-US"/>
        </a:p>
      </dgm:t>
    </dgm:pt>
    <dgm:pt modelId="{FE52DE82-3067-42BA-972E-7CD7D504A4C9}" type="sibTrans" cxnId="{08310650-CBEA-42A4-A432-D856B2F0A96F}">
      <dgm:prSet/>
      <dgm:spPr/>
      <dgm:t>
        <a:bodyPr/>
        <a:lstStyle/>
        <a:p>
          <a:endParaRPr lang="en-US"/>
        </a:p>
      </dgm:t>
    </dgm:pt>
    <dgm:pt modelId="{54B4B26D-5F8C-43D7-A662-FBE051D048AC}">
      <dgm:prSet/>
      <dgm:spPr/>
      <dgm:t>
        <a:bodyPr/>
        <a:lstStyle/>
        <a:p>
          <a:r>
            <a:rPr lang="en-GB"/>
            <a:t>Performing</a:t>
          </a:r>
          <a:endParaRPr lang="en-US"/>
        </a:p>
      </dgm:t>
    </dgm:pt>
    <dgm:pt modelId="{2A7DFA31-EF47-47C3-B64B-1CC08C31918A}" type="parTrans" cxnId="{6BFE53DE-C4FF-4792-A0C9-A93EB72DC024}">
      <dgm:prSet/>
      <dgm:spPr/>
      <dgm:t>
        <a:bodyPr/>
        <a:lstStyle/>
        <a:p>
          <a:endParaRPr lang="en-US"/>
        </a:p>
      </dgm:t>
    </dgm:pt>
    <dgm:pt modelId="{D1503DB6-29B7-4524-8E24-14D7D449FB04}" type="sibTrans" cxnId="{6BFE53DE-C4FF-4792-A0C9-A93EB72DC024}">
      <dgm:prSet/>
      <dgm:spPr/>
      <dgm:t>
        <a:bodyPr/>
        <a:lstStyle/>
        <a:p>
          <a:endParaRPr lang="en-US"/>
        </a:p>
      </dgm:t>
    </dgm:pt>
    <dgm:pt modelId="{6C57610E-1B54-498E-A5DD-740AD595956D}" type="pres">
      <dgm:prSet presAssocID="{3D6DC701-FBF0-43CA-8A95-5C0CA3AACD78}" presName="root" presStyleCnt="0">
        <dgm:presLayoutVars>
          <dgm:dir/>
          <dgm:resizeHandles val="exact"/>
        </dgm:presLayoutVars>
      </dgm:prSet>
      <dgm:spPr/>
    </dgm:pt>
    <dgm:pt modelId="{061CBA35-95DC-4A56-BA29-06C0C6CB7C27}" type="pres">
      <dgm:prSet presAssocID="{C12F445E-E119-484F-B994-AA1528FC2EA3}" presName="compNode" presStyleCnt="0"/>
      <dgm:spPr/>
    </dgm:pt>
    <dgm:pt modelId="{17B2180E-DEA2-4442-BBEF-DD44BC6D4192}" type="pres">
      <dgm:prSet presAssocID="{C12F445E-E119-484F-B994-AA1528FC2E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mboo"/>
        </a:ext>
      </dgm:extLst>
    </dgm:pt>
    <dgm:pt modelId="{61D404B4-DF4F-4FA2-BB49-B1A13CDEDB86}" type="pres">
      <dgm:prSet presAssocID="{C12F445E-E119-484F-B994-AA1528FC2EA3}" presName="spaceRect" presStyleCnt="0"/>
      <dgm:spPr/>
    </dgm:pt>
    <dgm:pt modelId="{0C42F484-1101-4F67-AF10-987608538D58}" type="pres">
      <dgm:prSet presAssocID="{C12F445E-E119-484F-B994-AA1528FC2EA3}" presName="textRect" presStyleLbl="revTx" presStyleIdx="0" presStyleCnt="4">
        <dgm:presLayoutVars>
          <dgm:chMax val="1"/>
          <dgm:chPref val="1"/>
        </dgm:presLayoutVars>
      </dgm:prSet>
      <dgm:spPr/>
    </dgm:pt>
    <dgm:pt modelId="{F997A91A-38A4-4BF6-A691-D64A2A40D156}" type="pres">
      <dgm:prSet presAssocID="{5AE41E4E-9D84-4576-A1A6-1693E2AA6C41}" presName="sibTrans" presStyleCnt="0"/>
      <dgm:spPr/>
    </dgm:pt>
    <dgm:pt modelId="{A2899A0C-E11D-43E6-9C32-9DA7E7272CA5}" type="pres">
      <dgm:prSet presAssocID="{92B6CEA3-9E3D-41C7-A590-24EE1A6D4CBB}" presName="compNode" presStyleCnt="0"/>
      <dgm:spPr/>
    </dgm:pt>
    <dgm:pt modelId="{ED00363A-81EE-44E3-9757-54735811AE20}" type="pres">
      <dgm:prSet presAssocID="{92B6CEA3-9E3D-41C7-A590-24EE1A6D4CB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FD3C9792-0E59-4974-AB3D-34042B7CC315}" type="pres">
      <dgm:prSet presAssocID="{92B6CEA3-9E3D-41C7-A590-24EE1A6D4CBB}" presName="spaceRect" presStyleCnt="0"/>
      <dgm:spPr/>
    </dgm:pt>
    <dgm:pt modelId="{F0C349A8-88D6-4DAA-A472-387CFF924C0E}" type="pres">
      <dgm:prSet presAssocID="{92B6CEA3-9E3D-41C7-A590-24EE1A6D4CBB}" presName="textRect" presStyleLbl="revTx" presStyleIdx="1" presStyleCnt="4">
        <dgm:presLayoutVars>
          <dgm:chMax val="1"/>
          <dgm:chPref val="1"/>
        </dgm:presLayoutVars>
      </dgm:prSet>
      <dgm:spPr/>
    </dgm:pt>
    <dgm:pt modelId="{BB175792-348F-4F13-8B37-E68A3FCDF13C}" type="pres">
      <dgm:prSet presAssocID="{B4509C69-77AA-44E5-8379-D95D94350C74}" presName="sibTrans" presStyleCnt="0"/>
      <dgm:spPr/>
    </dgm:pt>
    <dgm:pt modelId="{5206FB40-E216-461F-B300-5B73EC3329AD}" type="pres">
      <dgm:prSet presAssocID="{07648A17-6A87-48CC-8E39-23F187151831}" presName="compNode" presStyleCnt="0"/>
      <dgm:spPr/>
    </dgm:pt>
    <dgm:pt modelId="{6FEF06AA-40CD-4BFC-B007-5DD9EF0A1C13}" type="pres">
      <dgm:prSet presAssocID="{07648A17-6A87-48CC-8E39-23F18715183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75FC16A0-3EA5-4613-A126-38F44405C5C7}" type="pres">
      <dgm:prSet presAssocID="{07648A17-6A87-48CC-8E39-23F187151831}" presName="spaceRect" presStyleCnt="0"/>
      <dgm:spPr/>
    </dgm:pt>
    <dgm:pt modelId="{9FB6A5C9-BC15-4397-8A30-8FF9BEC8A9C2}" type="pres">
      <dgm:prSet presAssocID="{07648A17-6A87-48CC-8E39-23F187151831}" presName="textRect" presStyleLbl="revTx" presStyleIdx="2" presStyleCnt="4">
        <dgm:presLayoutVars>
          <dgm:chMax val="1"/>
          <dgm:chPref val="1"/>
        </dgm:presLayoutVars>
      </dgm:prSet>
      <dgm:spPr/>
    </dgm:pt>
    <dgm:pt modelId="{7E08AE96-6517-4645-9800-62B034FA8557}" type="pres">
      <dgm:prSet presAssocID="{FE52DE82-3067-42BA-972E-7CD7D504A4C9}" presName="sibTrans" presStyleCnt="0"/>
      <dgm:spPr/>
    </dgm:pt>
    <dgm:pt modelId="{449B493C-E50A-47E9-891C-22E60CAB7770}" type="pres">
      <dgm:prSet presAssocID="{54B4B26D-5F8C-43D7-A662-FBE051D048AC}" presName="compNode" presStyleCnt="0"/>
      <dgm:spPr/>
    </dgm:pt>
    <dgm:pt modelId="{B965BEF0-E6D2-42D8-A817-637A711068C2}" type="pres">
      <dgm:prSet presAssocID="{54B4B26D-5F8C-43D7-A662-FBE051D048A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4E0369A-672D-420A-B216-C14765F44D53}" type="pres">
      <dgm:prSet presAssocID="{54B4B26D-5F8C-43D7-A662-FBE051D048AC}" presName="spaceRect" presStyleCnt="0"/>
      <dgm:spPr/>
    </dgm:pt>
    <dgm:pt modelId="{9E89AE6C-A1BC-46A3-87B7-6354BCDB1C76}" type="pres">
      <dgm:prSet presAssocID="{54B4B26D-5F8C-43D7-A662-FBE051D048A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5C62A3D-17E1-44FE-B972-7A6A3511C7AC}" type="presOf" srcId="{07648A17-6A87-48CC-8E39-23F187151831}" destId="{9FB6A5C9-BC15-4397-8A30-8FF9BEC8A9C2}" srcOrd="0" destOrd="0" presId="urn:microsoft.com/office/officeart/2018/2/layout/IconLabelList"/>
    <dgm:cxn modelId="{43984E63-DEDC-45F8-BCED-277A7546E873}" type="presOf" srcId="{54B4B26D-5F8C-43D7-A662-FBE051D048AC}" destId="{9E89AE6C-A1BC-46A3-87B7-6354BCDB1C76}" srcOrd="0" destOrd="0" presId="urn:microsoft.com/office/officeart/2018/2/layout/IconLabelList"/>
    <dgm:cxn modelId="{9993C74D-3131-4E9A-899B-DAE92B459FC1}" type="presOf" srcId="{C12F445E-E119-484F-B994-AA1528FC2EA3}" destId="{0C42F484-1101-4F67-AF10-987608538D58}" srcOrd="0" destOrd="0" presId="urn:microsoft.com/office/officeart/2018/2/layout/IconLabelList"/>
    <dgm:cxn modelId="{08310650-CBEA-42A4-A432-D856B2F0A96F}" srcId="{3D6DC701-FBF0-43CA-8A95-5C0CA3AACD78}" destId="{07648A17-6A87-48CC-8E39-23F187151831}" srcOrd="2" destOrd="0" parTransId="{1E23C61D-B4B6-464B-ABF0-C23954078325}" sibTransId="{FE52DE82-3067-42BA-972E-7CD7D504A4C9}"/>
    <dgm:cxn modelId="{B226FBA4-E0CB-458A-8FD7-3FF6C85E1915}" srcId="{3D6DC701-FBF0-43CA-8A95-5C0CA3AACD78}" destId="{C12F445E-E119-484F-B994-AA1528FC2EA3}" srcOrd="0" destOrd="0" parTransId="{AF2F12B4-E16C-47E9-A587-CCEBC2144B5C}" sibTransId="{5AE41E4E-9D84-4576-A1A6-1693E2AA6C41}"/>
    <dgm:cxn modelId="{E21951A7-0C6A-457F-A43C-91DE7C4CF48A}" srcId="{3D6DC701-FBF0-43CA-8A95-5C0CA3AACD78}" destId="{92B6CEA3-9E3D-41C7-A590-24EE1A6D4CBB}" srcOrd="1" destOrd="0" parTransId="{DF853A52-1A2B-47C8-8C1E-EAF8A71D67C9}" sibTransId="{B4509C69-77AA-44E5-8379-D95D94350C74}"/>
    <dgm:cxn modelId="{92D961C0-6A50-49C4-A6B0-7F57660968A2}" type="presOf" srcId="{3D6DC701-FBF0-43CA-8A95-5C0CA3AACD78}" destId="{6C57610E-1B54-498E-A5DD-740AD595956D}" srcOrd="0" destOrd="0" presId="urn:microsoft.com/office/officeart/2018/2/layout/IconLabelList"/>
    <dgm:cxn modelId="{6BFE53DE-C4FF-4792-A0C9-A93EB72DC024}" srcId="{3D6DC701-FBF0-43CA-8A95-5C0CA3AACD78}" destId="{54B4B26D-5F8C-43D7-A662-FBE051D048AC}" srcOrd="3" destOrd="0" parTransId="{2A7DFA31-EF47-47C3-B64B-1CC08C31918A}" sibTransId="{D1503DB6-29B7-4524-8E24-14D7D449FB04}"/>
    <dgm:cxn modelId="{DB1805F7-383E-4310-81C2-878CDA9101AD}" type="presOf" srcId="{92B6CEA3-9E3D-41C7-A590-24EE1A6D4CBB}" destId="{F0C349A8-88D6-4DAA-A472-387CFF924C0E}" srcOrd="0" destOrd="0" presId="urn:microsoft.com/office/officeart/2018/2/layout/IconLabelList"/>
    <dgm:cxn modelId="{1223E932-E25C-4815-B5FD-FB8AC08F91D6}" type="presParOf" srcId="{6C57610E-1B54-498E-A5DD-740AD595956D}" destId="{061CBA35-95DC-4A56-BA29-06C0C6CB7C27}" srcOrd="0" destOrd="0" presId="urn:microsoft.com/office/officeart/2018/2/layout/IconLabelList"/>
    <dgm:cxn modelId="{6A2F627F-247E-425A-83AA-3B39DE2E4B7F}" type="presParOf" srcId="{061CBA35-95DC-4A56-BA29-06C0C6CB7C27}" destId="{17B2180E-DEA2-4442-BBEF-DD44BC6D4192}" srcOrd="0" destOrd="0" presId="urn:microsoft.com/office/officeart/2018/2/layout/IconLabelList"/>
    <dgm:cxn modelId="{FFC7A238-8DE2-4B90-ADCD-3B92593366FE}" type="presParOf" srcId="{061CBA35-95DC-4A56-BA29-06C0C6CB7C27}" destId="{61D404B4-DF4F-4FA2-BB49-B1A13CDEDB86}" srcOrd="1" destOrd="0" presId="urn:microsoft.com/office/officeart/2018/2/layout/IconLabelList"/>
    <dgm:cxn modelId="{1DDAA311-5F2E-407C-8800-2ED50EBB7239}" type="presParOf" srcId="{061CBA35-95DC-4A56-BA29-06C0C6CB7C27}" destId="{0C42F484-1101-4F67-AF10-987608538D58}" srcOrd="2" destOrd="0" presId="urn:microsoft.com/office/officeart/2018/2/layout/IconLabelList"/>
    <dgm:cxn modelId="{CA7E1E4F-746A-4979-9BE7-4FF286EC3CA0}" type="presParOf" srcId="{6C57610E-1B54-498E-A5DD-740AD595956D}" destId="{F997A91A-38A4-4BF6-A691-D64A2A40D156}" srcOrd="1" destOrd="0" presId="urn:microsoft.com/office/officeart/2018/2/layout/IconLabelList"/>
    <dgm:cxn modelId="{68F8DE79-F0E4-46D0-A2AE-3F845FF21B8C}" type="presParOf" srcId="{6C57610E-1B54-498E-A5DD-740AD595956D}" destId="{A2899A0C-E11D-43E6-9C32-9DA7E7272CA5}" srcOrd="2" destOrd="0" presId="urn:microsoft.com/office/officeart/2018/2/layout/IconLabelList"/>
    <dgm:cxn modelId="{F63CB5C4-F537-4431-A548-6C7AEE813879}" type="presParOf" srcId="{A2899A0C-E11D-43E6-9C32-9DA7E7272CA5}" destId="{ED00363A-81EE-44E3-9757-54735811AE20}" srcOrd="0" destOrd="0" presId="urn:microsoft.com/office/officeart/2018/2/layout/IconLabelList"/>
    <dgm:cxn modelId="{1ECA8CB7-3A2B-428F-BE01-E5F6DD563EB3}" type="presParOf" srcId="{A2899A0C-E11D-43E6-9C32-9DA7E7272CA5}" destId="{FD3C9792-0E59-4974-AB3D-34042B7CC315}" srcOrd="1" destOrd="0" presId="urn:microsoft.com/office/officeart/2018/2/layout/IconLabelList"/>
    <dgm:cxn modelId="{1763ACBA-184C-4CC3-8A0D-3E7F1EF4D320}" type="presParOf" srcId="{A2899A0C-E11D-43E6-9C32-9DA7E7272CA5}" destId="{F0C349A8-88D6-4DAA-A472-387CFF924C0E}" srcOrd="2" destOrd="0" presId="urn:microsoft.com/office/officeart/2018/2/layout/IconLabelList"/>
    <dgm:cxn modelId="{98234401-C911-4F2C-ADCF-CE3B695F954D}" type="presParOf" srcId="{6C57610E-1B54-498E-A5DD-740AD595956D}" destId="{BB175792-348F-4F13-8B37-E68A3FCDF13C}" srcOrd="3" destOrd="0" presId="urn:microsoft.com/office/officeart/2018/2/layout/IconLabelList"/>
    <dgm:cxn modelId="{A021DF90-77E0-4F39-8CE2-E07DBFE437A9}" type="presParOf" srcId="{6C57610E-1B54-498E-A5DD-740AD595956D}" destId="{5206FB40-E216-461F-B300-5B73EC3329AD}" srcOrd="4" destOrd="0" presId="urn:microsoft.com/office/officeart/2018/2/layout/IconLabelList"/>
    <dgm:cxn modelId="{323057E9-3BE2-4C70-B456-208EB05E80EB}" type="presParOf" srcId="{5206FB40-E216-461F-B300-5B73EC3329AD}" destId="{6FEF06AA-40CD-4BFC-B007-5DD9EF0A1C13}" srcOrd="0" destOrd="0" presId="urn:microsoft.com/office/officeart/2018/2/layout/IconLabelList"/>
    <dgm:cxn modelId="{06F4114D-D825-4909-BAF2-A3331D330206}" type="presParOf" srcId="{5206FB40-E216-461F-B300-5B73EC3329AD}" destId="{75FC16A0-3EA5-4613-A126-38F44405C5C7}" srcOrd="1" destOrd="0" presId="urn:microsoft.com/office/officeart/2018/2/layout/IconLabelList"/>
    <dgm:cxn modelId="{445862B3-C925-4CAC-B454-0EDFB1A50390}" type="presParOf" srcId="{5206FB40-E216-461F-B300-5B73EC3329AD}" destId="{9FB6A5C9-BC15-4397-8A30-8FF9BEC8A9C2}" srcOrd="2" destOrd="0" presId="urn:microsoft.com/office/officeart/2018/2/layout/IconLabelList"/>
    <dgm:cxn modelId="{46E86EF5-E21C-460E-8B7D-D715B865C8B1}" type="presParOf" srcId="{6C57610E-1B54-498E-A5DD-740AD595956D}" destId="{7E08AE96-6517-4645-9800-62B034FA8557}" srcOrd="5" destOrd="0" presId="urn:microsoft.com/office/officeart/2018/2/layout/IconLabelList"/>
    <dgm:cxn modelId="{1AC850DF-FF3A-4F85-B839-1DE524027BE4}" type="presParOf" srcId="{6C57610E-1B54-498E-A5DD-740AD595956D}" destId="{449B493C-E50A-47E9-891C-22E60CAB7770}" srcOrd="6" destOrd="0" presId="urn:microsoft.com/office/officeart/2018/2/layout/IconLabelList"/>
    <dgm:cxn modelId="{93A7FABD-7A0C-4701-9023-8E979A02EA2A}" type="presParOf" srcId="{449B493C-E50A-47E9-891C-22E60CAB7770}" destId="{B965BEF0-E6D2-42D8-A817-637A711068C2}" srcOrd="0" destOrd="0" presId="urn:microsoft.com/office/officeart/2018/2/layout/IconLabelList"/>
    <dgm:cxn modelId="{0F4386D6-B8FF-4EFD-99A2-2FB0C52AAC82}" type="presParOf" srcId="{449B493C-E50A-47E9-891C-22E60CAB7770}" destId="{84E0369A-672D-420A-B216-C14765F44D53}" srcOrd="1" destOrd="0" presId="urn:microsoft.com/office/officeart/2018/2/layout/IconLabelList"/>
    <dgm:cxn modelId="{AA201F31-9CF2-4A61-AC35-20E5E5E6FA3C}" type="presParOf" srcId="{449B493C-E50A-47E9-891C-22E60CAB7770}" destId="{9E89AE6C-A1BC-46A3-87B7-6354BCDB1C7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2C00DB-BDCC-47D8-993B-67F829D590BE}">
      <dsp:nvSpPr>
        <dsp:cNvPr id="0" name=""/>
        <dsp:cNvSpPr/>
      </dsp:nvSpPr>
      <dsp:spPr>
        <a:xfrm>
          <a:off x="8138416" y="1453700"/>
          <a:ext cx="91440" cy="66538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65383"/>
              </a:lnTo>
            </a:path>
          </a:pathLst>
        </a:custGeom>
        <a:noFill/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C132CC-9EFD-49A6-AABE-408FC0DAC573}">
      <dsp:nvSpPr>
        <dsp:cNvPr id="0" name=""/>
        <dsp:cNvSpPr/>
      </dsp:nvSpPr>
      <dsp:spPr>
        <a:xfrm>
          <a:off x="5342152" y="1453700"/>
          <a:ext cx="91440" cy="66538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65383"/>
              </a:lnTo>
            </a:path>
          </a:pathLst>
        </a:custGeom>
        <a:noFill/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493EA3-A109-44B1-900A-B495A4A2A10D}">
      <dsp:nvSpPr>
        <dsp:cNvPr id="0" name=""/>
        <dsp:cNvSpPr/>
      </dsp:nvSpPr>
      <dsp:spPr>
        <a:xfrm>
          <a:off x="2545887" y="1453700"/>
          <a:ext cx="91440" cy="66538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65383"/>
              </a:lnTo>
            </a:path>
          </a:pathLst>
        </a:custGeom>
        <a:noFill/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6FAC2-A0AE-476D-BAA0-AD635B9CD223}">
      <dsp:nvSpPr>
        <dsp:cNvPr id="0" name=""/>
        <dsp:cNvSpPr/>
      </dsp:nvSpPr>
      <dsp:spPr>
        <a:xfrm>
          <a:off x="1447680" y="914"/>
          <a:ext cx="2287852" cy="1452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B1809-C248-49AD-BAF3-08D8CAC67812}">
      <dsp:nvSpPr>
        <dsp:cNvPr id="0" name=""/>
        <dsp:cNvSpPr/>
      </dsp:nvSpPr>
      <dsp:spPr>
        <a:xfrm>
          <a:off x="1701886" y="242409"/>
          <a:ext cx="2287852" cy="14527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Main team</a:t>
          </a:r>
        </a:p>
      </dsp:txBody>
      <dsp:txXfrm>
        <a:off x="1744437" y="284960"/>
        <a:ext cx="2202750" cy="1367684"/>
      </dsp:txXfrm>
    </dsp:sp>
    <dsp:sp modelId="{59589BC1-0A90-4A3C-BD78-D767EEEF6666}">
      <dsp:nvSpPr>
        <dsp:cNvPr id="0" name=""/>
        <dsp:cNvSpPr/>
      </dsp:nvSpPr>
      <dsp:spPr>
        <a:xfrm>
          <a:off x="1447680" y="2119084"/>
          <a:ext cx="2287852" cy="14527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0B4F8-C0D5-4DD0-B0C6-6F765B2601F7}">
      <dsp:nvSpPr>
        <dsp:cNvPr id="0" name=""/>
        <dsp:cNvSpPr/>
      </dsp:nvSpPr>
      <dsp:spPr>
        <a:xfrm>
          <a:off x="1701886" y="2360580"/>
          <a:ext cx="2287852" cy="14527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Coordination team</a:t>
          </a:r>
        </a:p>
      </dsp:txBody>
      <dsp:txXfrm>
        <a:off x="1744437" y="2403131"/>
        <a:ext cx="2202750" cy="1367684"/>
      </dsp:txXfrm>
    </dsp:sp>
    <dsp:sp modelId="{DCD7E902-E969-4FAA-A515-D298D13BA32A}">
      <dsp:nvSpPr>
        <dsp:cNvPr id="0" name=""/>
        <dsp:cNvSpPr/>
      </dsp:nvSpPr>
      <dsp:spPr>
        <a:xfrm>
          <a:off x="4243945" y="914"/>
          <a:ext cx="2287852" cy="1452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BE3B5-193C-4B52-9C8B-E8BEA70A12A6}">
      <dsp:nvSpPr>
        <dsp:cNvPr id="0" name=""/>
        <dsp:cNvSpPr/>
      </dsp:nvSpPr>
      <dsp:spPr>
        <a:xfrm>
          <a:off x="4498151" y="242409"/>
          <a:ext cx="2287852" cy="14527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Emergency team</a:t>
          </a:r>
        </a:p>
      </dsp:txBody>
      <dsp:txXfrm>
        <a:off x="4540702" y="284960"/>
        <a:ext cx="2202750" cy="1367684"/>
      </dsp:txXfrm>
    </dsp:sp>
    <dsp:sp modelId="{7BCE0A2B-DCCB-43DF-8981-FC1D07CA8E8F}">
      <dsp:nvSpPr>
        <dsp:cNvPr id="0" name=""/>
        <dsp:cNvSpPr/>
      </dsp:nvSpPr>
      <dsp:spPr>
        <a:xfrm>
          <a:off x="4243945" y="2119084"/>
          <a:ext cx="2287852" cy="14527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7F84E-3128-4520-A6C8-F86284391261}">
      <dsp:nvSpPr>
        <dsp:cNvPr id="0" name=""/>
        <dsp:cNvSpPr/>
      </dsp:nvSpPr>
      <dsp:spPr>
        <a:xfrm>
          <a:off x="4498151" y="2360580"/>
          <a:ext cx="2287852" cy="14527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Team auxiliary service</a:t>
          </a:r>
        </a:p>
      </dsp:txBody>
      <dsp:txXfrm>
        <a:off x="4540702" y="2403131"/>
        <a:ext cx="2202750" cy="1367684"/>
      </dsp:txXfrm>
    </dsp:sp>
    <dsp:sp modelId="{CD61CA27-31EE-4F8A-9ED0-15A61A865198}">
      <dsp:nvSpPr>
        <dsp:cNvPr id="0" name=""/>
        <dsp:cNvSpPr/>
      </dsp:nvSpPr>
      <dsp:spPr>
        <a:xfrm>
          <a:off x="7040210" y="914"/>
          <a:ext cx="2287852" cy="1452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EFC62-E860-4663-9713-1A522015D4AA}">
      <dsp:nvSpPr>
        <dsp:cNvPr id="0" name=""/>
        <dsp:cNvSpPr/>
      </dsp:nvSpPr>
      <dsp:spPr>
        <a:xfrm>
          <a:off x="7294416" y="242409"/>
          <a:ext cx="2287852" cy="14527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Administration and support service</a:t>
          </a:r>
        </a:p>
      </dsp:txBody>
      <dsp:txXfrm>
        <a:off x="7336967" y="284960"/>
        <a:ext cx="2202750" cy="1367684"/>
      </dsp:txXfrm>
    </dsp:sp>
    <dsp:sp modelId="{7CF3BA3F-21F2-4F71-98FF-7B1C7AAF2D5D}">
      <dsp:nvSpPr>
        <dsp:cNvPr id="0" name=""/>
        <dsp:cNvSpPr/>
      </dsp:nvSpPr>
      <dsp:spPr>
        <a:xfrm>
          <a:off x="7040210" y="2119084"/>
          <a:ext cx="2287852" cy="14527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EC742-52FF-44D5-AC42-D6AF3A66BB5E}">
      <dsp:nvSpPr>
        <dsp:cNvPr id="0" name=""/>
        <dsp:cNvSpPr/>
      </dsp:nvSpPr>
      <dsp:spPr>
        <a:xfrm>
          <a:off x="7294416" y="2360580"/>
          <a:ext cx="2287852" cy="14527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 dirty="0"/>
        </a:p>
      </dsp:txBody>
      <dsp:txXfrm>
        <a:off x="7336967" y="2403131"/>
        <a:ext cx="2202750" cy="13676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2180E-DEA2-4442-BBEF-DD44BC6D4192}">
      <dsp:nvSpPr>
        <dsp:cNvPr id="0" name=""/>
        <dsp:cNvSpPr/>
      </dsp:nvSpPr>
      <dsp:spPr>
        <a:xfrm>
          <a:off x="790942" y="854334"/>
          <a:ext cx="1069592" cy="10695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2F484-1101-4F67-AF10-987608538D58}">
      <dsp:nvSpPr>
        <dsp:cNvPr id="0" name=""/>
        <dsp:cNvSpPr/>
      </dsp:nvSpPr>
      <dsp:spPr>
        <a:xfrm>
          <a:off x="137302" y="2239946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Forming</a:t>
          </a:r>
          <a:endParaRPr lang="en-US" sz="3600" kern="1200"/>
        </a:p>
      </dsp:txBody>
      <dsp:txXfrm>
        <a:off x="137302" y="2239946"/>
        <a:ext cx="2376871" cy="720000"/>
      </dsp:txXfrm>
    </dsp:sp>
    <dsp:sp modelId="{ED00363A-81EE-44E3-9757-54735811AE20}">
      <dsp:nvSpPr>
        <dsp:cNvPr id="0" name=""/>
        <dsp:cNvSpPr/>
      </dsp:nvSpPr>
      <dsp:spPr>
        <a:xfrm>
          <a:off x="3583766" y="854334"/>
          <a:ext cx="1069592" cy="10695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349A8-88D6-4DAA-A472-387CFF924C0E}">
      <dsp:nvSpPr>
        <dsp:cNvPr id="0" name=""/>
        <dsp:cNvSpPr/>
      </dsp:nvSpPr>
      <dsp:spPr>
        <a:xfrm>
          <a:off x="2930126" y="2239946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Storming</a:t>
          </a:r>
          <a:endParaRPr lang="en-US" sz="3600" kern="1200"/>
        </a:p>
      </dsp:txBody>
      <dsp:txXfrm>
        <a:off x="2930126" y="2239946"/>
        <a:ext cx="2376871" cy="720000"/>
      </dsp:txXfrm>
    </dsp:sp>
    <dsp:sp modelId="{6FEF06AA-40CD-4BFC-B007-5DD9EF0A1C13}">
      <dsp:nvSpPr>
        <dsp:cNvPr id="0" name=""/>
        <dsp:cNvSpPr/>
      </dsp:nvSpPr>
      <dsp:spPr>
        <a:xfrm>
          <a:off x="6376591" y="854334"/>
          <a:ext cx="1069592" cy="10695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6A5C9-BC15-4397-8A30-8FF9BEC8A9C2}">
      <dsp:nvSpPr>
        <dsp:cNvPr id="0" name=""/>
        <dsp:cNvSpPr/>
      </dsp:nvSpPr>
      <dsp:spPr>
        <a:xfrm>
          <a:off x="5722951" y="2239946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Norming</a:t>
          </a:r>
          <a:endParaRPr lang="en-US" sz="3600" kern="1200"/>
        </a:p>
      </dsp:txBody>
      <dsp:txXfrm>
        <a:off x="5722951" y="2239946"/>
        <a:ext cx="2376871" cy="720000"/>
      </dsp:txXfrm>
    </dsp:sp>
    <dsp:sp modelId="{B965BEF0-E6D2-42D8-A817-637A711068C2}">
      <dsp:nvSpPr>
        <dsp:cNvPr id="0" name=""/>
        <dsp:cNvSpPr/>
      </dsp:nvSpPr>
      <dsp:spPr>
        <a:xfrm>
          <a:off x="9169415" y="854334"/>
          <a:ext cx="1069592" cy="10695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9AE6C-A1BC-46A3-87B7-6354BCDB1C76}">
      <dsp:nvSpPr>
        <dsp:cNvPr id="0" name=""/>
        <dsp:cNvSpPr/>
      </dsp:nvSpPr>
      <dsp:spPr>
        <a:xfrm>
          <a:off x="8515775" y="2239946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Performing</a:t>
          </a:r>
          <a:endParaRPr lang="en-US" sz="3600" kern="1200"/>
        </a:p>
      </dsp:txBody>
      <dsp:txXfrm>
        <a:off x="8515775" y="2239946"/>
        <a:ext cx="237687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75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97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74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5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29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591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250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218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82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163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30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8/14/2020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8/14/2020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333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1" Type="http://schemas.openxmlformats.org/officeDocument/2006/relationships/slideLayout" Target="../slideLayouts/slideLayout1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8/14/2020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3018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8/14/2020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98" r:id="rId2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5.jpeg" /><Relationship Id="rId5" Type="http://schemas.openxmlformats.org/officeDocument/2006/relationships/image" Target="../media/image4.jpeg" /><Relationship Id="rId4" Type="http://schemas.openxmlformats.org/officeDocument/2006/relationships/image" Target="../media/image3.jpeg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1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13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13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 /><Relationship Id="rId2" Type="http://schemas.openxmlformats.org/officeDocument/2006/relationships/image" Target="../media/image25.jpeg" /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 /><Relationship Id="rId1" Type="http://schemas.openxmlformats.org/officeDocument/2006/relationships/slideLayout" Target="../slideLayouts/slideLayout7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 /><Relationship Id="rId1" Type="http://schemas.openxmlformats.org/officeDocument/2006/relationships/slideLayout" Target="../slideLayouts/slideLayout7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A60AC-A620-48F3-BCF1-23B73962D6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-10800000" flipV="1">
            <a:off x="259289" y="6002990"/>
            <a:ext cx="8485013" cy="348077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US" sz="4400" dirty="0">
                <a:cs typeface="Calibri Light"/>
              </a:rPr>
              <a:t>Teamwork CONSULTANTS</a:t>
            </a:r>
            <a:endParaRPr lang="en-US" sz="4400"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AEC86A-5163-4E9D-8CED-032546C280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53308" y="4855822"/>
            <a:ext cx="2578811" cy="802111"/>
          </a:xfrm>
        </p:spPr>
        <p:txBody>
          <a:bodyPr anchor="ctr">
            <a:normAutofit/>
          </a:bodyPr>
          <a:lstStyle/>
          <a:p>
            <a:pPr algn="l"/>
            <a:r>
              <a:rPr lang="en-US" sz="1500" b="1">
                <a:cs typeface="Calibri"/>
              </a:rPr>
              <a:t>Stoyan Grozdanov (1913753)</a:t>
            </a:r>
          </a:p>
          <a:p>
            <a:pPr algn="l"/>
            <a:r>
              <a:rPr lang="en-US" sz="1500">
                <a:cs typeface="Calibri"/>
              </a:rPr>
              <a:t>Managing Conflict</a:t>
            </a:r>
            <a:endParaRPr lang="en-US" sz="1500" b="1">
              <a:cs typeface="Calibri"/>
            </a:endParaRPr>
          </a:p>
        </p:txBody>
      </p:sp>
      <p:sp>
        <p:nvSpPr>
          <p:cNvPr id="23" name="Right Triangle 23">
            <a:extLst>
              <a:ext uri="{FF2B5EF4-FFF2-40B4-BE49-F238E27FC236}">
                <a16:creationId xmlns:a16="http://schemas.microsoft.com/office/drawing/2014/main" id="{61FFFC16-86E2-4B9A-BC6D-213DC2654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31731" y="635538"/>
            <a:ext cx="680408" cy="84974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ight Triangle 25">
            <a:extLst>
              <a:ext uri="{FF2B5EF4-FFF2-40B4-BE49-F238E27FC236}">
                <a16:creationId xmlns:a16="http://schemas.microsoft.com/office/drawing/2014/main" id="{569BABC0-B0CC-4E7B-838A-F6E644779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42224" y="1569583"/>
            <a:ext cx="1399032" cy="115062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ight Triangle 27">
            <a:extLst>
              <a:ext uri="{FF2B5EF4-FFF2-40B4-BE49-F238E27FC236}">
                <a16:creationId xmlns:a16="http://schemas.microsoft.com/office/drawing/2014/main" id="{D8350E6D-CBC9-4A26-B84F-7145FDC9F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0665" y="609601"/>
            <a:ext cx="680408" cy="84974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reeform: Shape 29">
            <a:extLst>
              <a:ext uri="{FF2B5EF4-FFF2-40B4-BE49-F238E27FC236}">
                <a16:creationId xmlns:a16="http://schemas.microsoft.com/office/drawing/2014/main" id="{DD3524E0-C87C-4F38-9FC7-E969C15A7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14143" y="991883"/>
            <a:ext cx="1371600" cy="2356777"/>
          </a:xfrm>
          <a:custGeom>
            <a:avLst/>
            <a:gdLst>
              <a:gd name="connsiteX0" fmla="*/ 0 w 1371600"/>
              <a:gd name="connsiteY0" fmla="*/ 0 h 2356777"/>
              <a:gd name="connsiteX1" fmla="*/ 0 w 1371600"/>
              <a:gd name="connsiteY1" fmla="*/ 1216152 h 2356777"/>
              <a:gd name="connsiteX2" fmla="*/ 4495 w 1371600"/>
              <a:gd name="connsiteY2" fmla="*/ 1216152 h 2356777"/>
              <a:gd name="connsiteX3" fmla="*/ 4495 w 1371600"/>
              <a:gd name="connsiteY3" fmla="*/ 2356777 h 2356777"/>
              <a:gd name="connsiteX4" fmla="*/ 1367105 w 1371600"/>
              <a:gd name="connsiteY4" fmla="*/ 2356777 h 2356777"/>
              <a:gd name="connsiteX5" fmla="*/ 1367105 w 1371600"/>
              <a:gd name="connsiteY5" fmla="*/ 1216152 h 2356777"/>
              <a:gd name="connsiteX6" fmla="*/ 1371600 w 1371600"/>
              <a:gd name="connsiteY6" fmla="*/ 1216152 h 2356777"/>
              <a:gd name="connsiteX7" fmla="*/ 1367105 w 1371600"/>
              <a:gd name="connsiteY7" fmla="*/ 1212166 h 2356777"/>
              <a:gd name="connsiteX8" fmla="*/ 1367105 w 1371600"/>
              <a:gd name="connsiteY8" fmla="*/ 1210176 h 2356777"/>
              <a:gd name="connsiteX9" fmla="*/ 1364860 w 1371600"/>
              <a:gd name="connsiteY9" fmla="*/ 1210176 h 235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71600" h="2356777">
                <a:moveTo>
                  <a:pt x="0" y="0"/>
                </a:moveTo>
                <a:lnTo>
                  <a:pt x="0" y="1216152"/>
                </a:lnTo>
                <a:lnTo>
                  <a:pt x="4495" y="1216152"/>
                </a:lnTo>
                <a:lnTo>
                  <a:pt x="4495" y="2356777"/>
                </a:lnTo>
                <a:lnTo>
                  <a:pt x="1367105" y="2356777"/>
                </a:lnTo>
                <a:lnTo>
                  <a:pt x="1367105" y="1216152"/>
                </a:lnTo>
                <a:lnTo>
                  <a:pt x="1371600" y="1216152"/>
                </a:lnTo>
                <a:lnTo>
                  <a:pt x="1367105" y="1212166"/>
                </a:lnTo>
                <a:lnTo>
                  <a:pt x="1367105" y="1210176"/>
                </a:lnTo>
                <a:lnTo>
                  <a:pt x="1364860" y="1210176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E24610-251D-46BC-8C8B-F43002C110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020" r="-10" b="29762"/>
          <a:stretch/>
        </p:blipFill>
        <p:spPr>
          <a:xfrm>
            <a:off x="630126" y="626994"/>
            <a:ext cx="1217216" cy="863632"/>
          </a:xfrm>
          <a:prstGeom prst="rect">
            <a:avLst/>
          </a:prstGeom>
        </p:spPr>
      </p:pic>
      <p:sp>
        <p:nvSpPr>
          <p:cNvPr id="50" name="Right Triangle 31">
            <a:extLst>
              <a:ext uri="{FF2B5EF4-FFF2-40B4-BE49-F238E27FC236}">
                <a16:creationId xmlns:a16="http://schemas.microsoft.com/office/drawing/2014/main" id="{F1ED1DF4-DDDE-4464-8ABC-ED1F633CC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9385" y="1484472"/>
            <a:ext cx="1092260" cy="1371600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DDC46167-FCA6-4AE4-BC79-3DB12E8CA6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01" r="-2" b="32300"/>
          <a:stretch/>
        </p:blipFill>
        <p:spPr>
          <a:xfrm>
            <a:off x="4114792" y="2932709"/>
            <a:ext cx="2789854" cy="1868381"/>
          </a:xfrm>
          <a:prstGeom prst="rect">
            <a:avLst/>
          </a:prstGeom>
        </p:spPr>
      </p:pic>
      <p:sp>
        <p:nvSpPr>
          <p:cNvPr id="52" name="Right Triangle 33">
            <a:extLst>
              <a:ext uri="{FF2B5EF4-FFF2-40B4-BE49-F238E27FC236}">
                <a16:creationId xmlns:a16="http://schemas.microsoft.com/office/drawing/2014/main" id="{27400BAF-FCE6-4296-8A0E-9B595ADC0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432800" y="4724529"/>
            <a:ext cx="325600" cy="406635"/>
          </a:xfrm>
          <a:prstGeom prst="rtTriangle">
            <a:avLst/>
          </a:prstGeom>
          <a:solidFill>
            <a:srgbClr val="C595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Right Triangle 35">
            <a:extLst>
              <a:ext uri="{FF2B5EF4-FFF2-40B4-BE49-F238E27FC236}">
                <a16:creationId xmlns:a16="http://schemas.microsoft.com/office/drawing/2014/main" id="{F2FC5C7B-261A-4268-BA85-C29488A8B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816496" y="2804968"/>
            <a:ext cx="1911096" cy="1980472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758479A-00C5-463F-AC69-0130DA9D20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824" r="-1" b="31573"/>
          <a:stretch/>
        </p:blipFill>
        <p:spPr>
          <a:xfrm>
            <a:off x="3014940" y="1474136"/>
            <a:ext cx="1984248" cy="1401063"/>
          </a:xfrm>
          <a:prstGeom prst="rect">
            <a:avLst/>
          </a:prstGeom>
        </p:spPr>
      </p:pic>
      <p:sp>
        <p:nvSpPr>
          <p:cNvPr id="56" name="Right Triangle 37">
            <a:extLst>
              <a:ext uri="{FF2B5EF4-FFF2-40B4-BE49-F238E27FC236}">
                <a16:creationId xmlns:a16="http://schemas.microsoft.com/office/drawing/2014/main" id="{BE7E1DAA-43FB-4446-A354-9283DE668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64669" y="3250084"/>
            <a:ext cx="1911096" cy="1100751"/>
          </a:xfrm>
          <a:prstGeom prst="rtTriangle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D6299B4D-A8BD-4353-8368-A250C7367E8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3812" r="6" b="21068"/>
          <a:stretch/>
        </p:blipFill>
        <p:spPr>
          <a:xfrm>
            <a:off x="6837350" y="1455717"/>
            <a:ext cx="1990594" cy="1371600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8E5D9D1E-7540-409E-855D-D88957B4951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6448" r="3" b="21202"/>
          <a:stretch/>
        </p:blipFill>
        <p:spPr>
          <a:xfrm>
            <a:off x="8245911" y="2870449"/>
            <a:ext cx="2719707" cy="18984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4B43F2-3B25-42EF-A0FF-A4E358FE5723}"/>
              </a:ext>
            </a:extLst>
          </p:cNvPr>
          <p:cNvSpPr txBox="1"/>
          <p:nvPr/>
        </p:nvSpPr>
        <p:spPr>
          <a:xfrm>
            <a:off x="8317797" y="4751564"/>
            <a:ext cx="2647821" cy="63553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600" b="1" dirty="0" err="1">
                <a:solidFill>
                  <a:srgbClr val="FFFFFF"/>
                </a:solidFill>
              </a:rPr>
              <a:t>Mihaita</a:t>
            </a:r>
            <a:r>
              <a:rPr lang="en-US" sz="1600" b="1" dirty="0">
                <a:solidFill>
                  <a:srgbClr val="FFFFFF"/>
                </a:solidFill>
              </a:rPr>
              <a:t> </a:t>
            </a:r>
            <a:r>
              <a:rPr lang="en-US" sz="1600" b="1" dirty="0" err="1">
                <a:solidFill>
                  <a:srgbClr val="FFFFFF"/>
                </a:solidFill>
              </a:rPr>
              <a:t>Munteano</a:t>
            </a:r>
            <a:r>
              <a:rPr lang="en-US" sz="1300" dirty="0">
                <a:solidFill>
                  <a:srgbClr val="FFFFFF"/>
                </a:solidFill>
              </a:rPr>
              <a:t> (1913128)</a:t>
            </a:r>
            <a:r>
              <a:rPr lang="en-US" sz="1300" dirty="0">
                <a:solidFill>
                  <a:srgbClr val="FFFFFF"/>
                </a:solidFill>
                <a:cs typeface="Calibri"/>
              </a:rPr>
              <a:t> </a:t>
            </a:r>
          </a:p>
          <a:p>
            <a:pPr algn="ctr">
              <a:spcAft>
                <a:spcPts val="600"/>
              </a:spcAft>
            </a:pPr>
            <a:r>
              <a:rPr lang="en-US" sz="1600" b="1" dirty="0">
                <a:solidFill>
                  <a:srgbClr val="FFFFFF"/>
                </a:solidFill>
                <a:cs typeface="Calibri"/>
              </a:rPr>
              <a:t>Successful Team Development</a:t>
            </a:r>
            <a:endParaRPr lang="en-US" sz="1300" dirty="0">
              <a:solidFill>
                <a:srgbClr val="FFFFFF"/>
              </a:solidFill>
              <a:cs typeface="Calibri"/>
            </a:endParaRPr>
          </a:p>
          <a:p>
            <a:pPr algn="ctr">
              <a:spcAft>
                <a:spcPts val="600"/>
              </a:spcAft>
            </a:pPr>
            <a:r>
              <a:rPr lang="en-US" sz="1600" b="1" dirty="0">
                <a:solidFill>
                  <a:srgbClr val="FFFFFF"/>
                </a:solidFill>
                <a:cs typeface="Calibri"/>
              </a:rPr>
              <a:t>Conclusion</a:t>
            </a:r>
          </a:p>
          <a:p>
            <a:pPr algn="ctr">
              <a:spcAft>
                <a:spcPts val="600"/>
              </a:spcAft>
            </a:pPr>
            <a:endParaRPr lang="en-US" sz="13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240F3E-E0B1-4241-A1C2-BB27656C0188}"/>
              </a:ext>
            </a:extLst>
          </p:cNvPr>
          <p:cNvSpPr txBox="1"/>
          <p:nvPr/>
        </p:nvSpPr>
        <p:spPr>
          <a:xfrm>
            <a:off x="262028" y="1527235"/>
            <a:ext cx="2527540" cy="13080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b="1" dirty="0"/>
              <a:t>  Sean Ferguson (1916682)</a:t>
            </a:r>
            <a:endParaRPr lang="en-US" sz="1600" b="1"/>
          </a:p>
          <a:p>
            <a:pPr>
              <a:spcAft>
                <a:spcPts val="600"/>
              </a:spcAft>
            </a:pPr>
            <a:r>
              <a:rPr lang="en-US" sz="1600" b="1" dirty="0">
                <a:cs typeface="Calibri"/>
              </a:rPr>
              <a:t>  Team Leader </a:t>
            </a:r>
            <a:endParaRPr lang="en-US" sz="1600" b="1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600" b="1" dirty="0">
                <a:cs typeface="Calibri"/>
              </a:rPr>
              <a:t>  Introduction</a:t>
            </a:r>
            <a:endParaRPr lang="en-US" sz="1600" b="1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600" b="1" dirty="0">
                <a:cs typeface="Calibri"/>
              </a:rPr>
              <a:t>  Benefit of Team Working </a:t>
            </a:r>
            <a:endParaRPr lang="en-US" sz="1600" b="1"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6362FB6-54D1-4A35-9F44-A895483260CC}"/>
              </a:ext>
            </a:extLst>
          </p:cNvPr>
          <p:cNvSpPr txBox="1"/>
          <p:nvPr/>
        </p:nvSpPr>
        <p:spPr>
          <a:xfrm rot="10800000" flipV="1">
            <a:off x="3021362" y="2530644"/>
            <a:ext cx="1319841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b="1" dirty="0" err="1">
                <a:cs typeface="Calibri"/>
              </a:rPr>
              <a:t>Mirish</a:t>
            </a:r>
            <a:r>
              <a:rPr lang="en-US" sz="1400" b="1" dirty="0">
                <a:cs typeface="Calibri"/>
              </a:rPr>
              <a:t> </a:t>
            </a:r>
            <a:r>
              <a:rPr lang="en-US" sz="1400" b="1" dirty="0" err="1">
                <a:cs typeface="Calibri"/>
              </a:rPr>
              <a:t>Salieva</a:t>
            </a:r>
            <a:endParaRPr lang="en-US" sz="1400" b="1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400" b="1" dirty="0">
                <a:cs typeface="Calibri"/>
              </a:rPr>
              <a:t>(1913122)</a:t>
            </a:r>
            <a:endParaRPr lang="en-US" sz="1400" b="1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400" b="1" dirty="0">
                <a:cs typeface="Calibri"/>
              </a:rPr>
              <a:t>Stages of Team Development</a:t>
            </a:r>
            <a:endParaRPr lang="en-US" sz="1400" b="1"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39008A8-BE65-416A-A966-8120ACCC28B4}"/>
              </a:ext>
            </a:extLst>
          </p:cNvPr>
          <p:cNvSpPr txBox="1"/>
          <p:nvPr/>
        </p:nvSpPr>
        <p:spPr>
          <a:xfrm>
            <a:off x="6903437" y="2642686"/>
            <a:ext cx="1650521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dirty="0" err="1">
                <a:cs typeface="Calibri"/>
              </a:rPr>
              <a:t>Vitalba</a:t>
            </a:r>
            <a:r>
              <a:rPr lang="en-US" sz="1400" dirty="0">
                <a:cs typeface="Calibri"/>
              </a:rPr>
              <a:t> Leone </a:t>
            </a:r>
            <a:endParaRPr lang="en-US" sz="1400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400" dirty="0">
                <a:cs typeface="Calibri"/>
              </a:rPr>
              <a:t>(1916151)</a:t>
            </a:r>
            <a:endParaRPr lang="en-US" sz="1400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400" dirty="0">
                <a:cs typeface="Calibri"/>
              </a:rPr>
              <a:t>Team Roles</a:t>
            </a:r>
            <a:endParaRPr lang="en-US" sz="140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6B3169-250A-428C-B0B9-D51B67347AF7}"/>
              </a:ext>
            </a:extLst>
          </p:cNvPr>
          <p:cNvSpPr txBox="1"/>
          <p:nvPr/>
        </p:nvSpPr>
        <p:spPr>
          <a:xfrm>
            <a:off x="-1775962" y="7272812"/>
            <a:ext cx="2355012" cy="227754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b="1" dirty="0">
                <a:cs typeface="Calibri"/>
              </a:rPr>
              <a:t>Sean Ferguson (1916682)</a:t>
            </a:r>
            <a:endParaRPr lang="en-US" sz="1600" b="1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600" b="1" dirty="0">
                <a:cs typeface="Calibri"/>
              </a:rPr>
              <a:t>Team Leader </a:t>
            </a:r>
            <a:endParaRPr lang="en-US" sz="1600" b="1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600" b="1" dirty="0">
                <a:cs typeface="Calibri"/>
              </a:rPr>
              <a:t>Introduction </a:t>
            </a:r>
            <a:endParaRPr lang="en-US" sz="1600" b="1"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US" sz="1600" b="1" dirty="0">
                <a:cs typeface="Calibri"/>
              </a:rPr>
              <a:t>Benefit of Team Working</a:t>
            </a:r>
            <a:endParaRPr lang="en-US" sz="1600" b="1">
              <a:cs typeface="Calibri"/>
            </a:endParaRPr>
          </a:p>
          <a:p>
            <a:pPr>
              <a:spcAft>
                <a:spcPts val="600"/>
              </a:spcAft>
            </a:pPr>
            <a:endParaRPr lang="en-US" sz="1600" b="1">
              <a:cs typeface="Calibri"/>
            </a:endParaRPr>
          </a:p>
          <a:p>
            <a:pPr>
              <a:spcAft>
                <a:spcPts val="600"/>
              </a:spcAft>
            </a:pPr>
            <a:endParaRPr lang="en-US" sz="1600" b="1">
              <a:cs typeface="Calibri"/>
            </a:endParaRPr>
          </a:p>
          <a:p>
            <a:pPr algn="r">
              <a:spcAft>
                <a:spcPts val="600"/>
              </a:spcAft>
            </a:pPr>
            <a:endParaRPr lang="en-US" sz="16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50463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CE2377DF-2ADE-4EAD-BEFD-697755ED7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35644" b="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2B31F8-BF6D-4D84-809E-4177FF4735EA}"/>
              </a:ext>
            </a:extLst>
          </p:cNvPr>
          <p:cNvSpPr txBox="1"/>
          <p:nvPr/>
        </p:nvSpPr>
        <p:spPr>
          <a:xfrm>
            <a:off x="371094" y="1161288"/>
            <a:ext cx="3438144" cy="11247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latin typeface="+mj-lt"/>
                <a:ea typeface="+mj-ea"/>
                <a:cs typeface="+mj-cs"/>
              </a:rPr>
              <a:t>Benefit of Team  Working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112017-613D-41B1-8FF2-621AC5D89D14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u="sng"/>
              <a:t>Advancing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your career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621ED-4BA1-49C7-8886-B1B2CE8CB7EA}"/>
              </a:ext>
            </a:extLst>
          </p:cNvPr>
          <p:cNvSpPr txBox="1"/>
          <p:nvPr/>
        </p:nvSpPr>
        <p:spPr>
          <a:xfrm>
            <a:off x="5038904" y="-1603434"/>
            <a:ext cx="27144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Click to add 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80580B-A690-4826-B500-D3021A27058B}"/>
              </a:ext>
            </a:extLst>
          </p:cNvPr>
          <p:cNvSpPr txBox="1"/>
          <p:nvPr/>
        </p:nvSpPr>
        <p:spPr>
          <a:xfrm>
            <a:off x="6950195" y="-69856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Click to add text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35A484-329B-4267-8F0A-18B22B688D4A}"/>
              </a:ext>
            </a:extLst>
          </p:cNvPr>
          <p:cNvSpPr txBox="1"/>
          <p:nvPr/>
        </p:nvSpPr>
        <p:spPr>
          <a:xfrm>
            <a:off x="9306284" y="-61409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597382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5809F0-96B5-48B9-9628-33001D36D191}"/>
              </a:ext>
            </a:extLst>
          </p:cNvPr>
          <p:cNvSpPr txBox="1"/>
          <p:nvPr/>
        </p:nvSpPr>
        <p:spPr>
          <a:xfrm>
            <a:off x="1188589" y="702374"/>
            <a:ext cx="9905765" cy="79676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tx1"/>
                </a:solidFill>
                <a:highlight>
                  <a:srgbClr val="000000"/>
                </a:highlight>
                <a:latin typeface="+mj-lt"/>
                <a:ea typeface="+mj-ea"/>
                <a:cs typeface="Calibri Light"/>
              </a:rPr>
              <a:t>Building team cohesion and raising morale</a:t>
            </a:r>
            <a:r>
              <a:rPr lang="en-US" sz="4400" b="1" dirty="0">
                <a:solidFill>
                  <a:schemeClr val="tx1"/>
                </a:solidFill>
                <a:latin typeface="+mj-lt"/>
                <a:ea typeface="+mj-ea"/>
                <a:cs typeface="Calibri Light"/>
              </a:rPr>
              <a:t>.</a:t>
            </a:r>
            <a:endParaRPr lang="en-US">
              <a:solidFill>
                <a:schemeClr val="tx1"/>
              </a:solidFill>
              <a:ea typeface="+mj-ea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AD7375B-1752-4408-BFEE-3E2F71A548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5" r="23036" b="-2"/>
          <a:stretch/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F4B6E17D-1814-4B97-882A-BE1ABD2CC0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43" r="18133" b="-1"/>
          <a:stretch/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5AB403-03A5-45FC-A7F4-C54818BE1EE1}"/>
              </a:ext>
            </a:extLst>
          </p:cNvPr>
          <p:cNvSpPr txBox="1"/>
          <p:nvPr/>
        </p:nvSpPr>
        <p:spPr>
          <a:xfrm>
            <a:off x="1186672" y="1675502"/>
            <a:ext cx="2743200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 dirty="0">
                <a:cs typeface="Calibri"/>
              </a:rPr>
              <a:t>Increasing productivity</a:t>
            </a:r>
          </a:p>
        </p:txBody>
      </p:sp>
    </p:spTree>
    <p:extLst>
      <p:ext uri="{BB962C8B-B14F-4D97-AF65-F5344CB8AC3E}">
        <p14:creationId xmlns:p14="http://schemas.microsoft.com/office/powerpoint/2010/main" val="13891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6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04A96C-F3BE-4C2C-9C33-BD13F2D433BF}"/>
              </a:ext>
            </a:extLst>
          </p:cNvPr>
          <p:cNvSpPr txBox="1"/>
          <p:nvPr/>
        </p:nvSpPr>
        <p:spPr>
          <a:xfrm>
            <a:off x="1974560" y="618391"/>
            <a:ext cx="7107071" cy="156007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latin typeface="+mj-lt"/>
                <a:ea typeface="+mj-ea"/>
                <a:cs typeface="+mj-cs"/>
              </a:rPr>
              <a:t>It allows flexibility.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latin typeface="+mj-lt"/>
                <a:ea typeface="+mj-ea"/>
                <a:cs typeface="Calibri Light"/>
              </a:rPr>
              <a:t>             It promotes synergy.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681FD09-D462-492B-9343-63B52596CC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033" r="1" b="6420"/>
          <a:stretch/>
        </p:blipFill>
        <p:spPr>
          <a:xfrm>
            <a:off x="181234" y="3071561"/>
            <a:ext cx="5828261" cy="3118584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49010CF4-A2EC-4CDD-8C7D-62A5B430A7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2" r="16715" b="-1"/>
          <a:stretch/>
        </p:blipFill>
        <p:spPr>
          <a:xfrm>
            <a:off x="6247459" y="2957665"/>
            <a:ext cx="5698353" cy="334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62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756EC73-1536-44C4-A9F4-BA166D5E6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731" y="769821"/>
            <a:ext cx="10905066" cy="51458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A2F887-C68E-47D8-AFC3-ACBD7DD8716B}"/>
              </a:ext>
            </a:extLst>
          </p:cNvPr>
          <p:cNvSpPr txBox="1"/>
          <p:nvPr/>
        </p:nvSpPr>
        <p:spPr>
          <a:xfrm flipH="1">
            <a:off x="2851570" y="1661125"/>
            <a:ext cx="201570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030303"/>
                </a:solidFill>
                <a:cs typeface="Calibri"/>
              </a:rPr>
              <a:t>Forming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DF7061-764F-4C87-9927-3B3FB1AA5EBA}"/>
              </a:ext>
            </a:extLst>
          </p:cNvPr>
          <p:cNvSpPr txBox="1"/>
          <p:nvPr/>
        </p:nvSpPr>
        <p:spPr>
          <a:xfrm>
            <a:off x="2666641" y="417626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030303"/>
                </a:solidFill>
                <a:cs typeface="Calibri"/>
              </a:rPr>
              <a:t>    Norming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CFA65C-8544-456A-8882-F455720DCA7C}"/>
              </a:ext>
            </a:extLst>
          </p:cNvPr>
          <p:cNvSpPr txBox="1"/>
          <p:nvPr/>
        </p:nvSpPr>
        <p:spPr>
          <a:xfrm rot="10920000" flipV="1">
            <a:off x="8731989" y="1714066"/>
            <a:ext cx="117606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>
                <a:solidFill>
                  <a:srgbClr val="030303"/>
                </a:solidFill>
                <a:cs typeface="Calibri"/>
              </a:rPr>
              <a:t>Storming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285E75-40AF-4C3F-850F-E9D6D7D4A081}"/>
              </a:ext>
            </a:extLst>
          </p:cNvPr>
          <p:cNvSpPr txBox="1"/>
          <p:nvPr/>
        </p:nvSpPr>
        <p:spPr>
          <a:xfrm>
            <a:off x="5065863" y="3426844"/>
            <a:ext cx="297323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030303"/>
                </a:solidFill>
                <a:cs typeface="Calibri"/>
              </a:rPr>
              <a:t>Stages of</a:t>
            </a:r>
          </a:p>
          <a:p>
            <a:r>
              <a:rPr lang="en-US" sz="2000" b="1">
                <a:solidFill>
                  <a:srgbClr val="030303"/>
                </a:solidFill>
                <a:cs typeface="Calibri"/>
              </a:rPr>
              <a:t>          Team </a:t>
            </a:r>
          </a:p>
          <a:p>
            <a:r>
              <a:rPr lang="en-US" sz="2000" b="1">
                <a:solidFill>
                  <a:srgbClr val="030303"/>
                </a:solidFill>
                <a:cs typeface="Calibri"/>
              </a:rPr>
              <a:t>     Development</a:t>
            </a:r>
            <a:endParaRPr lang="en-US" sz="2000" b="1" dirty="0">
              <a:solidFill>
                <a:srgbClr val="030303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D506D3-5D1F-4BA7-BF81-FF1619430BE5}"/>
              </a:ext>
            </a:extLst>
          </p:cNvPr>
          <p:cNvSpPr txBox="1"/>
          <p:nvPr/>
        </p:nvSpPr>
        <p:spPr>
          <a:xfrm flipH="1">
            <a:off x="8354503" y="3857265"/>
            <a:ext cx="161313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030303"/>
                </a:solidFill>
                <a:cs typeface="Calibri"/>
              </a:rPr>
              <a:t>Performing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73C465-662F-4F27-91DB-B2E8AACBB6AC}"/>
              </a:ext>
            </a:extLst>
          </p:cNvPr>
          <p:cNvSpPr txBox="1"/>
          <p:nvPr/>
        </p:nvSpPr>
        <p:spPr>
          <a:xfrm>
            <a:off x="4962526" y="5178185"/>
            <a:ext cx="628002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030303"/>
                </a:solidFill>
                <a:cs typeface="Calibri"/>
              </a:rPr>
              <a:t>In part of my presentation I will use Bruce Tuckman(1965) </a:t>
            </a:r>
            <a:r>
              <a:rPr lang="en-US" sz="2000" b="1">
                <a:solidFill>
                  <a:srgbClr val="030303"/>
                </a:solidFill>
                <a:cs typeface="Calibri"/>
              </a:rPr>
              <a:t>model 4 of his 5 stages of  team  development</a:t>
            </a:r>
            <a:endParaRPr lang="en-US" sz="2000" dirty="0">
              <a:solidFill>
                <a:srgbClr val="030303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955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>
            <a:extLst>
              <a:ext uri="{FF2B5EF4-FFF2-40B4-BE49-F238E27FC236}">
                <a16:creationId xmlns:a16="http://schemas.microsoft.com/office/drawing/2014/main" id="{A76CF24E-9D23-46D5-9E22-4A0A4D474D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1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5DCCBD-6ACD-42B4-875E-E7BE5412B53D}"/>
              </a:ext>
            </a:extLst>
          </p:cNvPr>
          <p:cNvSpPr txBox="1"/>
          <p:nvPr/>
        </p:nvSpPr>
        <p:spPr>
          <a:xfrm>
            <a:off x="306882" y="1985837"/>
            <a:ext cx="4204137" cy="13427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   Forming stage 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.Creating team 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.The team meeting process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.Understanding of the  aim of the project</a:t>
            </a:r>
          </a:p>
        </p:txBody>
      </p:sp>
      <p:cxnSp>
        <p:nvCxnSpPr>
          <p:cNvPr id="18" name="Straight Connector 2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49446DF-ABD1-4811-9705-AC5DAE3B29EB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/>
              <a:t>                    Storming stage 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.Chalenges of working together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.Different understanding of the main goal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.Understanding and accepting  each others ideas</a:t>
            </a:r>
          </a:p>
        </p:txBody>
      </p:sp>
    </p:spTree>
    <p:extLst>
      <p:ext uri="{BB962C8B-B14F-4D97-AF65-F5344CB8AC3E}">
        <p14:creationId xmlns:p14="http://schemas.microsoft.com/office/powerpoint/2010/main" val="164943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6748D93-B563-410C-830D-A8F1E1C093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316" b="2031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B180CE-C55E-442C-BF8E-388B0EA58992}"/>
              </a:ext>
            </a:extLst>
          </p:cNvPr>
          <p:cNvSpPr txBox="1"/>
          <p:nvPr/>
        </p:nvSpPr>
        <p:spPr>
          <a:xfrm>
            <a:off x="709448" y="1913950"/>
            <a:ext cx="4204137" cy="13427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 Norming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. Starting to work toghether 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. Sharing and discusing ideas 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700" b="1">
                <a:latin typeface="+mj-lt"/>
                <a:ea typeface="+mj-ea"/>
                <a:cs typeface="+mj-cs"/>
              </a:rPr>
              <a:t>             .Agreement of the aim of the project</a:t>
            </a:r>
            <a:endParaRPr lang="en-US" sz="1700" b="1">
              <a:latin typeface="+mj-lt"/>
              <a:ea typeface="+mj-ea"/>
              <a:cs typeface="Calibri Light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949F74D-6007-45DF-86F6-24645A9F8D21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/>
              <a:t>                      Performing 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Team starts to work togheter well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All are focusing of main goal</a:t>
            </a:r>
            <a:endParaRPr lang="en-US" b="1"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Achivment of the goals </a:t>
            </a:r>
          </a:p>
        </p:txBody>
      </p:sp>
    </p:spTree>
    <p:extLst>
      <p:ext uri="{BB962C8B-B14F-4D97-AF65-F5344CB8AC3E}">
        <p14:creationId xmlns:p14="http://schemas.microsoft.com/office/powerpoint/2010/main" val="1130146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6D7A0BC-0046-4CAA-8E7F-DCAFE511E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2"/>
            <a:ext cx="10993549" cy="1198986"/>
          </a:xfrm>
        </p:spPr>
        <p:txBody>
          <a:bodyPr>
            <a:normAutofit/>
          </a:bodyPr>
          <a:lstStyle/>
          <a:p>
            <a:r>
              <a:rPr lang="en-US" dirty="0"/>
              <a:t>Team roles for organization </a:t>
            </a:r>
            <a:r>
              <a:rPr lang="en-US" dirty="0" err="1"/>
              <a:t>nhs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>
            <a:noAutofit/>
          </a:bodyPr>
          <a:lstStyle/>
          <a:p>
            <a:r>
              <a:rPr lang="en-GB" sz="3200" dirty="0"/>
              <a:t>-work goals for developing a successful team</a:t>
            </a:r>
            <a:endParaRPr lang="en-US" sz="32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7C6334F-6411-41EC-AD7D-179EDD8B5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B02CEE-3AF8-4349-9B3E-8970E6DF6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A01CF0-3FB5-44EB-B7DE-F2E86374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F1A8C364-94D4-4630-BAD0-78722F34705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733" y="3081867"/>
            <a:ext cx="11260667" cy="331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699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62972-3449-42D1-8185-B4BEFD52A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Different types of teams can be identified in health systems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4" name="Content Placeholder 2" descr="timeline">
            <a:extLst>
              <a:ext uri="{FF2B5EF4-FFF2-40B4-BE49-F238E27FC236}">
                <a16:creationId xmlns:a16="http://schemas.microsoft.com/office/drawing/2014/main" id="{FF3F0D82-0AA6-45C3-8367-955CBFA02E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784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1D6BA-5AD7-4F5D-8061-D51AA99D8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>
                <a:solidFill>
                  <a:schemeClr val="tx1">
                    <a:lumMod val="85000"/>
                    <a:lumOff val="15000"/>
                  </a:schemeClr>
                </a:solidFill>
              </a:rPr>
              <a:t>we see a theory that shows different phases that a team can go through to be strong and overcome new challenges in the future.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2E51DC-CCAF-4D9C-BD91-A0A9BCA386F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2261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D6F3F90-E5F7-4B7A-B090-AE8FE52D9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908" y="643466"/>
            <a:ext cx="1003795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17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E9B5CAA-9CDA-458B-A7CD-68E483524F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08" b="1705"/>
          <a:stretch/>
        </p:blipFill>
        <p:spPr>
          <a:xfrm>
            <a:off x="838199" y="735153"/>
            <a:ext cx="10515602" cy="5387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0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00F53382-F792-46F8-B238-CBAAF175DB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88" b="2"/>
          <a:stretch/>
        </p:blipFill>
        <p:spPr>
          <a:xfrm>
            <a:off x="5243537" y="2621500"/>
            <a:ext cx="6716272" cy="3944132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2D311A71-8B32-43B6-AE27-20249950DF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70" r="1" b="4072"/>
          <a:stretch/>
        </p:blipFill>
        <p:spPr>
          <a:xfrm>
            <a:off x="130315" y="227920"/>
            <a:ext cx="5840485" cy="3397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04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0C992DC-887A-4AF9-9EE8-F3CAB272F4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37" t="9091" r="29814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C5F24-7F5D-4714-911F-CBC3FD30BCD0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latin typeface="+mj-lt"/>
                <a:ea typeface="+mj-ea"/>
                <a:cs typeface="+mj-cs"/>
              </a:rPr>
              <a:t>Understanding of team development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>
              <a:latin typeface="+mj-lt"/>
              <a:ea typeface="+mj-ea"/>
              <a:cs typeface="+mj-cs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D8B308-853D-479E-9D12-0946D8EDB925}"/>
              </a:ext>
            </a:extLst>
          </p:cNvPr>
          <p:cNvSpPr txBox="1"/>
          <p:nvPr/>
        </p:nvSpPr>
        <p:spPr>
          <a:xfrm>
            <a:off x="7657382" y="6222354"/>
            <a:ext cx="42671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>
                <a:cs typeface="Calibri"/>
              </a:rPr>
              <a:t>                 Building  a successful team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35252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9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A86EB58-C8AD-41D8-A5C6-2EDC88C63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07" r="6551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38" name="Freeform: Shape 41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Freeform: Shape 43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F90EE5-16DE-4D86-8F59-421BB038064E}"/>
              </a:ext>
            </a:extLst>
          </p:cNvPr>
          <p:cNvSpPr txBox="1"/>
          <p:nvPr/>
        </p:nvSpPr>
        <p:spPr>
          <a:xfrm>
            <a:off x="319830" y="633533"/>
            <a:ext cx="4181510" cy="23558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dirty="0">
              <a:latin typeface="+mj-lt"/>
              <a:ea typeface="+mj-ea"/>
              <a:cs typeface="Calibri Light"/>
            </a:endParaRPr>
          </a:p>
        </p:txBody>
      </p:sp>
      <p:sp>
        <p:nvSpPr>
          <p:cNvPr id="41" name="Rectangle 4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Rectangle 4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13A4C8-DF0D-4BC7-8DDE-177D2BD16904}"/>
              </a:ext>
            </a:extLst>
          </p:cNvPr>
          <p:cNvSpPr txBox="1"/>
          <p:nvPr/>
        </p:nvSpPr>
        <p:spPr>
          <a:xfrm rot="-10800000" flipV="1">
            <a:off x="5054181" y="5825067"/>
            <a:ext cx="50723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 b="1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7900F2-9D95-4505-A1EE-A92FDF7DFFCA}"/>
              </a:ext>
            </a:extLst>
          </p:cNvPr>
          <p:cNvSpPr txBox="1"/>
          <p:nvPr/>
        </p:nvSpPr>
        <p:spPr>
          <a:xfrm>
            <a:off x="323131" y="3126717"/>
            <a:ext cx="359146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cs typeface="Calibri"/>
              </a:rPr>
              <a:t>Team leader importance in successful team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6C82A1-D848-47B1-82D3-1ED0B6A0BD5F}"/>
              </a:ext>
            </a:extLst>
          </p:cNvPr>
          <p:cNvSpPr txBox="1"/>
          <p:nvPr/>
        </p:nvSpPr>
        <p:spPr>
          <a:xfrm>
            <a:off x="365366" y="1716837"/>
            <a:ext cx="328953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cs typeface="Calibri"/>
              </a:rPr>
              <a:t>Building a </a:t>
            </a:r>
            <a:r>
              <a:rPr lang="en-US" sz="3200" b="1">
                <a:cs typeface="Calibri"/>
              </a:rPr>
              <a:t>successful team</a:t>
            </a:r>
            <a:endParaRPr lang="en-US" sz="32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0306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E781155-FF73-4204-8213-13DD8AB19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49" t="9091" r="22896"/>
          <a:stretch/>
        </p:blipFill>
        <p:spPr>
          <a:xfrm>
            <a:off x="3624130" y="10"/>
            <a:ext cx="8668512" cy="6857990"/>
          </a:xfrm>
          <a:prstGeom prst="rect">
            <a:avLst/>
          </a:prstGeom>
        </p:spPr>
      </p:pic>
      <p:sp>
        <p:nvSpPr>
          <p:cNvPr id="6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D1B3A7-187A-4FCE-9207-D749BEC8D00F}"/>
              </a:ext>
            </a:extLst>
          </p:cNvPr>
          <p:cNvSpPr txBox="1"/>
          <p:nvPr/>
        </p:nvSpPr>
        <p:spPr>
          <a:xfrm>
            <a:off x="132925" y="1122363"/>
            <a:ext cx="4325284" cy="32472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latin typeface="+mj-lt"/>
                <a:ea typeface="+mj-ea"/>
                <a:cs typeface="+mj-cs"/>
              </a:rPr>
              <a:t>Build toghether enjoy the succsess toghether </a:t>
            </a:r>
            <a:endParaRPr lang="en-US" sz="4800">
              <a:latin typeface="+mj-lt"/>
              <a:ea typeface="+mj-ea"/>
              <a:cs typeface="+mj-cs"/>
            </a:endParaRP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7009A8-C890-42BD-9C22-383829B36F81}"/>
              </a:ext>
            </a:extLst>
          </p:cNvPr>
          <p:cNvSpPr txBox="1"/>
          <p:nvPr/>
        </p:nvSpPr>
        <p:spPr>
          <a:xfrm rot="10800000" flipV="1">
            <a:off x="9397041" y="5878525"/>
            <a:ext cx="357708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>
                <a:cs typeface="Calibri"/>
              </a:rPr>
              <a:t>Conclusion</a:t>
            </a:r>
            <a:endParaRPr lang="en-US" sz="32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3474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FB3AC6-EA38-44CF-BC0D-7E95C7422CEF}"/>
              </a:ext>
            </a:extLst>
          </p:cNvPr>
          <p:cNvSpPr txBox="1"/>
          <p:nvPr/>
        </p:nvSpPr>
        <p:spPr>
          <a:xfrm rot="10800000" flipV="1">
            <a:off x="4249946" y="563742"/>
            <a:ext cx="313138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cs typeface="Calibri"/>
              </a:rPr>
              <a:t>References</a:t>
            </a:r>
            <a:endParaRPr lang="en-US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0E6DE-8EC4-43EA-89BA-63603577758C}"/>
              </a:ext>
            </a:extLst>
          </p:cNvPr>
          <p:cNvSpPr txBox="1"/>
          <p:nvPr/>
        </p:nvSpPr>
        <p:spPr>
          <a:xfrm>
            <a:off x="884748" y="1502973"/>
            <a:ext cx="9701839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cs typeface="Calibri"/>
              </a:rPr>
              <a:t>Babiker,A.,El  Husseini,M., AL Nemri ,A., AL Frayh,A.,AL Juryyan,N.,Faki,M.O.,</a:t>
            </a:r>
          </a:p>
          <a:p>
            <a:r>
              <a:rPr lang="en-US" sz="2000">
                <a:cs typeface="Calibri"/>
              </a:rPr>
              <a:t>Assiri,A.,AL Saadi,M.,Shaikh,F.,AL Zamil,F.,2014.Health Care Proffessionel Development:</a:t>
            </a:r>
          </a:p>
          <a:p>
            <a:r>
              <a:rPr lang="en-US" sz="2000">
                <a:cs typeface="Calibri"/>
              </a:rPr>
              <a:t>Working as a team to improve patient care ,Sudan J Paediatr 14,9-16</a:t>
            </a:r>
          </a:p>
          <a:p>
            <a:r>
              <a:rPr lang="en-US" sz="2000">
                <a:cs typeface="Calibri"/>
              </a:rPr>
              <a:t>Lynas,K.,N.D.Introdaction to team development.</a:t>
            </a:r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>
                <a:cs typeface="Calibri"/>
              </a:rPr>
              <a:t>G Abudi (2010),The five stages of team development .www.pmhut.com/the-five-stages-of-project-team-development</a:t>
            </a:r>
            <a:endParaRPr lang="en-US"/>
          </a:p>
          <a:p>
            <a:r>
              <a:rPr lang="en-US" sz="2000">
                <a:cs typeface="Calibri"/>
              </a:rPr>
              <a:t>Managing conflict,n,d,Causes of conflict in the workplace,viewed 6 august,2020</a:t>
            </a:r>
            <a:endParaRPr lang="en-US" sz="2000" dirty="0">
              <a:cs typeface="Calibri"/>
            </a:endParaRPr>
          </a:p>
          <a:p>
            <a:r>
              <a:rPr lang="en-US" sz="2000">
                <a:cs typeface="Calibri"/>
              </a:rPr>
              <a:t>Https//www.nibusinessinfo.co.uk/content/causes-conflict-workplace</a:t>
            </a:r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>
                <a:cs typeface="Calibri"/>
              </a:rPr>
              <a:t>Tarricone,P&amp; Luca,J.(2002) Successful teamwork: A case study,in quality conversation,proceedings of the 25th herdsa Annual Conference ,Perth ,Western Australia.</a:t>
            </a:r>
            <a:endParaRPr lang="en-US" sz="2000" dirty="0">
              <a:cs typeface="Calibri"/>
            </a:endParaRPr>
          </a:p>
          <a:p>
            <a:r>
              <a:rPr lang="en-US" sz="2000">
                <a:cs typeface="Calibri"/>
              </a:rPr>
              <a:t>Almae,S., Turk,K.,&amp;Toomet,O.S.(2013).Thomas-Kilmanns Conflict Management Modes and their realtionship to Fielders Leadership Style (basing on Estonia organization).Baltic Journal of Managment</a:t>
            </a:r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915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wipe dir="d"/>
      </p:transition>
    </mc:Choice>
    <mc:Fallback xmlns="">
      <p:transition>
        <p:wipe dir="d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609</Words>
  <Application>Microsoft Office PowerPoint</Application>
  <PresentationFormat>Widescreen</PresentationFormat>
  <Paragraphs>86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Office Theme</vt:lpstr>
      <vt:lpstr>DividendVTI</vt:lpstr>
      <vt:lpstr>Teamwork CONSULTANTS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Team roles for organization nhs</vt:lpstr>
      <vt:lpstr>Different types of teams can be identified in health systems</vt:lpstr>
      <vt:lpstr>we see a theory that shows different phases that a team can go through to be strong and overcome new challenges in the future.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vitalba leone</dc:creator>
  <cp:lastModifiedBy>Mirish Salieva (1913122)</cp:lastModifiedBy>
  <cp:revision>1523</cp:revision>
  <dcterms:created xsi:type="dcterms:W3CDTF">2020-08-07T12:52:32Z</dcterms:created>
  <dcterms:modified xsi:type="dcterms:W3CDTF">2020-08-14T11:50:40Z</dcterms:modified>
</cp:coreProperties>
</file>