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9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-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AF7A56-0E50-47A6-A328-8C580A1EDB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8EDA2-72E2-4574-96D0-12A27C2922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66F5-374D-49A7-99F5-1063ECBDD81B}" type="datetime1">
              <a:rPr lang="en-GB" smtClean="0"/>
              <a:t>02/12/2021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5B68D-D5C6-4567-954C-23ADF456E9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72477-4579-4CF8-A964-C749A53F901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038CEB-EDD1-480C-ACF9-58A0CE538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2369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83149-8796-4615-B2BE-34BF74D18C9D}" type="datetime1">
              <a:rPr lang="en-GB" smtClean="0"/>
              <a:pPr/>
              <a:t>02/12/2021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39E46-51A4-488F-821E-39D21C32669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237847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939E46-51A4-488F-821E-39D21C3266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37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412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19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631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848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255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38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845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5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42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560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59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12/2/2021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2383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06F54D-04EF-4345-A564-7A7B57B6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">
            <a:extLst>
              <a:ext uri="{FF2B5EF4-FFF2-40B4-BE49-F238E27FC236}">
                <a16:creationId xmlns:a16="http://schemas.microsoft.com/office/drawing/2014/main" id="{9C3548EB-8BBD-40D4-B46A-DE0F9B05B5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962" b="57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A63FA5D-402E-473D-AF05-018BE28B2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3"/>
            <a:ext cx="10667999" cy="533399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A3B46EE-E387-4DA9-89E2-82295297BB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7879" y="1606581"/>
            <a:ext cx="4405659" cy="921977"/>
          </a:xfrm>
        </p:spPr>
        <p:txBody>
          <a:bodyPr anchor="t">
            <a:noAutofit/>
          </a:bodyPr>
          <a:lstStyle/>
          <a:p>
            <a:r>
              <a:rPr lang="en-GB" sz="1600" dirty="0" err="1">
                <a:solidFill>
                  <a:srgbClr val="0070C0"/>
                </a:solidFill>
              </a:rPr>
              <a:t>Desayuno</a:t>
            </a:r>
            <a:r>
              <a:rPr lang="en-GB" sz="1600" dirty="0">
                <a:solidFill>
                  <a:srgbClr val="0070C0"/>
                </a:solidFill>
              </a:rPr>
              <a:t> classico</a:t>
            </a:r>
            <a:br>
              <a:rPr lang="en-GB" sz="1600" dirty="0"/>
            </a:br>
            <a:r>
              <a:rPr lang="en-GB" sz="1600" b="0" dirty="0"/>
              <a:t>Café/</a:t>
            </a:r>
            <a:r>
              <a:rPr lang="en-GB" sz="1600" b="0" dirty="0" err="1"/>
              <a:t>Te</a:t>
            </a:r>
            <a:r>
              <a:rPr lang="en-GB" sz="1600" b="0" dirty="0"/>
              <a:t>+ </a:t>
            </a:r>
            <a:r>
              <a:rPr lang="en-GB" sz="1600" b="0" dirty="0" err="1"/>
              <a:t>zumo</a:t>
            </a:r>
            <a:r>
              <a:rPr lang="en-GB" sz="1600" b="0" dirty="0"/>
              <a:t> </a:t>
            </a:r>
            <a:r>
              <a:rPr lang="en-GB" sz="1600" b="0" dirty="0" err="1"/>
              <a:t>natural+tostada</a:t>
            </a:r>
            <a:br>
              <a:rPr lang="en-GB" sz="1600" dirty="0"/>
            </a:br>
            <a:r>
              <a:rPr lang="en-GB" sz="1600" dirty="0" err="1">
                <a:solidFill>
                  <a:srgbClr val="0070C0"/>
                </a:solidFill>
              </a:rPr>
              <a:t>Desayuno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err="1">
                <a:solidFill>
                  <a:srgbClr val="0070C0"/>
                </a:solidFill>
              </a:rPr>
              <a:t>Vegano</a:t>
            </a:r>
            <a:br>
              <a:rPr lang="en-GB" sz="1600" dirty="0"/>
            </a:br>
            <a:r>
              <a:rPr lang="en-GB" sz="1600" b="0" dirty="0" err="1"/>
              <a:t>Avena</a:t>
            </a:r>
            <a:r>
              <a:rPr lang="en-GB" sz="1600" b="0" dirty="0"/>
              <a:t> con </a:t>
            </a:r>
            <a:r>
              <a:rPr lang="en-GB" sz="1600" b="0" dirty="0" err="1"/>
              <a:t>frutos</a:t>
            </a:r>
            <a:r>
              <a:rPr lang="en-GB" sz="1600" b="0" dirty="0"/>
              <a:t> </a:t>
            </a:r>
            <a:r>
              <a:rPr lang="en-GB" sz="1600" b="0" dirty="0" err="1"/>
              <a:t>rojos</a:t>
            </a:r>
            <a:br>
              <a:rPr lang="en-GB" sz="1600" dirty="0"/>
            </a:br>
            <a:r>
              <a:rPr lang="en-GB" sz="1600" dirty="0" err="1">
                <a:solidFill>
                  <a:srgbClr val="0070C0"/>
                </a:solidFill>
              </a:rPr>
              <a:t>Desayuno</a:t>
            </a:r>
            <a:r>
              <a:rPr lang="en-GB" sz="1600" dirty="0">
                <a:solidFill>
                  <a:srgbClr val="0070C0"/>
                </a:solidFill>
              </a:rPr>
              <a:t> Ingles</a:t>
            </a:r>
            <a:br>
              <a:rPr lang="en-GB" sz="1600" dirty="0"/>
            </a:br>
            <a:r>
              <a:rPr lang="en-GB" sz="1600" b="0" dirty="0"/>
              <a:t>Café/</a:t>
            </a:r>
            <a:r>
              <a:rPr lang="en-GB" sz="1600" b="0" dirty="0" err="1"/>
              <a:t>Te</a:t>
            </a:r>
            <a:r>
              <a:rPr lang="en-GB" sz="1600" b="0" dirty="0"/>
              <a:t> +</a:t>
            </a:r>
            <a:r>
              <a:rPr lang="en-GB" sz="1600" b="0" dirty="0" err="1"/>
              <a:t>huevos+tosino+tomates+tostada+embutido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AE83C9B-FD52-4F8F-8A9C-1973136C9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8758" y="4379720"/>
            <a:ext cx="4572000" cy="1955787"/>
          </a:xfrm>
        </p:spPr>
        <p:txBody>
          <a:bodyPr>
            <a:normAutofit/>
          </a:bodyPr>
          <a:lstStyle/>
          <a:p>
            <a:r>
              <a:rPr lang="en-GB" sz="1400" dirty="0"/>
              <a:t>De Lunes a Viernes: De 7’30 a 10’30.</a:t>
            </a:r>
          </a:p>
          <a:p>
            <a:r>
              <a:rPr lang="en-GB" sz="1400" dirty="0"/>
              <a:t>/Monday to </a:t>
            </a:r>
            <a:r>
              <a:rPr lang="en-GB" sz="1400" dirty="0" err="1"/>
              <a:t>Friday:from</a:t>
            </a:r>
            <a:r>
              <a:rPr lang="en-GB" sz="1400" dirty="0"/>
              <a:t> 7.30 am until 10.30 am</a:t>
            </a:r>
          </a:p>
          <a:p>
            <a:r>
              <a:rPr lang="en-GB" sz="1400" dirty="0"/>
              <a:t>Sabado , Domingo y </a:t>
            </a:r>
            <a:r>
              <a:rPr lang="en-GB" sz="1400" dirty="0" err="1"/>
              <a:t>visperas</a:t>
            </a:r>
            <a:r>
              <a:rPr lang="en-GB" sz="1400" dirty="0"/>
              <a:t> de festive: De 9’30 a 11’00</a:t>
            </a:r>
          </a:p>
          <a:p>
            <a:r>
              <a:rPr lang="en-GB" sz="1400" dirty="0"/>
              <a:t>Saturday, Sunday and bank holidays: from 9.30 am until 11am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20D3D82-8B25-4DD9-9924-4CEAD450C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1206" y="457200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97C64E93-5045-47A8-B39D-6C15483D2A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3471" y="762003"/>
            <a:ext cx="1896527" cy="1066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20C6141-6BDD-44E4-B705-813C7EA7D537}"/>
              </a:ext>
            </a:extLst>
          </p:cNvPr>
          <p:cNvSpPr txBox="1"/>
          <p:nvPr/>
        </p:nvSpPr>
        <p:spPr>
          <a:xfrm>
            <a:off x="3374333" y="640809"/>
            <a:ext cx="68008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u="sng" strike="noStrike" kern="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Desayunos</a:t>
            </a:r>
            <a:r>
              <a:rPr lang="en-GB" sz="2800" b="0" i="0" u="sng" strike="noStrike" kern="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800" b="0" i="0" u="sng" strike="noStrike" kern="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Breakfest</a:t>
            </a:r>
            <a:r>
              <a:rPr lang="en-GB" sz="2800" b="0" i="0" u="sng" strike="noStrike" kern="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1A203D-5BE5-446B-A863-3EA9F92DF245}"/>
              </a:ext>
            </a:extLst>
          </p:cNvPr>
          <p:cNvSpPr txBox="1"/>
          <p:nvPr/>
        </p:nvSpPr>
        <p:spPr>
          <a:xfrm>
            <a:off x="4488758" y="4140210"/>
            <a:ext cx="680085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sng" strike="noStrike" kern="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Horario</a:t>
            </a:r>
            <a:r>
              <a:rPr lang="en-GB" sz="1400" b="0" i="0" u="sng" strike="noStrike" kern="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400" b="0" i="0" u="sng" strike="noStrike" kern="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Desayunos</a:t>
            </a:r>
            <a:r>
              <a:rPr lang="en-GB" sz="1400" b="0" i="0" u="sng" strike="noStrike" kern="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/Open times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39CA6635-0A17-4C50-8DBB-C7D3341BD760}"/>
              </a:ext>
            </a:extLst>
          </p:cNvPr>
          <p:cNvSpPr txBox="1">
            <a:spLocks/>
          </p:cNvSpPr>
          <p:nvPr/>
        </p:nvSpPr>
        <p:spPr>
          <a:xfrm>
            <a:off x="5620471" y="1500386"/>
            <a:ext cx="4405659" cy="921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" dirty="0">
                <a:solidFill>
                  <a:srgbClr val="0070C0"/>
                </a:solidFill>
              </a:rPr>
              <a:t>classic Breakfast</a:t>
            </a:r>
            <a:br>
              <a:rPr lang="en-GB" sz="1600" dirty="0"/>
            </a:br>
            <a:r>
              <a:rPr lang="en-GB" sz="1600" b="0" dirty="0"/>
              <a:t>Coffee/Tea+ natural juice +toast</a:t>
            </a:r>
            <a:br>
              <a:rPr lang="en-GB" sz="1600" dirty="0"/>
            </a:br>
            <a:r>
              <a:rPr lang="en-GB" sz="1600" dirty="0">
                <a:solidFill>
                  <a:srgbClr val="0070C0"/>
                </a:solidFill>
              </a:rPr>
              <a:t>vegan breakfast</a:t>
            </a:r>
            <a:br>
              <a:rPr lang="en-GB" sz="1600" dirty="0"/>
            </a:br>
            <a:r>
              <a:rPr lang="en-GB" sz="1600" b="0" dirty="0"/>
              <a:t>porridge with red fruits</a:t>
            </a:r>
            <a:br>
              <a:rPr lang="en-GB" sz="1600" dirty="0"/>
            </a:br>
            <a:r>
              <a:rPr lang="en-GB" sz="1600" dirty="0">
                <a:solidFill>
                  <a:srgbClr val="0070C0"/>
                </a:solidFill>
              </a:rPr>
              <a:t>Ingles breakfast</a:t>
            </a:r>
            <a:br>
              <a:rPr lang="en-GB" sz="1600" dirty="0"/>
            </a:br>
            <a:r>
              <a:rPr lang="en-GB" sz="1600" b="0" dirty="0"/>
              <a:t>Coffee/Tea +eggs + tomatoes +bacon +toast+ sausage</a:t>
            </a:r>
            <a:br>
              <a:rPr lang="en-GB" sz="1600" dirty="0"/>
            </a:br>
            <a:br>
              <a:rPr lang="en-GB" sz="2000" dirty="0"/>
            </a:br>
            <a:endParaRPr lang="en-GB" sz="2000" dirty="0"/>
          </a:p>
        </p:txBody>
      </p:sp>
      <p:pic>
        <p:nvPicPr>
          <p:cNvPr id="3" name="Picture 2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5AFDC8F1-778F-4C6C-928A-F60163D9B8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5535" y="4379720"/>
            <a:ext cx="2144073" cy="14293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01082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ortalVTI">
  <a:themeElements>
    <a:clrScheme name="AnalogousFromLightSeed_2SEEDS">
      <a:dk1>
        <a:srgbClr val="000000"/>
      </a:dk1>
      <a:lt1>
        <a:srgbClr val="FFFFFF"/>
      </a:lt1>
      <a:dk2>
        <a:srgbClr val="243641"/>
      </a:dk2>
      <a:lt2>
        <a:srgbClr val="E8E5E2"/>
      </a:lt2>
      <a:accent1>
        <a:srgbClr val="7F9FBA"/>
      </a:accent1>
      <a:accent2>
        <a:srgbClr val="81A8AA"/>
      </a:accent2>
      <a:accent3>
        <a:srgbClr val="969CC6"/>
      </a:accent3>
      <a:accent4>
        <a:srgbClr val="BA8F7F"/>
      </a:accent4>
      <a:accent5>
        <a:srgbClr val="B1A281"/>
      </a:accent5>
      <a:accent6>
        <a:srgbClr val="A0A571"/>
      </a:accent6>
      <a:hlink>
        <a:srgbClr val="A17C5D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tf00001241_wac</Template>
  <TotalTime>75</TotalTime>
  <Words>131</Words>
  <Application>Microsoft Office PowerPoint</Application>
  <PresentationFormat>Widescreen</PresentationFormat>
  <Paragraphs>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Trade Gothic Next Cond</vt:lpstr>
      <vt:lpstr>Trade Gothic Next Light</vt:lpstr>
      <vt:lpstr>PortalVTI</vt:lpstr>
      <vt:lpstr>Desayuno classico Café/Te+ zumo natural+tostada Desayuno Vegano Avena con frutos rojos Desayuno Ingles Café/Te +huevos+tosino+tomates+tostada+embutido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Nunes</dc:creator>
  <cp:lastModifiedBy>Maria Nunes</cp:lastModifiedBy>
  <cp:revision>6</cp:revision>
  <dcterms:created xsi:type="dcterms:W3CDTF">2021-11-27T12:07:29Z</dcterms:created>
  <dcterms:modified xsi:type="dcterms:W3CDTF">2021-12-02T22:46:01Z</dcterms:modified>
</cp:coreProperties>
</file>