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180" r:id="rId1"/>
  </p:sldMasterIdLst>
  <p:notesMasterIdLst>
    <p:notesMasterId r:id="rId13"/>
  </p:notesMasterIdLst>
  <p:sldIdLst>
    <p:sldId id="256" r:id="rId2"/>
    <p:sldId id="257" r:id="rId3"/>
    <p:sldId id="264" r:id="rId4"/>
    <p:sldId id="258" r:id="rId5"/>
    <p:sldId id="259" r:id="rId6"/>
    <p:sldId id="260" r:id="rId7"/>
    <p:sldId id="265" r:id="rId8"/>
    <p:sldId id="266" r:id="rId9"/>
    <p:sldId id="261" r:id="rId10"/>
    <p:sldId id="262"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F7A79E-5AB7-194F-AF9C-17A9A2A73DCD}" v="1215" dt="2025-03-25T15:05:54.531"/>
    <p1510:client id="{D848B2AF-F5FF-304E-84A0-ADE5BB4D2AB0}" v="10" dt="2025-03-25T13:07:54.8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720"/>
  </p:normalViewPr>
  <p:slideViewPr>
    <p:cSldViewPr snapToGrid="0">
      <p:cViewPr varScale="1">
        <p:scale>
          <a:sx n="124" d="100"/>
          <a:sy n="124" d="100"/>
        </p:scale>
        <p:origin x="200" y="37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133451-E102-44BE-9AAE-C7D5D53F8E6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E066252-F21F-42C8-BA41-FF246756DE49}">
      <dgm:prSet/>
      <dgm:spPr/>
      <dgm:t>
        <a:bodyPr/>
        <a:lstStyle/>
        <a:p>
          <a:pPr>
            <a:lnSpc>
              <a:spcPct val="100000"/>
            </a:lnSpc>
          </a:pPr>
          <a:r>
            <a:rPr lang="en-GB" b="1" i="0" dirty="0"/>
            <a:t>Forming</a:t>
          </a:r>
          <a:r>
            <a:rPr lang="en-GB" b="0" i="0" dirty="0"/>
            <a:t> – The team is created, and members get to know each other. There is excitement but also uncertainty. Roles and expectations are not yet clear.</a:t>
          </a:r>
          <a:endParaRPr lang="en-US" dirty="0"/>
        </a:p>
      </dgm:t>
    </dgm:pt>
    <dgm:pt modelId="{B2689EA2-95CF-4324-BE25-A6AD3AD3ECBE}" type="parTrans" cxnId="{9AEC9406-C382-4DA2-A2E7-701D7263D40E}">
      <dgm:prSet/>
      <dgm:spPr/>
      <dgm:t>
        <a:bodyPr/>
        <a:lstStyle/>
        <a:p>
          <a:endParaRPr lang="en-US"/>
        </a:p>
      </dgm:t>
    </dgm:pt>
    <dgm:pt modelId="{B0426A35-1F38-4D21-80BE-BB1C101D5075}" type="sibTrans" cxnId="{9AEC9406-C382-4DA2-A2E7-701D7263D40E}">
      <dgm:prSet/>
      <dgm:spPr/>
      <dgm:t>
        <a:bodyPr/>
        <a:lstStyle/>
        <a:p>
          <a:endParaRPr lang="en-US"/>
        </a:p>
      </dgm:t>
    </dgm:pt>
    <dgm:pt modelId="{8ADF0267-8AC1-45CB-A410-9B892B4980FF}">
      <dgm:prSet/>
      <dgm:spPr/>
      <dgm:t>
        <a:bodyPr/>
        <a:lstStyle/>
        <a:p>
          <a:pPr>
            <a:lnSpc>
              <a:spcPct val="100000"/>
            </a:lnSpc>
          </a:pPr>
          <a:r>
            <a:rPr lang="en-GB" b="1" i="0"/>
            <a:t>Storming</a:t>
          </a:r>
          <a:r>
            <a:rPr lang="en-GB" b="0" i="0"/>
            <a:t> – Conflicts and tensions arise as members assert their opinions and compete for roles.</a:t>
          </a:r>
          <a:endParaRPr lang="en-US"/>
        </a:p>
      </dgm:t>
    </dgm:pt>
    <dgm:pt modelId="{DF61F8D0-5B19-4E6B-8426-13FC953A7175}" type="parTrans" cxnId="{5EAA4632-EC83-41BA-B3B2-3617EC78A3EC}">
      <dgm:prSet/>
      <dgm:spPr/>
      <dgm:t>
        <a:bodyPr/>
        <a:lstStyle/>
        <a:p>
          <a:endParaRPr lang="en-US"/>
        </a:p>
      </dgm:t>
    </dgm:pt>
    <dgm:pt modelId="{EEE49CFF-27C7-45EF-A42E-2831C566129A}" type="sibTrans" cxnId="{5EAA4632-EC83-41BA-B3B2-3617EC78A3EC}">
      <dgm:prSet/>
      <dgm:spPr/>
      <dgm:t>
        <a:bodyPr/>
        <a:lstStyle/>
        <a:p>
          <a:endParaRPr lang="en-US"/>
        </a:p>
      </dgm:t>
    </dgm:pt>
    <dgm:pt modelId="{D58AA124-A9D2-45F2-89A2-A98719A4CBA8}">
      <dgm:prSet/>
      <dgm:spPr/>
      <dgm:t>
        <a:bodyPr/>
        <a:lstStyle/>
        <a:p>
          <a:pPr>
            <a:lnSpc>
              <a:spcPct val="100000"/>
            </a:lnSpc>
          </a:pPr>
          <a:r>
            <a:rPr lang="en-GB" b="1" i="0"/>
            <a:t>Norming</a:t>
          </a:r>
          <a:r>
            <a:rPr lang="en-GB" b="0" i="0"/>
            <a:t> – The group begins to develop a sense of cohesion and unity. Members establish norms, resolve conflicts, and start working collaboratively.</a:t>
          </a:r>
          <a:endParaRPr lang="en-US"/>
        </a:p>
      </dgm:t>
    </dgm:pt>
    <dgm:pt modelId="{80F1BAD1-B8DC-429B-B1A2-438B7B52A1EC}" type="parTrans" cxnId="{0D38DC09-756C-443D-A922-F1BD94F218BC}">
      <dgm:prSet/>
      <dgm:spPr/>
      <dgm:t>
        <a:bodyPr/>
        <a:lstStyle/>
        <a:p>
          <a:endParaRPr lang="en-US"/>
        </a:p>
      </dgm:t>
    </dgm:pt>
    <dgm:pt modelId="{CEE64482-195E-4062-AFBB-736D285F875F}" type="sibTrans" cxnId="{0D38DC09-756C-443D-A922-F1BD94F218BC}">
      <dgm:prSet/>
      <dgm:spPr/>
      <dgm:t>
        <a:bodyPr/>
        <a:lstStyle/>
        <a:p>
          <a:endParaRPr lang="en-US"/>
        </a:p>
      </dgm:t>
    </dgm:pt>
    <dgm:pt modelId="{11A1B358-1CB0-4532-8EFA-D3BF96160C4B}">
      <dgm:prSet/>
      <dgm:spPr/>
      <dgm:t>
        <a:bodyPr/>
        <a:lstStyle/>
        <a:p>
          <a:pPr>
            <a:lnSpc>
              <a:spcPct val="100000"/>
            </a:lnSpc>
          </a:pPr>
          <a:r>
            <a:rPr lang="en-GB" b="1" i="0"/>
            <a:t>Performing</a:t>
          </a:r>
          <a:r>
            <a:rPr lang="en-GB" b="0" i="0"/>
            <a:t> – The team is now highly functional and productive. Members work efficiently toward common goals with trust and strong communication.</a:t>
          </a:r>
          <a:endParaRPr lang="en-US"/>
        </a:p>
      </dgm:t>
    </dgm:pt>
    <dgm:pt modelId="{765A92AA-9EF8-4642-A0F2-EEE2D8CEC836}" type="parTrans" cxnId="{02B116CD-E7B7-449C-B4A2-3BEED79F9613}">
      <dgm:prSet/>
      <dgm:spPr/>
      <dgm:t>
        <a:bodyPr/>
        <a:lstStyle/>
        <a:p>
          <a:endParaRPr lang="en-US"/>
        </a:p>
      </dgm:t>
    </dgm:pt>
    <dgm:pt modelId="{69C2D331-D48A-49D3-BDB6-FF7214931730}" type="sibTrans" cxnId="{02B116CD-E7B7-449C-B4A2-3BEED79F9613}">
      <dgm:prSet/>
      <dgm:spPr/>
      <dgm:t>
        <a:bodyPr/>
        <a:lstStyle/>
        <a:p>
          <a:endParaRPr lang="en-US"/>
        </a:p>
      </dgm:t>
    </dgm:pt>
    <dgm:pt modelId="{0BFDA7E2-F7A9-4D7E-BBCC-970DF0DAEC88}">
      <dgm:prSet/>
      <dgm:spPr/>
      <dgm:t>
        <a:bodyPr/>
        <a:lstStyle/>
        <a:p>
          <a:pPr>
            <a:lnSpc>
              <a:spcPct val="100000"/>
            </a:lnSpc>
          </a:pPr>
          <a:r>
            <a:rPr lang="en-GB" b="1" i="0"/>
            <a:t>Adjourning (or Mourning)</a:t>
          </a:r>
          <a:r>
            <a:rPr lang="en-GB" b="0" i="0"/>
            <a:t> – The group completes its task and disbands. Members may experience a sense of accomplishment or sadness as the team dissolves.</a:t>
          </a:r>
          <a:endParaRPr lang="en-US"/>
        </a:p>
      </dgm:t>
    </dgm:pt>
    <dgm:pt modelId="{8F0F693C-1C7C-4D16-B937-9FA9A2DA7448}" type="parTrans" cxnId="{E245D428-AD7E-4338-B2D7-4F72DFEF3A59}">
      <dgm:prSet/>
      <dgm:spPr/>
      <dgm:t>
        <a:bodyPr/>
        <a:lstStyle/>
        <a:p>
          <a:endParaRPr lang="en-US"/>
        </a:p>
      </dgm:t>
    </dgm:pt>
    <dgm:pt modelId="{F6859767-2DD7-4CAA-92FB-4446F25CE251}" type="sibTrans" cxnId="{E245D428-AD7E-4338-B2D7-4F72DFEF3A59}">
      <dgm:prSet/>
      <dgm:spPr/>
      <dgm:t>
        <a:bodyPr/>
        <a:lstStyle/>
        <a:p>
          <a:endParaRPr lang="en-US"/>
        </a:p>
      </dgm:t>
    </dgm:pt>
    <dgm:pt modelId="{3194545E-D3FF-4C73-B11F-6B8AC78CBC81}" type="pres">
      <dgm:prSet presAssocID="{B8133451-E102-44BE-9AAE-C7D5D53F8E6B}" presName="root" presStyleCnt="0">
        <dgm:presLayoutVars>
          <dgm:dir/>
          <dgm:resizeHandles val="exact"/>
        </dgm:presLayoutVars>
      </dgm:prSet>
      <dgm:spPr/>
    </dgm:pt>
    <dgm:pt modelId="{07398D8E-EBDC-4E7B-9635-E4118CB91C12}" type="pres">
      <dgm:prSet presAssocID="{BE066252-F21F-42C8-BA41-FF246756DE49}" presName="compNode" presStyleCnt="0"/>
      <dgm:spPr/>
    </dgm:pt>
    <dgm:pt modelId="{17512510-7C08-4E6D-9FBA-CD51D92E2705}" type="pres">
      <dgm:prSet presAssocID="{BE066252-F21F-42C8-BA41-FF246756DE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ers"/>
        </a:ext>
      </dgm:extLst>
    </dgm:pt>
    <dgm:pt modelId="{A0C0D6D0-FA23-465B-BD10-A95492BFF903}" type="pres">
      <dgm:prSet presAssocID="{BE066252-F21F-42C8-BA41-FF246756DE49}" presName="spaceRect" presStyleCnt="0"/>
      <dgm:spPr/>
    </dgm:pt>
    <dgm:pt modelId="{A8BC8419-DC70-40B3-B6D4-474F373A41AB}" type="pres">
      <dgm:prSet presAssocID="{BE066252-F21F-42C8-BA41-FF246756DE49}" presName="textRect" presStyleLbl="revTx" presStyleIdx="0" presStyleCnt="5">
        <dgm:presLayoutVars>
          <dgm:chMax val="1"/>
          <dgm:chPref val="1"/>
        </dgm:presLayoutVars>
      </dgm:prSet>
      <dgm:spPr/>
    </dgm:pt>
    <dgm:pt modelId="{65D8CEE4-AA35-4773-A079-B5E664B1B69D}" type="pres">
      <dgm:prSet presAssocID="{B0426A35-1F38-4D21-80BE-BB1C101D5075}" presName="sibTrans" presStyleCnt="0"/>
      <dgm:spPr/>
    </dgm:pt>
    <dgm:pt modelId="{CCA99670-66F9-43B5-87A0-4CE580C1D6E3}" type="pres">
      <dgm:prSet presAssocID="{8ADF0267-8AC1-45CB-A410-9B892B4980FF}" presName="compNode" presStyleCnt="0"/>
      <dgm:spPr/>
    </dgm:pt>
    <dgm:pt modelId="{875E69C6-08B5-463A-8B08-A93E8CCEFFE6}" type="pres">
      <dgm:prSet presAssocID="{8ADF0267-8AC1-45CB-A410-9B892B4980F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ning"/>
        </a:ext>
      </dgm:extLst>
    </dgm:pt>
    <dgm:pt modelId="{FB61CD47-AD6E-4414-816B-86D1B039C42C}" type="pres">
      <dgm:prSet presAssocID="{8ADF0267-8AC1-45CB-A410-9B892B4980FF}" presName="spaceRect" presStyleCnt="0"/>
      <dgm:spPr/>
    </dgm:pt>
    <dgm:pt modelId="{8E0600AF-D4DD-44A8-A497-234981976D1C}" type="pres">
      <dgm:prSet presAssocID="{8ADF0267-8AC1-45CB-A410-9B892B4980FF}" presName="textRect" presStyleLbl="revTx" presStyleIdx="1" presStyleCnt="5">
        <dgm:presLayoutVars>
          <dgm:chMax val="1"/>
          <dgm:chPref val="1"/>
        </dgm:presLayoutVars>
      </dgm:prSet>
      <dgm:spPr/>
    </dgm:pt>
    <dgm:pt modelId="{D4D53423-46DC-4CB5-8776-100D0C26AE34}" type="pres">
      <dgm:prSet presAssocID="{EEE49CFF-27C7-45EF-A42E-2831C566129A}" presName="sibTrans" presStyleCnt="0"/>
      <dgm:spPr/>
    </dgm:pt>
    <dgm:pt modelId="{16D27BFE-5E7C-42B4-829E-1D2951279108}" type="pres">
      <dgm:prSet presAssocID="{D58AA124-A9D2-45F2-89A2-A98719A4CBA8}" presName="compNode" presStyleCnt="0"/>
      <dgm:spPr/>
    </dgm:pt>
    <dgm:pt modelId="{CDE68BB5-D660-4368-8B98-657BFCC6D910}" type="pres">
      <dgm:prSet presAssocID="{D58AA124-A9D2-45F2-89A2-A98719A4CBA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ycle with People"/>
        </a:ext>
      </dgm:extLst>
    </dgm:pt>
    <dgm:pt modelId="{1009B684-7D8B-4199-ADDB-133532402AF4}" type="pres">
      <dgm:prSet presAssocID="{D58AA124-A9D2-45F2-89A2-A98719A4CBA8}" presName="spaceRect" presStyleCnt="0"/>
      <dgm:spPr/>
    </dgm:pt>
    <dgm:pt modelId="{F2234878-3F88-41F2-81C0-51E13FB3120E}" type="pres">
      <dgm:prSet presAssocID="{D58AA124-A9D2-45F2-89A2-A98719A4CBA8}" presName="textRect" presStyleLbl="revTx" presStyleIdx="2" presStyleCnt="5">
        <dgm:presLayoutVars>
          <dgm:chMax val="1"/>
          <dgm:chPref val="1"/>
        </dgm:presLayoutVars>
      </dgm:prSet>
      <dgm:spPr/>
    </dgm:pt>
    <dgm:pt modelId="{6EFCF951-C4CC-4400-A4E5-41C80603DD15}" type="pres">
      <dgm:prSet presAssocID="{CEE64482-195E-4062-AFBB-736D285F875F}" presName="sibTrans" presStyleCnt="0"/>
      <dgm:spPr/>
    </dgm:pt>
    <dgm:pt modelId="{FBFE11A6-C164-444D-8306-C5DB9BCA8349}" type="pres">
      <dgm:prSet presAssocID="{11A1B358-1CB0-4532-8EFA-D3BF96160C4B}" presName="compNode" presStyleCnt="0"/>
      <dgm:spPr/>
    </dgm:pt>
    <dgm:pt modelId="{A3F45DB0-12A7-41B9-8B10-34EA27D0E31C}" type="pres">
      <dgm:prSet presAssocID="{11A1B358-1CB0-4532-8EFA-D3BF96160C4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ial Network"/>
        </a:ext>
      </dgm:extLst>
    </dgm:pt>
    <dgm:pt modelId="{6B91B6CB-5583-43A7-A05B-CEFC5A5CE384}" type="pres">
      <dgm:prSet presAssocID="{11A1B358-1CB0-4532-8EFA-D3BF96160C4B}" presName="spaceRect" presStyleCnt="0"/>
      <dgm:spPr/>
    </dgm:pt>
    <dgm:pt modelId="{7EDF5A22-5F34-48BD-80C2-71E288A2B7C9}" type="pres">
      <dgm:prSet presAssocID="{11A1B358-1CB0-4532-8EFA-D3BF96160C4B}" presName="textRect" presStyleLbl="revTx" presStyleIdx="3" presStyleCnt="5">
        <dgm:presLayoutVars>
          <dgm:chMax val="1"/>
          <dgm:chPref val="1"/>
        </dgm:presLayoutVars>
      </dgm:prSet>
      <dgm:spPr/>
    </dgm:pt>
    <dgm:pt modelId="{ADF5EE8E-6AD4-4498-B1C1-7DDAB3C0CAA6}" type="pres">
      <dgm:prSet presAssocID="{69C2D331-D48A-49D3-BDB6-FF7214931730}" presName="sibTrans" presStyleCnt="0"/>
      <dgm:spPr/>
    </dgm:pt>
    <dgm:pt modelId="{B2918F47-6E12-45C1-B40A-FA668AF10291}" type="pres">
      <dgm:prSet presAssocID="{0BFDA7E2-F7A9-4D7E-BBCC-970DF0DAEC88}" presName="compNode" presStyleCnt="0"/>
      <dgm:spPr/>
    </dgm:pt>
    <dgm:pt modelId="{1686DFD2-7E78-4FBA-9628-E974F4ABDFB8}" type="pres">
      <dgm:prSet presAssocID="{0BFDA7E2-F7A9-4D7E-BBCC-970DF0DAEC8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oon Viewing Ceremony"/>
        </a:ext>
      </dgm:extLst>
    </dgm:pt>
    <dgm:pt modelId="{5FA08AE7-D5E8-478F-A534-1077D204B817}" type="pres">
      <dgm:prSet presAssocID="{0BFDA7E2-F7A9-4D7E-BBCC-970DF0DAEC88}" presName="spaceRect" presStyleCnt="0"/>
      <dgm:spPr/>
    </dgm:pt>
    <dgm:pt modelId="{C9BCB061-7956-41FA-B50A-EF52CA527517}" type="pres">
      <dgm:prSet presAssocID="{0BFDA7E2-F7A9-4D7E-BBCC-970DF0DAEC88}" presName="textRect" presStyleLbl="revTx" presStyleIdx="4" presStyleCnt="5">
        <dgm:presLayoutVars>
          <dgm:chMax val="1"/>
          <dgm:chPref val="1"/>
        </dgm:presLayoutVars>
      </dgm:prSet>
      <dgm:spPr/>
    </dgm:pt>
  </dgm:ptLst>
  <dgm:cxnLst>
    <dgm:cxn modelId="{9AEC9406-C382-4DA2-A2E7-701D7263D40E}" srcId="{B8133451-E102-44BE-9AAE-C7D5D53F8E6B}" destId="{BE066252-F21F-42C8-BA41-FF246756DE49}" srcOrd="0" destOrd="0" parTransId="{B2689EA2-95CF-4324-BE25-A6AD3AD3ECBE}" sibTransId="{B0426A35-1F38-4D21-80BE-BB1C101D5075}"/>
    <dgm:cxn modelId="{0D38DC09-756C-443D-A922-F1BD94F218BC}" srcId="{B8133451-E102-44BE-9AAE-C7D5D53F8E6B}" destId="{D58AA124-A9D2-45F2-89A2-A98719A4CBA8}" srcOrd="2" destOrd="0" parTransId="{80F1BAD1-B8DC-429B-B1A2-438B7B52A1EC}" sibTransId="{CEE64482-195E-4062-AFBB-736D285F875F}"/>
    <dgm:cxn modelId="{E245D428-AD7E-4338-B2D7-4F72DFEF3A59}" srcId="{B8133451-E102-44BE-9AAE-C7D5D53F8E6B}" destId="{0BFDA7E2-F7A9-4D7E-BBCC-970DF0DAEC88}" srcOrd="4" destOrd="0" parTransId="{8F0F693C-1C7C-4D16-B937-9FA9A2DA7448}" sibTransId="{F6859767-2DD7-4CAA-92FB-4446F25CE251}"/>
    <dgm:cxn modelId="{5EAA4632-EC83-41BA-B3B2-3617EC78A3EC}" srcId="{B8133451-E102-44BE-9AAE-C7D5D53F8E6B}" destId="{8ADF0267-8AC1-45CB-A410-9B892B4980FF}" srcOrd="1" destOrd="0" parTransId="{DF61F8D0-5B19-4E6B-8426-13FC953A7175}" sibTransId="{EEE49CFF-27C7-45EF-A42E-2831C566129A}"/>
    <dgm:cxn modelId="{85BF4038-BB1E-4BB1-BB31-B6CDBB9D5576}" type="presOf" srcId="{D58AA124-A9D2-45F2-89A2-A98719A4CBA8}" destId="{F2234878-3F88-41F2-81C0-51E13FB3120E}" srcOrd="0" destOrd="0" presId="urn:microsoft.com/office/officeart/2018/2/layout/IconLabelList"/>
    <dgm:cxn modelId="{04F00550-B982-40A5-B798-BFAE49916A26}" type="presOf" srcId="{B8133451-E102-44BE-9AAE-C7D5D53F8E6B}" destId="{3194545E-D3FF-4C73-B11F-6B8AC78CBC81}" srcOrd="0" destOrd="0" presId="urn:microsoft.com/office/officeart/2018/2/layout/IconLabelList"/>
    <dgm:cxn modelId="{7F8E0386-65AE-423C-9FA0-D0206B746BD7}" type="presOf" srcId="{0BFDA7E2-F7A9-4D7E-BBCC-970DF0DAEC88}" destId="{C9BCB061-7956-41FA-B50A-EF52CA527517}" srcOrd="0" destOrd="0" presId="urn:microsoft.com/office/officeart/2018/2/layout/IconLabelList"/>
    <dgm:cxn modelId="{007C2CA5-6642-4A31-9170-6FEE3DDC7F4E}" type="presOf" srcId="{8ADF0267-8AC1-45CB-A410-9B892B4980FF}" destId="{8E0600AF-D4DD-44A8-A497-234981976D1C}" srcOrd="0" destOrd="0" presId="urn:microsoft.com/office/officeart/2018/2/layout/IconLabelList"/>
    <dgm:cxn modelId="{02B116CD-E7B7-449C-B4A2-3BEED79F9613}" srcId="{B8133451-E102-44BE-9AAE-C7D5D53F8E6B}" destId="{11A1B358-1CB0-4532-8EFA-D3BF96160C4B}" srcOrd="3" destOrd="0" parTransId="{765A92AA-9EF8-4642-A0F2-EEE2D8CEC836}" sibTransId="{69C2D331-D48A-49D3-BDB6-FF7214931730}"/>
    <dgm:cxn modelId="{69A269E2-6BB4-46E1-9353-C532A56D7D13}" type="presOf" srcId="{11A1B358-1CB0-4532-8EFA-D3BF96160C4B}" destId="{7EDF5A22-5F34-48BD-80C2-71E288A2B7C9}" srcOrd="0" destOrd="0" presId="urn:microsoft.com/office/officeart/2018/2/layout/IconLabelList"/>
    <dgm:cxn modelId="{23803EED-D549-4172-8D25-F546AC11BB6A}" type="presOf" srcId="{BE066252-F21F-42C8-BA41-FF246756DE49}" destId="{A8BC8419-DC70-40B3-B6D4-474F373A41AB}" srcOrd="0" destOrd="0" presId="urn:microsoft.com/office/officeart/2018/2/layout/IconLabelList"/>
    <dgm:cxn modelId="{C54F7C10-100B-4451-8217-74D0E188F971}" type="presParOf" srcId="{3194545E-D3FF-4C73-B11F-6B8AC78CBC81}" destId="{07398D8E-EBDC-4E7B-9635-E4118CB91C12}" srcOrd="0" destOrd="0" presId="urn:microsoft.com/office/officeart/2018/2/layout/IconLabelList"/>
    <dgm:cxn modelId="{0C6D82F4-8265-4ECF-841D-04F09BBFAC0D}" type="presParOf" srcId="{07398D8E-EBDC-4E7B-9635-E4118CB91C12}" destId="{17512510-7C08-4E6D-9FBA-CD51D92E2705}" srcOrd="0" destOrd="0" presId="urn:microsoft.com/office/officeart/2018/2/layout/IconLabelList"/>
    <dgm:cxn modelId="{AAA5F329-6FE3-4D32-B043-93633E438E9D}" type="presParOf" srcId="{07398D8E-EBDC-4E7B-9635-E4118CB91C12}" destId="{A0C0D6D0-FA23-465B-BD10-A95492BFF903}" srcOrd="1" destOrd="0" presId="urn:microsoft.com/office/officeart/2018/2/layout/IconLabelList"/>
    <dgm:cxn modelId="{4041DBCB-43C7-484B-8D65-8AFF5497C96D}" type="presParOf" srcId="{07398D8E-EBDC-4E7B-9635-E4118CB91C12}" destId="{A8BC8419-DC70-40B3-B6D4-474F373A41AB}" srcOrd="2" destOrd="0" presId="urn:microsoft.com/office/officeart/2018/2/layout/IconLabelList"/>
    <dgm:cxn modelId="{2759C9F2-DEC8-4862-823E-C1B48B5164ED}" type="presParOf" srcId="{3194545E-D3FF-4C73-B11F-6B8AC78CBC81}" destId="{65D8CEE4-AA35-4773-A079-B5E664B1B69D}" srcOrd="1" destOrd="0" presId="urn:microsoft.com/office/officeart/2018/2/layout/IconLabelList"/>
    <dgm:cxn modelId="{7B5F42DC-31B6-4D79-8344-D5B5157D95DD}" type="presParOf" srcId="{3194545E-D3FF-4C73-B11F-6B8AC78CBC81}" destId="{CCA99670-66F9-43B5-87A0-4CE580C1D6E3}" srcOrd="2" destOrd="0" presId="urn:microsoft.com/office/officeart/2018/2/layout/IconLabelList"/>
    <dgm:cxn modelId="{F3A6043E-BE2E-41B1-BBFF-FD2952DEC082}" type="presParOf" srcId="{CCA99670-66F9-43B5-87A0-4CE580C1D6E3}" destId="{875E69C6-08B5-463A-8B08-A93E8CCEFFE6}" srcOrd="0" destOrd="0" presId="urn:microsoft.com/office/officeart/2018/2/layout/IconLabelList"/>
    <dgm:cxn modelId="{79C3BFD9-C26B-4A11-B987-8C97EBBAA9A0}" type="presParOf" srcId="{CCA99670-66F9-43B5-87A0-4CE580C1D6E3}" destId="{FB61CD47-AD6E-4414-816B-86D1B039C42C}" srcOrd="1" destOrd="0" presId="urn:microsoft.com/office/officeart/2018/2/layout/IconLabelList"/>
    <dgm:cxn modelId="{1CD85B34-6064-4A5C-BF37-024B67211197}" type="presParOf" srcId="{CCA99670-66F9-43B5-87A0-4CE580C1D6E3}" destId="{8E0600AF-D4DD-44A8-A497-234981976D1C}" srcOrd="2" destOrd="0" presId="urn:microsoft.com/office/officeart/2018/2/layout/IconLabelList"/>
    <dgm:cxn modelId="{6E4ECE1D-FF13-42B1-84BA-EB0988B371E6}" type="presParOf" srcId="{3194545E-D3FF-4C73-B11F-6B8AC78CBC81}" destId="{D4D53423-46DC-4CB5-8776-100D0C26AE34}" srcOrd="3" destOrd="0" presId="urn:microsoft.com/office/officeart/2018/2/layout/IconLabelList"/>
    <dgm:cxn modelId="{ADA30C9F-E114-4F50-8F0B-FBEBE246A44C}" type="presParOf" srcId="{3194545E-D3FF-4C73-B11F-6B8AC78CBC81}" destId="{16D27BFE-5E7C-42B4-829E-1D2951279108}" srcOrd="4" destOrd="0" presId="urn:microsoft.com/office/officeart/2018/2/layout/IconLabelList"/>
    <dgm:cxn modelId="{AAC76E80-EF2F-4E39-A957-7648C188EBDE}" type="presParOf" srcId="{16D27BFE-5E7C-42B4-829E-1D2951279108}" destId="{CDE68BB5-D660-4368-8B98-657BFCC6D910}" srcOrd="0" destOrd="0" presId="urn:microsoft.com/office/officeart/2018/2/layout/IconLabelList"/>
    <dgm:cxn modelId="{A0B86161-6307-470B-9281-B24930107AF6}" type="presParOf" srcId="{16D27BFE-5E7C-42B4-829E-1D2951279108}" destId="{1009B684-7D8B-4199-ADDB-133532402AF4}" srcOrd="1" destOrd="0" presId="urn:microsoft.com/office/officeart/2018/2/layout/IconLabelList"/>
    <dgm:cxn modelId="{5D054746-0487-466C-B285-FCC2CD0F6987}" type="presParOf" srcId="{16D27BFE-5E7C-42B4-829E-1D2951279108}" destId="{F2234878-3F88-41F2-81C0-51E13FB3120E}" srcOrd="2" destOrd="0" presId="urn:microsoft.com/office/officeart/2018/2/layout/IconLabelList"/>
    <dgm:cxn modelId="{CC8107FC-6C18-4CEC-BC1B-9F9EA8BC7230}" type="presParOf" srcId="{3194545E-D3FF-4C73-B11F-6B8AC78CBC81}" destId="{6EFCF951-C4CC-4400-A4E5-41C80603DD15}" srcOrd="5" destOrd="0" presId="urn:microsoft.com/office/officeart/2018/2/layout/IconLabelList"/>
    <dgm:cxn modelId="{B0347534-877A-409F-B7FF-64CF8E3CE925}" type="presParOf" srcId="{3194545E-D3FF-4C73-B11F-6B8AC78CBC81}" destId="{FBFE11A6-C164-444D-8306-C5DB9BCA8349}" srcOrd="6" destOrd="0" presId="urn:microsoft.com/office/officeart/2018/2/layout/IconLabelList"/>
    <dgm:cxn modelId="{AFBA792E-0C11-4824-9409-D5F95AAA3B4C}" type="presParOf" srcId="{FBFE11A6-C164-444D-8306-C5DB9BCA8349}" destId="{A3F45DB0-12A7-41B9-8B10-34EA27D0E31C}" srcOrd="0" destOrd="0" presId="urn:microsoft.com/office/officeart/2018/2/layout/IconLabelList"/>
    <dgm:cxn modelId="{9942CF00-564E-40DB-A57C-9559D820457E}" type="presParOf" srcId="{FBFE11A6-C164-444D-8306-C5DB9BCA8349}" destId="{6B91B6CB-5583-43A7-A05B-CEFC5A5CE384}" srcOrd="1" destOrd="0" presId="urn:microsoft.com/office/officeart/2018/2/layout/IconLabelList"/>
    <dgm:cxn modelId="{9F0BD42E-83DB-4136-BF35-0E5848496105}" type="presParOf" srcId="{FBFE11A6-C164-444D-8306-C5DB9BCA8349}" destId="{7EDF5A22-5F34-48BD-80C2-71E288A2B7C9}" srcOrd="2" destOrd="0" presId="urn:microsoft.com/office/officeart/2018/2/layout/IconLabelList"/>
    <dgm:cxn modelId="{8E9DA8E6-5BB9-4757-892C-A57E90A73894}" type="presParOf" srcId="{3194545E-D3FF-4C73-B11F-6B8AC78CBC81}" destId="{ADF5EE8E-6AD4-4498-B1C1-7DDAB3C0CAA6}" srcOrd="7" destOrd="0" presId="urn:microsoft.com/office/officeart/2018/2/layout/IconLabelList"/>
    <dgm:cxn modelId="{BEC026B0-3AB0-4B41-9A3E-CDD2D29C1C6B}" type="presParOf" srcId="{3194545E-D3FF-4C73-B11F-6B8AC78CBC81}" destId="{B2918F47-6E12-45C1-B40A-FA668AF10291}" srcOrd="8" destOrd="0" presId="urn:microsoft.com/office/officeart/2018/2/layout/IconLabelList"/>
    <dgm:cxn modelId="{38F04AA2-003F-4C5A-84DE-84A0E07AE41D}" type="presParOf" srcId="{B2918F47-6E12-45C1-B40A-FA668AF10291}" destId="{1686DFD2-7E78-4FBA-9628-E974F4ABDFB8}" srcOrd="0" destOrd="0" presId="urn:microsoft.com/office/officeart/2018/2/layout/IconLabelList"/>
    <dgm:cxn modelId="{4494937F-FBB9-4671-A943-710985F8BBC6}" type="presParOf" srcId="{B2918F47-6E12-45C1-B40A-FA668AF10291}" destId="{5FA08AE7-D5E8-478F-A534-1077D204B817}" srcOrd="1" destOrd="0" presId="urn:microsoft.com/office/officeart/2018/2/layout/IconLabelList"/>
    <dgm:cxn modelId="{A1C0CA9B-95D6-4A1D-9CFF-6CA8E148C38F}" type="presParOf" srcId="{B2918F47-6E12-45C1-B40A-FA668AF10291}" destId="{C9BCB061-7956-41FA-B50A-EF52CA52751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9A91AE-C0BC-4829-9D88-230EE3F1630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D421C79-D353-4E6F-9A00-DD92EE93E547}">
      <dgm:prSet/>
      <dgm:spPr/>
      <dgm:t>
        <a:bodyPr/>
        <a:lstStyle/>
        <a:p>
          <a:pPr>
            <a:lnSpc>
              <a:spcPct val="100000"/>
            </a:lnSpc>
          </a:pPr>
          <a:r>
            <a:rPr lang="en-US"/>
            <a:t>Respect-treating each other with kindness </a:t>
          </a:r>
        </a:p>
      </dgm:t>
    </dgm:pt>
    <dgm:pt modelId="{B4FBC635-36E6-4155-B1B2-AB05946446F8}" type="parTrans" cxnId="{ACE4AF42-A417-4F7D-B7BA-546D7AE0BF4D}">
      <dgm:prSet/>
      <dgm:spPr/>
      <dgm:t>
        <a:bodyPr/>
        <a:lstStyle/>
        <a:p>
          <a:endParaRPr lang="en-US"/>
        </a:p>
      </dgm:t>
    </dgm:pt>
    <dgm:pt modelId="{F2D8A032-B493-478C-9794-71FF1D4879FB}" type="sibTrans" cxnId="{ACE4AF42-A417-4F7D-B7BA-546D7AE0BF4D}">
      <dgm:prSet/>
      <dgm:spPr/>
      <dgm:t>
        <a:bodyPr/>
        <a:lstStyle/>
        <a:p>
          <a:endParaRPr lang="en-US"/>
        </a:p>
      </dgm:t>
    </dgm:pt>
    <dgm:pt modelId="{19408C20-F02B-456D-AFC3-4EEC1D5B1732}">
      <dgm:prSet/>
      <dgm:spPr/>
      <dgm:t>
        <a:bodyPr/>
        <a:lstStyle/>
        <a:p>
          <a:pPr>
            <a:lnSpc>
              <a:spcPct val="100000"/>
            </a:lnSpc>
          </a:pPr>
          <a:r>
            <a:rPr lang="en-US"/>
            <a:t>Loyalty –staying committed through challenges </a:t>
          </a:r>
        </a:p>
      </dgm:t>
    </dgm:pt>
    <dgm:pt modelId="{A19CF77F-F781-4D28-B594-38D2F74523C6}" type="parTrans" cxnId="{7599AD09-DA3D-4E07-A5F1-48A2AFDAD2AC}">
      <dgm:prSet/>
      <dgm:spPr/>
      <dgm:t>
        <a:bodyPr/>
        <a:lstStyle/>
        <a:p>
          <a:endParaRPr lang="en-US"/>
        </a:p>
      </dgm:t>
    </dgm:pt>
    <dgm:pt modelId="{3BADC557-DBD8-4CFB-A91D-F314A492D004}" type="sibTrans" cxnId="{7599AD09-DA3D-4E07-A5F1-48A2AFDAD2AC}">
      <dgm:prSet/>
      <dgm:spPr/>
      <dgm:t>
        <a:bodyPr/>
        <a:lstStyle/>
        <a:p>
          <a:endParaRPr lang="en-US"/>
        </a:p>
      </dgm:t>
    </dgm:pt>
    <dgm:pt modelId="{001F39BD-1E33-4691-844D-E7FDADAAB902}">
      <dgm:prSet/>
      <dgm:spPr/>
      <dgm:t>
        <a:bodyPr/>
        <a:lstStyle/>
        <a:p>
          <a:pPr>
            <a:lnSpc>
              <a:spcPct val="100000"/>
            </a:lnSpc>
          </a:pPr>
          <a:r>
            <a:rPr lang="en-GB"/>
            <a:t>G</a:t>
          </a:r>
          <a:r>
            <a:rPr lang="en-US"/>
            <a:t>rowth –encuraging mutual development </a:t>
          </a:r>
        </a:p>
      </dgm:t>
    </dgm:pt>
    <dgm:pt modelId="{B88409E4-9F22-4264-A1F5-3E16DC20D0BE}" type="parTrans" cxnId="{7475E3AB-2599-4114-8A20-07D6734C3441}">
      <dgm:prSet/>
      <dgm:spPr/>
      <dgm:t>
        <a:bodyPr/>
        <a:lstStyle/>
        <a:p>
          <a:endParaRPr lang="en-US"/>
        </a:p>
      </dgm:t>
    </dgm:pt>
    <dgm:pt modelId="{F3759F8C-6E0F-45D9-86D4-920633E2C1B6}" type="sibTrans" cxnId="{7475E3AB-2599-4114-8A20-07D6734C3441}">
      <dgm:prSet/>
      <dgm:spPr/>
      <dgm:t>
        <a:bodyPr/>
        <a:lstStyle/>
        <a:p>
          <a:endParaRPr lang="en-US"/>
        </a:p>
      </dgm:t>
    </dgm:pt>
    <dgm:pt modelId="{60DF110A-FF81-46E5-9001-4760FB69F819}" type="pres">
      <dgm:prSet presAssocID="{B89A91AE-C0BC-4829-9D88-230EE3F16309}" presName="root" presStyleCnt="0">
        <dgm:presLayoutVars>
          <dgm:dir/>
          <dgm:resizeHandles val="exact"/>
        </dgm:presLayoutVars>
      </dgm:prSet>
      <dgm:spPr/>
    </dgm:pt>
    <dgm:pt modelId="{8F13AE6E-1CAA-426A-B886-059B7E9C575F}" type="pres">
      <dgm:prSet presAssocID="{1D421C79-D353-4E6F-9A00-DD92EE93E547}" presName="compNode" presStyleCnt="0"/>
      <dgm:spPr/>
    </dgm:pt>
    <dgm:pt modelId="{9FF72B27-13E7-4922-A54A-65F0CFB0B70C}" type="pres">
      <dgm:prSet presAssocID="{1D421C79-D353-4E6F-9A00-DD92EE93E547}" presName="iconRect" presStyleLbl="node1" presStyleIdx="0" presStyleCnt="3" custLinFactNeighborX="37267" custLinFactNeighborY="146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FB82FA12-1EC8-4740-AD15-D825BDA64BD0}" type="pres">
      <dgm:prSet presAssocID="{1D421C79-D353-4E6F-9A00-DD92EE93E547}" presName="spaceRect" presStyleCnt="0"/>
      <dgm:spPr/>
    </dgm:pt>
    <dgm:pt modelId="{CAF7A724-0919-4C1B-B26D-D456BFD74F3E}" type="pres">
      <dgm:prSet presAssocID="{1D421C79-D353-4E6F-9A00-DD92EE93E547}" presName="textRect" presStyleLbl="revTx" presStyleIdx="0" presStyleCnt="3" custLinFactNeighborX="16067" custLinFactNeighborY="7850">
        <dgm:presLayoutVars>
          <dgm:chMax val="1"/>
          <dgm:chPref val="1"/>
        </dgm:presLayoutVars>
      </dgm:prSet>
      <dgm:spPr/>
    </dgm:pt>
    <dgm:pt modelId="{5C33C3D8-2AED-43BF-8803-DAB2E34F0A5B}" type="pres">
      <dgm:prSet presAssocID="{F2D8A032-B493-478C-9794-71FF1D4879FB}" presName="sibTrans" presStyleCnt="0"/>
      <dgm:spPr/>
    </dgm:pt>
    <dgm:pt modelId="{29AAD827-48B9-4624-B22B-2B11CEB3CAB6}" type="pres">
      <dgm:prSet presAssocID="{19408C20-F02B-456D-AFC3-4EEC1D5B1732}" presName="compNode" presStyleCnt="0"/>
      <dgm:spPr/>
    </dgm:pt>
    <dgm:pt modelId="{DA809BA3-BD57-4689-AE5D-3F101DE7D7FA}" type="pres">
      <dgm:prSet presAssocID="{19408C20-F02B-456D-AFC3-4EEC1D5B1732}" presName="iconRect" presStyleLbl="node1" presStyleIdx="1" presStyleCnt="3" custLinFactNeighborY="146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rt"/>
        </a:ext>
      </dgm:extLst>
    </dgm:pt>
    <dgm:pt modelId="{35A6B7A3-0397-4DA9-A38C-F7DB7D01AC4B}" type="pres">
      <dgm:prSet presAssocID="{19408C20-F02B-456D-AFC3-4EEC1D5B1732}" presName="spaceRect" presStyleCnt="0"/>
      <dgm:spPr/>
    </dgm:pt>
    <dgm:pt modelId="{005DCF7A-2C54-4257-B0B8-854E8A8CD2D6}" type="pres">
      <dgm:prSet presAssocID="{19408C20-F02B-456D-AFC3-4EEC1D5B1732}" presName="textRect" presStyleLbl="revTx" presStyleIdx="1" presStyleCnt="3">
        <dgm:presLayoutVars>
          <dgm:chMax val="1"/>
          <dgm:chPref val="1"/>
        </dgm:presLayoutVars>
      </dgm:prSet>
      <dgm:spPr/>
    </dgm:pt>
    <dgm:pt modelId="{D10B8ADF-72B7-402A-813E-C33DFEDD0085}" type="pres">
      <dgm:prSet presAssocID="{3BADC557-DBD8-4CFB-A91D-F314A492D004}" presName="sibTrans" presStyleCnt="0"/>
      <dgm:spPr/>
    </dgm:pt>
    <dgm:pt modelId="{5690157F-8751-4F02-A451-E91F356918D2}" type="pres">
      <dgm:prSet presAssocID="{001F39BD-1E33-4691-844D-E7FDADAAB902}" presName="compNode" presStyleCnt="0"/>
      <dgm:spPr/>
    </dgm:pt>
    <dgm:pt modelId="{A02C4CF3-FB77-4443-8B91-132C7D57AB04}" type="pres">
      <dgm:prSet presAssocID="{001F39BD-1E33-4691-844D-E7FDADAAB90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9D0C9829-B351-4C6D-B954-5CAA3BACD0A3}" type="pres">
      <dgm:prSet presAssocID="{001F39BD-1E33-4691-844D-E7FDADAAB902}" presName="spaceRect" presStyleCnt="0"/>
      <dgm:spPr/>
    </dgm:pt>
    <dgm:pt modelId="{73C73BC3-3486-4F1C-83BA-B49C61553A3B}" type="pres">
      <dgm:prSet presAssocID="{001F39BD-1E33-4691-844D-E7FDADAAB902}" presName="textRect" presStyleLbl="revTx" presStyleIdx="2" presStyleCnt="3">
        <dgm:presLayoutVars>
          <dgm:chMax val="1"/>
          <dgm:chPref val="1"/>
        </dgm:presLayoutVars>
      </dgm:prSet>
      <dgm:spPr/>
    </dgm:pt>
  </dgm:ptLst>
  <dgm:cxnLst>
    <dgm:cxn modelId="{5FED7007-F8F7-459F-8D16-A71BFD612EB0}" type="presOf" srcId="{001F39BD-1E33-4691-844D-E7FDADAAB902}" destId="{73C73BC3-3486-4F1C-83BA-B49C61553A3B}" srcOrd="0" destOrd="0" presId="urn:microsoft.com/office/officeart/2018/2/layout/IconLabelList"/>
    <dgm:cxn modelId="{7599AD09-DA3D-4E07-A5F1-48A2AFDAD2AC}" srcId="{B89A91AE-C0BC-4829-9D88-230EE3F16309}" destId="{19408C20-F02B-456D-AFC3-4EEC1D5B1732}" srcOrd="1" destOrd="0" parTransId="{A19CF77F-F781-4D28-B594-38D2F74523C6}" sibTransId="{3BADC557-DBD8-4CFB-A91D-F314A492D004}"/>
    <dgm:cxn modelId="{ACE4AF42-A417-4F7D-B7BA-546D7AE0BF4D}" srcId="{B89A91AE-C0BC-4829-9D88-230EE3F16309}" destId="{1D421C79-D353-4E6F-9A00-DD92EE93E547}" srcOrd="0" destOrd="0" parTransId="{B4FBC635-36E6-4155-B1B2-AB05946446F8}" sibTransId="{F2D8A032-B493-478C-9794-71FF1D4879FB}"/>
    <dgm:cxn modelId="{C5CDF57D-8DFE-4932-A1D4-178F7419649A}" type="presOf" srcId="{B89A91AE-C0BC-4829-9D88-230EE3F16309}" destId="{60DF110A-FF81-46E5-9001-4760FB69F819}" srcOrd="0" destOrd="0" presId="urn:microsoft.com/office/officeart/2018/2/layout/IconLabelList"/>
    <dgm:cxn modelId="{932F3C92-7F9D-48B9-9578-739EF03021B8}" type="presOf" srcId="{19408C20-F02B-456D-AFC3-4EEC1D5B1732}" destId="{005DCF7A-2C54-4257-B0B8-854E8A8CD2D6}" srcOrd="0" destOrd="0" presId="urn:microsoft.com/office/officeart/2018/2/layout/IconLabelList"/>
    <dgm:cxn modelId="{7475E3AB-2599-4114-8A20-07D6734C3441}" srcId="{B89A91AE-C0BC-4829-9D88-230EE3F16309}" destId="{001F39BD-1E33-4691-844D-E7FDADAAB902}" srcOrd="2" destOrd="0" parTransId="{B88409E4-9F22-4264-A1F5-3E16DC20D0BE}" sibTransId="{F3759F8C-6E0F-45D9-86D4-920633E2C1B6}"/>
    <dgm:cxn modelId="{E17ADCE6-769F-46A6-862F-1650A99C9F06}" type="presOf" srcId="{1D421C79-D353-4E6F-9A00-DD92EE93E547}" destId="{CAF7A724-0919-4C1B-B26D-D456BFD74F3E}" srcOrd="0" destOrd="0" presId="urn:microsoft.com/office/officeart/2018/2/layout/IconLabelList"/>
    <dgm:cxn modelId="{D9CF3B22-3564-4244-9B3A-009A9EDB1FD0}" type="presParOf" srcId="{60DF110A-FF81-46E5-9001-4760FB69F819}" destId="{8F13AE6E-1CAA-426A-B886-059B7E9C575F}" srcOrd="0" destOrd="0" presId="urn:microsoft.com/office/officeart/2018/2/layout/IconLabelList"/>
    <dgm:cxn modelId="{F39FC6DA-BFE6-4EFA-8C65-2450CB84A946}" type="presParOf" srcId="{8F13AE6E-1CAA-426A-B886-059B7E9C575F}" destId="{9FF72B27-13E7-4922-A54A-65F0CFB0B70C}" srcOrd="0" destOrd="0" presId="urn:microsoft.com/office/officeart/2018/2/layout/IconLabelList"/>
    <dgm:cxn modelId="{7CB50308-B59E-4B60-A008-E97653CC7BEF}" type="presParOf" srcId="{8F13AE6E-1CAA-426A-B886-059B7E9C575F}" destId="{FB82FA12-1EC8-4740-AD15-D825BDA64BD0}" srcOrd="1" destOrd="0" presId="urn:microsoft.com/office/officeart/2018/2/layout/IconLabelList"/>
    <dgm:cxn modelId="{AD24DC22-E6E5-4804-94B1-7DD47BAAEB7A}" type="presParOf" srcId="{8F13AE6E-1CAA-426A-B886-059B7E9C575F}" destId="{CAF7A724-0919-4C1B-B26D-D456BFD74F3E}" srcOrd="2" destOrd="0" presId="urn:microsoft.com/office/officeart/2018/2/layout/IconLabelList"/>
    <dgm:cxn modelId="{B536B07F-F38C-4C8F-B187-9B61ACCD1631}" type="presParOf" srcId="{60DF110A-FF81-46E5-9001-4760FB69F819}" destId="{5C33C3D8-2AED-43BF-8803-DAB2E34F0A5B}" srcOrd="1" destOrd="0" presId="urn:microsoft.com/office/officeart/2018/2/layout/IconLabelList"/>
    <dgm:cxn modelId="{72639EC7-9A37-4DB6-BE47-1B43183E44BC}" type="presParOf" srcId="{60DF110A-FF81-46E5-9001-4760FB69F819}" destId="{29AAD827-48B9-4624-B22B-2B11CEB3CAB6}" srcOrd="2" destOrd="0" presId="urn:microsoft.com/office/officeart/2018/2/layout/IconLabelList"/>
    <dgm:cxn modelId="{EA6C917A-AB8C-4559-8A6B-E84AC1CE83A8}" type="presParOf" srcId="{29AAD827-48B9-4624-B22B-2B11CEB3CAB6}" destId="{DA809BA3-BD57-4689-AE5D-3F101DE7D7FA}" srcOrd="0" destOrd="0" presId="urn:microsoft.com/office/officeart/2018/2/layout/IconLabelList"/>
    <dgm:cxn modelId="{B5D620BC-C84E-435B-A1E3-D0817672F2DE}" type="presParOf" srcId="{29AAD827-48B9-4624-B22B-2B11CEB3CAB6}" destId="{35A6B7A3-0397-4DA9-A38C-F7DB7D01AC4B}" srcOrd="1" destOrd="0" presId="urn:microsoft.com/office/officeart/2018/2/layout/IconLabelList"/>
    <dgm:cxn modelId="{FD9BF7F4-5FB9-4120-9BED-9C678A3131DD}" type="presParOf" srcId="{29AAD827-48B9-4624-B22B-2B11CEB3CAB6}" destId="{005DCF7A-2C54-4257-B0B8-854E8A8CD2D6}" srcOrd="2" destOrd="0" presId="urn:microsoft.com/office/officeart/2018/2/layout/IconLabelList"/>
    <dgm:cxn modelId="{5F52FDCD-6F77-41DF-8825-45467FE9DBEB}" type="presParOf" srcId="{60DF110A-FF81-46E5-9001-4760FB69F819}" destId="{D10B8ADF-72B7-402A-813E-C33DFEDD0085}" srcOrd="3" destOrd="0" presId="urn:microsoft.com/office/officeart/2018/2/layout/IconLabelList"/>
    <dgm:cxn modelId="{F154D2B6-D876-4A52-84A1-EAF7A8C6D9BE}" type="presParOf" srcId="{60DF110A-FF81-46E5-9001-4760FB69F819}" destId="{5690157F-8751-4F02-A451-E91F356918D2}" srcOrd="4" destOrd="0" presId="urn:microsoft.com/office/officeart/2018/2/layout/IconLabelList"/>
    <dgm:cxn modelId="{665A25B8-5853-4DBD-9B6F-E28A22E7BD6D}" type="presParOf" srcId="{5690157F-8751-4F02-A451-E91F356918D2}" destId="{A02C4CF3-FB77-4443-8B91-132C7D57AB04}" srcOrd="0" destOrd="0" presId="urn:microsoft.com/office/officeart/2018/2/layout/IconLabelList"/>
    <dgm:cxn modelId="{4467F2EC-0234-4092-93E0-C009FCAA7476}" type="presParOf" srcId="{5690157F-8751-4F02-A451-E91F356918D2}" destId="{9D0C9829-B351-4C6D-B954-5CAA3BACD0A3}" srcOrd="1" destOrd="0" presId="urn:microsoft.com/office/officeart/2018/2/layout/IconLabelList"/>
    <dgm:cxn modelId="{F676EE07-E580-4EBA-99B9-FA97C2403497}" type="presParOf" srcId="{5690157F-8751-4F02-A451-E91F356918D2}" destId="{73C73BC3-3486-4F1C-83BA-B49C61553A3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718170-0E0E-4C79-922B-8623082B1F8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171EF07-FA00-4E99-9847-8AE181C1E89E}">
      <dgm:prSet/>
      <dgm:spPr/>
      <dgm:t>
        <a:bodyPr/>
        <a:lstStyle/>
        <a:p>
          <a:r>
            <a:rPr lang="en-US" dirty="0"/>
            <a:t>Encourage open </a:t>
          </a:r>
          <a:r>
            <a:rPr lang="en-US" dirty="0" err="1"/>
            <a:t>comunication</a:t>
          </a:r>
          <a:r>
            <a:rPr lang="en-US" dirty="0"/>
            <a:t> -</a:t>
          </a:r>
          <a:r>
            <a:rPr lang="en-GB" dirty="0"/>
            <a:t>Create an environment in which team members can freely express their individual and collective requirements. Check in with one another on a regular basis, allow for open talks, and use feedback loops to handle tensions between openness and closedness (sharing personal information versus keeping privacy).</a:t>
          </a:r>
          <a:r>
            <a:rPr lang="en-GB" b="0" i="0" dirty="0"/>
            <a:t>   </a:t>
          </a:r>
          <a:endParaRPr lang="en-US" dirty="0"/>
        </a:p>
      </dgm:t>
    </dgm:pt>
    <dgm:pt modelId="{4463998D-B538-46A6-9EA4-A53B2C4C469F}" type="parTrans" cxnId="{FE179E3C-03A2-4C25-B18F-DECF5B6DB6E4}">
      <dgm:prSet/>
      <dgm:spPr/>
      <dgm:t>
        <a:bodyPr/>
        <a:lstStyle/>
        <a:p>
          <a:endParaRPr lang="en-US"/>
        </a:p>
      </dgm:t>
    </dgm:pt>
    <dgm:pt modelId="{6F9CEEC8-D21D-4CCD-B25A-AF1587AC3F6D}" type="sibTrans" cxnId="{FE179E3C-03A2-4C25-B18F-DECF5B6DB6E4}">
      <dgm:prSet/>
      <dgm:spPr/>
      <dgm:t>
        <a:bodyPr/>
        <a:lstStyle/>
        <a:p>
          <a:endParaRPr lang="en-US"/>
        </a:p>
      </dgm:t>
    </dgm:pt>
    <dgm:pt modelId="{9C9F422D-755E-4B5C-BA8C-073800E9A943}">
      <dgm:prSet/>
      <dgm:spPr/>
      <dgm:t>
        <a:bodyPr/>
        <a:lstStyle/>
        <a:p>
          <a:r>
            <a:rPr lang="en-GB" b="0" i="0"/>
            <a:t>(Baxter &amp; Montgomery, 1996)                                                                                                     </a:t>
          </a:r>
          <a:endParaRPr lang="en-US"/>
        </a:p>
      </dgm:t>
    </dgm:pt>
    <dgm:pt modelId="{326D540A-099C-4609-868E-67FB86657CDE}" type="parTrans" cxnId="{772BC41B-2BB1-4FC8-9660-8BF341410E25}">
      <dgm:prSet/>
      <dgm:spPr/>
      <dgm:t>
        <a:bodyPr/>
        <a:lstStyle/>
        <a:p>
          <a:endParaRPr lang="en-US"/>
        </a:p>
      </dgm:t>
    </dgm:pt>
    <dgm:pt modelId="{0DD95150-68FB-404A-9593-2670045E46E0}" type="sibTrans" cxnId="{772BC41B-2BB1-4FC8-9660-8BF341410E25}">
      <dgm:prSet/>
      <dgm:spPr/>
      <dgm:t>
        <a:bodyPr/>
        <a:lstStyle/>
        <a:p>
          <a:endParaRPr lang="en-US"/>
        </a:p>
      </dgm:t>
    </dgm:pt>
    <dgm:pt modelId="{F21F1FEE-88C2-4104-A5A4-4054742163A5}">
      <dgm:prSet/>
      <dgm:spPr/>
      <dgm:t>
        <a:bodyPr/>
        <a:lstStyle/>
        <a:p>
          <a:r>
            <a:rPr lang="en-GB" dirty="0" err="1"/>
            <a:t>Estabilish</a:t>
          </a:r>
          <a:r>
            <a:rPr lang="en-GB" dirty="0"/>
            <a:t> clear roles and responsibilities-Fix: Clarifying responsibilities can help to reduce dialectical tensions such autonomy vs. connectedness (desire for independence vs. necessity for team collaboration). Clearly defined responsibilities eliminate confusion and allow people to focus on both their personal contributions and team participation.     </a:t>
          </a:r>
          <a:endParaRPr lang="en-US" dirty="0"/>
        </a:p>
      </dgm:t>
    </dgm:pt>
    <dgm:pt modelId="{3E31589B-7DFA-4A2D-A8D7-5EDDC9B1220A}" type="parTrans" cxnId="{93EAF1EE-1F03-4343-8865-E555681DD1C1}">
      <dgm:prSet/>
      <dgm:spPr/>
      <dgm:t>
        <a:bodyPr/>
        <a:lstStyle/>
        <a:p>
          <a:endParaRPr lang="en-US"/>
        </a:p>
      </dgm:t>
    </dgm:pt>
    <dgm:pt modelId="{DD2B024A-9524-4056-A179-24EE2630B353}" type="sibTrans" cxnId="{93EAF1EE-1F03-4343-8865-E555681DD1C1}">
      <dgm:prSet/>
      <dgm:spPr/>
      <dgm:t>
        <a:bodyPr/>
        <a:lstStyle/>
        <a:p>
          <a:endParaRPr lang="en-US"/>
        </a:p>
      </dgm:t>
    </dgm:pt>
    <dgm:pt modelId="{D8253673-F194-4C54-BD92-61F7DB555776}">
      <dgm:prSet/>
      <dgm:spPr/>
      <dgm:t>
        <a:bodyPr/>
        <a:lstStyle/>
        <a:p>
          <a:r>
            <a:rPr lang="en-GB" b="0" i="0"/>
            <a:t>(Greer &amp; Jehn, 2007)</a:t>
          </a:r>
          <a:endParaRPr lang="en-US"/>
        </a:p>
      </dgm:t>
    </dgm:pt>
    <dgm:pt modelId="{75DBCF6E-22B3-42A4-B870-9F8053CCA413}" type="parTrans" cxnId="{96857554-9BC1-48ED-BD29-1BA1B05AC237}">
      <dgm:prSet/>
      <dgm:spPr/>
      <dgm:t>
        <a:bodyPr/>
        <a:lstStyle/>
        <a:p>
          <a:endParaRPr lang="en-US"/>
        </a:p>
      </dgm:t>
    </dgm:pt>
    <dgm:pt modelId="{3BB5AA2E-ED4D-421E-AB45-A0030ADF3928}" type="sibTrans" cxnId="{96857554-9BC1-48ED-BD29-1BA1B05AC237}">
      <dgm:prSet/>
      <dgm:spPr/>
      <dgm:t>
        <a:bodyPr/>
        <a:lstStyle/>
        <a:p>
          <a:endParaRPr lang="en-US"/>
        </a:p>
      </dgm:t>
    </dgm:pt>
    <dgm:pt modelId="{51FB027D-E0CD-420C-A04A-139763C53222}">
      <dgm:prSet/>
      <dgm:spPr/>
      <dgm:t>
        <a:bodyPr/>
        <a:lstStyle/>
        <a:p>
          <a:r>
            <a:rPr lang="en-GB"/>
            <a:t>Foster mutual respect and trust - Mutual trust and respect are essential for balancing task and relationship focus (work goals and team bonding). Participate in team-building activities and encourage positive feedback to improve interpersonal relationships.</a:t>
          </a:r>
          <a:r>
            <a:rPr lang="en-GB" b="0" i="0"/>
            <a:t> </a:t>
          </a:r>
          <a:endParaRPr lang="en-US"/>
        </a:p>
      </dgm:t>
    </dgm:pt>
    <dgm:pt modelId="{04709CF2-A52C-484F-B881-B1710F85838A}" type="parTrans" cxnId="{6B376924-FA75-466A-8374-9863C8A1F9AA}">
      <dgm:prSet/>
      <dgm:spPr/>
      <dgm:t>
        <a:bodyPr/>
        <a:lstStyle/>
        <a:p>
          <a:endParaRPr lang="en-US"/>
        </a:p>
      </dgm:t>
    </dgm:pt>
    <dgm:pt modelId="{EA6930DB-507D-47F8-B10D-E1829F98EEF2}" type="sibTrans" cxnId="{6B376924-FA75-466A-8374-9863C8A1F9AA}">
      <dgm:prSet/>
      <dgm:spPr/>
      <dgm:t>
        <a:bodyPr/>
        <a:lstStyle/>
        <a:p>
          <a:endParaRPr lang="en-US"/>
        </a:p>
      </dgm:t>
    </dgm:pt>
    <dgm:pt modelId="{FF101D85-0C09-4102-8FB8-DC103286AFC6}">
      <dgm:prSet/>
      <dgm:spPr/>
      <dgm:t>
        <a:bodyPr/>
        <a:lstStyle/>
        <a:p>
          <a:r>
            <a:rPr lang="en-GB" b="0" i="0"/>
            <a:t>(Greer &amp; Jehn, 2007)</a:t>
          </a:r>
          <a:endParaRPr lang="en-US"/>
        </a:p>
      </dgm:t>
    </dgm:pt>
    <dgm:pt modelId="{15CEC479-F6DE-4201-902C-9A0F9DE05023}" type="parTrans" cxnId="{F2EC154B-5CD7-4037-A97F-61C455D6E333}">
      <dgm:prSet/>
      <dgm:spPr/>
      <dgm:t>
        <a:bodyPr/>
        <a:lstStyle/>
        <a:p>
          <a:endParaRPr lang="en-US"/>
        </a:p>
      </dgm:t>
    </dgm:pt>
    <dgm:pt modelId="{AD33C9B7-CA1E-40A1-AB5C-45B585A7C305}" type="sibTrans" cxnId="{F2EC154B-5CD7-4037-A97F-61C455D6E333}">
      <dgm:prSet/>
      <dgm:spPr/>
      <dgm:t>
        <a:bodyPr/>
        <a:lstStyle/>
        <a:p>
          <a:endParaRPr lang="en-US"/>
        </a:p>
      </dgm:t>
    </dgm:pt>
    <dgm:pt modelId="{95993B8D-D953-4DDB-8CAA-340EEC2EF35C}">
      <dgm:prSet/>
      <dgm:spPr/>
      <dgm:t>
        <a:bodyPr/>
        <a:lstStyle/>
        <a:p>
          <a:r>
            <a:rPr lang="en-GB" dirty="0"/>
            <a:t>Use constructive conflict resolution -Fix: Teach the team how to approach conflict constructively. When dialectical conflicts happen, help members address them by actively listening, compromising, and negotiating.</a:t>
          </a:r>
          <a:r>
            <a:rPr lang="en-GB" b="0" i="0" u="none" dirty="0"/>
            <a:t> </a:t>
          </a:r>
        </a:p>
        <a:p>
          <a:r>
            <a:rPr lang="en-GB" b="0" i="0" u="none" dirty="0"/>
            <a:t>(Greer &amp; Jehn, 2007)</a:t>
          </a:r>
          <a:endParaRPr lang="en-GB" dirty="0"/>
        </a:p>
      </dgm:t>
    </dgm:pt>
    <dgm:pt modelId="{ED00D9B3-2312-4FA1-8B0F-000FCBCB31DF}" type="parTrans" cxnId="{0242B9AB-7105-478C-996F-B69DAD8E6445}">
      <dgm:prSet/>
      <dgm:spPr/>
      <dgm:t>
        <a:bodyPr/>
        <a:lstStyle/>
        <a:p>
          <a:endParaRPr lang="en-US"/>
        </a:p>
      </dgm:t>
    </dgm:pt>
    <dgm:pt modelId="{A7715989-E2D1-4371-B5C9-567E629F8B2D}" type="sibTrans" cxnId="{0242B9AB-7105-478C-996F-B69DAD8E6445}">
      <dgm:prSet/>
      <dgm:spPr/>
      <dgm:t>
        <a:bodyPr/>
        <a:lstStyle/>
        <a:p>
          <a:endParaRPr lang="en-US"/>
        </a:p>
      </dgm:t>
    </dgm:pt>
    <dgm:pt modelId="{8FCB6971-21E4-B34A-A82F-F648107A2260}" type="pres">
      <dgm:prSet presAssocID="{46718170-0E0E-4C79-922B-8623082B1F8C}" presName="vert0" presStyleCnt="0">
        <dgm:presLayoutVars>
          <dgm:dir/>
          <dgm:animOne val="branch"/>
          <dgm:animLvl val="lvl"/>
        </dgm:presLayoutVars>
      </dgm:prSet>
      <dgm:spPr/>
    </dgm:pt>
    <dgm:pt modelId="{D2538B01-5CAB-8143-B026-64C4A2D17A9F}" type="pres">
      <dgm:prSet presAssocID="{E171EF07-FA00-4E99-9847-8AE181C1E89E}" presName="thickLine" presStyleLbl="alignNode1" presStyleIdx="0" presStyleCnt="7"/>
      <dgm:spPr/>
    </dgm:pt>
    <dgm:pt modelId="{016FB7E4-2714-784B-9763-111E5611B1B0}" type="pres">
      <dgm:prSet presAssocID="{E171EF07-FA00-4E99-9847-8AE181C1E89E}" presName="horz1" presStyleCnt="0"/>
      <dgm:spPr/>
    </dgm:pt>
    <dgm:pt modelId="{AA458EA2-159E-F942-B113-3B8BD5E11F14}" type="pres">
      <dgm:prSet presAssocID="{E171EF07-FA00-4E99-9847-8AE181C1E89E}" presName="tx1" presStyleLbl="revTx" presStyleIdx="0" presStyleCnt="7"/>
      <dgm:spPr/>
    </dgm:pt>
    <dgm:pt modelId="{8AE1BD40-8644-CA4A-8B03-4C5837FDA86A}" type="pres">
      <dgm:prSet presAssocID="{E171EF07-FA00-4E99-9847-8AE181C1E89E}" presName="vert1" presStyleCnt="0"/>
      <dgm:spPr/>
    </dgm:pt>
    <dgm:pt modelId="{086D4B1C-8118-5041-9ACA-D97178ECE35F}" type="pres">
      <dgm:prSet presAssocID="{9C9F422D-755E-4B5C-BA8C-073800E9A943}" presName="thickLine" presStyleLbl="alignNode1" presStyleIdx="1" presStyleCnt="7"/>
      <dgm:spPr/>
    </dgm:pt>
    <dgm:pt modelId="{D06BC29F-248B-784E-8B38-44D9E4AA751B}" type="pres">
      <dgm:prSet presAssocID="{9C9F422D-755E-4B5C-BA8C-073800E9A943}" presName="horz1" presStyleCnt="0"/>
      <dgm:spPr/>
    </dgm:pt>
    <dgm:pt modelId="{E28A9A8A-D255-D649-A1FA-412787DE6E89}" type="pres">
      <dgm:prSet presAssocID="{9C9F422D-755E-4B5C-BA8C-073800E9A943}" presName="tx1" presStyleLbl="revTx" presStyleIdx="1" presStyleCnt="7"/>
      <dgm:spPr/>
    </dgm:pt>
    <dgm:pt modelId="{CBFBA66F-6F5E-BA41-9819-A042718C9EDC}" type="pres">
      <dgm:prSet presAssocID="{9C9F422D-755E-4B5C-BA8C-073800E9A943}" presName="vert1" presStyleCnt="0"/>
      <dgm:spPr/>
    </dgm:pt>
    <dgm:pt modelId="{0EB3BC9F-C3DA-FB45-A119-B637818C6A08}" type="pres">
      <dgm:prSet presAssocID="{F21F1FEE-88C2-4104-A5A4-4054742163A5}" presName="thickLine" presStyleLbl="alignNode1" presStyleIdx="2" presStyleCnt="7"/>
      <dgm:spPr/>
    </dgm:pt>
    <dgm:pt modelId="{B382C6B2-9B28-9248-A4A1-6D841930E436}" type="pres">
      <dgm:prSet presAssocID="{F21F1FEE-88C2-4104-A5A4-4054742163A5}" presName="horz1" presStyleCnt="0"/>
      <dgm:spPr/>
    </dgm:pt>
    <dgm:pt modelId="{1DDEBE59-65A0-004C-99F6-12927FC8C90F}" type="pres">
      <dgm:prSet presAssocID="{F21F1FEE-88C2-4104-A5A4-4054742163A5}" presName="tx1" presStyleLbl="revTx" presStyleIdx="2" presStyleCnt="7"/>
      <dgm:spPr/>
    </dgm:pt>
    <dgm:pt modelId="{70421D67-6D0D-4045-B591-21F1AB68A785}" type="pres">
      <dgm:prSet presAssocID="{F21F1FEE-88C2-4104-A5A4-4054742163A5}" presName="vert1" presStyleCnt="0"/>
      <dgm:spPr/>
    </dgm:pt>
    <dgm:pt modelId="{46408824-CDC6-5B4F-B16A-BC9C6E043129}" type="pres">
      <dgm:prSet presAssocID="{D8253673-F194-4C54-BD92-61F7DB555776}" presName="thickLine" presStyleLbl="alignNode1" presStyleIdx="3" presStyleCnt="7"/>
      <dgm:spPr/>
    </dgm:pt>
    <dgm:pt modelId="{4FB9C5F4-6A1F-0F4D-9714-783FBF1829B9}" type="pres">
      <dgm:prSet presAssocID="{D8253673-F194-4C54-BD92-61F7DB555776}" presName="horz1" presStyleCnt="0"/>
      <dgm:spPr/>
    </dgm:pt>
    <dgm:pt modelId="{F87F223C-9C33-9343-9D83-3341C41794A6}" type="pres">
      <dgm:prSet presAssocID="{D8253673-F194-4C54-BD92-61F7DB555776}" presName="tx1" presStyleLbl="revTx" presStyleIdx="3" presStyleCnt="7"/>
      <dgm:spPr/>
    </dgm:pt>
    <dgm:pt modelId="{7878986F-DF67-4B4D-8E1B-6E8A42AB157D}" type="pres">
      <dgm:prSet presAssocID="{D8253673-F194-4C54-BD92-61F7DB555776}" presName="vert1" presStyleCnt="0"/>
      <dgm:spPr/>
    </dgm:pt>
    <dgm:pt modelId="{9F93E1A1-F3B7-AF40-811E-221FFCBC6CD3}" type="pres">
      <dgm:prSet presAssocID="{51FB027D-E0CD-420C-A04A-139763C53222}" presName="thickLine" presStyleLbl="alignNode1" presStyleIdx="4" presStyleCnt="7"/>
      <dgm:spPr/>
    </dgm:pt>
    <dgm:pt modelId="{3B5A43B9-C439-6443-9526-2F6AB4817FD8}" type="pres">
      <dgm:prSet presAssocID="{51FB027D-E0CD-420C-A04A-139763C53222}" presName="horz1" presStyleCnt="0"/>
      <dgm:spPr/>
    </dgm:pt>
    <dgm:pt modelId="{9273857C-94CF-0C43-82D8-EBE5DC6AD27A}" type="pres">
      <dgm:prSet presAssocID="{51FB027D-E0CD-420C-A04A-139763C53222}" presName="tx1" presStyleLbl="revTx" presStyleIdx="4" presStyleCnt="7"/>
      <dgm:spPr/>
    </dgm:pt>
    <dgm:pt modelId="{C7048D03-3A86-5246-AB1B-D6CF1C5D62F9}" type="pres">
      <dgm:prSet presAssocID="{51FB027D-E0CD-420C-A04A-139763C53222}" presName="vert1" presStyleCnt="0"/>
      <dgm:spPr/>
    </dgm:pt>
    <dgm:pt modelId="{025823AA-4F94-3246-AB70-A834E260634C}" type="pres">
      <dgm:prSet presAssocID="{FF101D85-0C09-4102-8FB8-DC103286AFC6}" presName="thickLine" presStyleLbl="alignNode1" presStyleIdx="5" presStyleCnt="7"/>
      <dgm:spPr/>
    </dgm:pt>
    <dgm:pt modelId="{F10B6096-5353-8547-9E8B-D98072E0428C}" type="pres">
      <dgm:prSet presAssocID="{FF101D85-0C09-4102-8FB8-DC103286AFC6}" presName="horz1" presStyleCnt="0"/>
      <dgm:spPr/>
    </dgm:pt>
    <dgm:pt modelId="{746F70D0-2F9A-9F44-AA9C-AEBD4A83C72A}" type="pres">
      <dgm:prSet presAssocID="{FF101D85-0C09-4102-8FB8-DC103286AFC6}" presName="tx1" presStyleLbl="revTx" presStyleIdx="5" presStyleCnt="7"/>
      <dgm:spPr/>
    </dgm:pt>
    <dgm:pt modelId="{90956BBE-2EF6-2845-B8DA-1ED09974F605}" type="pres">
      <dgm:prSet presAssocID="{FF101D85-0C09-4102-8FB8-DC103286AFC6}" presName="vert1" presStyleCnt="0"/>
      <dgm:spPr/>
    </dgm:pt>
    <dgm:pt modelId="{CCBB36A3-B370-6A45-9215-331B327E8FC0}" type="pres">
      <dgm:prSet presAssocID="{95993B8D-D953-4DDB-8CAA-340EEC2EF35C}" presName="thickLine" presStyleLbl="alignNode1" presStyleIdx="6" presStyleCnt="7"/>
      <dgm:spPr/>
    </dgm:pt>
    <dgm:pt modelId="{402AF4D2-7A7E-B840-B380-30A36DE9DBD3}" type="pres">
      <dgm:prSet presAssocID="{95993B8D-D953-4DDB-8CAA-340EEC2EF35C}" presName="horz1" presStyleCnt="0"/>
      <dgm:spPr/>
    </dgm:pt>
    <dgm:pt modelId="{F808B85B-4A1D-A04F-9A9D-30D5584FD24D}" type="pres">
      <dgm:prSet presAssocID="{95993B8D-D953-4DDB-8CAA-340EEC2EF35C}" presName="tx1" presStyleLbl="revTx" presStyleIdx="6" presStyleCnt="7"/>
      <dgm:spPr/>
    </dgm:pt>
    <dgm:pt modelId="{05FCEADF-7C80-2C44-8A9D-08551CDE0714}" type="pres">
      <dgm:prSet presAssocID="{95993B8D-D953-4DDB-8CAA-340EEC2EF35C}" presName="vert1" presStyleCnt="0"/>
      <dgm:spPr/>
    </dgm:pt>
  </dgm:ptLst>
  <dgm:cxnLst>
    <dgm:cxn modelId="{B69BFB16-4B5A-FC42-90A6-C7D53DDF71E7}" type="presOf" srcId="{51FB027D-E0CD-420C-A04A-139763C53222}" destId="{9273857C-94CF-0C43-82D8-EBE5DC6AD27A}" srcOrd="0" destOrd="0" presId="urn:microsoft.com/office/officeart/2008/layout/LinedList"/>
    <dgm:cxn modelId="{772BC41B-2BB1-4FC8-9660-8BF341410E25}" srcId="{46718170-0E0E-4C79-922B-8623082B1F8C}" destId="{9C9F422D-755E-4B5C-BA8C-073800E9A943}" srcOrd="1" destOrd="0" parTransId="{326D540A-099C-4609-868E-67FB86657CDE}" sibTransId="{0DD95150-68FB-404A-9593-2670045E46E0}"/>
    <dgm:cxn modelId="{6B376924-FA75-466A-8374-9863C8A1F9AA}" srcId="{46718170-0E0E-4C79-922B-8623082B1F8C}" destId="{51FB027D-E0CD-420C-A04A-139763C53222}" srcOrd="4" destOrd="0" parTransId="{04709CF2-A52C-484F-B881-B1710F85838A}" sibTransId="{EA6930DB-507D-47F8-B10D-E1829F98EEF2}"/>
    <dgm:cxn modelId="{1D829424-9CC3-4643-B1E4-C83832412491}" type="presOf" srcId="{95993B8D-D953-4DDB-8CAA-340EEC2EF35C}" destId="{F808B85B-4A1D-A04F-9A9D-30D5584FD24D}" srcOrd="0" destOrd="0" presId="urn:microsoft.com/office/officeart/2008/layout/LinedList"/>
    <dgm:cxn modelId="{FE179E3C-03A2-4C25-B18F-DECF5B6DB6E4}" srcId="{46718170-0E0E-4C79-922B-8623082B1F8C}" destId="{E171EF07-FA00-4E99-9847-8AE181C1E89E}" srcOrd="0" destOrd="0" parTransId="{4463998D-B538-46A6-9EA4-A53B2C4C469F}" sibTransId="{6F9CEEC8-D21D-4CCD-B25A-AF1587AC3F6D}"/>
    <dgm:cxn modelId="{F2EC154B-5CD7-4037-A97F-61C455D6E333}" srcId="{46718170-0E0E-4C79-922B-8623082B1F8C}" destId="{FF101D85-0C09-4102-8FB8-DC103286AFC6}" srcOrd="5" destOrd="0" parTransId="{15CEC479-F6DE-4201-902C-9A0F9DE05023}" sibTransId="{AD33C9B7-CA1E-40A1-AB5C-45B585A7C305}"/>
    <dgm:cxn modelId="{96857554-9BC1-48ED-BD29-1BA1B05AC237}" srcId="{46718170-0E0E-4C79-922B-8623082B1F8C}" destId="{D8253673-F194-4C54-BD92-61F7DB555776}" srcOrd="3" destOrd="0" parTransId="{75DBCF6E-22B3-42A4-B870-9F8053CCA413}" sibTransId="{3BB5AA2E-ED4D-421E-AB45-A0030ADF3928}"/>
    <dgm:cxn modelId="{A0560D5A-8743-F248-AB8D-550B99F9FA1C}" type="presOf" srcId="{9C9F422D-755E-4B5C-BA8C-073800E9A943}" destId="{E28A9A8A-D255-D649-A1FA-412787DE6E89}" srcOrd="0" destOrd="0" presId="urn:microsoft.com/office/officeart/2008/layout/LinedList"/>
    <dgm:cxn modelId="{89D42F5D-CC49-2C47-8A71-E2BCE5ABC502}" type="presOf" srcId="{E171EF07-FA00-4E99-9847-8AE181C1E89E}" destId="{AA458EA2-159E-F942-B113-3B8BD5E11F14}" srcOrd="0" destOrd="0" presId="urn:microsoft.com/office/officeart/2008/layout/LinedList"/>
    <dgm:cxn modelId="{9272D270-C684-AE4B-A48C-D437366D7396}" type="presOf" srcId="{FF101D85-0C09-4102-8FB8-DC103286AFC6}" destId="{746F70D0-2F9A-9F44-AA9C-AEBD4A83C72A}" srcOrd="0" destOrd="0" presId="urn:microsoft.com/office/officeart/2008/layout/LinedList"/>
    <dgm:cxn modelId="{B3468A7C-6889-2648-9D46-771893E5C888}" type="presOf" srcId="{F21F1FEE-88C2-4104-A5A4-4054742163A5}" destId="{1DDEBE59-65A0-004C-99F6-12927FC8C90F}" srcOrd="0" destOrd="0" presId="urn:microsoft.com/office/officeart/2008/layout/LinedList"/>
    <dgm:cxn modelId="{36C4068A-2E80-FA4C-8F10-0C753C27102C}" type="presOf" srcId="{46718170-0E0E-4C79-922B-8623082B1F8C}" destId="{8FCB6971-21E4-B34A-A82F-F648107A2260}" srcOrd="0" destOrd="0" presId="urn:microsoft.com/office/officeart/2008/layout/LinedList"/>
    <dgm:cxn modelId="{861F058D-9EFE-234C-863D-0D8D5BA28860}" type="presOf" srcId="{D8253673-F194-4C54-BD92-61F7DB555776}" destId="{F87F223C-9C33-9343-9D83-3341C41794A6}" srcOrd="0" destOrd="0" presId="urn:microsoft.com/office/officeart/2008/layout/LinedList"/>
    <dgm:cxn modelId="{0242B9AB-7105-478C-996F-B69DAD8E6445}" srcId="{46718170-0E0E-4C79-922B-8623082B1F8C}" destId="{95993B8D-D953-4DDB-8CAA-340EEC2EF35C}" srcOrd="6" destOrd="0" parTransId="{ED00D9B3-2312-4FA1-8B0F-000FCBCB31DF}" sibTransId="{A7715989-E2D1-4371-B5C9-567E629F8B2D}"/>
    <dgm:cxn modelId="{93EAF1EE-1F03-4343-8865-E555681DD1C1}" srcId="{46718170-0E0E-4C79-922B-8623082B1F8C}" destId="{F21F1FEE-88C2-4104-A5A4-4054742163A5}" srcOrd="2" destOrd="0" parTransId="{3E31589B-7DFA-4A2D-A8D7-5EDDC9B1220A}" sibTransId="{DD2B024A-9524-4056-A179-24EE2630B353}"/>
    <dgm:cxn modelId="{F621DDF8-9B78-6D4C-9084-972E961A3314}" type="presParOf" srcId="{8FCB6971-21E4-B34A-A82F-F648107A2260}" destId="{D2538B01-5CAB-8143-B026-64C4A2D17A9F}" srcOrd="0" destOrd="0" presId="urn:microsoft.com/office/officeart/2008/layout/LinedList"/>
    <dgm:cxn modelId="{D73336BB-09E7-434A-9D18-5F5095A06954}" type="presParOf" srcId="{8FCB6971-21E4-B34A-A82F-F648107A2260}" destId="{016FB7E4-2714-784B-9763-111E5611B1B0}" srcOrd="1" destOrd="0" presId="urn:microsoft.com/office/officeart/2008/layout/LinedList"/>
    <dgm:cxn modelId="{780A075E-38E0-5E4B-8FF3-E3F22AF453C3}" type="presParOf" srcId="{016FB7E4-2714-784B-9763-111E5611B1B0}" destId="{AA458EA2-159E-F942-B113-3B8BD5E11F14}" srcOrd="0" destOrd="0" presId="urn:microsoft.com/office/officeart/2008/layout/LinedList"/>
    <dgm:cxn modelId="{48E9060B-3658-6C47-BB69-2FE471098D2E}" type="presParOf" srcId="{016FB7E4-2714-784B-9763-111E5611B1B0}" destId="{8AE1BD40-8644-CA4A-8B03-4C5837FDA86A}" srcOrd="1" destOrd="0" presId="urn:microsoft.com/office/officeart/2008/layout/LinedList"/>
    <dgm:cxn modelId="{C63D2759-5058-0743-A494-2C89ECF339EC}" type="presParOf" srcId="{8FCB6971-21E4-B34A-A82F-F648107A2260}" destId="{086D4B1C-8118-5041-9ACA-D97178ECE35F}" srcOrd="2" destOrd="0" presId="urn:microsoft.com/office/officeart/2008/layout/LinedList"/>
    <dgm:cxn modelId="{754477C8-C8CE-F54D-97FB-178B9B26A4E0}" type="presParOf" srcId="{8FCB6971-21E4-B34A-A82F-F648107A2260}" destId="{D06BC29F-248B-784E-8B38-44D9E4AA751B}" srcOrd="3" destOrd="0" presId="urn:microsoft.com/office/officeart/2008/layout/LinedList"/>
    <dgm:cxn modelId="{AD63C084-9CC0-7B41-B877-CF551FF10BC8}" type="presParOf" srcId="{D06BC29F-248B-784E-8B38-44D9E4AA751B}" destId="{E28A9A8A-D255-D649-A1FA-412787DE6E89}" srcOrd="0" destOrd="0" presId="urn:microsoft.com/office/officeart/2008/layout/LinedList"/>
    <dgm:cxn modelId="{9CC3CB50-FBA4-F243-AF69-0A009CEC14AC}" type="presParOf" srcId="{D06BC29F-248B-784E-8B38-44D9E4AA751B}" destId="{CBFBA66F-6F5E-BA41-9819-A042718C9EDC}" srcOrd="1" destOrd="0" presId="urn:microsoft.com/office/officeart/2008/layout/LinedList"/>
    <dgm:cxn modelId="{DBD93CC1-101C-4340-AFF5-129BD1531554}" type="presParOf" srcId="{8FCB6971-21E4-B34A-A82F-F648107A2260}" destId="{0EB3BC9F-C3DA-FB45-A119-B637818C6A08}" srcOrd="4" destOrd="0" presId="urn:microsoft.com/office/officeart/2008/layout/LinedList"/>
    <dgm:cxn modelId="{5804B595-AF32-2846-A2B0-560504F5E360}" type="presParOf" srcId="{8FCB6971-21E4-B34A-A82F-F648107A2260}" destId="{B382C6B2-9B28-9248-A4A1-6D841930E436}" srcOrd="5" destOrd="0" presId="urn:microsoft.com/office/officeart/2008/layout/LinedList"/>
    <dgm:cxn modelId="{49549BBD-4961-6C47-B037-187928138752}" type="presParOf" srcId="{B382C6B2-9B28-9248-A4A1-6D841930E436}" destId="{1DDEBE59-65A0-004C-99F6-12927FC8C90F}" srcOrd="0" destOrd="0" presId="urn:microsoft.com/office/officeart/2008/layout/LinedList"/>
    <dgm:cxn modelId="{C58EC076-9131-9945-9ED6-CC39F6CF8256}" type="presParOf" srcId="{B382C6B2-9B28-9248-A4A1-6D841930E436}" destId="{70421D67-6D0D-4045-B591-21F1AB68A785}" srcOrd="1" destOrd="0" presId="urn:microsoft.com/office/officeart/2008/layout/LinedList"/>
    <dgm:cxn modelId="{FA7B5E03-8CA3-5547-80CB-AEA175DDE788}" type="presParOf" srcId="{8FCB6971-21E4-B34A-A82F-F648107A2260}" destId="{46408824-CDC6-5B4F-B16A-BC9C6E043129}" srcOrd="6" destOrd="0" presId="urn:microsoft.com/office/officeart/2008/layout/LinedList"/>
    <dgm:cxn modelId="{5AD9252A-8378-574F-8C41-66BB4CADA57A}" type="presParOf" srcId="{8FCB6971-21E4-B34A-A82F-F648107A2260}" destId="{4FB9C5F4-6A1F-0F4D-9714-783FBF1829B9}" srcOrd="7" destOrd="0" presId="urn:microsoft.com/office/officeart/2008/layout/LinedList"/>
    <dgm:cxn modelId="{19D701F9-326C-0141-ADA4-7E2EBD7EF8EB}" type="presParOf" srcId="{4FB9C5F4-6A1F-0F4D-9714-783FBF1829B9}" destId="{F87F223C-9C33-9343-9D83-3341C41794A6}" srcOrd="0" destOrd="0" presId="urn:microsoft.com/office/officeart/2008/layout/LinedList"/>
    <dgm:cxn modelId="{36D2B75E-4D3E-644C-A019-C9144ACCAD17}" type="presParOf" srcId="{4FB9C5F4-6A1F-0F4D-9714-783FBF1829B9}" destId="{7878986F-DF67-4B4D-8E1B-6E8A42AB157D}" srcOrd="1" destOrd="0" presId="urn:microsoft.com/office/officeart/2008/layout/LinedList"/>
    <dgm:cxn modelId="{D438EF05-8BCF-A94C-B3F4-7F91729921FD}" type="presParOf" srcId="{8FCB6971-21E4-B34A-A82F-F648107A2260}" destId="{9F93E1A1-F3B7-AF40-811E-221FFCBC6CD3}" srcOrd="8" destOrd="0" presId="urn:microsoft.com/office/officeart/2008/layout/LinedList"/>
    <dgm:cxn modelId="{7A483512-E8C2-CB42-80AA-AE76E1D61933}" type="presParOf" srcId="{8FCB6971-21E4-B34A-A82F-F648107A2260}" destId="{3B5A43B9-C439-6443-9526-2F6AB4817FD8}" srcOrd="9" destOrd="0" presId="urn:microsoft.com/office/officeart/2008/layout/LinedList"/>
    <dgm:cxn modelId="{32825EF2-E28F-554B-A067-1E62C69FB600}" type="presParOf" srcId="{3B5A43B9-C439-6443-9526-2F6AB4817FD8}" destId="{9273857C-94CF-0C43-82D8-EBE5DC6AD27A}" srcOrd="0" destOrd="0" presId="urn:microsoft.com/office/officeart/2008/layout/LinedList"/>
    <dgm:cxn modelId="{70BFD7F0-6BAF-7942-8CC2-9ED6BD43FE71}" type="presParOf" srcId="{3B5A43B9-C439-6443-9526-2F6AB4817FD8}" destId="{C7048D03-3A86-5246-AB1B-D6CF1C5D62F9}" srcOrd="1" destOrd="0" presId="urn:microsoft.com/office/officeart/2008/layout/LinedList"/>
    <dgm:cxn modelId="{E1036C3A-A0FA-C949-B67D-66DABA512ACE}" type="presParOf" srcId="{8FCB6971-21E4-B34A-A82F-F648107A2260}" destId="{025823AA-4F94-3246-AB70-A834E260634C}" srcOrd="10" destOrd="0" presId="urn:microsoft.com/office/officeart/2008/layout/LinedList"/>
    <dgm:cxn modelId="{73BC285A-93EC-C043-8F8E-0D0CC696B28F}" type="presParOf" srcId="{8FCB6971-21E4-B34A-A82F-F648107A2260}" destId="{F10B6096-5353-8547-9E8B-D98072E0428C}" srcOrd="11" destOrd="0" presId="urn:microsoft.com/office/officeart/2008/layout/LinedList"/>
    <dgm:cxn modelId="{9BFCC9C1-940D-B84B-A4DD-EE6873FD0F66}" type="presParOf" srcId="{F10B6096-5353-8547-9E8B-D98072E0428C}" destId="{746F70D0-2F9A-9F44-AA9C-AEBD4A83C72A}" srcOrd="0" destOrd="0" presId="urn:microsoft.com/office/officeart/2008/layout/LinedList"/>
    <dgm:cxn modelId="{5DD3947A-CE6D-204C-A9B4-88DEC78C5637}" type="presParOf" srcId="{F10B6096-5353-8547-9E8B-D98072E0428C}" destId="{90956BBE-2EF6-2845-B8DA-1ED09974F605}" srcOrd="1" destOrd="0" presId="urn:microsoft.com/office/officeart/2008/layout/LinedList"/>
    <dgm:cxn modelId="{334E7502-B52E-9349-A16C-A4521946A6DD}" type="presParOf" srcId="{8FCB6971-21E4-B34A-A82F-F648107A2260}" destId="{CCBB36A3-B370-6A45-9215-331B327E8FC0}" srcOrd="12" destOrd="0" presId="urn:microsoft.com/office/officeart/2008/layout/LinedList"/>
    <dgm:cxn modelId="{196F51EB-0A6E-6340-98D5-063A1E4AACE3}" type="presParOf" srcId="{8FCB6971-21E4-B34A-A82F-F648107A2260}" destId="{402AF4D2-7A7E-B840-B380-30A36DE9DBD3}" srcOrd="13" destOrd="0" presId="urn:microsoft.com/office/officeart/2008/layout/LinedList"/>
    <dgm:cxn modelId="{9C6C8CCC-E664-254B-BC3B-F267BBC6CC08}" type="presParOf" srcId="{402AF4D2-7A7E-B840-B380-30A36DE9DBD3}" destId="{F808B85B-4A1D-A04F-9A9D-30D5584FD24D}" srcOrd="0" destOrd="0" presId="urn:microsoft.com/office/officeart/2008/layout/LinedList"/>
    <dgm:cxn modelId="{B7D0553A-4AF4-1144-AF25-C8006F2D2187}" type="presParOf" srcId="{402AF4D2-7A7E-B840-B380-30A36DE9DBD3}" destId="{05FCEADF-7C80-2C44-8A9D-08551CDE071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46ECDA-59E9-46F3-B9BE-2D53D851A3E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9C6520C-7EDA-4F0D-BB6C-1B6AAD04E71E}">
      <dgm:prSet/>
      <dgm:spPr/>
      <dgm:t>
        <a:bodyPr/>
        <a:lstStyle/>
        <a:p>
          <a:pPr>
            <a:lnSpc>
              <a:spcPct val="100000"/>
            </a:lnSpc>
          </a:pPr>
          <a:r>
            <a:rPr lang="en-US"/>
            <a:t>1.Active listening </a:t>
          </a:r>
        </a:p>
      </dgm:t>
    </dgm:pt>
    <dgm:pt modelId="{16CB5D8E-97EE-47D3-A9CE-208835E41CAB}" type="parTrans" cxnId="{89317937-A6D0-4C77-A162-EB563F69FD36}">
      <dgm:prSet/>
      <dgm:spPr/>
      <dgm:t>
        <a:bodyPr/>
        <a:lstStyle/>
        <a:p>
          <a:endParaRPr lang="en-US"/>
        </a:p>
      </dgm:t>
    </dgm:pt>
    <dgm:pt modelId="{A53EC578-D8B4-4EC1-A63D-20FABA93AD07}" type="sibTrans" cxnId="{89317937-A6D0-4C77-A162-EB563F69FD36}">
      <dgm:prSet/>
      <dgm:spPr/>
      <dgm:t>
        <a:bodyPr/>
        <a:lstStyle/>
        <a:p>
          <a:endParaRPr lang="en-US"/>
        </a:p>
      </dgm:t>
    </dgm:pt>
    <dgm:pt modelId="{D3EA3BAE-D286-4F5A-BBC0-8D37B46238CB}">
      <dgm:prSet/>
      <dgm:spPr/>
      <dgm:t>
        <a:bodyPr/>
        <a:lstStyle/>
        <a:p>
          <a:pPr>
            <a:lnSpc>
              <a:spcPct val="100000"/>
            </a:lnSpc>
          </a:pPr>
          <a:r>
            <a:rPr lang="en-US"/>
            <a:t>2.Emotional regulation </a:t>
          </a:r>
        </a:p>
      </dgm:t>
    </dgm:pt>
    <dgm:pt modelId="{C2496B92-E22A-4BAF-9927-FA5B012D2E96}" type="parTrans" cxnId="{EED65EC3-0110-4F38-8524-73D6C7A70C83}">
      <dgm:prSet/>
      <dgm:spPr/>
      <dgm:t>
        <a:bodyPr/>
        <a:lstStyle/>
        <a:p>
          <a:endParaRPr lang="en-US"/>
        </a:p>
      </dgm:t>
    </dgm:pt>
    <dgm:pt modelId="{B14E2A4D-EBB3-4DCB-B795-A56594EB58F9}" type="sibTrans" cxnId="{EED65EC3-0110-4F38-8524-73D6C7A70C83}">
      <dgm:prSet/>
      <dgm:spPr/>
      <dgm:t>
        <a:bodyPr/>
        <a:lstStyle/>
        <a:p>
          <a:endParaRPr lang="en-US"/>
        </a:p>
      </dgm:t>
    </dgm:pt>
    <dgm:pt modelId="{8A82C7E5-23A6-47E3-9A81-487BFD7D09A9}">
      <dgm:prSet/>
      <dgm:spPr/>
      <dgm:t>
        <a:bodyPr/>
        <a:lstStyle/>
        <a:p>
          <a:pPr>
            <a:lnSpc>
              <a:spcPct val="100000"/>
            </a:lnSpc>
          </a:pPr>
          <a:r>
            <a:rPr lang="en-US"/>
            <a:t>3.Collaborative problem solving </a:t>
          </a:r>
        </a:p>
      </dgm:t>
    </dgm:pt>
    <dgm:pt modelId="{4B7C466F-CDEF-4F55-97A0-95C67CC97FF9}" type="parTrans" cxnId="{ABAF5E9B-1CF8-4B58-9C82-4C4E1DDEEA76}">
      <dgm:prSet/>
      <dgm:spPr/>
      <dgm:t>
        <a:bodyPr/>
        <a:lstStyle/>
        <a:p>
          <a:endParaRPr lang="en-US"/>
        </a:p>
      </dgm:t>
    </dgm:pt>
    <dgm:pt modelId="{D3097025-EA73-4142-8728-CC143F41BC2C}" type="sibTrans" cxnId="{ABAF5E9B-1CF8-4B58-9C82-4C4E1DDEEA76}">
      <dgm:prSet/>
      <dgm:spPr/>
      <dgm:t>
        <a:bodyPr/>
        <a:lstStyle/>
        <a:p>
          <a:endParaRPr lang="en-US"/>
        </a:p>
      </dgm:t>
    </dgm:pt>
    <dgm:pt modelId="{9EBC15B7-F5D6-47D8-9CF4-A9545AF2556A}" type="pres">
      <dgm:prSet presAssocID="{DF46ECDA-59E9-46F3-B9BE-2D53D851A3E0}" presName="root" presStyleCnt="0">
        <dgm:presLayoutVars>
          <dgm:dir/>
          <dgm:resizeHandles val="exact"/>
        </dgm:presLayoutVars>
      </dgm:prSet>
      <dgm:spPr/>
    </dgm:pt>
    <dgm:pt modelId="{55A38BA6-0C2E-4391-9430-2B062343BBFE}" type="pres">
      <dgm:prSet presAssocID="{99C6520C-7EDA-4F0D-BB6C-1B6AAD04E71E}" presName="compNode" presStyleCnt="0"/>
      <dgm:spPr/>
    </dgm:pt>
    <dgm:pt modelId="{7A56328B-DBAD-48CA-A719-AC802C5AD7AC}" type="pres">
      <dgm:prSet presAssocID="{99C6520C-7EDA-4F0D-BB6C-1B6AAD04E71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phones"/>
        </a:ext>
      </dgm:extLst>
    </dgm:pt>
    <dgm:pt modelId="{08EEEEB8-FA0F-472A-9D4E-F1DC526A42E0}" type="pres">
      <dgm:prSet presAssocID="{99C6520C-7EDA-4F0D-BB6C-1B6AAD04E71E}" presName="spaceRect" presStyleCnt="0"/>
      <dgm:spPr/>
    </dgm:pt>
    <dgm:pt modelId="{EDA8A1FC-FA9D-4538-AC1E-ACB8D55626B1}" type="pres">
      <dgm:prSet presAssocID="{99C6520C-7EDA-4F0D-BB6C-1B6AAD04E71E}" presName="textRect" presStyleLbl="revTx" presStyleIdx="0" presStyleCnt="3">
        <dgm:presLayoutVars>
          <dgm:chMax val="1"/>
          <dgm:chPref val="1"/>
        </dgm:presLayoutVars>
      </dgm:prSet>
      <dgm:spPr/>
    </dgm:pt>
    <dgm:pt modelId="{40419A3C-0E4E-4D74-A811-44827B8C87D0}" type="pres">
      <dgm:prSet presAssocID="{A53EC578-D8B4-4EC1-A63D-20FABA93AD07}" presName="sibTrans" presStyleCnt="0"/>
      <dgm:spPr/>
    </dgm:pt>
    <dgm:pt modelId="{F21F8B95-7D7F-42E5-801B-222FE4B95E54}" type="pres">
      <dgm:prSet presAssocID="{D3EA3BAE-D286-4F5A-BBC0-8D37B46238CB}" presName="compNode" presStyleCnt="0"/>
      <dgm:spPr/>
    </dgm:pt>
    <dgm:pt modelId="{A523A3BA-5F38-4706-88FC-34AD964658FB}" type="pres">
      <dgm:prSet presAssocID="{D3EA3BAE-D286-4F5A-BBC0-8D37B46238C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rama"/>
        </a:ext>
      </dgm:extLst>
    </dgm:pt>
    <dgm:pt modelId="{675440B2-2E8B-4EC1-8AF2-51E4A45FE410}" type="pres">
      <dgm:prSet presAssocID="{D3EA3BAE-D286-4F5A-BBC0-8D37B46238CB}" presName="spaceRect" presStyleCnt="0"/>
      <dgm:spPr/>
    </dgm:pt>
    <dgm:pt modelId="{94242C47-9AE9-4F6A-B1F1-BB3F42B9FE28}" type="pres">
      <dgm:prSet presAssocID="{D3EA3BAE-D286-4F5A-BBC0-8D37B46238CB}" presName="textRect" presStyleLbl="revTx" presStyleIdx="1" presStyleCnt="3">
        <dgm:presLayoutVars>
          <dgm:chMax val="1"/>
          <dgm:chPref val="1"/>
        </dgm:presLayoutVars>
      </dgm:prSet>
      <dgm:spPr/>
    </dgm:pt>
    <dgm:pt modelId="{8D2C3353-3788-4D82-880A-E616962F0DC1}" type="pres">
      <dgm:prSet presAssocID="{B14E2A4D-EBB3-4DCB-B795-A56594EB58F9}" presName="sibTrans" presStyleCnt="0"/>
      <dgm:spPr/>
    </dgm:pt>
    <dgm:pt modelId="{4462F0FF-F527-48FE-A56C-0DB7A17D6481}" type="pres">
      <dgm:prSet presAssocID="{8A82C7E5-23A6-47E3-9A81-487BFD7D09A9}" presName="compNode" presStyleCnt="0"/>
      <dgm:spPr/>
    </dgm:pt>
    <dgm:pt modelId="{C3D20F30-5D94-4552-AE8D-2BF4CC54DDB0}" type="pres">
      <dgm:prSet presAssocID="{8A82C7E5-23A6-47E3-9A81-487BFD7D09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02D9C3CD-75D6-4608-88A6-CE7DDA2FBC0C}" type="pres">
      <dgm:prSet presAssocID="{8A82C7E5-23A6-47E3-9A81-487BFD7D09A9}" presName="spaceRect" presStyleCnt="0"/>
      <dgm:spPr/>
    </dgm:pt>
    <dgm:pt modelId="{882A7AE1-A718-43C4-A1D1-E22DC6C3C928}" type="pres">
      <dgm:prSet presAssocID="{8A82C7E5-23A6-47E3-9A81-487BFD7D09A9}" presName="textRect" presStyleLbl="revTx" presStyleIdx="2" presStyleCnt="3">
        <dgm:presLayoutVars>
          <dgm:chMax val="1"/>
          <dgm:chPref val="1"/>
        </dgm:presLayoutVars>
      </dgm:prSet>
      <dgm:spPr/>
    </dgm:pt>
  </dgm:ptLst>
  <dgm:cxnLst>
    <dgm:cxn modelId="{89317937-A6D0-4C77-A162-EB563F69FD36}" srcId="{DF46ECDA-59E9-46F3-B9BE-2D53D851A3E0}" destId="{99C6520C-7EDA-4F0D-BB6C-1B6AAD04E71E}" srcOrd="0" destOrd="0" parTransId="{16CB5D8E-97EE-47D3-A9CE-208835E41CAB}" sibTransId="{A53EC578-D8B4-4EC1-A63D-20FABA93AD07}"/>
    <dgm:cxn modelId="{7A3AE043-4A73-48C3-A5FB-41209E528E80}" type="presOf" srcId="{DF46ECDA-59E9-46F3-B9BE-2D53D851A3E0}" destId="{9EBC15B7-F5D6-47D8-9CF4-A9545AF2556A}" srcOrd="0" destOrd="0" presId="urn:microsoft.com/office/officeart/2018/2/layout/IconLabelList"/>
    <dgm:cxn modelId="{ABAF5E9B-1CF8-4B58-9C82-4C4E1DDEEA76}" srcId="{DF46ECDA-59E9-46F3-B9BE-2D53D851A3E0}" destId="{8A82C7E5-23A6-47E3-9A81-487BFD7D09A9}" srcOrd="2" destOrd="0" parTransId="{4B7C466F-CDEF-4F55-97A0-95C67CC97FF9}" sibTransId="{D3097025-EA73-4142-8728-CC143F41BC2C}"/>
    <dgm:cxn modelId="{36B7C4B1-747D-43E6-BA1A-EB781E0AB88A}" type="presOf" srcId="{D3EA3BAE-D286-4F5A-BBC0-8D37B46238CB}" destId="{94242C47-9AE9-4F6A-B1F1-BB3F42B9FE28}" srcOrd="0" destOrd="0" presId="urn:microsoft.com/office/officeart/2018/2/layout/IconLabelList"/>
    <dgm:cxn modelId="{EED65EC3-0110-4F38-8524-73D6C7A70C83}" srcId="{DF46ECDA-59E9-46F3-B9BE-2D53D851A3E0}" destId="{D3EA3BAE-D286-4F5A-BBC0-8D37B46238CB}" srcOrd="1" destOrd="0" parTransId="{C2496B92-E22A-4BAF-9927-FA5B012D2E96}" sibTransId="{B14E2A4D-EBB3-4DCB-B795-A56594EB58F9}"/>
    <dgm:cxn modelId="{3538F1C7-8384-4E58-98DD-305AA7AB0779}" type="presOf" srcId="{8A82C7E5-23A6-47E3-9A81-487BFD7D09A9}" destId="{882A7AE1-A718-43C4-A1D1-E22DC6C3C928}" srcOrd="0" destOrd="0" presId="urn:microsoft.com/office/officeart/2018/2/layout/IconLabelList"/>
    <dgm:cxn modelId="{58407CD2-D5D4-47B3-8486-E8A5927E20A9}" type="presOf" srcId="{99C6520C-7EDA-4F0D-BB6C-1B6AAD04E71E}" destId="{EDA8A1FC-FA9D-4538-AC1E-ACB8D55626B1}" srcOrd="0" destOrd="0" presId="urn:microsoft.com/office/officeart/2018/2/layout/IconLabelList"/>
    <dgm:cxn modelId="{90F2D4BA-3BC4-4136-8BD6-37FFBB1BCBBD}" type="presParOf" srcId="{9EBC15B7-F5D6-47D8-9CF4-A9545AF2556A}" destId="{55A38BA6-0C2E-4391-9430-2B062343BBFE}" srcOrd="0" destOrd="0" presId="urn:microsoft.com/office/officeart/2018/2/layout/IconLabelList"/>
    <dgm:cxn modelId="{834CF27E-86BD-4581-B167-A073D0FECD13}" type="presParOf" srcId="{55A38BA6-0C2E-4391-9430-2B062343BBFE}" destId="{7A56328B-DBAD-48CA-A719-AC802C5AD7AC}" srcOrd="0" destOrd="0" presId="urn:microsoft.com/office/officeart/2018/2/layout/IconLabelList"/>
    <dgm:cxn modelId="{F26AB310-4D39-4D31-A2E4-DBA5E0680D93}" type="presParOf" srcId="{55A38BA6-0C2E-4391-9430-2B062343BBFE}" destId="{08EEEEB8-FA0F-472A-9D4E-F1DC526A42E0}" srcOrd="1" destOrd="0" presId="urn:microsoft.com/office/officeart/2018/2/layout/IconLabelList"/>
    <dgm:cxn modelId="{C950B2E1-3C19-49F4-9AAB-6A750286CE5A}" type="presParOf" srcId="{55A38BA6-0C2E-4391-9430-2B062343BBFE}" destId="{EDA8A1FC-FA9D-4538-AC1E-ACB8D55626B1}" srcOrd="2" destOrd="0" presId="urn:microsoft.com/office/officeart/2018/2/layout/IconLabelList"/>
    <dgm:cxn modelId="{1C760850-CEF6-41FD-8D9A-26F5042775EF}" type="presParOf" srcId="{9EBC15B7-F5D6-47D8-9CF4-A9545AF2556A}" destId="{40419A3C-0E4E-4D74-A811-44827B8C87D0}" srcOrd="1" destOrd="0" presId="urn:microsoft.com/office/officeart/2018/2/layout/IconLabelList"/>
    <dgm:cxn modelId="{E22F8C4E-81E8-4B0C-80DF-9CBD714486E4}" type="presParOf" srcId="{9EBC15B7-F5D6-47D8-9CF4-A9545AF2556A}" destId="{F21F8B95-7D7F-42E5-801B-222FE4B95E54}" srcOrd="2" destOrd="0" presId="urn:microsoft.com/office/officeart/2018/2/layout/IconLabelList"/>
    <dgm:cxn modelId="{2047F68E-EEC9-403F-A31C-7A1C6892A63D}" type="presParOf" srcId="{F21F8B95-7D7F-42E5-801B-222FE4B95E54}" destId="{A523A3BA-5F38-4706-88FC-34AD964658FB}" srcOrd="0" destOrd="0" presId="urn:microsoft.com/office/officeart/2018/2/layout/IconLabelList"/>
    <dgm:cxn modelId="{894388B6-C85D-4A7B-B8C9-53B3FAC4A5FB}" type="presParOf" srcId="{F21F8B95-7D7F-42E5-801B-222FE4B95E54}" destId="{675440B2-2E8B-4EC1-8AF2-51E4A45FE410}" srcOrd="1" destOrd="0" presId="urn:microsoft.com/office/officeart/2018/2/layout/IconLabelList"/>
    <dgm:cxn modelId="{FA92C7E9-E94A-47B7-8BC8-A577A0AC17C7}" type="presParOf" srcId="{F21F8B95-7D7F-42E5-801B-222FE4B95E54}" destId="{94242C47-9AE9-4F6A-B1F1-BB3F42B9FE28}" srcOrd="2" destOrd="0" presId="urn:microsoft.com/office/officeart/2018/2/layout/IconLabelList"/>
    <dgm:cxn modelId="{DEB83DF8-4657-454A-BF11-A8F643C67D45}" type="presParOf" srcId="{9EBC15B7-F5D6-47D8-9CF4-A9545AF2556A}" destId="{8D2C3353-3788-4D82-880A-E616962F0DC1}" srcOrd="3" destOrd="0" presId="urn:microsoft.com/office/officeart/2018/2/layout/IconLabelList"/>
    <dgm:cxn modelId="{3DE124E4-FE00-416F-971A-B84ACA2A4767}" type="presParOf" srcId="{9EBC15B7-F5D6-47D8-9CF4-A9545AF2556A}" destId="{4462F0FF-F527-48FE-A56C-0DB7A17D6481}" srcOrd="4" destOrd="0" presId="urn:microsoft.com/office/officeart/2018/2/layout/IconLabelList"/>
    <dgm:cxn modelId="{FDDEF20C-8118-4BCC-841B-26E71443D35F}" type="presParOf" srcId="{4462F0FF-F527-48FE-A56C-0DB7A17D6481}" destId="{C3D20F30-5D94-4552-AE8D-2BF4CC54DDB0}" srcOrd="0" destOrd="0" presId="urn:microsoft.com/office/officeart/2018/2/layout/IconLabelList"/>
    <dgm:cxn modelId="{25BB471C-A152-4F05-A2B6-D7D8CD155368}" type="presParOf" srcId="{4462F0FF-F527-48FE-A56C-0DB7A17D6481}" destId="{02D9C3CD-75D6-4608-88A6-CE7DDA2FBC0C}" srcOrd="1" destOrd="0" presId="urn:microsoft.com/office/officeart/2018/2/layout/IconLabelList"/>
    <dgm:cxn modelId="{B216C5D6-FD86-442C-9AA7-65FE4986043C}" type="presParOf" srcId="{4462F0FF-F527-48FE-A56C-0DB7A17D6481}" destId="{882A7AE1-A718-43C4-A1D1-E22DC6C3C92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E833B2D-2E4C-EC44-8972-7539C82581DF}" type="doc">
      <dgm:prSet loTypeId="urn:microsoft.com/office/officeart/2005/8/layout/cycle2" loCatId="" qsTypeId="urn:microsoft.com/office/officeart/2005/8/quickstyle/simple5" qsCatId="simple" csTypeId="urn:microsoft.com/office/officeart/2005/8/colors/accent0_3" csCatId="mainScheme" phldr="1"/>
      <dgm:spPr/>
      <dgm:t>
        <a:bodyPr/>
        <a:lstStyle/>
        <a:p>
          <a:endParaRPr lang="en-GB"/>
        </a:p>
      </dgm:t>
    </dgm:pt>
    <dgm:pt modelId="{5480B874-BAAB-244D-889E-192883F804A3}">
      <dgm:prSet phldrT="[Text]"/>
      <dgm:spPr/>
      <dgm:t>
        <a:bodyPr/>
        <a:lstStyle/>
        <a:p>
          <a:r>
            <a:rPr lang="en-GB"/>
            <a:t>My attitude </a:t>
          </a:r>
        </a:p>
      </dgm:t>
    </dgm:pt>
    <dgm:pt modelId="{248B7967-37BB-9348-B466-BDEFAAD92A47}" type="parTrans" cxnId="{BC188335-C9B6-CA49-BFBD-AF8A3E37727D}">
      <dgm:prSet/>
      <dgm:spPr/>
      <dgm:t>
        <a:bodyPr/>
        <a:lstStyle/>
        <a:p>
          <a:endParaRPr lang="en-GB"/>
        </a:p>
      </dgm:t>
    </dgm:pt>
    <dgm:pt modelId="{EC00C5EB-01DB-5245-B1A9-B07780643DFB}" type="sibTrans" cxnId="{BC188335-C9B6-CA49-BFBD-AF8A3E37727D}">
      <dgm:prSet/>
      <dgm:spPr/>
      <dgm:t>
        <a:bodyPr/>
        <a:lstStyle/>
        <a:p>
          <a:endParaRPr lang="en-GB"/>
        </a:p>
      </dgm:t>
    </dgm:pt>
    <dgm:pt modelId="{985D70D4-9EF1-DC44-A473-F96574EB541B}">
      <dgm:prSet phldrT="[Text]"/>
      <dgm:spPr/>
      <dgm:t>
        <a:bodyPr/>
        <a:lstStyle/>
        <a:p>
          <a:r>
            <a:rPr lang="en-GB"/>
            <a:t>My behaviour </a:t>
          </a:r>
        </a:p>
      </dgm:t>
    </dgm:pt>
    <dgm:pt modelId="{9DA2734F-1D6D-C74C-B35A-3C60646E5D88}" type="parTrans" cxnId="{83A96181-5706-784D-B8A7-4CA82D2E5947}">
      <dgm:prSet/>
      <dgm:spPr/>
      <dgm:t>
        <a:bodyPr/>
        <a:lstStyle/>
        <a:p>
          <a:endParaRPr lang="en-GB"/>
        </a:p>
      </dgm:t>
    </dgm:pt>
    <dgm:pt modelId="{FD298813-00F8-5143-AAB9-4523F577E3EB}" type="sibTrans" cxnId="{83A96181-5706-784D-B8A7-4CA82D2E5947}">
      <dgm:prSet/>
      <dgm:spPr/>
      <dgm:t>
        <a:bodyPr/>
        <a:lstStyle/>
        <a:p>
          <a:endParaRPr lang="en-GB"/>
        </a:p>
      </dgm:t>
    </dgm:pt>
    <dgm:pt modelId="{5C1DD50F-4450-9D44-9FBA-DCFF7888BF7D}">
      <dgm:prSet phldrT="[Text]"/>
      <dgm:spPr/>
      <dgm:t>
        <a:bodyPr/>
        <a:lstStyle/>
        <a:p>
          <a:r>
            <a:rPr lang="en-GB"/>
            <a:t>Your attitude </a:t>
          </a:r>
        </a:p>
      </dgm:t>
    </dgm:pt>
    <dgm:pt modelId="{A5131C7C-19FA-A248-883F-C11C0D47460F}" type="parTrans" cxnId="{D4086570-66DB-A941-B987-61417C15E9D1}">
      <dgm:prSet/>
      <dgm:spPr/>
      <dgm:t>
        <a:bodyPr/>
        <a:lstStyle/>
        <a:p>
          <a:endParaRPr lang="en-GB"/>
        </a:p>
      </dgm:t>
    </dgm:pt>
    <dgm:pt modelId="{7F87D45A-A47F-074B-8843-1829243DE2C8}" type="sibTrans" cxnId="{D4086570-66DB-A941-B987-61417C15E9D1}">
      <dgm:prSet/>
      <dgm:spPr/>
      <dgm:t>
        <a:bodyPr/>
        <a:lstStyle/>
        <a:p>
          <a:endParaRPr lang="en-GB"/>
        </a:p>
      </dgm:t>
    </dgm:pt>
    <dgm:pt modelId="{C02FE944-D762-0949-8159-8556EB265B6D}">
      <dgm:prSet phldrT="[Text]"/>
      <dgm:spPr/>
      <dgm:t>
        <a:bodyPr/>
        <a:lstStyle/>
        <a:p>
          <a:r>
            <a:rPr lang="en-GB"/>
            <a:t>Your behaviour </a:t>
          </a:r>
        </a:p>
      </dgm:t>
    </dgm:pt>
    <dgm:pt modelId="{1AF9ED1C-8148-DD40-A877-DCF994E273AD}" type="parTrans" cxnId="{E3F402A3-C956-D94C-B50A-925E60121B59}">
      <dgm:prSet/>
      <dgm:spPr/>
      <dgm:t>
        <a:bodyPr/>
        <a:lstStyle/>
        <a:p>
          <a:endParaRPr lang="en-GB"/>
        </a:p>
      </dgm:t>
    </dgm:pt>
    <dgm:pt modelId="{906D5601-9D0F-6644-B3AE-20322EEEEE89}" type="sibTrans" cxnId="{E3F402A3-C956-D94C-B50A-925E60121B59}">
      <dgm:prSet/>
      <dgm:spPr/>
      <dgm:t>
        <a:bodyPr/>
        <a:lstStyle/>
        <a:p>
          <a:endParaRPr lang="en-GB"/>
        </a:p>
      </dgm:t>
    </dgm:pt>
    <dgm:pt modelId="{060514B4-1832-054C-BC67-512C10334F57}" type="pres">
      <dgm:prSet presAssocID="{DE833B2D-2E4C-EC44-8972-7539C82581DF}" presName="cycle" presStyleCnt="0">
        <dgm:presLayoutVars>
          <dgm:dir/>
          <dgm:resizeHandles val="exact"/>
        </dgm:presLayoutVars>
      </dgm:prSet>
      <dgm:spPr/>
    </dgm:pt>
    <dgm:pt modelId="{D77B3FC8-1621-7246-B295-ABDC9D82DC28}" type="pres">
      <dgm:prSet presAssocID="{5480B874-BAAB-244D-889E-192883F804A3}" presName="node" presStyleLbl="node1" presStyleIdx="0" presStyleCnt="4" custRadScaleRad="105977" custRadScaleInc="0">
        <dgm:presLayoutVars>
          <dgm:bulletEnabled val="1"/>
        </dgm:presLayoutVars>
      </dgm:prSet>
      <dgm:spPr/>
    </dgm:pt>
    <dgm:pt modelId="{FCD01230-DF2A-144E-B42D-102E0CF5574D}" type="pres">
      <dgm:prSet presAssocID="{EC00C5EB-01DB-5245-B1A9-B07780643DFB}" presName="sibTrans" presStyleLbl="sibTrans2D1" presStyleIdx="0" presStyleCnt="4"/>
      <dgm:spPr/>
    </dgm:pt>
    <dgm:pt modelId="{BD9AFB97-41BC-3F47-BB7C-EDC2519FB1C1}" type="pres">
      <dgm:prSet presAssocID="{EC00C5EB-01DB-5245-B1A9-B07780643DFB}" presName="connectorText" presStyleLbl="sibTrans2D1" presStyleIdx="0" presStyleCnt="4"/>
      <dgm:spPr/>
    </dgm:pt>
    <dgm:pt modelId="{FBE18631-4CF0-B64F-986F-D1876403D19A}" type="pres">
      <dgm:prSet presAssocID="{985D70D4-9EF1-DC44-A473-F96574EB541B}" presName="node" presStyleLbl="node1" presStyleIdx="1" presStyleCnt="4" custScaleX="114679" custScaleY="98433" custRadScaleRad="105365" custRadScaleInc="3263">
        <dgm:presLayoutVars>
          <dgm:bulletEnabled val="1"/>
        </dgm:presLayoutVars>
      </dgm:prSet>
      <dgm:spPr/>
    </dgm:pt>
    <dgm:pt modelId="{06F4E162-0B89-114B-AA18-EFD2BA5AE7B5}" type="pres">
      <dgm:prSet presAssocID="{FD298813-00F8-5143-AAB9-4523F577E3EB}" presName="sibTrans" presStyleLbl="sibTrans2D1" presStyleIdx="1" presStyleCnt="4"/>
      <dgm:spPr/>
    </dgm:pt>
    <dgm:pt modelId="{924B59D1-72E9-B746-B5D6-5BA2AD1217CF}" type="pres">
      <dgm:prSet presAssocID="{FD298813-00F8-5143-AAB9-4523F577E3EB}" presName="connectorText" presStyleLbl="sibTrans2D1" presStyleIdx="1" presStyleCnt="4"/>
      <dgm:spPr/>
    </dgm:pt>
    <dgm:pt modelId="{9C318588-67CE-E14E-97C3-A549C37A1574}" type="pres">
      <dgm:prSet presAssocID="{5C1DD50F-4450-9D44-9FBA-DCFF7888BF7D}" presName="node" presStyleLbl="node1" presStyleIdx="2" presStyleCnt="4">
        <dgm:presLayoutVars>
          <dgm:bulletEnabled val="1"/>
        </dgm:presLayoutVars>
      </dgm:prSet>
      <dgm:spPr/>
    </dgm:pt>
    <dgm:pt modelId="{CDEDBAB0-5D41-A840-ADEB-5A1ECCD0E60F}" type="pres">
      <dgm:prSet presAssocID="{7F87D45A-A47F-074B-8843-1829243DE2C8}" presName="sibTrans" presStyleLbl="sibTrans2D1" presStyleIdx="2" presStyleCnt="4"/>
      <dgm:spPr/>
    </dgm:pt>
    <dgm:pt modelId="{500B11B5-3894-E54F-A2DD-B5F2B4013C82}" type="pres">
      <dgm:prSet presAssocID="{7F87D45A-A47F-074B-8843-1829243DE2C8}" presName="connectorText" presStyleLbl="sibTrans2D1" presStyleIdx="2" presStyleCnt="4"/>
      <dgm:spPr/>
    </dgm:pt>
    <dgm:pt modelId="{CDC6D6E1-8C54-054C-BA41-7BBDF81BA818}" type="pres">
      <dgm:prSet presAssocID="{C02FE944-D762-0949-8159-8556EB265B6D}" presName="node" presStyleLbl="node1" presStyleIdx="3" presStyleCnt="4">
        <dgm:presLayoutVars>
          <dgm:bulletEnabled val="1"/>
        </dgm:presLayoutVars>
      </dgm:prSet>
      <dgm:spPr/>
    </dgm:pt>
    <dgm:pt modelId="{2D8A346B-F120-7E45-9AAF-9E36240CDCB3}" type="pres">
      <dgm:prSet presAssocID="{906D5601-9D0F-6644-B3AE-20322EEEEE89}" presName="sibTrans" presStyleLbl="sibTrans2D1" presStyleIdx="3" presStyleCnt="4"/>
      <dgm:spPr/>
    </dgm:pt>
    <dgm:pt modelId="{92FD2EDE-F63D-E045-B932-2157A9BC0AD9}" type="pres">
      <dgm:prSet presAssocID="{906D5601-9D0F-6644-B3AE-20322EEEEE89}" presName="connectorText" presStyleLbl="sibTrans2D1" presStyleIdx="3" presStyleCnt="4"/>
      <dgm:spPr/>
    </dgm:pt>
  </dgm:ptLst>
  <dgm:cxnLst>
    <dgm:cxn modelId="{D800AB07-90D9-9741-AD4B-BF321454B403}" type="presOf" srcId="{906D5601-9D0F-6644-B3AE-20322EEEEE89}" destId="{2D8A346B-F120-7E45-9AAF-9E36240CDCB3}" srcOrd="0" destOrd="0" presId="urn:microsoft.com/office/officeart/2005/8/layout/cycle2"/>
    <dgm:cxn modelId="{AA86CC13-A3DB-C84B-BD66-881216A224D7}" type="presOf" srcId="{EC00C5EB-01DB-5245-B1A9-B07780643DFB}" destId="{BD9AFB97-41BC-3F47-BB7C-EDC2519FB1C1}" srcOrd="1" destOrd="0" presId="urn:microsoft.com/office/officeart/2005/8/layout/cycle2"/>
    <dgm:cxn modelId="{E2825D1A-DD03-6D46-964B-436784B5658A}" type="presOf" srcId="{985D70D4-9EF1-DC44-A473-F96574EB541B}" destId="{FBE18631-4CF0-B64F-986F-D1876403D19A}" srcOrd="0" destOrd="0" presId="urn:microsoft.com/office/officeart/2005/8/layout/cycle2"/>
    <dgm:cxn modelId="{87483F1B-5687-7B42-BF1A-AB7F88C4F99D}" type="presOf" srcId="{DE833B2D-2E4C-EC44-8972-7539C82581DF}" destId="{060514B4-1832-054C-BC67-512C10334F57}" srcOrd="0" destOrd="0" presId="urn:microsoft.com/office/officeart/2005/8/layout/cycle2"/>
    <dgm:cxn modelId="{C73C9D2D-94C6-BD42-BF55-32BB0CC0A1D9}" type="presOf" srcId="{5480B874-BAAB-244D-889E-192883F804A3}" destId="{D77B3FC8-1621-7246-B295-ABDC9D82DC28}" srcOrd="0" destOrd="0" presId="urn:microsoft.com/office/officeart/2005/8/layout/cycle2"/>
    <dgm:cxn modelId="{BC188335-C9B6-CA49-BFBD-AF8A3E37727D}" srcId="{DE833B2D-2E4C-EC44-8972-7539C82581DF}" destId="{5480B874-BAAB-244D-889E-192883F804A3}" srcOrd="0" destOrd="0" parTransId="{248B7967-37BB-9348-B466-BDEFAAD92A47}" sibTransId="{EC00C5EB-01DB-5245-B1A9-B07780643DFB}"/>
    <dgm:cxn modelId="{3ECC144E-C81D-334E-9F27-56618205018A}" type="presOf" srcId="{C02FE944-D762-0949-8159-8556EB265B6D}" destId="{CDC6D6E1-8C54-054C-BA41-7BBDF81BA818}" srcOrd="0" destOrd="0" presId="urn:microsoft.com/office/officeart/2005/8/layout/cycle2"/>
    <dgm:cxn modelId="{C528ED51-DBBC-4840-BAA3-D4C77F97996F}" type="presOf" srcId="{7F87D45A-A47F-074B-8843-1829243DE2C8}" destId="{500B11B5-3894-E54F-A2DD-B5F2B4013C82}" srcOrd="1" destOrd="0" presId="urn:microsoft.com/office/officeart/2005/8/layout/cycle2"/>
    <dgm:cxn modelId="{A40B266A-27A6-BC4E-B53A-EA5B1E12D7B9}" type="presOf" srcId="{EC00C5EB-01DB-5245-B1A9-B07780643DFB}" destId="{FCD01230-DF2A-144E-B42D-102E0CF5574D}" srcOrd="0" destOrd="0" presId="urn:microsoft.com/office/officeart/2005/8/layout/cycle2"/>
    <dgm:cxn modelId="{D4086570-66DB-A941-B987-61417C15E9D1}" srcId="{DE833B2D-2E4C-EC44-8972-7539C82581DF}" destId="{5C1DD50F-4450-9D44-9FBA-DCFF7888BF7D}" srcOrd="2" destOrd="0" parTransId="{A5131C7C-19FA-A248-883F-C11C0D47460F}" sibTransId="{7F87D45A-A47F-074B-8843-1829243DE2C8}"/>
    <dgm:cxn modelId="{25577A7A-56FF-8746-909E-22B128A74260}" type="presOf" srcId="{5C1DD50F-4450-9D44-9FBA-DCFF7888BF7D}" destId="{9C318588-67CE-E14E-97C3-A549C37A1574}" srcOrd="0" destOrd="0" presId="urn:microsoft.com/office/officeart/2005/8/layout/cycle2"/>
    <dgm:cxn modelId="{83A96181-5706-784D-B8A7-4CA82D2E5947}" srcId="{DE833B2D-2E4C-EC44-8972-7539C82581DF}" destId="{985D70D4-9EF1-DC44-A473-F96574EB541B}" srcOrd="1" destOrd="0" parTransId="{9DA2734F-1D6D-C74C-B35A-3C60646E5D88}" sibTransId="{FD298813-00F8-5143-AAB9-4523F577E3EB}"/>
    <dgm:cxn modelId="{9217458E-F7C8-904B-BF8C-F8735C4B2FFA}" type="presOf" srcId="{FD298813-00F8-5143-AAB9-4523F577E3EB}" destId="{06F4E162-0B89-114B-AA18-EFD2BA5AE7B5}" srcOrd="0" destOrd="0" presId="urn:microsoft.com/office/officeart/2005/8/layout/cycle2"/>
    <dgm:cxn modelId="{145172A1-5E51-564B-A60B-A2594DFD028B}" type="presOf" srcId="{7F87D45A-A47F-074B-8843-1829243DE2C8}" destId="{CDEDBAB0-5D41-A840-ADEB-5A1ECCD0E60F}" srcOrd="0" destOrd="0" presId="urn:microsoft.com/office/officeart/2005/8/layout/cycle2"/>
    <dgm:cxn modelId="{B819BEA1-A0BE-FF4B-ADE5-D694B021F128}" type="presOf" srcId="{FD298813-00F8-5143-AAB9-4523F577E3EB}" destId="{924B59D1-72E9-B746-B5D6-5BA2AD1217CF}" srcOrd="1" destOrd="0" presId="urn:microsoft.com/office/officeart/2005/8/layout/cycle2"/>
    <dgm:cxn modelId="{E3F402A3-C956-D94C-B50A-925E60121B59}" srcId="{DE833B2D-2E4C-EC44-8972-7539C82581DF}" destId="{C02FE944-D762-0949-8159-8556EB265B6D}" srcOrd="3" destOrd="0" parTransId="{1AF9ED1C-8148-DD40-A877-DCF994E273AD}" sibTransId="{906D5601-9D0F-6644-B3AE-20322EEEEE89}"/>
    <dgm:cxn modelId="{CCFE9CFB-E38B-7147-8D54-BCDAF241D1EE}" type="presOf" srcId="{906D5601-9D0F-6644-B3AE-20322EEEEE89}" destId="{92FD2EDE-F63D-E045-B932-2157A9BC0AD9}" srcOrd="1" destOrd="0" presId="urn:microsoft.com/office/officeart/2005/8/layout/cycle2"/>
    <dgm:cxn modelId="{7944FA1F-4ED5-374A-B99B-3B9BB1093C9C}" type="presParOf" srcId="{060514B4-1832-054C-BC67-512C10334F57}" destId="{D77B3FC8-1621-7246-B295-ABDC9D82DC28}" srcOrd="0" destOrd="0" presId="urn:microsoft.com/office/officeart/2005/8/layout/cycle2"/>
    <dgm:cxn modelId="{BB3D8E96-241F-2D43-89F0-536056304E85}" type="presParOf" srcId="{060514B4-1832-054C-BC67-512C10334F57}" destId="{FCD01230-DF2A-144E-B42D-102E0CF5574D}" srcOrd="1" destOrd="0" presId="urn:microsoft.com/office/officeart/2005/8/layout/cycle2"/>
    <dgm:cxn modelId="{4D206118-58B8-5C40-B8C7-C749E507A51B}" type="presParOf" srcId="{FCD01230-DF2A-144E-B42D-102E0CF5574D}" destId="{BD9AFB97-41BC-3F47-BB7C-EDC2519FB1C1}" srcOrd="0" destOrd="0" presId="urn:microsoft.com/office/officeart/2005/8/layout/cycle2"/>
    <dgm:cxn modelId="{CE66DA40-73CB-D345-B2F7-CBF36A75742E}" type="presParOf" srcId="{060514B4-1832-054C-BC67-512C10334F57}" destId="{FBE18631-4CF0-B64F-986F-D1876403D19A}" srcOrd="2" destOrd="0" presId="urn:microsoft.com/office/officeart/2005/8/layout/cycle2"/>
    <dgm:cxn modelId="{1F024505-07CB-8E44-89DC-72C1BA12AF3F}" type="presParOf" srcId="{060514B4-1832-054C-BC67-512C10334F57}" destId="{06F4E162-0B89-114B-AA18-EFD2BA5AE7B5}" srcOrd="3" destOrd="0" presId="urn:microsoft.com/office/officeart/2005/8/layout/cycle2"/>
    <dgm:cxn modelId="{6E5C7572-2609-4B4A-9DB4-4FDAB05D4426}" type="presParOf" srcId="{06F4E162-0B89-114B-AA18-EFD2BA5AE7B5}" destId="{924B59D1-72E9-B746-B5D6-5BA2AD1217CF}" srcOrd="0" destOrd="0" presId="urn:microsoft.com/office/officeart/2005/8/layout/cycle2"/>
    <dgm:cxn modelId="{FEC01747-201D-F44E-9949-B7066DA647BC}" type="presParOf" srcId="{060514B4-1832-054C-BC67-512C10334F57}" destId="{9C318588-67CE-E14E-97C3-A549C37A1574}" srcOrd="4" destOrd="0" presId="urn:microsoft.com/office/officeart/2005/8/layout/cycle2"/>
    <dgm:cxn modelId="{C93BD298-60CE-3943-889C-1065535ADD51}" type="presParOf" srcId="{060514B4-1832-054C-BC67-512C10334F57}" destId="{CDEDBAB0-5D41-A840-ADEB-5A1ECCD0E60F}" srcOrd="5" destOrd="0" presId="urn:microsoft.com/office/officeart/2005/8/layout/cycle2"/>
    <dgm:cxn modelId="{A095898F-A041-B647-B57C-0D2A8E8B0A63}" type="presParOf" srcId="{CDEDBAB0-5D41-A840-ADEB-5A1ECCD0E60F}" destId="{500B11B5-3894-E54F-A2DD-B5F2B4013C82}" srcOrd="0" destOrd="0" presId="urn:microsoft.com/office/officeart/2005/8/layout/cycle2"/>
    <dgm:cxn modelId="{45141E18-037E-6040-A348-5BC763EEFF93}" type="presParOf" srcId="{060514B4-1832-054C-BC67-512C10334F57}" destId="{CDC6D6E1-8C54-054C-BA41-7BBDF81BA818}" srcOrd="6" destOrd="0" presId="urn:microsoft.com/office/officeart/2005/8/layout/cycle2"/>
    <dgm:cxn modelId="{89C1423D-3100-D042-B369-8781B178667E}" type="presParOf" srcId="{060514B4-1832-054C-BC67-512C10334F57}" destId="{2D8A346B-F120-7E45-9AAF-9E36240CDCB3}" srcOrd="7" destOrd="0" presId="urn:microsoft.com/office/officeart/2005/8/layout/cycle2"/>
    <dgm:cxn modelId="{21E4EFD2-2793-544E-93F9-0E1151B13E63}" type="presParOf" srcId="{2D8A346B-F120-7E45-9AAF-9E36240CDCB3}" destId="{92FD2EDE-F63D-E045-B932-2157A9BC0AD9}"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512510-7C08-4E6D-9FBA-CD51D92E2705}">
      <dsp:nvSpPr>
        <dsp:cNvPr id="0" name=""/>
        <dsp:cNvSpPr/>
      </dsp:nvSpPr>
      <dsp:spPr>
        <a:xfrm>
          <a:off x="376756" y="1134067"/>
          <a:ext cx="615410" cy="6154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BC8419-DC70-40B3-B6D4-474F373A41AB}">
      <dsp:nvSpPr>
        <dsp:cNvPr id="0" name=""/>
        <dsp:cNvSpPr/>
      </dsp:nvSpPr>
      <dsp:spPr>
        <a:xfrm>
          <a:off x="672" y="2009024"/>
          <a:ext cx="1367578" cy="854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dirty="0"/>
            <a:t>Forming</a:t>
          </a:r>
          <a:r>
            <a:rPr lang="en-GB" sz="1100" b="0" i="0" kern="1200" dirty="0"/>
            <a:t> – The team is created, and members get to know each other. There is excitement but also uncertainty. Roles and expectations are not yet clear.</a:t>
          </a:r>
          <a:endParaRPr lang="en-US" sz="1100" kern="1200" dirty="0"/>
        </a:p>
      </dsp:txBody>
      <dsp:txXfrm>
        <a:off x="672" y="2009024"/>
        <a:ext cx="1367578" cy="854736"/>
      </dsp:txXfrm>
    </dsp:sp>
    <dsp:sp modelId="{875E69C6-08B5-463A-8B08-A93E8CCEFFE6}">
      <dsp:nvSpPr>
        <dsp:cNvPr id="0" name=""/>
        <dsp:cNvSpPr/>
      </dsp:nvSpPr>
      <dsp:spPr>
        <a:xfrm>
          <a:off x="1983660" y="1134067"/>
          <a:ext cx="615410" cy="6154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0600AF-D4DD-44A8-A497-234981976D1C}">
      <dsp:nvSpPr>
        <dsp:cNvPr id="0" name=""/>
        <dsp:cNvSpPr/>
      </dsp:nvSpPr>
      <dsp:spPr>
        <a:xfrm>
          <a:off x="1607576" y="2009024"/>
          <a:ext cx="1367578" cy="854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a:t>Storming</a:t>
          </a:r>
          <a:r>
            <a:rPr lang="en-GB" sz="1100" b="0" i="0" kern="1200"/>
            <a:t> – Conflicts and tensions arise as members assert their opinions and compete for roles.</a:t>
          </a:r>
          <a:endParaRPr lang="en-US" sz="1100" kern="1200"/>
        </a:p>
      </dsp:txBody>
      <dsp:txXfrm>
        <a:off x="1607576" y="2009024"/>
        <a:ext cx="1367578" cy="854736"/>
      </dsp:txXfrm>
    </dsp:sp>
    <dsp:sp modelId="{CDE68BB5-D660-4368-8B98-657BFCC6D910}">
      <dsp:nvSpPr>
        <dsp:cNvPr id="0" name=""/>
        <dsp:cNvSpPr/>
      </dsp:nvSpPr>
      <dsp:spPr>
        <a:xfrm>
          <a:off x="3590564" y="1134067"/>
          <a:ext cx="615410" cy="6154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234878-3F88-41F2-81C0-51E13FB3120E}">
      <dsp:nvSpPr>
        <dsp:cNvPr id="0" name=""/>
        <dsp:cNvSpPr/>
      </dsp:nvSpPr>
      <dsp:spPr>
        <a:xfrm>
          <a:off x="3214480" y="2009024"/>
          <a:ext cx="1367578" cy="854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a:t>Norming</a:t>
          </a:r>
          <a:r>
            <a:rPr lang="en-GB" sz="1100" b="0" i="0" kern="1200"/>
            <a:t> – The group begins to develop a sense of cohesion and unity. Members establish norms, resolve conflicts, and start working collaboratively.</a:t>
          </a:r>
          <a:endParaRPr lang="en-US" sz="1100" kern="1200"/>
        </a:p>
      </dsp:txBody>
      <dsp:txXfrm>
        <a:off x="3214480" y="2009024"/>
        <a:ext cx="1367578" cy="854736"/>
      </dsp:txXfrm>
    </dsp:sp>
    <dsp:sp modelId="{A3F45DB0-12A7-41B9-8B10-34EA27D0E31C}">
      <dsp:nvSpPr>
        <dsp:cNvPr id="0" name=""/>
        <dsp:cNvSpPr/>
      </dsp:nvSpPr>
      <dsp:spPr>
        <a:xfrm>
          <a:off x="5197469" y="1134067"/>
          <a:ext cx="615410" cy="6154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DF5A22-5F34-48BD-80C2-71E288A2B7C9}">
      <dsp:nvSpPr>
        <dsp:cNvPr id="0" name=""/>
        <dsp:cNvSpPr/>
      </dsp:nvSpPr>
      <dsp:spPr>
        <a:xfrm>
          <a:off x="4821385" y="2009024"/>
          <a:ext cx="1367578" cy="854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a:t>Performing</a:t>
          </a:r>
          <a:r>
            <a:rPr lang="en-GB" sz="1100" b="0" i="0" kern="1200"/>
            <a:t> – The team is now highly functional and productive. Members work efficiently toward common goals with trust and strong communication.</a:t>
          </a:r>
          <a:endParaRPr lang="en-US" sz="1100" kern="1200"/>
        </a:p>
      </dsp:txBody>
      <dsp:txXfrm>
        <a:off x="4821385" y="2009024"/>
        <a:ext cx="1367578" cy="854736"/>
      </dsp:txXfrm>
    </dsp:sp>
    <dsp:sp modelId="{1686DFD2-7E78-4FBA-9628-E974F4ABDFB8}">
      <dsp:nvSpPr>
        <dsp:cNvPr id="0" name=""/>
        <dsp:cNvSpPr/>
      </dsp:nvSpPr>
      <dsp:spPr>
        <a:xfrm>
          <a:off x="6804373" y="1134067"/>
          <a:ext cx="615410" cy="6154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BCB061-7956-41FA-B50A-EF52CA527517}">
      <dsp:nvSpPr>
        <dsp:cNvPr id="0" name=""/>
        <dsp:cNvSpPr/>
      </dsp:nvSpPr>
      <dsp:spPr>
        <a:xfrm>
          <a:off x="6428289" y="2009024"/>
          <a:ext cx="1367578" cy="854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i="0" kern="1200"/>
            <a:t>Adjourning (or Mourning)</a:t>
          </a:r>
          <a:r>
            <a:rPr lang="en-GB" sz="1100" b="0" i="0" kern="1200"/>
            <a:t> – The group completes its task and disbands. Members may experience a sense of accomplishment or sadness as the team dissolves.</a:t>
          </a:r>
          <a:endParaRPr lang="en-US" sz="1100" kern="1200"/>
        </a:p>
      </dsp:txBody>
      <dsp:txXfrm>
        <a:off x="6428289" y="2009024"/>
        <a:ext cx="1367578" cy="8547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72B27-13E7-4922-A54A-65F0CFB0B70C}">
      <dsp:nvSpPr>
        <dsp:cNvPr id="0" name=""/>
        <dsp:cNvSpPr/>
      </dsp:nvSpPr>
      <dsp:spPr>
        <a:xfrm>
          <a:off x="1266909" y="405059"/>
          <a:ext cx="1230302" cy="12303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F7A724-0919-4C1B-B26D-D456BFD74F3E}">
      <dsp:nvSpPr>
        <dsp:cNvPr id="0" name=""/>
        <dsp:cNvSpPr/>
      </dsp:nvSpPr>
      <dsp:spPr>
        <a:xfrm>
          <a:off x="495834" y="2018218"/>
          <a:ext cx="273400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Respect-treating each other with kindness </a:t>
          </a:r>
        </a:p>
      </dsp:txBody>
      <dsp:txXfrm>
        <a:off x="495834" y="2018218"/>
        <a:ext cx="2734004" cy="720000"/>
      </dsp:txXfrm>
    </dsp:sp>
    <dsp:sp modelId="{DA809BA3-BD57-4689-AE5D-3F101DE7D7FA}">
      <dsp:nvSpPr>
        <dsp:cNvPr id="0" name=""/>
        <dsp:cNvSpPr/>
      </dsp:nvSpPr>
      <dsp:spPr>
        <a:xfrm>
          <a:off x="4020868" y="405059"/>
          <a:ext cx="1230302" cy="12303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5DCF7A-2C54-4257-B0B8-854E8A8CD2D6}">
      <dsp:nvSpPr>
        <dsp:cNvPr id="0" name=""/>
        <dsp:cNvSpPr/>
      </dsp:nvSpPr>
      <dsp:spPr>
        <a:xfrm>
          <a:off x="3269017" y="1961698"/>
          <a:ext cx="273400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Loyalty –staying committed through challenges </a:t>
          </a:r>
        </a:p>
      </dsp:txBody>
      <dsp:txXfrm>
        <a:off x="3269017" y="1961698"/>
        <a:ext cx="2734004" cy="720000"/>
      </dsp:txXfrm>
    </dsp:sp>
    <dsp:sp modelId="{A02C4CF3-FB77-4443-8B91-132C7D57AB04}">
      <dsp:nvSpPr>
        <dsp:cNvPr id="0" name=""/>
        <dsp:cNvSpPr/>
      </dsp:nvSpPr>
      <dsp:spPr>
        <a:xfrm>
          <a:off x="7233324" y="387059"/>
          <a:ext cx="1230302" cy="12303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C73BC3-3486-4F1C-83BA-B49C61553A3B}">
      <dsp:nvSpPr>
        <dsp:cNvPr id="0" name=""/>
        <dsp:cNvSpPr/>
      </dsp:nvSpPr>
      <dsp:spPr>
        <a:xfrm>
          <a:off x="6481473" y="1961698"/>
          <a:ext cx="273400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G</a:t>
          </a:r>
          <a:r>
            <a:rPr lang="en-US" sz="1700" kern="1200"/>
            <a:t>rowth –encuraging mutual development </a:t>
          </a:r>
        </a:p>
      </dsp:txBody>
      <dsp:txXfrm>
        <a:off x="6481473" y="1961698"/>
        <a:ext cx="2734004"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38B01-5CAB-8143-B026-64C4A2D17A9F}">
      <dsp:nvSpPr>
        <dsp:cNvPr id="0" name=""/>
        <dsp:cNvSpPr/>
      </dsp:nvSpPr>
      <dsp:spPr>
        <a:xfrm>
          <a:off x="0" y="487"/>
          <a:ext cx="7796212"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458EA2-159E-F942-B113-3B8BD5E11F14}">
      <dsp:nvSpPr>
        <dsp:cNvPr id="0" name=""/>
        <dsp:cNvSpPr/>
      </dsp:nvSpPr>
      <dsp:spPr>
        <a:xfrm>
          <a:off x="0" y="487"/>
          <a:ext cx="7796212" cy="57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t>Encourage open </a:t>
          </a:r>
          <a:r>
            <a:rPr lang="en-US" sz="1000" kern="1200" dirty="0" err="1"/>
            <a:t>comunication</a:t>
          </a:r>
          <a:r>
            <a:rPr lang="en-US" sz="1000" kern="1200" dirty="0"/>
            <a:t> -</a:t>
          </a:r>
          <a:r>
            <a:rPr lang="en-GB" sz="1000" kern="1200" dirty="0"/>
            <a:t>Create an environment in which team members can freely express their individual and collective requirements. Check in with one another on a regular basis, allow for open talks, and use feedback loops to handle tensions between openness and closedness (sharing personal information versus keeping privacy).</a:t>
          </a:r>
          <a:r>
            <a:rPr lang="en-GB" sz="1000" b="0" i="0" kern="1200" dirty="0"/>
            <a:t>   </a:t>
          </a:r>
          <a:endParaRPr lang="en-US" sz="1000" kern="1200" dirty="0"/>
        </a:p>
      </dsp:txBody>
      <dsp:txXfrm>
        <a:off x="0" y="487"/>
        <a:ext cx="7796212" cy="570907"/>
      </dsp:txXfrm>
    </dsp:sp>
    <dsp:sp modelId="{086D4B1C-8118-5041-9ACA-D97178ECE35F}">
      <dsp:nvSpPr>
        <dsp:cNvPr id="0" name=""/>
        <dsp:cNvSpPr/>
      </dsp:nvSpPr>
      <dsp:spPr>
        <a:xfrm>
          <a:off x="0" y="571394"/>
          <a:ext cx="7796212"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8A9A8A-D255-D649-A1FA-412787DE6E89}">
      <dsp:nvSpPr>
        <dsp:cNvPr id="0" name=""/>
        <dsp:cNvSpPr/>
      </dsp:nvSpPr>
      <dsp:spPr>
        <a:xfrm>
          <a:off x="0" y="571394"/>
          <a:ext cx="7796212" cy="57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(Baxter &amp; Montgomery, 1996)                                                                                                     </a:t>
          </a:r>
          <a:endParaRPr lang="en-US" sz="1000" kern="1200"/>
        </a:p>
      </dsp:txBody>
      <dsp:txXfrm>
        <a:off x="0" y="571394"/>
        <a:ext cx="7796212" cy="570907"/>
      </dsp:txXfrm>
    </dsp:sp>
    <dsp:sp modelId="{0EB3BC9F-C3DA-FB45-A119-B637818C6A08}">
      <dsp:nvSpPr>
        <dsp:cNvPr id="0" name=""/>
        <dsp:cNvSpPr/>
      </dsp:nvSpPr>
      <dsp:spPr>
        <a:xfrm>
          <a:off x="0" y="1142301"/>
          <a:ext cx="7796212"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DEBE59-65A0-004C-99F6-12927FC8C90F}">
      <dsp:nvSpPr>
        <dsp:cNvPr id="0" name=""/>
        <dsp:cNvSpPr/>
      </dsp:nvSpPr>
      <dsp:spPr>
        <a:xfrm>
          <a:off x="0" y="1142301"/>
          <a:ext cx="7796212" cy="57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err="1"/>
            <a:t>Estabilish</a:t>
          </a:r>
          <a:r>
            <a:rPr lang="en-GB" sz="1000" kern="1200" dirty="0"/>
            <a:t> clear roles and responsibilities-Fix: Clarifying responsibilities can help to reduce dialectical tensions such autonomy vs. connectedness (desire for independence vs. necessity for team collaboration). Clearly defined responsibilities eliminate confusion and allow people to focus on both their personal contributions and team participation.     </a:t>
          </a:r>
          <a:endParaRPr lang="en-US" sz="1000" kern="1200" dirty="0"/>
        </a:p>
      </dsp:txBody>
      <dsp:txXfrm>
        <a:off x="0" y="1142301"/>
        <a:ext cx="7796212" cy="570907"/>
      </dsp:txXfrm>
    </dsp:sp>
    <dsp:sp modelId="{46408824-CDC6-5B4F-B16A-BC9C6E043129}">
      <dsp:nvSpPr>
        <dsp:cNvPr id="0" name=""/>
        <dsp:cNvSpPr/>
      </dsp:nvSpPr>
      <dsp:spPr>
        <a:xfrm>
          <a:off x="0" y="1713208"/>
          <a:ext cx="7796212"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7F223C-9C33-9343-9D83-3341C41794A6}">
      <dsp:nvSpPr>
        <dsp:cNvPr id="0" name=""/>
        <dsp:cNvSpPr/>
      </dsp:nvSpPr>
      <dsp:spPr>
        <a:xfrm>
          <a:off x="0" y="1713208"/>
          <a:ext cx="7796212" cy="57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(Greer &amp; Jehn, 2007)</a:t>
          </a:r>
          <a:endParaRPr lang="en-US" sz="1000" kern="1200"/>
        </a:p>
      </dsp:txBody>
      <dsp:txXfrm>
        <a:off x="0" y="1713208"/>
        <a:ext cx="7796212" cy="570907"/>
      </dsp:txXfrm>
    </dsp:sp>
    <dsp:sp modelId="{9F93E1A1-F3B7-AF40-811E-221FFCBC6CD3}">
      <dsp:nvSpPr>
        <dsp:cNvPr id="0" name=""/>
        <dsp:cNvSpPr/>
      </dsp:nvSpPr>
      <dsp:spPr>
        <a:xfrm>
          <a:off x="0" y="2284116"/>
          <a:ext cx="7796212"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73857C-94CF-0C43-82D8-EBE5DC6AD27A}">
      <dsp:nvSpPr>
        <dsp:cNvPr id="0" name=""/>
        <dsp:cNvSpPr/>
      </dsp:nvSpPr>
      <dsp:spPr>
        <a:xfrm>
          <a:off x="0" y="2284116"/>
          <a:ext cx="7796212" cy="57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Foster mutual respect and trust - Mutual trust and respect are essential for balancing task and relationship focus (work goals and team bonding). Participate in team-building activities and encourage positive feedback to improve interpersonal relationships.</a:t>
          </a:r>
          <a:r>
            <a:rPr lang="en-GB" sz="1000" b="0" i="0" kern="1200"/>
            <a:t> </a:t>
          </a:r>
          <a:endParaRPr lang="en-US" sz="1000" kern="1200"/>
        </a:p>
      </dsp:txBody>
      <dsp:txXfrm>
        <a:off x="0" y="2284116"/>
        <a:ext cx="7796212" cy="570907"/>
      </dsp:txXfrm>
    </dsp:sp>
    <dsp:sp modelId="{025823AA-4F94-3246-AB70-A834E260634C}">
      <dsp:nvSpPr>
        <dsp:cNvPr id="0" name=""/>
        <dsp:cNvSpPr/>
      </dsp:nvSpPr>
      <dsp:spPr>
        <a:xfrm>
          <a:off x="0" y="2855023"/>
          <a:ext cx="7796212"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6F70D0-2F9A-9F44-AA9C-AEBD4A83C72A}">
      <dsp:nvSpPr>
        <dsp:cNvPr id="0" name=""/>
        <dsp:cNvSpPr/>
      </dsp:nvSpPr>
      <dsp:spPr>
        <a:xfrm>
          <a:off x="0" y="2855023"/>
          <a:ext cx="7796212" cy="57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(Greer &amp; Jehn, 2007)</a:t>
          </a:r>
          <a:endParaRPr lang="en-US" sz="1000" kern="1200"/>
        </a:p>
      </dsp:txBody>
      <dsp:txXfrm>
        <a:off x="0" y="2855023"/>
        <a:ext cx="7796212" cy="570907"/>
      </dsp:txXfrm>
    </dsp:sp>
    <dsp:sp modelId="{CCBB36A3-B370-6A45-9215-331B327E8FC0}">
      <dsp:nvSpPr>
        <dsp:cNvPr id="0" name=""/>
        <dsp:cNvSpPr/>
      </dsp:nvSpPr>
      <dsp:spPr>
        <a:xfrm>
          <a:off x="0" y="3425930"/>
          <a:ext cx="7796212"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08B85B-4A1D-A04F-9A9D-30D5584FD24D}">
      <dsp:nvSpPr>
        <dsp:cNvPr id="0" name=""/>
        <dsp:cNvSpPr/>
      </dsp:nvSpPr>
      <dsp:spPr>
        <a:xfrm>
          <a:off x="0" y="3425930"/>
          <a:ext cx="7796212" cy="570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t>Use constructive conflict resolution -Fix: Teach the team how to approach conflict constructively. When dialectical conflicts happen, help members address them by actively listening, compromising, and negotiating.</a:t>
          </a:r>
          <a:r>
            <a:rPr lang="en-GB" sz="1000" b="0" i="0" u="none" kern="1200" dirty="0"/>
            <a:t> </a:t>
          </a:r>
        </a:p>
        <a:p>
          <a:pPr marL="0" lvl="0" indent="0" algn="l" defTabSz="444500">
            <a:lnSpc>
              <a:spcPct val="90000"/>
            </a:lnSpc>
            <a:spcBef>
              <a:spcPct val="0"/>
            </a:spcBef>
            <a:spcAft>
              <a:spcPct val="35000"/>
            </a:spcAft>
            <a:buNone/>
          </a:pPr>
          <a:r>
            <a:rPr lang="en-GB" sz="1000" b="0" i="0" u="none" kern="1200" dirty="0"/>
            <a:t>(Greer &amp; Jehn, 2007)</a:t>
          </a:r>
          <a:endParaRPr lang="en-GB" sz="1000" kern="1200" dirty="0"/>
        </a:p>
      </dsp:txBody>
      <dsp:txXfrm>
        <a:off x="0" y="3425930"/>
        <a:ext cx="7796212" cy="5709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56328B-DBAD-48CA-A719-AC802C5AD7AC}">
      <dsp:nvSpPr>
        <dsp:cNvPr id="0" name=""/>
        <dsp:cNvSpPr/>
      </dsp:nvSpPr>
      <dsp:spPr>
        <a:xfrm>
          <a:off x="853572" y="999669"/>
          <a:ext cx="978652" cy="9786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A8A1FC-FA9D-4538-AC1E-ACB8D55626B1}">
      <dsp:nvSpPr>
        <dsp:cNvPr id="0" name=""/>
        <dsp:cNvSpPr/>
      </dsp:nvSpPr>
      <dsp:spPr>
        <a:xfrm>
          <a:off x="255507" y="2278158"/>
          <a:ext cx="21747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a:t>1.Active listening </a:t>
          </a:r>
        </a:p>
      </dsp:txBody>
      <dsp:txXfrm>
        <a:off x="255507" y="2278158"/>
        <a:ext cx="2174783" cy="720000"/>
      </dsp:txXfrm>
    </dsp:sp>
    <dsp:sp modelId="{A523A3BA-5F38-4706-88FC-34AD964658FB}">
      <dsp:nvSpPr>
        <dsp:cNvPr id="0" name=""/>
        <dsp:cNvSpPr/>
      </dsp:nvSpPr>
      <dsp:spPr>
        <a:xfrm>
          <a:off x="3408943" y="999669"/>
          <a:ext cx="978652" cy="9786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242C47-9AE9-4F6A-B1F1-BB3F42B9FE28}">
      <dsp:nvSpPr>
        <dsp:cNvPr id="0" name=""/>
        <dsp:cNvSpPr/>
      </dsp:nvSpPr>
      <dsp:spPr>
        <a:xfrm>
          <a:off x="2810878" y="2278158"/>
          <a:ext cx="21747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a:t>2.Emotional regulation </a:t>
          </a:r>
        </a:p>
      </dsp:txBody>
      <dsp:txXfrm>
        <a:off x="2810878" y="2278158"/>
        <a:ext cx="2174783" cy="720000"/>
      </dsp:txXfrm>
    </dsp:sp>
    <dsp:sp modelId="{C3D20F30-5D94-4552-AE8D-2BF4CC54DDB0}">
      <dsp:nvSpPr>
        <dsp:cNvPr id="0" name=""/>
        <dsp:cNvSpPr/>
      </dsp:nvSpPr>
      <dsp:spPr>
        <a:xfrm>
          <a:off x="5964314" y="999669"/>
          <a:ext cx="978652" cy="9786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2A7AE1-A718-43C4-A1D1-E22DC6C3C928}">
      <dsp:nvSpPr>
        <dsp:cNvPr id="0" name=""/>
        <dsp:cNvSpPr/>
      </dsp:nvSpPr>
      <dsp:spPr>
        <a:xfrm>
          <a:off x="5366249" y="2278158"/>
          <a:ext cx="21747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a:t>3.Collaborative problem solving </a:t>
          </a:r>
        </a:p>
      </dsp:txBody>
      <dsp:txXfrm>
        <a:off x="5366249" y="2278158"/>
        <a:ext cx="2174783"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7B3FC8-1621-7246-B295-ABDC9D82DC28}">
      <dsp:nvSpPr>
        <dsp:cNvPr id="0" name=""/>
        <dsp:cNvSpPr/>
      </dsp:nvSpPr>
      <dsp:spPr>
        <a:xfrm>
          <a:off x="5114853" y="0"/>
          <a:ext cx="974515" cy="974515"/>
        </a:xfrm>
        <a:prstGeom prst="ellipse">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4000"/>
                <a:satMod val="130000"/>
                <a:lumMod val="92000"/>
              </a:schemeClr>
            </a:gs>
            <a:gs pos="100000">
              <a:schemeClr val="dk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My attitude </a:t>
          </a:r>
        </a:p>
      </dsp:txBody>
      <dsp:txXfrm>
        <a:off x="5257567" y="142714"/>
        <a:ext cx="689087" cy="689087"/>
      </dsp:txXfrm>
    </dsp:sp>
    <dsp:sp modelId="{FCD01230-DF2A-144E-B42D-102E0CF5574D}">
      <dsp:nvSpPr>
        <dsp:cNvPr id="0" name=""/>
        <dsp:cNvSpPr/>
      </dsp:nvSpPr>
      <dsp:spPr>
        <a:xfrm rot="2658167">
          <a:off x="5993632" y="839785"/>
          <a:ext cx="276386" cy="328898"/>
        </a:xfrm>
        <a:prstGeom prst="righ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4000"/>
                <a:satMod val="130000"/>
                <a:lumMod val="92000"/>
              </a:schemeClr>
            </a:gs>
            <a:gs pos="100000">
              <a:schemeClr val="dk2">
                <a:tint val="60000"/>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6005420" y="876609"/>
        <a:ext cx="193470" cy="197338"/>
      </dsp:txXfrm>
    </dsp:sp>
    <dsp:sp modelId="{FBE18631-4CF0-B64F-986F-D1876403D19A}">
      <dsp:nvSpPr>
        <dsp:cNvPr id="0" name=""/>
        <dsp:cNvSpPr/>
      </dsp:nvSpPr>
      <dsp:spPr>
        <a:xfrm>
          <a:off x="6134268" y="1072342"/>
          <a:ext cx="1117564" cy="959244"/>
        </a:xfrm>
        <a:prstGeom prst="ellipse">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4000"/>
                <a:satMod val="130000"/>
                <a:lumMod val="92000"/>
              </a:schemeClr>
            </a:gs>
            <a:gs pos="100000">
              <a:schemeClr val="dk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My behaviour </a:t>
          </a:r>
        </a:p>
      </dsp:txBody>
      <dsp:txXfrm>
        <a:off x="6297931" y="1212820"/>
        <a:ext cx="790238" cy="678288"/>
      </dsp:txXfrm>
    </dsp:sp>
    <dsp:sp modelId="{06F4E162-0B89-114B-AA18-EFD2BA5AE7B5}">
      <dsp:nvSpPr>
        <dsp:cNvPr id="0" name=""/>
        <dsp:cNvSpPr/>
      </dsp:nvSpPr>
      <dsp:spPr>
        <a:xfrm rot="8236168">
          <a:off x="6014421" y="1896876"/>
          <a:ext cx="254458" cy="328898"/>
        </a:xfrm>
        <a:prstGeom prst="righ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4000"/>
                <a:satMod val="130000"/>
                <a:lumMod val="92000"/>
              </a:schemeClr>
            </a:gs>
            <a:gs pos="100000">
              <a:schemeClr val="dk2">
                <a:tint val="60000"/>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6080626" y="1936757"/>
        <a:ext cx="178121" cy="197338"/>
      </dsp:txXfrm>
    </dsp:sp>
    <dsp:sp modelId="{9C318588-67CE-E14E-97C3-A549C37A1574}">
      <dsp:nvSpPr>
        <dsp:cNvPr id="0" name=""/>
        <dsp:cNvSpPr/>
      </dsp:nvSpPr>
      <dsp:spPr>
        <a:xfrm>
          <a:off x="5114853" y="2072474"/>
          <a:ext cx="974515" cy="974515"/>
        </a:xfrm>
        <a:prstGeom prst="ellipse">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4000"/>
                <a:satMod val="130000"/>
                <a:lumMod val="92000"/>
              </a:schemeClr>
            </a:gs>
            <a:gs pos="100000">
              <a:schemeClr val="dk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Your attitude </a:t>
          </a:r>
        </a:p>
      </dsp:txBody>
      <dsp:txXfrm>
        <a:off x="5257567" y="2215188"/>
        <a:ext cx="689087" cy="689087"/>
      </dsp:txXfrm>
    </dsp:sp>
    <dsp:sp modelId="{CDEDBAB0-5D41-A840-ADEB-5A1ECCD0E60F}">
      <dsp:nvSpPr>
        <dsp:cNvPr id="0" name=""/>
        <dsp:cNvSpPr/>
      </dsp:nvSpPr>
      <dsp:spPr>
        <a:xfrm rot="13500000">
          <a:off x="4959533" y="1882616"/>
          <a:ext cx="259822" cy="328898"/>
        </a:xfrm>
        <a:prstGeom prst="righ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4000"/>
                <a:satMod val="130000"/>
                <a:lumMod val="92000"/>
              </a:schemeClr>
            </a:gs>
            <a:gs pos="100000">
              <a:schemeClr val="dk2">
                <a:tint val="60000"/>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5026065" y="1975954"/>
        <a:ext cx="181875" cy="197338"/>
      </dsp:txXfrm>
    </dsp:sp>
    <dsp:sp modelId="{CDC6D6E1-8C54-054C-BA41-7BBDF81BA818}">
      <dsp:nvSpPr>
        <dsp:cNvPr id="0" name=""/>
        <dsp:cNvSpPr/>
      </dsp:nvSpPr>
      <dsp:spPr>
        <a:xfrm>
          <a:off x="4079121" y="1036742"/>
          <a:ext cx="974515" cy="974515"/>
        </a:xfrm>
        <a:prstGeom prst="ellipse">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4000"/>
                <a:satMod val="130000"/>
                <a:lumMod val="92000"/>
              </a:schemeClr>
            </a:gs>
            <a:gs pos="100000">
              <a:schemeClr val="dk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Your behaviour </a:t>
          </a:r>
        </a:p>
      </dsp:txBody>
      <dsp:txXfrm>
        <a:off x="4221835" y="1179456"/>
        <a:ext cx="689087" cy="689087"/>
      </dsp:txXfrm>
    </dsp:sp>
    <dsp:sp modelId="{2D8A346B-F120-7E45-9AAF-9E36240CDCB3}">
      <dsp:nvSpPr>
        <dsp:cNvPr id="0" name=""/>
        <dsp:cNvSpPr/>
      </dsp:nvSpPr>
      <dsp:spPr>
        <a:xfrm rot="18898322">
          <a:off x="4948939" y="846389"/>
          <a:ext cx="260201" cy="328898"/>
        </a:xfrm>
        <a:prstGeom prst="righ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4000"/>
                <a:satMod val="130000"/>
                <a:lumMod val="92000"/>
              </a:schemeClr>
            </a:gs>
            <a:gs pos="100000">
              <a:schemeClr val="dk2">
                <a:tint val="60000"/>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960384" y="939781"/>
        <a:ext cx="182141" cy="19733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23T15:28:01.202"/>
    </inkml:context>
    <inkml:brush xml:id="br0">
      <inkml:brushProperty name="width" value="0.035" units="cm"/>
      <inkml:brushProperty name="height" value="0.035" units="cm"/>
    </inkml:brush>
  </inkml:definitions>
  <inkml:trace contextRef="#ctx0" brushRef="#br0">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77E983-E8AF-2A4B-B609-D44A5535919A}" type="datetimeFigureOut">
              <a:rPr lang="en-RO" smtClean="0"/>
              <a:t>25.03.2025</a:t>
            </a:fld>
            <a:endParaRPr lang="en-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1DAB5C-54CA-9945-940A-CAF9BA7F8BC3}" type="slidenum">
              <a:rPr lang="en-RO" smtClean="0"/>
              <a:t>‹#›</a:t>
            </a:fld>
            <a:endParaRPr lang="en-RO"/>
          </a:p>
        </p:txBody>
      </p:sp>
    </p:spTree>
    <p:extLst>
      <p:ext uri="{BB962C8B-B14F-4D97-AF65-F5344CB8AC3E}">
        <p14:creationId xmlns:p14="http://schemas.microsoft.com/office/powerpoint/2010/main" val="1582552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a:p>
        </p:txBody>
      </p:sp>
      <p:sp>
        <p:nvSpPr>
          <p:cNvPr id="4" name="Slide Number Placeholder 3"/>
          <p:cNvSpPr>
            <a:spLocks noGrp="1"/>
          </p:cNvSpPr>
          <p:nvPr>
            <p:ph type="sldNum" sz="quarter" idx="5"/>
          </p:nvPr>
        </p:nvSpPr>
        <p:spPr/>
        <p:txBody>
          <a:bodyPr/>
          <a:lstStyle/>
          <a:p>
            <a:fld id="{5A1DAB5C-54CA-9945-940A-CAF9BA7F8BC3}" type="slidenum">
              <a:rPr lang="en-RO" smtClean="0"/>
              <a:t>3</a:t>
            </a:fld>
            <a:endParaRPr lang="en-RO"/>
          </a:p>
        </p:txBody>
      </p:sp>
    </p:spTree>
    <p:extLst>
      <p:ext uri="{BB962C8B-B14F-4D97-AF65-F5344CB8AC3E}">
        <p14:creationId xmlns:p14="http://schemas.microsoft.com/office/powerpoint/2010/main" val="1564745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a:p>
        </p:txBody>
      </p:sp>
      <p:sp>
        <p:nvSpPr>
          <p:cNvPr id="4" name="Slide Number Placeholder 3"/>
          <p:cNvSpPr>
            <a:spLocks noGrp="1"/>
          </p:cNvSpPr>
          <p:nvPr>
            <p:ph type="sldNum" sz="quarter" idx="5"/>
          </p:nvPr>
        </p:nvSpPr>
        <p:spPr/>
        <p:txBody>
          <a:bodyPr/>
          <a:lstStyle/>
          <a:p>
            <a:fld id="{5A1DAB5C-54CA-9945-940A-CAF9BA7F8BC3}" type="slidenum">
              <a:rPr lang="en-RO" smtClean="0"/>
              <a:t>10</a:t>
            </a:fld>
            <a:endParaRPr lang="en-RO"/>
          </a:p>
        </p:txBody>
      </p:sp>
    </p:spTree>
    <p:extLst>
      <p:ext uri="{BB962C8B-B14F-4D97-AF65-F5344CB8AC3E}">
        <p14:creationId xmlns:p14="http://schemas.microsoft.com/office/powerpoint/2010/main" val="23528760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a:p>
        </p:txBody>
      </p:sp>
      <p:sp>
        <p:nvSpPr>
          <p:cNvPr id="4" name="Slide Number Placeholder 3"/>
          <p:cNvSpPr>
            <a:spLocks noGrp="1"/>
          </p:cNvSpPr>
          <p:nvPr>
            <p:ph type="sldNum" sz="quarter" idx="5"/>
          </p:nvPr>
        </p:nvSpPr>
        <p:spPr/>
        <p:txBody>
          <a:bodyPr/>
          <a:lstStyle/>
          <a:p>
            <a:fld id="{5A1DAB5C-54CA-9945-940A-CAF9BA7F8BC3}" type="slidenum">
              <a:rPr lang="en-RO" smtClean="0"/>
              <a:t>11</a:t>
            </a:fld>
            <a:endParaRPr lang="en-RO"/>
          </a:p>
        </p:txBody>
      </p:sp>
    </p:spTree>
    <p:extLst>
      <p:ext uri="{BB962C8B-B14F-4D97-AF65-F5344CB8AC3E}">
        <p14:creationId xmlns:p14="http://schemas.microsoft.com/office/powerpoint/2010/main" val="183641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3BEF823-48A5-43FC-BE03-E79964288B41}" type="datetimeFigureOut">
              <a:rPr lang="en-US" smtClean="0"/>
              <a:t>3/25/25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pPr algn="ctr"/>
            <a:fld id="{D79E6812-DF0E-4B88-AFAA-EAC7168F54C0}" type="slidenum">
              <a:rPr lang="en-US" smtClean="0"/>
              <a:pPr algn="ctr"/>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86558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3/25/25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06668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3/25/25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789224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3/25/25</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723257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3/25/25</a:t>
            </a:fld>
            <a:endParaRPr lang="en-US"/>
          </a:p>
        </p:txBody>
      </p:sp>
      <p:sp>
        <p:nvSpPr>
          <p:cNvPr id="8" name="Footer Placeholder 7"/>
          <p:cNvSpPr>
            <a:spLocks noGrp="1"/>
          </p:cNvSpPr>
          <p:nvPr>
            <p:ph type="ftr" sz="quarter" idx="11"/>
          </p:nvPr>
        </p:nvSpPr>
        <p:spPr/>
        <p:txBody>
          <a:bodyPr/>
          <a:lstStyle/>
          <a:p>
            <a:pPr algn="l"/>
            <a:endParaRPr lang="en-US"/>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4283603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3/25/25</a:t>
            </a:fld>
            <a:endParaRPr lang="en-US"/>
          </a:p>
        </p:txBody>
      </p:sp>
      <p:sp>
        <p:nvSpPr>
          <p:cNvPr id="4" name="Footer Placeholder 3"/>
          <p:cNvSpPr>
            <a:spLocks noGrp="1"/>
          </p:cNvSpPr>
          <p:nvPr>
            <p:ph type="ftr" sz="quarter" idx="11"/>
          </p:nvPr>
        </p:nvSpPr>
        <p:spPr/>
        <p:txBody>
          <a:bodyPr/>
          <a:lstStyle/>
          <a:p>
            <a:pPr algn="l"/>
            <a:endParaRPr lang="en-US"/>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38009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pPr algn="r"/>
            <a:fld id="{53BEF823-48A5-43FC-BE03-E79964288B41}" type="datetimeFigureOut">
              <a:rPr lang="en-US" smtClean="0"/>
              <a:pPr algn="r"/>
              <a:t>3/25/25</a:t>
            </a:fld>
            <a:endParaRPr lang="en-US"/>
          </a:p>
        </p:txBody>
      </p:sp>
      <p:sp>
        <p:nvSpPr>
          <p:cNvPr id="3" name="Footer Placeholder 2"/>
          <p:cNvSpPr>
            <a:spLocks noGrp="1"/>
          </p:cNvSpPr>
          <p:nvPr>
            <p:ph type="ftr" sz="quarter" idx="11"/>
          </p:nvPr>
        </p:nvSpPr>
        <p:spPr/>
        <p:txBody>
          <a:bodyPr/>
          <a:lstStyle/>
          <a:p>
            <a:pPr algn="l"/>
            <a:endParaRPr lang="en-US"/>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517301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3/25/25</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949172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3/25/25</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193724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3/25/25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918365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3/25/25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4045602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pPr algn="r"/>
            <a:fld id="{53BEF823-48A5-43FC-BE03-E79964288B41}" type="datetimeFigureOut">
              <a:rPr lang="en-US" smtClean="0"/>
              <a:pPr algn="r"/>
              <a:t>3/25/25</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pPr algn="l"/>
            <a:endParaRPr 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pPr algn="ctr"/>
            <a:fld id="{D79E6812-DF0E-4B88-AFAA-EAC7168F54C0}" type="slidenum">
              <a:rPr lang="en-US" smtClean="0"/>
              <a:pPr algn="ct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30552108"/>
      </p:ext>
    </p:extLst>
  </p:cSld>
  <p:clrMap bg1="dk1" tx1="lt1" bg2="dk2" tx2="lt2" accent1="accent1" accent2="accent2" accent3="accent3" accent4="accent4" accent5="accent5" accent6="accent6" hlink="hlink" folHlink="folHlink"/>
  <p:sldLayoutIdLst>
    <p:sldLayoutId id="2147485181" r:id="rId1"/>
    <p:sldLayoutId id="2147485182" r:id="rId2"/>
    <p:sldLayoutId id="2147485183" r:id="rId3"/>
    <p:sldLayoutId id="2147485184" r:id="rId4"/>
    <p:sldLayoutId id="2147485185" r:id="rId5"/>
    <p:sldLayoutId id="2147485186" r:id="rId6"/>
    <p:sldLayoutId id="2147485187" r:id="rId7"/>
    <p:sldLayoutId id="2147485188" r:id="rId8"/>
    <p:sldLayoutId id="2147485189" r:id="rId9"/>
    <p:sldLayoutId id="2147485190" r:id="rId10"/>
    <p:sldLayoutId id="214748519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0.png"/></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0.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0.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0.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0.png"/><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10.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20.png"/><Relationship Id="rId4" Type="http://schemas.openxmlformats.org/officeDocument/2006/relationships/hyperlink" Target="https://www.mindtools.com/abyj5fi/forming-storming-norming-and-perform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5" name="Picture 84">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6" name="Picture 85">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7" name="Rectangle 86">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88" name="Rectangle 87">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89" name="Rectangle 88">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90" name="Rectangle 89">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91" name="TextBox 90">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92" name="Rectangle 91">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3" name="Picture 92">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4" name="Rectangle 93">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95" name="Rectangle 94">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RO"/>
          </a:p>
        </p:txBody>
      </p:sp>
      <p:sp>
        <p:nvSpPr>
          <p:cNvPr id="96" name="Oval 9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82A14-7DE8-010F-16A4-159D42F99D76}"/>
              </a:ext>
            </a:extLst>
          </p:cNvPr>
          <p:cNvSpPr>
            <a:spLocks noGrp="1"/>
          </p:cNvSpPr>
          <p:nvPr>
            <p:ph type="ctrTitle"/>
          </p:nvPr>
        </p:nvSpPr>
        <p:spPr>
          <a:xfrm>
            <a:off x="2336946" y="64988"/>
            <a:ext cx="8893011" cy="4454554"/>
          </a:xfrm>
        </p:spPr>
        <p:txBody>
          <a:bodyPr vert="horz" lIns="91440" tIns="45720" rIns="91440" bIns="45720" rtlCol="0" anchor="ctr">
            <a:normAutofit/>
          </a:bodyPr>
          <a:lstStyle/>
          <a:p>
            <a:r>
              <a:rPr lang="en-US" sz="3600" dirty="0"/>
              <a:t>How to build and develop successful relationships </a:t>
            </a:r>
          </a:p>
        </p:txBody>
      </p:sp>
      <p:sp>
        <p:nvSpPr>
          <p:cNvPr id="3" name="Subtitle 2">
            <a:extLst>
              <a:ext uri="{FF2B5EF4-FFF2-40B4-BE49-F238E27FC236}">
                <a16:creationId xmlns:a16="http://schemas.microsoft.com/office/drawing/2014/main" id="{A3D60051-2523-A353-6C5C-08630A15BA2B}"/>
              </a:ext>
            </a:extLst>
          </p:cNvPr>
          <p:cNvSpPr>
            <a:spLocks noGrp="1"/>
          </p:cNvSpPr>
          <p:nvPr>
            <p:ph type="subTitle" idx="1"/>
          </p:nvPr>
        </p:nvSpPr>
        <p:spPr>
          <a:xfrm>
            <a:off x="1261174" y="3428998"/>
            <a:ext cx="5329250" cy="4454554"/>
          </a:xfrm>
        </p:spPr>
        <p:txBody>
          <a:bodyPr vert="horz" lIns="91440" tIns="45720" rIns="91440" bIns="45720" rtlCol="0" anchor="ctr">
            <a:normAutofit/>
          </a:bodyPr>
          <a:lstStyle/>
          <a:p>
            <a:pPr marL="342900" indent="-342900" algn="l">
              <a:buFont typeface="Wingdings" panose="05000000000000000000" pitchFamily="2" charset="2"/>
              <a:buChar char="§"/>
            </a:pPr>
            <a:r>
              <a:rPr lang="en-US" dirty="0">
                <a:ln w="0"/>
              </a:rPr>
              <a:t>University of Wales </a:t>
            </a:r>
            <a:r>
              <a:rPr lang="en-US" dirty="0" err="1">
                <a:ln w="0"/>
              </a:rPr>
              <a:t>Tinity</a:t>
            </a:r>
            <a:r>
              <a:rPr lang="en-US" dirty="0">
                <a:ln w="0"/>
              </a:rPr>
              <a:t> Saint David</a:t>
            </a:r>
          </a:p>
          <a:p>
            <a:pPr marL="342900" indent="-342900" algn="l">
              <a:buFont typeface="Wingdings" panose="05000000000000000000" pitchFamily="2" charset="2"/>
              <a:buChar char="§"/>
            </a:pPr>
            <a:r>
              <a:rPr lang="en-US" dirty="0">
                <a:ln w="0"/>
              </a:rPr>
              <a:t>Module name: Effective teamworking  and communication  </a:t>
            </a:r>
          </a:p>
          <a:p>
            <a:pPr marL="342900" indent="-342900" algn="l">
              <a:buFont typeface="Wingdings" panose="05000000000000000000" pitchFamily="2" charset="2"/>
              <a:buChar char="§"/>
            </a:pPr>
            <a:r>
              <a:rPr lang="en-US" dirty="0">
                <a:ln w="0"/>
              </a:rPr>
              <a:t>Student name :Domnica Gabriela Bartok (2412716)</a:t>
            </a:r>
          </a:p>
          <a:p>
            <a:pPr marL="342900" indent="-342900" algn="l">
              <a:buFont typeface="Wingdings" panose="05000000000000000000" pitchFamily="2" charset="2"/>
              <a:buChar char="§"/>
            </a:pPr>
            <a:r>
              <a:rPr lang="en-US" dirty="0">
                <a:ln w="0"/>
              </a:rPr>
              <a:t>Date of submission :March 2025 </a:t>
            </a:r>
          </a:p>
          <a:p>
            <a:pPr marL="342900" indent="-342900" algn="l">
              <a:buFont typeface="Wingdings" panose="05000000000000000000" pitchFamily="2" charset="2"/>
              <a:buChar char="§"/>
            </a:pPr>
            <a:endParaRPr lang="en-US" dirty="0">
              <a:ln w="0"/>
            </a:endParaRPr>
          </a:p>
          <a:p>
            <a:pPr marL="342900" indent="-342900" algn="l">
              <a:buFont typeface="Wingdings" panose="05000000000000000000" pitchFamily="2" charset="2"/>
              <a:buChar char="§"/>
            </a:pPr>
            <a:endParaRPr lang="en-US" dirty="0">
              <a:ln w="0"/>
            </a:endParaRPr>
          </a:p>
        </p:txBody>
      </p:sp>
      <p:pic>
        <p:nvPicPr>
          <p:cNvPr id="5" name="Picture 4">
            <a:extLst>
              <a:ext uri="{FF2B5EF4-FFF2-40B4-BE49-F238E27FC236}">
                <a16:creationId xmlns:a16="http://schemas.microsoft.com/office/drawing/2014/main" id="{9C057303-AF46-7164-B376-027B78F611DB}"/>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tretch>
            <a:fillRect/>
          </a:stretch>
        </p:blipFill>
        <p:spPr>
          <a:xfrm>
            <a:off x="0" y="0"/>
            <a:ext cx="2105891" cy="920653"/>
          </a:xfrm>
          <a:prstGeom prst="rect">
            <a:avLst/>
          </a:prstGeom>
        </p:spPr>
      </p:pic>
    </p:spTree>
    <p:extLst>
      <p:ext uri="{BB962C8B-B14F-4D97-AF65-F5344CB8AC3E}">
        <p14:creationId xmlns:p14="http://schemas.microsoft.com/office/powerpoint/2010/main" val="3218382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3447C73-173A-2541-7D8F-02F08AA2D889}"/>
              </a:ext>
            </a:extLst>
          </p:cNvPr>
          <p:cNvSpPr>
            <a:spLocks noGrp="1"/>
          </p:cNvSpPr>
          <p:nvPr>
            <p:ph type="ctrTitle"/>
          </p:nvPr>
        </p:nvSpPr>
        <p:spPr>
          <a:xfrm>
            <a:off x="2495455" y="277906"/>
            <a:ext cx="7201090" cy="1419121"/>
          </a:xfrm>
        </p:spPr>
        <p:txBody>
          <a:bodyPr vert="horz" lIns="91440" tIns="45720" rIns="91440" bIns="45720" rtlCol="0" anchor="t">
            <a:normAutofit/>
          </a:bodyPr>
          <a:lstStyle/>
          <a:p>
            <a:pPr algn="l"/>
            <a:r>
              <a:rPr lang="en-US" sz="3200" dirty="0"/>
              <a:t>How to build and develop successful relationships </a:t>
            </a:r>
          </a:p>
        </p:txBody>
      </p:sp>
      <p:sp>
        <p:nvSpPr>
          <p:cNvPr id="3" name="Subtitle 2">
            <a:extLst>
              <a:ext uri="{FF2B5EF4-FFF2-40B4-BE49-F238E27FC236}">
                <a16:creationId xmlns:a16="http://schemas.microsoft.com/office/drawing/2014/main" id="{214EA5D0-7071-8371-5C79-0A9D3E233A54}"/>
              </a:ext>
            </a:extLst>
          </p:cNvPr>
          <p:cNvSpPr>
            <a:spLocks noGrp="1"/>
          </p:cNvSpPr>
          <p:nvPr>
            <p:ph type="subTitle" idx="1"/>
          </p:nvPr>
        </p:nvSpPr>
        <p:spPr>
          <a:xfrm>
            <a:off x="1561946" y="1541929"/>
            <a:ext cx="5691693" cy="5038165"/>
          </a:xfrm>
        </p:spPr>
        <p:txBody>
          <a:bodyPr vert="horz" lIns="91440" tIns="45720" rIns="91440" bIns="45720" rtlCol="0" anchor="ctr">
            <a:normAutofit/>
          </a:bodyPr>
          <a:lstStyle/>
          <a:p>
            <a:pPr algn="l">
              <a:buFont typeface="Wingdings" panose="05000000000000000000" pitchFamily="2" charset="2"/>
              <a:buChar char="§"/>
            </a:pPr>
            <a:r>
              <a:rPr lang="en-US" dirty="0"/>
              <a:t>1 Team relationship and development </a:t>
            </a:r>
          </a:p>
          <a:p>
            <a:pPr algn="l">
              <a:buFont typeface="Wingdings" panose="05000000000000000000" pitchFamily="2" charset="2"/>
              <a:buChar char="§"/>
            </a:pPr>
            <a:r>
              <a:rPr lang="en-US" dirty="0"/>
              <a:t> 1.1 Gestalt  theory </a:t>
            </a:r>
          </a:p>
          <a:p>
            <a:pPr algn="l">
              <a:buFont typeface="Wingdings" panose="05000000000000000000" pitchFamily="2" charset="2"/>
              <a:buChar char="§"/>
            </a:pPr>
            <a:r>
              <a:rPr lang="en-US" dirty="0"/>
              <a:t>1.2 Personal values and strengths</a:t>
            </a:r>
          </a:p>
          <a:p>
            <a:pPr algn="l">
              <a:buFont typeface="Wingdings" panose="05000000000000000000" pitchFamily="2" charset="2"/>
              <a:buChar char="§"/>
            </a:pPr>
            <a:r>
              <a:rPr lang="en-US" dirty="0"/>
              <a:t>1.3 Dialectical tension </a:t>
            </a:r>
          </a:p>
          <a:p>
            <a:pPr algn="l">
              <a:buFont typeface="Wingdings" panose="05000000000000000000" pitchFamily="2" charset="2"/>
              <a:buChar char="§"/>
            </a:pPr>
            <a:r>
              <a:rPr lang="en-US" dirty="0"/>
              <a:t>2 How to fix dialectical tension </a:t>
            </a:r>
          </a:p>
          <a:p>
            <a:pPr algn="l">
              <a:buFont typeface="Wingdings" panose="05000000000000000000" pitchFamily="2" charset="2"/>
              <a:buChar char="§"/>
            </a:pPr>
            <a:r>
              <a:rPr lang="en-US" dirty="0"/>
              <a:t>.2.1 </a:t>
            </a:r>
            <a:r>
              <a:rPr lang="en-US" dirty="0" err="1"/>
              <a:t>Comunication</a:t>
            </a:r>
            <a:r>
              <a:rPr lang="en-US" dirty="0"/>
              <a:t> strategies for managing tensions </a:t>
            </a:r>
          </a:p>
          <a:p>
            <a:pPr algn="l">
              <a:buFont typeface="Wingdings" panose="05000000000000000000" pitchFamily="2" charset="2"/>
              <a:buChar char="§"/>
            </a:pPr>
            <a:r>
              <a:rPr lang="en-US" dirty="0"/>
              <a:t>2.2 </a:t>
            </a:r>
            <a:r>
              <a:rPr lang="en-US" dirty="0" err="1"/>
              <a:t>Betari</a:t>
            </a:r>
            <a:r>
              <a:rPr lang="en-US" dirty="0"/>
              <a:t> box  cycle </a:t>
            </a:r>
          </a:p>
          <a:p>
            <a:pPr algn="l">
              <a:buFont typeface="Wingdings" panose="05000000000000000000" pitchFamily="2" charset="2"/>
              <a:buChar char="§"/>
            </a:pPr>
            <a:r>
              <a:rPr lang="en-US" dirty="0"/>
              <a:t>2.3 Conclusion </a:t>
            </a:r>
          </a:p>
          <a:p>
            <a:pPr algn="l">
              <a:buFont typeface="Wingdings" panose="05000000000000000000" pitchFamily="2" charset="2"/>
              <a:buChar char="§"/>
            </a:pPr>
            <a:r>
              <a:rPr lang="en-US" dirty="0"/>
              <a:t>3 References </a:t>
            </a:r>
          </a:p>
        </p:txBody>
      </p:sp>
      <p:pic>
        <p:nvPicPr>
          <p:cNvPr id="41" name="Graphic 40" descr="Handshake">
            <a:extLst>
              <a:ext uri="{FF2B5EF4-FFF2-40B4-BE49-F238E27FC236}">
                <a16:creationId xmlns:a16="http://schemas.microsoft.com/office/drawing/2014/main" id="{FB2C4104-CBE6-52D4-95F6-2FC3A921D9B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252002" y="1885285"/>
            <a:ext cx="3612591" cy="361259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4" name="Picture 3" descr="A black text and yellow and black text&#10;&#10;AI-generated content may be incorrect.">
            <a:extLst>
              <a:ext uri="{FF2B5EF4-FFF2-40B4-BE49-F238E27FC236}">
                <a16:creationId xmlns:a16="http://schemas.microsoft.com/office/drawing/2014/main" id="{A5E20665-697D-2CCC-9B07-9FE8D1E6E9A2}"/>
              </a:ext>
            </a:extLst>
          </p:cNvPr>
          <p:cNvPicPr>
            <a:picLocks noChangeAspect="1"/>
          </p:cNvPicPr>
          <p:nvPr/>
        </p:nvPicPr>
        <p:blipFill>
          <a:blip r:embed="rId5">
            <a:alphaModFix/>
            <a:extLst>
              <a:ext uri="{28A0092B-C50C-407E-A947-70E740481C1C}">
                <a14:useLocalDpi xmlns:a14="http://schemas.microsoft.com/office/drawing/2010/main" val="0"/>
              </a:ext>
            </a:extLst>
          </a:blip>
          <a:stretch>
            <a:fillRect/>
          </a:stretch>
        </p:blipFill>
        <p:spPr>
          <a:xfrm>
            <a:off x="0" y="-13050"/>
            <a:ext cx="2357004" cy="982868"/>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pic>
    </p:spTree>
    <p:extLst>
      <p:ext uri="{BB962C8B-B14F-4D97-AF65-F5344CB8AC3E}">
        <p14:creationId xmlns:p14="http://schemas.microsoft.com/office/powerpoint/2010/main" val="2571183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E7A9D-31F9-5DC8-BE67-D57C98E372FB}"/>
              </a:ext>
            </a:extLst>
          </p:cNvPr>
          <p:cNvSpPr>
            <a:spLocks noGrp="1"/>
          </p:cNvSpPr>
          <p:nvPr>
            <p:ph type="title"/>
          </p:nvPr>
        </p:nvSpPr>
        <p:spPr>
          <a:xfrm>
            <a:off x="2116834" y="210582"/>
            <a:ext cx="7958331" cy="1077229"/>
          </a:xfrm>
        </p:spPr>
        <p:txBody>
          <a:bodyPr>
            <a:normAutofit/>
          </a:bodyPr>
          <a:lstStyle/>
          <a:p>
            <a:pPr algn="l"/>
            <a:r>
              <a:rPr lang="en-RO" dirty="0"/>
              <a:t>1.Team relationship and development </a:t>
            </a:r>
          </a:p>
        </p:txBody>
      </p:sp>
      <p:graphicFrame>
        <p:nvGraphicFramePr>
          <p:cNvPr id="24" name="Content Placeholder 21">
            <a:extLst>
              <a:ext uri="{FF2B5EF4-FFF2-40B4-BE49-F238E27FC236}">
                <a16:creationId xmlns:a16="http://schemas.microsoft.com/office/drawing/2014/main" id="{87093BB6-A34D-57F6-45DB-497F3CE569CE}"/>
              </a:ext>
            </a:extLst>
          </p:cNvPr>
          <p:cNvGraphicFramePr>
            <a:graphicFrameLocks noGrp="1"/>
          </p:cNvGraphicFramePr>
          <p:nvPr>
            <p:ph idx="1"/>
            <p:extLst>
              <p:ext uri="{D42A27DB-BD31-4B8C-83A1-F6EECF244321}">
                <p14:modId xmlns:p14="http://schemas.microsoft.com/office/powerpoint/2010/main" val="1846087616"/>
              </p:ext>
            </p:extLst>
          </p:nvPr>
        </p:nvGraphicFramePr>
        <p:xfrm>
          <a:off x="1249599" y="1498023"/>
          <a:ext cx="7796540" cy="39978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B7511B6D-6BA2-8AAF-1E2C-2EF925AFA1D2}"/>
              </a:ext>
            </a:extLst>
          </p:cNvPr>
          <p:cNvSpPr txBox="1"/>
          <p:nvPr/>
        </p:nvSpPr>
        <p:spPr>
          <a:xfrm>
            <a:off x="8364070" y="5034551"/>
            <a:ext cx="2402541" cy="369332"/>
          </a:xfrm>
          <a:prstGeom prst="rect">
            <a:avLst/>
          </a:prstGeom>
          <a:noFill/>
        </p:spPr>
        <p:txBody>
          <a:bodyPr wrap="square" rtlCol="0">
            <a:spAutoFit/>
          </a:bodyPr>
          <a:lstStyle/>
          <a:p>
            <a:r>
              <a:rPr lang="en-RO"/>
              <a:t>(Tuckman,1965) </a:t>
            </a:r>
          </a:p>
        </p:txBody>
      </p:sp>
      <p:sp>
        <p:nvSpPr>
          <p:cNvPr id="25" name="TextBox 24">
            <a:extLst>
              <a:ext uri="{FF2B5EF4-FFF2-40B4-BE49-F238E27FC236}">
                <a16:creationId xmlns:a16="http://schemas.microsoft.com/office/drawing/2014/main" id="{F50BC738-BE6A-6862-776E-928E253E94D9}"/>
              </a:ext>
            </a:extLst>
          </p:cNvPr>
          <p:cNvSpPr txBox="1"/>
          <p:nvPr/>
        </p:nvSpPr>
        <p:spPr>
          <a:xfrm>
            <a:off x="1535292" y="1918447"/>
            <a:ext cx="4903694" cy="369332"/>
          </a:xfrm>
          <a:prstGeom prst="rect">
            <a:avLst/>
          </a:prstGeom>
          <a:noFill/>
        </p:spPr>
        <p:txBody>
          <a:bodyPr wrap="square" rtlCol="0">
            <a:spAutoFit/>
          </a:bodyPr>
          <a:lstStyle/>
          <a:p>
            <a:r>
              <a:rPr lang="en-RO" dirty="0"/>
              <a:t>Five stages of a team development </a:t>
            </a:r>
          </a:p>
        </p:txBody>
      </p:sp>
      <p:pic>
        <p:nvPicPr>
          <p:cNvPr id="4" name="Picture 3">
            <a:extLst>
              <a:ext uri="{FF2B5EF4-FFF2-40B4-BE49-F238E27FC236}">
                <a16:creationId xmlns:a16="http://schemas.microsoft.com/office/drawing/2014/main" id="{8937AAD5-0E43-4768-96EF-7AEC603DFF4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0"/>
            <a:ext cx="1893793" cy="789709"/>
          </a:xfrm>
          <a:prstGeom prst="rect">
            <a:avLst/>
          </a:prstGeom>
        </p:spPr>
      </p:pic>
    </p:spTree>
    <p:extLst>
      <p:ext uri="{BB962C8B-B14F-4D97-AF65-F5344CB8AC3E}">
        <p14:creationId xmlns:p14="http://schemas.microsoft.com/office/powerpoint/2010/main" val="4052516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9" name="Picture 58" descr="A digital balance scale using circles">
            <a:extLst>
              <a:ext uri="{FF2B5EF4-FFF2-40B4-BE49-F238E27FC236}">
                <a16:creationId xmlns:a16="http://schemas.microsoft.com/office/drawing/2014/main" id="{14F1EA1D-8993-D277-A292-966435903D56}"/>
              </a:ext>
            </a:extLst>
          </p:cNvPr>
          <p:cNvPicPr>
            <a:picLocks noChangeAspect="1"/>
          </p:cNvPicPr>
          <p:nvPr/>
        </p:nvPicPr>
        <p:blipFill>
          <a:blip r:embed="rId2">
            <a:duotone>
              <a:schemeClr val="bg2">
                <a:shade val="45000"/>
                <a:satMod val="135000"/>
              </a:schemeClr>
              <a:prstClr val="white"/>
            </a:duotone>
            <a:alphaModFix amt="25000"/>
          </a:blip>
          <a:srcRect r="-1" b="7022"/>
          <a:stretch/>
        </p:blipFill>
        <p:spPr>
          <a:xfrm>
            <a:off x="259977" y="286870"/>
            <a:ext cx="12978935" cy="7162799"/>
          </a:xfrm>
          <a:prstGeom prst="rect">
            <a:avLst/>
          </a:prstGeom>
        </p:spPr>
      </p:pic>
      <p:sp>
        <p:nvSpPr>
          <p:cNvPr id="2" name="Title 1">
            <a:extLst>
              <a:ext uri="{FF2B5EF4-FFF2-40B4-BE49-F238E27FC236}">
                <a16:creationId xmlns:a16="http://schemas.microsoft.com/office/drawing/2014/main" id="{3164A982-805A-9F29-FC85-BA4369EE6033}"/>
              </a:ext>
            </a:extLst>
          </p:cNvPr>
          <p:cNvSpPr>
            <a:spLocks noGrp="1"/>
          </p:cNvSpPr>
          <p:nvPr>
            <p:ph type="ctrTitle"/>
          </p:nvPr>
        </p:nvSpPr>
        <p:spPr>
          <a:xfrm>
            <a:off x="1077578" y="1696897"/>
            <a:ext cx="8767053" cy="1218927"/>
          </a:xfrm>
        </p:spPr>
        <p:txBody>
          <a:bodyPr vert="horz" lIns="91440" tIns="45720" rIns="91440" bIns="45720" rtlCol="0" anchor="t">
            <a:normAutofit/>
          </a:bodyPr>
          <a:lstStyle/>
          <a:p>
            <a:pPr algn="l"/>
            <a:r>
              <a:rPr lang="en-GB" sz="2400" dirty="0"/>
              <a:t>1.1 </a:t>
            </a:r>
            <a:r>
              <a:rPr lang="en-US" sz="2400" dirty="0"/>
              <a:t>Gestalt theory in relationships </a:t>
            </a:r>
          </a:p>
        </p:txBody>
      </p:sp>
      <p:sp>
        <p:nvSpPr>
          <p:cNvPr id="57" name="Subtitle 56">
            <a:extLst>
              <a:ext uri="{FF2B5EF4-FFF2-40B4-BE49-F238E27FC236}">
                <a16:creationId xmlns:a16="http://schemas.microsoft.com/office/drawing/2014/main" id="{B05B2F99-5FAC-8805-810F-F0758C68838C}"/>
              </a:ext>
            </a:extLst>
          </p:cNvPr>
          <p:cNvSpPr>
            <a:spLocks noGrp="1"/>
          </p:cNvSpPr>
          <p:nvPr>
            <p:ph type="subTitle" idx="1"/>
          </p:nvPr>
        </p:nvSpPr>
        <p:spPr>
          <a:xfrm>
            <a:off x="2610579" y="2052116"/>
            <a:ext cx="7959560" cy="3997828"/>
          </a:xfrm>
        </p:spPr>
        <p:txBody>
          <a:bodyPr vert="horz" lIns="91440" tIns="45720" rIns="91440" bIns="45720" rtlCol="0" anchor="ctr">
            <a:normAutofit fontScale="62500" lnSpcReduction="20000"/>
          </a:bodyPr>
          <a:lstStyle/>
          <a:p>
            <a:pPr indent="-228600" algn="l">
              <a:buFont typeface="Wingdings" panose="05000000000000000000" pitchFamily="2" charset="2"/>
              <a:buChar char="§"/>
            </a:pPr>
            <a:r>
              <a:rPr lang="en-US" sz="3300" dirty="0"/>
              <a:t>”The whole is greater than the sum of its part “-ARISTOTLE </a:t>
            </a:r>
          </a:p>
          <a:p>
            <a:pPr algn="l"/>
            <a:r>
              <a:rPr lang="en-US" dirty="0"/>
              <a:t>                                                        </a:t>
            </a:r>
          </a:p>
          <a:p>
            <a:pPr indent="-228600" algn="l">
              <a:buFont typeface="Wingdings" panose="05000000000000000000" pitchFamily="2" charset="2"/>
              <a:buChar char="§"/>
            </a:pPr>
            <a:r>
              <a:rPr lang="en-US" sz="2800" dirty="0"/>
              <a:t>This  means that relationships aren’t just  made of isolated </a:t>
            </a:r>
            <a:r>
              <a:rPr lang="en-US" sz="2800" dirty="0" err="1"/>
              <a:t>events;they</a:t>
            </a:r>
            <a:r>
              <a:rPr lang="en-US" sz="2800" dirty="0"/>
              <a:t> are shaped by </a:t>
            </a:r>
            <a:r>
              <a:rPr lang="en-US" sz="2800" dirty="0" err="1"/>
              <a:t>overal</a:t>
            </a:r>
            <a:r>
              <a:rPr lang="en-GB" sz="2800" dirty="0"/>
              <a:t>l </a:t>
            </a:r>
            <a:r>
              <a:rPr lang="en-US" sz="2800" dirty="0"/>
              <a:t>events .</a:t>
            </a:r>
          </a:p>
          <a:p>
            <a:pPr indent="-228600" algn="l">
              <a:buFont typeface="Wingdings" panose="05000000000000000000" pitchFamily="2" charset="2"/>
              <a:buChar char="§"/>
            </a:pPr>
            <a:r>
              <a:rPr lang="en-US" sz="2800" dirty="0"/>
              <a:t>Key Gestalt principle</a:t>
            </a:r>
            <a:r>
              <a:rPr lang="en-GB" sz="2800" dirty="0"/>
              <a:t>s </a:t>
            </a:r>
            <a:r>
              <a:rPr lang="en-US" sz="2800" dirty="0"/>
              <a:t> for relationships :</a:t>
            </a:r>
          </a:p>
          <a:p>
            <a:pPr indent="-228600" algn="l">
              <a:buFont typeface="Wingdings" panose="05000000000000000000" pitchFamily="2" charset="2"/>
              <a:buChar char="§"/>
            </a:pPr>
            <a:r>
              <a:rPr lang="en-US" sz="2800" dirty="0"/>
              <a:t>1.</a:t>
            </a:r>
            <a:r>
              <a:rPr lang="en-GB" sz="2800" dirty="0"/>
              <a:t>AWARENESS</a:t>
            </a:r>
            <a:endParaRPr lang="en-US" sz="2800" dirty="0"/>
          </a:p>
          <a:p>
            <a:pPr indent="-228600" algn="l">
              <a:buFont typeface="Wingdings" panose="05000000000000000000" pitchFamily="2" charset="2"/>
              <a:buChar char="§"/>
            </a:pPr>
            <a:r>
              <a:rPr lang="en-US" sz="2800" dirty="0"/>
              <a:t>2.</a:t>
            </a:r>
            <a:r>
              <a:rPr lang="en-GB" sz="2800" dirty="0"/>
              <a:t>RESPONSIBILITY</a:t>
            </a:r>
            <a:r>
              <a:rPr lang="en-US" sz="2800" dirty="0"/>
              <a:t> </a:t>
            </a:r>
          </a:p>
          <a:p>
            <a:pPr indent="-228600" algn="l">
              <a:buFont typeface="Wingdings" panose="05000000000000000000" pitchFamily="2" charset="2"/>
              <a:buChar char="§"/>
            </a:pPr>
            <a:r>
              <a:rPr lang="en-US" sz="2800" dirty="0"/>
              <a:t>3.CLOSURE  </a:t>
            </a:r>
          </a:p>
          <a:p>
            <a:pPr algn="l"/>
            <a:r>
              <a:rPr lang="en-US" sz="2800" dirty="0"/>
              <a:t>                                                         (</a:t>
            </a:r>
            <a:r>
              <a:rPr lang="en-GB" sz="2800" dirty="0">
                <a:latin typeface="-webkit-standard"/>
              </a:rPr>
              <a:t>Perls,1969)</a:t>
            </a:r>
            <a:endParaRPr lang="en-US" sz="2800" dirty="0"/>
          </a:p>
        </p:txBody>
      </p:sp>
      <p:pic>
        <p:nvPicPr>
          <p:cNvPr id="4" name="Picture 3">
            <a:extLst>
              <a:ext uri="{FF2B5EF4-FFF2-40B4-BE49-F238E27FC236}">
                <a16:creationId xmlns:a16="http://schemas.microsoft.com/office/drawing/2014/main" id="{B005AFB8-9ADC-E949-56B8-4CECBDC21A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6384"/>
            <a:ext cx="2008776" cy="837657"/>
          </a:xfrm>
          <a:prstGeom prst="rect">
            <a:avLst/>
          </a:prstGeom>
        </p:spPr>
      </p:pic>
    </p:spTree>
    <p:extLst>
      <p:ext uri="{BB962C8B-B14F-4D97-AF65-F5344CB8AC3E}">
        <p14:creationId xmlns:p14="http://schemas.microsoft.com/office/powerpoint/2010/main" val="3957522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E111A-B457-52FA-9218-C6F9493E327C}"/>
              </a:ext>
            </a:extLst>
          </p:cNvPr>
          <p:cNvSpPr>
            <a:spLocks noGrp="1"/>
          </p:cNvSpPr>
          <p:nvPr>
            <p:ph type="title"/>
          </p:nvPr>
        </p:nvSpPr>
        <p:spPr>
          <a:xfrm>
            <a:off x="-1759600" y="959793"/>
            <a:ext cx="9272040" cy="1381081"/>
          </a:xfrm>
        </p:spPr>
        <p:txBody>
          <a:bodyPr>
            <a:normAutofit/>
          </a:bodyPr>
          <a:lstStyle/>
          <a:p>
            <a:r>
              <a:rPr lang="en-RO" dirty="0"/>
              <a:t>1.</a:t>
            </a:r>
            <a:r>
              <a:rPr lang="en-GB" dirty="0"/>
              <a:t>2 </a:t>
            </a:r>
            <a:r>
              <a:rPr lang="en-RO" dirty="0"/>
              <a:t>Personal values &amp;</a:t>
            </a:r>
            <a:r>
              <a:rPr lang="en-GB" dirty="0"/>
              <a:t>strengths</a:t>
            </a:r>
            <a:endParaRPr lang="en-RO" dirty="0"/>
          </a:p>
        </p:txBody>
      </p:sp>
      <p:graphicFrame>
        <p:nvGraphicFramePr>
          <p:cNvPr id="17" name="Content Placeholder 2">
            <a:extLst>
              <a:ext uri="{FF2B5EF4-FFF2-40B4-BE49-F238E27FC236}">
                <a16:creationId xmlns:a16="http://schemas.microsoft.com/office/drawing/2014/main" id="{C54C3F56-B156-3F53-D3F3-070499054DAA}"/>
              </a:ext>
            </a:extLst>
          </p:cNvPr>
          <p:cNvGraphicFramePr>
            <a:graphicFrameLocks noGrp="1"/>
          </p:cNvGraphicFramePr>
          <p:nvPr>
            <p:ph idx="1"/>
            <p:extLst>
              <p:ext uri="{D42A27DB-BD31-4B8C-83A1-F6EECF244321}">
                <p14:modId xmlns:p14="http://schemas.microsoft.com/office/powerpoint/2010/main" val="1756645214"/>
              </p:ext>
            </p:extLst>
          </p:nvPr>
        </p:nvGraphicFramePr>
        <p:xfrm>
          <a:off x="1459980" y="1857824"/>
          <a:ext cx="9272040" cy="30687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7CBD1A9-1BA7-9CEA-134F-A3A2659E3F9D}"/>
              </a:ext>
            </a:extLst>
          </p:cNvPr>
          <p:cNvSpPr txBox="1"/>
          <p:nvPr/>
        </p:nvSpPr>
        <p:spPr>
          <a:xfrm>
            <a:off x="9041648" y="4545105"/>
            <a:ext cx="1757082" cy="369332"/>
          </a:xfrm>
          <a:prstGeom prst="rect">
            <a:avLst/>
          </a:prstGeom>
          <a:noFill/>
        </p:spPr>
        <p:txBody>
          <a:bodyPr wrap="square" rtlCol="0">
            <a:spAutoFit/>
          </a:bodyPr>
          <a:lstStyle/>
          <a:p>
            <a:r>
              <a:rPr lang="en-GB" b="0" i="0" u="none" strike="noStrike">
                <a:effectLst/>
                <a:latin typeface="-webkit-standard"/>
              </a:rPr>
              <a:t>(Wood, 2020)</a:t>
            </a:r>
            <a:endParaRPr lang="en-RO"/>
          </a:p>
        </p:txBody>
      </p:sp>
      <p:sp>
        <p:nvSpPr>
          <p:cNvPr id="6" name="TextBox 5">
            <a:extLst>
              <a:ext uri="{FF2B5EF4-FFF2-40B4-BE49-F238E27FC236}">
                <a16:creationId xmlns:a16="http://schemas.microsoft.com/office/drawing/2014/main" id="{AF45707B-6947-3420-D6F3-53F78F1B1ABA}"/>
              </a:ext>
            </a:extLst>
          </p:cNvPr>
          <p:cNvSpPr txBox="1"/>
          <p:nvPr/>
        </p:nvSpPr>
        <p:spPr>
          <a:xfrm>
            <a:off x="1393270" y="5207666"/>
            <a:ext cx="7894165" cy="923330"/>
          </a:xfrm>
          <a:prstGeom prst="rect">
            <a:avLst/>
          </a:prstGeom>
          <a:noFill/>
        </p:spPr>
        <p:txBody>
          <a:bodyPr wrap="square" rtlCol="0">
            <a:spAutoFit/>
          </a:bodyPr>
          <a:lstStyle/>
          <a:p>
            <a:r>
              <a:rPr lang="en-GB" b="0" i="0" u="none" strike="noStrike">
                <a:effectLst/>
                <a:latin typeface="-webkit-standard"/>
              </a:rPr>
              <a:t>Rawlins (2008) discusses how personal values shape relationships and influence communication, emphasizing the role of trust, respect, and loyalty in building strong connections.</a:t>
            </a:r>
            <a:endParaRPr lang="en-RO"/>
          </a:p>
        </p:txBody>
      </p:sp>
      <p:pic>
        <p:nvPicPr>
          <p:cNvPr id="5" name="Picture 4" descr="A black text and yellow and black text&#10;&#10;AI-generated content may be incorrect.">
            <a:extLst>
              <a:ext uri="{FF2B5EF4-FFF2-40B4-BE49-F238E27FC236}">
                <a16:creationId xmlns:a16="http://schemas.microsoft.com/office/drawing/2014/main" id="{FAA71FCB-28E8-1611-97A3-AB7A1DB8B65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29" y="1"/>
            <a:ext cx="1810116" cy="7548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488202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46" name="Picture 45" descr="Colourful carved figures of humans">
            <a:extLst>
              <a:ext uri="{FF2B5EF4-FFF2-40B4-BE49-F238E27FC236}">
                <a16:creationId xmlns:a16="http://schemas.microsoft.com/office/drawing/2014/main" id="{4566DFB2-6CA6-CAD9-52F0-31F28DF4F8F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bright="-20000" contrast="-20000"/>
                    </a14:imgEffect>
                  </a14:imgLayer>
                </a14:imgProps>
              </a:ext>
            </a:extLst>
          </a:blip>
          <a:srcRect t="28228" r="9091"/>
          <a:stretch/>
        </p:blipFill>
        <p:spPr>
          <a:xfrm>
            <a:off x="0" y="0"/>
            <a:ext cx="12191675" cy="6858000"/>
          </a:xfrm>
          <a:prstGeom prst="rect">
            <a:avLst/>
          </a:prstGeom>
        </p:spPr>
      </p:pic>
      <p:sp>
        <p:nvSpPr>
          <p:cNvPr id="2" name="Title 1">
            <a:extLst>
              <a:ext uri="{FF2B5EF4-FFF2-40B4-BE49-F238E27FC236}">
                <a16:creationId xmlns:a16="http://schemas.microsoft.com/office/drawing/2014/main" id="{C15EC040-C264-062F-D92A-7F7E9377CBF9}"/>
              </a:ext>
            </a:extLst>
          </p:cNvPr>
          <p:cNvSpPr>
            <a:spLocks noGrp="1"/>
          </p:cNvSpPr>
          <p:nvPr>
            <p:ph type="title"/>
          </p:nvPr>
        </p:nvSpPr>
        <p:spPr>
          <a:xfrm>
            <a:off x="4480283" y="-3753918"/>
            <a:ext cx="4384865" cy="1077229"/>
          </a:xfrm>
        </p:spPr>
        <p:txBody>
          <a:bodyPr>
            <a:normAutofit/>
          </a:bodyPr>
          <a:lstStyle/>
          <a:p>
            <a:pPr algn="l"/>
            <a:r>
              <a:rPr lang="en-RO" sz="3100"/>
              <a:t> </a:t>
            </a:r>
            <a:r>
              <a:rPr lang="en-GB" sz="3100"/>
              <a:t>1.2 </a:t>
            </a:r>
            <a:r>
              <a:rPr lang="en-RO" sz="3100"/>
              <a:t>Dialectical tensions in relationships </a:t>
            </a:r>
          </a:p>
        </p:txBody>
      </p:sp>
      <p:sp>
        <p:nvSpPr>
          <p:cNvPr id="44" name="Content Placeholder 2">
            <a:extLst>
              <a:ext uri="{FF2B5EF4-FFF2-40B4-BE49-F238E27FC236}">
                <a16:creationId xmlns:a16="http://schemas.microsoft.com/office/drawing/2014/main" id="{87A64A40-DF66-6523-7BB5-57D55EC15B84}"/>
              </a:ext>
            </a:extLst>
          </p:cNvPr>
          <p:cNvSpPr>
            <a:spLocks noGrp="1"/>
          </p:cNvSpPr>
          <p:nvPr>
            <p:ph idx="1"/>
          </p:nvPr>
        </p:nvSpPr>
        <p:spPr>
          <a:xfrm>
            <a:off x="2223247" y="643913"/>
            <a:ext cx="7467600" cy="4600440"/>
          </a:xfrm>
        </p:spPr>
        <p:txBody>
          <a:bodyPr>
            <a:normAutofit fontScale="25000" lnSpcReduction="20000"/>
          </a:bodyPr>
          <a:lstStyle/>
          <a:p>
            <a:pPr marL="0" indent="0">
              <a:lnSpc>
                <a:spcPct val="110000"/>
              </a:lnSpc>
              <a:buNone/>
            </a:pPr>
            <a:r>
              <a:rPr lang="en-RO" sz="700"/>
              <a:t>        </a:t>
            </a:r>
          </a:p>
          <a:p>
            <a:pPr marL="0" indent="0">
              <a:lnSpc>
                <a:spcPct val="110000"/>
              </a:lnSpc>
              <a:buNone/>
            </a:pPr>
            <a:r>
              <a:rPr lang="en-RO" sz="12800"/>
              <a:t>1.3 DIALECTICAL TENSIONS</a:t>
            </a:r>
          </a:p>
          <a:p>
            <a:pPr marL="0" indent="0">
              <a:lnSpc>
                <a:spcPct val="110000"/>
              </a:lnSpc>
              <a:buNone/>
            </a:pPr>
            <a:r>
              <a:rPr lang="en-RO" sz="4800"/>
              <a:t>Refer to opposide needs to attract chalenges.</a:t>
            </a:r>
          </a:p>
          <a:p>
            <a:pPr marL="0" indent="0">
              <a:lnSpc>
                <a:spcPct val="110000"/>
              </a:lnSpc>
              <a:buNone/>
            </a:pPr>
            <a:r>
              <a:rPr lang="en-GB" sz="4800"/>
              <a:t>EXAMPLES </a:t>
            </a:r>
          </a:p>
          <a:p>
            <a:pPr marL="0" indent="0">
              <a:lnSpc>
                <a:spcPct val="110000"/>
              </a:lnSpc>
              <a:buNone/>
            </a:pPr>
            <a:r>
              <a:rPr lang="en-GB" sz="4800"/>
              <a:t>1.Stability  VS Change </a:t>
            </a:r>
          </a:p>
          <a:p>
            <a:pPr marL="0" indent="0">
              <a:lnSpc>
                <a:spcPct val="110000"/>
              </a:lnSpc>
              <a:buNone/>
            </a:pPr>
            <a:r>
              <a:rPr lang="en-GB" sz="4800"/>
              <a:t>2.Privacy  VS Openness </a:t>
            </a:r>
          </a:p>
          <a:p>
            <a:pPr marL="0" indent="0">
              <a:lnSpc>
                <a:spcPct val="110000"/>
              </a:lnSpc>
              <a:buNone/>
            </a:pPr>
            <a:r>
              <a:rPr lang="en-GB" sz="4800"/>
              <a:t>In order to fix dialectical tension in a team, be aware of the different needs and support honest, open communication.</a:t>
            </a:r>
          </a:p>
          <a:p>
            <a:pPr marL="0" indent="0">
              <a:lnSpc>
                <a:spcPct val="110000"/>
              </a:lnSpc>
              <a:buNone/>
            </a:pPr>
            <a:r>
              <a:rPr lang="en-GB" sz="4800"/>
              <a:t> 1.Encourage people to compromise by working out fair answers, making roles clear, and encouraging people to be flexible. </a:t>
            </a:r>
          </a:p>
          <a:p>
            <a:pPr marL="0" indent="0">
              <a:lnSpc>
                <a:spcPct val="110000"/>
              </a:lnSpc>
              <a:buNone/>
            </a:pPr>
            <a:r>
              <a:rPr lang="en-GB" sz="4800"/>
              <a:t>2.Build trust, value different points of view, and work together toward the same goals. </a:t>
            </a:r>
          </a:p>
          <a:p>
            <a:pPr marL="0" indent="0">
              <a:lnSpc>
                <a:spcPct val="110000"/>
              </a:lnSpc>
              <a:buNone/>
            </a:pPr>
            <a:r>
              <a:rPr lang="en-GB" sz="4800"/>
              <a:t>3.Analysing the team's dynamics and making changes to plans on a regular basis will help them work together and solve problems.</a:t>
            </a:r>
          </a:p>
          <a:p>
            <a:pPr marL="0" indent="0">
              <a:lnSpc>
                <a:spcPct val="110000"/>
              </a:lnSpc>
              <a:buNone/>
            </a:pPr>
            <a:endParaRPr lang="en-RO" sz="5600"/>
          </a:p>
          <a:p>
            <a:pPr marL="0" indent="0">
              <a:lnSpc>
                <a:spcPct val="110000"/>
              </a:lnSpc>
              <a:buNone/>
            </a:pPr>
            <a:endParaRPr lang="en-RO" sz="5600"/>
          </a:p>
          <a:p>
            <a:pPr marL="0" indent="0">
              <a:lnSpc>
                <a:spcPct val="110000"/>
              </a:lnSpc>
              <a:buNone/>
            </a:pPr>
            <a:r>
              <a:rPr lang="en-GB" sz="5600" b="0" i="0" u="none" strike="noStrike">
                <a:effectLst/>
              </a:rPr>
              <a:t>                                                                                      </a:t>
            </a:r>
            <a:r>
              <a:rPr lang="en-GB" sz="5600" b="0" i="0" u="none" strike="noStrike">
                <a:effectLst/>
                <a:latin typeface="-webkit-standard"/>
              </a:rPr>
              <a:t>(Beebe, Beebe &amp; Redmond, 2017)</a:t>
            </a:r>
          </a:p>
          <a:p>
            <a:pPr>
              <a:lnSpc>
                <a:spcPct val="110000"/>
              </a:lnSpc>
            </a:pPr>
            <a:r>
              <a:rPr lang="en-GB" sz="4800"/>
              <a:t> Knapp and </a:t>
            </a:r>
            <a:r>
              <a:rPr lang="en-GB" sz="4800" err="1"/>
              <a:t>Vangelisti</a:t>
            </a:r>
            <a:r>
              <a:rPr lang="en-GB" sz="4800"/>
              <a:t> (2018) highlight that these conflicts are a normal aspect of human relationships, and how people talk about issues has significant effect on relationship dynamics.</a:t>
            </a:r>
          </a:p>
        </p:txBody>
      </p:sp>
      <p:pic>
        <p:nvPicPr>
          <p:cNvPr id="4" name="Picture 3" descr="A black text and yellow and black text&#10;&#10;AI-generated content may be incorrect.">
            <a:extLst>
              <a:ext uri="{FF2B5EF4-FFF2-40B4-BE49-F238E27FC236}">
                <a16:creationId xmlns:a16="http://schemas.microsoft.com/office/drawing/2014/main" id="{73691C36-72E0-0AF1-3EAC-0E456C5A29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2226039" cy="928255"/>
          </a:xfrm>
          <a:prstGeom prst="rect">
            <a:avLst/>
          </a:prstGeom>
        </p:spPr>
      </p:pic>
    </p:spTree>
    <p:extLst>
      <p:ext uri="{BB962C8B-B14F-4D97-AF65-F5344CB8AC3E}">
        <p14:creationId xmlns:p14="http://schemas.microsoft.com/office/powerpoint/2010/main" val="3456900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556B2-34D0-CDA5-E5F7-C0AD841A7AAD}"/>
              </a:ext>
            </a:extLst>
          </p:cNvPr>
          <p:cNvSpPr>
            <a:spLocks noGrp="1"/>
          </p:cNvSpPr>
          <p:nvPr>
            <p:ph type="title"/>
          </p:nvPr>
        </p:nvSpPr>
        <p:spPr>
          <a:xfrm>
            <a:off x="2611808" y="808056"/>
            <a:ext cx="7958331" cy="1077229"/>
          </a:xfrm>
        </p:spPr>
        <p:txBody>
          <a:bodyPr>
            <a:normAutofit/>
          </a:bodyPr>
          <a:lstStyle/>
          <a:p>
            <a:r>
              <a:rPr lang="en-RO"/>
              <a:t>2 How to fix dialectical tension in a team </a:t>
            </a:r>
          </a:p>
        </p:txBody>
      </p:sp>
      <p:graphicFrame>
        <p:nvGraphicFramePr>
          <p:cNvPr id="58" name="Content Placeholder 2">
            <a:extLst>
              <a:ext uri="{FF2B5EF4-FFF2-40B4-BE49-F238E27FC236}">
                <a16:creationId xmlns:a16="http://schemas.microsoft.com/office/drawing/2014/main" id="{74875ECA-0F90-3E96-A400-1B3C56CB9034}"/>
              </a:ext>
            </a:extLst>
          </p:cNvPr>
          <p:cNvGraphicFramePr>
            <a:graphicFrameLocks noGrp="1"/>
          </p:cNvGraphicFramePr>
          <p:nvPr>
            <p:ph idx="1"/>
            <p:extLst>
              <p:ext uri="{D42A27DB-BD31-4B8C-83A1-F6EECF244321}">
                <p14:modId xmlns:p14="http://schemas.microsoft.com/office/powerpoint/2010/main" val="404249893"/>
              </p:ext>
            </p:extLst>
          </p:nvPr>
        </p:nvGraphicFramePr>
        <p:xfrm>
          <a:off x="2773363" y="2052638"/>
          <a:ext cx="7796212" cy="3997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4D2C85B9-2E00-D797-DFCE-004513347D2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 y="1"/>
            <a:ext cx="1939636" cy="808826"/>
          </a:xfrm>
          <a:prstGeom prst="rect">
            <a:avLst/>
          </a:prstGeom>
        </p:spPr>
      </p:pic>
    </p:spTree>
    <p:extLst>
      <p:ext uri="{BB962C8B-B14F-4D97-AF65-F5344CB8AC3E}">
        <p14:creationId xmlns:p14="http://schemas.microsoft.com/office/powerpoint/2010/main" val="416890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6EFFF-18F3-67A9-D2F5-E29300B05C7A}"/>
              </a:ext>
            </a:extLst>
          </p:cNvPr>
          <p:cNvSpPr>
            <a:spLocks noGrp="1"/>
          </p:cNvSpPr>
          <p:nvPr>
            <p:ph type="title"/>
          </p:nvPr>
        </p:nvSpPr>
        <p:spPr/>
        <p:txBody>
          <a:bodyPr>
            <a:normAutofit fontScale="90000"/>
          </a:bodyPr>
          <a:lstStyle/>
          <a:p>
            <a:r>
              <a:rPr lang="en-RO"/>
              <a:t>2.1 COMUNICATION STRATEGIES  FOR MANAGING TENSIONS</a:t>
            </a:r>
            <a:br>
              <a:rPr lang="en-RO"/>
            </a:br>
            <a:endParaRPr lang="en-RO"/>
          </a:p>
        </p:txBody>
      </p:sp>
      <p:graphicFrame>
        <p:nvGraphicFramePr>
          <p:cNvPr id="11" name="Content Placeholder 2">
            <a:extLst>
              <a:ext uri="{FF2B5EF4-FFF2-40B4-BE49-F238E27FC236}">
                <a16:creationId xmlns:a16="http://schemas.microsoft.com/office/drawing/2014/main" id="{FFD3AE46-0B6B-D1CF-25BA-9807E748C071}"/>
              </a:ext>
            </a:extLst>
          </p:cNvPr>
          <p:cNvGraphicFramePr>
            <a:graphicFrameLocks noGrp="1"/>
          </p:cNvGraphicFramePr>
          <p:nvPr>
            <p:ph idx="1"/>
          </p:nvPr>
        </p:nvGraphicFramePr>
        <p:xfrm>
          <a:off x="1276494" y="1119786"/>
          <a:ext cx="7796540" cy="3997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0CB1BB8-25E0-D2C7-DE51-8FA2A00C2710}"/>
              </a:ext>
            </a:extLst>
          </p:cNvPr>
          <p:cNvSpPr txBox="1"/>
          <p:nvPr/>
        </p:nvSpPr>
        <p:spPr>
          <a:xfrm>
            <a:off x="1061341" y="4864277"/>
            <a:ext cx="9269506" cy="646331"/>
          </a:xfrm>
          <a:prstGeom prst="rect">
            <a:avLst/>
          </a:prstGeom>
          <a:noFill/>
        </p:spPr>
        <p:txBody>
          <a:bodyPr wrap="square" rtlCol="0">
            <a:spAutoFit/>
          </a:bodyPr>
          <a:lstStyle/>
          <a:p>
            <a:r>
              <a:rPr lang="en-GB"/>
              <a:t>Guerrero, Andersen, and Afifi (2020) highlight the necessity of managing emotions and maintaining trust through open discussion, particularly during times of conflict.</a:t>
            </a:r>
            <a:endParaRPr lang="en-RO"/>
          </a:p>
        </p:txBody>
      </p:sp>
      <p:sp>
        <p:nvSpPr>
          <p:cNvPr id="6" name="TextBox 5">
            <a:extLst>
              <a:ext uri="{FF2B5EF4-FFF2-40B4-BE49-F238E27FC236}">
                <a16:creationId xmlns:a16="http://schemas.microsoft.com/office/drawing/2014/main" id="{CAD7FBDE-6C2B-989A-CE0A-2933BCE68C26}"/>
              </a:ext>
            </a:extLst>
          </p:cNvPr>
          <p:cNvSpPr txBox="1"/>
          <p:nvPr/>
        </p:nvSpPr>
        <p:spPr>
          <a:xfrm>
            <a:off x="1061341" y="4188750"/>
            <a:ext cx="9046139" cy="646331"/>
          </a:xfrm>
          <a:prstGeom prst="rect">
            <a:avLst/>
          </a:prstGeom>
          <a:noFill/>
        </p:spPr>
        <p:txBody>
          <a:bodyPr wrap="square" rtlCol="0">
            <a:spAutoFit/>
          </a:bodyPr>
          <a:lstStyle/>
          <a:p>
            <a:r>
              <a:rPr lang="en-GB" b="0" i="0" u="none" strike="noStrike">
                <a:effectLst/>
                <a:latin typeface="-webkit-standard"/>
              </a:rPr>
              <a:t>Hargie (2016) suggests that active listening and emotional control are vital to ensuring positive cycles in relationships.</a:t>
            </a:r>
            <a:endParaRPr lang="en-RO"/>
          </a:p>
        </p:txBody>
      </p:sp>
      <p:sp>
        <p:nvSpPr>
          <p:cNvPr id="9" name="TextBox 8">
            <a:extLst>
              <a:ext uri="{FF2B5EF4-FFF2-40B4-BE49-F238E27FC236}">
                <a16:creationId xmlns:a16="http://schemas.microsoft.com/office/drawing/2014/main" id="{61B0868C-7762-0CB0-111E-8CFA7D6BE84D}"/>
              </a:ext>
            </a:extLst>
          </p:cNvPr>
          <p:cNvSpPr txBox="1"/>
          <p:nvPr/>
        </p:nvSpPr>
        <p:spPr>
          <a:xfrm>
            <a:off x="1061341" y="5738214"/>
            <a:ext cx="8130989" cy="646331"/>
          </a:xfrm>
          <a:prstGeom prst="rect">
            <a:avLst/>
          </a:prstGeom>
          <a:noFill/>
        </p:spPr>
        <p:txBody>
          <a:bodyPr wrap="square" rtlCol="0">
            <a:spAutoFit/>
          </a:bodyPr>
          <a:lstStyle/>
          <a:p>
            <a:r>
              <a:rPr lang="en-GB"/>
              <a:t>Johnson and Johnson (2019) highlight the importance of group communication skills in resolving conflict and developing good teams.</a:t>
            </a:r>
            <a:endParaRPr lang="en-RO"/>
          </a:p>
        </p:txBody>
      </p:sp>
      <p:pic>
        <p:nvPicPr>
          <p:cNvPr id="5" name="Picture 4">
            <a:extLst>
              <a:ext uri="{FF2B5EF4-FFF2-40B4-BE49-F238E27FC236}">
                <a16:creationId xmlns:a16="http://schemas.microsoft.com/office/drawing/2014/main" id="{23BC150E-0FB0-06C1-D638-B5DE96AB97C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
            <a:ext cx="1937791" cy="808056"/>
          </a:xfrm>
          <a:prstGeom prst="rect">
            <a:avLst/>
          </a:prstGeom>
        </p:spPr>
      </p:pic>
    </p:spTree>
    <p:extLst>
      <p:ext uri="{BB962C8B-B14F-4D97-AF65-F5344CB8AC3E}">
        <p14:creationId xmlns:p14="http://schemas.microsoft.com/office/powerpoint/2010/main" val="577410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E9BA17-F3E6-3EF8-86D5-CAA3A39A6500}"/>
              </a:ext>
            </a:extLst>
          </p:cNvPr>
          <p:cNvSpPr>
            <a:spLocks noGrp="1"/>
          </p:cNvSpPr>
          <p:nvPr>
            <p:ph type="title"/>
          </p:nvPr>
        </p:nvSpPr>
        <p:spPr>
          <a:xfrm>
            <a:off x="4584676" y="-96540"/>
            <a:ext cx="9470656" cy="1630255"/>
          </a:xfrm>
        </p:spPr>
        <p:txBody>
          <a:bodyPr vert="horz" lIns="91440" tIns="45720" rIns="91440" bIns="45720" rtlCol="0" anchor="t">
            <a:normAutofit/>
          </a:bodyPr>
          <a:lstStyle/>
          <a:p>
            <a:pPr algn="l"/>
            <a:r>
              <a:rPr lang="en-GB" sz="3100"/>
              <a:t>2.2  </a:t>
            </a:r>
            <a:r>
              <a:rPr lang="en-US" sz="3100" err="1"/>
              <a:t>Betari</a:t>
            </a:r>
            <a:r>
              <a:rPr lang="en-US" sz="3100"/>
              <a:t> box  cycle</a:t>
            </a:r>
            <a:r>
              <a:rPr lang="en-US" sz="5400"/>
              <a:t>  </a:t>
            </a:r>
          </a:p>
        </p:txBody>
      </p:sp>
      <p:sp>
        <p:nvSpPr>
          <p:cNvPr id="52" name="Rectangle 51">
            <a:extLst>
              <a:ext uri="{FF2B5EF4-FFF2-40B4-BE49-F238E27FC236}">
                <a16:creationId xmlns:a16="http://schemas.microsoft.com/office/drawing/2014/main" id="{B1890FE3-BC89-6FE2-E681-F7EE39B23EC8}"/>
              </a:ext>
            </a:extLst>
          </p:cNvPr>
          <p:cNvSpPr/>
          <p:nvPr/>
        </p:nvSpPr>
        <p:spPr>
          <a:xfrm>
            <a:off x="1049063" y="3968935"/>
            <a:ext cx="10093874" cy="2073938"/>
          </a:xfrm>
          <a:prstGeom prst="rect">
            <a:avLst/>
          </a:prstGeom>
        </p:spPr>
        <p:txBody>
          <a:bodyPr/>
          <a:lstStyle/>
          <a:p>
            <a:pPr algn="thaiDist" rtl="1"/>
            <a:r>
              <a:rPr lang="en-RO" sz="1800"/>
              <a:t>Betari box explains how our attitude and behaviour influence each other. </a:t>
            </a:r>
          </a:p>
          <a:p>
            <a:pPr algn="thaiDist" rtl="1"/>
            <a:endParaRPr lang="en-RO"/>
          </a:p>
          <a:p>
            <a:pPr algn="thaiDist" rtl="1"/>
            <a:endParaRPr lang="en-RO" sz="1800"/>
          </a:p>
          <a:p>
            <a:pPr algn="thaiDist" rtl="1"/>
            <a:endParaRPr lang="en-RO"/>
          </a:p>
          <a:p>
            <a:pPr algn="thaiDist" rtl="1"/>
            <a:endParaRPr lang="en-RO" sz="1800"/>
          </a:p>
          <a:p>
            <a:pPr algn="thaiDist" rtl="1"/>
            <a:r>
              <a:rPr lang="en-GB" sz="1800"/>
              <a:t>F</a:t>
            </a:r>
            <a:r>
              <a:rPr lang="en-RO" sz="1800"/>
              <a:t>ox example if </a:t>
            </a:r>
            <a:r>
              <a:rPr lang="en-GB" sz="1800"/>
              <a:t>I</a:t>
            </a:r>
            <a:r>
              <a:rPr lang="en-RO" sz="1800"/>
              <a:t> approach someone with kindness, another person is more likely to respond in the same w</a:t>
            </a:r>
            <a:r>
              <a:rPr lang="en-GB" sz="1800"/>
              <a:t>ay. </a:t>
            </a:r>
            <a:r>
              <a:rPr lang="en-RO" sz="1800"/>
              <a:t> </a:t>
            </a:r>
            <a:endParaRPr lang="en-GB"/>
          </a:p>
        </p:txBody>
      </p:sp>
      <p:graphicFrame>
        <p:nvGraphicFramePr>
          <p:cNvPr id="53" name="Diagram 52">
            <a:extLst>
              <a:ext uri="{FF2B5EF4-FFF2-40B4-BE49-F238E27FC236}">
                <a16:creationId xmlns:a16="http://schemas.microsoft.com/office/drawing/2014/main" id="{DAC61D7E-8C8F-14A2-3AA6-545549CEA68C}"/>
              </a:ext>
            </a:extLst>
          </p:cNvPr>
          <p:cNvGraphicFramePr/>
          <p:nvPr>
            <p:extLst>
              <p:ext uri="{D42A27DB-BD31-4B8C-83A1-F6EECF244321}">
                <p14:modId xmlns:p14="http://schemas.microsoft.com/office/powerpoint/2010/main" val="2719455565"/>
              </p:ext>
            </p:extLst>
          </p:nvPr>
        </p:nvGraphicFramePr>
        <p:xfrm>
          <a:off x="1328630" y="815127"/>
          <a:ext cx="11275746" cy="30480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6" name="TextBox 55">
            <a:extLst>
              <a:ext uri="{FF2B5EF4-FFF2-40B4-BE49-F238E27FC236}">
                <a16:creationId xmlns:a16="http://schemas.microsoft.com/office/drawing/2014/main" id="{37B8BEA8-4F96-5EE3-EE6E-F3830A509E61}"/>
              </a:ext>
            </a:extLst>
          </p:cNvPr>
          <p:cNvSpPr txBox="1"/>
          <p:nvPr/>
        </p:nvSpPr>
        <p:spPr>
          <a:xfrm>
            <a:off x="8321568" y="5915296"/>
            <a:ext cx="1694330" cy="646331"/>
          </a:xfrm>
          <a:prstGeom prst="rect">
            <a:avLst/>
          </a:prstGeom>
          <a:noFill/>
        </p:spPr>
        <p:txBody>
          <a:bodyPr wrap="square" rtlCol="0">
            <a:spAutoFit/>
          </a:bodyPr>
          <a:lstStyle/>
          <a:p>
            <a:r>
              <a:rPr lang="en-GB" b="0" i="0" u="none" strike="noStrike">
                <a:effectLst/>
                <a:latin typeface="-webkit-standard"/>
              </a:rPr>
              <a:t>(Whetten &amp; Cameron, 2020)</a:t>
            </a:r>
            <a:endParaRPr lang="en-RO"/>
          </a:p>
        </p:txBody>
      </p:sp>
      <p:pic>
        <p:nvPicPr>
          <p:cNvPr id="3" name="Picture 2" descr="A black text and yellow and black text&#10;&#10;AI-generated content may be incorrect.">
            <a:extLst>
              <a:ext uri="{FF2B5EF4-FFF2-40B4-BE49-F238E27FC236}">
                <a16:creationId xmlns:a16="http://schemas.microsoft.com/office/drawing/2014/main" id="{E7E38684-0C92-D5E4-EA41-8349CFA2017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 y="15334"/>
            <a:ext cx="2064326" cy="860821"/>
          </a:xfrm>
          <a:prstGeom prst="rect">
            <a:avLst/>
          </a:prstGeom>
        </p:spPr>
      </p:pic>
    </p:spTree>
    <p:extLst>
      <p:ext uri="{BB962C8B-B14F-4D97-AF65-F5344CB8AC3E}">
        <p14:creationId xmlns:p14="http://schemas.microsoft.com/office/powerpoint/2010/main" val="1046477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B8770-3DE5-359F-F132-5B7359B99877}"/>
              </a:ext>
            </a:extLst>
          </p:cNvPr>
          <p:cNvSpPr>
            <a:spLocks noGrp="1"/>
          </p:cNvSpPr>
          <p:nvPr>
            <p:ph type="title"/>
          </p:nvPr>
        </p:nvSpPr>
        <p:spPr>
          <a:xfrm>
            <a:off x="1158547" y="632957"/>
            <a:ext cx="8527539" cy="4605151"/>
          </a:xfrm>
        </p:spPr>
        <p:txBody>
          <a:bodyPr>
            <a:normAutofit fontScale="90000"/>
          </a:bodyPr>
          <a:lstStyle/>
          <a:p>
            <a:r>
              <a:rPr lang="en-GB" sz="3200"/>
              <a:t>2.3 </a:t>
            </a:r>
            <a:r>
              <a:rPr lang="en-GB" sz="3600"/>
              <a:t>Conclusion</a:t>
            </a:r>
            <a:r>
              <a:rPr lang="en-GB" sz="3100"/>
              <a:t> </a:t>
            </a:r>
            <a:br>
              <a:rPr lang="en-GB" sz="3100"/>
            </a:br>
            <a:br>
              <a:rPr lang="en-GB" sz="2000"/>
            </a:br>
            <a:br>
              <a:rPr lang="en-GB" sz="2000"/>
            </a:br>
            <a:br>
              <a:rPr lang="en-GB" sz="2000"/>
            </a:br>
            <a:br>
              <a:rPr lang="en-GB" sz="2000"/>
            </a:br>
            <a:r>
              <a:rPr lang="en-GB" sz="2000"/>
              <a:t>  Successful relationships are based on awareness, shared ideals, and efficient communication.</a:t>
            </a:r>
            <a:br>
              <a:rPr lang="en-GB" sz="2000"/>
            </a:br>
            <a:r>
              <a:rPr lang="en-GB" sz="2000"/>
              <a:t>Gestalt theory prioritizes present-centeredness and responsibility.</a:t>
            </a:r>
            <a:br>
              <a:rPr lang="en-GB" sz="2000"/>
            </a:br>
            <a:br>
              <a:rPr lang="en-GB" sz="2000"/>
            </a:br>
            <a:r>
              <a:rPr lang="en-GB" sz="2000"/>
              <a:t> Personal values influence our relationships and foster trust.</a:t>
            </a:r>
            <a:br>
              <a:rPr lang="en-GB" sz="2000"/>
            </a:br>
            <a:r>
              <a:rPr lang="en-GB" sz="2000"/>
              <a:t>Dialectical tensions highlight the importance of reconciling competing needs.</a:t>
            </a:r>
            <a:br>
              <a:rPr lang="en-GB" sz="2000"/>
            </a:br>
            <a:br>
              <a:rPr lang="en-GB" sz="2000"/>
            </a:br>
            <a:r>
              <a:rPr lang="en-GB" sz="2000"/>
              <a:t>The </a:t>
            </a:r>
            <a:r>
              <a:rPr lang="en-GB" sz="2000" err="1"/>
              <a:t>Betary</a:t>
            </a:r>
            <a:r>
              <a:rPr lang="en-GB" sz="2000"/>
              <a:t>  Box teaches us how </a:t>
            </a:r>
            <a:r>
              <a:rPr lang="en-GB" sz="2000" err="1"/>
              <a:t>behaviors</a:t>
            </a:r>
            <a:r>
              <a:rPr lang="en-GB" sz="2000"/>
              <a:t> and attitudes impact relationships.</a:t>
            </a:r>
            <a:br>
              <a:rPr lang="en-GB" sz="2000"/>
            </a:br>
            <a:br>
              <a:rPr lang="en-GB" sz="2000"/>
            </a:br>
            <a:r>
              <a:rPr lang="en-GB" sz="2000"/>
              <a:t>Understanding these concepts allows us to create meaningful, long-term connections based on trust, respect, and progress.</a:t>
            </a:r>
            <a:r>
              <a:rPr lang="en-GB" sz="2000" b="0" i="0" u="none" strike="noStrike">
                <a:solidFill>
                  <a:srgbClr val="000000"/>
                </a:solidFill>
                <a:effectLst/>
                <a:latin typeface="-webkit-standard"/>
              </a:rPr>
              <a:t>.</a:t>
            </a:r>
            <a:br>
              <a:rPr lang="en-GB"/>
            </a:br>
            <a:endParaRPr lang="en-RO"/>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3641DE74-D3DA-E29E-17EA-85F427F47B85}"/>
                  </a:ext>
                </a:extLst>
              </p14:cNvPr>
              <p14:cNvContentPartPr/>
              <p14:nvPr/>
            </p14:nvContentPartPr>
            <p14:xfrm>
              <a:off x="5939487" y="1619892"/>
              <a:ext cx="360" cy="360"/>
            </p14:xfrm>
          </p:contentPart>
        </mc:Choice>
        <mc:Fallback xmlns="">
          <p:pic>
            <p:nvPicPr>
              <p:cNvPr id="4" name="Ink 3">
                <a:extLst>
                  <a:ext uri="{FF2B5EF4-FFF2-40B4-BE49-F238E27FC236}">
                    <a16:creationId xmlns:a16="http://schemas.microsoft.com/office/drawing/2014/main" id="{3641DE74-D3DA-E29E-17EA-85F427F47B85}"/>
                  </a:ext>
                </a:extLst>
              </p:cNvPr>
              <p:cNvPicPr/>
              <p:nvPr/>
            </p:nvPicPr>
            <p:blipFill>
              <a:blip r:embed="rId4"/>
              <a:stretch>
                <a:fillRect/>
              </a:stretch>
            </p:blipFill>
            <p:spPr>
              <a:xfrm>
                <a:off x="5933367" y="1613772"/>
                <a:ext cx="12600" cy="12600"/>
              </a:xfrm>
              <a:prstGeom prst="rect">
                <a:avLst/>
              </a:prstGeom>
            </p:spPr>
          </p:pic>
        </mc:Fallback>
      </mc:AlternateContent>
      <p:sp>
        <p:nvSpPr>
          <p:cNvPr id="6" name="Rectangle 5">
            <a:extLst>
              <a:ext uri="{FF2B5EF4-FFF2-40B4-BE49-F238E27FC236}">
                <a16:creationId xmlns:a16="http://schemas.microsoft.com/office/drawing/2014/main" id="{05D6B49B-000E-B91A-6B05-D0C5773F66B4}"/>
              </a:ext>
            </a:extLst>
          </p:cNvPr>
          <p:cNvSpPr/>
          <p:nvPr/>
        </p:nvSpPr>
        <p:spPr>
          <a:xfrm>
            <a:off x="2032000" y="1408386"/>
            <a:ext cx="8128000" cy="4729947"/>
          </a:xfrm>
          <a:prstGeom prst="rect">
            <a:avLst/>
          </a:prstGeom>
        </p:spPr>
        <p:txBody>
          <a:bodyPr/>
          <a:lstStyle/>
          <a:p>
            <a:pPr lvl="0"/>
            <a:r>
              <a:rPr lang="en-GB"/>
              <a:t> </a:t>
            </a:r>
          </a:p>
          <a:p>
            <a:pPr lvl="0">
              <a:buChar char="•"/>
            </a:pPr>
            <a:endParaRPr lang="en-GB"/>
          </a:p>
        </p:txBody>
      </p:sp>
      <p:pic>
        <p:nvPicPr>
          <p:cNvPr id="11" name="Graphic 10" descr="Checkbox Ticked outline">
            <a:extLst>
              <a:ext uri="{FF2B5EF4-FFF2-40B4-BE49-F238E27FC236}">
                <a16:creationId xmlns:a16="http://schemas.microsoft.com/office/drawing/2014/main" id="{9F5C779A-1E78-31BD-2716-C4CD6140533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216868" y="3667235"/>
            <a:ext cx="567996" cy="567996"/>
          </a:xfrm>
          <a:prstGeom prst="rect">
            <a:avLst/>
          </a:prstGeom>
        </p:spPr>
      </p:pic>
      <p:pic>
        <p:nvPicPr>
          <p:cNvPr id="13" name="Graphic 12" descr="Checkbox Ticked outline">
            <a:extLst>
              <a:ext uri="{FF2B5EF4-FFF2-40B4-BE49-F238E27FC236}">
                <a16:creationId xmlns:a16="http://schemas.microsoft.com/office/drawing/2014/main" id="{2B65B8E1-1868-9CA9-FDC1-46C2FA554A7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58547" y="1977260"/>
            <a:ext cx="567996" cy="567996"/>
          </a:xfrm>
          <a:prstGeom prst="rect">
            <a:avLst/>
          </a:prstGeom>
        </p:spPr>
      </p:pic>
      <p:pic>
        <p:nvPicPr>
          <p:cNvPr id="17" name="Graphic 16" descr="Checkbox Ticked outline">
            <a:extLst>
              <a:ext uri="{FF2B5EF4-FFF2-40B4-BE49-F238E27FC236}">
                <a16:creationId xmlns:a16="http://schemas.microsoft.com/office/drawing/2014/main" id="{C4008B69-474B-7CAC-2D20-954A9D17653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748002" y="4160491"/>
            <a:ext cx="567996" cy="567996"/>
          </a:xfrm>
          <a:prstGeom prst="rect">
            <a:avLst/>
          </a:prstGeom>
        </p:spPr>
      </p:pic>
      <p:pic>
        <p:nvPicPr>
          <p:cNvPr id="19" name="Graphic 18" descr="Checkbox Ticked outline">
            <a:extLst>
              <a:ext uri="{FF2B5EF4-FFF2-40B4-BE49-F238E27FC236}">
                <a16:creationId xmlns:a16="http://schemas.microsoft.com/office/drawing/2014/main" id="{C212C8D0-F3A9-2F7F-6F78-09F42ED7AE9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40436" y="3173978"/>
            <a:ext cx="567996" cy="567996"/>
          </a:xfrm>
          <a:prstGeom prst="rect">
            <a:avLst/>
          </a:prstGeom>
        </p:spPr>
      </p:pic>
      <p:pic>
        <p:nvPicPr>
          <p:cNvPr id="21" name="Graphic 20" descr="Checkbox Ticked outline">
            <a:extLst>
              <a:ext uri="{FF2B5EF4-FFF2-40B4-BE49-F238E27FC236}">
                <a16:creationId xmlns:a16="http://schemas.microsoft.com/office/drawing/2014/main" id="{620B6FA1-40EC-FF95-FA0F-066DA9C6AD3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045518" y="2889980"/>
            <a:ext cx="567996" cy="567996"/>
          </a:xfrm>
          <a:prstGeom prst="rect">
            <a:avLst/>
          </a:prstGeom>
        </p:spPr>
      </p:pic>
      <p:pic>
        <p:nvPicPr>
          <p:cNvPr id="23" name="Graphic 22" descr="Checkbox Ticked outline">
            <a:extLst>
              <a:ext uri="{FF2B5EF4-FFF2-40B4-BE49-F238E27FC236}">
                <a16:creationId xmlns:a16="http://schemas.microsoft.com/office/drawing/2014/main" id="{7EBCB090-7886-8BAA-FFF5-028711655D4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456062" y="2442197"/>
            <a:ext cx="567997" cy="567997"/>
          </a:xfrm>
          <a:prstGeom prst="rect">
            <a:avLst/>
          </a:prstGeom>
        </p:spPr>
      </p:pic>
      <p:pic>
        <p:nvPicPr>
          <p:cNvPr id="5" name="Picture 4" descr="A black text and yellow and black text&#10;&#10;AI-generated content may be incorrect.">
            <a:extLst>
              <a:ext uri="{FF2B5EF4-FFF2-40B4-BE49-F238E27FC236}">
                <a16:creationId xmlns:a16="http://schemas.microsoft.com/office/drawing/2014/main" id="{14624C04-18B8-9771-5F56-4497F373CC4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41" y="-9077"/>
            <a:ext cx="2026559" cy="845072"/>
          </a:xfrm>
          <a:prstGeom prst="rect">
            <a:avLst/>
          </a:prstGeom>
        </p:spPr>
      </p:pic>
    </p:spTree>
    <p:extLst>
      <p:ext uri="{BB962C8B-B14F-4D97-AF65-F5344CB8AC3E}">
        <p14:creationId xmlns:p14="http://schemas.microsoft.com/office/powerpoint/2010/main" val="330841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26D91-0356-205E-264C-3A3E2A25CDAA}"/>
              </a:ext>
            </a:extLst>
          </p:cNvPr>
          <p:cNvSpPr>
            <a:spLocks noGrp="1"/>
          </p:cNvSpPr>
          <p:nvPr>
            <p:ph type="title"/>
          </p:nvPr>
        </p:nvSpPr>
        <p:spPr>
          <a:xfrm>
            <a:off x="2290047" y="808057"/>
            <a:ext cx="4236260" cy="949026"/>
          </a:xfrm>
        </p:spPr>
        <p:txBody>
          <a:bodyPr vert="horz" lIns="91440" tIns="45720" rIns="91440" bIns="45720" rtlCol="0" anchor="t">
            <a:normAutofit/>
          </a:bodyPr>
          <a:lstStyle/>
          <a:p>
            <a:r>
              <a:rPr lang="en-US" sz="3200"/>
              <a:t> 3 REFERENCES</a:t>
            </a:r>
            <a:r>
              <a:rPr lang="en-US" sz="4800"/>
              <a:t> </a:t>
            </a:r>
          </a:p>
        </p:txBody>
      </p:sp>
      <p:sp>
        <p:nvSpPr>
          <p:cNvPr id="3" name="TextBox 2">
            <a:extLst>
              <a:ext uri="{FF2B5EF4-FFF2-40B4-BE49-F238E27FC236}">
                <a16:creationId xmlns:a16="http://schemas.microsoft.com/office/drawing/2014/main" id="{BAC6ACB0-6123-2073-65BE-60119D2FDF16}"/>
              </a:ext>
            </a:extLst>
          </p:cNvPr>
          <p:cNvSpPr txBox="1"/>
          <p:nvPr/>
        </p:nvSpPr>
        <p:spPr>
          <a:xfrm>
            <a:off x="1650999" y="2105200"/>
            <a:ext cx="8140364" cy="3944743"/>
          </a:xfrm>
          <a:prstGeom prst="rect">
            <a:avLst/>
          </a:prstGeom>
        </p:spPr>
        <p:txBody>
          <a:bodyPr vert="horz" lIns="91440" tIns="45720" rIns="91440" bIns="45720" rtlCol="0" anchor="ctr">
            <a:normAutofit fontScale="40000" lnSpcReduction="20000"/>
          </a:bodyPr>
          <a:lstStyle/>
          <a:p>
            <a:pPr defTabSz="914400">
              <a:lnSpc>
                <a:spcPct val="110000"/>
              </a:lnSpc>
              <a:spcAft>
                <a:spcPts val="600"/>
              </a:spcAft>
              <a:buClr>
                <a:schemeClr val="accent6"/>
              </a:buClr>
              <a:buSzPct val="90000"/>
              <a:buFont typeface="Wingdings" panose="05000000000000000000" pitchFamily="2" charset="2"/>
              <a:buChar char="§"/>
            </a:pPr>
            <a:r>
              <a:rPr lang="en-US" sz="2900"/>
              <a:t>·  Beebe, S. A., Beebe, S. J., &amp; Redmond, M. V. (2017). </a:t>
            </a:r>
            <a:r>
              <a:rPr lang="en-US" sz="2900" i="1"/>
              <a:t>Interpersonal Communication: Relating to Others</a:t>
            </a:r>
            <a:r>
              <a:rPr lang="en-US" sz="2900"/>
              <a:t> (8th ed.). Pearson.</a:t>
            </a:r>
          </a:p>
          <a:p>
            <a:pPr defTabSz="914400">
              <a:lnSpc>
                <a:spcPct val="110000"/>
              </a:lnSpc>
              <a:spcAft>
                <a:spcPts val="600"/>
              </a:spcAft>
              <a:buClr>
                <a:schemeClr val="accent6"/>
              </a:buClr>
              <a:buSzPct val="90000"/>
              <a:buFont typeface="Wingdings" panose="05000000000000000000" pitchFamily="2" charset="2"/>
              <a:buChar char="§"/>
            </a:pPr>
            <a:r>
              <a:rPr lang="en-US" sz="2900"/>
              <a:t>·  Perls, F. (1969). </a:t>
            </a:r>
            <a:r>
              <a:rPr lang="en-US" sz="2900" i="1"/>
              <a:t>Gestalt Therapy Verbatim</a:t>
            </a:r>
            <a:r>
              <a:rPr lang="en-US" sz="2900"/>
              <a:t>. Bantam Books. </a:t>
            </a:r>
          </a:p>
          <a:p>
            <a:pPr defTabSz="914400">
              <a:lnSpc>
                <a:spcPct val="110000"/>
              </a:lnSpc>
              <a:spcAft>
                <a:spcPts val="600"/>
              </a:spcAft>
              <a:buClr>
                <a:schemeClr val="accent6"/>
              </a:buClr>
              <a:buSzPct val="90000"/>
              <a:buFont typeface="Wingdings" panose="05000000000000000000" pitchFamily="2" charset="2"/>
              <a:buChar char="§"/>
            </a:pPr>
            <a:r>
              <a:rPr lang="en-US" sz="2900"/>
              <a:t>·  Wood, J. T. (2020). </a:t>
            </a:r>
            <a:r>
              <a:rPr lang="en-US" sz="2900" i="1"/>
              <a:t>Interpersonal Communication: Everyday Encounters</a:t>
            </a:r>
            <a:r>
              <a:rPr lang="en-US" sz="2900"/>
              <a:t> (9th ed.). Cengage Learning.</a:t>
            </a:r>
          </a:p>
          <a:p>
            <a:pPr defTabSz="914400">
              <a:lnSpc>
                <a:spcPct val="110000"/>
              </a:lnSpc>
              <a:spcAft>
                <a:spcPts val="600"/>
              </a:spcAft>
              <a:buClr>
                <a:schemeClr val="accent6"/>
              </a:buClr>
              <a:buSzPct val="90000"/>
              <a:buFont typeface="Wingdings" panose="05000000000000000000" pitchFamily="2" charset="2"/>
              <a:buChar char="§"/>
            </a:pPr>
            <a:r>
              <a:rPr lang="en-US" sz="2900"/>
              <a:t>·  Knapp, M. L., &amp; </a:t>
            </a:r>
            <a:r>
              <a:rPr lang="en-US" sz="2900" err="1"/>
              <a:t>Vangelisti</a:t>
            </a:r>
            <a:r>
              <a:rPr lang="en-US" sz="2900"/>
              <a:t>, A. L. (2018). </a:t>
            </a:r>
            <a:r>
              <a:rPr lang="en-US" sz="2900" i="1"/>
              <a:t>Interpersonal Communication and Human Relationships</a:t>
            </a:r>
            <a:r>
              <a:rPr lang="en-US" sz="2900"/>
              <a:t> (8th ed.). Pearson. </a:t>
            </a:r>
          </a:p>
          <a:p>
            <a:pPr defTabSz="914400">
              <a:lnSpc>
                <a:spcPct val="110000"/>
              </a:lnSpc>
              <a:spcAft>
                <a:spcPts val="600"/>
              </a:spcAft>
              <a:buClr>
                <a:schemeClr val="accent6"/>
              </a:buClr>
              <a:buSzPct val="90000"/>
              <a:buFont typeface="Wingdings" panose="05000000000000000000" pitchFamily="2" charset="2"/>
              <a:buChar char="§"/>
            </a:pPr>
            <a:r>
              <a:rPr lang="en-US" sz="2900" b="1" i="0" u="none" strike="noStrike"/>
              <a:t>Johnson, D. W., &amp; Johnson, F. P. (2019).</a:t>
            </a:r>
            <a:r>
              <a:rPr lang="en-US" sz="2900" b="0" i="0" u="none" strike="noStrike"/>
              <a:t> </a:t>
            </a:r>
            <a:r>
              <a:rPr lang="en-US" sz="2900" b="0" i="1" u="none" strike="noStrike"/>
              <a:t>Joining Together: Group Theory and Group Skills</a:t>
            </a:r>
            <a:r>
              <a:rPr lang="en-US" sz="2900" b="0" i="0" u="none" strike="noStrike"/>
              <a:t> (12th ed.). Pearson.</a:t>
            </a:r>
            <a:endParaRPr lang="en-US" sz="2900"/>
          </a:p>
          <a:p>
            <a:pPr defTabSz="914400">
              <a:lnSpc>
                <a:spcPct val="110000"/>
              </a:lnSpc>
              <a:spcAft>
                <a:spcPts val="600"/>
              </a:spcAft>
              <a:buClr>
                <a:schemeClr val="accent6"/>
              </a:buClr>
              <a:buSzPct val="90000"/>
              <a:buFont typeface="Wingdings" panose="05000000000000000000" pitchFamily="2" charset="2"/>
              <a:buChar char="§"/>
            </a:pPr>
            <a:r>
              <a:rPr lang="en-US" sz="2900"/>
              <a:t>·  Rawlins, W. K. (2008). </a:t>
            </a:r>
            <a:r>
              <a:rPr lang="en-US" sz="2900" i="1"/>
              <a:t>The Compass of Friendship: Narratives, Identities, and Dialogues</a:t>
            </a:r>
            <a:r>
              <a:rPr lang="en-US" sz="2900"/>
              <a:t>. SAGE Publications. </a:t>
            </a:r>
          </a:p>
          <a:p>
            <a:pPr defTabSz="914400">
              <a:lnSpc>
                <a:spcPct val="110000"/>
              </a:lnSpc>
              <a:spcAft>
                <a:spcPts val="600"/>
              </a:spcAft>
              <a:buClr>
                <a:schemeClr val="accent6"/>
              </a:buClr>
              <a:buSzPct val="90000"/>
              <a:buFont typeface="Wingdings" panose="05000000000000000000" pitchFamily="2" charset="2"/>
              <a:buChar char="§"/>
            </a:pPr>
            <a:r>
              <a:rPr lang="en-US" sz="2900"/>
              <a:t>·  Hargie, O. (2016). </a:t>
            </a:r>
            <a:r>
              <a:rPr lang="en-US" sz="2900" i="1"/>
              <a:t>Skilled Interpersonal Communication: Research, Theory, and Practice</a:t>
            </a:r>
            <a:r>
              <a:rPr lang="en-US" sz="2900"/>
              <a:t> (6th ed.). Routledge.</a:t>
            </a:r>
          </a:p>
          <a:p>
            <a:pPr defTabSz="914400">
              <a:lnSpc>
                <a:spcPct val="110000"/>
              </a:lnSpc>
              <a:spcAft>
                <a:spcPts val="600"/>
              </a:spcAft>
              <a:buClr>
                <a:schemeClr val="accent6"/>
              </a:buClr>
              <a:buSzPct val="90000"/>
              <a:buFont typeface="Wingdings" panose="05000000000000000000" pitchFamily="2" charset="2"/>
              <a:buChar char="§"/>
            </a:pPr>
            <a:r>
              <a:rPr lang="en-US" sz="2900"/>
              <a:t>·  Guerrero, L. K., Andersen, P. A., &amp; Afifi, W. A. (2020). </a:t>
            </a:r>
            <a:r>
              <a:rPr lang="en-US" sz="2900" i="1"/>
              <a:t>Close Encounters: Communication in Relationships</a:t>
            </a:r>
            <a:r>
              <a:rPr lang="en-US" sz="2900"/>
              <a:t> (6th ed.). SAGE Publications. </a:t>
            </a:r>
          </a:p>
          <a:p>
            <a:pPr defTabSz="914400">
              <a:lnSpc>
                <a:spcPct val="110000"/>
              </a:lnSpc>
              <a:spcAft>
                <a:spcPts val="600"/>
              </a:spcAft>
              <a:buClr>
                <a:schemeClr val="accent6"/>
              </a:buClr>
              <a:buSzPct val="90000"/>
              <a:buFont typeface="Wingdings" panose="05000000000000000000" pitchFamily="2" charset="2"/>
              <a:buChar char="§"/>
            </a:pPr>
            <a:r>
              <a:rPr lang="en-US" sz="2900"/>
              <a:t> Greer, L. L., &amp; Jehn, K. A. (2007). Task complexity, team performance, and team member relationships: A study of teams in a business setting. </a:t>
            </a:r>
            <a:r>
              <a:rPr lang="en-US" sz="2900" i="1"/>
              <a:t>Journal of Applied Social Psychology, 37</a:t>
            </a:r>
            <a:r>
              <a:rPr lang="en-US" sz="2900"/>
              <a:t>(12), 3039–3064. </a:t>
            </a:r>
          </a:p>
          <a:p>
            <a:pPr defTabSz="914400">
              <a:lnSpc>
                <a:spcPct val="110000"/>
              </a:lnSpc>
              <a:spcAft>
                <a:spcPts val="600"/>
              </a:spcAft>
              <a:buClr>
                <a:schemeClr val="accent6"/>
              </a:buClr>
              <a:buSzPct val="90000"/>
            </a:pPr>
            <a:r>
              <a:rPr lang="en-US" sz="2900" b="1" i="0" u="none" strike="noStrike"/>
              <a:t>MindTools. (n.d.).</a:t>
            </a:r>
            <a:r>
              <a:rPr lang="en-US" sz="2900" b="0" i="0" u="none" strike="noStrike"/>
              <a:t> </a:t>
            </a:r>
            <a:r>
              <a:rPr lang="en-US" sz="2900" b="0" i="1" u="none" strike="noStrike"/>
              <a:t>Forming, Storming, Norming, and Performing.</a:t>
            </a:r>
            <a:r>
              <a:rPr lang="en-US" sz="2900" b="0" i="0" u="none" strike="noStrike"/>
              <a:t> Retrieved March 25, 2025, from </a:t>
            </a:r>
            <a:r>
              <a:rPr lang="en-US" sz="2900" b="0" i="0">
                <a:hlinkClick r:id="rId4"/>
              </a:rPr>
              <a:t>https://www.mindtools.com/abyj5fi/forming-storming-norming-and-performing</a:t>
            </a:r>
            <a:r>
              <a:rPr lang="en-US" sz="2900" b="0" i="0"/>
              <a:t> </a:t>
            </a:r>
            <a:endParaRPr lang="en-US" sz="2900" b="0" i="0" u="none" strike="noStrike"/>
          </a:p>
          <a:p>
            <a:pPr defTabSz="914400">
              <a:lnSpc>
                <a:spcPct val="110000"/>
              </a:lnSpc>
              <a:spcAft>
                <a:spcPts val="600"/>
              </a:spcAft>
              <a:buClr>
                <a:schemeClr val="accent6"/>
              </a:buClr>
              <a:buSzPct val="90000"/>
              <a:buFont typeface="Wingdings" panose="05000000000000000000" pitchFamily="2" charset="2"/>
              <a:buChar char="§"/>
            </a:pPr>
            <a:r>
              <a:rPr lang="en-US" sz="2900" b="0" i="0" u="none" strike="noStrike"/>
              <a:t>Whetten, D. A., &amp; Cameron, K. S. (2020). Developing Management Skills (10th ed.). Pearson.</a:t>
            </a:r>
          </a:p>
          <a:p>
            <a:pPr defTabSz="914400">
              <a:lnSpc>
                <a:spcPct val="110000"/>
              </a:lnSpc>
              <a:spcAft>
                <a:spcPts val="600"/>
              </a:spcAft>
              <a:buClr>
                <a:schemeClr val="accent6"/>
              </a:buClr>
              <a:buSzPct val="90000"/>
              <a:buFont typeface="Wingdings" panose="05000000000000000000" pitchFamily="2" charset="2"/>
              <a:buChar char="§"/>
            </a:pPr>
            <a:endParaRPr lang="en-US" sz="1500" b="0" i="0" u="none" strike="noStrike"/>
          </a:p>
          <a:p>
            <a:pPr defTabSz="914400">
              <a:lnSpc>
                <a:spcPct val="110000"/>
              </a:lnSpc>
              <a:spcAft>
                <a:spcPts val="600"/>
              </a:spcAft>
              <a:buClr>
                <a:schemeClr val="accent6"/>
              </a:buClr>
              <a:buSzPct val="90000"/>
              <a:buFont typeface="Wingdings" panose="05000000000000000000" pitchFamily="2" charset="2"/>
              <a:buChar char="§"/>
            </a:pPr>
            <a:endParaRPr lang="en-US" sz="1000"/>
          </a:p>
          <a:p>
            <a:pPr defTabSz="914400">
              <a:lnSpc>
                <a:spcPct val="110000"/>
              </a:lnSpc>
              <a:spcAft>
                <a:spcPts val="600"/>
              </a:spcAft>
              <a:buClr>
                <a:schemeClr val="accent6"/>
              </a:buClr>
              <a:buSzPct val="90000"/>
              <a:buFont typeface="Wingdings" panose="05000000000000000000" pitchFamily="2" charset="2"/>
              <a:buChar char="§"/>
            </a:pPr>
            <a:endParaRPr lang="en-US" sz="1000" b="0" i="0" u="none" strike="noStrike"/>
          </a:p>
          <a:p>
            <a:pPr defTabSz="914400">
              <a:lnSpc>
                <a:spcPct val="110000"/>
              </a:lnSpc>
              <a:spcAft>
                <a:spcPts val="600"/>
              </a:spcAft>
              <a:buClr>
                <a:schemeClr val="accent6"/>
              </a:buClr>
              <a:buSzPct val="90000"/>
              <a:buFont typeface="Wingdings" panose="05000000000000000000" pitchFamily="2" charset="2"/>
              <a:buChar char="§"/>
            </a:pPr>
            <a:endParaRPr lang="en-US" sz="1000" b="0" i="0" u="none" strike="noStrike"/>
          </a:p>
          <a:p>
            <a:pPr defTabSz="914400">
              <a:lnSpc>
                <a:spcPct val="110000"/>
              </a:lnSpc>
              <a:spcAft>
                <a:spcPts val="600"/>
              </a:spcAft>
              <a:buClr>
                <a:schemeClr val="accent6"/>
              </a:buClr>
              <a:buSzPct val="90000"/>
              <a:buFont typeface="Wingdings" panose="05000000000000000000" pitchFamily="2" charset="2"/>
              <a:buChar char="§"/>
            </a:pPr>
            <a:endParaRPr lang="en-US" sz="1000" b="0" i="0" u="none" strike="noStrike"/>
          </a:p>
        </p:txBody>
      </p:sp>
      <p:pic>
        <p:nvPicPr>
          <p:cNvPr id="5" name="Picture 4" descr="A black text and yellow and black text&#10;&#10;AI-generated content may be incorrect.">
            <a:extLst>
              <a:ext uri="{FF2B5EF4-FFF2-40B4-BE49-F238E27FC236}">
                <a16:creationId xmlns:a16="http://schemas.microsoft.com/office/drawing/2014/main" id="{7ECEF4C4-3283-06B1-37F4-EC394A83ED0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21936"/>
            <a:ext cx="2036618" cy="849267"/>
          </a:xfrm>
          <a:prstGeom prst="rect">
            <a:avLst/>
          </a:prstGeom>
        </p:spPr>
      </p:pic>
    </p:spTree>
    <p:extLst>
      <p:ext uri="{BB962C8B-B14F-4D97-AF65-F5344CB8AC3E}">
        <p14:creationId xmlns:p14="http://schemas.microsoft.com/office/powerpoint/2010/main" val="38289141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Madison</Template>
  <TotalTime>0</TotalTime>
  <Words>1272</Words>
  <Application>Microsoft Macintosh PowerPoint</Application>
  <PresentationFormat>Widescreen</PresentationFormat>
  <Paragraphs>102</Paragraphs>
  <Slides>11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-webkit-standard</vt:lpstr>
      <vt:lpstr>Aptos</vt:lpstr>
      <vt:lpstr>Arial</vt:lpstr>
      <vt:lpstr>MS Shell Dlg 2</vt:lpstr>
      <vt:lpstr>Wingdings</vt:lpstr>
      <vt:lpstr>Wingdings 3</vt:lpstr>
      <vt:lpstr>Madison</vt:lpstr>
      <vt:lpstr>How to build and develop successful relationships </vt:lpstr>
      <vt:lpstr>How to build and develop successful relationships </vt:lpstr>
      <vt:lpstr>1.Team relationship and development </vt:lpstr>
      <vt:lpstr>1.1 Gestalt theory in relationships </vt:lpstr>
      <vt:lpstr>1.2 Personal values &amp;strengths</vt:lpstr>
      <vt:lpstr> 1.2 Dialectical tensions in relationships </vt:lpstr>
      <vt:lpstr>2 How to fix dialectical tension in a team </vt:lpstr>
      <vt:lpstr>2.1 COMUNICATION STRATEGIES  FOR MANAGING TENSIONS </vt:lpstr>
      <vt:lpstr>2.2  Betari box  cycle  </vt:lpstr>
      <vt:lpstr>2.3 Conclusion        Successful relationships are based on awareness, shared ideals, and efficient communication. Gestalt theory prioritizes present-centeredness and responsibility.   Personal values influence our relationships and foster trust. Dialectical tensions highlight the importance of reconciling competing needs.  The Betary  Box teaches us how behaviors and attitudes impact relationships.  Understanding these concepts allows us to create meaningful, long-term connections based on trust, respect, and progress.. </vt:lpstr>
      <vt:lpstr> 3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build and develop successful relationships </dc:title>
  <dc:creator>Dominica Gabriela Bartok (2412716)</dc:creator>
  <cp:lastModifiedBy>Dominica Gabriela Bartok (2412716)</cp:lastModifiedBy>
  <cp:revision>2</cp:revision>
  <dcterms:created xsi:type="dcterms:W3CDTF">2025-03-23T04:47:35Z</dcterms:created>
  <dcterms:modified xsi:type="dcterms:W3CDTF">2025-03-25T19:18:19Z</dcterms:modified>
</cp:coreProperties>
</file>