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2" r:id="rId6"/>
    <p:sldId id="271" r:id="rId7"/>
    <p:sldId id="263" r:id="rId8"/>
    <p:sldId id="274" r:id="rId9"/>
    <p:sldId id="266" r:id="rId10"/>
    <p:sldId id="264" r:id="rId11"/>
    <p:sldId id="265" r:id="rId12"/>
    <p:sldId id="270" r:id="rId13"/>
    <p:sldId id="272" r:id="rId14"/>
    <p:sldId id="259"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553442-0CB0-4D25-A83D-0041B0DB665C}" v="35" dt="2023-10-22T15:39:14.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9" d="100"/>
          <a:sy n="59" d="100"/>
        </p:scale>
        <p:origin x="772" y="56"/>
      </p:cViewPr>
      <p:guideLst/>
    </p:cSldViewPr>
  </p:slideViewPr>
  <p:notesTextViewPr>
    <p:cViewPr>
      <p:scale>
        <a:sx n="1" d="1"/>
        <a:sy n="1" d="1"/>
      </p:scale>
      <p:origin x="0" y="0"/>
    </p:cViewPr>
  </p:notesTextViewPr>
  <p:sorterViewPr>
    <p:cViewPr>
      <p:scale>
        <a:sx n="100" d="100"/>
        <a:sy n="100" d="100"/>
      </p:scale>
      <p:origin x="0" y="-290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y Beer" userId="8c8ddc965a6867a4" providerId="LiveId" clId="{FD553442-0CB0-4D25-A83D-0041B0DB665C}"/>
    <pc:docChg chg="undo custSel delSld modSld sldOrd">
      <pc:chgData name="Harry Beer" userId="8c8ddc965a6867a4" providerId="LiveId" clId="{FD553442-0CB0-4D25-A83D-0041B0DB665C}" dt="2023-10-22T15:39:51.051" v="917" actId="27107"/>
      <pc:docMkLst>
        <pc:docMk/>
      </pc:docMkLst>
      <pc:sldChg chg="addSp modSp mod setBg">
        <pc:chgData name="Harry Beer" userId="8c8ddc965a6867a4" providerId="LiveId" clId="{FD553442-0CB0-4D25-A83D-0041B0DB665C}" dt="2023-10-22T12:58:16.749" v="762" actId="14100"/>
        <pc:sldMkLst>
          <pc:docMk/>
          <pc:sldMk cId="109857222" sldId="256"/>
        </pc:sldMkLst>
        <pc:spChg chg="mod">
          <ac:chgData name="Harry Beer" userId="8c8ddc965a6867a4" providerId="LiveId" clId="{FD553442-0CB0-4D25-A83D-0041B0DB665C}" dt="2023-10-22T12:12:39.877" v="0" actId="26606"/>
          <ac:spMkLst>
            <pc:docMk/>
            <pc:sldMk cId="109857222" sldId="256"/>
            <ac:spMk id="2" creationId="{00000000-0000-0000-0000-000000000000}"/>
          </ac:spMkLst>
        </pc:spChg>
        <pc:spChg chg="mod">
          <ac:chgData name="Harry Beer" userId="8c8ddc965a6867a4" providerId="LiveId" clId="{FD553442-0CB0-4D25-A83D-0041B0DB665C}" dt="2023-10-22T12:25:15.105" v="54" actId="404"/>
          <ac:spMkLst>
            <pc:docMk/>
            <pc:sldMk cId="109857222" sldId="256"/>
            <ac:spMk id="3" creationId="{00000000-0000-0000-0000-000000000000}"/>
          </ac:spMkLst>
        </pc:spChg>
        <pc:spChg chg="mod">
          <ac:chgData name="Harry Beer" userId="8c8ddc965a6867a4" providerId="LiveId" clId="{FD553442-0CB0-4D25-A83D-0041B0DB665C}" dt="2023-10-22T12:25:25.456" v="55" actId="1076"/>
          <ac:spMkLst>
            <pc:docMk/>
            <pc:sldMk cId="109857222" sldId="256"/>
            <ac:spMk id="7" creationId="{5BEE835F-A65D-A2C9-FE99-D7B75EFDD00B}"/>
          </ac:spMkLst>
        </pc:spChg>
        <pc:spChg chg="add">
          <ac:chgData name="Harry Beer" userId="8c8ddc965a6867a4" providerId="LiveId" clId="{FD553442-0CB0-4D25-A83D-0041B0DB665C}" dt="2023-10-22T12:12:39.877" v="0" actId="26606"/>
          <ac:spMkLst>
            <pc:docMk/>
            <pc:sldMk cId="109857222" sldId="256"/>
            <ac:spMk id="12" creationId="{2D2B266D-3625-4584-A5C3-7D3F672CFF30}"/>
          </ac:spMkLst>
        </pc:spChg>
        <pc:spChg chg="add">
          <ac:chgData name="Harry Beer" userId="8c8ddc965a6867a4" providerId="LiveId" clId="{FD553442-0CB0-4D25-A83D-0041B0DB665C}" dt="2023-10-22T12:12:39.877" v="0" actId="26606"/>
          <ac:spMkLst>
            <pc:docMk/>
            <pc:sldMk cId="109857222" sldId="256"/>
            <ac:spMk id="14" creationId="{C463B99A-73EE-4FBB-B7C4-F9F9BCC25C65}"/>
          </ac:spMkLst>
        </pc:spChg>
        <pc:spChg chg="add">
          <ac:chgData name="Harry Beer" userId="8c8ddc965a6867a4" providerId="LiveId" clId="{FD553442-0CB0-4D25-A83D-0041B0DB665C}" dt="2023-10-22T12:12:39.877" v="0" actId="26606"/>
          <ac:spMkLst>
            <pc:docMk/>
            <pc:sldMk cId="109857222" sldId="256"/>
            <ac:spMk id="16" creationId="{A5D2A5D1-BA0D-47D3-B051-DA7743C46E28}"/>
          </ac:spMkLst>
        </pc:spChg>
        <pc:picChg chg="mod">
          <ac:chgData name="Harry Beer" userId="8c8ddc965a6867a4" providerId="LiveId" clId="{FD553442-0CB0-4D25-A83D-0041B0DB665C}" dt="2023-10-22T12:58:16.749" v="762" actId="14100"/>
          <ac:picMkLst>
            <pc:docMk/>
            <pc:sldMk cId="109857222" sldId="256"/>
            <ac:picMk id="4" creationId="{B4DAA633-61E6-1398-99D2-CE2C360C1906}"/>
          </ac:picMkLst>
        </pc:picChg>
      </pc:sldChg>
      <pc:sldChg chg="addSp modSp mod setBg">
        <pc:chgData name="Harry Beer" userId="8c8ddc965a6867a4" providerId="LiveId" clId="{FD553442-0CB0-4D25-A83D-0041B0DB665C}" dt="2023-10-22T13:15:16.696" v="874" actId="2711"/>
        <pc:sldMkLst>
          <pc:docMk/>
          <pc:sldMk cId="2222130187" sldId="257"/>
        </pc:sldMkLst>
        <pc:spChg chg="mod">
          <ac:chgData name="Harry Beer" userId="8c8ddc965a6867a4" providerId="LiveId" clId="{FD553442-0CB0-4D25-A83D-0041B0DB665C}" dt="2023-10-22T13:15:16.696" v="874" actId="2711"/>
          <ac:spMkLst>
            <pc:docMk/>
            <pc:sldMk cId="2222130187" sldId="257"/>
            <ac:spMk id="2" creationId="{B18EE379-6BB4-DC28-6E49-9643818E9A17}"/>
          </ac:spMkLst>
        </pc:spChg>
        <pc:spChg chg="mod">
          <ac:chgData name="Harry Beer" userId="8c8ddc965a6867a4" providerId="LiveId" clId="{FD553442-0CB0-4D25-A83D-0041B0DB665C}" dt="2023-10-22T12:26:10.163" v="61" actId="403"/>
          <ac:spMkLst>
            <pc:docMk/>
            <pc:sldMk cId="2222130187" sldId="257"/>
            <ac:spMk id="4" creationId="{8564F30C-4B34-C4CE-5035-7FE4B54CC22F}"/>
          </ac:spMkLst>
        </pc:spChg>
        <pc:spChg chg="mod">
          <ac:chgData name="Harry Beer" userId="8c8ddc965a6867a4" providerId="LiveId" clId="{FD553442-0CB0-4D25-A83D-0041B0DB665C}" dt="2023-10-22T12:26:32.950" v="63" actId="20577"/>
          <ac:spMkLst>
            <pc:docMk/>
            <pc:sldMk cId="2222130187" sldId="257"/>
            <ac:spMk id="5" creationId="{1F7710A6-67BF-519A-6845-BC4AAD8223DD}"/>
          </ac:spMkLst>
        </pc:spChg>
        <pc:spChg chg="add">
          <ac:chgData name="Harry Beer" userId="8c8ddc965a6867a4" providerId="LiveId" clId="{FD553442-0CB0-4D25-A83D-0041B0DB665C}" dt="2023-10-22T12:12:53.072" v="1" actId="26606"/>
          <ac:spMkLst>
            <pc:docMk/>
            <pc:sldMk cId="2222130187" sldId="257"/>
            <ac:spMk id="10" creationId="{C05CBC3C-2E5A-4839-8B9B-2E5A6ADF0F58}"/>
          </ac:spMkLst>
        </pc:spChg>
        <pc:spChg chg="add">
          <ac:chgData name="Harry Beer" userId="8c8ddc965a6867a4" providerId="LiveId" clId="{FD553442-0CB0-4D25-A83D-0041B0DB665C}" dt="2023-10-22T12:12:53.072" v="1" actId="26606"/>
          <ac:spMkLst>
            <pc:docMk/>
            <pc:sldMk cId="2222130187" sldId="257"/>
            <ac:spMk id="12" creationId="{827FF362-FC97-4BF5-949B-D4ADFA26E457}"/>
          </ac:spMkLst>
        </pc:spChg>
      </pc:sldChg>
      <pc:sldChg chg="addSp delSp modSp mod setBg">
        <pc:chgData name="Harry Beer" userId="8c8ddc965a6867a4" providerId="LiveId" clId="{FD553442-0CB0-4D25-A83D-0041B0DB665C}" dt="2023-10-22T12:29:07.692" v="77" actId="27636"/>
        <pc:sldMkLst>
          <pc:docMk/>
          <pc:sldMk cId="3711227616" sldId="258"/>
        </pc:sldMkLst>
        <pc:spChg chg="mod ord">
          <ac:chgData name="Harry Beer" userId="8c8ddc965a6867a4" providerId="LiveId" clId="{FD553442-0CB0-4D25-A83D-0041B0DB665C}" dt="2023-10-22T12:29:07.692" v="77" actId="27636"/>
          <ac:spMkLst>
            <pc:docMk/>
            <pc:sldMk cId="3711227616" sldId="258"/>
            <ac:spMk id="3" creationId="{5D1BCD8D-11C1-F8A4-7A32-293CC6F95F2F}"/>
          </ac:spMkLst>
        </pc:spChg>
        <pc:spChg chg="mod">
          <ac:chgData name="Harry Beer" userId="8c8ddc965a6867a4" providerId="LiveId" clId="{FD553442-0CB0-4D25-A83D-0041B0DB665C}" dt="2023-10-22T12:28:44.157" v="68" actId="14100"/>
          <ac:spMkLst>
            <pc:docMk/>
            <pc:sldMk cId="3711227616" sldId="258"/>
            <ac:spMk id="4" creationId="{6E927DA8-69C0-705E-6B73-2CCA9C8CCD9E}"/>
          </ac:spMkLst>
        </pc:spChg>
        <pc:spChg chg="add del">
          <ac:chgData name="Harry Beer" userId="8c8ddc965a6867a4" providerId="LiveId" clId="{FD553442-0CB0-4D25-A83D-0041B0DB665C}" dt="2023-10-22T12:28:21.107" v="66" actId="26606"/>
          <ac:spMkLst>
            <pc:docMk/>
            <pc:sldMk cId="3711227616" sldId="258"/>
            <ac:spMk id="9" creationId="{2D2B266D-3625-4584-A5C3-7D3F672CFF30}"/>
          </ac:spMkLst>
        </pc:spChg>
        <pc:spChg chg="add del">
          <ac:chgData name="Harry Beer" userId="8c8ddc965a6867a4" providerId="LiveId" clId="{FD553442-0CB0-4D25-A83D-0041B0DB665C}" dt="2023-10-22T12:28:21.107" v="66" actId="26606"/>
          <ac:spMkLst>
            <pc:docMk/>
            <pc:sldMk cId="3711227616" sldId="258"/>
            <ac:spMk id="11" creationId="{C463B99A-73EE-4FBB-B7C4-F9F9BCC25C65}"/>
          </ac:spMkLst>
        </pc:spChg>
        <pc:spChg chg="add del">
          <ac:chgData name="Harry Beer" userId="8c8ddc965a6867a4" providerId="LiveId" clId="{FD553442-0CB0-4D25-A83D-0041B0DB665C}" dt="2023-10-22T12:28:21.107" v="66" actId="26606"/>
          <ac:spMkLst>
            <pc:docMk/>
            <pc:sldMk cId="3711227616" sldId="258"/>
            <ac:spMk id="13" creationId="{A5D2A5D1-BA0D-47D3-B051-DA7743C46E28}"/>
          </ac:spMkLst>
        </pc:spChg>
        <pc:spChg chg="add">
          <ac:chgData name="Harry Beer" userId="8c8ddc965a6867a4" providerId="LiveId" clId="{FD553442-0CB0-4D25-A83D-0041B0DB665C}" dt="2023-10-22T12:28:21.107" v="66" actId="26606"/>
          <ac:spMkLst>
            <pc:docMk/>
            <pc:sldMk cId="3711227616" sldId="258"/>
            <ac:spMk id="19" creationId="{C0763A76-9F1C-4FC5-82B7-DD475DA461B2}"/>
          </ac:spMkLst>
        </pc:spChg>
        <pc:spChg chg="add">
          <ac:chgData name="Harry Beer" userId="8c8ddc965a6867a4" providerId="LiveId" clId="{FD553442-0CB0-4D25-A83D-0041B0DB665C}" dt="2023-10-22T12:28:21.107" v="66" actId="26606"/>
          <ac:spMkLst>
            <pc:docMk/>
            <pc:sldMk cId="3711227616" sldId="258"/>
            <ac:spMk id="21" creationId="{E81BF4F6-F2CF-4984-9D14-D6966D92F99F}"/>
          </ac:spMkLst>
        </pc:spChg>
        <pc:picChg chg="add mod">
          <ac:chgData name="Harry Beer" userId="8c8ddc965a6867a4" providerId="LiveId" clId="{FD553442-0CB0-4D25-A83D-0041B0DB665C}" dt="2023-10-22T12:28:37.050" v="67" actId="1076"/>
          <ac:picMkLst>
            <pc:docMk/>
            <pc:sldMk cId="3711227616" sldId="258"/>
            <ac:picMk id="15" creationId="{E3668C0F-5D9E-FDC2-D84C-67707549D4F6}"/>
          </ac:picMkLst>
        </pc:picChg>
      </pc:sldChg>
      <pc:sldChg chg="addSp delSp modSp mod ord setBg">
        <pc:chgData name="Harry Beer" userId="8c8ddc965a6867a4" providerId="LiveId" clId="{FD553442-0CB0-4D25-A83D-0041B0DB665C}" dt="2023-10-22T13:14:38.238" v="871"/>
        <pc:sldMkLst>
          <pc:docMk/>
          <pc:sldMk cId="2264015757" sldId="259"/>
        </pc:sldMkLst>
        <pc:spChg chg="add del mod">
          <ac:chgData name="Harry Beer" userId="8c8ddc965a6867a4" providerId="LiveId" clId="{FD553442-0CB0-4D25-A83D-0041B0DB665C}" dt="2023-10-22T13:14:30.753" v="867" actId="20577"/>
          <ac:spMkLst>
            <pc:docMk/>
            <pc:sldMk cId="2264015757" sldId="259"/>
            <ac:spMk id="2" creationId="{E474BDE9-6AC4-2B78-7C60-79FA46BEEE3E}"/>
          </ac:spMkLst>
        </pc:spChg>
        <pc:spChg chg="add del">
          <ac:chgData name="Harry Beer" userId="8c8ddc965a6867a4" providerId="LiveId" clId="{FD553442-0CB0-4D25-A83D-0041B0DB665C}" dt="2023-10-22T13:11:42.307" v="853" actId="26606"/>
          <ac:spMkLst>
            <pc:docMk/>
            <pc:sldMk cId="2264015757" sldId="259"/>
            <ac:spMk id="5" creationId="{081EA652-8C6A-4E69-BEB9-170809474553}"/>
          </ac:spMkLst>
        </pc:spChg>
        <pc:spChg chg="add del">
          <ac:chgData name="Harry Beer" userId="8c8ddc965a6867a4" providerId="LiveId" clId="{FD553442-0CB0-4D25-A83D-0041B0DB665C}" dt="2023-10-22T13:11:42.307" v="853" actId="26606"/>
          <ac:spMkLst>
            <pc:docMk/>
            <pc:sldMk cId="2264015757" sldId="259"/>
            <ac:spMk id="6" creationId="{5298780A-33B9-4EA2-8F67-DE68AD62841B}"/>
          </ac:spMkLst>
        </pc:spChg>
        <pc:spChg chg="add del">
          <ac:chgData name="Harry Beer" userId="8c8ddc965a6867a4" providerId="LiveId" clId="{FD553442-0CB0-4D25-A83D-0041B0DB665C}" dt="2023-10-22T12:57:01.001" v="759" actId="26606"/>
          <ac:spMkLst>
            <pc:docMk/>
            <pc:sldMk cId="2264015757" sldId="259"/>
            <ac:spMk id="7" creationId="{6D7993FA-482D-40A2-BD7B-EBB6AE1CA0C1}"/>
          </ac:spMkLst>
        </pc:spChg>
        <pc:spChg chg="add del">
          <ac:chgData name="Harry Beer" userId="8c8ddc965a6867a4" providerId="LiveId" clId="{FD553442-0CB0-4D25-A83D-0041B0DB665C}" dt="2023-10-22T12:57:01.001" v="759" actId="26606"/>
          <ac:spMkLst>
            <pc:docMk/>
            <pc:sldMk cId="2264015757" sldId="259"/>
            <ac:spMk id="9" creationId="{3AE8634F-51AB-499B-BC73-009FB463E7BC}"/>
          </ac:spMkLst>
        </pc:spChg>
        <pc:spChg chg="add del">
          <ac:chgData name="Harry Beer" userId="8c8ddc965a6867a4" providerId="LiveId" clId="{FD553442-0CB0-4D25-A83D-0041B0DB665C}" dt="2023-10-22T13:11:42.307" v="853" actId="26606"/>
          <ac:spMkLst>
            <pc:docMk/>
            <pc:sldMk cId="2264015757" sldId="259"/>
            <ac:spMk id="11" creationId="{7F488E8B-4E1E-4402-8935-D4E6C02615C7}"/>
          </ac:spMkLst>
        </pc:spChg>
        <pc:graphicFrameChg chg="add del">
          <ac:chgData name="Harry Beer" userId="8c8ddc965a6867a4" providerId="LiveId" clId="{FD553442-0CB0-4D25-A83D-0041B0DB665C}" dt="2023-10-22T12:57:43.616" v="761" actId="26606"/>
          <ac:graphicFrameMkLst>
            <pc:docMk/>
            <pc:sldMk cId="2264015757" sldId="259"/>
            <ac:graphicFrameMk id="4" creationId="{047D72AC-8FD1-1197-C9F9-4FF6FBFC0146}"/>
          </ac:graphicFrameMkLst>
        </pc:graphicFrameChg>
      </pc:sldChg>
      <pc:sldChg chg="addSp delSp modSp mod setBg">
        <pc:chgData name="Harry Beer" userId="8c8ddc965a6867a4" providerId="LiveId" clId="{FD553442-0CB0-4D25-A83D-0041B0DB665C}" dt="2023-10-22T13:07:39.038" v="846" actId="1076"/>
        <pc:sldMkLst>
          <pc:docMk/>
          <pc:sldMk cId="2447461300" sldId="261"/>
        </pc:sldMkLst>
        <pc:spChg chg="add del mod">
          <ac:chgData name="Harry Beer" userId="8c8ddc965a6867a4" providerId="LiveId" clId="{FD553442-0CB0-4D25-A83D-0041B0DB665C}" dt="2023-10-22T13:00:36.193" v="778" actId="26606"/>
          <ac:spMkLst>
            <pc:docMk/>
            <pc:sldMk cId="2447461300" sldId="261"/>
            <ac:spMk id="2" creationId="{43907CB4-42BC-93AB-A405-E2FCEF046F42}"/>
          </ac:spMkLst>
        </pc:spChg>
        <pc:spChg chg="mod">
          <ac:chgData name="Harry Beer" userId="8c8ddc965a6867a4" providerId="LiveId" clId="{FD553442-0CB0-4D25-A83D-0041B0DB665C}" dt="2023-10-22T13:06:34.249" v="838" actId="113"/>
          <ac:spMkLst>
            <pc:docMk/>
            <pc:sldMk cId="2447461300" sldId="261"/>
            <ac:spMk id="4" creationId="{1AAAC27E-84DF-9988-908D-D18C5C2D3DE9}"/>
          </ac:spMkLst>
        </pc:spChg>
        <pc:spChg chg="mod">
          <ac:chgData name="Harry Beer" userId="8c8ddc965a6867a4" providerId="LiveId" clId="{FD553442-0CB0-4D25-A83D-0041B0DB665C}" dt="2023-10-22T13:07:39.038" v="846" actId="1076"/>
          <ac:spMkLst>
            <pc:docMk/>
            <pc:sldMk cId="2447461300" sldId="261"/>
            <ac:spMk id="5" creationId="{5CA65829-20CF-0A41-BC9C-9383E9679A1D}"/>
          </ac:spMkLst>
        </pc:spChg>
        <pc:spChg chg="del mod">
          <ac:chgData name="Harry Beer" userId="8c8ddc965a6867a4" providerId="LiveId" clId="{FD553442-0CB0-4D25-A83D-0041B0DB665C}" dt="2023-10-22T12:59:33.145" v="770"/>
          <ac:spMkLst>
            <pc:docMk/>
            <pc:sldMk cId="2447461300" sldId="261"/>
            <ac:spMk id="6" creationId="{F69CCF22-31ED-2914-2B58-F000110F43C3}"/>
          </ac:spMkLst>
        </pc:spChg>
        <pc:spChg chg="mod">
          <ac:chgData name="Harry Beer" userId="8c8ddc965a6867a4" providerId="LiveId" clId="{FD553442-0CB0-4D25-A83D-0041B0DB665C}" dt="2023-10-22T13:03:45.476" v="809" actId="18245"/>
          <ac:spMkLst>
            <pc:docMk/>
            <pc:sldMk cId="2447461300" sldId="261"/>
            <ac:spMk id="7" creationId="{C05E7543-9F6A-8E90-E115-E9CC0FC82AD0}"/>
          </ac:spMkLst>
        </pc:spChg>
        <pc:spChg chg="add del">
          <ac:chgData name="Harry Beer" userId="8c8ddc965a6867a4" providerId="LiveId" clId="{FD553442-0CB0-4D25-A83D-0041B0DB665C}" dt="2023-10-22T13:04:13.879" v="815" actId="26606"/>
          <ac:spMkLst>
            <pc:docMk/>
            <pc:sldMk cId="2447461300" sldId="261"/>
            <ac:spMk id="10" creationId="{22F15A2D-2324-487D-A02A-BF46C5C580EB}"/>
          </ac:spMkLst>
        </pc:spChg>
        <pc:spChg chg="add del">
          <ac:chgData name="Harry Beer" userId="8c8ddc965a6867a4" providerId="LiveId" clId="{FD553442-0CB0-4D25-A83D-0041B0DB665C}" dt="2023-10-22T12:13:37.594" v="8" actId="26606"/>
          <ac:spMkLst>
            <pc:docMk/>
            <pc:sldMk cId="2447461300" sldId="261"/>
            <ac:spMk id="11" creationId="{C7F55EAC-550A-4BDD-9099-3F20B8FA0EBC}"/>
          </ac:spMkLst>
        </pc:spChg>
        <pc:spChg chg="add del">
          <ac:chgData name="Harry Beer" userId="8c8ddc965a6867a4" providerId="LiveId" clId="{FD553442-0CB0-4D25-A83D-0041B0DB665C}" dt="2023-10-22T12:13:37.594" v="8" actId="26606"/>
          <ac:spMkLst>
            <pc:docMk/>
            <pc:sldMk cId="2447461300" sldId="261"/>
            <ac:spMk id="12" creationId="{43907CB4-42BC-93AB-A405-E2FCEF046F42}"/>
          </ac:spMkLst>
        </pc:spChg>
        <pc:spChg chg="add del">
          <ac:chgData name="Harry Beer" userId="8c8ddc965a6867a4" providerId="LiveId" clId="{FD553442-0CB0-4D25-A83D-0041B0DB665C}" dt="2023-10-22T12:13:37.594" v="8" actId="26606"/>
          <ac:spMkLst>
            <pc:docMk/>
            <pc:sldMk cId="2447461300" sldId="261"/>
            <ac:spMk id="13" creationId="{DC4F5A5F-493F-49AE-89B6-D5AF5EBC8B0E}"/>
          </ac:spMkLst>
        </pc:spChg>
        <pc:spChg chg="add del">
          <ac:chgData name="Harry Beer" userId="8c8ddc965a6867a4" providerId="LiveId" clId="{FD553442-0CB0-4D25-A83D-0041B0DB665C}" dt="2023-10-22T13:04:13.879" v="815" actId="26606"/>
          <ac:spMkLst>
            <pc:docMk/>
            <pc:sldMk cId="2447461300" sldId="261"/>
            <ac:spMk id="14" creationId="{17A7F34E-D418-47E2-9F86-2C45BBC31210}"/>
          </ac:spMkLst>
        </pc:spChg>
        <pc:spChg chg="add del">
          <ac:chgData name="Harry Beer" userId="8c8ddc965a6867a4" providerId="LiveId" clId="{FD553442-0CB0-4D25-A83D-0041B0DB665C}" dt="2023-10-22T12:14:14.166" v="10" actId="26606"/>
          <ac:spMkLst>
            <pc:docMk/>
            <pc:sldMk cId="2447461300" sldId="261"/>
            <ac:spMk id="15" creationId="{7C1E5815-D54C-487F-A054-6D4930ADE3DF}"/>
          </ac:spMkLst>
        </pc:spChg>
        <pc:spChg chg="add del">
          <ac:chgData name="Harry Beer" userId="8c8ddc965a6867a4" providerId="LiveId" clId="{FD553442-0CB0-4D25-A83D-0041B0DB665C}" dt="2023-10-22T12:14:14.166" v="10" actId="26606"/>
          <ac:spMkLst>
            <pc:docMk/>
            <pc:sldMk cId="2447461300" sldId="261"/>
            <ac:spMk id="16" creationId="{736F0DFD-0954-464F-BF12-DD2E6F6E0380}"/>
          </ac:spMkLst>
        </pc:spChg>
        <pc:spChg chg="add del">
          <ac:chgData name="Harry Beer" userId="8c8ddc965a6867a4" providerId="LiveId" clId="{FD553442-0CB0-4D25-A83D-0041B0DB665C}" dt="2023-10-22T12:14:14.166" v="10" actId="26606"/>
          <ac:spMkLst>
            <pc:docMk/>
            <pc:sldMk cId="2447461300" sldId="261"/>
            <ac:spMk id="17" creationId="{43907CB4-42BC-93AB-A405-E2FCEF046F42}"/>
          </ac:spMkLst>
        </pc:spChg>
        <pc:spChg chg="add del">
          <ac:chgData name="Harry Beer" userId="8c8ddc965a6867a4" providerId="LiveId" clId="{FD553442-0CB0-4D25-A83D-0041B0DB665C}" dt="2023-10-22T13:04:13.879" v="815" actId="26606"/>
          <ac:spMkLst>
            <pc:docMk/>
            <pc:sldMk cId="2447461300" sldId="261"/>
            <ac:spMk id="18" creationId="{2AEAFA59-923A-4F54-8B49-44C970BCC323}"/>
          </ac:spMkLst>
        </pc:spChg>
        <pc:spChg chg="add del">
          <ac:chgData name="Harry Beer" userId="8c8ddc965a6867a4" providerId="LiveId" clId="{FD553442-0CB0-4D25-A83D-0041B0DB665C}" dt="2023-10-22T12:14:21.852" v="12" actId="26606"/>
          <ac:spMkLst>
            <pc:docMk/>
            <pc:sldMk cId="2447461300" sldId="261"/>
            <ac:spMk id="19" creationId="{2D2B266D-3625-4584-A5C3-7D3F672CFF30}"/>
          </ac:spMkLst>
        </pc:spChg>
        <pc:spChg chg="add del">
          <ac:chgData name="Harry Beer" userId="8c8ddc965a6867a4" providerId="LiveId" clId="{FD553442-0CB0-4D25-A83D-0041B0DB665C}" dt="2023-10-22T12:14:21.852" v="12" actId="26606"/>
          <ac:spMkLst>
            <pc:docMk/>
            <pc:sldMk cId="2447461300" sldId="261"/>
            <ac:spMk id="20" creationId="{A5D2A5D1-BA0D-47D3-B051-DA7743C46E28}"/>
          </ac:spMkLst>
        </pc:spChg>
        <pc:spChg chg="add del">
          <ac:chgData name="Harry Beer" userId="8c8ddc965a6867a4" providerId="LiveId" clId="{FD553442-0CB0-4D25-A83D-0041B0DB665C}" dt="2023-10-22T12:14:21.852" v="12" actId="26606"/>
          <ac:spMkLst>
            <pc:docMk/>
            <pc:sldMk cId="2447461300" sldId="261"/>
            <ac:spMk id="21" creationId="{43907CB4-42BC-93AB-A405-E2FCEF046F42}"/>
          </ac:spMkLst>
        </pc:spChg>
        <pc:spChg chg="mod">
          <ac:chgData name="Harry Beer" userId="8c8ddc965a6867a4" providerId="LiveId" clId="{FD553442-0CB0-4D25-A83D-0041B0DB665C}" dt="2023-10-22T13:03:45.476" v="809" actId="18245"/>
          <ac:spMkLst>
            <pc:docMk/>
            <pc:sldMk cId="2447461300" sldId="261"/>
            <ac:spMk id="23" creationId="{C70EC992-AFE5-098A-F6E7-0EC9A60449C1}"/>
          </ac:spMkLst>
        </pc:spChg>
        <pc:spChg chg="mod">
          <ac:chgData name="Harry Beer" userId="8c8ddc965a6867a4" providerId="LiveId" clId="{FD553442-0CB0-4D25-A83D-0041B0DB665C}" dt="2023-10-22T13:03:45.476" v="809" actId="18245"/>
          <ac:spMkLst>
            <pc:docMk/>
            <pc:sldMk cId="2447461300" sldId="261"/>
            <ac:spMk id="25" creationId="{23D16679-1C54-7AA5-59C1-F3AF9F27B884}"/>
          </ac:spMkLst>
        </pc:spChg>
        <pc:spChg chg="mod">
          <ac:chgData name="Harry Beer" userId="8c8ddc965a6867a4" providerId="LiveId" clId="{FD553442-0CB0-4D25-A83D-0041B0DB665C}" dt="2023-10-22T13:03:45.476" v="809" actId="18245"/>
          <ac:spMkLst>
            <pc:docMk/>
            <pc:sldMk cId="2447461300" sldId="261"/>
            <ac:spMk id="26" creationId="{C513AC27-4425-C30D-2C9C-CF1AE730078E}"/>
          </ac:spMkLst>
        </pc:spChg>
        <pc:spChg chg="mod">
          <ac:chgData name="Harry Beer" userId="8c8ddc965a6867a4" providerId="LiveId" clId="{FD553442-0CB0-4D25-A83D-0041B0DB665C}" dt="2023-10-22T13:03:45.476" v="809" actId="18245"/>
          <ac:spMkLst>
            <pc:docMk/>
            <pc:sldMk cId="2447461300" sldId="261"/>
            <ac:spMk id="27" creationId="{3C7CC3C9-C123-45AD-03EE-15E6803468F3}"/>
          </ac:spMkLst>
        </pc:spChg>
        <pc:spChg chg="mod">
          <ac:chgData name="Harry Beer" userId="8c8ddc965a6867a4" providerId="LiveId" clId="{FD553442-0CB0-4D25-A83D-0041B0DB665C}" dt="2023-10-22T13:03:45.476" v="809" actId="18245"/>
          <ac:spMkLst>
            <pc:docMk/>
            <pc:sldMk cId="2447461300" sldId="261"/>
            <ac:spMk id="28" creationId="{640E5D4D-A9E0-928B-3D7D-B53E8A204E60}"/>
          </ac:spMkLst>
        </pc:spChg>
        <pc:spChg chg="mod">
          <ac:chgData name="Harry Beer" userId="8c8ddc965a6867a4" providerId="LiveId" clId="{FD553442-0CB0-4D25-A83D-0041B0DB665C}" dt="2023-10-22T13:03:45.476" v="809" actId="18245"/>
          <ac:spMkLst>
            <pc:docMk/>
            <pc:sldMk cId="2447461300" sldId="261"/>
            <ac:spMk id="29" creationId="{708AA079-88BA-E237-0F76-9BA1237E06FE}"/>
          </ac:spMkLst>
        </pc:spChg>
        <pc:spChg chg="mod">
          <ac:chgData name="Harry Beer" userId="8c8ddc965a6867a4" providerId="LiveId" clId="{FD553442-0CB0-4D25-A83D-0041B0DB665C}" dt="2023-10-22T13:03:45.476" v="809" actId="18245"/>
          <ac:spMkLst>
            <pc:docMk/>
            <pc:sldMk cId="2447461300" sldId="261"/>
            <ac:spMk id="30" creationId="{3D5ECB90-E39A-6E48-2FA8-70D1231D5181}"/>
          </ac:spMkLst>
        </pc:spChg>
        <pc:spChg chg="mod">
          <ac:chgData name="Harry Beer" userId="8c8ddc965a6867a4" providerId="LiveId" clId="{FD553442-0CB0-4D25-A83D-0041B0DB665C}" dt="2023-10-22T13:03:45.476" v="809" actId="18245"/>
          <ac:spMkLst>
            <pc:docMk/>
            <pc:sldMk cId="2447461300" sldId="261"/>
            <ac:spMk id="31" creationId="{6CC879AA-1C1F-F6AF-1D88-387949734FE2}"/>
          </ac:spMkLst>
        </pc:spChg>
        <pc:spChg chg="mod">
          <ac:chgData name="Harry Beer" userId="8c8ddc965a6867a4" providerId="LiveId" clId="{FD553442-0CB0-4D25-A83D-0041B0DB665C}" dt="2023-10-22T13:03:45.476" v="809" actId="18245"/>
          <ac:spMkLst>
            <pc:docMk/>
            <pc:sldMk cId="2447461300" sldId="261"/>
            <ac:spMk id="32" creationId="{715CDDFA-D8E5-737C-D795-48D100247763}"/>
          </ac:spMkLst>
        </pc:spChg>
        <pc:spChg chg="mod">
          <ac:chgData name="Harry Beer" userId="8c8ddc965a6867a4" providerId="LiveId" clId="{FD553442-0CB0-4D25-A83D-0041B0DB665C}" dt="2023-10-22T13:03:45.476" v="809" actId="18245"/>
          <ac:spMkLst>
            <pc:docMk/>
            <pc:sldMk cId="2447461300" sldId="261"/>
            <ac:spMk id="33" creationId="{50DD6E13-090B-9043-F858-A8707F8BC303}"/>
          </ac:spMkLst>
        </pc:spChg>
        <pc:spChg chg="mod">
          <ac:chgData name="Harry Beer" userId="8c8ddc965a6867a4" providerId="LiveId" clId="{FD553442-0CB0-4D25-A83D-0041B0DB665C}" dt="2023-10-22T13:03:45.476" v="809" actId="18245"/>
          <ac:spMkLst>
            <pc:docMk/>
            <pc:sldMk cId="2447461300" sldId="261"/>
            <ac:spMk id="34" creationId="{947ECE30-B759-D6D2-2A45-FAF5A507ECB1}"/>
          </ac:spMkLst>
        </pc:spChg>
        <pc:spChg chg="mod">
          <ac:chgData name="Harry Beer" userId="8c8ddc965a6867a4" providerId="LiveId" clId="{FD553442-0CB0-4D25-A83D-0041B0DB665C}" dt="2023-10-22T13:02:49.132" v="798" actId="18245"/>
          <ac:spMkLst>
            <pc:docMk/>
            <pc:sldMk cId="2447461300" sldId="261"/>
            <ac:spMk id="35" creationId="{6FC3D840-184A-12D5-522D-08790AA58661}"/>
          </ac:spMkLst>
        </pc:spChg>
        <pc:spChg chg="add">
          <ac:chgData name="Harry Beer" userId="8c8ddc965a6867a4" providerId="LiveId" clId="{FD553442-0CB0-4D25-A83D-0041B0DB665C}" dt="2023-10-22T13:04:13.879" v="815" actId="26606"/>
          <ac:spMkLst>
            <pc:docMk/>
            <pc:sldMk cId="2447461300" sldId="261"/>
            <ac:spMk id="37" creationId="{257363FD-7E77-4145-9483-331A807ADF0E}"/>
          </ac:spMkLst>
        </pc:spChg>
        <pc:grpChg chg="mod">
          <ac:chgData name="Harry Beer" userId="8c8ddc965a6867a4" providerId="LiveId" clId="{FD553442-0CB0-4D25-A83D-0041B0DB665C}" dt="2023-10-22T13:03:45.476" v="809" actId="18245"/>
          <ac:grpSpMkLst>
            <pc:docMk/>
            <pc:sldMk cId="2447461300" sldId="261"/>
            <ac:grpSpMk id="3" creationId="{A2D0C045-A3F5-F870-5691-824B7AAA7325}"/>
          </ac:grpSpMkLst>
        </pc:grpChg>
        <pc:graphicFrameChg chg="add del">
          <ac:chgData name="Harry Beer" userId="8c8ddc965a6867a4" providerId="LiveId" clId="{FD553442-0CB0-4D25-A83D-0041B0DB665C}" dt="2023-10-22T12:13:28.426" v="4" actId="26606"/>
          <ac:graphicFrameMkLst>
            <pc:docMk/>
            <pc:sldMk cId="2447461300" sldId="261"/>
            <ac:graphicFrameMk id="8" creationId="{2F269EA8-57C8-F25B-E1C2-F05A30543C55}"/>
          </ac:graphicFrameMkLst>
        </pc:graphicFrameChg>
        <pc:graphicFrameChg chg="add del">
          <ac:chgData name="Harry Beer" userId="8c8ddc965a6867a4" providerId="LiveId" clId="{FD553442-0CB0-4D25-A83D-0041B0DB665C}" dt="2023-10-22T12:13:36.612" v="6" actId="26606"/>
          <ac:graphicFrameMkLst>
            <pc:docMk/>
            <pc:sldMk cId="2447461300" sldId="261"/>
            <ac:graphicFrameMk id="9" creationId="{2F269EA8-57C8-F25B-E1C2-F05A30543C55}"/>
          </ac:graphicFrameMkLst>
        </pc:graphicFrameChg>
        <pc:graphicFrameChg chg="add del">
          <ac:chgData name="Harry Beer" userId="8c8ddc965a6867a4" providerId="LiveId" clId="{FD553442-0CB0-4D25-A83D-0041B0DB665C}" dt="2023-10-22T13:00:36.148" v="777" actId="26606"/>
          <ac:graphicFrameMkLst>
            <pc:docMk/>
            <pc:sldMk cId="2447461300" sldId="261"/>
            <ac:graphicFrameMk id="22" creationId="{9029AE91-39FA-FF09-9C1C-5274CD4FD222}"/>
          </ac:graphicFrameMkLst>
        </pc:graphicFrameChg>
        <pc:graphicFrameChg chg="add del mod modGraphic">
          <ac:chgData name="Harry Beer" userId="8c8ddc965a6867a4" providerId="LiveId" clId="{FD553442-0CB0-4D25-A83D-0041B0DB665C}" dt="2023-10-22T13:06:46.751" v="840" actId="1076"/>
          <ac:graphicFrameMkLst>
            <pc:docMk/>
            <pc:sldMk cId="2447461300" sldId="261"/>
            <ac:graphicFrameMk id="24" creationId="{9838EF84-9830-65CF-F356-5F17AAE67034}"/>
          </ac:graphicFrameMkLst>
        </pc:graphicFrameChg>
        <pc:picChg chg="add mod">
          <ac:chgData name="Harry Beer" userId="8c8ddc965a6867a4" providerId="LiveId" clId="{FD553442-0CB0-4D25-A83D-0041B0DB665C}" dt="2023-10-22T13:07:06.001" v="841" actId="1076"/>
          <ac:picMkLst>
            <pc:docMk/>
            <pc:sldMk cId="2447461300" sldId="261"/>
            <ac:picMk id="36" creationId="{2712CD51-6F6C-707C-B8B1-28BC90B081C5}"/>
          </ac:picMkLst>
        </pc:picChg>
      </pc:sldChg>
      <pc:sldChg chg="addSp delSp modSp mod setBg">
        <pc:chgData name="Harry Beer" userId="8c8ddc965a6867a4" providerId="LiveId" clId="{FD553442-0CB0-4D25-A83D-0041B0DB665C}" dt="2023-10-22T12:33:29.806" v="128" actId="20577"/>
        <pc:sldMkLst>
          <pc:docMk/>
          <pc:sldMk cId="2859970716" sldId="262"/>
        </pc:sldMkLst>
        <pc:spChg chg="add del mod">
          <ac:chgData name="Harry Beer" userId="8c8ddc965a6867a4" providerId="LiveId" clId="{FD553442-0CB0-4D25-A83D-0041B0DB665C}" dt="2023-10-22T12:16:02.937" v="19" actId="26606"/>
          <ac:spMkLst>
            <pc:docMk/>
            <pc:sldMk cId="2859970716" sldId="262"/>
            <ac:spMk id="2" creationId="{ED99DF14-BCA3-5387-3535-28633A452DF4}"/>
          </ac:spMkLst>
        </pc:spChg>
        <pc:spChg chg="add del">
          <ac:chgData name="Harry Beer" userId="8c8ddc965a6867a4" providerId="LiveId" clId="{FD553442-0CB0-4D25-A83D-0041B0DB665C}" dt="2023-10-22T12:15:20.196" v="14" actId="26606"/>
          <ac:spMkLst>
            <pc:docMk/>
            <pc:sldMk cId="2859970716" sldId="262"/>
            <ac:spMk id="7" creationId="{100EDD19-6802-4EC3-95CE-CFFAB042CFD6}"/>
          </ac:spMkLst>
        </pc:spChg>
        <pc:spChg chg="add del">
          <ac:chgData name="Harry Beer" userId="8c8ddc965a6867a4" providerId="LiveId" clId="{FD553442-0CB0-4D25-A83D-0041B0DB665C}" dt="2023-10-22T12:16:02.913" v="18" actId="26606"/>
          <ac:spMkLst>
            <pc:docMk/>
            <pc:sldMk cId="2859970716" sldId="262"/>
            <ac:spMk id="8" creationId="{907EF6B7-1338-4443-8C46-6A318D952DFD}"/>
          </ac:spMkLst>
        </pc:spChg>
        <pc:spChg chg="add del">
          <ac:chgData name="Harry Beer" userId="8c8ddc965a6867a4" providerId="LiveId" clId="{FD553442-0CB0-4D25-A83D-0041B0DB665C}" dt="2023-10-22T12:15:20.196" v="14" actId="26606"/>
          <ac:spMkLst>
            <pc:docMk/>
            <pc:sldMk cId="2859970716" sldId="262"/>
            <ac:spMk id="9" creationId="{DB17E863-922E-4C26-BD64-E8FD41D28661}"/>
          </ac:spMkLst>
        </pc:spChg>
        <pc:spChg chg="add del">
          <ac:chgData name="Harry Beer" userId="8c8ddc965a6867a4" providerId="LiveId" clId="{FD553442-0CB0-4D25-A83D-0041B0DB665C}" dt="2023-10-22T12:16:02.913" v="18" actId="26606"/>
          <ac:spMkLst>
            <pc:docMk/>
            <pc:sldMk cId="2859970716" sldId="262"/>
            <ac:spMk id="10" creationId="{DAAE4CDD-124C-4DCF-9584-B6033B545DD5}"/>
          </ac:spMkLst>
        </pc:spChg>
        <pc:spChg chg="add del">
          <ac:chgData name="Harry Beer" userId="8c8ddc965a6867a4" providerId="LiveId" clId="{FD553442-0CB0-4D25-A83D-0041B0DB665C}" dt="2023-10-22T12:16:02.913" v="18" actId="26606"/>
          <ac:spMkLst>
            <pc:docMk/>
            <pc:sldMk cId="2859970716" sldId="262"/>
            <ac:spMk id="11" creationId="{081E4A58-353D-44AE-B2FC-2A74E2E400F7}"/>
          </ac:spMkLst>
        </pc:spChg>
        <pc:spChg chg="add del">
          <ac:chgData name="Harry Beer" userId="8c8ddc965a6867a4" providerId="LiveId" clId="{FD553442-0CB0-4D25-A83D-0041B0DB665C}" dt="2023-10-22T12:16:02.913" v="18" actId="26606"/>
          <ac:spMkLst>
            <pc:docMk/>
            <pc:sldMk cId="2859970716" sldId="262"/>
            <ac:spMk id="12" creationId="{ED99DF14-BCA3-5387-3535-28633A452DF4}"/>
          </ac:spMkLst>
        </pc:spChg>
        <pc:spChg chg="add del">
          <ac:chgData name="Harry Beer" userId="8c8ddc965a6867a4" providerId="LiveId" clId="{FD553442-0CB0-4D25-A83D-0041B0DB665C}" dt="2023-10-22T12:30:44.966" v="82" actId="26606"/>
          <ac:spMkLst>
            <pc:docMk/>
            <pc:sldMk cId="2859970716" sldId="262"/>
            <ac:spMk id="14" creationId="{AC17DE74-01C9-4859-B65A-85CF999E8580}"/>
          </ac:spMkLst>
        </pc:spChg>
        <pc:spChg chg="add del">
          <ac:chgData name="Harry Beer" userId="8c8ddc965a6867a4" providerId="LiveId" clId="{FD553442-0CB0-4D25-A83D-0041B0DB665C}" dt="2023-10-22T12:30:44.966" v="82" actId="26606"/>
          <ac:spMkLst>
            <pc:docMk/>
            <pc:sldMk cId="2859970716" sldId="262"/>
            <ac:spMk id="15" creationId="{068C0432-0E90-4CC1-8CD3-D44A90DF07EF}"/>
          </ac:spMkLst>
        </pc:spChg>
        <pc:spChg chg="add del mod">
          <ac:chgData name="Harry Beer" userId="8c8ddc965a6867a4" providerId="LiveId" clId="{FD553442-0CB0-4D25-A83D-0041B0DB665C}" dt="2023-10-22T12:30:44.966" v="82" actId="26606"/>
          <ac:spMkLst>
            <pc:docMk/>
            <pc:sldMk cId="2859970716" sldId="262"/>
            <ac:spMk id="16" creationId="{ED99DF14-BCA3-5387-3535-28633A452DF4}"/>
          </ac:spMkLst>
        </pc:spChg>
        <pc:spChg chg="add del">
          <ac:chgData name="Harry Beer" userId="8c8ddc965a6867a4" providerId="LiveId" clId="{FD553442-0CB0-4D25-A83D-0041B0DB665C}" dt="2023-10-22T12:30:30.764" v="79" actId="26606"/>
          <ac:spMkLst>
            <pc:docMk/>
            <pc:sldMk cId="2859970716" sldId="262"/>
            <ac:spMk id="22" creationId="{AE2B703B-46F9-481A-A605-82E2A828C4FA}"/>
          </ac:spMkLst>
        </pc:spChg>
        <pc:spChg chg="add del">
          <ac:chgData name="Harry Beer" userId="8c8ddc965a6867a4" providerId="LiveId" clId="{FD553442-0CB0-4D25-A83D-0041B0DB665C}" dt="2023-10-22T12:30:30.764" v="79" actId="26606"/>
          <ac:spMkLst>
            <pc:docMk/>
            <pc:sldMk cId="2859970716" sldId="262"/>
            <ac:spMk id="24" creationId="{F13BE4D7-0C3D-4906-B230-A1C5B4665CCF}"/>
          </ac:spMkLst>
        </pc:spChg>
        <pc:spChg chg="add del">
          <ac:chgData name="Harry Beer" userId="8c8ddc965a6867a4" providerId="LiveId" clId="{FD553442-0CB0-4D25-A83D-0041B0DB665C}" dt="2023-10-22T12:30:44.951" v="81" actId="26606"/>
          <ac:spMkLst>
            <pc:docMk/>
            <pc:sldMk cId="2859970716" sldId="262"/>
            <ac:spMk id="26" creationId="{D009D6D5-DAC2-4A8B-A17A-E206B9012D09}"/>
          </ac:spMkLst>
        </pc:spChg>
        <pc:spChg chg="add del">
          <ac:chgData name="Harry Beer" userId="8c8ddc965a6867a4" providerId="LiveId" clId="{FD553442-0CB0-4D25-A83D-0041B0DB665C}" dt="2023-10-22T12:30:44.951" v="81" actId="26606"/>
          <ac:spMkLst>
            <pc:docMk/>
            <pc:sldMk cId="2859970716" sldId="262"/>
            <ac:spMk id="27" creationId="{ED99DF14-BCA3-5387-3535-28633A452DF4}"/>
          </ac:spMkLst>
        </pc:spChg>
        <pc:spChg chg="add mod">
          <ac:chgData name="Harry Beer" userId="8c8ddc965a6867a4" providerId="LiveId" clId="{FD553442-0CB0-4D25-A83D-0041B0DB665C}" dt="2023-10-22T12:33:29.806" v="128" actId="20577"/>
          <ac:spMkLst>
            <pc:docMk/>
            <pc:sldMk cId="2859970716" sldId="262"/>
            <ac:spMk id="31" creationId="{ED99DF14-BCA3-5387-3535-28633A452DF4}"/>
          </ac:spMkLst>
        </pc:spChg>
        <pc:spChg chg="add del">
          <ac:chgData name="Harry Beer" userId="8c8ddc965a6867a4" providerId="LiveId" clId="{FD553442-0CB0-4D25-A83D-0041B0DB665C}" dt="2023-10-22T12:31:54.019" v="101" actId="26606"/>
          <ac:spMkLst>
            <pc:docMk/>
            <pc:sldMk cId="2859970716" sldId="262"/>
            <ac:spMk id="37" creationId="{D009D6D5-DAC2-4A8B-A17A-E206B9012D09}"/>
          </ac:spMkLst>
        </pc:spChg>
        <pc:spChg chg="add">
          <ac:chgData name="Harry Beer" userId="8c8ddc965a6867a4" providerId="LiveId" clId="{FD553442-0CB0-4D25-A83D-0041B0DB665C}" dt="2023-10-22T12:31:54.030" v="102" actId="26606"/>
          <ac:spMkLst>
            <pc:docMk/>
            <pc:sldMk cId="2859970716" sldId="262"/>
            <ac:spMk id="39" creationId="{70BEB1E7-2F88-40BC-B73D-42E5B6F80BFC}"/>
          </ac:spMkLst>
        </pc:spChg>
        <pc:spChg chg="add">
          <ac:chgData name="Harry Beer" userId="8c8ddc965a6867a4" providerId="LiveId" clId="{FD553442-0CB0-4D25-A83D-0041B0DB665C}" dt="2023-10-22T12:31:54.030" v="102" actId="26606"/>
          <ac:spMkLst>
            <pc:docMk/>
            <pc:sldMk cId="2859970716" sldId="262"/>
            <ac:spMk id="40" creationId="{4F7EBAE4-9945-4473-9E34-B2C66EA0F03D}"/>
          </ac:spMkLst>
        </pc:spChg>
        <pc:spChg chg="add">
          <ac:chgData name="Harry Beer" userId="8c8ddc965a6867a4" providerId="LiveId" clId="{FD553442-0CB0-4D25-A83D-0041B0DB665C}" dt="2023-10-22T12:31:54.030" v="102" actId="26606"/>
          <ac:spMkLst>
            <pc:docMk/>
            <pc:sldMk cId="2859970716" sldId="262"/>
            <ac:spMk id="41" creationId="{A7B99495-F43F-4D80-A44F-2CB4764EB90B}"/>
          </ac:spMkLst>
        </pc:spChg>
        <pc:graphicFrameChg chg="add del">
          <ac:chgData name="Harry Beer" userId="8c8ddc965a6867a4" providerId="LiveId" clId="{FD553442-0CB0-4D25-A83D-0041B0DB665C}" dt="2023-10-22T12:15:21.386" v="16" actId="26606"/>
          <ac:graphicFrameMkLst>
            <pc:docMk/>
            <pc:sldMk cId="2859970716" sldId="262"/>
            <ac:graphicFrameMk id="4" creationId="{A960BD2C-2A38-A1C9-EB00-B94E066156BE}"/>
          </ac:graphicFrameMkLst>
        </pc:graphicFrameChg>
        <pc:graphicFrameChg chg="add del">
          <ac:chgData name="Harry Beer" userId="8c8ddc965a6867a4" providerId="LiveId" clId="{FD553442-0CB0-4D25-A83D-0041B0DB665C}" dt="2023-10-22T12:30:30.764" v="79" actId="26606"/>
          <ac:graphicFrameMkLst>
            <pc:docMk/>
            <pc:sldMk cId="2859970716" sldId="262"/>
            <ac:graphicFrameMk id="18" creationId="{0A122467-E6DA-8676-265F-4AE4573B16E1}"/>
          </ac:graphicFrameMkLst>
        </pc:graphicFrameChg>
        <pc:picChg chg="add del">
          <ac:chgData name="Harry Beer" userId="8c8ddc965a6867a4" providerId="LiveId" clId="{FD553442-0CB0-4D25-A83D-0041B0DB665C}" dt="2023-10-22T12:15:21.386" v="16" actId="26606"/>
          <ac:picMkLst>
            <pc:docMk/>
            <pc:sldMk cId="2859970716" sldId="262"/>
            <ac:picMk id="5" creationId="{4D1D636C-45F0-850E-B1FC-98E43D10FA79}"/>
          </ac:picMkLst>
        </pc:picChg>
        <pc:picChg chg="add del">
          <ac:chgData name="Harry Beer" userId="8c8ddc965a6867a4" providerId="LiveId" clId="{FD553442-0CB0-4D25-A83D-0041B0DB665C}" dt="2023-10-22T12:30:44.951" v="81" actId="26606"/>
          <ac:picMkLst>
            <pc:docMk/>
            <pc:sldMk cId="2859970716" sldId="262"/>
            <ac:picMk id="28" creationId="{4FAEF6CF-649F-C351-50F5-59E409145C5F}"/>
          </ac:picMkLst>
        </pc:picChg>
        <pc:picChg chg="add mod">
          <ac:chgData name="Harry Beer" userId="8c8ddc965a6867a4" providerId="LiveId" clId="{FD553442-0CB0-4D25-A83D-0041B0DB665C}" dt="2023-10-22T12:32:50.531" v="114" actId="14100"/>
          <ac:picMkLst>
            <pc:docMk/>
            <pc:sldMk cId="2859970716" sldId="262"/>
            <ac:picMk id="32" creationId="{C9C2B6A5-1CAA-858D-8B2B-AE1F4136DEBA}"/>
          </ac:picMkLst>
        </pc:picChg>
        <pc:cxnChg chg="add del">
          <ac:chgData name="Harry Beer" userId="8c8ddc965a6867a4" providerId="LiveId" clId="{FD553442-0CB0-4D25-A83D-0041B0DB665C}" dt="2023-10-22T12:31:54.030" v="102" actId="26606"/>
          <ac:cxnSpMkLst>
            <pc:docMk/>
            <pc:sldMk cId="2859970716" sldId="262"/>
            <ac:cxnSpMk id="30" creationId="{1503BFE4-729B-D9D0-C17B-501E6AF1127A}"/>
          </ac:cxnSpMkLst>
        </pc:cxnChg>
      </pc:sldChg>
      <pc:sldChg chg="addSp delSp modSp mod setBg">
        <pc:chgData name="Harry Beer" userId="8c8ddc965a6867a4" providerId="LiveId" clId="{FD553442-0CB0-4D25-A83D-0041B0DB665C}" dt="2023-10-22T12:36:50.823" v="169" actId="403"/>
        <pc:sldMkLst>
          <pc:docMk/>
          <pc:sldMk cId="3614114974" sldId="263"/>
        </pc:sldMkLst>
        <pc:spChg chg="add del mod">
          <ac:chgData name="Harry Beer" userId="8c8ddc965a6867a4" providerId="LiveId" clId="{FD553442-0CB0-4D25-A83D-0041B0DB665C}" dt="2023-10-22T12:35:52.875" v="157" actId="26606"/>
          <ac:spMkLst>
            <pc:docMk/>
            <pc:sldMk cId="3614114974" sldId="263"/>
            <ac:spMk id="2" creationId="{0CCE495D-F066-DB40-5C7D-98D51053F14B}"/>
          </ac:spMkLst>
        </pc:spChg>
        <pc:spChg chg="add del">
          <ac:chgData name="Harry Beer" userId="8c8ddc965a6867a4" providerId="LiveId" clId="{FD553442-0CB0-4D25-A83D-0041B0DB665C}" dt="2023-10-22T12:35:52.875" v="157" actId="26606"/>
          <ac:spMkLst>
            <pc:docMk/>
            <pc:sldMk cId="3614114974" sldId="263"/>
            <ac:spMk id="7" creationId="{907EF6B7-1338-4443-8C46-6A318D952DFD}"/>
          </ac:spMkLst>
        </pc:spChg>
        <pc:spChg chg="add del">
          <ac:chgData name="Harry Beer" userId="8c8ddc965a6867a4" providerId="LiveId" clId="{FD553442-0CB0-4D25-A83D-0041B0DB665C}" dt="2023-10-22T12:35:52.875" v="157" actId="26606"/>
          <ac:spMkLst>
            <pc:docMk/>
            <pc:sldMk cId="3614114974" sldId="263"/>
            <ac:spMk id="9" creationId="{DAAE4CDD-124C-4DCF-9584-B6033B545DD5}"/>
          </ac:spMkLst>
        </pc:spChg>
        <pc:spChg chg="add del">
          <ac:chgData name="Harry Beer" userId="8c8ddc965a6867a4" providerId="LiveId" clId="{FD553442-0CB0-4D25-A83D-0041B0DB665C}" dt="2023-10-22T12:35:52.875" v="157" actId="26606"/>
          <ac:spMkLst>
            <pc:docMk/>
            <pc:sldMk cId="3614114974" sldId="263"/>
            <ac:spMk id="11" creationId="{081E4A58-353D-44AE-B2FC-2A74E2E400F7}"/>
          </ac:spMkLst>
        </pc:spChg>
        <pc:spChg chg="add del">
          <ac:chgData name="Harry Beer" userId="8c8ddc965a6867a4" providerId="LiveId" clId="{FD553442-0CB0-4D25-A83D-0041B0DB665C}" dt="2023-10-22T12:35:34.110" v="154" actId="26606"/>
          <ac:spMkLst>
            <pc:docMk/>
            <pc:sldMk cId="3614114974" sldId="263"/>
            <ac:spMk id="17" creationId="{CB49665F-0298-4449-8D2D-209989CB9EE3}"/>
          </ac:spMkLst>
        </pc:spChg>
        <pc:spChg chg="add del">
          <ac:chgData name="Harry Beer" userId="8c8ddc965a6867a4" providerId="LiveId" clId="{FD553442-0CB0-4D25-A83D-0041B0DB665C}" dt="2023-10-22T12:35:26.352" v="152" actId="26606"/>
          <ac:spMkLst>
            <pc:docMk/>
            <pc:sldMk cId="3614114974" sldId="263"/>
            <ac:spMk id="18" creationId="{D3E17859-C5F0-476F-A082-A4CB8841DB24}"/>
          </ac:spMkLst>
        </pc:spChg>
        <pc:spChg chg="add del">
          <ac:chgData name="Harry Beer" userId="8c8ddc965a6867a4" providerId="LiveId" clId="{FD553442-0CB0-4D25-A83D-0041B0DB665C}" dt="2023-10-22T12:35:34.110" v="154" actId="26606"/>
          <ac:spMkLst>
            <pc:docMk/>
            <pc:sldMk cId="3614114974" sldId="263"/>
            <ac:spMk id="19" creationId="{A71EEC14-174A-46FA-B046-474750457130}"/>
          </ac:spMkLst>
        </pc:spChg>
        <pc:spChg chg="add del">
          <ac:chgData name="Harry Beer" userId="8c8ddc965a6867a4" providerId="LiveId" clId="{FD553442-0CB0-4D25-A83D-0041B0DB665C}" dt="2023-10-22T12:35:26.352" v="152" actId="26606"/>
          <ac:spMkLst>
            <pc:docMk/>
            <pc:sldMk cId="3614114974" sldId="263"/>
            <ac:spMk id="20" creationId="{70BEB1E7-2F88-40BC-B73D-42E5B6F80BFC}"/>
          </ac:spMkLst>
        </pc:spChg>
        <pc:spChg chg="add del">
          <ac:chgData name="Harry Beer" userId="8c8ddc965a6867a4" providerId="LiveId" clId="{FD553442-0CB0-4D25-A83D-0041B0DB665C}" dt="2023-10-22T12:35:26.352" v="152" actId="26606"/>
          <ac:spMkLst>
            <pc:docMk/>
            <pc:sldMk cId="3614114974" sldId="263"/>
            <ac:spMk id="22" creationId="{A7B99495-F43F-4D80-A44F-2CB4764EB90B}"/>
          </ac:spMkLst>
        </pc:spChg>
        <pc:spChg chg="add del">
          <ac:chgData name="Harry Beer" userId="8c8ddc965a6867a4" providerId="LiveId" clId="{FD553442-0CB0-4D25-A83D-0041B0DB665C}" dt="2023-10-22T12:35:52.850" v="156" actId="26606"/>
          <ac:spMkLst>
            <pc:docMk/>
            <pc:sldMk cId="3614114974" sldId="263"/>
            <ac:spMk id="35" creationId="{AE2B703B-46F9-481A-A605-82E2A828C4FA}"/>
          </ac:spMkLst>
        </pc:spChg>
        <pc:spChg chg="add del">
          <ac:chgData name="Harry Beer" userId="8c8ddc965a6867a4" providerId="LiveId" clId="{FD553442-0CB0-4D25-A83D-0041B0DB665C}" dt="2023-10-22T12:35:52.850" v="156" actId="26606"/>
          <ac:spMkLst>
            <pc:docMk/>
            <pc:sldMk cId="3614114974" sldId="263"/>
            <ac:spMk id="36" creationId="{F13BE4D7-0C3D-4906-B230-A1C5B4665CCF}"/>
          </ac:spMkLst>
        </pc:spChg>
        <pc:spChg chg="add">
          <ac:chgData name="Harry Beer" userId="8c8ddc965a6867a4" providerId="LiveId" clId="{FD553442-0CB0-4D25-A83D-0041B0DB665C}" dt="2023-10-22T12:35:52.875" v="157" actId="26606"/>
          <ac:spMkLst>
            <pc:docMk/>
            <pc:sldMk cId="3614114974" sldId="263"/>
            <ac:spMk id="39" creationId="{460B0EFB-53ED-4F35-B05D-F658EA021C65}"/>
          </ac:spMkLst>
        </pc:spChg>
        <pc:spChg chg="add">
          <ac:chgData name="Harry Beer" userId="8c8ddc965a6867a4" providerId="LiveId" clId="{FD553442-0CB0-4D25-A83D-0041B0DB665C}" dt="2023-10-22T12:35:52.875" v="157" actId="26606"/>
          <ac:spMkLst>
            <pc:docMk/>
            <pc:sldMk cId="3614114974" sldId="263"/>
            <ac:spMk id="41" creationId="{835EF3DD-7D43-4A27-8967-A92FD8CC9365}"/>
          </ac:spMkLst>
        </pc:spChg>
        <pc:spChg chg="add mod">
          <ac:chgData name="Harry Beer" userId="8c8ddc965a6867a4" providerId="LiveId" clId="{FD553442-0CB0-4D25-A83D-0041B0DB665C}" dt="2023-10-22T12:36:50.823" v="169" actId="403"/>
          <ac:spMkLst>
            <pc:docMk/>
            <pc:sldMk cId="3614114974" sldId="263"/>
            <ac:spMk id="42" creationId="{0CCE495D-F066-DB40-5C7D-98D51053F14B}"/>
          </ac:spMkLst>
        </pc:spChg>
        <pc:grpChg chg="add del">
          <ac:chgData name="Harry Beer" userId="8c8ddc965a6867a4" providerId="LiveId" clId="{FD553442-0CB0-4D25-A83D-0041B0DB665C}" dt="2023-10-22T12:35:34.110" v="154" actId="26606"/>
          <ac:grpSpMkLst>
            <pc:docMk/>
            <pc:sldMk cId="3614114974" sldId="263"/>
            <ac:grpSpMk id="21" creationId="{EEB6CB95-E653-4C6C-AE51-62FD848E8D5B}"/>
          </ac:grpSpMkLst>
        </pc:grpChg>
        <pc:grpChg chg="add del">
          <ac:chgData name="Harry Beer" userId="8c8ddc965a6867a4" providerId="LiveId" clId="{FD553442-0CB0-4D25-A83D-0041B0DB665C}" dt="2023-10-22T12:35:34.110" v="154" actId="26606"/>
          <ac:grpSpMkLst>
            <pc:docMk/>
            <pc:sldMk cId="3614114974" sldId="263"/>
            <ac:grpSpMk id="25" creationId="{43F5E015-E085-4624-B431-B42414448684}"/>
          </ac:grpSpMkLst>
        </pc:grpChg>
        <pc:graphicFrameChg chg="add del">
          <ac:chgData name="Harry Beer" userId="8c8ddc965a6867a4" providerId="LiveId" clId="{FD553442-0CB0-4D25-A83D-0041B0DB665C}" dt="2023-10-22T12:35:26.352" v="152" actId="26606"/>
          <ac:graphicFrameMkLst>
            <pc:docMk/>
            <pc:sldMk cId="3614114974" sldId="263"/>
            <ac:graphicFrameMk id="13" creationId="{96362623-ADE1-FB08-381C-1F10BC2F29FB}"/>
          </ac:graphicFrameMkLst>
        </pc:graphicFrameChg>
        <pc:graphicFrameChg chg="add del">
          <ac:chgData name="Harry Beer" userId="8c8ddc965a6867a4" providerId="LiveId" clId="{FD553442-0CB0-4D25-A83D-0041B0DB665C}" dt="2023-10-22T12:35:34.110" v="154" actId="26606"/>
          <ac:graphicFrameMkLst>
            <pc:docMk/>
            <pc:sldMk cId="3614114974" sldId="263"/>
            <ac:graphicFrameMk id="33" creationId="{610A8F29-4F15-5195-B55A-445980CF7804}"/>
          </ac:graphicFrameMkLst>
        </pc:graphicFrameChg>
        <pc:graphicFrameChg chg="add del">
          <ac:chgData name="Harry Beer" userId="8c8ddc965a6867a4" providerId="LiveId" clId="{FD553442-0CB0-4D25-A83D-0041B0DB665C}" dt="2023-10-22T12:35:52.850" v="156" actId="26606"/>
          <ac:graphicFrameMkLst>
            <pc:docMk/>
            <pc:sldMk cId="3614114974" sldId="263"/>
            <ac:graphicFrameMk id="37" creationId="{06144BCB-F1E9-97EE-A90D-FACF532B1006}"/>
          </ac:graphicFrameMkLst>
        </pc:graphicFrameChg>
        <pc:picChg chg="add del">
          <ac:chgData name="Harry Beer" userId="8c8ddc965a6867a4" providerId="LiveId" clId="{FD553442-0CB0-4D25-A83D-0041B0DB665C}" dt="2023-10-22T12:35:26.352" v="152" actId="26606"/>
          <ac:picMkLst>
            <pc:docMk/>
            <pc:sldMk cId="3614114974" sldId="263"/>
            <ac:picMk id="14" creationId="{8F394F68-6C7B-01B7-9DF7-D76C87FC6986}"/>
          </ac:picMkLst>
        </pc:picChg>
        <pc:picChg chg="add">
          <ac:chgData name="Harry Beer" userId="8c8ddc965a6867a4" providerId="LiveId" clId="{FD553442-0CB0-4D25-A83D-0041B0DB665C}" dt="2023-10-22T12:35:52.875" v="157" actId="26606"/>
          <ac:picMkLst>
            <pc:docMk/>
            <pc:sldMk cId="3614114974" sldId="263"/>
            <ac:picMk id="40" creationId="{E7F1E732-C489-D2CE-67DC-18C8763A7D73}"/>
          </ac:picMkLst>
        </pc:picChg>
      </pc:sldChg>
      <pc:sldChg chg="addSp delSp modSp mod setBg">
        <pc:chgData name="Harry Beer" userId="8c8ddc965a6867a4" providerId="LiveId" clId="{FD553442-0CB0-4D25-A83D-0041B0DB665C}" dt="2023-10-22T12:49:31.339" v="609" actId="20577"/>
        <pc:sldMkLst>
          <pc:docMk/>
          <pc:sldMk cId="3053931961" sldId="264"/>
        </pc:sldMkLst>
        <pc:spChg chg="add del">
          <ac:chgData name="Harry Beer" userId="8c8ddc965a6867a4" providerId="LiveId" clId="{FD553442-0CB0-4D25-A83D-0041B0DB665C}" dt="2023-10-22T12:21:10.757" v="38" actId="26606"/>
          <ac:spMkLst>
            <pc:docMk/>
            <pc:sldMk cId="3053931961" sldId="264"/>
            <ac:spMk id="2" creationId="{A4464EB3-3135-71DB-406F-1D3E6888108E}"/>
          </ac:spMkLst>
        </pc:spChg>
        <pc:spChg chg="add del mod">
          <ac:chgData name="Harry Beer" userId="8c8ddc965a6867a4" providerId="LiveId" clId="{FD553442-0CB0-4D25-A83D-0041B0DB665C}" dt="2023-10-22T12:47:27.956" v="575"/>
          <ac:spMkLst>
            <pc:docMk/>
            <pc:sldMk cId="3053931961" sldId="264"/>
            <ac:spMk id="3" creationId="{FC237DEE-5998-C04A-58FA-FF147710F044}"/>
          </ac:spMkLst>
        </pc:spChg>
        <pc:spChg chg="add del">
          <ac:chgData name="Harry Beer" userId="8c8ddc965a6867a4" providerId="LiveId" clId="{FD553442-0CB0-4D25-A83D-0041B0DB665C}" dt="2023-10-22T12:47:37.369" v="577" actId="22"/>
          <ac:spMkLst>
            <pc:docMk/>
            <pc:sldMk cId="3053931961" sldId="264"/>
            <ac:spMk id="6" creationId="{C2B58AF5-3E46-18A4-3256-A99D07BC9782}"/>
          </ac:spMkLst>
        </pc:spChg>
        <pc:spChg chg="add mod">
          <ac:chgData name="Harry Beer" userId="8c8ddc965a6867a4" providerId="LiveId" clId="{FD553442-0CB0-4D25-A83D-0041B0DB665C}" dt="2023-10-22T12:48:48.748" v="600" actId="120"/>
          <ac:spMkLst>
            <pc:docMk/>
            <pc:sldMk cId="3053931961" sldId="264"/>
            <ac:spMk id="7" creationId="{050767A1-5243-08A0-E352-92D7B470E9BE}"/>
          </ac:spMkLst>
        </pc:spChg>
        <pc:spChg chg="add del">
          <ac:chgData name="Harry Beer" userId="8c8ddc965a6867a4" providerId="LiveId" clId="{FD553442-0CB0-4D25-A83D-0041B0DB665C}" dt="2023-10-22T12:21:10.728" v="37" actId="26606"/>
          <ac:spMkLst>
            <pc:docMk/>
            <pc:sldMk cId="3053931961" sldId="264"/>
            <ac:spMk id="8" creationId="{2659FDB4-FCBE-4A89-B46D-43D4FA54464D}"/>
          </ac:spMkLst>
        </pc:spChg>
        <pc:spChg chg="add">
          <ac:chgData name="Harry Beer" userId="8c8ddc965a6867a4" providerId="LiveId" clId="{FD553442-0CB0-4D25-A83D-0041B0DB665C}" dt="2023-10-22T12:21:10.757" v="38" actId="26606"/>
          <ac:spMkLst>
            <pc:docMk/>
            <pc:sldMk cId="3053931961" sldId="264"/>
            <ac:spMk id="12" creationId="{2C61293E-6EBE-43EF-A52C-9BEBFD7679D4}"/>
          </ac:spMkLst>
        </pc:spChg>
        <pc:spChg chg="add">
          <ac:chgData name="Harry Beer" userId="8c8ddc965a6867a4" providerId="LiveId" clId="{FD553442-0CB0-4D25-A83D-0041B0DB665C}" dt="2023-10-22T12:21:10.757" v="38" actId="26606"/>
          <ac:spMkLst>
            <pc:docMk/>
            <pc:sldMk cId="3053931961" sldId="264"/>
            <ac:spMk id="14" creationId="{21540236-BFD5-4A9D-8840-4703E7F76825}"/>
          </ac:spMkLst>
        </pc:spChg>
        <pc:spChg chg="add mod">
          <ac:chgData name="Harry Beer" userId="8c8ddc965a6867a4" providerId="LiveId" clId="{FD553442-0CB0-4D25-A83D-0041B0DB665C}" dt="2023-10-22T12:49:31.339" v="609" actId="20577"/>
          <ac:spMkLst>
            <pc:docMk/>
            <pc:sldMk cId="3053931961" sldId="264"/>
            <ac:spMk id="15" creationId="{A4464EB3-3135-71DB-406F-1D3E6888108E}"/>
          </ac:spMkLst>
        </pc:spChg>
        <pc:graphicFrameChg chg="add del">
          <ac:chgData name="Harry Beer" userId="8c8ddc965a6867a4" providerId="LiveId" clId="{FD553442-0CB0-4D25-A83D-0041B0DB665C}" dt="2023-10-22T12:21:10.728" v="37" actId="26606"/>
          <ac:graphicFrameMkLst>
            <pc:docMk/>
            <pc:sldMk cId="3053931961" sldId="264"/>
            <ac:graphicFrameMk id="4" creationId="{5AB0D22C-4376-A421-119E-7A8823E3F5E3}"/>
          </ac:graphicFrameMkLst>
        </pc:graphicFrameChg>
        <pc:picChg chg="add">
          <ac:chgData name="Harry Beer" userId="8c8ddc965a6867a4" providerId="LiveId" clId="{FD553442-0CB0-4D25-A83D-0041B0DB665C}" dt="2023-10-22T12:21:10.757" v="38" actId="26606"/>
          <ac:picMkLst>
            <pc:docMk/>
            <pc:sldMk cId="3053931961" sldId="264"/>
            <ac:picMk id="13" creationId="{365FA905-5956-5821-00B9-30F916A51403}"/>
          </ac:picMkLst>
        </pc:picChg>
        <pc:cxnChg chg="add del">
          <ac:chgData name="Harry Beer" userId="8c8ddc965a6867a4" providerId="LiveId" clId="{FD553442-0CB0-4D25-A83D-0041B0DB665C}" dt="2023-10-22T12:21:10.728" v="37" actId="26606"/>
          <ac:cxnSpMkLst>
            <pc:docMk/>
            <pc:sldMk cId="3053931961" sldId="264"/>
            <ac:cxnSpMk id="10" creationId="{C8F51B3F-8331-4E4A-AE96-D47B1006EEAD}"/>
          </ac:cxnSpMkLst>
        </pc:cxnChg>
      </pc:sldChg>
      <pc:sldChg chg="addSp delSp modSp mod setBg">
        <pc:chgData name="Harry Beer" userId="8c8ddc965a6867a4" providerId="LiveId" clId="{FD553442-0CB0-4D25-A83D-0041B0DB665C}" dt="2023-10-22T13:10:26.302" v="851" actId="1076"/>
        <pc:sldMkLst>
          <pc:docMk/>
          <pc:sldMk cId="1305886097" sldId="265"/>
        </pc:sldMkLst>
        <pc:spChg chg="mod">
          <ac:chgData name="Harry Beer" userId="8c8ddc965a6867a4" providerId="LiveId" clId="{FD553442-0CB0-4D25-A83D-0041B0DB665C}" dt="2023-10-22T13:10:26.302" v="851" actId="1076"/>
          <ac:spMkLst>
            <pc:docMk/>
            <pc:sldMk cId="1305886097" sldId="265"/>
            <ac:spMk id="2" creationId="{080543A2-F5E7-E07E-0933-8D6E92BAE03D}"/>
          </ac:spMkLst>
        </pc:spChg>
        <pc:spChg chg="add mod">
          <ac:chgData name="Harry Beer" userId="8c8ddc965a6867a4" providerId="LiveId" clId="{FD553442-0CB0-4D25-A83D-0041B0DB665C}" dt="2023-10-22T12:52:00.808" v="645" actId="14100"/>
          <ac:spMkLst>
            <pc:docMk/>
            <pc:sldMk cId="1305886097" sldId="265"/>
            <ac:spMk id="3" creationId="{D900636F-64C1-E089-74D3-17404DF841E3}"/>
          </ac:spMkLst>
        </pc:spChg>
        <pc:spChg chg="add del">
          <ac:chgData name="Harry Beer" userId="8c8ddc965a6867a4" providerId="LiveId" clId="{FD553442-0CB0-4D25-A83D-0041B0DB665C}" dt="2023-10-22T12:23:36.565" v="46" actId="26606"/>
          <ac:spMkLst>
            <pc:docMk/>
            <pc:sldMk cId="1305886097" sldId="265"/>
            <ac:spMk id="8" creationId="{79BB35BC-D5C2-4C8B-A22A-A71E6191913B}"/>
          </ac:spMkLst>
        </pc:spChg>
        <pc:spChg chg="add">
          <ac:chgData name="Harry Beer" userId="8c8ddc965a6867a4" providerId="LiveId" clId="{FD553442-0CB0-4D25-A83D-0041B0DB665C}" dt="2023-10-22T12:23:36.581" v="47" actId="26606"/>
          <ac:spMkLst>
            <pc:docMk/>
            <pc:sldMk cId="1305886097" sldId="265"/>
            <ac:spMk id="9" creationId="{2EB492CD-616E-47F8-933B-5E2D952A0593}"/>
          </ac:spMkLst>
        </pc:spChg>
        <pc:spChg chg="add">
          <ac:chgData name="Harry Beer" userId="8c8ddc965a6867a4" providerId="LiveId" clId="{FD553442-0CB0-4D25-A83D-0041B0DB665C}" dt="2023-10-22T12:23:36.581" v="47" actId="26606"/>
          <ac:spMkLst>
            <pc:docMk/>
            <pc:sldMk cId="1305886097" sldId="265"/>
            <ac:spMk id="11" creationId="{59383CF9-23B5-4335-9B21-1791C4CF1C75}"/>
          </ac:spMkLst>
        </pc:spChg>
        <pc:spChg chg="add">
          <ac:chgData name="Harry Beer" userId="8c8ddc965a6867a4" providerId="LiveId" clId="{FD553442-0CB0-4D25-A83D-0041B0DB665C}" dt="2023-10-22T12:23:36.581" v="47" actId="26606"/>
          <ac:spMkLst>
            <pc:docMk/>
            <pc:sldMk cId="1305886097" sldId="265"/>
            <ac:spMk id="13" creationId="{0007FE00-9498-4706-B255-6437B0252C02}"/>
          </ac:spMkLst>
        </pc:spChg>
        <pc:picChg chg="add del">
          <ac:chgData name="Harry Beer" userId="8c8ddc965a6867a4" providerId="LiveId" clId="{FD553442-0CB0-4D25-A83D-0041B0DB665C}" dt="2023-10-22T12:23:36.565" v="46" actId="26606"/>
          <ac:picMkLst>
            <pc:docMk/>
            <pc:sldMk cId="1305886097" sldId="265"/>
            <ac:picMk id="4" creationId="{61C1A022-07AF-C406-F409-3E770C11333C}"/>
          </ac:picMkLst>
        </pc:picChg>
        <pc:picChg chg="add mod">
          <ac:chgData name="Harry Beer" userId="8c8ddc965a6867a4" providerId="LiveId" clId="{FD553442-0CB0-4D25-A83D-0041B0DB665C}" dt="2023-10-22T12:52:32.676" v="679" actId="1076"/>
          <ac:picMkLst>
            <pc:docMk/>
            <pc:sldMk cId="1305886097" sldId="265"/>
            <ac:picMk id="6" creationId="{20279D22-562B-78FB-F8E2-95B4C292C1A5}"/>
          </ac:picMkLst>
        </pc:picChg>
      </pc:sldChg>
      <pc:sldChg chg="addSp delSp modSp mod setBg">
        <pc:chgData name="Harry Beer" userId="8c8ddc965a6867a4" providerId="LiveId" clId="{FD553442-0CB0-4D25-A83D-0041B0DB665C}" dt="2023-10-22T12:46:48.938" v="570" actId="20577"/>
        <pc:sldMkLst>
          <pc:docMk/>
          <pc:sldMk cId="3807159191" sldId="266"/>
        </pc:sldMkLst>
        <pc:spChg chg="mod">
          <ac:chgData name="Harry Beer" userId="8c8ddc965a6867a4" providerId="LiveId" clId="{FD553442-0CB0-4D25-A83D-0041B0DB665C}" dt="2023-10-22T12:46:48.938" v="570" actId="20577"/>
          <ac:spMkLst>
            <pc:docMk/>
            <pc:sldMk cId="3807159191" sldId="266"/>
            <ac:spMk id="2" creationId="{DC2991BC-88E3-2706-96E5-3A4D31E54369}"/>
          </ac:spMkLst>
        </pc:spChg>
        <pc:spChg chg="add">
          <ac:chgData name="Harry Beer" userId="8c8ddc965a6867a4" providerId="LiveId" clId="{FD553442-0CB0-4D25-A83D-0041B0DB665C}" dt="2023-10-22T12:42:52.297" v="252" actId="26606"/>
          <ac:spMkLst>
            <pc:docMk/>
            <pc:sldMk cId="3807159191" sldId="266"/>
            <ac:spMk id="13" creationId="{94E4D846-3AFC-4F86-8C35-24B0542A269D}"/>
          </ac:spMkLst>
        </pc:spChg>
        <pc:spChg chg="add">
          <ac:chgData name="Harry Beer" userId="8c8ddc965a6867a4" providerId="LiveId" clId="{FD553442-0CB0-4D25-A83D-0041B0DB665C}" dt="2023-10-22T12:42:52.297" v="252" actId="26606"/>
          <ac:spMkLst>
            <pc:docMk/>
            <pc:sldMk cId="3807159191" sldId="266"/>
            <ac:spMk id="15" creationId="{284781B9-12CB-45C3-907A-9ED93FF72C65}"/>
          </ac:spMkLst>
        </pc:spChg>
        <pc:spChg chg="add">
          <ac:chgData name="Harry Beer" userId="8c8ddc965a6867a4" providerId="LiveId" clId="{FD553442-0CB0-4D25-A83D-0041B0DB665C}" dt="2023-10-22T12:42:52.297" v="252" actId="26606"/>
          <ac:spMkLst>
            <pc:docMk/>
            <pc:sldMk cId="3807159191" sldId="266"/>
            <ac:spMk id="17" creationId="{55D4142C-5077-457F-A6AD-3FECFDB39685}"/>
          </ac:spMkLst>
        </pc:spChg>
        <pc:spChg chg="add">
          <ac:chgData name="Harry Beer" userId="8c8ddc965a6867a4" providerId="LiveId" clId="{FD553442-0CB0-4D25-A83D-0041B0DB665C}" dt="2023-10-22T12:42:52.297" v="252" actId="26606"/>
          <ac:spMkLst>
            <pc:docMk/>
            <pc:sldMk cId="3807159191" sldId="266"/>
            <ac:spMk id="19" creationId="{7A5F0580-5EE9-419F-96EE-B6529EF6E7D0}"/>
          </ac:spMkLst>
        </pc:spChg>
        <pc:picChg chg="add mod">
          <ac:chgData name="Harry Beer" userId="8c8ddc965a6867a4" providerId="LiveId" clId="{FD553442-0CB0-4D25-A83D-0041B0DB665C}" dt="2023-10-22T12:42:52.297" v="252" actId="26606"/>
          <ac:picMkLst>
            <pc:docMk/>
            <pc:sldMk cId="3807159191" sldId="266"/>
            <ac:picMk id="4" creationId="{D82BE3D2-E86E-376B-8CFD-0F90E3769392}"/>
          </ac:picMkLst>
        </pc:picChg>
        <pc:cxnChg chg="add del">
          <ac:chgData name="Harry Beer" userId="8c8ddc965a6867a4" providerId="LiveId" clId="{FD553442-0CB0-4D25-A83D-0041B0DB665C}" dt="2023-10-22T12:42:52.297" v="252" actId="26606"/>
          <ac:cxnSpMkLst>
            <pc:docMk/>
            <pc:sldMk cId="3807159191" sldId="266"/>
            <ac:cxnSpMk id="8" creationId="{249EDD1B-F94D-B4E6-ACAA-566B9A26FDE3}"/>
          </ac:cxnSpMkLst>
        </pc:cxnChg>
      </pc:sldChg>
      <pc:sldChg chg="addSp delSp modSp mod setBg">
        <pc:chgData name="Harry Beer" userId="8c8ddc965a6867a4" providerId="LiveId" clId="{FD553442-0CB0-4D25-A83D-0041B0DB665C}" dt="2023-10-22T15:39:51.051" v="917" actId="27107"/>
        <pc:sldMkLst>
          <pc:docMk/>
          <pc:sldMk cId="1071338949" sldId="270"/>
        </pc:sldMkLst>
        <pc:spChg chg="mod">
          <ac:chgData name="Harry Beer" userId="8c8ddc965a6867a4" providerId="LiveId" clId="{FD553442-0CB0-4D25-A83D-0041B0DB665C}" dt="2023-10-22T15:39:51.051" v="917" actId="27107"/>
          <ac:spMkLst>
            <pc:docMk/>
            <pc:sldMk cId="1071338949" sldId="270"/>
            <ac:spMk id="2" creationId="{574DF6B6-D419-52CE-3592-E9BB3EB12A60}"/>
          </ac:spMkLst>
        </pc:spChg>
        <pc:spChg chg="add mod">
          <ac:chgData name="Harry Beer" userId="8c8ddc965a6867a4" providerId="LiveId" clId="{FD553442-0CB0-4D25-A83D-0041B0DB665C}" dt="2023-10-22T12:55:05.690" v="727" actId="1076"/>
          <ac:spMkLst>
            <pc:docMk/>
            <pc:sldMk cId="1071338949" sldId="270"/>
            <ac:spMk id="3" creationId="{AD5992FC-EF98-95EA-EE33-C0B5AD515317}"/>
          </ac:spMkLst>
        </pc:spChg>
        <pc:spChg chg="add">
          <ac:chgData name="Harry Beer" userId="8c8ddc965a6867a4" providerId="LiveId" clId="{FD553442-0CB0-4D25-A83D-0041B0DB665C}" dt="2023-10-22T12:23:46.755" v="48" actId="26606"/>
          <ac:spMkLst>
            <pc:docMk/>
            <pc:sldMk cId="1071338949" sldId="270"/>
            <ac:spMk id="5" creationId="{79BB35BC-D5C2-4C8B-A22A-A71E6191913B}"/>
          </ac:spMkLst>
        </pc:spChg>
        <pc:spChg chg="add del">
          <ac:chgData name="Harry Beer" userId="8c8ddc965a6867a4" providerId="LiveId" clId="{FD553442-0CB0-4D25-A83D-0041B0DB665C}" dt="2023-10-22T12:22:45.282" v="44" actId="26606"/>
          <ac:spMkLst>
            <pc:docMk/>
            <pc:sldMk cId="1071338949" sldId="270"/>
            <ac:spMk id="7" creationId="{6D7993FA-482D-40A2-BD7B-EBB6AE1CA0C1}"/>
          </ac:spMkLst>
        </pc:spChg>
        <pc:spChg chg="add del">
          <ac:chgData name="Harry Beer" userId="8c8ddc965a6867a4" providerId="LiveId" clId="{FD553442-0CB0-4D25-A83D-0041B0DB665C}" dt="2023-10-22T12:22:45.282" v="44" actId="26606"/>
          <ac:spMkLst>
            <pc:docMk/>
            <pc:sldMk cId="1071338949" sldId="270"/>
            <ac:spMk id="9" creationId="{3AE8634F-51AB-499B-BC73-009FB463E7BC}"/>
          </ac:spMkLst>
        </pc:spChg>
        <pc:picChg chg="add del">
          <ac:chgData name="Harry Beer" userId="8c8ddc965a6867a4" providerId="LiveId" clId="{FD553442-0CB0-4D25-A83D-0041B0DB665C}" dt="2023-10-22T12:22:35.525" v="40" actId="26606"/>
          <ac:picMkLst>
            <pc:docMk/>
            <pc:sldMk cId="1071338949" sldId="270"/>
            <ac:picMk id="4" creationId="{39AF9200-918F-4C79-7513-B1BF7BF6D209}"/>
          </ac:picMkLst>
        </pc:picChg>
        <pc:picChg chg="add">
          <ac:chgData name="Harry Beer" userId="8c8ddc965a6867a4" providerId="LiveId" clId="{FD553442-0CB0-4D25-A83D-0041B0DB665C}" dt="2023-10-22T12:23:46.755" v="48" actId="26606"/>
          <ac:picMkLst>
            <pc:docMk/>
            <pc:sldMk cId="1071338949" sldId="270"/>
            <ac:picMk id="6" creationId="{697333B6-F376-83CE-4A82-8AF02E29A510}"/>
          </ac:picMkLst>
        </pc:picChg>
        <pc:cxnChg chg="add del">
          <ac:chgData name="Harry Beer" userId="8c8ddc965a6867a4" providerId="LiveId" clId="{FD553442-0CB0-4D25-A83D-0041B0DB665C}" dt="2023-10-22T12:22:35.525" v="40" actId="26606"/>
          <ac:cxnSpMkLst>
            <pc:docMk/>
            <pc:sldMk cId="1071338949" sldId="270"/>
            <ac:cxnSpMk id="8" creationId="{249EDD1B-F94D-B4E6-ACAA-566B9A26FDE3}"/>
          </ac:cxnSpMkLst>
        </pc:cxnChg>
      </pc:sldChg>
      <pc:sldChg chg="addSp delSp modSp mod setBg">
        <pc:chgData name="Harry Beer" userId="8c8ddc965a6867a4" providerId="LiveId" clId="{FD553442-0CB0-4D25-A83D-0041B0DB665C}" dt="2023-10-22T15:37:55.363" v="910" actId="33524"/>
        <pc:sldMkLst>
          <pc:docMk/>
          <pc:sldMk cId="3697973157" sldId="271"/>
        </pc:sldMkLst>
        <pc:spChg chg="add del">
          <ac:chgData name="Harry Beer" userId="8c8ddc965a6867a4" providerId="LiveId" clId="{FD553442-0CB0-4D25-A83D-0041B0DB665C}" dt="2023-10-22T12:18:27.406" v="30" actId="26606"/>
          <ac:spMkLst>
            <pc:docMk/>
            <pc:sldMk cId="3697973157" sldId="271"/>
            <ac:spMk id="2" creationId="{0E7D582C-4706-7900-419B-65785209356C}"/>
          </ac:spMkLst>
        </pc:spChg>
        <pc:spChg chg="add del">
          <ac:chgData name="Harry Beer" userId="8c8ddc965a6867a4" providerId="LiveId" clId="{FD553442-0CB0-4D25-A83D-0041B0DB665C}" dt="2023-10-22T12:18:27.382" v="29" actId="26606"/>
          <ac:spMkLst>
            <pc:docMk/>
            <pc:sldMk cId="3697973157" sldId="271"/>
            <ac:spMk id="8" creationId="{C5278130-DFE0-457B-8698-88DF69019DDE}"/>
          </ac:spMkLst>
        </pc:spChg>
        <pc:spChg chg="add del">
          <ac:chgData name="Harry Beer" userId="8c8ddc965a6867a4" providerId="LiveId" clId="{FD553442-0CB0-4D25-A83D-0041B0DB665C}" dt="2023-10-22T12:18:27.382" v="29" actId="26606"/>
          <ac:spMkLst>
            <pc:docMk/>
            <pc:sldMk cId="3697973157" sldId="271"/>
            <ac:spMk id="10" creationId="{2F99531B-1681-4D6E-BECB-18325B33A618}"/>
          </ac:spMkLst>
        </pc:spChg>
        <pc:spChg chg="add del">
          <ac:chgData name="Harry Beer" userId="8c8ddc965a6867a4" providerId="LiveId" clId="{FD553442-0CB0-4D25-A83D-0041B0DB665C}" dt="2023-10-22T12:18:27.382" v="29" actId="26606"/>
          <ac:spMkLst>
            <pc:docMk/>
            <pc:sldMk cId="3697973157" sldId="271"/>
            <ac:spMk id="12" creationId="{20344094-430A-400B-804B-910E696A1A90}"/>
          </ac:spMkLst>
        </pc:spChg>
        <pc:spChg chg="add del">
          <ac:chgData name="Harry Beer" userId="8c8ddc965a6867a4" providerId="LiveId" clId="{FD553442-0CB0-4D25-A83D-0041B0DB665C}" dt="2023-10-22T12:18:27.382" v="29" actId="26606"/>
          <ac:spMkLst>
            <pc:docMk/>
            <pc:sldMk cId="3697973157" sldId="271"/>
            <ac:spMk id="14" creationId="{453C67DF-7782-4E57-AB9B-F1B4811AD8FE}"/>
          </ac:spMkLst>
        </pc:spChg>
        <pc:spChg chg="add del">
          <ac:chgData name="Harry Beer" userId="8c8ddc965a6867a4" providerId="LiveId" clId="{FD553442-0CB0-4D25-A83D-0041B0DB665C}" dt="2023-10-22T12:34:02.225" v="131" actId="26606"/>
          <ac:spMkLst>
            <pc:docMk/>
            <pc:sldMk cId="3697973157" sldId="271"/>
            <ac:spMk id="20" creationId="{B210AC1D-4063-4C6E-9528-FA9C4C0C18E6}"/>
          </ac:spMkLst>
        </pc:spChg>
        <pc:spChg chg="add del">
          <ac:chgData name="Harry Beer" userId="8c8ddc965a6867a4" providerId="LiveId" clId="{FD553442-0CB0-4D25-A83D-0041B0DB665C}" dt="2023-10-22T12:34:02.225" v="131" actId="26606"/>
          <ac:spMkLst>
            <pc:docMk/>
            <pc:sldMk cId="3697973157" sldId="271"/>
            <ac:spMk id="21" creationId="{02F8C595-E68C-4306-AED8-DC7826A0A506}"/>
          </ac:spMkLst>
        </pc:spChg>
        <pc:spChg chg="add mod">
          <ac:chgData name="Harry Beer" userId="8c8ddc965a6867a4" providerId="LiveId" clId="{FD553442-0CB0-4D25-A83D-0041B0DB665C}" dt="2023-10-22T15:37:55.363" v="910" actId="33524"/>
          <ac:spMkLst>
            <pc:docMk/>
            <pc:sldMk cId="3697973157" sldId="271"/>
            <ac:spMk id="23" creationId="{0E7D582C-4706-7900-419B-65785209356C}"/>
          </ac:spMkLst>
        </pc:spChg>
        <pc:spChg chg="add del">
          <ac:chgData name="Harry Beer" userId="8c8ddc965a6867a4" providerId="LiveId" clId="{FD553442-0CB0-4D25-A83D-0041B0DB665C}" dt="2023-10-22T12:34:02.201" v="130" actId="26606"/>
          <ac:spMkLst>
            <pc:docMk/>
            <pc:sldMk cId="3697973157" sldId="271"/>
            <ac:spMk id="28" creationId="{79BB35BC-D5C2-4C8B-A22A-A71E6191913B}"/>
          </ac:spMkLst>
        </pc:spChg>
        <pc:spChg chg="add">
          <ac:chgData name="Harry Beer" userId="8c8ddc965a6867a4" providerId="LiveId" clId="{FD553442-0CB0-4D25-A83D-0041B0DB665C}" dt="2023-10-22T12:34:02.225" v="131" actId="26606"/>
          <ac:spMkLst>
            <pc:docMk/>
            <pc:sldMk cId="3697973157" sldId="271"/>
            <ac:spMk id="30" creationId="{3FCFB1DE-0B7E-48CC-BA90-B2AB0889F9D6}"/>
          </ac:spMkLst>
        </pc:spChg>
        <pc:spChg chg="add">
          <ac:chgData name="Harry Beer" userId="8c8ddc965a6867a4" providerId="LiveId" clId="{FD553442-0CB0-4D25-A83D-0041B0DB665C}" dt="2023-10-22T12:34:02.225" v="131" actId="26606"/>
          <ac:spMkLst>
            <pc:docMk/>
            <pc:sldMk cId="3697973157" sldId="271"/>
            <ac:spMk id="31" creationId="{2C61293E-6EBE-43EF-A52C-9BEBFD7679D4}"/>
          </ac:spMkLst>
        </pc:spChg>
        <pc:graphicFrameChg chg="add del">
          <ac:chgData name="Harry Beer" userId="8c8ddc965a6867a4" providerId="LiveId" clId="{FD553442-0CB0-4D25-A83D-0041B0DB665C}" dt="2023-10-22T12:18:27.382" v="29" actId="26606"/>
          <ac:graphicFrameMkLst>
            <pc:docMk/>
            <pc:sldMk cId="3697973157" sldId="271"/>
            <ac:graphicFrameMk id="4" creationId="{24210A5C-6FD9-8063-BC3B-7851F9A1D451}"/>
          </ac:graphicFrameMkLst>
        </pc:graphicFrameChg>
        <pc:picChg chg="add mod">
          <ac:chgData name="Harry Beer" userId="8c8ddc965a6867a4" providerId="LiveId" clId="{FD553442-0CB0-4D25-A83D-0041B0DB665C}" dt="2023-10-22T12:34:02.225" v="131" actId="26606"/>
          <ac:picMkLst>
            <pc:docMk/>
            <pc:sldMk cId="3697973157" sldId="271"/>
            <ac:picMk id="22" creationId="{107655F2-0F73-8AEC-5A76-C81751B6C46F}"/>
          </ac:picMkLst>
        </pc:picChg>
        <pc:cxnChg chg="add del">
          <ac:chgData name="Harry Beer" userId="8c8ddc965a6867a4" providerId="LiveId" clId="{FD553442-0CB0-4D25-A83D-0041B0DB665C}" dt="2023-10-22T12:18:27.382" v="29" actId="26606"/>
          <ac:cxnSpMkLst>
            <pc:docMk/>
            <pc:sldMk cId="3697973157" sldId="271"/>
            <ac:cxnSpMk id="16" creationId="{B03A5AE3-BD30-455C-842B-7626C8BEF097}"/>
          </ac:cxnSpMkLst>
        </pc:cxnChg>
        <pc:cxnChg chg="add del">
          <ac:chgData name="Harry Beer" userId="8c8ddc965a6867a4" providerId="LiveId" clId="{FD553442-0CB0-4D25-A83D-0041B0DB665C}" dt="2023-10-22T12:18:27.382" v="29" actId="26606"/>
          <ac:cxnSpMkLst>
            <pc:docMk/>
            <pc:sldMk cId="3697973157" sldId="271"/>
            <ac:cxnSpMk id="18" creationId="{2DBECAA5-1F2D-470D-875C-8F2C2CA3E54B}"/>
          </ac:cxnSpMkLst>
        </pc:cxnChg>
      </pc:sldChg>
      <pc:sldChg chg="addSp delSp modSp mod setBg">
        <pc:chgData name="Harry Beer" userId="8c8ddc965a6867a4" providerId="LiveId" clId="{FD553442-0CB0-4D25-A83D-0041B0DB665C}" dt="2023-10-22T12:56:27.770" v="757" actId="113"/>
        <pc:sldMkLst>
          <pc:docMk/>
          <pc:sldMk cId="1349749284" sldId="272"/>
        </pc:sldMkLst>
        <pc:spChg chg="mod">
          <ac:chgData name="Harry Beer" userId="8c8ddc965a6867a4" providerId="LiveId" clId="{FD553442-0CB0-4D25-A83D-0041B0DB665C}" dt="2023-10-22T12:56:27.770" v="757" actId="113"/>
          <ac:spMkLst>
            <pc:docMk/>
            <pc:sldMk cId="1349749284" sldId="272"/>
            <ac:spMk id="2" creationId="{D66D2581-9FBA-43BC-0DB3-45BC80FF04CB}"/>
          </ac:spMkLst>
        </pc:spChg>
        <pc:spChg chg="add del">
          <ac:chgData name="Harry Beer" userId="8c8ddc965a6867a4" providerId="LiveId" clId="{FD553442-0CB0-4D25-A83D-0041B0DB665C}" dt="2023-10-22T12:24:22.652" v="50" actId="26606"/>
          <ac:spMkLst>
            <pc:docMk/>
            <pc:sldMk cId="1349749284" sldId="272"/>
            <ac:spMk id="8" creationId="{8930EBA3-4D2E-42E8-B828-834555328D85}"/>
          </ac:spMkLst>
        </pc:spChg>
        <pc:spChg chg="add del">
          <ac:chgData name="Harry Beer" userId="8c8ddc965a6867a4" providerId="LiveId" clId="{FD553442-0CB0-4D25-A83D-0041B0DB665C}" dt="2023-10-22T12:24:22.652" v="50" actId="26606"/>
          <ac:spMkLst>
            <pc:docMk/>
            <pc:sldMk cId="1349749284" sldId="272"/>
            <ac:spMk id="10" creationId="{E58B2195-5055-402F-A3E7-53FF0E4980C3}"/>
          </ac:spMkLst>
        </pc:spChg>
        <pc:spChg chg="add del">
          <ac:chgData name="Harry Beer" userId="8c8ddc965a6867a4" providerId="LiveId" clId="{FD553442-0CB0-4D25-A83D-0041B0DB665C}" dt="2023-10-22T12:24:22.652" v="50" actId="26606"/>
          <ac:spMkLst>
            <pc:docMk/>
            <pc:sldMk cId="1349749284" sldId="272"/>
            <ac:spMk id="12" creationId="{528AA953-F4F9-4DC5-97C7-491F4AF937DC}"/>
          </ac:spMkLst>
        </pc:spChg>
        <pc:spChg chg="add">
          <ac:chgData name="Harry Beer" userId="8c8ddc965a6867a4" providerId="LiveId" clId="{FD553442-0CB0-4D25-A83D-0041B0DB665C}" dt="2023-10-22T12:24:22.673" v="51" actId="26606"/>
          <ac:spMkLst>
            <pc:docMk/>
            <pc:sldMk cId="1349749284" sldId="272"/>
            <ac:spMk id="14" creationId="{2CAD20A5-B9BF-4C29-B1C0-882CF36B433A}"/>
          </ac:spMkLst>
        </pc:spChg>
        <pc:spChg chg="add">
          <ac:chgData name="Harry Beer" userId="8c8ddc965a6867a4" providerId="LiveId" clId="{FD553442-0CB0-4D25-A83D-0041B0DB665C}" dt="2023-10-22T12:24:22.673" v="51" actId="26606"/>
          <ac:spMkLst>
            <pc:docMk/>
            <pc:sldMk cId="1349749284" sldId="272"/>
            <ac:spMk id="16" creationId="{7283847B-B7B4-4D47-875A-C45ADEF4C2C9}"/>
          </ac:spMkLst>
        </pc:spChg>
        <pc:picChg chg="add del">
          <ac:chgData name="Harry Beer" userId="8c8ddc965a6867a4" providerId="LiveId" clId="{FD553442-0CB0-4D25-A83D-0041B0DB665C}" dt="2023-10-22T12:24:22.652" v="50" actId="26606"/>
          <ac:picMkLst>
            <pc:docMk/>
            <pc:sldMk cId="1349749284" sldId="272"/>
            <ac:picMk id="4" creationId="{58AFEAD2-64A3-9525-88AC-2707433F7979}"/>
          </ac:picMkLst>
        </pc:picChg>
        <pc:picChg chg="add">
          <ac:chgData name="Harry Beer" userId="8c8ddc965a6867a4" providerId="LiveId" clId="{FD553442-0CB0-4D25-A83D-0041B0DB665C}" dt="2023-10-22T12:24:22.673" v="51" actId="26606"/>
          <ac:picMkLst>
            <pc:docMk/>
            <pc:sldMk cId="1349749284" sldId="272"/>
            <ac:picMk id="15" creationId="{6E8E03F3-B8DB-83E3-8450-971AC1DA6BF9}"/>
          </ac:picMkLst>
        </pc:picChg>
      </pc:sldChg>
      <pc:sldChg chg="modSp mod">
        <pc:chgData name="Harry Beer" userId="8c8ddc965a6867a4" providerId="LiveId" clId="{FD553442-0CB0-4D25-A83D-0041B0DB665C}" dt="2023-10-22T13:14:36.369" v="869" actId="20577"/>
        <pc:sldMkLst>
          <pc:docMk/>
          <pc:sldMk cId="3106441563" sldId="273"/>
        </pc:sldMkLst>
        <pc:spChg chg="mod">
          <ac:chgData name="Harry Beer" userId="8c8ddc965a6867a4" providerId="LiveId" clId="{FD553442-0CB0-4D25-A83D-0041B0DB665C}" dt="2023-10-22T13:14:36.369" v="869" actId="20577"/>
          <ac:spMkLst>
            <pc:docMk/>
            <pc:sldMk cId="3106441563" sldId="273"/>
            <ac:spMk id="3" creationId="{8D2871F8-6F49-121B-C407-9890720DB2BD}"/>
          </ac:spMkLst>
        </pc:spChg>
      </pc:sldChg>
      <pc:sldChg chg="addSp delSp modSp mod setBg">
        <pc:chgData name="Harry Beer" userId="8c8ddc965a6867a4" providerId="LiveId" clId="{FD553442-0CB0-4D25-A83D-0041B0DB665C}" dt="2023-10-22T15:38:59.370" v="916" actId="1076"/>
        <pc:sldMkLst>
          <pc:docMk/>
          <pc:sldMk cId="1015879100" sldId="274"/>
        </pc:sldMkLst>
        <pc:spChg chg="add del">
          <ac:chgData name="Harry Beer" userId="8c8ddc965a6867a4" providerId="LiveId" clId="{FD553442-0CB0-4D25-A83D-0041B0DB665C}" dt="2023-10-22T12:19:55.782" v="34" actId="26606"/>
          <ac:spMkLst>
            <pc:docMk/>
            <pc:sldMk cId="1015879100" sldId="274"/>
            <ac:spMk id="2" creationId="{BCD37682-4423-27E8-2480-46E7883A8A27}"/>
          </ac:spMkLst>
        </pc:spChg>
        <pc:spChg chg="add mod">
          <ac:chgData name="Harry Beer" userId="8c8ddc965a6867a4" providerId="LiveId" clId="{FD553442-0CB0-4D25-A83D-0041B0DB665C}" dt="2023-10-22T15:38:59.370" v="916" actId="1076"/>
          <ac:spMkLst>
            <pc:docMk/>
            <pc:sldMk cId="1015879100" sldId="274"/>
            <ac:spMk id="3" creationId="{81A82B31-2473-2FF7-D3C2-D2E0230CCA81}"/>
          </ac:spMkLst>
        </pc:spChg>
        <pc:spChg chg="add del">
          <ac:chgData name="Harry Beer" userId="8c8ddc965a6867a4" providerId="LiveId" clId="{FD553442-0CB0-4D25-A83D-0041B0DB665C}" dt="2023-10-22T12:19:55.754" v="33" actId="26606"/>
          <ac:spMkLst>
            <pc:docMk/>
            <pc:sldMk cId="1015879100" sldId="274"/>
            <ac:spMk id="8" creationId="{35DB3719-6FDC-4E5D-891D-FF40B7300F64}"/>
          </ac:spMkLst>
        </pc:spChg>
        <pc:spChg chg="add del">
          <ac:chgData name="Harry Beer" userId="8c8ddc965a6867a4" providerId="LiveId" clId="{FD553442-0CB0-4D25-A83D-0041B0DB665C}" dt="2023-10-22T12:19:55.754" v="33" actId="26606"/>
          <ac:spMkLst>
            <pc:docMk/>
            <pc:sldMk cId="1015879100" sldId="274"/>
            <ac:spMk id="10" creationId="{E0CBAC23-2E3F-4A90-BA59-F8299F6A5439}"/>
          </ac:spMkLst>
        </pc:spChg>
        <pc:spChg chg="add">
          <ac:chgData name="Harry Beer" userId="8c8ddc965a6867a4" providerId="LiveId" clId="{FD553442-0CB0-4D25-A83D-0041B0DB665C}" dt="2023-10-22T12:19:55.782" v="34" actId="26606"/>
          <ac:spMkLst>
            <pc:docMk/>
            <pc:sldMk cId="1015879100" sldId="274"/>
            <ac:spMk id="12" creationId="{F13C74B1-5B17-4795-BED0-7140497B445A}"/>
          </ac:spMkLst>
        </pc:spChg>
        <pc:spChg chg="add">
          <ac:chgData name="Harry Beer" userId="8c8ddc965a6867a4" providerId="LiveId" clId="{FD553442-0CB0-4D25-A83D-0041B0DB665C}" dt="2023-10-22T12:19:55.782" v="34" actId="26606"/>
          <ac:spMkLst>
            <pc:docMk/>
            <pc:sldMk cId="1015879100" sldId="274"/>
            <ac:spMk id="13" creationId="{D4974D33-8DC5-464E-8C6D-BE58F0669C17}"/>
          </ac:spMkLst>
        </pc:spChg>
        <pc:spChg chg="add mod">
          <ac:chgData name="Harry Beer" userId="8c8ddc965a6867a4" providerId="LiveId" clId="{FD553442-0CB0-4D25-A83D-0041B0DB665C}" dt="2023-10-22T15:38:44.243" v="914" actId="1076"/>
          <ac:spMkLst>
            <pc:docMk/>
            <pc:sldMk cId="1015879100" sldId="274"/>
            <ac:spMk id="14" creationId="{BCD37682-4423-27E8-2480-46E7883A8A27}"/>
          </ac:spMkLst>
        </pc:spChg>
        <pc:graphicFrameChg chg="add del">
          <ac:chgData name="Harry Beer" userId="8c8ddc965a6867a4" providerId="LiveId" clId="{FD553442-0CB0-4D25-A83D-0041B0DB665C}" dt="2023-10-22T12:19:55.754" v="33" actId="26606"/>
          <ac:graphicFrameMkLst>
            <pc:docMk/>
            <pc:sldMk cId="1015879100" sldId="274"/>
            <ac:graphicFrameMk id="4" creationId="{C52EC632-9ABB-FD0C-C9F8-5B30272322FA}"/>
          </ac:graphicFrameMkLst>
        </pc:graphicFrameChg>
        <pc:picChg chg="add mod">
          <ac:chgData name="Harry Beer" userId="8c8ddc965a6867a4" providerId="LiveId" clId="{FD553442-0CB0-4D25-A83D-0041B0DB665C}" dt="2023-10-22T15:38:51.315" v="915" actId="1076"/>
          <ac:picMkLst>
            <pc:docMk/>
            <pc:sldMk cId="1015879100" sldId="274"/>
            <ac:picMk id="15" creationId="{F0A78A02-6941-A6D1-F516-91D0441303E5}"/>
          </ac:picMkLst>
        </pc:picChg>
      </pc:sldChg>
      <pc:sldChg chg="modSp del mod">
        <pc:chgData name="Harry Beer" userId="8c8ddc965a6867a4" providerId="LiveId" clId="{FD553442-0CB0-4D25-A83D-0041B0DB665C}" dt="2023-10-22T13:13:40.516" v="862" actId="2696"/>
        <pc:sldMkLst>
          <pc:docMk/>
          <pc:sldMk cId="102953516" sldId="275"/>
        </pc:sldMkLst>
        <pc:spChg chg="mod">
          <ac:chgData name="Harry Beer" userId="8c8ddc965a6867a4" providerId="LiveId" clId="{FD553442-0CB0-4D25-A83D-0041B0DB665C}" dt="2023-10-22T13:12:41.448" v="858" actId="14100"/>
          <ac:spMkLst>
            <pc:docMk/>
            <pc:sldMk cId="102953516" sldId="275"/>
            <ac:spMk id="2" creationId="{D1F0CCFF-C48C-1F4E-8973-E597ED42CBC0}"/>
          </ac:spMkLst>
        </pc:spChg>
      </pc:sldChg>
    </pc:docChg>
  </pc:docChgLst>
  <pc:docChgLst>
    <pc:chgData name="Harry Beer" userId="8c8ddc965a6867a4" providerId="LiveId" clId="{64A9B06C-803A-47EC-973D-72AA762E9D59}"/>
    <pc:docChg chg="undo custSel addSld delSld modSld sldOrd">
      <pc:chgData name="Harry Beer" userId="8c8ddc965a6867a4" providerId="LiveId" clId="{64A9B06C-803A-47EC-973D-72AA762E9D59}" dt="2023-10-22T12:00:44.332" v="4580" actId="115"/>
      <pc:docMkLst>
        <pc:docMk/>
      </pc:docMkLst>
      <pc:sldChg chg="addSp delSp modSp mod">
        <pc:chgData name="Harry Beer" userId="8c8ddc965a6867a4" providerId="LiveId" clId="{64A9B06C-803A-47EC-973D-72AA762E9D59}" dt="2023-10-18T13:43:56.002" v="4027" actId="1076"/>
        <pc:sldMkLst>
          <pc:docMk/>
          <pc:sldMk cId="109857222" sldId="256"/>
        </pc:sldMkLst>
        <pc:spChg chg="mod">
          <ac:chgData name="Harry Beer" userId="8c8ddc965a6867a4" providerId="LiveId" clId="{64A9B06C-803A-47EC-973D-72AA762E9D59}" dt="2023-10-13T14:04:20.429" v="23" actId="20577"/>
          <ac:spMkLst>
            <pc:docMk/>
            <pc:sldMk cId="109857222" sldId="256"/>
            <ac:spMk id="2" creationId="{00000000-0000-0000-0000-000000000000}"/>
          </ac:spMkLst>
        </pc:spChg>
        <pc:spChg chg="mod">
          <ac:chgData name="Harry Beer" userId="8c8ddc965a6867a4" providerId="LiveId" clId="{64A9B06C-803A-47EC-973D-72AA762E9D59}" dt="2023-10-18T13:43:56.002" v="4027" actId="1076"/>
          <ac:spMkLst>
            <pc:docMk/>
            <pc:sldMk cId="109857222" sldId="256"/>
            <ac:spMk id="3" creationId="{00000000-0000-0000-0000-000000000000}"/>
          </ac:spMkLst>
        </pc:spChg>
        <pc:spChg chg="add mod">
          <ac:chgData name="Harry Beer" userId="8c8ddc965a6867a4" providerId="LiveId" clId="{64A9B06C-803A-47EC-973D-72AA762E9D59}" dt="2023-10-18T13:43:33.072" v="4026" actId="122"/>
          <ac:spMkLst>
            <pc:docMk/>
            <pc:sldMk cId="109857222" sldId="256"/>
            <ac:spMk id="7" creationId="{5BEE835F-A65D-A2C9-FE99-D7B75EFDD00B}"/>
          </ac:spMkLst>
        </pc:spChg>
        <pc:picChg chg="add mod">
          <ac:chgData name="Harry Beer" userId="8c8ddc965a6867a4" providerId="LiveId" clId="{64A9B06C-803A-47EC-973D-72AA762E9D59}" dt="2023-10-13T14:04:37.498" v="24"/>
          <ac:picMkLst>
            <pc:docMk/>
            <pc:sldMk cId="109857222" sldId="256"/>
            <ac:picMk id="4" creationId="{B4DAA633-61E6-1398-99D2-CE2C360C1906}"/>
          </ac:picMkLst>
        </pc:picChg>
        <pc:picChg chg="add del mod">
          <ac:chgData name="Harry Beer" userId="8c8ddc965a6867a4" providerId="LiveId" clId="{64A9B06C-803A-47EC-973D-72AA762E9D59}" dt="2023-10-13T14:04:54.024" v="28"/>
          <ac:picMkLst>
            <pc:docMk/>
            <pc:sldMk cId="109857222" sldId="256"/>
            <ac:picMk id="5" creationId="{B50863DB-E989-DF6B-1CF4-4E0D49D688BA}"/>
          </ac:picMkLst>
        </pc:picChg>
      </pc:sldChg>
      <pc:sldChg chg="addSp delSp modSp new mod">
        <pc:chgData name="Harry Beer" userId="8c8ddc965a6867a4" providerId="LiveId" clId="{64A9B06C-803A-47EC-973D-72AA762E9D59}" dt="2023-10-22T11:47:33.196" v="4545" actId="20577"/>
        <pc:sldMkLst>
          <pc:docMk/>
          <pc:sldMk cId="2222130187" sldId="257"/>
        </pc:sldMkLst>
        <pc:spChg chg="add mod">
          <ac:chgData name="Harry Beer" userId="8c8ddc965a6867a4" providerId="LiveId" clId="{64A9B06C-803A-47EC-973D-72AA762E9D59}" dt="2023-10-22T11:47:33.196" v="4545" actId="20577"/>
          <ac:spMkLst>
            <pc:docMk/>
            <pc:sldMk cId="2222130187" sldId="257"/>
            <ac:spMk id="2" creationId="{B18EE379-6BB4-DC28-6E49-9643818E9A17}"/>
          </ac:spMkLst>
        </pc:spChg>
        <pc:spChg chg="add del mod">
          <ac:chgData name="Harry Beer" userId="8c8ddc965a6867a4" providerId="LiveId" clId="{64A9B06C-803A-47EC-973D-72AA762E9D59}" dt="2023-10-13T14:53:43.893" v="151"/>
          <ac:spMkLst>
            <pc:docMk/>
            <pc:sldMk cId="2222130187" sldId="257"/>
            <ac:spMk id="3" creationId="{90AFC074-20A1-DB40-8C32-41588266C18F}"/>
          </ac:spMkLst>
        </pc:spChg>
        <pc:spChg chg="add mod">
          <ac:chgData name="Harry Beer" userId="8c8ddc965a6867a4" providerId="LiveId" clId="{64A9B06C-803A-47EC-973D-72AA762E9D59}" dt="2023-10-13T15:02:45.694" v="335" actId="1076"/>
          <ac:spMkLst>
            <pc:docMk/>
            <pc:sldMk cId="2222130187" sldId="257"/>
            <ac:spMk id="4" creationId="{8564F30C-4B34-C4CE-5035-7FE4B54CC22F}"/>
          </ac:spMkLst>
        </pc:spChg>
        <pc:spChg chg="add mod">
          <ac:chgData name="Harry Beer" userId="8c8ddc965a6867a4" providerId="LiveId" clId="{64A9B06C-803A-47EC-973D-72AA762E9D59}" dt="2023-10-14T08:42:48.802" v="2375" actId="1076"/>
          <ac:spMkLst>
            <pc:docMk/>
            <pc:sldMk cId="2222130187" sldId="257"/>
            <ac:spMk id="5" creationId="{1F7710A6-67BF-519A-6845-BC4AAD8223DD}"/>
          </ac:spMkLst>
        </pc:spChg>
        <pc:spChg chg="add del mod">
          <ac:chgData name="Harry Beer" userId="8c8ddc965a6867a4" providerId="LiveId" clId="{64A9B06C-803A-47EC-973D-72AA762E9D59}" dt="2023-10-13T14:58:56.172" v="295" actId="767"/>
          <ac:spMkLst>
            <pc:docMk/>
            <pc:sldMk cId="2222130187" sldId="257"/>
            <ac:spMk id="6" creationId="{30869344-1B73-4831-23D6-C825D26381E1}"/>
          </ac:spMkLst>
        </pc:spChg>
      </pc:sldChg>
      <pc:sldChg chg="addSp delSp modSp new mod">
        <pc:chgData name="Harry Beer" userId="8c8ddc965a6867a4" providerId="LiveId" clId="{64A9B06C-803A-47EC-973D-72AA762E9D59}" dt="2023-10-22T11:48:44.168" v="4553" actId="113"/>
        <pc:sldMkLst>
          <pc:docMk/>
          <pc:sldMk cId="3711227616" sldId="258"/>
        </pc:sldMkLst>
        <pc:spChg chg="add del mod">
          <ac:chgData name="Harry Beer" userId="8c8ddc965a6867a4" providerId="LiveId" clId="{64A9B06C-803A-47EC-973D-72AA762E9D59}" dt="2023-10-13T14:57:13.254" v="263"/>
          <ac:spMkLst>
            <pc:docMk/>
            <pc:sldMk cId="3711227616" sldId="258"/>
            <ac:spMk id="2" creationId="{D332E59C-5597-5159-39BA-5C653E2140B5}"/>
          </ac:spMkLst>
        </pc:spChg>
        <pc:spChg chg="add mod">
          <ac:chgData name="Harry Beer" userId="8c8ddc965a6867a4" providerId="LiveId" clId="{64A9B06C-803A-47EC-973D-72AA762E9D59}" dt="2023-10-14T08:35:24.468" v="2349" actId="313"/>
          <ac:spMkLst>
            <pc:docMk/>
            <pc:sldMk cId="3711227616" sldId="258"/>
            <ac:spMk id="3" creationId="{5D1BCD8D-11C1-F8A4-7A32-293CC6F95F2F}"/>
          </ac:spMkLst>
        </pc:spChg>
        <pc:spChg chg="add mod">
          <ac:chgData name="Harry Beer" userId="8c8ddc965a6867a4" providerId="LiveId" clId="{64A9B06C-803A-47EC-973D-72AA762E9D59}" dt="2023-10-22T11:48:44.168" v="4553" actId="113"/>
          <ac:spMkLst>
            <pc:docMk/>
            <pc:sldMk cId="3711227616" sldId="258"/>
            <ac:spMk id="4" creationId="{6E927DA8-69C0-705E-6B73-2CCA9C8CCD9E}"/>
          </ac:spMkLst>
        </pc:spChg>
      </pc:sldChg>
      <pc:sldChg chg="addSp modSp new mod">
        <pc:chgData name="Harry Beer" userId="8c8ddc965a6867a4" providerId="LiveId" clId="{64A9B06C-803A-47EC-973D-72AA762E9D59}" dt="2023-10-22T12:00:30.713" v="4576" actId="115"/>
        <pc:sldMkLst>
          <pc:docMk/>
          <pc:sldMk cId="2264015757" sldId="259"/>
        </pc:sldMkLst>
        <pc:spChg chg="add mod">
          <ac:chgData name="Harry Beer" userId="8c8ddc965a6867a4" providerId="LiveId" clId="{64A9B06C-803A-47EC-973D-72AA762E9D59}" dt="2023-10-22T12:00:30.713" v="4576" actId="115"/>
          <ac:spMkLst>
            <pc:docMk/>
            <pc:sldMk cId="2264015757" sldId="259"/>
            <ac:spMk id="2" creationId="{E474BDE9-6AC4-2B78-7C60-79FA46BEEE3E}"/>
          </ac:spMkLst>
        </pc:spChg>
      </pc:sldChg>
      <pc:sldChg chg="addSp modSp new del mod">
        <pc:chgData name="Harry Beer" userId="8c8ddc965a6867a4" providerId="LiveId" clId="{64A9B06C-803A-47EC-973D-72AA762E9D59}" dt="2023-10-17T11:59:25.323" v="3845" actId="2696"/>
        <pc:sldMkLst>
          <pc:docMk/>
          <pc:sldMk cId="1851291097" sldId="260"/>
        </pc:sldMkLst>
        <pc:spChg chg="add mod">
          <ac:chgData name="Harry Beer" userId="8c8ddc965a6867a4" providerId="LiveId" clId="{64A9B06C-803A-47EC-973D-72AA762E9D59}" dt="2023-10-13T15:30:58.776" v="796" actId="20577"/>
          <ac:spMkLst>
            <pc:docMk/>
            <pc:sldMk cId="1851291097" sldId="260"/>
            <ac:spMk id="2" creationId="{44F3FDC4-5093-27EC-8CA5-0A552D475443}"/>
          </ac:spMkLst>
        </pc:spChg>
      </pc:sldChg>
      <pc:sldChg chg="addSp delSp modSp new mod">
        <pc:chgData name="Harry Beer" userId="8c8ddc965a6867a4" providerId="LiveId" clId="{64A9B06C-803A-47EC-973D-72AA762E9D59}" dt="2023-10-22T11:48:53.704" v="4554" actId="403"/>
        <pc:sldMkLst>
          <pc:docMk/>
          <pc:sldMk cId="2447461300" sldId="261"/>
        </pc:sldMkLst>
        <pc:spChg chg="add mod">
          <ac:chgData name="Harry Beer" userId="8c8ddc965a6867a4" providerId="LiveId" clId="{64A9B06C-803A-47EC-973D-72AA762E9D59}" dt="2023-10-22T11:48:53.704" v="4554" actId="403"/>
          <ac:spMkLst>
            <pc:docMk/>
            <pc:sldMk cId="2447461300" sldId="261"/>
            <ac:spMk id="2" creationId="{43907CB4-42BC-93AB-A405-E2FCEF046F42}"/>
          </ac:spMkLst>
        </pc:spChg>
        <pc:spChg chg="add del mod">
          <ac:chgData name="Harry Beer" userId="8c8ddc965a6867a4" providerId="LiveId" clId="{64A9B06C-803A-47EC-973D-72AA762E9D59}" dt="2023-10-20T14:11:29.587" v="4328"/>
          <ac:spMkLst>
            <pc:docMk/>
            <pc:sldMk cId="2447461300" sldId="261"/>
            <ac:spMk id="3" creationId="{EDECB50E-955E-7B7C-55EC-BA40BC7833E4}"/>
          </ac:spMkLst>
        </pc:spChg>
        <pc:spChg chg="add mod">
          <ac:chgData name="Harry Beer" userId="8c8ddc965a6867a4" providerId="LiveId" clId="{64A9B06C-803A-47EC-973D-72AA762E9D59}" dt="2023-10-22T11:48:15.708" v="4548" actId="1076"/>
          <ac:spMkLst>
            <pc:docMk/>
            <pc:sldMk cId="2447461300" sldId="261"/>
            <ac:spMk id="4" creationId="{1AAAC27E-84DF-9988-908D-D18C5C2D3DE9}"/>
          </ac:spMkLst>
        </pc:spChg>
        <pc:spChg chg="add mod">
          <ac:chgData name="Harry Beer" userId="8c8ddc965a6867a4" providerId="LiveId" clId="{64A9B06C-803A-47EC-973D-72AA762E9D59}" dt="2023-10-20T14:17:43.043" v="4330" actId="1076"/>
          <ac:spMkLst>
            <pc:docMk/>
            <pc:sldMk cId="2447461300" sldId="261"/>
            <ac:spMk id="5" creationId="{5CA65829-20CF-0A41-BC9C-9383E9679A1D}"/>
          </ac:spMkLst>
        </pc:spChg>
        <pc:spChg chg="add mod">
          <ac:chgData name="Harry Beer" userId="8c8ddc965a6867a4" providerId="LiveId" clId="{64A9B06C-803A-47EC-973D-72AA762E9D59}" dt="2023-10-22T11:48:07.968" v="4547" actId="1076"/>
          <ac:spMkLst>
            <pc:docMk/>
            <pc:sldMk cId="2447461300" sldId="261"/>
            <ac:spMk id="6" creationId="{F69CCF22-31ED-2914-2B58-F000110F43C3}"/>
          </ac:spMkLst>
        </pc:spChg>
        <pc:spChg chg="add del mod">
          <ac:chgData name="Harry Beer" userId="8c8ddc965a6867a4" providerId="LiveId" clId="{64A9B06C-803A-47EC-973D-72AA762E9D59}" dt="2023-10-20T14:18:25.105" v="4335" actId="767"/>
          <ac:spMkLst>
            <pc:docMk/>
            <pc:sldMk cId="2447461300" sldId="261"/>
            <ac:spMk id="7" creationId="{5ECFFBEA-EE44-18DA-6D4E-E5F6740DD028}"/>
          </ac:spMkLst>
        </pc:spChg>
      </pc:sldChg>
      <pc:sldChg chg="addSp modSp new mod">
        <pc:chgData name="Harry Beer" userId="8c8ddc965a6867a4" providerId="LiveId" clId="{64A9B06C-803A-47EC-973D-72AA762E9D59}" dt="2023-10-22T11:49:07.951" v="4556" actId="403"/>
        <pc:sldMkLst>
          <pc:docMk/>
          <pc:sldMk cId="2859970716" sldId="262"/>
        </pc:sldMkLst>
        <pc:spChg chg="add mod">
          <ac:chgData name="Harry Beer" userId="8c8ddc965a6867a4" providerId="LiveId" clId="{64A9B06C-803A-47EC-973D-72AA762E9D59}" dt="2023-10-22T11:49:07.951" v="4556" actId="403"/>
          <ac:spMkLst>
            <pc:docMk/>
            <pc:sldMk cId="2859970716" sldId="262"/>
            <ac:spMk id="2" creationId="{ED99DF14-BCA3-5387-3535-28633A452DF4}"/>
          </ac:spMkLst>
        </pc:spChg>
      </pc:sldChg>
      <pc:sldChg chg="addSp modSp new mod ord">
        <pc:chgData name="Harry Beer" userId="8c8ddc965a6867a4" providerId="LiveId" clId="{64A9B06C-803A-47EC-973D-72AA762E9D59}" dt="2023-10-22T11:49:34.275" v="4559" actId="113"/>
        <pc:sldMkLst>
          <pc:docMk/>
          <pc:sldMk cId="3614114974" sldId="263"/>
        </pc:sldMkLst>
        <pc:spChg chg="add mod">
          <ac:chgData name="Harry Beer" userId="8c8ddc965a6867a4" providerId="LiveId" clId="{64A9B06C-803A-47EC-973D-72AA762E9D59}" dt="2023-10-22T11:49:34.275" v="4559" actId="113"/>
          <ac:spMkLst>
            <pc:docMk/>
            <pc:sldMk cId="3614114974" sldId="263"/>
            <ac:spMk id="2" creationId="{0CCE495D-F066-DB40-5C7D-98D51053F14B}"/>
          </ac:spMkLst>
        </pc:spChg>
      </pc:sldChg>
      <pc:sldChg chg="addSp modSp new mod">
        <pc:chgData name="Harry Beer" userId="8c8ddc965a6867a4" providerId="LiveId" clId="{64A9B06C-803A-47EC-973D-72AA762E9D59}" dt="2023-10-22T11:50:14.355" v="4566" actId="113"/>
        <pc:sldMkLst>
          <pc:docMk/>
          <pc:sldMk cId="3053931961" sldId="264"/>
        </pc:sldMkLst>
        <pc:spChg chg="add mod">
          <ac:chgData name="Harry Beer" userId="8c8ddc965a6867a4" providerId="LiveId" clId="{64A9B06C-803A-47EC-973D-72AA762E9D59}" dt="2023-10-22T11:50:14.355" v="4566" actId="113"/>
          <ac:spMkLst>
            <pc:docMk/>
            <pc:sldMk cId="3053931961" sldId="264"/>
            <ac:spMk id="2" creationId="{A4464EB3-3135-71DB-406F-1D3E6888108E}"/>
          </ac:spMkLst>
        </pc:spChg>
      </pc:sldChg>
      <pc:sldChg chg="addSp modSp new mod">
        <pc:chgData name="Harry Beer" userId="8c8ddc965a6867a4" providerId="LiveId" clId="{64A9B06C-803A-47EC-973D-72AA762E9D59}" dt="2023-10-22T11:50:24.402" v="4568" actId="113"/>
        <pc:sldMkLst>
          <pc:docMk/>
          <pc:sldMk cId="1305886097" sldId="265"/>
        </pc:sldMkLst>
        <pc:spChg chg="add mod">
          <ac:chgData name="Harry Beer" userId="8c8ddc965a6867a4" providerId="LiveId" clId="{64A9B06C-803A-47EC-973D-72AA762E9D59}" dt="2023-10-22T11:50:24.402" v="4568" actId="113"/>
          <ac:spMkLst>
            <pc:docMk/>
            <pc:sldMk cId="1305886097" sldId="265"/>
            <ac:spMk id="2" creationId="{080543A2-F5E7-E07E-0933-8D6E92BAE03D}"/>
          </ac:spMkLst>
        </pc:spChg>
      </pc:sldChg>
      <pc:sldChg chg="addSp modSp new mod ord">
        <pc:chgData name="Harry Beer" userId="8c8ddc965a6867a4" providerId="LiveId" clId="{64A9B06C-803A-47EC-973D-72AA762E9D59}" dt="2023-10-22T11:50:01.881" v="4564" actId="113"/>
        <pc:sldMkLst>
          <pc:docMk/>
          <pc:sldMk cId="3807159191" sldId="266"/>
        </pc:sldMkLst>
        <pc:spChg chg="add mod">
          <ac:chgData name="Harry Beer" userId="8c8ddc965a6867a4" providerId="LiveId" clId="{64A9B06C-803A-47EC-973D-72AA762E9D59}" dt="2023-10-22T11:50:01.881" v="4564" actId="113"/>
          <ac:spMkLst>
            <pc:docMk/>
            <pc:sldMk cId="3807159191" sldId="266"/>
            <ac:spMk id="2" creationId="{DC2991BC-88E3-2706-96E5-3A4D31E54369}"/>
          </ac:spMkLst>
        </pc:spChg>
      </pc:sldChg>
      <pc:sldChg chg="addSp modSp new del mod">
        <pc:chgData name="Harry Beer" userId="8c8ddc965a6867a4" providerId="LiveId" clId="{64A9B06C-803A-47EC-973D-72AA762E9D59}" dt="2023-10-20T13:11:33.836" v="4153" actId="2696"/>
        <pc:sldMkLst>
          <pc:docMk/>
          <pc:sldMk cId="2490591856" sldId="267"/>
        </pc:sldMkLst>
        <pc:spChg chg="add mod">
          <ac:chgData name="Harry Beer" userId="8c8ddc965a6867a4" providerId="LiveId" clId="{64A9B06C-803A-47EC-973D-72AA762E9D59}" dt="2023-10-14T08:45:33.645" v="2401" actId="403"/>
          <ac:spMkLst>
            <pc:docMk/>
            <pc:sldMk cId="2490591856" sldId="267"/>
            <ac:spMk id="2" creationId="{A652C276-57A0-2E74-A2BF-BFA3792E7932}"/>
          </ac:spMkLst>
        </pc:spChg>
      </pc:sldChg>
      <pc:sldChg chg="addSp modSp new add del mod">
        <pc:chgData name="Harry Beer" userId="8c8ddc965a6867a4" providerId="LiveId" clId="{64A9B06C-803A-47EC-973D-72AA762E9D59}" dt="2023-10-20T14:00:42.333" v="4156" actId="2696"/>
        <pc:sldMkLst>
          <pc:docMk/>
          <pc:sldMk cId="1741696559" sldId="268"/>
        </pc:sldMkLst>
        <pc:spChg chg="add mod">
          <ac:chgData name="Harry Beer" userId="8c8ddc965a6867a4" providerId="LiveId" clId="{64A9B06C-803A-47EC-973D-72AA762E9D59}" dt="2023-10-14T08:43:57.580" v="2380" actId="403"/>
          <ac:spMkLst>
            <pc:docMk/>
            <pc:sldMk cId="1741696559" sldId="268"/>
            <ac:spMk id="2" creationId="{AC7E685E-6A7C-12CB-3000-ACA56A97DC47}"/>
          </ac:spMkLst>
        </pc:spChg>
      </pc:sldChg>
      <pc:sldChg chg="addSp modSp new del mod">
        <pc:chgData name="Harry Beer" userId="8c8ddc965a6867a4" providerId="LiveId" clId="{64A9B06C-803A-47EC-973D-72AA762E9D59}" dt="2023-10-20T12:52:57.082" v="4152" actId="2696"/>
        <pc:sldMkLst>
          <pc:docMk/>
          <pc:sldMk cId="1505561912" sldId="269"/>
        </pc:sldMkLst>
        <pc:spChg chg="add mod">
          <ac:chgData name="Harry Beer" userId="8c8ddc965a6867a4" providerId="LiveId" clId="{64A9B06C-803A-47EC-973D-72AA762E9D59}" dt="2023-10-14T08:45:19.197" v="2397" actId="403"/>
          <ac:spMkLst>
            <pc:docMk/>
            <pc:sldMk cId="1505561912" sldId="269"/>
            <ac:spMk id="2" creationId="{C4D0E7DA-9EFD-F170-2221-6E28209BD4B0}"/>
          </ac:spMkLst>
        </pc:spChg>
      </pc:sldChg>
      <pc:sldChg chg="addSp modSp new mod ord">
        <pc:chgData name="Harry Beer" userId="8c8ddc965a6867a4" providerId="LiveId" clId="{64A9B06C-803A-47EC-973D-72AA762E9D59}" dt="2023-10-22T11:50:34.808" v="4570" actId="113"/>
        <pc:sldMkLst>
          <pc:docMk/>
          <pc:sldMk cId="1071338949" sldId="270"/>
        </pc:sldMkLst>
        <pc:spChg chg="add mod">
          <ac:chgData name="Harry Beer" userId="8c8ddc965a6867a4" providerId="LiveId" clId="{64A9B06C-803A-47EC-973D-72AA762E9D59}" dt="2023-10-22T11:50:34.808" v="4570" actId="113"/>
          <ac:spMkLst>
            <pc:docMk/>
            <pc:sldMk cId="1071338949" sldId="270"/>
            <ac:spMk id="2" creationId="{574DF6B6-D419-52CE-3592-E9BB3EB12A60}"/>
          </ac:spMkLst>
        </pc:spChg>
      </pc:sldChg>
      <pc:sldChg chg="addSp modSp new mod">
        <pc:chgData name="Harry Beer" userId="8c8ddc965a6867a4" providerId="LiveId" clId="{64A9B06C-803A-47EC-973D-72AA762E9D59}" dt="2023-10-22T11:49:18.146" v="4557" actId="113"/>
        <pc:sldMkLst>
          <pc:docMk/>
          <pc:sldMk cId="3697973157" sldId="271"/>
        </pc:sldMkLst>
        <pc:spChg chg="add mod">
          <ac:chgData name="Harry Beer" userId="8c8ddc965a6867a4" providerId="LiveId" clId="{64A9B06C-803A-47EC-973D-72AA762E9D59}" dt="2023-10-22T11:49:18.146" v="4557" actId="113"/>
          <ac:spMkLst>
            <pc:docMk/>
            <pc:sldMk cId="3697973157" sldId="271"/>
            <ac:spMk id="2" creationId="{0E7D582C-4706-7900-419B-65785209356C}"/>
          </ac:spMkLst>
        </pc:spChg>
      </pc:sldChg>
      <pc:sldChg chg="addSp modSp new mod">
        <pc:chgData name="Harry Beer" userId="8c8ddc965a6867a4" providerId="LiveId" clId="{64A9B06C-803A-47EC-973D-72AA762E9D59}" dt="2023-10-22T11:50:49.048" v="4572" actId="113"/>
        <pc:sldMkLst>
          <pc:docMk/>
          <pc:sldMk cId="1349749284" sldId="272"/>
        </pc:sldMkLst>
        <pc:spChg chg="add mod">
          <ac:chgData name="Harry Beer" userId="8c8ddc965a6867a4" providerId="LiveId" clId="{64A9B06C-803A-47EC-973D-72AA762E9D59}" dt="2023-10-22T11:50:49.048" v="4572" actId="113"/>
          <ac:spMkLst>
            <pc:docMk/>
            <pc:sldMk cId="1349749284" sldId="272"/>
            <ac:spMk id="2" creationId="{D66D2581-9FBA-43BC-0DB3-45BC80FF04CB}"/>
          </ac:spMkLst>
        </pc:spChg>
      </pc:sldChg>
      <pc:sldChg chg="addSp delSp modSp new mod">
        <pc:chgData name="Harry Beer" userId="8c8ddc965a6867a4" providerId="LiveId" clId="{64A9B06C-803A-47EC-973D-72AA762E9D59}" dt="2023-10-22T12:00:38.992" v="4578" actId="115"/>
        <pc:sldMkLst>
          <pc:docMk/>
          <pc:sldMk cId="3106441563" sldId="273"/>
        </pc:sldMkLst>
        <pc:spChg chg="add del mod">
          <ac:chgData name="Harry Beer" userId="8c8ddc965a6867a4" providerId="LiveId" clId="{64A9B06C-803A-47EC-973D-72AA762E9D59}" dt="2023-10-15T12:11:16.703" v="2458"/>
          <ac:spMkLst>
            <pc:docMk/>
            <pc:sldMk cId="3106441563" sldId="273"/>
            <ac:spMk id="2" creationId="{1D931A9E-9130-AFB3-5C1E-C6476DC1DD62}"/>
          </ac:spMkLst>
        </pc:spChg>
        <pc:spChg chg="add mod">
          <ac:chgData name="Harry Beer" userId="8c8ddc965a6867a4" providerId="LiveId" clId="{64A9B06C-803A-47EC-973D-72AA762E9D59}" dt="2023-10-22T12:00:38.992" v="4578" actId="115"/>
          <ac:spMkLst>
            <pc:docMk/>
            <pc:sldMk cId="3106441563" sldId="273"/>
            <ac:spMk id="3" creationId="{8D2871F8-6F49-121B-C407-9890720DB2BD}"/>
          </ac:spMkLst>
        </pc:spChg>
      </pc:sldChg>
      <pc:sldChg chg="addSp modSp new mod">
        <pc:chgData name="Harry Beer" userId="8c8ddc965a6867a4" providerId="LiveId" clId="{64A9B06C-803A-47EC-973D-72AA762E9D59}" dt="2023-10-22T11:49:50.686" v="4562" actId="14100"/>
        <pc:sldMkLst>
          <pc:docMk/>
          <pc:sldMk cId="1015879100" sldId="274"/>
        </pc:sldMkLst>
        <pc:spChg chg="add mod">
          <ac:chgData name="Harry Beer" userId="8c8ddc965a6867a4" providerId="LiveId" clId="{64A9B06C-803A-47EC-973D-72AA762E9D59}" dt="2023-10-22T11:49:50.686" v="4562" actId="14100"/>
          <ac:spMkLst>
            <pc:docMk/>
            <pc:sldMk cId="1015879100" sldId="274"/>
            <ac:spMk id="2" creationId="{BCD37682-4423-27E8-2480-46E7883A8A27}"/>
          </ac:spMkLst>
        </pc:spChg>
      </pc:sldChg>
      <pc:sldChg chg="addSp modSp new mod">
        <pc:chgData name="Harry Beer" userId="8c8ddc965a6867a4" providerId="LiveId" clId="{64A9B06C-803A-47EC-973D-72AA762E9D59}" dt="2023-10-22T12:00:44.332" v="4580" actId="115"/>
        <pc:sldMkLst>
          <pc:docMk/>
          <pc:sldMk cId="102953516" sldId="275"/>
        </pc:sldMkLst>
        <pc:spChg chg="add mod">
          <ac:chgData name="Harry Beer" userId="8c8ddc965a6867a4" providerId="LiveId" clId="{64A9B06C-803A-47EC-973D-72AA762E9D59}" dt="2023-10-22T12:00:44.332" v="4580" actId="115"/>
          <ac:spMkLst>
            <pc:docMk/>
            <pc:sldMk cId="102953516" sldId="275"/>
            <ac:spMk id="2" creationId="{D1F0CCFF-C48C-1F4E-8973-E597ED42CBC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0791ED-B6A1-49D2-B603-1A7BC96F9F5B}"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2CDD7C23-38D4-4E35-8FA5-F7830F1EA63B}">
      <dgm:prSet/>
      <dgm:spPr/>
      <dgm:t>
        <a:bodyPr/>
        <a:lstStyle/>
        <a:p>
          <a:r>
            <a:rPr lang="en-GB" b="1" dirty="0"/>
            <a:t>KEY THEMES</a:t>
          </a:r>
          <a:endParaRPr lang="en-US" dirty="0"/>
        </a:p>
      </dgm:t>
    </dgm:pt>
    <dgm:pt modelId="{D725788F-F06B-4A0C-A3B6-5CBB8F833663}" type="parTrans" cxnId="{AE9D38FA-F64B-4592-91D6-7B8EA4A6F883}">
      <dgm:prSet/>
      <dgm:spPr/>
      <dgm:t>
        <a:bodyPr/>
        <a:lstStyle/>
        <a:p>
          <a:endParaRPr lang="en-US"/>
        </a:p>
      </dgm:t>
    </dgm:pt>
    <dgm:pt modelId="{837A1CCA-9D67-4CA2-A1BA-04503D029791}" type="sibTrans" cxnId="{AE9D38FA-F64B-4592-91D6-7B8EA4A6F883}">
      <dgm:prSet/>
      <dgm:spPr/>
      <dgm:t>
        <a:bodyPr/>
        <a:lstStyle/>
        <a:p>
          <a:endParaRPr lang="en-US"/>
        </a:p>
      </dgm:t>
    </dgm:pt>
    <dgm:pt modelId="{16D17A05-6E16-4D17-A052-44C33DCE7BBE}">
      <dgm:prSet/>
      <dgm:spPr/>
      <dgm:t>
        <a:bodyPr/>
        <a:lstStyle/>
        <a:p>
          <a:r>
            <a:rPr lang="en-GB" dirty="0"/>
            <a:t>Autonomy</a:t>
          </a:r>
          <a:endParaRPr lang="en-US" dirty="0"/>
        </a:p>
      </dgm:t>
    </dgm:pt>
    <dgm:pt modelId="{6CC560F6-E1DB-49A8-81E8-161CA341DD09}" type="parTrans" cxnId="{E704F583-E91E-477A-B84C-020DD9B7DA62}">
      <dgm:prSet/>
      <dgm:spPr/>
      <dgm:t>
        <a:bodyPr/>
        <a:lstStyle/>
        <a:p>
          <a:endParaRPr lang="en-US"/>
        </a:p>
      </dgm:t>
    </dgm:pt>
    <dgm:pt modelId="{BA0C2B6B-05A3-4123-BBB8-87099FF5B677}" type="sibTrans" cxnId="{E704F583-E91E-477A-B84C-020DD9B7DA62}">
      <dgm:prSet/>
      <dgm:spPr/>
      <dgm:t>
        <a:bodyPr/>
        <a:lstStyle/>
        <a:p>
          <a:endParaRPr lang="en-US"/>
        </a:p>
      </dgm:t>
    </dgm:pt>
    <dgm:pt modelId="{97D7D9A0-7D77-4585-B27C-68BABF955A66}">
      <dgm:prSet/>
      <dgm:spPr/>
      <dgm:t>
        <a:bodyPr/>
        <a:lstStyle/>
        <a:p>
          <a:r>
            <a:rPr lang="en-GB" dirty="0"/>
            <a:t>Beneficence</a:t>
          </a:r>
          <a:endParaRPr lang="en-US" dirty="0"/>
        </a:p>
      </dgm:t>
    </dgm:pt>
    <dgm:pt modelId="{FED38AF5-F2DF-4E8D-896B-F728F712608B}" type="parTrans" cxnId="{BCCD62E9-E43B-4324-9A46-D15E9870542E}">
      <dgm:prSet/>
      <dgm:spPr/>
      <dgm:t>
        <a:bodyPr/>
        <a:lstStyle/>
        <a:p>
          <a:endParaRPr lang="en-US"/>
        </a:p>
      </dgm:t>
    </dgm:pt>
    <dgm:pt modelId="{E66F9989-6FB7-4637-9DF8-C0188F8C9173}" type="sibTrans" cxnId="{BCCD62E9-E43B-4324-9A46-D15E9870542E}">
      <dgm:prSet/>
      <dgm:spPr/>
      <dgm:t>
        <a:bodyPr/>
        <a:lstStyle/>
        <a:p>
          <a:endParaRPr lang="en-US"/>
        </a:p>
      </dgm:t>
    </dgm:pt>
    <dgm:pt modelId="{32CE305F-2660-40DD-B06B-AC920C8F1B8E}">
      <dgm:prSet/>
      <dgm:spPr/>
      <dgm:t>
        <a:bodyPr/>
        <a:lstStyle/>
        <a:p>
          <a:r>
            <a:rPr lang="en-GB"/>
            <a:t>Competence</a:t>
          </a:r>
          <a:endParaRPr lang="en-US"/>
        </a:p>
      </dgm:t>
    </dgm:pt>
    <dgm:pt modelId="{C9641A96-8A9B-467A-B6DA-6A7C10E0665F}" type="parTrans" cxnId="{0A26061C-E868-4B19-B9DA-D46D118B43C0}">
      <dgm:prSet/>
      <dgm:spPr/>
      <dgm:t>
        <a:bodyPr/>
        <a:lstStyle/>
        <a:p>
          <a:endParaRPr lang="en-US"/>
        </a:p>
      </dgm:t>
    </dgm:pt>
    <dgm:pt modelId="{57C96239-CAF9-4E2A-967B-401860BFFBB9}" type="sibTrans" cxnId="{0A26061C-E868-4B19-B9DA-D46D118B43C0}">
      <dgm:prSet/>
      <dgm:spPr/>
      <dgm:t>
        <a:bodyPr/>
        <a:lstStyle/>
        <a:p>
          <a:endParaRPr lang="en-US"/>
        </a:p>
      </dgm:t>
    </dgm:pt>
    <dgm:pt modelId="{9BE1DBAB-5A38-4FF1-BC5E-962B7B35D043}">
      <dgm:prSet/>
      <dgm:spPr/>
      <dgm:t>
        <a:bodyPr/>
        <a:lstStyle/>
        <a:p>
          <a:r>
            <a:rPr lang="en-GB" dirty="0"/>
            <a:t>Confidentiality </a:t>
          </a:r>
          <a:endParaRPr lang="en-US" dirty="0"/>
        </a:p>
      </dgm:t>
    </dgm:pt>
    <dgm:pt modelId="{2D645664-FDCB-40AF-9283-7B5275870049}" type="parTrans" cxnId="{C9EB1CAD-88B6-48BA-8561-83AA20123228}">
      <dgm:prSet/>
      <dgm:spPr/>
      <dgm:t>
        <a:bodyPr/>
        <a:lstStyle/>
        <a:p>
          <a:endParaRPr lang="en-US"/>
        </a:p>
      </dgm:t>
    </dgm:pt>
    <dgm:pt modelId="{01ED9B43-9259-4879-9D16-5C45647A8BC6}" type="sibTrans" cxnId="{C9EB1CAD-88B6-48BA-8561-83AA20123228}">
      <dgm:prSet/>
      <dgm:spPr/>
      <dgm:t>
        <a:bodyPr/>
        <a:lstStyle/>
        <a:p>
          <a:endParaRPr lang="en-US"/>
        </a:p>
      </dgm:t>
    </dgm:pt>
    <dgm:pt modelId="{FE4131F1-B141-4E22-8AFC-1C7E7D4AB2AB}">
      <dgm:prSet/>
      <dgm:spPr/>
      <dgm:t>
        <a:bodyPr/>
        <a:lstStyle/>
        <a:p>
          <a:r>
            <a:rPr lang="en-GB" dirty="0"/>
            <a:t>Integrity</a:t>
          </a:r>
          <a:endParaRPr lang="en-US" dirty="0"/>
        </a:p>
      </dgm:t>
    </dgm:pt>
    <dgm:pt modelId="{9B83C943-CCA9-4797-BD3A-BE5B1D6EDD5C}" type="parTrans" cxnId="{63E1A5E9-B8ED-4C97-B884-0E9579287F25}">
      <dgm:prSet/>
      <dgm:spPr/>
      <dgm:t>
        <a:bodyPr/>
        <a:lstStyle/>
        <a:p>
          <a:endParaRPr lang="en-US"/>
        </a:p>
      </dgm:t>
    </dgm:pt>
    <dgm:pt modelId="{52867B34-7D39-459C-ACC8-E025F82CFE4F}" type="sibTrans" cxnId="{63E1A5E9-B8ED-4C97-B884-0E9579287F25}">
      <dgm:prSet/>
      <dgm:spPr/>
      <dgm:t>
        <a:bodyPr/>
        <a:lstStyle/>
        <a:p>
          <a:endParaRPr lang="en-US"/>
        </a:p>
      </dgm:t>
    </dgm:pt>
    <dgm:pt modelId="{799AA283-AFB4-4ABA-ACCE-E5C60B093DB9}">
      <dgm:prSet/>
      <dgm:spPr/>
      <dgm:t>
        <a:bodyPr/>
        <a:lstStyle/>
        <a:p>
          <a:r>
            <a:rPr lang="en-GB"/>
            <a:t>Honesty</a:t>
          </a:r>
          <a:endParaRPr lang="en-US"/>
        </a:p>
      </dgm:t>
    </dgm:pt>
    <dgm:pt modelId="{371D48E4-D562-4D28-9D9A-09AFD83D69F8}" type="parTrans" cxnId="{4A48274B-6926-4E09-B42F-01F1AB09AA14}">
      <dgm:prSet/>
      <dgm:spPr/>
      <dgm:t>
        <a:bodyPr/>
        <a:lstStyle/>
        <a:p>
          <a:endParaRPr lang="en-US"/>
        </a:p>
      </dgm:t>
    </dgm:pt>
    <dgm:pt modelId="{41746B1F-8659-4E74-816B-A8AAF78C6B41}" type="sibTrans" cxnId="{4A48274B-6926-4E09-B42F-01F1AB09AA14}">
      <dgm:prSet/>
      <dgm:spPr/>
      <dgm:t>
        <a:bodyPr/>
        <a:lstStyle/>
        <a:p>
          <a:endParaRPr lang="en-US"/>
        </a:p>
      </dgm:t>
    </dgm:pt>
    <dgm:pt modelId="{8D2025BA-7345-4D48-9019-D7B9D761BD38}">
      <dgm:prSet/>
      <dgm:spPr/>
      <dgm:t>
        <a:bodyPr/>
        <a:lstStyle/>
        <a:p>
          <a:r>
            <a:rPr lang="en-GB"/>
            <a:t>Justice</a:t>
          </a:r>
          <a:endParaRPr lang="en-US"/>
        </a:p>
      </dgm:t>
    </dgm:pt>
    <dgm:pt modelId="{3584B74E-8B15-4F90-B4EA-62D8DF2BEB68}" type="parTrans" cxnId="{9DB4CB26-1809-4280-A9EC-ABDE12B733AD}">
      <dgm:prSet/>
      <dgm:spPr/>
      <dgm:t>
        <a:bodyPr/>
        <a:lstStyle/>
        <a:p>
          <a:endParaRPr lang="en-US"/>
        </a:p>
      </dgm:t>
    </dgm:pt>
    <dgm:pt modelId="{C8824F84-2C62-4D33-B3B2-3613C1BA40B8}" type="sibTrans" cxnId="{9DB4CB26-1809-4280-A9EC-ABDE12B733AD}">
      <dgm:prSet/>
      <dgm:spPr/>
      <dgm:t>
        <a:bodyPr/>
        <a:lstStyle/>
        <a:p>
          <a:endParaRPr lang="en-US"/>
        </a:p>
      </dgm:t>
    </dgm:pt>
    <dgm:pt modelId="{93613418-B4F2-403D-9871-0E0C16984C3C}">
      <dgm:prSet/>
      <dgm:spPr/>
      <dgm:t>
        <a:bodyPr/>
        <a:lstStyle/>
        <a:p>
          <a:r>
            <a:rPr lang="en-GB" dirty="0"/>
            <a:t>Non-Maleficence</a:t>
          </a:r>
          <a:endParaRPr lang="en-US" dirty="0"/>
        </a:p>
      </dgm:t>
    </dgm:pt>
    <dgm:pt modelId="{08A08DC3-5871-4A36-AED6-DB4BBBBCAE0F}" type="parTrans" cxnId="{C009BF8E-61F6-45E0-A6C7-BDAD3EA5C185}">
      <dgm:prSet/>
      <dgm:spPr/>
      <dgm:t>
        <a:bodyPr/>
        <a:lstStyle/>
        <a:p>
          <a:endParaRPr lang="en-US"/>
        </a:p>
      </dgm:t>
    </dgm:pt>
    <dgm:pt modelId="{15FAA860-36D2-4021-B118-B339B4458823}" type="sibTrans" cxnId="{C009BF8E-61F6-45E0-A6C7-BDAD3EA5C185}">
      <dgm:prSet/>
      <dgm:spPr/>
      <dgm:t>
        <a:bodyPr/>
        <a:lstStyle/>
        <a:p>
          <a:endParaRPr lang="en-US"/>
        </a:p>
      </dgm:t>
    </dgm:pt>
    <dgm:pt modelId="{E7F246B5-DC06-4734-9E0D-C07841344425}">
      <dgm:prSet/>
      <dgm:spPr/>
      <dgm:t>
        <a:bodyPr/>
        <a:lstStyle/>
        <a:p>
          <a:r>
            <a:rPr lang="en-GB"/>
            <a:t>Respect</a:t>
          </a:r>
          <a:endParaRPr lang="en-US"/>
        </a:p>
      </dgm:t>
    </dgm:pt>
    <dgm:pt modelId="{78DA13F6-2431-450E-888B-C76BE7F81EB7}" type="parTrans" cxnId="{0A0E205F-62F0-43FD-8810-D53BAE90DDD4}">
      <dgm:prSet/>
      <dgm:spPr/>
      <dgm:t>
        <a:bodyPr/>
        <a:lstStyle/>
        <a:p>
          <a:endParaRPr lang="en-US"/>
        </a:p>
      </dgm:t>
    </dgm:pt>
    <dgm:pt modelId="{730DF5E8-9A94-4B74-9ABD-45CC1734A834}" type="sibTrans" cxnId="{0A0E205F-62F0-43FD-8810-D53BAE90DDD4}">
      <dgm:prSet/>
      <dgm:spPr/>
      <dgm:t>
        <a:bodyPr/>
        <a:lstStyle/>
        <a:p>
          <a:endParaRPr lang="en-US"/>
        </a:p>
      </dgm:t>
    </dgm:pt>
    <dgm:pt modelId="{9631B019-4F5B-4086-A9DD-764FCE7A7FE5}">
      <dgm:prSet/>
      <dgm:spPr/>
      <dgm:t>
        <a:bodyPr/>
        <a:lstStyle/>
        <a:p>
          <a:r>
            <a:rPr lang="en-GB"/>
            <a:t>Responsibility</a:t>
          </a:r>
          <a:endParaRPr lang="en-US"/>
        </a:p>
      </dgm:t>
    </dgm:pt>
    <dgm:pt modelId="{DB463C8D-B906-4832-8B9A-927681C5E952}" type="parTrans" cxnId="{7737AAE4-A2BE-49DF-ADC1-DEEA998883F2}">
      <dgm:prSet/>
      <dgm:spPr/>
      <dgm:t>
        <a:bodyPr/>
        <a:lstStyle/>
        <a:p>
          <a:endParaRPr lang="en-US"/>
        </a:p>
      </dgm:t>
    </dgm:pt>
    <dgm:pt modelId="{7CA0E9DA-BB75-4A9A-A9A2-DA57136B0E3B}" type="sibTrans" cxnId="{7737AAE4-A2BE-49DF-ADC1-DEEA998883F2}">
      <dgm:prSet/>
      <dgm:spPr/>
      <dgm:t>
        <a:bodyPr/>
        <a:lstStyle/>
        <a:p>
          <a:endParaRPr lang="en-US"/>
        </a:p>
      </dgm:t>
    </dgm:pt>
    <dgm:pt modelId="{3A10933A-B4CB-4C81-B517-86815F52882B}">
      <dgm:prSet/>
      <dgm:spPr/>
      <dgm:t>
        <a:bodyPr/>
        <a:lstStyle/>
        <a:p>
          <a:r>
            <a:rPr lang="en-GB"/>
            <a:t>Trustworthy</a:t>
          </a:r>
          <a:endParaRPr lang="en-US"/>
        </a:p>
      </dgm:t>
    </dgm:pt>
    <dgm:pt modelId="{F0697664-04A1-4567-9EF2-0A42654D30DE}" type="parTrans" cxnId="{359CA019-1DCF-46DB-9629-EEC60145783E}">
      <dgm:prSet/>
      <dgm:spPr/>
      <dgm:t>
        <a:bodyPr/>
        <a:lstStyle/>
        <a:p>
          <a:endParaRPr lang="en-US"/>
        </a:p>
      </dgm:t>
    </dgm:pt>
    <dgm:pt modelId="{BEAC490F-44FB-4813-A535-D3860F94341F}" type="sibTrans" cxnId="{359CA019-1DCF-46DB-9629-EEC60145783E}">
      <dgm:prSet/>
      <dgm:spPr/>
      <dgm:t>
        <a:bodyPr/>
        <a:lstStyle/>
        <a:p>
          <a:endParaRPr lang="en-US"/>
        </a:p>
      </dgm:t>
    </dgm:pt>
    <dgm:pt modelId="{E2ED0D40-1D16-4B24-8A84-E6D68297D9FE}">
      <dgm:prSet/>
      <dgm:spPr/>
      <dgm:t>
        <a:bodyPr/>
        <a:lstStyle/>
        <a:p>
          <a:r>
            <a:rPr lang="en-GB"/>
            <a:t>Rigour</a:t>
          </a:r>
          <a:endParaRPr lang="en-US"/>
        </a:p>
      </dgm:t>
    </dgm:pt>
    <dgm:pt modelId="{93373AA8-CFDD-4DBE-BFAE-A6733845D939}" type="parTrans" cxnId="{1F706E91-F7BF-4BB2-B0E4-0E3A106AAC51}">
      <dgm:prSet/>
      <dgm:spPr/>
      <dgm:t>
        <a:bodyPr/>
        <a:lstStyle/>
        <a:p>
          <a:endParaRPr lang="en-US"/>
        </a:p>
      </dgm:t>
    </dgm:pt>
    <dgm:pt modelId="{4683FC1C-55EF-40C6-AFBE-D14EF0303A4C}" type="sibTrans" cxnId="{1F706E91-F7BF-4BB2-B0E4-0E3A106AAC51}">
      <dgm:prSet/>
      <dgm:spPr/>
      <dgm:t>
        <a:bodyPr/>
        <a:lstStyle/>
        <a:p>
          <a:endParaRPr lang="en-US"/>
        </a:p>
      </dgm:t>
    </dgm:pt>
    <dgm:pt modelId="{6B8E766C-535E-4C42-8227-67B89718FF7D}" type="pres">
      <dgm:prSet presAssocID="{030791ED-B6A1-49D2-B603-1A7BC96F9F5B}" presName="Name0" presStyleCnt="0">
        <dgm:presLayoutVars>
          <dgm:dir/>
          <dgm:resizeHandles val="exact"/>
        </dgm:presLayoutVars>
      </dgm:prSet>
      <dgm:spPr/>
    </dgm:pt>
    <dgm:pt modelId="{D42C86FF-CAE0-4C9E-A160-485B67F1C1B0}" type="pres">
      <dgm:prSet presAssocID="{2CDD7C23-38D4-4E35-8FA5-F7830F1EA63B}" presName="node" presStyleLbl="node1" presStyleIdx="0" presStyleCnt="13">
        <dgm:presLayoutVars>
          <dgm:bulletEnabled val="1"/>
        </dgm:presLayoutVars>
      </dgm:prSet>
      <dgm:spPr/>
    </dgm:pt>
    <dgm:pt modelId="{2E077A0B-644A-4BC5-92BB-CF0BCA1D4C60}" type="pres">
      <dgm:prSet presAssocID="{837A1CCA-9D67-4CA2-A1BA-04503D029791}" presName="sibTrans" presStyleLbl="sibTrans1D1" presStyleIdx="0" presStyleCnt="12"/>
      <dgm:spPr/>
    </dgm:pt>
    <dgm:pt modelId="{185E2B4D-82FB-4B42-BA85-3E6F33AB311D}" type="pres">
      <dgm:prSet presAssocID="{837A1CCA-9D67-4CA2-A1BA-04503D029791}" presName="connectorText" presStyleLbl="sibTrans1D1" presStyleIdx="0" presStyleCnt="12"/>
      <dgm:spPr/>
    </dgm:pt>
    <dgm:pt modelId="{FCB9DBA9-90C8-4449-93FF-BF1995580256}" type="pres">
      <dgm:prSet presAssocID="{16D17A05-6E16-4D17-A052-44C33DCE7BBE}" presName="node" presStyleLbl="node1" presStyleIdx="1" presStyleCnt="13">
        <dgm:presLayoutVars>
          <dgm:bulletEnabled val="1"/>
        </dgm:presLayoutVars>
      </dgm:prSet>
      <dgm:spPr/>
    </dgm:pt>
    <dgm:pt modelId="{EE2902FA-96BC-4543-9CCE-E7F7CC4E8660}" type="pres">
      <dgm:prSet presAssocID="{BA0C2B6B-05A3-4123-BBB8-87099FF5B677}" presName="sibTrans" presStyleLbl="sibTrans1D1" presStyleIdx="1" presStyleCnt="12"/>
      <dgm:spPr/>
    </dgm:pt>
    <dgm:pt modelId="{CD4EB5E8-DE44-4DE3-A2A0-346366F0FCC9}" type="pres">
      <dgm:prSet presAssocID="{BA0C2B6B-05A3-4123-BBB8-87099FF5B677}" presName="connectorText" presStyleLbl="sibTrans1D1" presStyleIdx="1" presStyleCnt="12"/>
      <dgm:spPr/>
    </dgm:pt>
    <dgm:pt modelId="{A67F5501-63BF-4649-8742-38AC05B826EF}" type="pres">
      <dgm:prSet presAssocID="{97D7D9A0-7D77-4585-B27C-68BABF955A66}" presName="node" presStyleLbl="node1" presStyleIdx="2" presStyleCnt="13">
        <dgm:presLayoutVars>
          <dgm:bulletEnabled val="1"/>
        </dgm:presLayoutVars>
      </dgm:prSet>
      <dgm:spPr/>
    </dgm:pt>
    <dgm:pt modelId="{50214CC9-2D9A-43EB-A4AB-F1C0CDC417B2}" type="pres">
      <dgm:prSet presAssocID="{E66F9989-6FB7-4637-9DF8-C0188F8C9173}" presName="sibTrans" presStyleLbl="sibTrans1D1" presStyleIdx="2" presStyleCnt="12"/>
      <dgm:spPr/>
    </dgm:pt>
    <dgm:pt modelId="{0BE912CC-CC0B-46FB-9F79-A37B501211C4}" type="pres">
      <dgm:prSet presAssocID="{E66F9989-6FB7-4637-9DF8-C0188F8C9173}" presName="connectorText" presStyleLbl="sibTrans1D1" presStyleIdx="2" presStyleCnt="12"/>
      <dgm:spPr/>
    </dgm:pt>
    <dgm:pt modelId="{996E52FC-78B2-4856-9874-F332501B5F3C}" type="pres">
      <dgm:prSet presAssocID="{32CE305F-2660-40DD-B06B-AC920C8F1B8E}" presName="node" presStyleLbl="node1" presStyleIdx="3" presStyleCnt="13">
        <dgm:presLayoutVars>
          <dgm:bulletEnabled val="1"/>
        </dgm:presLayoutVars>
      </dgm:prSet>
      <dgm:spPr/>
    </dgm:pt>
    <dgm:pt modelId="{8B084651-286D-4558-8621-E3AE4A7E14C6}" type="pres">
      <dgm:prSet presAssocID="{57C96239-CAF9-4E2A-967B-401860BFFBB9}" presName="sibTrans" presStyleLbl="sibTrans1D1" presStyleIdx="3" presStyleCnt="12"/>
      <dgm:spPr/>
    </dgm:pt>
    <dgm:pt modelId="{96590524-8EA5-48A8-A9B8-17EBC09BE5C0}" type="pres">
      <dgm:prSet presAssocID="{57C96239-CAF9-4E2A-967B-401860BFFBB9}" presName="connectorText" presStyleLbl="sibTrans1D1" presStyleIdx="3" presStyleCnt="12"/>
      <dgm:spPr/>
    </dgm:pt>
    <dgm:pt modelId="{5DC3222D-EC7A-4397-A0E1-F4F0B9FC75F3}" type="pres">
      <dgm:prSet presAssocID="{9BE1DBAB-5A38-4FF1-BC5E-962B7B35D043}" presName="node" presStyleLbl="node1" presStyleIdx="4" presStyleCnt="13">
        <dgm:presLayoutVars>
          <dgm:bulletEnabled val="1"/>
        </dgm:presLayoutVars>
      </dgm:prSet>
      <dgm:spPr/>
    </dgm:pt>
    <dgm:pt modelId="{C4CAE78B-41A3-4BBF-9C08-506980D87F86}" type="pres">
      <dgm:prSet presAssocID="{01ED9B43-9259-4879-9D16-5C45647A8BC6}" presName="sibTrans" presStyleLbl="sibTrans1D1" presStyleIdx="4" presStyleCnt="12"/>
      <dgm:spPr/>
    </dgm:pt>
    <dgm:pt modelId="{798EBA01-29E5-44E5-BA8D-EEFF2297C3F7}" type="pres">
      <dgm:prSet presAssocID="{01ED9B43-9259-4879-9D16-5C45647A8BC6}" presName="connectorText" presStyleLbl="sibTrans1D1" presStyleIdx="4" presStyleCnt="12"/>
      <dgm:spPr/>
    </dgm:pt>
    <dgm:pt modelId="{02A16AC2-BBCF-443D-B42F-2BE84C0181B3}" type="pres">
      <dgm:prSet presAssocID="{FE4131F1-B141-4E22-8AFC-1C7E7D4AB2AB}" presName="node" presStyleLbl="node1" presStyleIdx="5" presStyleCnt="13">
        <dgm:presLayoutVars>
          <dgm:bulletEnabled val="1"/>
        </dgm:presLayoutVars>
      </dgm:prSet>
      <dgm:spPr/>
    </dgm:pt>
    <dgm:pt modelId="{2024F54B-6DED-4A7D-9969-64AA115E1563}" type="pres">
      <dgm:prSet presAssocID="{52867B34-7D39-459C-ACC8-E025F82CFE4F}" presName="sibTrans" presStyleLbl="sibTrans1D1" presStyleIdx="5" presStyleCnt="12"/>
      <dgm:spPr/>
    </dgm:pt>
    <dgm:pt modelId="{C16BA3D7-3C11-4835-9A9A-0F06A907A0EE}" type="pres">
      <dgm:prSet presAssocID="{52867B34-7D39-459C-ACC8-E025F82CFE4F}" presName="connectorText" presStyleLbl="sibTrans1D1" presStyleIdx="5" presStyleCnt="12"/>
      <dgm:spPr/>
    </dgm:pt>
    <dgm:pt modelId="{B7565216-C930-4EF6-BB37-821F51A6F516}" type="pres">
      <dgm:prSet presAssocID="{799AA283-AFB4-4ABA-ACCE-E5C60B093DB9}" presName="node" presStyleLbl="node1" presStyleIdx="6" presStyleCnt="13">
        <dgm:presLayoutVars>
          <dgm:bulletEnabled val="1"/>
        </dgm:presLayoutVars>
      </dgm:prSet>
      <dgm:spPr/>
    </dgm:pt>
    <dgm:pt modelId="{A8A3E8BF-EC3B-41E2-A1DD-B95F156F75DF}" type="pres">
      <dgm:prSet presAssocID="{41746B1F-8659-4E74-816B-A8AAF78C6B41}" presName="sibTrans" presStyleLbl="sibTrans1D1" presStyleIdx="6" presStyleCnt="12"/>
      <dgm:spPr/>
    </dgm:pt>
    <dgm:pt modelId="{D3C7C4AC-6941-4C66-887E-A278ACF72EB4}" type="pres">
      <dgm:prSet presAssocID="{41746B1F-8659-4E74-816B-A8AAF78C6B41}" presName="connectorText" presStyleLbl="sibTrans1D1" presStyleIdx="6" presStyleCnt="12"/>
      <dgm:spPr/>
    </dgm:pt>
    <dgm:pt modelId="{D2D12226-CF36-468E-9DA8-E083761435C1}" type="pres">
      <dgm:prSet presAssocID="{8D2025BA-7345-4D48-9019-D7B9D761BD38}" presName="node" presStyleLbl="node1" presStyleIdx="7" presStyleCnt="13">
        <dgm:presLayoutVars>
          <dgm:bulletEnabled val="1"/>
        </dgm:presLayoutVars>
      </dgm:prSet>
      <dgm:spPr/>
    </dgm:pt>
    <dgm:pt modelId="{9C840ACE-5A53-48F7-B61F-F64DDB2DF5D1}" type="pres">
      <dgm:prSet presAssocID="{C8824F84-2C62-4D33-B3B2-3613C1BA40B8}" presName="sibTrans" presStyleLbl="sibTrans1D1" presStyleIdx="7" presStyleCnt="12"/>
      <dgm:spPr/>
    </dgm:pt>
    <dgm:pt modelId="{6C073015-A8D5-45AF-9E39-09A41CADD4B2}" type="pres">
      <dgm:prSet presAssocID="{C8824F84-2C62-4D33-B3B2-3613C1BA40B8}" presName="connectorText" presStyleLbl="sibTrans1D1" presStyleIdx="7" presStyleCnt="12"/>
      <dgm:spPr/>
    </dgm:pt>
    <dgm:pt modelId="{7112D827-6236-4B47-918B-2CD641DE9694}" type="pres">
      <dgm:prSet presAssocID="{93613418-B4F2-403D-9871-0E0C16984C3C}" presName="node" presStyleLbl="node1" presStyleIdx="8" presStyleCnt="13">
        <dgm:presLayoutVars>
          <dgm:bulletEnabled val="1"/>
        </dgm:presLayoutVars>
      </dgm:prSet>
      <dgm:spPr/>
    </dgm:pt>
    <dgm:pt modelId="{61BF9217-6614-4366-B6A0-05D3BE61F9FF}" type="pres">
      <dgm:prSet presAssocID="{15FAA860-36D2-4021-B118-B339B4458823}" presName="sibTrans" presStyleLbl="sibTrans1D1" presStyleIdx="8" presStyleCnt="12"/>
      <dgm:spPr/>
    </dgm:pt>
    <dgm:pt modelId="{B5795498-288F-4415-BB14-08F3052DEC17}" type="pres">
      <dgm:prSet presAssocID="{15FAA860-36D2-4021-B118-B339B4458823}" presName="connectorText" presStyleLbl="sibTrans1D1" presStyleIdx="8" presStyleCnt="12"/>
      <dgm:spPr/>
    </dgm:pt>
    <dgm:pt modelId="{A5CBA764-0699-4498-A7AD-1F65DA38ECC1}" type="pres">
      <dgm:prSet presAssocID="{E7F246B5-DC06-4734-9E0D-C07841344425}" presName="node" presStyleLbl="node1" presStyleIdx="9" presStyleCnt="13">
        <dgm:presLayoutVars>
          <dgm:bulletEnabled val="1"/>
        </dgm:presLayoutVars>
      </dgm:prSet>
      <dgm:spPr/>
    </dgm:pt>
    <dgm:pt modelId="{8D34CE17-5B6B-4921-BBAB-D1FED9CB82F0}" type="pres">
      <dgm:prSet presAssocID="{730DF5E8-9A94-4B74-9ABD-45CC1734A834}" presName="sibTrans" presStyleLbl="sibTrans1D1" presStyleIdx="9" presStyleCnt="12"/>
      <dgm:spPr/>
    </dgm:pt>
    <dgm:pt modelId="{78E8AACC-DB5C-4823-842B-B68BD69455AE}" type="pres">
      <dgm:prSet presAssocID="{730DF5E8-9A94-4B74-9ABD-45CC1734A834}" presName="connectorText" presStyleLbl="sibTrans1D1" presStyleIdx="9" presStyleCnt="12"/>
      <dgm:spPr/>
    </dgm:pt>
    <dgm:pt modelId="{E9F154D8-3C97-4FC4-A01E-F2B2AB0DEE40}" type="pres">
      <dgm:prSet presAssocID="{9631B019-4F5B-4086-A9DD-764FCE7A7FE5}" presName="node" presStyleLbl="node1" presStyleIdx="10" presStyleCnt="13">
        <dgm:presLayoutVars>
          <dgm:bulletEnabled val="1"/>
        </dgm:presLayoutVars>
      </dgm:prSet>
      <dgm:spPr/>
    </dgm:pt>
    <dgm:pt modelId="{2B41D863-467F-42E8-90DA-33670AE8C8D4}" type="pres">
      <dgm:prSet presAssocID="{7CA0E9DA-BB75-4A9A-A9A2-DA57136B0E3B}" presName="sibTrans" presStyleLbl="sibTrans1D1" presStyleIdx="10" presStyleCnt="12"/>
      <dgm:spPr/>
    </dgm:pt>
    <dgm:pt modelId="{8FE507A0-2BC9-47CC-B04E-29E3DCA0B7D4}" type="pres">
      <dgm:prSet presAssocID="{7CA0E9DA-BB75-4A9A-A9A2-DA57136B0E3B}" presName="connectorText" presStyleLbl="sibTrans1D1" presStyleIdx="10" presStyleCnt="12"/>
      <dgm:spPr/>
    </dgm:pt>
    <dgm:pt modelId="{4C20FED0-A9C0-43BE-A6E4-C1B1BA9EECE5}" type="pres">
      <dgm:prSet presAssocID="{3A10933A-B4CB-4C81-B517-86815F52882B}" presName="node" presStyleLbl="node1" presStyleIdx="11" presStyleCnt="13">
        <dgm:presLayoutVars>
          <dgm:bulletEnabled val="1"/>
        </dgm:presLayoutVars>
      </dgm:prSet>
      <dgm:spPr/>
    </dgm:pt>
    <dgm:pt modelId="{EA5C2686-D1D6-4FED-B43D-F1B2F5516A01}" type="pres">
      <dgm:prSet presAssocID="{BEAC490F-44FB-4813-A535-D3860F94341F}" presName="sibTrans" presStyleLbl="sibTrans1D1" presStyleIdx="11" presStyleCnt="12"/>
      <dgm:spPr/>
    </dgm:pt>
    <dgm:pt modelId="{A80D05FB-781C-47E0-9DC2-0BBDBBB23E2C}" type="pres">
      <dgm:prSet presAssocID="{BEAC490F-44FB-4813-A535-D3860F94341F}" presName="connectorText" presStyleLbl="sibTrans1D1" presStyleIdx="11" presStyleCnt="12"/>
      <dgm:spPr/>
    </dgm:pt>
    <dgm:pt modelId="{C4952BB3-7A32-442D-B510-EAC887C804E2}" type="pres">
      <dgm:prSet presAssocID="{E2ED0D40-1D16-4B24-8A84-E6D68297D9FE}" presName="node" presStyleLbl="node1" presStyleIdx="12" presStyleCnt="13">
        <dgm:presLayoutVars>
          <dgm:bulletEnabled val="1"/>
        </dgm:presLayoutVars>
      </dgm:prSet>
      <dgm:spPr/>
    </dgm:pt>
  </dgm:ptLst>
  <dgm:cxnLst>
    <dgm:cxn modelId="{25BA6201-9347-46E7-81E7-30758D6A75C1}" type="presOf" srcId="{E7F246B5-DC06-4734-9E0D-C07841344425}" destId="{A5CBA764-0699-4498-A7AD-1F65DA38ECC1}" srcOrd="0" destOrd="0" presId="urn:microsoft.com/office/officeart/2016/7/layout/RepeatingBendingProcessNew"/>
    <dgm:cxn modelId="{67436206-C2B3-4DCF-BA71-CA7E9A5A7AE5}" type="presOf" srcId="{01ED9B43-9259-4879-9D16-5C45647A8BC6}" destId="{798EBA01-29E5-44E5-BA8D-EEFF2297C3F7}" srcOrd="1" destOrd="0" presId="urn:microsoft.com/office/officeart/2016/7/layout/RepeatingBendingProcessNew"/>
    <dgm:cxn modelId="{0E4A7411-D61B-4E98-97B0-10BA6B583C23}" type="presOf" srcId="{16D17A05-6E16-4D17-A052-44C33DCE7BBE}" destId="{FCB9DBA9-90C8-4449-93FF-BF1995580256}" srcOrd="0" destOrd="0" presId="urn:microsoft.com/office/officeart/2016/7/layout/RepeatingBendingProcessNew"/>
    <dgm:cxn modelId="{99583A14-EC2C-4001-A666-A3F0304049FB}" type="presOf" srcId="{93613418-B4F2-403D-9871-0E0C16984C3C}" destId="{7112D827-6236-4B47-918B-2CD641DE9694}" srcOrd="0" destOrd="0" presId="urn:microsoft.com/office/officeart/2016/7/layout/RepeatingBendingProcessNew"/>
    <dgm:cxn modelId="{5219B716-447F-4AA6-A999-386F87C7D62D}" type="presOf" srcId="{837A1CCA-9D67-4CA2-A1BA-04503D029791}" destId="{2E077A0B-644A-4BC5-92BB-CF0BCA1D4C60}" srcOrd="0" destOrd="0" presId="urn:microsoft.com/office/officeart/2016/7/layout/RepeatingBendingProcessNew"/>
    <dgm:cxn modelId="{A1779017-ACC5-4CD6-9325-EAD2BC2609BB}" type="presOf" srcId="{7CA0E9DA-BB75-4A9A-A9A2-DA57136B0E3B}" destId="{2B41D863-467F-42E8-90DA-33670AE8C8D4}" srcOrd="0" destOrd="0" presId="urn:microsoft.com/office/officeart/2016/7/layout/RepeatingBendingProcessNew"/>
    <dgm:cxn modelId="{359CA019-1DCF-46DB-9629-EEC60145783E}" srcId="{030791ED-B6A1-49D2-B603-1A7BC96F9F5B}" destId="{3A10933A-B4CB-4C81-B517-86815F52882B}" srcOrd="11" destOrd="0" parTransId="{F0697664-04A1-4567-9EF2-0A42654D30DE}" sibTransId="{BEAC490F-44FB-4813-A535-D3860F94341F}"/>
    <dgm:cxn modelId="{48C45B1B-2BA8-402E-9A0D-8236C45E7D5B}" type="presOf" srcId="{57C96239-CAF9-4E2A-967B-401860BFFBB9}" destId="{8B084651-286D-4558-8621-E3AE4A7E14C6}" srcOrd="0" destOrd="0" presId="urn:microsoft.com/office/officeart/2016/7/layout/RepeatingBendingProcessNew"/>
    <dgm:cxn modelId="{0A26061C-E868-4B19-B9DA-D46D118B43C0}" srcId="{030791ED-B6A1-49D2-B603-1A7BC96F9F5B}" destId="{32CE305F-2660-40DD-B06B-AC920C8F1B8E}" srcOrd="3" destOrd="0" parTransId="{C9641A96-8A9B-467A-B6DA-6A7C10E0665F}" sibTransId="{57C96239-CAF9-4E2A-967B-401860BFFBB9}"/>
    <dgm:cxn modelId="{9DB4CB26-1809-4280-A9EC-ABDE12B733AD}" srcId="{030791ED-B6A1-49D2-B603-1A7BC96F9F5B}" destId="{8D2025BA-7345-4D48-9019-D7B9D761BD38}" srcOrd="7" destOrd="0" parTransId="{3584B74E-8B15-4F90-B4EA-62D8DF2BEB68}" sibTransId="{C8824F84-2C62-4D33-B3B2-3613C1BA40B8}"/>
    <dgm:cxn modelId="{DF05442A-0E2C-47C8-84AE-504838045959}" type="presOf" srcId="{15FAA860-36D2-4021-B118-B339B4458823}" destId="{B5795498-288F-4415-BB14-08F3052DEC17}" srcOrd="1" destOrd="0" presId="urn:microsoft.com/office/officeart/2016/7/layout/RepeatingBendingProcessNew"/>
    <dgm:cxn modelId="{2A974B2A-4F5A-48AB-A775-133FB3CFDB76}" type="presOf" srcId="{57C96239-CAF9-4E2A-967B-401860BFFBB9}" destId="{96590524-8EA5-48A8-A9B8-17EBC09BE5C0}" srcOrd="1" destOrd="0" presId="urn:microsoft.com/office/officeart/2016/7/layout/RepeatingBendingProcessNew"/>
    <dgm:cxn modelId="{CD670C3D-DAD9-4F6F-814C-6FDDFAB53DDE}" type="presOf" srcId="{BA0C2B6B-05A3-4123-BBB8-87099FF5B677}" destId="{CD4EB5E8-DE44-4DE3-A2A0-346366F0FCC9}" srcOrd="1" destOrd="0" presId="urn:microsoft.com/office/officeart/2016/7/layout/RepeatingBendingProcessNew"/>
    <dgm:cxn modelId="{3500603E-E0CE-449C-91D2-C2AE1EA79569}" type="presOf" srcId="{01ED9B43-9259-4879-9D16-5C45647A8BC6}" destId="{C4CAE78B-41A3-4BBF-9C08-506980D87F86}" srcOrd="0" destOrd="0" presId="urn:microsoft.com/office/officeart/2016/7/layout/RepeatingBendingProcessNew"/>
    <dgm:cxn modelId="{0A0E205F-62F0-43FD-8810-D53BAE90DDD4}" srcId="{030791ED-B6A1-49D2-B603-1A7BC96F9F5B}" destId="{E7F246B5-DC06-4734-9E0D-C07841344425}" srcOrd="9" destOrd="0" parTransId="{78DA13F6-2431-450E-888B-C76BE7F81EB7}" sibTransId="{730DF5E8-9A94-4B74-9ABD-45CC1734A834}"/>
    <dgm:cxn modelId="{55CE0960-2BCB-45C4-B7E1-27C1D356097F}" type="presOf" srcId="{730DF5E8-9A94-4B74-9ABD-45CC1734A834}" destId="{78E8AACC-DB5C-4823-842B-B68BD69455AE}" srcOrd="1" destOrd="0" presId="urn:microsoft.com/office/officeart/2016/7/layout/RepeatingBendingProcessNew"/>
    <dgm:cxn modelId="{F2A3B842-63D1-46B0-9041-5EDFFD62C8CD}" type="presOf" srcId="{15FAA860-36D2-4021-B118-B339B4458823}" destId="{61BF9217-6614-4366-B6A0-05D3BE61F9FF}" srcOrd="0" destOrd="0" presId="urn:microsoft.com/office/officeart/2016/7/layout/RepeatingBendingProcessNew"/>
    <dgm:cxn modelId="{175FD743-4C48-4313-AC9E-CC0898E59245}" type="presOf" srcId="{FE4131F1-B141-4E22-8AFC-1C7E7D4AB2AB}" destId="{02A16AC2-BBCF-443D-B42F-2BE84C0181B3}" srcOrd="0" destOrd="0" presId="urn:microsoft.com/office/officeart/2016/7/layout/RepeatingBendingProcessNew"/>
    <dgm:cxn modelId="{5C2D9A45-ECB0-4E02-9C0C-446F174F50FE}" type="presOf" srcId="{730DF5E8-9A94-4B74-9ABD-45CC1734A834}" destId="{8D34CE17-5B6B-4921-BBAB-D1FED9CB82F0}" srcOrd="0" destOrd="0" presId="urn:microsoft.com/office/officeart/2016/7/layout/RepeatingBendingProcessNew"/>
    <dgm:cxn modelId="{E674D967-6BFF-47C2-B3DD-8B6B8BC5965A}" type="presOf" srcId="{E66F9989-6FB7-4637-9DF8-C0188F8C9173}" destId="{0BE912CC-CC0B-46FB-9F79-A37B501211C4}" srcOrd="1" destOrd="0" presId="urn:microsoft.com/office/officeart/2016/7/layout/RepeatingBendingProcessNew"/>
    <dgm:cxn modelId="{4A48274B-6926-4E09-B42F-01F1AB09AA14}" srcId="{030791ED-B6A1-49D2-B603-1A7BC96F9F5B}" destId="{799AA283-AFB4-4ABA-ACCE-E5C60B093DB9}" srcOrd="6" destOrd="0" parTransId="{371D48E4-D562-4D28-9D9A-09AFD83D69F8}" sibTransId="{41746B1F-8659-4E74-816B-A8AAF78C6B41}"/>
    <dgm:cxn modelId="{43B6C76D-CD55-4122-B5B6-94087E1F4C5E}" type="presOf" srcId="{C8824F84-2C62-4D33-B3B2-3613C1BA40B8}" destId="{6C073015-A8D5-45AF-9E39-09A41CADD4B2}" srcOrd="1" destOrd="0" presId="urn:microsoft.com/office/officeart/2016/7/layout/RepeatingBendingProcessNew"/>
    <dgm:cxn modelId="{F3D2A46F-FCC6-4FDC-AC73-6B1191799862}" type="presOf" srcId="{E2ED0D40-1D16-4B24-8A84-E6D68297D9FE}" destId="{C4952BB3-7A32-442D-B510-EAC887C804E2}" srcOrd="0" destOrd="0" presId="urn:microsoft.com/office/officeart/2016/7/layout/RepeatingBendingProcessNew"/>
    <dgm:cxn modelId="{78E72655-12C9-49A8-87CD-9DE0A5E5A129}" type="presOf" srcId="{030791ED-B6A1-49D2-B603-1A7BC96F9F5B}" destId="{6B8E766C-535E-4C42-8227-67B89718FF7D}" srcOrd="0" destOrd="0" presId="urn:microsoft.com/office/officeart/2016/7/layout/RepeatingBendingProcessNew"/>
    <dgm:cxn modelId="{9E24E956-CDF1-45D6-B6B3-318BCB0060B7}" type="presOf" srcId="{2CDD7C23-38D4-4E35-8FA5-F7830F1EA63B}" destId="{D42C86FF-CAE0-4C9E-A160-485B67F1C1B0}" srcOrd="0" destOrd="0" presId="urn:microsoft.com/office/officeart/2016/7/layout/RepeatingBendingProcessNew"/>
    <dgm:cxn modelId="{E704F583-E91E-477A-B84C-020DD9B7DA62}" srcId="{030791ED-B6A1-49D2-B603-1A7BC96F9F5B}" destId="{16D17A05-6E16-4D17-A052-44C33DCE7BBE}" srcOrd="1" destOrd="0" parTransId="{6CC560F6-E1DB-49A8-81E8-161CA341DD09}" sibTransId="{BA0C2B6B-05A3-4123-BBB8-87099FF5B677}"/>
    <dgm:cxn modelId="{B2EA7B87-F490-4049-BD66-933725279493}" type="presOf" srcId="{3A10933A-B4CB-4C81-B517-86815F52882B}" destId="{4C20FED0-A9C0-43BE-A6E4-C1B1BA9EECE5}" srcOrd="0" destOrd="0" presId="urn:microsoft.com/office/officeart/2016/7/layout/RepeatingBendingProcessNew"/>
    <dgm:cxn modelId="{4E56708D-0775-4AE1-A864-07102209CB05}" type="presOf" srcId="{52867B34-7D39-459C-ACC8-E025F82CFE4F}" destId="{C16BA3D7-3C11-4835-9A9A-0F06A907A0EE}" srcOrd="1" destOrd="0" presId="urn:microsoft.com/office/officeart/2016/7/layout/RepeatingBendingProcessNew"/>
    <dgm:cxn modelId="{C009BF8E-61F6-45E0-A6C7-BDAD3EA5C185}" srcId="{030791ED-B6A1-49D2-B603-1A7BC96F9F5B}" destId="{93613418-B4F2-403D-9871-0E0C16984C3C}" srcOrd="8" destOrd="0" parTransId="{08A08DC3-5871-4A36-AED6-DB4BBBBCAE0F}" sibTransId="{15FAA860-36D2-4021-B118-B339B4458823}"/>
    <dgm:cxn modelId="{1F706E91-F7BF-4BB2-B0E4-0E3A106AAC51}" srcId="{030791ED-B6A1-49D2-B603-1A7BC96F9F5B}" destId="{E2ED0D40-1D16-4B24-8A84-E6D68297D9FE}" srcOrd="12" destOrd="0" parTransId="{93373AA8-CFDD-4DBE-BFAE-A6733845D939}" sibTransId="{4683FC1C-55EF-40C6-AFBE-D14EF0303A4C}"/>
    <dgm:cxn modelId="{8E8F279E-DBD3-4C6B-AC2F-4EF69E7B47D5}" type="presOf" srcId="{41746B1F-8659-4E74-816B-A8AAF78C6B41}" destId="{D3C7C4AC-6941-4C66-887E-A278ACF72EB4}" srcOrd="1" destOrd="0" presId="urn:microsoft.com/office/officeart/2016/7/layout/RepeatingBendingProcessNew"/>
    <dgm:cxn modelId="{4CA69FA5-61BF-463B-818C-5E49C78DC933}" type="presOf" srcId="{C8824F84-2C62-4D33-B3B2-3613C1BA40B8}" destId="{9C840ACE-5A53-48F7-B61F-F64DDB2DF5D1}" srcOrd="0" destOrd="0" presId="urn:microsoft.com/office/officeart/2016/7/layout/RepeatingBendingProcessNew"/>
    <dgm:cxn modelId="{C9EB1CAD-88B6-48BA-8561-83AA20123228}" srcId="{030791ED-B6A1-49D2-B603-1A7BC96F9F5B}" destId="{9BE1DBAB-5A38-4FF1-BC5E-962B7B35D043}" srcOrd="4" destOrd="0" parTransId="{2D645664-FDCB-40AF-9283-7B5275870049}" sibTransId="{01ED9B43-9259-4879-9D16-5C45647A8BC6}"/>
    <dgm:cxn modelId="{CB4486B6-8CBE-4CFD-8EAB-8CC49EF47C78}" type="presOf" srcId="{8D2025BA-7345-4D48-9019-D7B9D761BD38}" destId="{D2D12226-CF36-468E-9DA8-E083761435C1}" srcOrd="0" destOrd="0" presId="urn:microsoft.com/office/officeart/2016/7/layout/RepeatingBendingProcessNew"/>
    <dgm:cxn modelId="{1104E5B7-C876-4CF0-9B70-AEA78B33EBDD}" type="presOf" srcId="{97D7D9A0-7D77-4585-B27C-68BABF955A66}" destId="{A67F5501-63BF-4649-8742-38AC05B826EF}" srcOrd="0" destOrd="0" presId="urn:microsoft.com/office/officeart/2016/7/layout/RepeatingBendingProcessNew"/>
    <dgm:cxn modelId="{444243BB-02F1-448E-B339-E6D8183CEBFB}" type="presOf" srcId="{BA0C2B6B-05A3-4123-BBB8-87099FF5B677}" destId="{EE2902FA-96BC-4543-9CCE-E7F7CC4E8660}" srcOrd="0" destOrd="0" presId="urn:microsoft.com/office/officeart/2016/7/layout/RepeatingBendingProcessNew"/>
    <dgm:cxn modelId="{57BD36BD-D85F-48D5-96CC-413DF580A516}" type="presOf" srcId="{799AA283-AFB4-4ABA-ACCE-E5C60B093DB9}" destId="{B7565216-C930-4EF6-BB37-821F51A6F516}" srcOrd="0" destOrd="0" presId="urn:microsoft.com/office/officeart/2016/7/layout/RepeatingBendingProcessNew"/>
    <dgm:cxn modelId="{8C72FBBE-85A3-4FF4-B2C4-F8DB160E8CAA}" type="presOf" srcId="{E66F9989-6FB7-4637-9DF8-C0188F8C9173}" destId="{50214CC9-2D9A-43EB-A4AB-F1C0CDC417B2}" srcOrd="0" destOrd="0" presId="urn:microsoft.com/office/officeart/2016/7/layout/RepeatingBendingProcessNew"/>
    <dgm:cxn modelId="{D405F6C4-85D1-4F59-8F39-527289ABEB6B}" type="presOf" srcId="{BEAC490F-44FB-4813-A535-D3860F94341F}" destId="{A80D05FB-781C-47E0-9DC2-0BBDBBB23E2C}" srcOrd="1" destOrd="0" presId="urn:microsoft.com/office/officeart/2016/7/layout/RepeatingBendingProcessNew"/>
    <dgm:cxn modelId="{947393C6-87C0-4BA5-BB0A-DA449E9856E5}" type="presOf" srcId="{837A1CCA-9D67-4CA2-A1BA-04503D029791}" destId="{185E2B4D-82FB-4B42-BA85-3E6F33AB311D}" srcOrd="1" destOrd="0" presId="urn:microsoft.com/office/officeart/2016/7/layout/RepeatingBendingProcessNew"/>
    <dgm:cxn modelId="{24E6B1D5-0B4C-44A4-B8CC-A6877978AFD2}" type="presOf" srcId="{52867B34-7D39-459C-ACC8-E025F82CFE4F}" destId="{2024F54B-6DED-4A7D-9969-64AA115E1563}" srcOrd="0" destOrd="0" presId="urn:microsoft.com/office/officeart/2016/7/layout/RepeatingBendingProcessNew"/>
    <dgm:cxn modelId="{40A6FBDE-7987-4055-843D-7C60B3D78119}" type="presOf" srcId="{7CA0E9DA-BB75-4A9A-A9A2-DA57136B0E3B}" destId="{8FE507A0-2BC9-47CC-B04E-29E3DCA0B7D4}" srcOrd="1" destOrd="0" presId="urn:microsoft.com/office/officeart/2016/7/layout/RepeatingBendingProcessNew"/>
    <dgm:cxn modelId="{E65ED3E1-0387-4E67-94AE-C1DF84513D41}" type="presOf" srcId="{41746B1F-8659-4E74-816B-A8AAF78C6B41}" destId="{A8A3E8BF-EC3B-41E2-A1DD-B95F156F75DF}" srcOrd="0" destOrd="0" presId="urn:microsoft.com/office/officeart/2016/7/layout/RepeatingBendingProcessNew"/>
    <dgm:cxn modelId="{7737AAE4-A2BE-49DF-ADC1-DEEA998883F2}" srcId="{030791ED-B6A1-49D2-B603-1A7BC96F9F5B}" destId="{9631B019-4F5B-4086-A9DD-764FCE7A7FE5}" srcOrd="10" destOrd="0" parTransId="{DB463C8D-B906-4832-8B9A-927681C5E952}" sibTransId="{7CA0E9DA-BB75-4A9A-A9A2-DA57136B0E3B}"/>
    <dgm:cxn modelId="{9ED756E8-90E5-4D5F-8E8E-775FCEBFB19F}" type="presOf" srcId="{BEAC490F-44FB-4813-A535-D3860F94341F}" destId="{EA5C2686-D1D6-4FED-B43D-F1B2F5516A01}" srcOrd="0" destOrd="0" presId="urn:microsoft.com/office/officeart/2016/7/layout/RepeatingBendingProcessNew"/>
    <dgm:cxn modelId="{BCCD62E9-E43B-4324-9A46-D15E9870542E}" srcId="{030791ED-B6A1-49D2-B603-1A7BC96F9F5B}" destId="{97D7D9A0-7D77-4585-B27C-68BABF955A66}" srcOrd="2" destOrd="0" parTransId="{FED38AF5-F2DF-4E8D-896B-F728F712608B}" sibTransId="{E66F9989-6FB7-4637-9DF8-C0188F8C9173}"/>
    <dgm:cxn modelId="{63E1A5E9-B8ED-4C97-B884-0E9579287F25}" srcId="{030791ED-B6A1-49D2-B603-1A7BC96F9F5B}" destId="{FE4131F1-B141-4E22-8AFC-1C7E7D4AB2AB}" srcOrd="5" destOrd="0" parTransId="{9B83C943-CCA9-4797-BD3A-BE5B1D6EDD5C}" sibTransId="{52867B34-7D39-459C-ACC8-E025F82CFE4F}"/>
    <dgm:cxn modelId="{F4A061EA-B76C-4CAC-A070-96D5FE93ECBB}" type="presOf" srcId="{32CE305F-2660-40DD-B06B-AC920C8F1B8E}" destId="{996E52FC-78B2-4856-9874-F332501B5F3C}" srcOrd="0" destOrd="0" presId="urn:microsoft.com/office/officeart/2016/7/layout/RepeatingBendingProcessNew"/>
    <dgm:cxn modelId="{A2914EF0-1152-4731-8249-6BA45C637FB5}" type="presOf" srcId="{9631B019-4F5B-4086-A9DD-764FCE7A7FE5}" destId="{E9F154D8-3C97-4FC4-A01E-F2B2AB0DEE40}" srcOrd="0" destOrd="0" presId="urn:microsoft.com/office/officeart/2016/7/layout/RepeatingBendingProcessNew"/>
    <dgm:cxn modelId="{8875B1F2-3618-459C-9082-2D4F001F9189}" type="presOf" srcId="{9BE1DBAB-5A38-4FF1-BC5E-962B7B35D043}" destId="{5DC3222D-EC7A-4397-A0E1-F4F0B9FC75F3}" srcOrd="0" destOrd="0" presId="urn:microsoft.com/office/officeart/2016/7/layout/RepeatingBendingProcessNew"/>
    <dgm:cxn modelId="{AE9D38FA-F64B-4592-91D6-7B8EA4A6F883}" srcId="{030791ED-B6A1-49D2-B603-1A7BC96F9F5B}" destId="{2CDD7C23-38D4-4E35-8FA5-F7830F1EA63B}" srcOrd="0" destOrd="0" parTransId="{D725788F-F06B-4A0C-A3B6-5CBB8F833663}" sibTransId="{837A1CCA-9D67-4CA2-A1BA-04503D029791}"/>
    <dgm:cxn modelId="{74B70224-61D3-44D3-BB62-0B03C38D9084}" type="presParOf" srcId="{6B8E766C-535E-4C42-8227-67B89718FF7D}" destId="{D42C86FF-CAE0-4C9E-A160-485B67F1C1B0}" srcOrd="0" destOrd="0" presId="urn:microsoft.com/office/officeart/2016/7/layout/RepeatingBendingProcessNew"/>
    <dgm:cxn modelId="{6E574A07-59AD-42D7-8FEF-2B8D9C9B5B64}" type="presParOf" srcId="{6B8E766C-535E-4C42-8227-67B89718FF7D}" destId="{2E077A0B-644A-4BC5-92BB-CF0BCA1D4C60}" srcOrd="1" destOrd="0" presId="urn:microsoft.com/office/officeart/2016/7/layout/RepeatingBendingProcessNew"/>
    <dgm:cxn modelId="{4888EAF0-6140-42FC-8FBB-15BEA9A2E2F4}" type="presParOf" srcId="{2E077A0B-644A-4BC5-92BB-CF0BCA1D4C60}" destId="{185E2B4D-82FB-4B42-BA85-3E6F33AB311D}" srcOrd="0" destOrd="0" presId="urn:microsoft.com/office/officeart/2016/7/layout/RepeatingBendingProcessNew"/>
    <dgm:cxn modelId="{195961BB-78D9-4102-B968-BAF873A08916}" type="presParOf" srcId="{6B8E766C-535E-4C42-8227-67B89718FF7D}" destId="{FCB9DBA9-90C8-4449-93FF-BF1995580256}" srcOrd="2" destOrd="0" presId="urn:microsoft.com/office/officeart/2016/7/layout/RepeatingBendingProcessNew"/>
    <dgm:cxn modelId="{48F67D27-6C0B-4912-B5F2-A3F1E21672B2}" type="presParOf" srcId="{6B8E766C-535E-4C42-8227-67B89718FF7D}" destId="{EE2902FA-96BC-4543-9CCE-E7F7CC4E8660}" srcOrd="3" destOrd="0" presId="urn:microsoft.com/office/officeart/2016/7/layout/RepeatingBendingProcessNew"/>
    <dgm:cxn modelId="{E0037F6E-2E6C-49FC-9354-51A8376EDB59}" type="presParOf" srcId="{EE2902FA-96BC-4543-9CCE-E7F7CC4E8660}" destId="{CD4EB5E8-DE44-4DE3-A2A0-346366F0FCC9}" srcOrd="0" destOrd="0" presId="urn:microsoft.com/office/officeart/2016/7/layout/RepeatingBendingProcessNew"/>
    <dgm:cxn modelId="{6431123B-BCD6-4C49-B743-492EE2DD13E9}" type="presParOf" srcId="{6B8E766C-535E-4C42-8227-67B89718FF7D}" destId="{A67F5501-63BF-4649-8742-38AC05B826EF}" srcOrd="4" destOrd="0" presId="urn:microsoft.com/office/officeart/2016/7/layout/RepeatingBendingProcessNew"/>
    <dgm:cxn modelId="{6D2B74F9-279D-44FD-B6BD-64B8F16305EB}" type="presParOf" srcId="{6B8E766C-535E-4C42-8227-67B89718FF7D}" destId="{50214CC9-2D9A-43EB-A4AB-F1C0CDC417B2}" srcOrd="5" destOrd="0" presId="urn:microsoft.com/office/officeart/2016/7/layout/RepeatingBendingProcessNew"/>
    <dgm:cxn modelId="{D2F9E016-476C-4AC0-B5E7-8D8907E6A932}" type="presParOf" srcId="{50214CC9-2D9A-43EB-A4AB-F1C0CDC417B2}" destId="{0BE912CC-CC0B-46FB-9F79-A37B501211C4}" srcOrd="0" destOrd="0" presId="urn:microsoft.com/office/officeart/2016/7/layout/RepeatingBendingProcessNew"/>
    <dgm:cxn modelId="{06CDEF1A-F335-4473-B5B2-504F7080A738}" type="presParOf" srcId="{6B8E766C-535E-4C42-8227-67B89718FF7D}" destId="{996E52FC-78B2-4856-9874-F332501B5F3C}" srcOrd="6" destOrd="0" presId="urn:microsoft.com/office/officeart/2016/7/layout/RepeatingBendingProcessNew"/>
    <dgm:cxn modelId="{EDCE8D59-127F-4413-9F73-D37385C6B720}" type="presParOf" srcId="{6B8E766C-535E-4C42-8227-67B89718FF7D}" destId="{8B084651-286D-4558-8621-E3AE4A7E14C6}" srcOrd="7" destOrd="0" presId="urn:microsoft.com/office/officeart/2016/7/layout/RepeatingBendingProcessNew"/>
    <dgm:cxn modelId="{062BB35B-CBE9-4E42-B4FB-BF2D567DA12E}" type="presParOf" srcId="{8B084651-286D-4558-8621-E3AE4A7E14C6}" destId="{96590524-8EA5-48A8-A9B8-17EBC09BE5C0}" srcOrd="0" destOrd="0" presId="urn:microsoft.com/office/officeart/2016/7/layout/RepeatingBendingProcessNew"/>
    <dgm:cxn modelId="{C362BB5F-9DB6-455F-884A-818A41672304}" type="presParOf" srcId="{6B8E766C-535E-4C42-8227-67B89718FF7D}" destId="{5DC3222D-EC7A-4397-A0E1-F4F0B9FC75F3}" srcOrd="8" destOrd="0" presId="urn:microsoft.com/office/officeart/2016/7/layout/RepeatingBendingProcessNew"/>
    <dgm:cxn modelId="{CE6F4508-5CD5-4764-B345-DA1673DEFEB7}" type="presParOf" srcId="{6B8E766C-535E-4C42-8227-67B89718FF7D}" destId="{C4CAE78B-41A3-4BBF-9C08-506980D87F86}" srcOrd="9" destOrd="0" presId="urn:microsoft.com/office/officeart/2016/7/layout/RepeatingBendingProcessNew"/>
    <dgm:cxn modelId="{5FAF3E90-239B-44E8-B1A0-58D154BD847C}" type="presParOf" srcId="{C4CAE78B-41A3-4BBF-9C08-506980D87F86}" destId="{798EBA01-29E5-44E5-BA8D-EEFF2297C3F7}" srcOrd="0" destOrd="0" presId="urn:microsoft.com/office/officeart/2016/7/layout/RepeatingBendingProcessNew"/>
    <dgm:cxn modelId="{700826A6-9187-4A0E-8F76-76E2899E7005}" type="presParOf" srcId="{6B8E766C-535E-4C42-8227-67B89718FF7D}" destId="{02A16AC2-BBCF-443D-B42F-2BE84C0181B3}" srcOrd="10" destOrd="0" presId="urn:microsoft.com/office/officeart/2016/7/layout/RepeatingBendingProcessNew"/>
    <dgm:cxn modelId="{AA85CD4A-3799-4988-BD94-DE2FC1E57BD6}" type="presParOf" srcId="{6B8E766C-535E-4C42-8227-67B89718FF7D}" destId="{2024F54B-6DED-4A7D-9969-64AA115E1563}" srcOrd="11" destOrd="0" presId="urn:microsoft.com/office/officeart/2016/7/layout/RepeatingBendingProcessNew"/>
    <dgm:cxn modelId="{70D67F4C-86CC-417C-A808-04448B40B34D}" type="presParOf" srcId="{2024F54B-6DED-4A7D-9969-64AA115E1563}" destId="{C16BA3D7-3C11-4835-9A9A-0F06A907A0EE}" srcOrd="0" destOrd="0" presId="urn:microsoft.com/office/officeart/2016/7/layout/RepeatingBendingProcessNew"/>
    <dgm:cxn modelId="{F9C1507C-D7D2-4C2A-81B0-41EC2A3E35A8}" type="presParOf" srcId="{6B8E766C-535E-4C42-8227-67B89718FF7D}" destId="{B7565216-C930-4EF6-BB37-821F51A6F516}" srcOrd="12" destOrd="0" presId="urn:microsoft.com/office/officeart/2016/7/layout/RepeatingBendingProcessNew"/>
    <dgm:cxn modelId="{A3A86225-37FC-408D-97C9-FF30F96A8E28}" type="presParOf" srcId="{6B8E766C-535E-4C42-8227-67B89718FF7D}" destId="{A8A3E8BF-EC3B-41E2-A1DD-B95F156F75DF}" srcOrd="13" destOrd="0" presId="urn:microsoft.com/office/officeart/2016/7/layout/RepeatingBendingProcessNew"/>
    <dgm:cxn modelId="{D8D542FB-57EA-4BAD-B4F4-A2CFA63CFC89}" type="presParOf" srcId="{A8A3E8BF-EC3B-41E2-A1DD-B95F156F75DF}" destId="{D3C7C4AC-6941-4C66-887E-A278ACF72EB4}" srcOrd="0" destOrd="0" presId="urn:microsoft.com/office/officeart/2016/7/layout/RepeatingBendingProcessNew"/>
    <dgm:cxn modelId="{D4D1F521-646B-432C-AA1B-AFDCF2B751E1}" type="presParOf" srcId="{6B8E766C-535E-4C42-8227-67B89718FF7D}" destId="{D2D12226-CF36-468E-9DA8-E083761435C1}" srcOrd="14" destOrd="0" presId="urn:microsoft.com/office/officeart/2016/7/layout/RepeatingBendingProcessNew"/>
    <dgm:cxn modelId="{1443A242-AD73-422C-91C4-605A6176075B}" type="presParOf" srcId="{6B8E766C-535E-4C42-8227-67B89718FF7D}" destId="{9C840ACE-5A53-48F7-B61F-F64DDB2DF5D1}" srcOrd="15" destOrd="0" presId="urn:microsoft.com/office/officeart/2016/7/layout/RepeatingBendingProcessNew"/>
    <dgm:cxn modelId="{26252245-09E2-4196-868C-B4C7833007F3}" type="presParOf" srcId="{9C840ACE-5A53-48F7-B61F-F64DDB2DF5D1}" destId="{6C073015-A8D5-45AF-9E39-09A41CADD4B2}" srcOrd="0" destOrd="0" presId="urn:microsoft.com/office/officeart/2016/7/layout/RepeatingBendingProcessNew"/>
    <dgm:cxn modelId="{AF6CAA87-0D68-46E8-8606-CAC17A7BE4EA}" type="presParOf" srcId="{6B8E766C-535E-4C42-8227-67B89718FF7D}" destId="{7112D827-6236-4B47-918B-2CD641DE9694}" srcOrd="16" destOrd="0" presId="urn:microsoft.com/office/officeart/2016/7/layout/RepeatingBendingProcessNew"/>
    <dgm:cxn modelId="{F21C611B-7038-4854-BA1B-010CAA99DD78}" type="presParOf" srcId="{6B8E766C-535E-4C42-8227-67B89718FF7D}" destId="{61BF9217-6614-4366-B6A0-05D3BE61F9FF}" srcOrd="17" destOrd="0" presId="urn:microsoft.com/office/officeart/2016/7/layout/RepeatingBendingProcessNew"/>
    <dgm:cxn modelId="{8A24B6F1-9B86-4125-AC73-7B4D7F6EF84F}" type="presParOf" srcId="{61BF9217-6614-4366-B6A0-05D3BE61F9FF}" destId="{B5795498-288F-4415-BB14-08F3052DEC17}" srcOrd="0" destOrd="0" presId="urn:microsoft.com/office/officeart/2016/7/layout/RepeatingBendingProcessNew"/>
    <dgm:cxn modelId="{533113D8-0584-4810-9976-B9ABBF1FEDE8}" type="presParOf" srcId="{6B8E766C-535E-4C42-8227-67B89718FF7D}" destId="{A5CBA764-0699-4498-A7AD-1F65DA38ECC1}" srcOrd="18" destOrd="0" presId="urn:microsoft.com/office/officeart/2016/7/layout/RepeatingBendingProcessNew"/>
    <dgm:cxn modelId="{2DC160EB-67B7-46F4-B8E8-4D074C7B583B}" type="presParOf" srcId="{6B8E766C-535E-4C42-8227-67B89718FF7D}" destId="{8D34CE17-5B6B-4921-BBAB-D1FED9CB82F0}" srcOrd="19" destOrd="0" presId="urn:microsoft.com/office/officeart/2016/7/layout/RepeatingBendingProcessNew"/>
    <dgm:cxn modelId="{D0AD9BFD-63A7-4DDC-98AD-469D9AD6021F}" type="presParOf" srcId="{8D34CE17-5B6B-4921-BBAB-D1FED9CB82F0}" destId="{78E8AACC-DB5C-4823-842B-B68BD69455AE}" srcOrd="0" destOrd="0" presId="urn:microsoft.com/office/officeart/2016/7/layout/RepeatingBendingProcessNew"/>
    <dgm:cxn modelId="{ED4D2F8B-FE77-441A-8C34-A9F3551D0AF3}" type="presParOf" srcId="{6B8E766C-535E-4C42-8227-67B89718FF7D}" destId="{E9F154D8-3C97-4FC4-A01E-F2B2AB0DEE40}" srcOrd="20" destOrd="0" presId="urn:microsoft.com/office/officeart/2016/7/layout/RepeatingBendingProcessNew"/>
    <dgm:cxn modelId="{0FBE9ACA-7599-44D9-B9D1-B4B0D86638E3}" type="presParOf" srcId="{6B8E766C-535E-4C42-8227-67B89718FF7D}" destId="{2B41D863-467F-42E8-90DA-33670AE8C8D4}" srcOrd="21" destOrd="0" presId="urn:microsoft.com/office/officeart/2016/7/layout/RepeatingBendingProcessNew"/>
    <dgm:cxn modelId="{F8B10B12-937A-485F-8C01-E5DDDA75142F}" type="presParOf" srcId="{2B41D863-467F-42E8-90DA-33670AE8C8D4}" destId="{8FE507A0-2BC9-47CC-B04E-29E3DCA0B7D4}" srcOrd="0" destOrd="0" presId="urn:microsoft.com/office/officeart/2016/7/layout/RepeatingBendingProcessNew"/>
    <dgm:cxn modelId="{1C15DC62-5F5E-4AC2-A3C8-B8BD3BE3D3F8}" type="presParOf" srcId="{6B8E766C-535E-4C42-8227-67B89718FF7D}" destId="{4C20FED0-A9C0-43BE-A6E4-C1B1BA9EECE5}" srcOrd="22" destOrd="0" presId="urn:microsoft.com/office/officeart/2016/7/layout/RepeatingBendingProcessNew"/>
    <dgm:cxn modelId="{64DA0242-C934-4043-B272-DAF142A4997C}" type="presParOf" srcId="{6B8E766C-535E-4C42-8227-67B89718FF7D}" destId="{EA5C2686-D1D6-4FED-B43D-F1B2F5516A01}" srcOrd="23" destOrd="0" presId="urn:microsoft.com/office/officeart/2016/7/layout/RepeatingBendingProcessNew"/>
    <dgm:cxn modelId="{05D5141E-9EE7-4F02-AD3F-EE73EE992141}" type="presParOf" srcId="{EA5C2686-D1D6-4FED-B43D-F1B2F5516A01}" destId="{A80D05FB-781C-47E0-9DC2-0BBDBBB23E2C}" srcOrd="0" destOrd="0" presId="urn:microsoft.com/office/officeart/2016/7/layout/RepeatingBendingProcessNew"/>
    <dgm:cxn modelId="{0F669F5C-DF31-4A53-AB19-83B01234F4AA}" type="presParOf" srcId="{6B8E766C-535E-4C42-8227-67B89718FF7D}" destId="{C4952BB3-7A32-442D-B510-EAC887C804E2}" srcOrd="2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077A0B-644A-4BC5-92BB-CF0BCA1D4C60}">
      <dsp:nvSpPr>
        <dsp:cNvPr id="0" name=""/>
        <dsp:cNvSpPr/>
      </dsp:nvSpPr>
      <dsp:spPr>
        <a:xfrm>
          <a:off x="1966338" y="500127"/>
          <a:ext cx="387344" cy="91440"/>
        </a:xfrm>
        <a:custGeom>
          <a:avLst/>
          <a:gdLst/>
          <a:ahLst/>
          <a:cxnLst/>
          <a:rect l="0" t="0" r="0" b="0"/>
          <a:pathLst>
            <a:path>
              <a:moveTo>
                <a:pt x="0" y="45720"/>
              </a:moveTo>
              <a:lnTo>
                <a:pt x="38734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9562" y="543758"/>
        <a:ext cx="20897" cy="4179"/>
      </dsp:txXfrm>
    </dsp:sp>
    <dsp:sp modelId="{D42C86FF-CAE0-4C9E-A160-485B67F1C1B0}">
      <dsp:nvSpPr>
        <dsp:cNvPr id="0" name=""/>
        <dsp:cNvSpPr/>
      </dsp:nvSpPr>
      <dsp:spPr>
        <a:xfrm>
          <a:off x="150988" y="702"/>
          <a:ext cx="1817150" cy="10902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b="1" kern="1200" dirty="0"/>
            <a:t>KEY THEMES</a:t>
          </a:r>
          <a:endParaRPr lang="en-US" sz="2100" kern="1200" dirty="0"/>
        </a:p>
      </dsp:txBody>
      <dsp:txXfrm>
        <a:off x="150988" y="702"/>
        <a:ext cx="1817150" cy="1090290"/>
      </dsp:txXfrm>
    </dsp:sp>
    <dsp:sp modelId="{EE2902FA-96BC-4543-9CCE-E7F7CC4E8660}">
      <dsp:nvSpPr>
        <dsp:cNvPr id="0" name=""/>
        <dsp:cNvSpPr/>
      </dsp:nvSpPr>
      <dsp:spPr>
        <a:xfrm>
          <a:off x="4201434" y="500127"/>
          <a:ext cx="387344" cy="91440"/>
        </a:xfrm>
        <a:custGeom>
          <a:avLst/>
          <a:gdLst/>
          <a:ahLst/>
          <a:cxnLst/>
          <a:rect l="0" t="0" r="0" b="0"/>
          <a:pathLst>
            <a:path>
              <a:moveTo>
                <a:pt x="0" y="45720"/>
              </a:moveTo>
              <a:lnTo>
                <a:pt x="38734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4658" y="543758"/>
        <a:ext cx="20897" cy="4179"/>
      </dsp:txXfrm>
    </dsp:sp>
    <dsp:sp modelId="{FCB9DBA9-90C8-4449-93FF-BF1995580256}">
      <dsp:nvSpPr>
        <dsp:cNvPr id="0" name=""/>
        <dsp:cNvSpPr/>
      </dsp:nvSpPr>
      <dsp:spPr>
        <a:xfrm>
          <a:off x="2386083" y="702"/>
          <a:ext cx="1817150" cy="109029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dirty="0"/>
            <a:t>Autonomy</a:t>
          </a:r>
          <a:endParaRPr lang="en-US" sz="2100" kern="1200" dirty="0"/>
        </a:p>
      </dsp:txBody>
      <dsp:txXfrm>
        <a:off x="2386083" y="702"/>
        <a:ext cx="1817150" cy="1090290"/>
      </dsp:txXfrm>
    </dsp:sp>
    <dsp:sp modelId="{50214CC9-2D9A-43EB-A4AB-F1C0CDC417B2}">
      <dsp:nvSpPr>
        <dsp:cNvPr id="0" name=""/>
        <dsp:cNvSpPr/>
      </dsp:nvSpPr>
      <dsp:spPr>
        <a:xfrm>
          <a:off x="6436529" y="500127"/>
          <a:ext cx="387344" cy="91440"/>
        </a:xfrm>
        <a:custGeom>
          <a:avLst/>
          <a:gdLst/>
          <a:ahLst/>
          <a:cxnLst/>
          <a:rect l="0" t="0" r="0" b="0"/>
          <a:pathLst>
            <a:path>
              <a:moveTo>
                <a:pt x="0" y="45720"/>
              </a:moveTo>
              <a:lnTo>
                <a:pt x="38734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19753" y="543758"/>
        <a:ext cx="20897" cy="4179"/>
      </dsp:txXfrm>
    </dsp:sp>
    <dsp:sp modelId="{A67F5501-63BF-4649-8742-38AC05B826EF}">
      <dsp:nvSpPr>
        <dsp:cNvPr id="0" name=""/>
        <dsp:cNvSpPr/>
      </dsp:nvSpPr>
      <dsp:spPr>
        <a:xfrm>
          <a:off x="4621179" y="702"/>
          <a:ext cx="1817150" cy="109029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dirty="0"/>
            <a:t>Beneficence</a:t>
          </a:r>
          <a:endParaRPr lang="en-US" sz="2100" kern="1200" dirty="0"/>
        </a:p>
      </dsp:txBody>
      <dsp:txXfrm>
        <a:off x="4621179" y="702"/>
        <a:ext cx="1817150" cy="1090290"/>
      </dsp:txXfrm>
    </dsp:sp>
    <dsp:sp modelId="{8B084651-286D-4558-8621-E3AE4A7E14C6}">
      <dsp:nvSpPr>
        <dsp:cNvPr id="0" name=""/>
        <dsp:cNvSpPr/>
      </dsp:nvSpPr>
      <dsp:spPr>
        <a:xfrm>
          <a:off x="8671625" y="500127"/>
          <a:ext cx="387344" cy="91440"/>
        </a:xfrm>
        <a:custGeom>
          <a:avLst/>
          <a:gdLst/>
          <a:ahLst/>
          <a:cxnLst/>
          <a:rect l="0" t="0" r="0" b="0"/>
          <a:pathLst>
            <a:path>
              <a:moveTo>
                <a:pt x="0" y="45720"/>
              </a:moveTo>
              <a:lnTo>
                <a:pt x="38734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4849" y="543758"/>
        <a:ext cx="20897" cy="4179"/>
      </dsp:txXfrm>
    </dsp:sp>
    <dsp:sp modelId="{996E52FC-78B2-4856-9874-F332501B5F3C}">
      <dsp:nvSpPr>
        <dsp:cNvPr id="0" name=""/>
        <dsp:cNvSpPr/>
      </dsp:nvSpPr>
      <dsp:spPr>
        <a:xfrm>
          <a:off x="6856274" y="702"/>
          <a:ext cx="1817150" cy="109029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Competence</a:t>
          </a:r>
          <a:endParaRPr lang="en-US" sz="2100" kern="1200"/>
        </a:p>
      </dsp:txBody>
      <dsp:txXfrm>
        <a:off x="6856274" y="702"/>
        <a:ext cx="1817150" cy="1090290"/>
      </dsp:txXfrm>
    </dsp:sp>
    <dsp:sp modelId="{C4CAE78B-41A3-4BBF-9C08-506980D87F86}">
      <dsp:nvSpPr>
        <dsp:cNvPr id="0" name=""/>
        <dsp:cNvSpPr/>
      </dsp:nvSpPr>
      <dsp:spPr>
        <a:xfrm>
          <a:off x="1059563" y="1089193"/>
          <a:ext cx="8940381" cy="387344"/>
        </a:xfrm>
        <a:custGeom>
          <a:avLst/>
          <a:gdLst/>
          <a:ahLst/>
          <a:cxnLst/>
          <a:rect l="0" t="0" r="0" b="0"/>
          <a:pathLst>
            <a:path>
              <a:moveTo>
                <a:pt x="8940381" y="0"/>
              </a:moveTo>
              <a:lnTo>
                <a:pt x="8940381" y="210772"/>
              </a:lnTo>
              <a:lnTo>
                <a:pt x="0" y="210772"/>
              </a:lnTo>
              <a:lnTo>
                <a:pt x="0" y="387344"/>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6000" y="1280775"/>
        <a:ext cx="447507" cy="4179"/>
      </dsp:txXfrm>
    </dsp:sp>
    <dsp:sp modelId="{5DC3222D-EC7A-4397-A0E1-F4F0B9FC75F3}">
      <dsp:nvSpPr>
        <dsp:cNvPr id="0" name=""/>
        <dsp:cNvSpPr/>
      </dsp:nvSpPr>
      <dsp:spPr>
        <a:xfrm>
          <a:off x="9091370" y="702"/>
          <a:ext cx="1817150" cy="109029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dirty="0"/>
            <a:t>Confidentiality </a:t>
          </a:r>
          <a:endParaRPr lang="en-US" sz="2100" kern="1200" dirty="0"/>
        </a:p>
      </dsp:txBody>
      <dsp:txXfrm>
        <a:off x="9091370" y="702"/>
        <a:ext cx="1817150" cy="1090290"/>
      </dsp:txXfrm>
    </dsp:sp>
    <dsp:sp modelId="{2024F54B-6DED-4A7D-9969-64AA115E1563}">
      <dsp:nvSpPr>
        <dsp:cNvPr id="0" name=""/>
        <dsp:cNvSpPr/>
      </dsp:nvSpPr>
      <dsp:spPr>
        <a:xfrm>
          <a:off x="1966338" y="2008362"/>
          <a:ext cx="387344" cy="91440"/>
        </a:xfrm>
        <a:custGeom>
          <a:avLst/>
          <a:gdLst/>
          <a:ahLst/>
          <a:cxnLst/>
          <a:rect l="0" t="0" r="0" b="0"/>
          <a:pathLst>
            <a:path>
              <a:moveTo>
                <a:pt x="0" y="45720"/>
              </a:moveTo>
              <a:lnTo>
                <a:pt x="38734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9562" y="2051993"/>
        <a:ext cx="20897" cy="4179"/>
      </dsp:txXfrm>
    </dsp:sp>
    <dsp:sp modelId="{02A16AC2-BBCF-443D-B42F-2BE84C0181B3}">
      <dsp:nvSpPr>
        <dsp:cNvPr id="0" name=""/>
        <dsp:cNvSpPr/>
      </dsp:nvSpPr>
      <dsp:spPr>
        <a:xfrm>
          <a:off x="150988" y="1508937"/>
          <a:ext cx="1817150" cy="10902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dirty="0"/>
            <a:t>Integrity</a:t>
          </a:r>
          <a:endParaRPr lang="en-US" sz="2100" kern="1200" dirty="0"/>
        </a:p>
      </dsp:txBody>
      <dsp:txXfrm>
        <a:off x="150988" y="1508937"/>
        <a:ext cx="1817150" cy="1090290"/>
      </dsp:txXfrm>
    </dsp:sp>
    <dsp:sp modelId="{A8A3E8BF-EC3B-41E2-A1DD-B95F156F75DF}">
      <dsp:nvSpPr>
        <dsp:cNvPr id="0" name=""/>
        <dsp:cNvSpPr/>
      </dsp:nvSpPr>
      <dsp:spPr>
        <a:xfrm>
          <a:off x="4201434" y="2008362"/>
          <a:ext cx="387344" cy="91440"/>
        </a:xfrm>
        <a:custGeom>
          <a:avLst/>
          <a:gdLst/>
          <a:ahLst/>
          <a:cxnLst/>
          <a:rect l="0" t="0" r="0" b="0"/>
          <a:pathLst>
            <a:path>
              <a:moveTo>
                <a:pt x="0" y="45720"/>
              </a:moveTo>
              <a:lnTo>
                <a:pt x="38734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4658" y="2051993"/>
        <a:ext cx="20897" cy="4179"/>
      </dsp:txXfrm>
    </dsp:sp>
    <dsp:sp modelId="{B7565216-C930-4EF6-BB37-821F51A6F516}">
      <dsp:nvSpPr>
        <dsp:cNvPr id="0" name=""/>
        <dsp:cNvSpPr/>
      </dsp:nvSpPr>
      <dsp:spPr>
        <a:xfrm>
          <a:off x="2386083" y="1508937"/>
          <a:ext cx="1817150" cy="109029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Honesty</a:t>
          </a:r>
          <a:endParaRPr lang="en-US" sz="2100" kern="1200"/>
        </a:p>
      </dsp:txBody>
      <dsp:txXfrm>
        <a:off x="2386083" y="1508937"/>
        <a:ext cx="1817150" cy="1090290"/>
      </dsp:txXfrm>
    </dsp:sp>
    <dsp:sp modelId="{9C840ACE-5A53-48F7-B61F-F64DDB2DF5D1}">
      <dsp:nvSpPr>
        <dsp:cNvPr id="0" name=""/>
        <dsp:cNvSpPr/>
      </dsp:nvSpPr>
      <dsp:spPr>
        <a:xfrm>
          <a:off x="6436529" y="2008362"/>
          <a:ext cx="387344" cy="91440"/>
        </a:xfrm>
        <a:custGeom>
          <a:avLst/>
          <a:gdLst/>
          <a:ahLst/>
          <a:cxnLst/>
          <a:rect l="0" t="0" r="0" b="0"/>
          <a:pathLst>
            <a:path>
              <a:moveTo>
                <a:pt x="0" y="45720"/>
              </a:moveTo>
              <a:lnTo>
                <a:pt x="38734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19753" y="2051993"/>
        <a:ext cx="20897" cy="4179"/>
      </dsp:txXfrm>
    </dsp:sp>
    <dsp:sp modelId="{D2D12226-CF36-468E-9DA8-E083761435C1}">
      <dsp:nvSpPr>
        <dsp:cNvPr id="0" name=""/>
        <dsp:cNvSpPr/>
      </dsp:nvSpPr>
      <dsp:spPr>
        <a:xfrm>
          <a:off x="4621179" y="1508937"/>
          <a:ext cx="1817150" cy="109029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Justice</a:t>
          </a:r>
          <a:endParaRPr lang="en-US" sz="2100" kern="1200"/>
        </a:p>
      </dsp:txBody>
      <dsp:txXfrm>
        <a:off x="4621179" y="1508937"/>
        <a:ext cx="1817150" cy="1090290"/>
      </dsp:txXfrm>
    </dsp:sp>
    <dsp:sp modelId="{61BF9217-6614-4366-B6A0-05D3BE61F9FF}">
      <dsp:nvSpPr>
        <dsp:cNvPr id="0" name=""/>
        <dsp:cNvSpPr/>
      </dsp:nvSpPr>
      <dsp:spPr>
        <a:xfrm>
          <a:off x="8671625" y="2008362"/>
          <a:ext cx="387344" cy="91440"/>
        </a:xfrm>
        <a:custGeom>
          <a:avLst/>
          <a:gdLst/>
          <a:ahLst/>
          <a:cxnLst/>
          <a:rect l="0" t="0" r="0" b="0"/>
          <a:pathLst>
            <a:path>
              <a:moveTo>
                <a:pt x="0" y="45720"/>
              </a:moveTo>
              <a:lnTo>
                <a:pt x="38734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4849" y="2051993"/>
        <a:ext cx="20897" cy="4179"/>
      </dsp:txXfrm>
    </dsp:sp>
    <dsp:sp modelId="{7112D827-6236-4B47-918B-2CD641DE9694}">
      <dsp:nvSpPr>
        <dsp:cNvPr id="0" name=""/>
        <dsp:cNvSpPr/>
      </dsp:nvSpPr>
      <dsp:spPr>
        <a:xfrm>
          <a:off x="6856274" y="1508937"/>
          <a:ext cx="1817150" cy="109029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dirty="0"/>
            <a:t>Non-Maleficence</a:t>
          </a:r>
          <a:endParaRPr lang="en-US" sz="2100" kern="1200" dirty="0"/>
        </a:p>
      </dsp:txBody>
      <dsp:txXfrm>
        <a:off x="6856274" y="1508937"/>
        <a:ext cx="1817150" cy="1090290"/>
      </dsp:txXfrm>
    </dsp:sp>
    <dsp:sp modelId="{8D34CE17-5B6B-4921-BBAB-D1FED9CB82F0}">
      <dsp:nvSpPr>
        <dsp:cNvPr id="0" name=""/>
        <dsp:cNvSpPr/>
      </dsp:nvSpPr>
      <dsp:spPr>
        <a:xfrm>
          <a:off x="1059563" y="2597428"/>
          <a:ext cx="8940381" cy="387344"/>
        </a:xfrm>
        <a:custGeom>
          <a:avLst/>
          <a:gdLst/>
          <a:ahLst/>
          <a:cxnLst/>
          <a:rect l="0" t="0" r="0" b="0"/>
          <a:pathLst>
            <a:path>
              <a:moveTo>
                <a:pt x="8940381" y="0"/>
              </a:moveTo>
              <a:lnTo>
                <a:pt x="8940381" y="210772"/>
              </a:lnTo>
              <a:lnTo>
                <a:pt x="0" y="210772"/>
              </a:lnTo>
              <a:lnTo>
                <a:pt x="0" y="387344"/>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6000" y="2789010"/>
        <a:ext cx="447507" cy="4179"/>
      </dsp:txXfrm>
    </dsp:sp>
    <dsp:sp modelId="{A5CBA764-0699-4498-A7AD-1F65DA38ECC1}">
      <dsp:nvSpPr>
        <dsp:cNvPr id="0" name=""/>
        <dsp:cNvSpPr/>
      </dsp:nvSpPr>
      <dsp:spPr>
        <a:xfrm>
          <a:off x="9091370" y="1508937"/>
          <a:ext cx="1817150" cy="109029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Respect</a:t>
          </a:r>
          <a:endParaRPr lang="en-US" sz="2100" kern="1200"/>
        </a:p>
      </dsp:txBody>
      <dsp:txXfrm>
        <a:off x="9091370" y="1508937"/>
        <a:ext cx="1817150" cy="1090290"/>
      </dsp:txXfrm>
    </dsp:sp>
    <dsp:sp modelId="{2B41D863-467F-42E8-90DA-33670AE8C8D4}">
      <dsp:nvSpPr>
        <dsp:cNvPr id="0" name=""/>
        <dsp:cNvSpPr/>
      </dsp:nvSpPr>
      <dsp:spPr>
        <a:xfrm>
          <a:off x="1966338" y="3516598"/>
          <a:ext cx="387344" cy="91440"/>
        </a:xfrm>
        <a:custGeom>
          <a:avLst/>
          <a:gdLst/>
          <a:ahLst/>
          <a:cxnLst/>
          <a:rect l="0" t="0" r="0" b="0"/>
          <a:pathLst>
            <a:path>
              <a:moveTo>
                <a:pt x="0" y="45720"/>
              </a:moveTo>
              <a:lnTo>
                <a:pt x="38734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9562" y="3560228"/>
        <a:ext cx="20897" cy="4179"/>
      </dsp:txXfrm>
    </dsp:sp>
    <dsp:sp modelId="{E9F154D8-3C97-4FC4-A01E-F2B2AB0DEE40}">
      <dsp:nvSpPr>
        <dsp:cNvPr id="0" name=""/>
        <dsp:cNvSpPr/>
      </dsp:nvSpPr>
      <dsp:spPr>
        <a:xfrm>
          <a:off x="150988" y="3017172"/>
          <a:ext cx="1817150" cy="10902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Responsibility</a:t>
          </a:r>
          <a:endParaRPr lang="en-US" sz="2100" kern="1200"/>
        </a:p>
      </dsp:txBody>
      <dsp:txXfrm>
        <a:off x="150988" y="3017172"/>
        <a:ext cx="1817150" cy="1090290"/>
      </dsp:txXfrm>
    </dsp:sp>
    <dsp:sp modelId="{EA5C2686-D1D6-4FED-B43D-F1B2F5516A01}">
      <dsp:nvSpPr>
        <dsp:cNvPr id="0" name=""/>
        <dsp:cNvSpPr/>
      </dsp:nvSpPr>
      <dsp:spPr>
        <a:xfrm>
          <a:off x="4201434" y="3516598"/>
          <a:ext cx="387344" cy="91440"/>
        </a:xfrm>
        <a:custGeom>
          <a:avLst/>
          <a:gdLst/>
          <a:ahLst/>
          <a:cxnLst/>
          <a:rect l="0" t="0" r="0" b="0"/>
          <a:pathLst>
            <a:path>
              <a:moveTo>
                <a:pt x="0" y="45720"/>
              </a:moveTo>
              <a:lnTo>
                <a:pt x="38734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84658" y="3560228"/>
        <a:ext cx="20897" cy="4179"/>
      </dsp:txXfrm>
    </dsp:sp>
    <dsp:sp modelId="{4C20FED0-A9C0-43BE-A6E4-C1B1BA9EECE5}">
      <dsp:nvSpPr>
        <dsp:cNvPr id="0" name=""/>
        <dsp:cNvSpPr/>
      </dsp:nvSpPr>
      <dsp:spPr>
        <a:xfrm>
          <a:off x="2386083" y="3017172"/>
          <a:ext cx="1817150" cy="109029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Trustworthy</a:t>
          </a:r>
          <a:endParaRPr lang="en-US" sz="2100" kern="1200"/>
        </a:p>
      </dsp:txBody>
      <dsp:txXfrm>
        <a:off x="2386083" y="3017172"/>
        <a:ext cx="1817150" cy="1090290"/>
      </dsp:txXfrm>
    </dsp:sp>
    <dsp:sp modelId="{C4952BB3-7A32-442D-B510-EAC887C804E2}">
      <dsp:nvSpPr>
        <dsp:cNvPr id="0" name=""/>
        <dsp:cNvSpPr/>
      </dsp:nvSpPr>
      <dsp:spPr>
        <a:xfrm>
          <a:off x="4621179" y="3017172"/>
          <a:ext cx="1817150" cy="109029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9042" tIns="93465" rIns="89042" bIns="93465" numCol="1" spcCol="1270" anchor="ctr" anchorCtr="0">
          <a:noAutofit/>
        </a:bodyPr>
        <a:lstStyle/>
        <a:p>
          <a:pPr marL="0" lvl="0" indent="0" algn="ctr" defTabSz="933450">
            <a:lnSpc>
              <a:spcPct val="90000"/>
            </a:lnSpc>
            <a:spcBef>
              <a:spcPct val="0"/>
            </a:spcBef>
            <a:spcAft>
              <a:spcPct val="35000"/>
            </a:spcAft>
            <a:buNone/>
          </a:pPr>
          <a:r>
            <a:rPr lang="en-GB" sz="2100" kern="1200"/>
            <a:t>Rigour</a:t>
          </a:r>
          <a:endParaRPr lang="en-US" sz="2100" kern="1200"/>
        </a:p>
      </dsp:txBody>
      <dsp:txXfrm>
        <a:off x="4621179" y="3017172"/>
        <a:ext cx="1817150" cy="109029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bps.org.uk/the-society/code-of-conduct/" TargetMode="External"/><Relationship Id="rId2" Type="http://schemas.openxmlformats.org/officeDocument/2006/relationships/hyperlink" Target="https://www.bera.ac.uk/researchers-resources/publications/ethical-guidelines-for-educational-research-2018" TargetMode="External"/><Relationship Id="rId1" Type="http://schemas.openxmlformats.org/officeDocument/2006/relationships/slideLayout" Target="../slideLayouts/slideLayout7.xml"/><Relationship Id="rId4" Type="http://schemas.openxmlformats.org/officeDocument/2006/relationships/hyperlink" Target="https://www.gov.uk/data-protectio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ublication/334497937_Focus_group_methodology_some_ethical_challenges" TargetMode="External"/><Relationship Id="rId2" Type="http://schemas.openxmlformats.org/officeDocument/2006/relationships/hyperlink" Target="https://www.edqual.org/publications/workingpaper/edqualwp4.pdf/at_download/file.pdf?msclkid=4b74418bd05c11eca8bf20058634310d" TargetMode="External"/><Relationship Id="rId1" Type="http://schemas.openxmlformats.org/officeDocument/2006/relationships/slideLayout" Target="../slideLayouts/slideLayout7.xml"/><Relationship Id="rId4" Type="http://schemas.openxmlformats.org/officeDocument/2006/relationships/hyperlink" Target="https://www.uwtsd.ac.uk/media/uwtsd-website/content-assets/documents/research/REICoP-July-202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838997" y="228600"/>
            <a:ext cx="10437805" cy="2725427"/>
          </a:xfrm>
        </p:spPr>
        <p:txBody>
          <a:bodyPr/>
          <a:lstStyle/>
          <a:p>
            <a:pPr defTabSz="1042416"/>
            <a:br>
              <a:rPr lang="en-US" sz="6840" kern="1200">
                <a:solidFill>
                  <a:schemeClr val="tx1"/>
                </a:solidFill>
                <a:latin typeface="+mj-lt"/>
                <a:ea typeface="+mj-ea"/>
                <a:cs typeface="+mj-cs"/>
              </a:rPr>
            </a:br>
            <a:endParaRPr lang="en-US"/>
          </a:p>
        </p:txBody>
      </p:sp>
      <p:sp>
        <p:nvSpPr>
          <p:cNvPr id="3" name="Subtitle 2"/>
          <p:cNvSpPr>
            <a:spLocks noGrp="1"/>
          </p:cNvSpPr>
          <p:nvPr>
            <p:ph type="subTitle" idx="1"/>
          </p:nvPr>
        </p:nvSpPr>
        <p:spPr>
          <a:xfrm>
            <a:off x="838997" y="2283746"/>
            <a:ext cx="10437805" cy="2897854"/>
          </a:xfrm>
        </p:spPr>
        <p:txBody>
          <a:bodyPr>
            <a:normAutofit/>
          </a:bodyPr>
          <a:lstStyle/>
          <a:p>
            <a:pPr defTabSz="1042416">
              <a:spcBef>
                <a:spcPts val="1140"/>
              </a:spcBef>
            </a:pPr>
            <a:r>
              <a:rPr lang="en-GB" sz="3200" kern="1200" dirty="0">
                <a:solidFill>
                  <a:schemeClr val="tx1"/>
                </a:solidFill>
                <a:latin typeface="+mn-lt"/>
                <a:ea typeface="+mn-ea"/>
                <a:cs typeface="+mn-cs"/>
              </a:rPr>
              <a:t>MA Advanced Counselling Theory and Research</a:t>
            </a:r>
          </a:p>
          <a:p>
            <a:pPr defTabSz="1042416">
              <a:spcBef>
                <a:spcPts val="1140"/>
              </a:spcBef>
            </a:pPr>
            <a:r>
              <a:rPr lang="en-GB" sz="3200" kern="1200" dirty="0">
                <a:solidFill>
                  <a:schemeClr val="tx1"/>
                </a:solidFill>
                <a:latin typeface="+mn-lt"/>
                <a:ea typeface="+mn-ea"/>
                <a:cs typeface="+mn-cs"/>
              </a:rPr>
              <a:t>Module: Advanced Research Methods in Counselling</a:t>
            </a:r>
          </a:p>
          <a:p>
            <a:pPr defTabSz="1042416">
              <a:spcBef>
                <a:spcPts val="1140"/>
              </a:spcBef>
            </a:pPr>
            <a:endParaRPr lang="en-GB" sz="2736" kern="1200" dirty="0">
              <a:solidFill>
                <a:schemeClr val="tx1"/>
              </a:solidFill>
              <a:latin typeface="+mn-lt"/>
              <a:ea typeface="+mn-ea"/>
              <a:cs typeface="+mn-cs"/>
            </a:endParaRPr>
          </a:p>
          <a:p>
            <a:pPr defTabSz="1042416">
              <a:spcBef>
                <a:spcPts val="1140"/>
              </a:spcBef>
            </a:pPr>
            <a:r>
              <a:rPr lang="en-GB" sz="3420" b="1" kern="1200" dirty="0">
                <a:solidFill>
                  <a:schemeClr val="tx1"/>
                </a:solidFill>
                <a:latin typeface="+mn-lt"/>
                <a:ea typeface="+mn-ea"/>
                <a:cs typeface="+mn-cs"/>
              </a:rPr>
              <a:t>15-minute presentation on ethical issues when collecting data via interviewing, focus groups, and questionnaires  </a:t>
            </a:r>
          </a:p>
          <a:p>
            <a:endParaRPr lang="en-US" dirty="0"/>
          </a:p>
        </p:txBody>
      </p:sp>
      <p:pic>
        <p:nvPicPr>
          <p:cNvPr id="4" name="Picture 3" descr="Discover University of Wales Trinity Saint David">
            <a:extLst>
              <a:ext uri="{FF2B5EF4-FFF2-40B4-BE49-F238E27FC236}">
                <a16:creationId xmlns:a16="http://schemas.microsoft.com/office/drawing/2014/main" id="{B4DAA633-61E6-1398-99D2-CE2C360C1906}"/>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180180" y="466583"/>
            <a:ext cx="3315620" cy="1337342"/>
          </a:xfrm>
          <a:prstGeom prst="rect">
            <a:avLst/>
          </a:prstGeom>
          <a:noFill/>
          <a:ln>
            <a:noFill/>
          </a:ln>
        </p:spPr>
      </p:pic>
      <p:sp>
        <p:nvSpPr>
          <p:cNvPr id="7" name="TextBox 6">
            <a:extLst>
              <a:ext uri="{FF2B5EF4-FFF2-40B4-BE49-F238E27FC236}">
                <a16:creationId xmlns:a16="http://schemas.microsoft.com/office/drawing/2014/main" id="{5BEE835F-A65D-A2C9-FE99-D7B75EFDD00B}"/>
              </a:ext>
            </a:extLst>
          </p:cNvPr>
          <p:cNvSpPr txBox="1"/>
          <p:nvPr/>
        </p:nvSpPr>
        <p:spPr>
          <a:xfrm>
            <a:off x="7194460" y="371482"/>
            <a:ext cx="2945781" cy="1432443"/>
          </a:xfrm>
          <a:prstGeom prst="rect">
            <a:avLst/>
          </a:prstGeom>
          <a:noFill/>
        </p:spPr>
        <p:txBody>
          <a:bodyPr wrap="square">
            <a:spAutoFit/>
          </a:bodyPr>
          <a:lstStyle/>
          <a:p>
            <a:pPr defTabSz="1042416">
              <a:spcAft>
                <a:spcPts val="600"/>
              </a:spcAft>
            </a:pPr>
            <a:r>
              <a:rPr lang="en-GB" sz="4104" kern="1200" dirty="0">
                <a:solidFill>
                  <a:schemeClr val="tx1"/>
                </a:solidFill>
                <a:latin typeface="+mn-lt"/>
                <a:ea typeface="+mn-ea"/>
                <a:cs typeface="+mn-cs"/>
              </a:rPr>
              <a:t>HARRY BEER</a:t>
            </a:r>
          </a:p>
          <a:p>
            <a:pPr algn="ctr" defTabSz="1042416">
              <a:spcAft>
                <a:spcPts val="600"/>
              </a:spcAft>
            </a:pPr>
            <a:r>
              <a:rPr lang="en-GB" sz="4104" kern="1200" dirty="0">
                <a:solidFill>
                  <a:schemeClr val="tx1"/>
                </a:solidFill>
                <a:latin typeface="+mn-lt"/>
                <a:ea typeface="+mn-ea"/>
                <a:cs typeface="+mn-cs"/>
              </a:rPr>
              <a:t>2307835</a:t>
            </a:r>
            <a:endParaRPr lang="en-GB" sz="36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extBox 1">
            <a:extLst>
              <a:ext uri="{FF2B5EF4-FFF2-40B4-BE49-F238E27FC236}">
                <a16:creationId xmlns:a16="http://schemas.microsoft.com/office/drawing/2014/main" id="{B18EE379-6BB4-DC28-6E49-9643818E9A17}"/>
              </a:ext>
            </a:extLst>
          </p:cNvPr>
          <p:cNvSpPr txBox="1"/>
          <p:nvPr/>
        </p:nvSpPr>
        <p:spPr>
          <a:xfrm>
            <a:off x="492903" y="768234"/>
            <a:ext cx="4416554" cy="258105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000" kern="1200" dirty="0">
                <a:solidFill>
                  <a:srgbClr val="FFFFFF"/>
                </a:solidFill>
                <a:ea typeface="+mj-ea"/>
                <a:cs typeface="+mj-cs"/>
              </a:rPr>
              <a:t>“People are fragile things… </a:t>
            </a:r>
          </a:p>
          <a:p>
            <a:pPr>
              <a:lnSpc>
                <a:spcPct val="90000"/>
              </a:lnSpc>
              <a:spcBef>
                <a:spcPct val="0"/>
              </a:spcBef>
              <a:spcAft>
                <a:spcPts val="600"/>
              </a:spcAft>
            </a:pPr>
            <a:r>
              <a:rPr lang="en-US" sz="3000" kern="1200" dirty="0">
                <a:solidFill>
                  <a:srgbClr val="FFFFFF"/>
                </a:solidFill>
                <a:ea typeface="+mj-ea"/>
                <a:cs typeface="+mj-cs"/>
              </a:rPr>
              <a:t>be careful what you put them through.” </a:t>
            </a:r>
          </a:p>
          <a:p>
            <a:pPr>
              <a:lnSpc>
                <a:spcPct val="90000"/>
              </a:lnSpc>
              <a:spcBef>
                <a:spcPct val="0"/>
              </a:spcBef>
              <a:spcAft>
                <a:spcPts val="600"/>
              </a:spcAft>
            </a:pPr>
            <a:r>
              <a:rPr lang="en-US" sz="3000" kern="1200" dirty="0">
                <a:solidFill>
                  <a:srgbClr val="FFFFFF"/>
                </a:solidFill>
                <a:ea typeface="+mj-ea"/>
                <a:cs typeface="+mj-cs"/>
              </a:rPr>
              <a:t>(Smith, 2005)</a:t>
            </a:r>
          </a:p>
        </p:txBody>
      </p:sp>
      <p:sp>
        <p:nvSpPr>
          <p:cNvPr id="4" name="TextBox 3">
            <a:extLst>
              <a:ext uri="{FF2B5EF4-FFF2-40B4-BE49-F238E27FC236}">
                <a16:creationId xmlns:a16="http://schemas.microsoft.com/office/drawing/2014/main" id="{8564F30C-4B34-C4CE-5035-7FE4B54CC22F}"/>
              </a:ext>
            </a:extLst>
          </p:cNvPr>
          <p:cNvSpPr txBox="1"/>
          <p:nvPr/>
        </p:nvSpPr>
        <p:spPr>
          <a:xfrm>
            <a:off x="6095999" y="882315"/>
            <a:ext cx="5254754" cy="5294647"/>
          </a:xfrm>
          <a:prstGeom prst="rect">
            <a:avLst/>
          </a:prstGeom>
        </p:spPr>
        <p:txBody>
          <a:bodyPr vert="horz" lIns="91440" tIns="45720" rIns="91440" bIns="45720" rtlCol="0">
            <a:normAutofit/>
          </a:bodyPr>
          <a:lstStyle/>
          <a:p>
            <a:pPr>
              <a:lnSpc>
                <a:spcPct val="90000"/>
              </a:lnSpc>
              <a:spcAft>
                <a:spcPts val="600"/>
              </a:spcAft>
            </a:pPr>
            <a:r>
              <a:rPr lang="en-US" sz="2800" dirty="0"/>
              <a:t>It’s all about PEOPLE:</a:t>
            </a:r>
          </a:p>
          <a:p>
            <a:pPr>
              <a:lnSpc>
                <a:spcPct val="90000"/>
              </a:lnSpc>
              <a:spcAft>
                <a:spcPts val="600"/>
              </a:spcAft>
            </a:pPr>
            <a:endParaRPr lang="en-US" sz="2800" dirty="0"/>
          </a:p>
          <a:p>
            <a:pPr indent="-228600">
              <a:lnSpc>
                <a:spcPct val="90000"/>
              </a:lnSpc>
              <a:spcAft>
                <a:spcPts val="600"/>
              </a:spcAft>
              <a:buFont typeface="Arial" panose="020B0604020202020204" pitchFamily="34" charset="0"/>
              <a:buChar char="•"/>
            </a:pPr>
            <a:r>
              <a:rPr lang="en-US" sz="2800" dirty="0"/>
              <a:t>The researcher/s </a:t>
            </a:r>
          </a:p>
          <a:p>
            <a:pPr indent="-228600">
              <a:lnSpc>
                <a:spcPct val="90000"/>
              </a:lnSpc>
              <a:spcAft>
                <a:spcPts val="600"/>
              </a:spcAft>
              <a:buFont typeface="Arial" panose="020B0604020202020204" pitchFamily="34" charset="0"/>
              <a:buChar char="•"/>
            </a:pPr>
            <a:r>
              <a:rPr lang="en-US" sz="2800" dirty="0"/>
              <a:t>The participants</a:t>
            </a:r>
          </a:p>
          <a:p>
            <a:pPr indent="-228600">
              <a:lnSpc>
                <a:spcPct val="90000"/>
              </a:lnSpc>
              <a:spcAft>
                <a:spcPts val="600"/>
              </a:spcAft>
              <a:buFont typeface="Arial" panose="020B0604020202020204" pitchFamily="34" charset="0"/>
              <a:buChar char="•"/>
            </a:pPr>
            <a:r>
              <a:rPr lang="en-US" sz="2800" dirty="0"/>
              <a:t>The stakeholders</a:t>
            </a:r>
          </a:p>
          <a:p>
            <a:pPr indent="-228600">
              <a:lnSpc>
                <a:spcPct val="90000"/>
              </a:lnSpc>
              <a:spcAft>
                <a:spcPts val="600"/>
              </a:spcAft>
              <a:buFont typeface="Arial" panose="020B0604020202020204" pitchFamily="34" charset="0"/>
              <a:buChar char="•"/>
            </a:pPr>
            <a:r>
              <a:rPr lang="en-US" sz="2800" dirty="0"/>
              <a:t>The audience</a:t>
            </a:r>
          </a:p>
          <a:p>
            <a:pPr indent="-228600">
              <a:lnSpc>
                <a:spcPct val="90000"/>
              </a:lnSpc>
              <a:spcAft>
                <a:spcPts val="600"/>
              </a:spcAft>
              <a:buFont typeface="Arial" panose="020B0604020202020204" pitchFamily="34" charset="0"/>
              <a:buChar char="•"/>
            </a:pPr>
            <a:endParaRPr lang="en-US" sz="2200" dirty="0"/>
          </a:p>
        </p:txBody>
      </p:sp>
      <p:sp>
        <p:nvSpPr>
          <p:cNvPr id="5" name="TextBox 4">
            <a:extLst>
              <a:ext uri="{FF2B5EF4-FFF2-40B4-BE49-F238E27FC236}">
                <a16:creationId xmlns:a16="http://schemas.microsoft.com/office/drawing/2014/main" id="{1F7710A6-67BF-519A-6845-BC4AAD8223DD}"/>
              </a:ext>
            </a:extLst>
          </p:cNvPr>
          <p:cNvSpPr txBox="1"/>
          <p:nvPr/>
        </p:nvSpPr>
        <p:spPr>
          <a:xfrm>
            <a:off x="2188028" y="4767944"/>
            <a:ext cx="11416211" cy="1892826"/>
          </a:xfrm>
          <a:prstGeom prst="rect">
            <a:avLst/>
          </a:prstGeom>
          <a:noFill/>
        </p:spPr>
        <p:txBody>
          <a:bodyPr wrap="square" rtlCol="0">
            <a:spAutoFit/>
          </a:bodyPr>
          <a:lstStyle/>
          <a:p>
            <a:pPr>
              <a:spcAft>
                <a:spcPts val="600"/>
              </a:spcAft>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“Any research involving people will need </a:t>
            </a:r>
          </a:p>
          <a:p>
            <a:pPr>
              <a:spcAft>
                <a:spcPts val="600"/>
              </a:spcAft>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some kind of ethical consideration.” </a:t>
            </a:r>
          </a:p>
          <a:p>
            <a:pPr>
              <a:spcAft>
                <a:spcPts val="600"/>
              </a:spcAft>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(Thomas, 2017)</a:t>
            </a:r>
          </a:p>
          <a:p>
            <a:pPr>
              <a:spcAft>
                <a:spcPts val="600"/>
              </a:spcAft>
            </a:pPr>
            <a:endParaRPr lang="en-GB" dirty="0"/>
          </a:p>
        </p:txBody>
      </p:sp>
    </p:spTree>
    <p:extLst>
      <p:ext uri="{BB962C8B-B14F-4D97-AF65-F5344CB8AC3E}">
        <p14:creationId xmlns:p14="http://schemas.microsoft.com/office/powerpoint/2010/main" val="2222130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927DA8-69C0-705E-6B73-2CCA9C8CCD9E}"/>
              </a:ext>
            </a:extLst>
          </p:cNvPr>
          <p:cNvSpPr txBox="1"/>
          <p:nvPr/>
        </p:nvSpPr>
        <p:spPr>
          <a:xfrm>
            <a:off x="761803" y="424542"/>
            <a:ext cx="5464826" cy="155017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AN ONGOING PROCESS</a:t>
            </a:r>
          </a:p>
        </p:txBody>
      </p:sp>
      <p:sp>
        <p:nvSpPr>
          <p:cNvPr id="3" name="TextBox 2">
            <a:extLst>
              <a:ext uri="{FF2B5EF4-FFF2-40B4-BE49-F238E27FC236}">
                <a16:creationId xmlns:a16="http://schemas.microsoft.com/office/drawing/2014/main" id="{5D1BCD8D-11C1-F8A4-7A32-293CC6F95F2F}"/>
              </a:ext>
            </a:extLst>
          </p:cNvPr>
          <p:cNvSpPr txBox="1"/>
          <p:nvPr/>
        </p:nvSpPr>
        <p:spPr>
          <a:xfrm>
            <a:off x="761802" y="2743200"/>
            <a:ext cx="5464827" cy="3690258"/>
          </a:xfrm>
          <a:prstGeom prst="rect">
            <a:avLst/>
          </a:prstGeom>
        </p:spPr>
        <p:txBody>
          <a:bodyPr vert="horz" lIns="91440" tIns="45720" rIns="91440" bIns="45720" rtlCol="0" anchor="ctr">
            <a:normAutofit lnSpcReduction="10000"/>
          </a:bodyPr>
          <a:lstStyle/>
          <a:p>
            <a:pPr>
              <a:lnSpc>
                <a:spcPct val="90000"/>
              </a:lnSpc>
              <a:spcAft>
                <a:spcPts val="600"/>
              </a:spcAft>
            </a:pPr>
            <a:r>
              <a:rPr lang="en-US" sz="2800" dirty="0"/>
              <a:t>“A consideration of possible or actual ethical issues is an essential part of any research project. Such a consideration is likely to need to take place throughout the research project, from initial planning through data collection to writing up and dissemination.” </a:t>
            </a:r>
          </a:p>
          <a:p>
            <a:pPr>
              <a:lnSpc>
                <a:spcPct val="90000"/>
              </a:lnSpc>
              <a:spcAft>
                <a:spcPts val="600"/>
              </a:spcAft>
            </a:pPr>
            <a:r>
              <a:rPr lang="en-US" sz="2800" dirty="0"/>
              <a:t>(</a:t>
            </a:r>
            <a:r>
              <a:rPr lang="en-US" sz="2800" dirty="0" err="1"/>
              <a:t>Blaxter</a:t>
            </a:r>
            <a:r>
              <a:rPr lang="en-US" sz="2800" dirty="0"/>
              <a:t> et al, 2010)</a:t>
            </a:r>
          </a:p>
          <a:p>
            <a:pPr>
              <a:lnSpc>
                <a:spcPct val="90000"/>
              </a:lnSpc>
              <a:spcAft>
                <a:spcPts val="600"/>
              </a:spcAft>
            </a:pPr>
            <a:endParaRPr lang="en-US" sz="2000" dirty="0"/>
          </a:p>
        </p:txBody>
      </p:sp>
      <p:pic>
        <p:nvPicPr>
          <p:cNvPr id="15" name="Picture 14" descr="Calendar on table">
            <a:extLst>
              <a:ext uri="{FF2B5EF4-FFF2-40B4-BE49-F238E27FC236}">
                <a16:creationId xmlns:a16="http://schemas.microsoft.com/office/drawing/2014/main" id="{E3668C0F-5D9E-FDC2-D84C-67707549D4F6}"/>
              </a:ext>
            </a:extLst>
          </p:cNvPr>
          <p:cNvPicPr>
            <a:picLocks noChangeAspect="1"/>
          </p:cNvPicPr>
          <p:nvPr/>
        </p:nvPicPr>
        <p:blipFill rotWithShape="1">
          <a:blip r:embed="rId2"/>
          <a:srcRect l="3216" r="37383" b="-2"/>
          <a:stretch/>
        </p:blipFill>
        <p:spPr>
          <a:xfrm>
            <a:off x="6850975" y="0"/>
            <a:ext cx="6102825" cy="6858000"/>
          </a:xfrm>
          <a:prstGeom prst="rect">
            <a:avLst/>
          </a:prstGeom>
        </p:spPr>
      </p:pic>
    </p:spTree>
    <p:extLst>
      <p:ext uri="{BB962C8B-B14F-4D97-AF65-F5344CB8AC3E}">
        <p14:creationId xmlns:p14="http://schemas.microsoft.com/office/powerpoint/2010/main" val="3711227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2712CD51-6F6C-707C-B8B1-28BC90B081C5}"/>
              </a:ext>
            </a:extLst>
          </p:cNvPr>
          <p:cNvPicPr>
            <a:picLocks noChangeAspect="1"/>
          </p:cNvPicPr>
          <p:nvPr/>
        </p:nvPicPr>
        <p:blipFill rotWithShape="1">
          <a:blip r:embed="rId2"/>
          <a:srcRect r="18666" b="-1"/>
          <a:stretch/>
        </p:blipFill>
        <p:spPr>
          <a:xfrm>
            <a:off x="0" y="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AAAC27E-84DF-9988-908D-D18C5C2D3DE9}"/>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ea typeface="+mj-ea"/>
                <a:cs typeface="+mj-cs"/>
              </a:rPr>
              <a:t>AN ONGOING PROCESS</a:t>
            </a:r>
          </a:p>
        </p:txBody>
      </p:sp>
      <p:sp>
        <p:nvSpPr>
          <p:cNvPr id="5" name="TextBox 4">
            <a:extLst>
              <a:ext uri="{FF2B5EF4-FFF2-40B4-BE49-F238E27FC236}">
                <a16:creationId xmlns:a16="http://schemas.microsoft.com/office/drawing/2014/main" id="{5CA65829-20CF-0A41-BC9C-9383E9679A1D}"/>
              </a:ext>
            </a:extLst>
          </p:cNvPr>
          <p:cNvSpPr txBox="1"/>
          <p:nvPr/>
        </p:nvSpPr>
        <p:spPr>
          <a:xfrm>
            <a:off x="7902653" y="4487250"/>
            <a:ext cx="4615542" cy="1323439"/>
          </a:xfrm>
          <a:prstGeom prst="rect">
            <a:avLst/>
          </a:prstGeom>
          <a:noFill/>
        </p:spPr>
        <p:txBody>
          <a:bodyPr wrap="square" rtlCol="0">
            <a:spAutoFit/>
          </a:bodyPr>
          <a:lstStyle/>
          <a:p>
            <a:pPr defTabSz="813816">
              <a:spcAft>
                <a:spcPts val="600"/>
              </a:spcAft>
            </a:pPr>
            <a:r>
              <a:rPr lang="en-GB" sz="4000" kern="1200" dirty="0">
                <a:solidFill>
                  <a:schemeClr val="tx1"/>
                </a:solidFill>
                <a:latin typeface="+mn-lt"/>
                <a:ea typeface="+mn-ea"/>
                <a:cs typeface="+mn-cs"/>
              </a:rPr>
              <a:t>A REFLEXIVE</a:t>
            </a:r>
            <a:r>
              <a:rPr lang="en-GB" sz="4000" dirty="0"/>
              <a:t> </a:t>
            </a:r>
            <a:r>
              <a:rPr lang="en-GB" sz="4000" kern="1200" dirty="0">
                <a:solidFill>
                  <a:schemeClr val="tx1"/>
                </a:solidFill>
                <a:latin typeface="+mn-lt"/>
                <a:ea typeface="+mn-ea"/>
                <a:cs typeface="+mn-cs"/>
              </a:rPr>
              <a:t>PROCESS</a:t>
            </a:r>
            <a:endParaRPr lang="en-GB" sz="4400" dirty="0"/>
          </a:p>
        </p:txBody>
      </p:sp>
      <p:graphicFrame>
        <p:nvGraphicFramePr>
          <p:cNvPr id="24" name="TextBox 1">
            <a:extLst>
              <a:ext uri="{FF2B5EF4-FFF2-40B4-BE49-F238E27FC236}">
                <a16:creationId xmlns:a16="http://schemas.microsoft.com/office/drawing/2014/main" id="{9838EF84-9830-65CF-F356-5F17AAE67034}"/>
              </a:ext>
            </a:extLst>
          </p:cNvPr>
          <p:cNvGraphicFramePr/>
          <p:nvPr>
            <p:extLst>
              <p:ext uri="{D42A27DB-BD31-4B8C-83A1-F6EECF244321}">
                <p14:modId xmlns:p14="http://schemas.microsoft.com/office/powerpoint/2010/main" val="255230750"/>
              </p:ext>
            </p:extLst>
          </p:nvPr>
        </p:nvGraphicFramePr>
        <p:xfrm>
          <a:off x="729343" y="1586131"/>
          <a:ext cx="11059509" cy="410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7461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TextBox 30">
            <a:extLst>
              <a:ext uri="{FF2B5EF4-FFF2-40B4-BE49-F238E27FC236}">
                <a16:creationId xmlns:a16="http://schemas.microsoft.com/office/drawing/2014/main" id="{ED99DF14-BCA3-5387-3535-28633A452DF4}"/>
              </a:ext>
            </a:extLst>
          </p:cNvPr>
          <p:cNvSpPr txBox="1"/>
          <p:nvPr/>
        </p:nvSpPr>
        <p:spPr>
          <a:xfrm>
            <a:off x="829198" y="921124"/>
            <a:ext cx="6084367" cy="5740933"/>
          </a:xfrm>
          <a:prstGeom prst="rect">
            <a:avLst/>
          </a:prstGeom>
        </p:spPr>
        <p:txBody>
          <a:bodyPr vert="horz" lIns="91440" tIns="45720" rIns="91440" bIns="45720" rtlCol="0">
            <a:normAutofit/>
          </a:bodyPr>
          <a:lstStyle/>
          <a:p>
            <a:pPr>
              <a:lnSpc>
                <a:spcPct val="90000"/>
              </a:lnSpc>
              <a:spcAft>
                <a:spcPts val="600"/>
              </a:spcAft>
            </a:pPr>
            <a:r>
              <a:rPr lang="en-US" sz="3200" b="1" dirty="0"/>
              <a:t>MINIMISING HARM</a:t>
            </a:r>
          </a:p>
          <a:p>
            <a:pPr>
              <a:lnSpc>
                <a:spcPct val="90000"/>
              </a:lnSpc>
              <a:spcAft>
                <a:spcPts val="600"/>
              </a:spcAft>
            </a:pPr>
            <a:endParaRPr lang="en-US" sz="2400" dirty="0">
              <a:effectLst/>
            </a:endParaRPr>
          </a:p>
          <a:p>
            <a:pPr>
              <a:lnSpc>
                <a:spcPct val="90000"/>
              </a:lnSpc>
              <a:spcAft>
                <a:spcPts val="600"/>
              </a:spcAft>
            </a:pPr>
            <a:r>
              <a:rPr lang="en-US" sz="2800" dirty="0">
                <a:effectLst/>
              </a:rPr>
              <a:t>“The potential for harm can be emotional, physical and financial. While in some situations there is clear guidance and a universal understanding about how to avoid harm, in others the circumstances are less clear cut, and researchers need to make subjective judgements about acceptable risks. In part, any understanding about ‘avoiding harm’ depends on different viewpoints.” </a:t>
            </a:r>
          </a:p>
          <a:p>
            <a:pPr>
              <a:lnSpc>
                <a:spcPct val="90000"/>
              </a:lnSpc>
              <a:spcAft>
                <a:spcPts val="600"/>
              </a:spcAft>
            </a:pPr>
            <a:r>
              <a:rPr lang="en-US" sz="2800" dirty="0">
                <a:effectLst/>
              </a:rPr>
              <a:t>(Social Research Association, 2021) </a:t>
            </a:r>
          </a:p>
          <a:p>
            <a:pPr indent="-228600">
              <a:lnSpc>
                <a:spcPct val="90000"/>
              </a:lnSpc>
              <a:spcAft>
                <a:spcPts val="600"/>
              </a:spcAft>
              <a:buFont typeface="Arial" panose="020B0604020202020204" pitchFamily="34" charset="0"/>
              <a:buChar char="•"/>
            </a:pPr>
            <a:endParaRPr lang="en-US" dirty="0"/>
          </a:p>
        </p:txBody>
      </p:sp>
      <p:pic>
        <p:nvPicPr>
          <p:cNvPr id="32" name="Picture 31" descr="Solo journey">
            <a:extLst>
              <a:ext uri="{FF2B5EF4-FFF2-40B4-BE49-F238E27FC236}">
                <a16:creationId xmlns:a16="http://schemas.microsoft.com/office/drawing/2014/main" id="{C9C2B6A5-1CAA-858D-8B2B-AE1F4136DEBA}"/>
              </a:ext>
            </a:extLst>
          </p:cNvPr>
          <p:cNvPicPr>
            <a:picLocks noChangeAspect="1"/>
          </p:cNvPicPr>
          <p:nvPr/>
        </p:nvPicPr>
        <p:blipFill rotWithShape="1">
          <a:blip r:embed="rId2"/>
          <a:srcRect l="18294" r="6706" b="-1"/>
          <a:stretch/>
        </p:blipFill>
        <p:spPr>
          <a:xfrm>
            <a:off x="6933576" y="1317170"/>
            <a:ext cx="4563581" cy="45635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9970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One in a crowd">
            <a:extLst>
              <a:ext uri="{FF2B5EF4-FFF2-40B4-BE49-F238E27FC236}">
                <a16:creationId xmlns:a16="http://schemas.microsoft.com/office/drawing/2014/main" id="{107655F2-0F73-8AEC-5A76-C81751B6C46F}"/>
              </a:ext>
            </a:extLst>
          </p:cNvPr>
          <p:cNvPicPr>
            <a:picLocks noChangeAspect="1"/>
          </p:cNvPicPr>
          <p:nvPr/>
        </p:nvPicPr>
        <p:blipFill rotWithShape="1">
          <a:blip r:embed="rId2"/>
          <a:srcRect l="32199" r="2348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0"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0E7D582C-4706-7900-419B-65785209356C}"/>
              </a:ext>
            </a:extLst>
          </p:cNvPr>
          <p:cNvSpPr txBox="1"/>
          <p:nvPr/>
        </p:nvSpPr>
        <p:spPr>
          <a:xfrm>
            <a:off x="4512781" y="555171"/>
            <a:ext cx="7472390" cy="4974772"/>
          </a:xfrm>
          <a:prstGeom prst="rect">
            <a:avLst/>
          </a:prstGeom>
        </p:spPr>
        <p:txBody>
          <a:bodyPr vert="horz" lIns="91440" tIns="45720" rIns="91440" bIns="45720" rtlCol="0">
            <a:normAutofit/>
          </a:bodyPr>
          <a:lstStyle/>
          <a:p>
            <a:pPr>
              <a:lnSpc>
                <a:spcPct val="90000"/>
              </a:lnSpc>
              <a:spcAft>
                <a:spcPts val="600"/>
              </a:spcAft>
            </a:pPr>
            <a:r>
              <a:rPr lang="en-US" sz="3200" b="1" dirty="0"/>
              <a:t>DUAL ROLE</a:t>
            </a:r>
          </a:p>
          <a:p>
            <a:pPr>
              <a:lnSpc>
                <a:spcPct val="90000"/>
              </a:lnSpc>
              <a:spcAft>
                <a:spcPts val="600"/>
              </a:spcAft>
            </a:pPr>
            <a:endParaRPr lang="en-US" sz="2400" dirty="0"/>
          </a:p>
          <a:p>
            <a:pPr>
              <a:lnSpc>
                <a:spcPct val="90000"/>
              </a:lnSpc>
              <a:spcAft>
                <a:spcPts val="600"/>
              </a:spcAft>
            </a:pPr>
            <a:r>
              <a:rPr lang="en-US" sz="2400" dirty="0"/>
              <a:t>Counsellor first, researcher second </a:t>
            </a:r>
          </a:p>
          <a:p>
            <a:pPr>
              <a:lnSpc>
                <a:spcPct val="90000"/>
              </a:lnSpc>
              <a:spcAft>
                <a:spcPts val="600"/>
              </a:spcAft>
            </a:pPr>
            <a:r>
              <a:rPr lang="en-US" sz="2400" dirty="0"/>
              <a:t>or vice versa? </a:t>
            </a:r>
          </a:p>
          <a:p>
            <a:pPr>
              <a:lnSpc>
                <a:spcPct val="90000"/>
              </a:lnSpc>
              <a:spcAft>
                <a:spcPts val="600"/>
              </a:spcAft>
            </a:pPr>
            <a:endParaRPr lang="en-US" sz="2400" dirty="0"/>
          </a:p>
          <a:p>
            <a:pPr>
              <a:lnSpc>
                <a:spcPct val="90000"/>
              </a:lnSpc>
              <a:spcAft>
                <a:spcPts val="600"/>
              </a:spcAft>
            </a:pPr>
            <a:r>
              <a:rPr lang="en-US" sz="2400" dirty="0"/>
              <a:t>Implications, risks and mitigations</a:t>
            </a:r>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800" dirty="0"/>
              <a:t>“Research is not therapy; the tasks are different, and people have engaged with us for different reasons; the parameters of the conversation should be set accordingly.” (Hanley et al, 2013)</a:t>
            </a:r>
          </a:p>
        </p:txBody>
      </p:sp>
    </p:spTree>
    <p:extLst>
      <p:ext uri="{BB962C8B-B14F-4D97-AF65-F5344CB8AC3E}">
        <p14:creationId xmlns:p14="http://schemas.microsoft.com/office/powerpoint/2010/main" val="3697973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 name="Picture 39" descr="Light bulb on yellow background with sketched light beams and cord">
            <a:extLst>
              <a:ext uri="{FF2B5EF4-FFF2-40B4-BE49-F238E27FC236}">
                <a16:creationId xmlns:a16="http://schemas.microsoft.com/office/drawing/2014/main" id="{E7F1E732-C489-D2CE-67DC-18C8763A7D73}"/>
              </a:ext>
            </a:extLst>
          </p:cNvPr>
          <p:cNvPicPr>
            <a:picLocks noChangeAspect="1"/>
          </p:cNvPicPr>
          <p:nvPr/>
        </p:nvPicPr>
        <p:blipFill rotWithShape="1">
          <a:blip r:embed="rId2"/>
          <a:srcRect l="50357" r="609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4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2" name="TextBox 41">
            <a:extLst>
              <a:ext uri="{FF2B5EF4-FFF2-40B4-BE49-F238E27FC236}">
                <a16:creationId xmlns:a16="http://schemas.microsoft.com/office/drawing/2014/main" id="{0CCE495D-F066-DB40-5C7D-98D51053F14B}"/>
              </a:ext>
            </a:extLst>
          </p:cNvPr>
          <p:cNvSpPr txBox="1"/>
          <p:nvPr/>
        </p:nvSpPr>
        <p:spPr>
          <a:xfrm>
            <a:off x="5282219" y="616629"/>
            <a:ext cx="6256638" cy="5729742"/>
          </a:xfrm>
          <a:prstGeom prst="rect">
            <a:avLst/>
          </a:prstGeom>
        </p:spPr>
        <p:txBody>
          <a:bodyPr vert="horz" lIns="91440" tIns="45720" rIns="91440" bIns="45720" rtlCol="0">
            <a:normAutofit lnSpcReduction="10000"/>
          </a:bodyPr>
          <a:lstStyle/>
          <a:p>
            <a:pPr>
              <a:lnSpc>
                <a:spcPct val="90000"/>
              </a:lnSpc>
              <a:spcAft>
                <a:spcPts val="600"/>
              </a:spcAft>
            </a:pPr>
            <a:r>
              <a:rPr lang="en-US" sz="3200" b="1" dirty="0"/>
              <a:t>INFORMED CONSENT</a:t>
            </a:r>
          </a:p>
          <a:p>
            <a:pPr>
              <a:lnSpc>
                <a:spcPct val="90000"/>
              </a:lnSpc>
              <a:spcAft>
                <a:spcPts val="600"/>
              </a:spcAft>
            </a:pPr>
            <a:endParaRPr lang="en-US" sz="2400" dirty="0"/>
          </a:p>
          <a:p>
            <a:pPr>
              <a:lnSpc>
                <a:spcPct val="90000"/>
              </a:lnSpc>
              <a:spcAft>
                <a:spcPts val="600"/>
              </a:spcAft>
            </a:pPr>
            <a:r>
              <a:rPr lang="en-US" sz="2400" dirty="0"/>
              <a:t>Consent is a process…</a:t>
            </a:r>
          </a:p>
          <a:p>
            <a:pPr>
              <a:lnSpc>
                <a:spcPct val="90000"/>
              </a:lnSpc>
              <a:spcAft>
                <a:spcPts val="600"/>
              </a:spcAft>
            </a:pPr>
            <a:endParaRPr lang="en-US" sz="2400" dirty="0"/>
          </a:p>
          <a:p>
            <a:pPr>
              <a:lnSpc>
                <a:spcPct val="90000"/>
              </a:lnSpc>
              <a:spcAft>
                <a:spcPts val="600"/>
              </a:spcAft>
            </a:pPr>
            <a:r>
              <a:rPr lang="en-US" sz="2400" dirty="0">
                <a:effectLst/>
              </a:rPr>
              <a:t>“No matter how carefully a piece of research is designed, it is seldom possible for researchers to plan all aspects of the project. Some features have to be adapted as the research actually progresses. If any of these changes are likely to have affected the original decision of participants to take part, the consent process must be revisited.” (Oliver, 2003)</a:t>
            </a:r>
          </a:p>
          <a:p>
            <a:pPr>
              <a:lnSpc>
                <a:spcPct val="90000"/>
              </a:lnSpc>
              <a:spcAft>
                <a:spcPts val="600"/>
              </a:spcAft>
            </a:pPr>
            <a:endParaRPr lang="en-US" sz="2400" dirty="0">
              <a:effectLst/>
            </a:endParaRPr>
          </a:p>
          <a:p>
            <a:pPr>
              <a:lnSpc>
                <a:spcPct val="90000"/>
              </a:lnSpc>
              <a:spcAft>
                <a:spcPts val="600"/>
              </a:spcAft>
            </a:pPr>
            <a:r>
              <a:rPr lang="en-US" sz="2400" dirty="0"/>
              <a:t>“</a:t>
            </a:r>
            <a:r>
              <a:rPr lang="en-US" sz="2400" dirty="0">
                <a:effectLst/>
              </a:rPr>
              <a:t>… consent is not a one-off event to be undertaken at the start of a project, rather it is a process and needs to be negotiated throughout the course of the project.” (Halai, 2006)</a:t>
            </a:r>
          </a:p>
          <a:p>
            <a:pPr>
              <a:lnSpc>
                <a:spcPct val="90000"/>
              </a:lnSpc>
              <a:spcAft>
                <a:spcPts val="600"/>
              </a:spcAft>
            </a:pPr>
            <a:endParaRPr lang="en-US" sz="2400" dirty="0">
              <a:effectLst/>
            </a:endParaRPr>
          </a:p>
          <a:p>
            <a:pPr>
              <a:lnSpc>
                <a:spcPct val="90000"/>
              </a:lnSpc>
              <a:spcAft>
                <a:spcPts val="600"/>
              </a:spcAft>
            </a:pPr>
            <a:endParaRPr lang="en-US" sz="2400" dirty="0"/>
          </a:p>
        </p:txBody>
      </p:sp>
    </p:spTree>
    <p:extLst>
      <p:ext uri="{BB962C8B-B14F-4D97-AF65-F5344CB8AC3E}">
        <p14:creationId xmlns:p14="http://schemas.microsoft.com/office/powerpoint/2010/main" val="3614114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BCD37682-4423-27E8-2480-46E7883A8A27}"/>
              </a:ext>
            </a:extLst>
          </p:cNvPr>
          <p:cNvSpPr txBox="1"/>
          <p:nvPr/>
        </p:nvSpPr>
        <p:spPr>
          <a:xfrm>
            <a:off x="5543009" y="819331"/>
            <a:ext cx="6334830" cy="5573487"/>
          </a:xfrm>
          <a:prstGeom prst="rect">
            <a:avLst/>
          </a:prstGeom>
        </p:spPr>
        <p:txBody>
          <a:bodyPr vert="horz" lIns="91440" tIns="45720" rIns="91440" bIns="45720" rtlCol="0">
            <a:normAutofit fontScale="92500" lnSpcReduction="10000"/>
          </a:bodyPr>
          <a:lstStyle/>
          <a:p>
            <a:pPr marL="400050" indent="-342900">
              <a:lnSpc>
                <a:spcPct val="90000"/>
              </a:lnSpc>
              <a:spcAft>
                <a:spcPts val="600"/>
              </a:spcAft>
              <a:buFont typeface="Arial" panose="020B0604020202020204" pitchFamily="34" charset="0"/>
              <a:buChar char="•"/>
            </a:pPr>
            <a:r>
              <a:rPr lang="en-US" sz="2400" dirty="0"/>
              <a:t>Nature and purpose of the study inc methods</a:t>
            </a:r>
          </a:p>
          <a:p>
            <a:pPr marL="400050" indent="-342900">
              <a:lnSpc>
                <a:spcPct val="90000"/>
              </a:lnSpc>
              <a:spcAft>
                <a:spcPts val="600"/>
              </a:spcAft>
              <a:buFont typeface="Arial" panose="020B0604020202020204" pitchFamily="34" charset="0"/>
              <a:buChar char="•"/>
            </a:pPr>
            <a:r>
              <a:rPr lang="en-US" sz="2400" dirty="0"/>
              <a:t>Expected benefits </a:t>
            </a:r>
          </a:p>
          <a:p>
            <a:pPr marL="400050" indent="-342900">
              <a:lnSpc>
                <a:spcPct val="90000"/>
              </a:lnSpc>
              <a:spcAft>
                <a:spcPts val="600"/>
              </a:spcAft>
              <a:buFont typeface="Arial" panose="020B0604020202020204" pitchFamily="34" charset="0"/>
              <a:buChar char="•"/>
            </a:pPr>
            <a:r>
              <a:rPr lang="en-US" sz="2400" dirty="0"/>
              <a:t>Possible harms</a:t>
            </a:r>
          </a:p>
          <a:p>
            <a:pPr marL="400050" indent="-342900">
              <a:lnSpc>
                <a:spcPct val="90000"/>
              </a:lnSpc>
              <a:spcAft>
                <a:spcPts val="600"/>
              </a:spcAft>
              <a:buFont typeface="Arial" panose="020B0604020202020204" pitchFamily="34" charset="0"/>
              <a:buChar char="•"/>
            </a:pPr>
            <a:r>
              <a:rPr lang="en-US" sz="2400" dirty="0"/>
              <a:t>Ethics procedures and appeals</a:t>
            </a:r>
          </a:p>
          <a:p>
            <a:pPr marL="400050" indent="-342900">
              <a:lnSpc>
                <a:spcPct val="90000"/>
              </a:lnSpc>
              <a:spcAft>
                <a:spcPts val="600"/>
              </a:spcAft>
              <a:buFont typeface="Arial" panose="020B0604020202020204" pitchFamily="34" charset="0"/>
              <a:buChar char="•"/>
            </a:pPr>
            <a:r>
              <a:rPr lang="en-US" sz="2400" dirty="0"/>
              <a:t>Right to withdraw</a:t>
            </a:r>
          </a:p>
          <a:p>
            <a:pPr marL="400050" indent="-342900">
              <a:lnSpc>
                <a:spcPct val="90000"/>
              </a:lnSpc>
              <a:spcAft>
                <a:spcPts val="600"/>
              </a:spcAft>
              <a:buFont typeface="Arial" panose="020B0604020202020204" pitchFamily="34" charset="0"/>
              <a:buChar char="•"/>
            </a:pPr>
            <a:r>
              <a:rPr lang="en-US" sz="2400" dirty="0"/>
              <a:t>Contact details of the researcher</a:t>
            </a:r>
          </a:p>
          <a:p>
            <a:pPr>
              <a:lnSpc>
                <a:spcPct val="90000"/>
              </a:lnSpc>
              <a:spcAft>
                <a:spcPts val="600"/>
              </a:spcAft>
            </a:pPr>
            <a:endParaRPr lang="en-US" sz="2400" dirty="0"/>
          </a:p>
          <a:p>
            <a:pPr>
              <a:lnSpc>
                <a:spcPct val="90000"/>
              </a:lnSpc>
              <a:spcAft>
                <a:spcPts val="600"/>
              </a:spcAft>
            </a:pPr>
            <a:r>
              <a:rPr lang="en-US" sz="2400" dirty="0"/>
              <a:t>Data issues including: </a:t>
            </a:r>
          </a:p>
          <a:p>
            <a:pPr marL="400050" indent="-342900">
              <a:lnSpc>
                <a:spcPct val="90000"/>
              </a:lnSpc>
              <a:spcAft>
                <a:spcPts val="600"/>
              </a:spcAft>
              <a:buFont typeface="Arial" panose="020B0604020202020204" pitchFamily="34" charset="0"/>
              <a:buChar char="•"/>
            </a:pPr>
            <a:r>
              <a:rPr lang="en-US" sz="2400" dirty="0"/>
              <a:t>Privacy</a:t>
            </a:r>
          </a:p>
          <a:p>
            <a:pPr marL="400050" indent="-342900">
              <a:lnSpc>
                <a:spcPct val="90000"/>
              </a:lnSpc>
              <a:spcAft>
                <a:spcPts val="600"/>
              </a:spcAft>
              <a:buFont typeface="Arial" panose="020B0604020202020204" pitchFamily="34" charset="0"/>
              <a:buChar char="•"/>
            </a:pPr>
            <a:r>
              <a:rPr lang="en-US" sz="2400" dirty="0"/>
              <a:t>Confidentiality</a:t>
            </a:r>
          </a:p>
          <a:p>
            <a:pPr marL="400050" indent="-342900">
              <a:lnSpc>
                <a:spcPct val="90000"/>
              </a:lnSpc>
              <a:spcAft>
                <a:spcPts val="600"/>
              </a:spcAft>
              <a:buFont typeface="Arial" panose="020B0604020202020204" pitchFamily="34" charset="0"/>
              <a:buChar char="•"/>
            </a:pPr>
            <a:r>
              <a:rPr lang="en-US" sz="2400" dirty="0"/>
              <a:t>Anonymity</a:t>
            </a:r>
          </a:p>
          <a:p>
            <a:pPr marL="400050" indent="-342900">
              <a:lnSpc>
                <a:spcPct val="90000"/>
              </a:lnSpc>
              <a:spcAft>
                <a:spcPts val="600"/>
              </a:spcAft>
              <a:buFont typeface="Arial" panose="020B0604020202020204" pitchFamily="34" charset="0"/>
              <a:buChar char="•"/>
            </a:pPr>
            <a:r>
              <a:rPr lang="en-US" sz="2400" dirty="0"/>
              <a:t>Timescales and process</a:t>
            </a:r>
          </a:p>
          <a:p>
            <a:pPr>
              <a:lnSpc>
                <a:spcPct val="90000"/>
              </a:lnSpc>
              <a:spcAft>
                <a:spcPts val="600"/>
              </a:spcAft>
            </a:pPr>
            <a:endParaRPr lang="en-US" sz="2400" dirty="0"/>
          </a:p>
          <a:p>
            <a:pPr>
              <a:lnSpc>
                <a:spcPct val="90000"/>
              </a:lnSpc>
              <a:spcAft>
                <a:spcPts val="600"/>
              </a:spcAft>
            </a:pPr>
            <a:r>
              <a:rPr lang="en-US" sz="2400" dirty="0"/>
              <a:t>Adapted from, </a:t>
            </a:r>
          </a:p>
          <a:p>
            <a:pPr>
              <a:lnSpc>
                <a:spcPct val="90000"/>
              </a:lnSpc>
              <a:spcAft>
                <a:spcPts val="600"/>
              </a:spcAft>
            </a:pPr>
            <a:r>
              <a:rPr lang="en-US" sz="2400" dirty="0"/>
              <a:t>How To Do Your Research Project</a:t>
            </a:r>
          </a:p>
          <a:p>
            <a:pPr>
              <a:lnSpc>
                <a:spcPct val="90000"/>
              </a:lnSpc>
              <a:spcAft>
                <a:spcPts val="600"/>
              </a:spcAft>
            </a:pPr>
            <a:r>
              <a:rPr lang="en-US" sz="2400" dirty="0"/>
              <a:t>(Thomas, 2017)</a:t>
            </a:r>
          </a:p>
        </p:txBody>
      </p:sp>
      <p:pic>
        <p:nvPicPr>
          <p:cNvPr id="15" name="Picture 14" descr="Abstract blurred public library with bookshelves">
            <a:extLst>
              <a:ext uri="{FF2B5EF4-FFF2-40B4-BE49-F238E27FC236}">
                <a16:creationId xmlns:a16="http://schemas.microsoft.com/office/drawing/2014/main" id="{F0A78A02-6941-A6D1-F516-91D0441303E5}"/>
              </a:ext>
            </a:extLst>
          </p:cNvPr>
          <p:cNvPicPr>
            <a:picLocks noChangeAspect="1"/>
          </p:cNvPicPr>
          <p:nvPr/>
        </p:nvPicPr>
        <p:blipFill rotWithShape="1">
          <a:blip r:embed="rId2"/>
          <a:srcRect l="5354" r="27693" b="-1"/>
          <a:stretch/>
        </p:blipFill>
        <p:spPr>
          <a:xfrm>
            <a:off x="-905039" y="10"/>
            <a:ext cx="588764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81A82B31-2473-2FF7-D3C2-D2E0230CCA81}"/>
              </a:ext>
            </a:extLst>
          </p:cNvPr>
          <p:cNvSpPr txBox="1"/>
          <p:nvPr/>
        </p:nvSpPr>
        <p:spPr>
          <a:xfrm>
            <a:off x="643783" y="2387568"/>
            <a:ext cx="3751217" cy="1421928"/>
          </a:xfrm>
          <a:prstGeom prst="rect">
            <a:avLst/>
          </a:prstGeom>
          <a:noFill/>
        </p:spPr>
        <p:txBody>
          <a:bodyPr wrap="square" rtlCol="0">
            <a:spAutoFit/>
          </a:bodyPr>
          <a:lstStyle/>
          <a:p>
            <a:pPr>
              <a:lnSpc>
                <a:spcPct val="90000"/>
              </a:lnSpc>
              <a:spcAft>
                <a:spcPts val="600"/>
              </a:spcAft>
            </a:pPr>
            <a:r>
              <a:rPr lang="en-US" sz="3200" b="1" dirty="0"/>
              <a:t>INFORMATION PARTICIPANTS NEED TO KNOW INCLUDES:</a:t>
            </a:r>
          </a:p>
        </p:txBody>
      </p:sp>
    </p:spTree>
    <p:extLst>
      <p:ext uri="{BB962C8B-B14F-4D97-AF65-F5344CB8AC3E}">
        <p14:creationId xmlns:p14="http://schemas.microsoft.com/office/powerpoint/2010/main" val="1015879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multi coloured wooden stick figures">
            <a:extLst>
              <a:ext uri="{FF2B5EF4-FFF2-40B4-BE49-F238E27FC236}">
                <a16:creationId xmlns:a16="http://schemas.microsoft.com/office/drawing/2014/main" id="{D82BE3D2-E86E-376B-8CFD-0F90E3769392}"/>
              </a:ext>
            </a:extLst>
          </p:cNvPr>
          <p:cNvPicPr>
            <a:picLocks noChangeAspect="1"/>
          </p:cNvPicPr>
          <p:nvPr/>
        </p:nvPicPr>
        <p:blipFill rotWithShape="1">
          <a:blip r:embed="rId2"/>
          <a:srcRect l="16944" t="6484" r="1201" b="1"/>
          <a:stretch/>
        </p:blipFill>
        <p:spPr>
          <a:xfrm>
            <a:off x="20" y="10"/>
            <a:ext cx="8668492" cy="6857990"/>
          </a:xfrm>
          <a:prstGeom prst="rect">
            <a:avLst/>
          </a:prstGeom>
        </p:spPr>
      </p:pic>
      <p:sp>
        <p:nvSpPr>
          <p:cNvPr id="15" name="Rectangle 14">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C2991BC-88E3-2706-96E5-3A4D31E54369}"/>
              </a:ext>
            </a:extLst>
          </p:cNvPr>
          <p:cNvSpPr txBox="1"/>
          <p:nvPr/>
        </p:nvSpPr>
        <p:spPr>
          <a:xfrm>
            <a:off x="416560" y="293914"/>
            <a:ext cx="11392816" cy="6462486"/>
          </a:xfrm>
          <a:prstGeom prst="rect">
            <a:avLst/>
          </a:prstGeom>
        </p:spPr>
        <p:txBody>
          <a:bodyPr vert="horz" lIns="91440" tIns="45720" rIns="91440" bIns="45720" rtlCol="0" anchor="t">
            <a:normAutofit/>
          </a:bodyPr>
          <a:lstStyle/>
          <a:p>
            <a:pPr>
              <a:lnSpc>
                <a:spcPct val="90000"/>
              </a:lnSpc>
              <a:spcAft>
                <a:spcPts val="600"/>
              </a:spcAft>
            </a:pPr>
            <a:r>
              <a:rPr lang="en-US" sz="2600" b="1" dirty="0"/>
              <a:t>		      					PARTICIPANTS’ RIGHT…</a:t>
            </a:r>
          </a:p>
          <a:p>
            <a:pPr indent="-228600">
              <a:lnSpc>
                <a:spcPct val="90000"/>
              </a:lnSpc>
              <a:spcAft>
                <a:spcPts val="600"/>
              </a:spcAft>
              <a:buFont typeface="Arial" panose="020B0604020202020204" pitchFamily="34" charset="0"/>
              <a:buChar char="•"/>
            </a:pPr>
            <a:endParaRPr lang="en-US" sz="2600" dirty="0"/>
          </a:p>
          <a:p>
            <a:pPr marL="3771900" lvl="8">
              <a:lnSpc>
                <a:spcPct val="90000"/>
              </a:lnSpc>
              <a:spcAft>
                <a:spcPts val="600"/>
              </a:spcAft>
            </a:pPr>
            <a:r>
              <a:rPr lang="en-US" sz="2600" dirty="0"/>
              <a:t>            		Not to answer</a:t>
            </a:r>
          </a:p>
          <a:p>
            <a:pPr marL="342900" indent="-228600">
              <a:lnSpc>
                <a:spcPct val="90000"/>
              </a:lnSpc>
              <a:spcAft>
                <a:spcPts val="600"/>
              </a:spcAft>
              <a:buFont typeface="Arial" panose="020B0604020202020204" pitchFamily="34" charset="0"/>
              <a:buChar char="•"/>
            </a:pPr>
            <a:endParaRPr lang="en-US" sz="2600" dirty="0"/>
          </a:p>
          <a:p>
            <a:pPr marL="2857500" lvl="6">
              <a:lnSpc>
                <a:spcPct val="90000"/>
              </a:lnSpc>
              <a:spcAft>
                <a:spcPts val="600"/>
              </a:spcAft>
            </a:pPr>
            <a:r>
              <a:rPr lang="en-US" sz="2600" dirty="0"/>
              <a:t>                                  		To withdraw</a:t>
            </a:r>
          </a:p>
          <a:p>
            <a:pPr indent="-228600">
              <a:lnSpc>
                <a:spcPct val="90000"/>
              </a:lnSpc>
              <a:spcAft>
                <a:spcPts val="600"/>
              </a:spcAft>
              <a:buFont typeface="Arial" panose="020B0604020202020204" pitchFamily="34" charset="0"/>
              <a:buChar char="•"/>
            </a:pPr>
            <a:endParaRPr lang="en-US" sz="2600" dirty="0"/>
          </a:p>
          <a:p>
            <a:pPr>
              <a:lnSpc>
                <a:spcPct val="90000"/>
              </a:lnSpc>
              <a:spcAft>
                <a:spcPts val="600"/>
              </a:spcAft>
            </a:pPr>
            <a:r>
              <a:rPr lang="en-US" sz="2600" dirty="0"/>
              <a:t>							Is consent ever irrevocable?</a:t>
            </a:r>
          </a:p>
          <a:p>
            <a:pPr indent="-228600">
              <a:lnSpc>
                <a:spcPct val="90000"/>
              </a:lnSpc>
              <a:spcAft>
                <a:spcPts val="600"/>
              </a:spcAft>
              <a:buFont typeface="Arial" panose="020B0604020202020204" pitchFamily="34" charset="0"/>
              <a:buChar char="•"/>
            </a:pPr>
            <a:endParaRPr lang="en-US" sz="2600" dirty="0"/>
          </a:p>
          <a:p>
            <a:pPr>
              <a:lnSpc>
                <a:spcPct val="90000"/>
              </a:lnSpc>
              <a:spcAft>
                <a:spcPts val="600"/>
              </a:spcAft>
            </a:pPr>
            <a:r>
              <a:rPr lang="en-US" sz="2600" dirty="0"/>
              <a:t>							Timing is relevant…</a:t>
            </a:r>
          </a:p>
          <a:p>
            <a:pPr indent="-228600">
              <a:lnSpc>
                <a:spcPct val="90000"/>
              </a:lnSpc>
              <a:spcAft>
                <a:spcPts val="600"/>
              </a:spcAft>
              <a:buFont typeface="Arial" panose="020B0604020202020204" pitchFamily="34" charset="0"/>
              <a:buChar char="•"/>
            </a:pPr>
            <a:endParaRPr lang="en-US" sz="2600" dirty="0"/>
          </a:p>
          <a:p>
            <a:pPr>
              <a:lnSpc>
                <a:spcPct val="90000"/>
              </a:lnSpc>
              <a:spcAft>
                <a:spcPts val="600"/>
              </a:spcAft>
            </a:pPr>
            <a:r>
              <a:rPr lang="en-US" sz="2600" b="1" dirty="0"/>
              <a:t>“Autonomy does not automatically imply that one may change one’s mind. One can make an autonomous choice that one understands to be binding, such as when making a promise or signing a contract. Such a choice is not a </a:t>
            </a:r>
            <a:r>
              <a:rPr lang="en-US" sz="2600" b="1" dirty="0" err="1"/>
              <a:t>sacrifce</a:t>
            </a:r>
            <a:r>
              <a:rPr lang="en-US" sz="2600" b="1" dirty="0"/>
              <a:t> of autonomy—the commitment that it involves can be seen as an expression of one’s autonomy.” Sim and Waterfield (2019)</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p:txBody>
      </p:sp>
    </p:spTree>
    <p:extLst>
      <p:ext uri="{BB962C8B-B14F-4D97-AF65-F5344CB8AC3E}">
        <p14:creationId xmlns:p14="http://schemas.microsoft.com/office/powerpoint/2010/main" val="3807159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Padlock on computer motherboard">
            <a:extLst>
              <a:ext uri="{FF2B5EF4-FFF2-40B4-BE49-F238E27FC236}">
                <a16:creationId xmlns:a16="http://schemas.microsoft.com/office/drawing/2014/main" id="{365FA905-5956-5821-00B9-30F916A51403}"/>
              </a:ext>
            </a:extLst>
          </p:cNvPr>
          <p:cNvPicPr>
            <a:picLocks noChangeAspect="1"/>
          </p:cNvPicPr>
          <p:nvPr/>
        </p:nvPicPr>
        <p:blipFill rotWithShape="1">
          <a:blip r:embed="rId2"/>
          <a:srcRect l="15658" r="390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4464EB3-3135-71DB-406F-1D3E6888108E}"/>
              </a:ext>
            </a:extLst>
          </p:cNvPr>
          <p:cNvSpPr txBox="1"/>
          <p:nvPr/>
        </p:nvSpPr>
        <p:spPr>
          <a:xfrm>
            <a:off x="4754880" y="2528694"/>
            <a:ext cx="7434072" cy="3710315"/>
          </a:xfrm>
          <a:prstGeom prst="rect">
            <a:avLst/>
          </a:prstGeom>
        </p:spPr>
        <p:txBody>
          <a:bodyPr vert="horz" lIns="91440" tIns="45720" rIns="91440" bIns="45720" rtlCol="0">
            <a:normAutofit/>
          </a:bodyPr>
          <a:lstStyle/>
          <a:p>
            <a:pPr>
              <a:lnSpc>
                <a:spcPct val="90000"/>
              </a:lnSpc>
              <a:spcAft>
                <a:spcPts val="600"/>
              </a:spcAft>
            </a:pPr>
            <a:endParaRPr lang="en-US" sz="2800" dirty="0"/>
          </a:p>
          <a:p>
            <a:pPr>
              <a:lnSpc>
                <a:spcPct val="90000"/>
              </a:lnSpc>
              <a:spcAft>
                <a:spcPts val="600"/>
              </a:spcAft>
            </a:pPr>
            <a:r>
              <a:rPr lang="en-US" sz="2800" dirty="0">
                <a:effectLst/>
              </a:rPr>
              <a:t>“As anonymity is virtually impossible to completely guarantee, it’s good to be careful in how this is described in material given to participants.” </a:t>
            </a:r>
          </a:p>
          <a:p>
            <a:pPr>
              <a:lnSpc>
                <a:spcPct val="90000"/>
              </a:lnSpc>
              <a:spcAft>
                <a:spcPts val="600"/>
              </a:spcAft>
            </a:pPr>
            <a:r>
              <a:rPr lang="en-US" sz="2800" dirty="0">
                <a:effectLst/>
              </a:rPr>
              <a:t>(Braun and Clarke, 2013)</a:t>
            </a:r>
          </a:p>
          <a:p>
            <a:pPr indent="-228600">
              <a:lnSpc>
                <a:spcPct val="90000"/>
              </a:lnSpc>
              <a:spcAft>
                <a:spcPts val="600"/>
              </a:spcAft>
              <a:buFont typeface="Arial" panose="020B0604020202020204" pitchFamily="34" charset="0"/>
              <a:buChar char="•"/>
            </a:pPr>
            <a:endParaRPr lang="en-US" sz="2800" dirty="0"/>
          </a:p>
          <a:p>
            <a:pPr>
              <a:lnSpc>
                <a:spcPct val="90000"/>
              </a:lnSpc>
              <a:spcAft>
                <a:spcPts val="600"/>
              </a:spcAft>
            </a:pPr>
            <a:r>
              <a:rPr lang="en-US" sz="2800" dirty="0">
                <a:effectLst/>
              </a:rPr>
              <a:t>Are there exceptions or limitations?</a:t>
            </a:r>
          </a:p>
          <a:p>
            <a:pPr indent="-228600">
              <a:lnSpc>
                <a:spcPct val="90000"/>
              </a:lnSpc>
              <a:spcAft>
                <a:spcPts val="600"/>
              </a:spcAft>
              <a:buFont typeface="Arial" panose="020B0604020202020204" pitchFamily="34" charset="0"/>
              <a:buChar char="•"/>
            </a:pPr>
            <a:endParaRPr lang="en-US" sz="2200" dirty="0"/>
          </a:p>
        </p:txBody>
      </p:sp>
      <p:sp>
        <p:nvSpPr>
          <p:cNvPr id="7" name="TextBox 6">
            <a:extLst>
              <a:ext uri="{FF2B5EF4-FFF2-40B4-BE49-F238E27FC236}">
                <a16:creationId xmlns:a16="http://schemas.microsoft.com/office/drawing/2014/main" id="{050767A1-5243-08A0-E352-92D7B470E9BE}"/>
              </a:ext>
            </a:extLst>
          </p:cNvPr>
          <p:cNvSpPr txBox="1"/>
          <p:nvPr/>
        </p:nvSpPr>
        <p:spPr>
          <a:xfrm>
            <a:off x="5182277" y="466591"/>
            <a:ext cx="5638123" cy="2062103"/>
          </a:xfrm>
          <a:prstGeom prst="rect">
            <a:avLst/>
          </a:prstGeom>
          <a:noFill/>
        </p:spPr>
        <p:txBody>
          <a:bodyPr wrap="square" rtlCol="0">
            <a:spAutoFit/>
          </a:bodyPr>
          <a:lstStyle/>
          <a:p>
            <a:r>
              <a:rPr lang="en-US" sz="3200" b="1" dirty="0"/>
              <a:t>CONFIDENTIALIY, </a:t>
            </a:r>
          </a:p>
          <a:p>
            <a:r>
              <a:rPr lang="en-US" sz="3200" b="1" dirty="0"/>
              <a:t>ANONYMITY </a:t>
            </a:r>
          </a:p>
          <a:p>
            <a:r>
              <a:rPr lang="en-US" sz="3200" b="1" dirty="0"/>
              <a:t>AND PRIVACY</a:t>
            </a:r>
          </a:p>
          <a:p>
            <a:endParaRPr lang="en-GB" sz="3200" dirty="0"/>
          </a:p>
        </p:txBody>
      </p:sp>
    </p:spTree>
    <p:extLst>
      <p:ext uri="{BB962C8B-B14F-4D97-AF65-F5344CB8AC3E}">
        <p14:creationId xmlns:p14="http://schemas.microsoft.com/office/powerpoint/2010/main" val="3053931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Laptop Secure">
            <a:extLst>
              <a:ext uri="{FF2B5EF4-FFF2-40B4-BE49-F238E27FC236}">
                <a16:creationId xmlns:a16="http://schemas.microsoft.com/office/drawing/2014/main" id="{20279D22-562B-78FB-F8E2-95B4C292C1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857" y="1247884"/>
            <a:ext cx="4362232" cy="436223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TextBox 1">
            <a:extLst>
              <a:ext uri="{FF2B5EF4-FFF2-40B4-BE49-F238E27FC236}">
                <a16:creationId xmlns:a16="http://schemas.microsoft.com/office/drawing/2014/main" id="{080543A2-F5E7-E07E-0933-8D6E92BAE03D}"/>
              </a:ext>
            </a:extLst>
          </p:cNvPr>
          <p:cNvSpPr txBox="1"/>
          <p:nvPr/>
        </p:nvSpPr>
        <p:spPr>
          <a:xfrm>
            <a:off x="4168665" y="1092399"/>
            <a:ext cx="7971573" cy="4784963"/>
          </a:xfrm>
          <a:prstGeom prst="rect">
            <a:avLst/>
          </a:prstGeom>
        </p:spPr>
        <p:txBody>
          <a:bodyPr vert="horz" lIns="91440" tIns="45720" rIns="91440" bIns="45720" rtlCol="0">
            <a:noAutofit/>
          </a:bodyPr>
          <a:lstStyle/>
          <a:p>
            <a:pPr>
              <a:lnSpc>
                <a:spcPct val="90000"/>
              </a:lnSpc>
              <a:spcAft>
                <a:spcPts val="800"/>
              </a:spcAft>
            </a:pPr>
            <a:endParaRPr lang="en-US" sz="2400" b="1" dirty="0"/>
          </a:p>
          <a:p>
            <a:pPr>
              <a:spcAft>
                <a:spcPts val="800"/>
              </a:spcAft>
            </a:pPr>
            <a:r>
              <a:rPr lang="en-US" sz="2400" b="1" dirty="0">
                <a:effectLst/>
              </a:rPr>
              <a:t>Researchers should:</a:t>
            </a:r>
          </a:p>
          <a:p>
            <a:pPr>
              <a:spcAft>
                <a:spcPts val="800"/>
              </a:spcAft>
            </a:pPr>
            <a:endParaRPr lang="en-US" sz="2400" b="1" dirty="0">
              <a:effectLst/>
            </a:endParaRPr>
          </a:p>
          <a:p>
            <a:pPr marL="342900" lvl="0" indent="-228600">
              <a:buFont typeface="Arial" panose="020B0604020202020204" pitchFamily="34" charset="0"/>
              <a:buChar char="•"/>
            </a:pPr>
            <a:r>
              <a:rPr lang="en-US" sz="2400" b="1" dirty="0">
                <a:effectLst/>
              </a:rPr>
              <a:t>Collect and process data in a fair and lawful manner</a:t>
            </a:r>
          </a:p>
          <a:p>
            <a:pPr marL="342900" lvl="0" indent="-228600">
              <a:buFont typeface="Arial" panose="020B0604020202020204" pitchFamily="34" charset="0"/>
              <a:buChar char="•"/>
            </a:pPr>
            <a:r>
              <a:rPr lang="en-US" sz="2400" b="1" dirty="0">
                <a:effectLst/>
              </a:rPr>
              <a:t>Use data only for the purposes originally specified</a:t>
            </a:r>
          </a:p>
          <a:p>
            <a:pPr marL="342900" lvl="0" indent="-228600">
              <a:buFont typeface="Arial" panose="020B0604020202020204" pitchFamily="34" charset="0"/>
              <a:buChar char="•"/>
            </a:pPr>
            <a:r>
              <a:rPr lang="en-US" sz="2400" b="1" dirty="0">
                <a:effectLst/>
              </a:rPr>
              <a:t>Collect only the data that are needed</a:t>
            </a:r>
          </a:p>
          <a:p>
            <a:pPr marL="342900" lvl="0" indent="-228600">
              <a:buFont typeface="Arial" panose="020B0604020202020204" pitchFamily="34" charset="0"/>
              <a:buChar char="•"/>
            </a:pPr>
            <a:r>
              <a:rPr lang="en-US" sz="2400" b="1" dirty="0">
                <a:effectLst/>
              </a:rPr>
              <a:t>Take care to ensure data are accurate</a:t>
            </a:r>
          </a:p>
          <a:p>
            <a:pPr marL="342900" lvl="0" indent="-228600">
              <a:buFont typeface="Arial" panose="020B0604020202020204" pitchFamily="34" charset="0"/>
              <a:buChar char="•"/>
            </a:pPr>
            <a:r>
              <a:rPr lang="en-US" sz="2400" b="1" dirty="0">
                <a:effectLst/>
              </a:rPr>
              <a:t>Keep data no longer than is necessary</a:t>
            </a:r>
          </a:p>
          <a:p>
            <a:pPr marL="342900" lvl="0" indent="-228600">
              <a:buFont typeface="Arial" panose="020B0604020202020204" pitchFamily="34" charset="0"/>
              <a:buChar char="•"/>
            </a:pPr>
            <a:r>
              <a:rPr lang="en-US" sz="2400" b="1" dirty="0">
                <a:effectLst/>
              </a:rPr>
              <a:t>Keep the data secure</a:t>
            </a:r>
          </a:p>
          <a:p>
            <a:pPr marL="342900" lvl="0" indent="-228600">
              <a:buFont typeface="Arial" panose="020B0604020202020204" pitchFamily="34" charset="0"/>
              <a:buChar char="•"/>
            </a:pPr>
            <a:r>
              <a:rPr lang="en-US" sz="2400" b="1" dirty="0">
                <a:effectLst/>
              </a:rPr>
              <a:t>Control the distribution of the data</a:t>
            </a:r>
          </a:p>
          <a:p>
            <a:pPr marL="342900" lvl="0" indent="-228600">
              <a:spcAft>
                <a:spcPts val="800"/>
              </a:spcAft>
              <a:buFont typeface="Arial" panose="020B0604020202020204" pitchFamily="34" charset="0"/>
              <a:buChar char="•"/>
            </a:pPr>
            <a:r>
              <a:rPr lang="en-US" sz="2400" b="1" dirty="0">
                <a:effectLst/>
              </a:rPr>
              <a:t>Where possible, </a:t>
            </a:r>
            <a:r>
              <a:rPr lang="en-US" sz="2400" b="1" dirty="0" err="1">
                <a:effectLst/>
              </a:rPr>
              <a:t>anonymise</a:t>
            </a:r>
            <a:r>
              <a:rPr lang="en-US" sz="2400" b="1" dirty="0">
                <a:effectLst/>
              </a:rPr>
              <a:t> the data</a:t>
            </a:r>
          </a:p>
          <a:p>
            <a:pPr marL="342900" lvl="0" indent="-228600">
              <a:spcAft>
                <a:spcPts val="800"/>
              </a:spcAft>
              <a:buFont typeface="Arial" panose="020B0604020202020204" pitchFamily="34" charset="0"/>
              <a:buChar char="•"/>
            </a:pPr>
            <a:endParaRPr lang="en-US" sz="2400" b="1" dirty="0">
              <a:effectLst/>
            </a:endParaRPr>
          </a:p>
          <a:p>
            <a:r>
              <a:rPr lang="en-US" sz="2400" b="1" dirty="0"/>
              <a:t>(Denscombe, 2017)</a:t>
            </a:r>
          </a:p>
        </p:txBody>
      </p:sp>
      <p:sp>
        <p:nvSpPr>
          <p:cNvPr id="3" name="TextBox 2">
            <a:extLst>
              <a:ext uri="{FF2B5EF4-FFF2-40B4-BE49-F238E27FC236}">
                <a16:creationId xmlns:a16="http://schemas.microsoft.com/office/drawing/2014/main" id="{D900636F-64C1-E089-74D3-17404DF841E3}"/>
              </a:ext>
            </a:extLst>
          </p:cNvPr>
          <p:cNvSpPr txBox="1"/>
          <p:nvPr/>
        </p:nvSpPr>
        <p:spPr>
          <a:xfrm>
            <a:off x="1026943" y="555327"/>
            <a:ext cx="8462497" cy="928033"/>
          </a:xfrm>
          <a:prstGeom prst="rect">
            <a:avLst/>
          </a:prstGeom>
          <a:noFill/>
        </p:spPr>
        <p:txBody>
          <a:bodyPr wrap="square" rtlCol="0">
            <a:spAutoFit/>
          </a:bodyPr>
          <a:lstStyle/>
          <a:p>
            <a:r>
              <a:rPr lang="en-US" sz="3200" b="1" dirty="0"/>
              <a:t>DATA COLLECTION, PROTECTION AND STORAGE</a:t>
            </a:r>
          </a:p>
          <a:p>
            <a:endParaRPr lang="en-GB" sz="2000" dirty="0"/>
          </a:p>
        </p:txBody>
      </p:sp>
    </p:spTree>
    <p:extLst>
      <p:ext uri="{BB962C8B-B14F-4D97-AF65-F5344CB8AC3E}">
        <p14:creationId xmlns:p14="http://schemas.microsoft.com/office/powerpoint/2010/main" val="1305886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carved figures of humans">
            <a:extLst>
              <a:ext uri="{FF2B5EF4-FFF2-40B4-BE49-F238E27FC236}">
                <a16:creationId xmlns:a16="http://schemas.microsoft.com/office/drawing/2014/main" id="{697333B6-F376-83CE-4A82-8AF02E29A510}"/>
              </a:ext>
            </a:extLst>
          </p:cNvPr>
          <p:cNvPicPr>
            <a:picLocks noChangeAspect="1"/>
          </p:cNvPicPr>
          <p:nvPr/>
        </p:nvPicPr>
        <p:blipFill rotWithShape="1">
          <a:blip r:embed="rId2"/>
          <a:srcRect l="18343" r="1811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574DF6B6-D419-52CE-3592-E9BB3EB12A60}"/>
              </a:ext>
            </a:extLst>
          </p:cNvPr>
          <p:cNvSpPr txBox="1"/>
          <p:nvPr/>
        </p:nvSpPr>
        <p:spPr>
          <a:xfrm>
            <a:off x="6096000" y="548640"/>
            <a:ext cx="5257798" cy="5628323"/>
          </a:xfrm>
          <a:prstGeom prst="rect">
            <a:avLst/>
          </a:prstGeom>
        </p:spPr>
        <p:txBody>
          <a:bodyPr vert="horz" lIns="91440" tIns="45720" rIns="91440" bIns="45720" rtlCol="0">
            <a:normAutofit fontScale="92500" lnSpcReduction="10000"/>
          </a:bodyPr>
          <a:lstStyle/>
          <a:p>
            <a:pPr>
              <a:lnSpc>
                <a:spcPct val="90000"/>
              </a:lnSpc>
              <a:spcAft>
                <a:spcPts val="600"/>
              </a:spcAft>
            </a:pPr>
            <a:endParaRPr lang="en-US" sz="2800" dirty="0"/>
          </a:p>
          <a:p>
            <a:pPr lvl="3" indent="-228600">
              <a:lnSpc>
                <a:spcPct val="90000"/>
              </a:lnSpc>
              <a:spcAft>
                <a:spcPts val="600"/>
              </a:spcAft>
              <a:buFont typeface="Arial" panose="020B0604020202020204" pitchFamily="34" charset="0"/>
              <a:buChar char="•"/>
            </a:pPr>
            <a:r>
              <a:rPr lang="en-US" sz="2800" dirty="0"/>
              <a:t>Analysis of data</a:t>
            </a:r>
          </a:p>
          <a:p>
            <a:pPr lvl="3" indent="-228600">
              <a:lnSpc>
                <a:spcPct val="90000"/>
              </a:lnSpc>
              <a:spcAft>
                <a:spcPts val="600"/>
              </a:spcAft>
              <a:buFont typeface="Arial" panose="020B0604020202020204" pitchFamily="34" charset="0"/>
              <a:buChar char="•"/>
            </a:pPr>
            <a:r>
              <a:rPr lang="en-US" sz="2800" dirty="0"/>
              <a:t>Consent revocation</a:t>
            </a:r>
          </a:p>
          <a:p>
            <a:pPr lvl="3" indent="-228600">
              <a:lnSpc>
                <a:spcPct val="90000"/>
              </a:lnSpc>
              <a:spcAft>
                <a:spcPts val="600"/>
              </a:spcAft>
              <a:buFont typeface="Arial" panose="020B0604020202020204" pitchFamily="34" charset="0"/>
              <a:buChar char="•"/>
            </a:pPr>
            <a:r>
              <a:rPr lang="en-US" sz="2800" dirty="0"/>
              <a:t>Respondent validation</a:t>
            </a:r>
          </a:p>
          <a:p>
            <a:pPr lvl="3" indent="-228600">
              <a:lnSpc>
                <a:spcPct val="90000"/>
              </a:lnSpc>
              <a:spcAft>
                <a:spcPts val="600"/>
              </a:spcAft>
              <a:buFont typeface="Arial" panose="020B0604020202020204" pitchFamily="34" charset="0"/>
              <a:buChar char="•"/>
            </a:pPr>
            <a:r>
              <a:rPr lang="en-US" sz="2800" dirty="0"/>
              <a:t>Hidden harms </a:t>
            </a:r>
          </a:p>
          <a:p>
            <a:pPr indent="-228600">
              <a:lnSpc>
                <a:spcPct val="90000"/>
              </a:lnSpc>
              <a:spcAft>
                <a:spcPts val="600"/>
              </a:spcAft>
              <a:buFont typeface="Arial" panose="020B0604020202020204" pitchFamily="34" charset="0"/>
              <a:buChar char="•"/>
            </a:pPr>
            <a:endParaRPr lang="en-US" sz="2800" dirty="0"/>
          </a:p>
          <a:p>
            <a:pPr>
              <a:lnSpc>
                <a:spcPct val="90000"/>
              </a:lnSpc>
              <a:spcAft>
                <a:spcPts val="600"/>
              </a:spcAft>
            </a:pPr>
            <a:r>
              <a:rPr lang="en-US" sz="2800" dirty="0">
                <a:effectLst/>
              </a:rPr>
              <a:t>“The interpretation of data… transforms data from the words participants tell us, into a story about those words. That story is </a:t>
            </a:r>
            <a:r>
              <a:rPr lang="en-US" sz="2800" i="1" dirty="0">
                <a:effectLst/>
              </a:rPr>
              <a:t>our story </a:t>
            </a:r>
            <a:r>
              <a:rPr lang="en-US" sz="2800" dirty="0">
                <a:effectLst/>
              </a:rPr>
              <a:t>about the data, not the participants' story, and our story may differ from theirs.” </a:t>
            </a:r>
          </a:p>
          <a:p>
            <a:pPr>
              <a:lnSpc>
                <a:spcPct val="90000"/>
              </a:lnSpc>
              <a:spcAft>
                <a:spcPts val="600"/>
              </a:spcAft>
            </a:pPr>
            <a:r>
              <a:rPr lang="en-US" sz="2800" dirty="0"/>
              <a:t>B</a:t>
            </a:r>
            <a:r>
              <a:rPr lang="en-US" sz="2800" dirty="0">
                <a:effectLst/>
              </a:rPr>
              <a:t>raun and Clarke (2013)</a:t>
            </a:r>
          </a:p>
          <a:p>
            <a:pPr indent="-228600">
              <a:lnSpc>
                <a:spcPct val="90000"/>
              </a:lnSpc>
              <a:spcAft>
                <a:spcPts val="600"/>
              </a:spcAft>
              <a:buFont typeface="Arial" panose="020B0604020202020204" pitchFamily="34" charset="0"/>
              <a:buChar char="•"/>
            </a:pPr>
            <a:endParaRPr lang="en-US" sz="1700" dirty="0"/>
          </a:p>
        </p:txBody>
      </p:sp>
      <p:sp>
        <p:nvSpPr>
          <p:cNvPr id="3" name="TextBox 2">
            <a:extLst>
              <a:ext uri="{FF2B5EF4-FFF2-40B4-BE49-F238E27FC236}">
                <a16:creationId xmlns:a16="http://schemas.microsoft.com/office/drawing/2014/main" id="{AD5992FC-EF98-95EA-EE33-C0B5AD515317}"/>
              </a:ext>
            </a:extLst>
          </p:cNvPr>
          <p:cNvSpPr txBox="1"/>
          <p:nvPr/>
        </p:nvSpPr>
        <p:spPr>
          <a:xfrm>
            <a:off x="365760" y="822961"/>
            <a:ext cx="3891280" cy="523220"/>
          </a:xfrm>
          <a:prstGeom prst="rect">
            <a:avLst/>
          </a:prstGeom>
          <a:noFill/>
        </p:spPr>
        <p:txBody>
          <a:bodyPr wrap="square" rtlCol="0">
            <a:spAutoFit/>
          </a:bodyPr>
          <a:lstStyle/>
          <a:p>
            <a:r>
              <a:rPr lang="en-GB" sz="2800" b="1" dirty="0"/>
              <a:t>FOCUS GROUP ISSUES</a:t>
            </a:r>
          </a:p>
        </p:txBody>
      </p:sp>
    </p:spTree>
    <p:extLst>
      <p:ext uri="{BB962C8B-B14F-4D97-AF65-F5344CB8AC3E}">
        <p14:creationId xmlns:p14="http://schemas.microsoft.com/office/powerpoint/2010/main" val="1071338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AD20A5-B9BF-4C29-B1C0-882CF36B4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Empty speech bubbles">
            <a:extLst>
              <a:ext uri="{FF2B5EF4-FFF2-40B4-BE49-F238E27FC236}">
                <a16:creationId xmlns:a16="http://schemas.microsoft.com/office/drawing/2014/main" id="{6E8E03F3-B8DB-83E3-8450-971AC1DA6BF9}"/>
              </a:ext>
            </a:extLst>
          </p:cNvPr>
          <p:cNvPicPr>
            <a:picLocks noChangeAspect="1"/>
          </p:cNvPicPr>
          <p:nvPr/>
        </p:nvPicPr>
        <p:blipFill rotWithShape="1">
          <a:blip r:embed="rId2"/>
          <a:srcRect l="31118" r="22623" b="-2"/>
          <a:stretch/>
        </p:blipFill>
        <p:spPr>
          <a:xfrm>
            <a:off x="20" y="1"/>
            <a:ext cx="4752733" cy="6858000"/>
          </a:xfrm>
          <a:prstGeom prst="rect">
            <a:avLst/>
          </a:prstGeom>
        </p:spPr>
      </p:pic>
      <p:sp>
        <p:nvSpPr>
          <p:cNvPr id="16" name="Rectangle 15">
            <a:extLst>
              <a:ext uri="{FF2B5EF4-FFF2-40B4-BE49-F238E27FC236}">
                <a16:creationId xmlns:a16="http://schemas.microsoft.com/office/drawing/2014/main" id="{7283847B-B7B4-4D47-875A-C45ADEF4C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8300" y="685800"/>
            <a:ext cx="60579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66D2581-9FBA-43BC-0DB3-45BC80FF04CB}"/>
              </a:ext>
            </a:extLst>
          </p:cNvPr>
          <p:cNvSpPr txBox="1"/>
          <p:nvPr/>
        </p:nvSpPr>
        <p:spPr>
          <a:xfrm>
            <a:off x="6262578" y="1259958"/>
            <a:ext cx="4385102" cy="319012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dirty="0">
                <a:solidFill>
                  <a:srgbClr val="595959"/>
                </a:solidFill>
                <a:ea typeface="+mj-ea"/>
                <a:cs typeface="+mj-cs"/>
              </a:rPr>
              <a:t>CLOSING THOUGHTS, SUMMARY </a:t>
            </a:r>
          </a:p>
          <a:p>
            <a:pPr algn="ctr">
              <a:lnSpc>
                <a:spcPct val="90000"/>
              </a:lnSpc>
              <a:spcBef>
                <a:spcPct val="0"/>
              </a:spcBef>
              <a:spcAft>
                <a:spcPts val="600"/>
              </a:spcAft>
            </a:pPr>
            <a:endParaRPr lang="en-US" sz="3200" b="1" dirty="0">
              <a:solidFill>
                <a:srgbClr val="595959"/>
              </a:solidFill>
              <a:ea typeface="+mj-ea"/>
              <a:cs typeface="+mj-cs"/>
            </a:endParaRPr>
          </a:p>
          <a:p>
            <a:pPr algn="ctr">
              <a:lnSpc>
                <a:spcPct val="90000"/>
              </a:lnSpc>
              <a:spcBef>
                <a:spcPct val="0"/>
              </a:spcBef>
              <a:spcAft>
                <a:spcPts val="600"/>
              </a:spcAft>
            </a:pPr>
            <a:r>
              <a:rPr lang="en-US" sz="3200" b="1" dirty="0">
                <a:solidFill>
                  <a:srgbClr val="595959"/>
                </a:solidFill>
                <a:ea typeface="+mj-ea"/>
                <a:cs typeface="+mj-cs"/>
              </a:rPr>
              <a:t>AND…</a:t>
            </a:r>
          </a:p>
          <a:p>
            <a:pPr algn="ctr">
              <a:lnSpc>
                <a:spcPct val="90000"/>
              </a:lnSpc>
              <a:spcBef>
                <a:spcPct val="0"/>
              </a:spcBef>
              <a:spcAft>
                <a:spcPts val="600"/>
              </a:spcAft>
            </a:pPr>
            <a:endParaRPr lang="en-US" sz="3200" b="1" dirty="0">
              <a:solidFill>
                <a:srgbClr val="595959"/>
              </a:solidFill>
              <a:ea typeface="+mj-ea"/>
              <a:cs typeface="+mj-cs"/>
            </a:endParaRPr>
          </a:p>
          <a:p>
            <a:pPr algn="ctr">
              <a:lnSpc>
                <a:spcPct val="90000"/>
              </a:lnSpc>
              <a:spcBef>
                <a:spcPct val="0"/>
              </a:spcBef>
              <a:spcAft>
                <a:spcPts val="600"/>
              </a:spcAft>
            </a:pPr>
            <a:r>
              <a:rPr lang="en-US" sz="3200" b="1" dirty="0">
                <a:solidFill>
                  <a:srgbClr val="595959"/>
                </a:solidFill>
                <a:ea typeface="+mj-ea"/>
                <a:cs typeface="+mj-cs"/>
              </a:rPr>
              <a:t>ANY QUESTIONS?</a:t>
            </a:r>
          </a:p>
        </p:txBody>
      </p:sp>
    </p:spTree>
    <p:extLst>
      <p:ext uri="{BB962C8B-B14F-4D97-AF65-F5344CB8AC3E}">
        <p14:creationId xmlns:p14="http://schemas.microsoft.com/office/powerpoint/2010/main" val="1349749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74BDE9-6AC4-2B78-7C60-79FA46BEEE3E}"/>
              </a:ext>
            </a:extLst>
          </p:cNvPr>
          <p:cNvSpPr txBox="1"/>
          <p:nvPr/>
        </p:nvSpPr>
        <p:spPr>
          <a:xfrm flipH="1">
            <a:off x="195942" y="250372"/>
            <a:ext cx="11854543" cy="7848302"/>
          </a:xfrm>
          <a:prstGeom prst="rect">
            <a:avLst/>
          </a:prstGeom>
          <a:noFill/>
        </p:spPr>
        <p:txBody>
          <a:bodyPr wrap="square" rtlCol="0">
            <a:spAutoFit/>
          </a:bodyPr>
          <a:lstStyle/>
          <a:p>
            <a:r>
              <a:rPr lang="en-GB" b="1" u="sng" dirty="0"/>
              <a:t>REFERENCES:</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BACP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Ethical Framework for the Counselling Professions,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Lutterworth: British Association for Counselling and Psychotherapy.</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BACP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Ethical Guidelines for Research in the Counselling Professions,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Lutterworth: British Association for Counselling and Psychotherapy.</a:t>
            </a:r>
          </a:p>
          <a:p>
            <a:endParaRPr lang="en-GB" dirty="0"/>
          </a:p>
          <a:p>
            <a:r>
              <a:rPr lang="en-GB" dirty="0" err="1"/>
              <a:t>Blaxter</a:t>
            </a:r>
            <a:r>
              <a:rPr lang="en-GB" dirty="0"/>
              <a:t>, L. et al. (2010) </a:t>
            </a:r>
            <a:r>
              <a:rPr lang="en-GB" i="1" dirty="0"/>
              <a:t>How to Research (Fourth </a:t>
            </a:r>
            <a:r>
              <a:rPr lang="en-GB" i="1" dirty="0" err="1"/>
              <a:t>edn</a:t>
            </a:r>
            <a:r>
              <a:rPr lang="en-GB" i="1" dirty="0"/>
              <a:t>).</a:t>
            </a:r>
            <a:r>
              <a:rPr lang="en-GB" dirty="0"/>
              <a:t> Maidenhead: OUP.</a:t>
            </a:r>
          </a:p>
          <a:p>
            <a:endParaRPr lang="en-GB" dirty="0"/>
          </a:p>
          <a:p>
            <a:r>
              <a:rPr lang="en-GB" dirty="0"/>
              <a:t>British Educational Research Association (2018) Ethical guidelines for educational research. 4th </a:t>
            </a:r>
            <a:r>
              <a:rPr lang="en-GB" dirty="0" err="1"/>
              <a:t>edn</a:t>
            </a:r>
            <a:r>
              <a:rPr lang="en-GB" dirty="0"/>
              <a:t>. Available at: </a:t>
            </a:r>
            <a:r>
              <a:rPr lang="en-GB" dirty="0">
                <a:hlinkClick r:id="rId2">
                  <a:extLst>
                    <a:ext uri="{A12FA001-AC4F-418D-AE19-62706E023703}">
                      <ahyp:hlinkClr xmlns:ahyp="http://schemas.microsoft.com/office/drawing/2018/hyperlinkcolor" val="tx"/>
                    </a:ext>
                  </a:extLst>
                </a:hlinkClick>
              </a:rPr>
              <a:t>https://www.bera.ac.uk/researchers-resources/publications/ethical-guidelines-for-educational-research-2018</a:t>
            </a:r>
            <a:r>
              <a:rPr lang="en-GB" dirty="0"/>
              <a:t> [Accessed: 10 October 2023].</a:t>
            </a:r>
          </a:p>
          <a:p>
            <a:endParaRPr lang="en-GB" dirty="0"/>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British Psychology Society, (2021). Code of Conduct 2006 [Online]. Available from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http://www.bps.org.uk/the-society/code-of-conduct/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October 2023].</a:t>
            </a:r>
          </a:p>
          <a:p>
            <a:endParaRPr lang="en-GB" dirty="0"/>
          </a:p>
          <a:p>
            <a:r>
              <a:rPr lang="en-GB" dirty="0"/>
              <a:t>Braun, V. and Clarke, V. (2013) </a:t>
            </a:r>
            <a:r>
              <a:rPr lang="en-GB" i="1" dirty="0"/>
              <a:t>Successful Qualitative Research. </a:t>
            </a:r>
            <a:r>
              <a:rPr lang="en-GB" dirty="0"/>
              <a:t>London: Sage Publications Ltd.</a:t>
            </a:r>
          </a:p>
          <a:p>
            <a:endParaRPr lang="en-GB" dirty="0"/>
          </a:p>
          <a:p>
            <a:r>
              <a:rPr lang="en-GB" dirty="0"/>
              <a:t>Data Protection Act 2018. Available at: </a:t>
            </a:r>
            <a:r>
              <a:rPr lang="en-GB" dirty="0">
                <a:hlinkClick r:id="rId4"/>
              </a:rPr>
              <a:t>Data protection: The Data Protection Act - GOV.UK (www.gov.uk)</a:t>
            </a:r>
            <a:r>
              <a:rPr lang="en-GB" dirty="0"/>
              <a:t> [Accessed 10 October 2023).</a:t>
            </a:r>
          </a:p>
          <a:p>
            <a:endParaRPr lang="en-GB" dirty="0"/>
          </a:p>
          <a:p>
            <a:r>
              <a:rPr lang="en-GB" dirty="0"/>
              <a:t>Denscombe, M. (2017) </a:t>
            </a:r>
            <a:r>
              <a:rPr lang="en-GB" i="1" dirty="0"/>
              <a:t>The Good research Guide. </a:t>
            </a:r>
            <a:r>
              <a:rPr lang="en-GB" dirty="0"/>
              <a:t>London: OUP.</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64015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2871F8-6F49-121B-C407-9890720DB2BD}"/>
              </a:ext>
            </a:extLst>
          </p:cNvPr>
          <p:cNvSpPr txBox="1"/>
          <p:nvPr/>
        </p:nvSpPr>
        <p:spPr>
          <a:xfrm>
            <a:off x="141515" y="76201"/>
            <a:ext cx="11941628" cy="7294305"/>
          </a:xfrm>
          <a:prstGeom prst="rect">
            <a:avLst/>
          </a:prstGeom>
          <a:noFill/>
        </p:spPr>
        <p:txBody>
          <a:bodyPr wrap="square" rtlCol="0">
            <a:spAutoFit/>
          </a:bodyPr>
          <a:lstStyle/>
          <a:p>
            <a:r>
              <a:rPr lang="en-GB" b="1" u="sng" dirty="0"/>
              <a:t>REFERENCES (continued):</a:t>
            </a:r>
          </a:p>
          <a:p>
            <a:endParaRPr lang="en-GB" dirty="0"/>
          </a:p>
          <a:p>
            <a:r>
              <a:rPr lang="en-GB" dirty="0"/>
              <a:t>Halai, A. (2006) </a:t>
            </a:r>
            <a:r>
              <a:rPr lang="en-GB" i="1" dirty="0"/>
              <a:t>Ethics in Qualitative Research: Issues and Challenges. </a:t>
            </a:r>
            <a:r>
              <a:rPr lang="en-GB" dirty="0" err="1"/>
              <a:t>EdQual</a:t>
            </a:r>
            <a:r>
              <a:rPr lang="en-GB" dirty="0"/>
              <a:t> Available at: </a:t>
            </a:r>
            <a:r>
              <a:rPr lang="en-GB" dirty="0">
                <a:hlinkClick r:id="rId2"/>
              </a:rPr>
              <a:t>Ethics in Qualitative Research: Issues and Challenges (edqual.org) </a:t>
            </a:r>
            <a:r>
              <a:rPr lang="en-GB" dirty="0"/>
              <a:t>[Accessed: 10 October 2023].</a:t>
            </a:r>
            <a:endParaRPr lang="en-GB" i="1" dirty="0"/>
          </a:p>
          <a:p>
            <a:endParaRPr lang="en-GB" dirty="0"/>
          </a:p>
          <a:p>
            <a:r>
              <a:rPr lang="en-GB" dirty="0"/>
              <a:t>Hanley, T., Lennie, C, and West, W. (2013) </a:t>
            </a:r>
            <a:r>
              <a:rPr lang="en-GB" i="1" dirty="0"/>
              <a:t>Introducing Counselling and Psychotherapy Research. </a:t>
            </a:r>
            <a:r>
              <a:rPr lang="en-GB" dirty="0"/>
              <a:t>London: Sage Publications Ltd.</a:t>
            </a:r>
          </a:p>
          <a:p>
            <a:endParaRPr lang="en-GB" dirty="0"/>
          </a:p>
          <a:p>
            <a:r>
              <a:rPr lang="en-GB" dirty="0" err="1"/>
              <a:t>Henink</a:t>
            </a:r>
            <a:r>
              <a:rPr lang="en-GB" dirty="0"/>
              <a:t>, M., </a:t>
            </a:r>
            <a:r>
              <a:rPr lang="en-GB" dirty="0" err="1"/>
              <a:t>Hutter</a:t>
            </a:r>
            <a:r>
              <a:rPr lang="en-GB" dirty="0"/>
              <a:t>, I. and Bailey, A. (2020) </a:t>
            </a:r>
            <a:r>
              <a:rPr lang="en-GB" i="1" dirty="0"/>
              <a:t>Qualitative Research Methods.</a:t>
            </a:r>
            <a:r>
              <a:rPr lang="en-GB" dirty="0"/>
              <a:t> London, Sage Publications Ltd.</a:t>
            </a:r>
          </a:p>
          <a:p>
            <a:endParaRPr lang="en-GB" dirty="0"/>
          </a:p>
          <a:p>
            <a:r>
              <a:rPr lang="en-GB" dirty="0"/>
              <a:t>Oliver, P. (2003) </a:t>
            </a:r>
            <a:r>
              <a:rPr lang="en-GB" i="1" dirty="0"/>
              <a:t>The Student’s Guide to Research Ethics. </a:t>
            </a:r>
            <a:r>
              <a:rPr lang="en-GB" dirty="0"/>
              <a:t>Maidenhead: OUP.</a:t>
            </a:r>
          </a:p>
          <a:p>
            <a:endParaRPr lang="en-GB" dirty="0"/>
          </a:p>
          <a:p>
            <a:r>
              <a:rPr lang="en-GB" b="0" i="0" dirty="0" err="1">
                <a:effectLst/>
              </a:rPr>
              <a:t>Sanjari</a:t>
            </a:r>
            <a:r>
              <a:rPr lang="en-GB" b="0" i="0" dirty="0">
                <a:effectLst/>
              </a:rPr>
              <a:t>, M. et al (2014). Ethical challenges of researchers in qualitative studies: the necessity to develop a specific guideline. </a:t>
            </a:r>
            <a:r>
              <a:rPr lang="en-GB" b="0" i="1" dirty="0">
                <a:effectLst/>
              </a:rPr>
              <a:t>Journal of medical ethics and history of medicine</a:t>
            </a:r>
            <a:r>
              <a:rPr lang="en-GB" b="0" i="0" dirty="0">
                <a:effectLst/>
              </a:rPr>
              <a:t>, </a:t>
            </a:r>
            <a:r>
              <a:rPr lang="en-GB" b="0" i="1" dirty="0">
                <a:effectLst/>
              </a:rPr>
              <a:t>7</a:t>
            </a:r>
            <a:r>
              <a:rPr lang="en-GB" b="0" i="0" dirty="0">
                <a:effectLst/>
              </a:rPr>
              <a:t>, 14.</a:t>
            </a:r>
          </a:p>
          <a:p>
            <a:endParaRPr lang="en-GB" b="0" i="0" dirty="0">
              <a:effectLst/>
            </a:endParaRPr>
          </a:p>
          <a:p>
            <a:r>
              <a:rPr lang="en-GB" dirty="0"/>
              <a:t>Sim, J. and </a:t>
            </a:r>
            <a:r>
              <a:rPr lang="en-GB" dirty="0" err="1"/>
              <a:t>Waterfiled</a:t>
            </a:r>
            <a:r>
              <a:rPr lang="en-GB" dirty="0"/>
              <a:t>, J. (2019) Focus group methodology: some ethical challenges. Available at: </a:t>
            </a:r>
            <a:r>
              <a:rPr lang="en-GB" dirty="0">
                <a:hlinkClick r:id="rId3"/>
              </a:rPr>
              <a:t>(PDF) Focus group methodology: some ethical challenges (researchgate.net)</a:t>
            </a:r>
            <a:r>
              <a:rPr lang="en-GB" dirty="0"/>
              <a:t> [Accessed: 10 October 2023]</a:t>
            </a:r>
          </a:p>
          <a:p>
            <a:endParaRPr lang="en-GB" dirty="0"/>
          </a:p>
          <a:p>
            <a:r>
              <a:rPr lang="en-GB" dirty="0"/>
              <a:t>Smith, T. (2005). </a:t>
            </a:r>
            <a:r>
              <a:rPr lang="en-GB" i="1" dirty="0"/>
              <a:t>Munich</a:t>
            </a:r>
            <a:r>
              <a:rPr lang="en-GB" dirty="0"/>
              <a:t>. Newcastle Upon Tyne: Kitchenware Records.</a:t>
            </a:r>
          </a:p>
          <a:p>
            <a:endParaRPr lang="en-GB" dirty="0"/>
          </a:p>
          <a:p>
            <a:r>
              <a:rPr lang="en-GB" dirty="0"/>
              <a:t>Thomas, G. (2017) </a:t>
            </a:r>
            <a:r>
              <a:rPr lang="en-GB" i="1" dirty="0"/>
              <a:t>How to do your Research Project A Guide for Students. </a:t>
            </a:r>
            <a:r>
              <a:rPr lang="en-GB" dirty="0"/>
              <a:t>London: Sage Publications Ltd.</a:t>
            </a:r>
          </a:p>
          <a:p>
            <a:endParaRPr lang="en-GB" dirty="0"/>
          </a:p>
          <a:p>
            <a:r>
              <a:rPr lang="en-GB" dirty="0"/>
              <a:t>University of Wales Trinity Saint David (2022) </a:t>
            </a:r>
            <a:r>
              <a:rPr lang="en-GB" i="1" dirty="0"/>
              <a:t>Research Ethics &amp; Integrity Code of Practice. </a:t>
            </a:r>
            <a:r>
              <a:rPr lang="en-GB" dirty="0"/>
              <a:t>Available at: </a:t>
            </a:r>
            <a:r>
              <a:rPr lang="en-GB" dirty="0">
                <a:hlinkClick r:id="rId4"/>
              </a:rPr>
              <a:t>REICoP-July-2022.pdf (uwtsd.ac.uk)</a:t>
            </a:r>
            <a:r>
              <a:rPr lang="en-GB" dirty="0"/>
              <a:t> [Accessed: 10 October 2023]</a:t>
            </a:r>
          </a:p>
          <a:p>
            <a:endParaRPr lang="en-GB" b="0" i="0" dirty="0">
              <a:effectLst/>
            </a:endParaRPr>
          </a:p>
          <a:p>
            <a:endParaRPr lang="en-GB" dirty="0"/>
          </a:p>
          <a:p>
            <a:endParaRPr lang="en-GB" dirty="0"/>
          </a:p>
        </p:txBody>
      </p:sp>
    </p:spTree>
    <p:extLst>
      <p:ext uri="{BB962C8B-B14F-4D97-AF65-F5344CB8AC3E}">
        <p14:creationId xmlns:p14="http://schemas.microsoft.com/office/powerpoint/2010/main" val="31064415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935</TotalTime>
  <Words>1247</Words>
  <Application>Microsoft Office PowerPoint</Application>
  <PresentationFormat>Widescreen</PresentationFormat>
  <Paragraphs>160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Harry Beer</cp:lastModifiedBy>
  <cp:revision>2</cp:revision>
  <dcterms:created xsi:type="dcterms:W3CDTF">2023-10-13T14:02:02Z</dcterms:created>
  <dcterms:modified xsi:type="dcterms:W3CDTF">2023-10-22T15:39:58Z</dcterms:modified>
</cp:coreProperties>
</file>