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70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273696-6A41-956D-36B0-2FBA7F7F9CAF}" v="87" dt="2025-04-11T09:02:53.874"/>
    <p1510:client id="{89E8F125-2FAF-662A-C0D9-C61B51CF5FD1}" v="1367" dt="2025-04-10T21:18:25.4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Rees (2417973)" userId="S::2417973@student.uwtsd.ac.uk::78e31255-3808-4c97-a86c-87ce397701b4" providerId="AD" clId="Web-{B56A7E3B-BC12-92FA-7BCD-30DD8AE3847B}"/>
    <pc:docChg chg="addSld modSld addMainMaster delMainMaster">
      <pc:chgData name="Ffion Rees (2417973)" userId="S::2417973@student.uwtsd.ac.uk::78e31255-3808-4c97-a86c-87ce397701b4" providerId="AD" clId="Web-{B56A7E3B-BC12-92FA-7BCD-30DD8AE3847B}" dt="2025-03-03T15:04:26.812" v="34" actId="20577"/>
      <pc:docMkLst>
        <pc:docMk/>
      </pc:docMkLst>
      <pc:sldChg chg="modSp mod modClrScheme chgLayout">
        <pc:chgData name="Ffion Rees (2417973)" userId="S::2417973@student.uwtsd.ac.uk::78e31255-3808-4c97-a86c-87ce397701b4" providerId="AD" clId="Web-{B56A7E3B-BC12-92FA-7BCD-30DD8AE3847B}" dt="2025-03-03T15:04:26.812" v="34" actId="20577"/>
        <pc:sldMkLst>
          <pc:docMk/>
          <pc:sldMk cId="109857222" sldId="256"/>
        </pc:sldMkLst>
        <pc:spChg chg="mod ord">
          <ac:chgData name="Ffion Rees (2417973)" userId="S::2417973@student.uwtsd.ac.uk::78e31255-3808-4c97-a86c-87ce397701b4" providerId="AD" clId="Web-{B56A7E3B-BC12-92FA-7BCD-30DD8AE3847B}" dt="2025-03-03T15:04:26.812" v="34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fion Rees (2417973)" userId="S::2417973@student.uwtsd.ac.uk::78e31255-3808-4c97-a86c-87ce397701b4" providerId="AD" clId="Web-{B56A7E3B-BC12-92FA-7BCD-30DD8AE3847B}" dt="2025-03-03T15:01:13.683" v="2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Ffion Rees (2417973)" userId="S::2417973@student.uwtsd.ac.uk::78e31255-3808-4c97-a86c-87ce397701b4" providerId="AD" clId="Web-{B56A7E3B-BC12-92FA-7BCD-30DD8AE3847B}" dt="2025-03-03T14:58:01.398" v="4"/>
        <pc:sldMkLst>
          <pc:docMk/>
          <pc:sldMk cId="1601752976" sldId="257"/>
        </pc:sldMkLst>
      </pc:sldChg>
      <pc:sldChg chg="new">
        <pc:chgData name="Ffion Rees (2417973)" userId="S::2417973@student.uwtsd.ac.uk::78e31255-3808-4c97-a86c-87ce397701b4" providerId="AD" clId="Web-{B56A7E3B-BC12-92FA-7BCD-30DD8AE3847B}" dt="2025-03-03T14:58:02.476" v="5"/>
        <pc:sldMkLst>
          <pc:docMk/>
          <pc:sldMk cId="3378310391" sldId="258"/>
        </pc:sldMkLst>
      </pc:sldChg>
      <pc:sldMasterChg chg="del delSldLayout">
        <pc:chgData name="Ffion Rees (2417973)" userId="S::2417973@student.uwtsd.ac.uk::78e31255-3808-4c97-a86c-87ce397701b4" providerId="AD" clId="Web-{B56A7E3B-BC12-92FA-7BCD-30DD8AE3847B}" dt="2025-03-03T14:56:12.239" v="0"/>
        <pc:sldMasterMkLst>
          <pc:docMk/>
          <pc:sldMasterMk cId="2460954070" sldId="2147483660"/>
        </pc:sldMasterMkLst>
        <pc:sldLayoutChg chg="del">
          <pc:chgData name="Ffion Rees (2417973)" userId="S::2417973@student.uwtsd.ac.uk::78e31255-3808-4c97-a86c-87ce397701b4" providerId="AD" clId="Web-{B56A7E3B-BC12-92FA-7BCD-30DD8AE3847B}" dt="2025-03-03T14:56:12.23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Ffion Rees (2417973)" userId="S::2417973@student.uwtsd.ac.uk::78e31255-3808-4c97-a86c-87ce397701b4" providerId="AD" clId="Web-{B56A7E3B-BC12-92FA-7BCD-30DD8AE3847B}" dt="2025-03-03T14:56:12.23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Ffion Rees (2417973)" userId="S::2417973@student.uwtsd.ac.uk::78e31255-3808-4c97-a86c-87ce397701b4" providerId="AD" clId="Web-{B56A7E3B-BC12-92FA-7BCD-30DD8AE3847B}" dt="2025-03-03T14:56:12.23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Ffion Rees (2417973)" userId="S::2417973@student.uwtsd.ac.uk::78e31255-3808-4c97-a86c-87ce397701b4" providerId="AD" clId="Web-{B56A7E3B-BC12-92FA-7BCD-30DD8AE3847B}" dt="2025-03-03T14:56:12.23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Ffion Rees (2417973)" userId="S::2417973@student.uwtsd.ac.uk::78e31255-3808-4c97-a86c-87ce397701b4" providerId="AD" clId="Web-{B56A7E3B-BC12-92FA-7BCD-30DD8AE3847B}" dt="2025-03-03T14:56:12.23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Ffion Rees (2417973)" userId="S::2417973@student.uwtsd.ac.uk::78e31255-3808-4c97-a86c-87ce397701b4" providerId="AD" clId="Web-{B56A7E3B-BC12-92FA-7BCD-30DD8AE3847B}" dt="2025-03-03T14:56:12.23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Ffion Rees (2417973)" userId="S::2417973@student.uwtsd.ac.uk::78e31255-3808-4c97-a86c-87ce397701b4" providerId="AD" clId="Web-{B56A7E3B-BC12-92FA-7BCD-30DD8AE3847B}" dt="2025-03-03T14:56:12.23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Ffion Rees (2417973)" userId="S::2417973@student.uwtsd.ac.uk::78e31255-3808-4c97-a86c-87ce397701b4" providerId="AD" clId="Web-{B56A7E3B-BC12-92FA-7BCD-30DD8AE3847B}" dt="2025-03-03T14:56:12.23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Ffion Rees (2417973)" userId="S::2417973@student.uwtsd.ac.uk::78e31255-3808-4c97-a86c-87ce397701b4" providerId="AD" clId="Web-{B56A7E3B-BC12-92FA-7BCD-30DD8AE3847B}" dt="2025-03-03T14:56:12.23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Ffion Rees (2417973)" userId="S::2417973@student.uwtsd.ac.uk::78e31255-3808-4c97-a86c-87ce397701b4" providerId="AD" clId="Web-{B56A7E3B-BC12-92FA-7BCD-30DD8AE3847B}" dt="2025-03-03T14:56:12.23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Ffion Rees (2417973)" userId="S::2417973@student.uwtsd.ac.uk::78e31255-3808-4c97-a86c-87ce397701b4" providerId="AD" clId="Web-{B56A7E3B-BC12-92FA-7BCD-30DD8AE3847B}" dt="2025-03-03T14:56:12.23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Ffion Rees (2417973)" userId="S::2417973@student.uwtsd.ac.uk::78e31255-3808-4c97-a86c-87ce397701b4" providerId="AD" clId="Web-{B56A7E3B-BC12-92FA-7BCD-30DD8AE3847B}" dt="2025-03-03T14:56:21.864" v="1"/>
        <pc:sldMasterMkLst>
          <pc:docMk/>
          <pc:sldMasterMk cId="4255467052" sldId="2147483672"/>
        </pc:sldMasterMkLst>
        <pc:sldLayoutChg chg="add del mod replId">
          <pc:chgData name="Ffion Rees (2417973)" userId="S::2417973@student.uwtsd.ac.uk::78e31255-3808-4c97-a86c-87ce397701b4" providerId="AD" clId="Web-{B56A7E3B-BC12-92FA-7BCD-30DD8AE3847B}" dt="2025-03-03T14:56:21.864" v="1"/>
          <pc:sldLayoutMkLst>
            <pc:docMk/>
            <pc:sldMasterMk cId="4255467052" sldId="2147483672"/>
            <pc:sldLayoutMk cId="2033488485" sldId="2147483673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6:21.864" v="1"/>
          <pc:sldLayoutMkLst>
            <pc:docMk/>
            <pc:sldMasterMk cId="4255467052" sldId="2147483672"/>
            <pc:sldLayoutMk cId="1777319527" sldId="2147483674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6:21.864" v="1"/>
          <pc:sldLayoutMkLst>
            <pc:docMk/>
            <pc:sldMasterMk cId="4255467052" sldId="2147483672"/>
            <pc:sldLayoutMk cId="1535010332" sldId="2147483675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6:21.864" v="1"/>
          <pc:sldLayoutMkLst>
            <pc:docMk/>
            <pc:sldMasterMk cId="4255467052" sldId="2147483672"/>
            <pc:sldLayoutMk cId="680115380" sldId="2147483676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6:21.864" v="1"/>
          <pc:sldLayoutMkLst>
            <pc:docMk/>
            <pc:sldMasterMk cId="4255467052" sldId="2147483672"/>
            <pc:sldLayoutMk cId="1887720948" sldId="2147483677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6:21.864" v="1"/>
          <pc:sldLayoutMkLst>
            <pc:docMk/>
            <pc:sldMasterMk cId="4255467052" sldId="2147483672"/>
            <pc:sldLayoutMk cId="4240368572" sldId="2147483678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6:21.864" v="1"/>
          <pc:sldLayoutMkLst>
            <pc:docMk/>
            <pc:sldMasterMk cId="4255467052" sldId="2147483672"/>
            <pc:sldLayoutMk cId="1167773441" sldId="2147483679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6:21.864" v="1"/>
          <pc:sldLayoutMkLst>
            <pc:docMk/>
            <pc:sldMasterMk cId="4255467052" sldId="2147483672"/>
            <pc:sldLayoutMk cId="2461027841" sldId="2147483680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6:21.864" v="1"/>
          <pc:sldLayoutMkLst>
            <pc:docMk/>
            <pc:sldMasterMk cId="4255467052" sldId="2147483672"/>
            <pc:sldLayoutMk cId="1841633057" sldId="2147483681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6:21.864" v="1"/>
          <pc:sldLayoutMkLst>
            <pc:docMk/>
            <pc:sldMasterMk cId="4255467052" sldId="2147483672"/>
            <pc:sldLayoutMk cId="600576828" sldId="2147483682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6:21.864" v="1"/>
          <pc:sldLayoutMkLst>
            <pc:docMk/>
            <pc:sldMasterMk cId="4255467052" sldId="2147483672"/>
            <pc:sldLayoutMk cId="1855477787" sldId="2147483683"/>
          </pc:sldLayoutMkLst>
        </pc:sldLayoutChg>
      </pc:sldMasterChg>
      <pc:sldMasterChg chg="add del addSldLayout delSldLayout modSldLayout">
        <pc:chgData name="Ffion Rees (2417973)" userId="S::2417973@student.uwtsd.ac.uk::78e31255-3808-4c97-a86c-87ce397701b4" providerId="AD" clId="Web-{B56A7E3B-BC12-92FA-7BCD-30DD8AE3847B}" dt="2025-03-03T14:57:13.100" v="2"/>
        <pc:sldMasterMkLst>
          <pc:docMk/>
          <pc:sldMasterMk cId="1058252510" sldId="2147483684"/>
        </pc:sldMasterMkLst>
        <pc:sldLayoutChg chg="add del mod replId">
          <pc:chgData name="Ffion Rees (2417973)" userId="S::2417973@student.uwtsd.ac.uk::78e31255-3808-4c97-a86c-87ce397701b4" providerId="AD" clId="Web-{B56A7E3B-BC12-92FA-7BCD-30DD8AE3847B}" dt="2025-03-03T14:57:13.100" v="2"/>
          <pc:sldLayoutMkLst>
            <pc:docMk/>
            <pc:sldMasterMk cId="1058252510" sldId="2147483684"/>
            <pc:sldLayoutMk cId="3726405960" sldId="2147483685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13.100" v="2"/>
          <pc:sldLayoutMkLst>
            <pc:docMk/>
            <pc:sldMasterMk cId="1058252510" sldId="2147483684"/>
            <pc:sldLayoutMk cId="3828461510" sldId="2147483686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13.100" v="2"/>
          <pc:sldLayoutMkLst>
            <pc:docMk/>
            <pc:sldMasterMk cId="1058252510" sldId="2147483684"/>
            <pc:sldLayoutMk cId="4030711643" sldId="2147483687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13.100" v="2"/>
          <pc:sldLayoutMkLst>
            <pc:docMk/>
            <pc:sldMasterMk cId="1058252510" sldId="2147483684"/>
            <pc:sldLayoutMk cId="397596101" sldId="2147483688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13.100" v="2"/>
          <pc:sldLayoutMkLst>
            <pc:docMk/>
            <pc:sldMasterMk cId="1058252510" sldId="2147483684"/>
            <pc:sldLayoutMk cId="570091886" sldId="2147483689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13.100" v="2"/>
          <pc:sldLayoutMkLst>
            <pc:docMk/>
            <pc:sldMasterMk cId="1058252510" sldId="2147483684"/>
            <pc:sldLayoutMk cId="3377686764" sldId="2147483690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13.100" v="2"/>
          <pc:sldLayoutMkLst>
            <pc:docMk/>
            <pc:sldMasterMk cId="1058252510" sldId="2147483684"/>
            <pc:sldLayoutMk cId="589389345" sldId="2147483691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13.100" v="2"/>
          <pc:sldLayoutMkLst>
            <pc:docMk/>
            <pc:sldMasterMk cId="1058252510" sldId="2147483684"/>
            <pc:sldLayoutMk cId="1675639806" sldId="2147483692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13.100" v="2"/>
          <pc:sldLayoutMkLst>
            <pc:docMk/>
            <pc:sldMasterMk cId="1058252510" sldId="2147483684"/>
            <pc:sldLayoutMk cId="1308065376" sldId="2147483693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13.100" v="2"/>
          <pc:sldLayoutMkLst>
            <pc:docMk/>
            <pc:sldMasterMk cId="1058252510" sldId="2147483684"/>
            <pc:sldLayoutMk cId="934991324" sldId="2147483694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13.100" v="2"/>
          <pc:sldLayoutMkLst>
            <pc:docMk/>
            <pc:sldMasterMk cId="1058252510" sldId="2147483684"/>
            <pc:sldLayoutMk cId="1114672937" sldId="2147483695"/>
          </pc:sldLayoutMkLst>
        </pc:sldLayoutChg>
      </pc:sldMasterChg>
      <pc:sldMasterChg chg="add del addSldLayout delSldLayout modSldLayout">
        <pc:chgData name="Ffion Rees (2417973)" userId="S::2417973@student.uwtsd.ac.uk::78e31255-3808-4c97-a86c-87ce397701b4" providerId="AD" clId="Web-{B56A7E3B-BC12-92FA-7BCD-30DD8AE3847B}" dt="2025-03-03T14:57:35.678" v="3"/>
        <pc:sldMasterMkLst>
          <pc:docMk/>
          <pc:sldMasterMk cId="2089123965" sldId="2147483696"/>
        </pc:sldMasterMkLst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4249132712" sldId="2147483697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924026438" sldId="2147483698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3404569257" sldId="2147483699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3363288226" sldId="2147483700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1648251703" sldId="2147483701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3946944331" sldId="2147483702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1806847298" sldId="2147483703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533019685" sldId="2147483704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2675150212" sldId="2147483705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2671119085" sldId="2147483706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2872113453" sldId="2147483707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3440634868" sldId="2147483708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3760612283" sldId="2147483709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39186069" sldId="2147483710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3022375727" sldId="2147483711"/>
          </pc:sldLayoutMkLst>
        </pc:sldLayoutChg>
        <pc:sldLayoutChg chg="add del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2089123965" sldId="2147483696"/>
            <pc:sldLayoutMk cId="3324137689" sldId="2147483712"/>
          </pc:sldLayoutMkLst>
        </pc:sldLayoutChg>
      </pc:sldMasterChg>
      <pc:sldMasterChg chg="add addSldLayout modSldLayout">
        <pc:chgData name="Ffion Rees (2417973)" userId="S::2417973@student.uwtsd.ac.uk::78e31255-3808-4c97-a86c-87ce397701b4" providerId="AD" clId="Web-{B56A7E3B-BC12-92FA-7BCD-30DD8AE3847B}" dt="2025-03-03T14:57:35.678" v="3"/>
        <pc:sldMasterMkLst>
          <pc:docMk/>
          <pc:sldMasterMk cId="657593501" sldId="2147483713"/>
        </pc:sldMasterMkLst>
        <pc:sldLayoutChg chg="add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657593501" sldId="2147483713"/>
            <pc:sldLayoutMk cId="2515882482" sldId="2147483714"/>
          </pc:sldLayoutMkLst>
        </pc:sldLayoutChg>
        <pc:sldLayoutChg chg="add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657593501" sldId="2147483713"/>
            <pc:sldLayoutMk cId="3311389362" sldId="2147483715"/>
          </pc:sldLayoutMkLst>
        </pc:sldLayoutChg>
        <pc:sldLayoutChg chg="add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657593501" sldId="2147483713"/>
            <pc:sldLayoutMk cId="1606137994" sldId="2147483716"/>
          </pc:sldLayoutMkLst>
        </pc:sldLayoutChg>
        <pc:sldLayoutChg chg="add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657593501" sldId="2147483713"/>
            <pc:sldLayoutMk cId="2109322077" sldId="2147483717"/>
          </pc:sldLayoutMkLst>
        </pc:sldLayoutChg>
        <pc:sldLayoutChg chg="add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657593501" sldId="2147483713"/>
            <pc:sldLayoutMk cId="175403059" sldId="2147483718"/>
          </pc:sldLayoutMkLst>
        </pc:sldLayoutChg>
        <pc:sldLayoutChg chg="add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657593501" sldId="2147483713"/>
            <pc:sldLayoutMk cId="1361670350" sldId="2147483719"/>
          </pc:sldLayoutMkLst>
        </pc:sldLayoutChg>
        <pc:sldLayoutChg chg="add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657593501" sldId="2147483713"/>
            <pc:sldLayoutMk cId="2637854054" sldId="2147483720"/>
          </pc:sldLayoutMkLst>
        </pc:sldLayoutChg>
        <pc:sldLayoutChg chg="add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657593501" sldId="2147483713"/>
            <pc:sldLayoutMk cId="653618105" sldId="2147483721"/>
          </pc:sldLayoutMkLst>
        </pc:sldLayoutChg>
        <pc:sldLayoutChg chg="add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657593501" sldId="2147483713"/>
            <pc:sldLayoutMk cId="181159643" sldId="2147483722"/>
          </pc:sldLayoutMkLst>
        </pc:sldLayoutChg>
        <pc:sldLayoutChg chg="add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657593501" sldId="2147483713"/>
            <pc:sldLayoutMk cId="701576095" sldId="2147483723"/>
          </pc:sldLayoutMkLst>
        </pc:sldLayoutChg>
        <pc:sldLayoutChg chg="add mod replId">
          <pc:chgData name="Ffion Rees (2417973)" userId="S::2417973@student.uwtsd.ac.uk::78e31255-3808-4c97-a86c-87ce397701b4" providerId="AD" clId="Web-{B56A7E3B-BC12-92FA-7BCD-30DD8AE3847B}" dt="2025-03-03T14:57:35.678" v="3"/>
          <pc:sldLayoutMkLst>
            <pc:docMk/>
            <pc:sldMasterMk cId="657593501" sldId="2147483713"/>
            <pc:sldLayoutMk cId="1912290750" sldId="2147483724"/>
          </pc:sldLayoutMkLst>
        </pc:sldLayoutChg>
      </pc:sldMasterChg>
    </pc:docChg>
  </pc:docChgLst>
  <pc:docChgLst>
    <pc:chgData name="Ffion Rees (2417973)" userId="S::2417973@student.uwtsd.ac.uk::78e31255-3808-4c97-a86c-87ce397701b4" providerId="AD" clId="Web-{89E8F125-2FAF-662A-C0D9-C61B51CF5FD1}"/>
    <pc:docChg chg="addSld modSld">
      <pc:chgData name="Ffion Rees (2417973)" userId="S::2417973@student.uwtsd.ac.uk::78e31255-3808-4c97-a86c-87ce397701b4" providerId="AD" clId="Web-{89E8F125-2FAF-662A-C0D9-C61B51CF5FD1}" dt="2025-04-10T21:18:25.499" v="1367" actId="20577"/>
      <pc:docMkLst>
        <pc:docMk/>
      </pc:docMkLst>
      <pc:sldChg chg="modSp modTransition addAnim">
        <pc:chgData name="Ffion Rees (2417973)" userId="S::2417973@student.uwtsd.ac.uk::78e31255-3808-4c97-a86c-87ce397701b4" providerId="AD" clId="Web-{89E8F125-2FAF-662A-C0D9-C61B51CF5FD1}" dt="2025-04-06T19:01:40.735" v="1298"/>
        <pc:sldMkLst>
          <pc:docMk/>
          <pc:sldMk cId="109857222" sldId="256"/>
        </pc:sldMkLst>
        <pc:spChg chg="mod">
          <ac:chgData name="Ffion Rees (2417973)" userId="S::2417973@student.uwtsd.ac.uk::78e31255-3808-4c97-a86c-87ce397701b4" providerId="AD" clId="Web-{89E8F125-2FAF-662A-C0D9-C61B51CF5FD1}" dt="2025-04-06T16:31:03.264" v="1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06T16:30:56.217" v="1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Transition">
        <pc:chgData name="Ffion Rees (2417973)" userId="S::2417973@student.uwtsd.ac.uk::78e31255-3808-4c97-a86c-87ce397701b4" providerId="AD" clId="Web-{89E8F125-2FAF-662A-C0D9-C61B51CF5FD1}" dt="2025-04-06T18:57:42.149" v="1283"/>
        <pc:sldMkLst>
          <pc:docMk/>
          <pc:sldMk cId="1601752976" sldId="257"/>
        </pc:sldMkLst>
        <pc:spChg chg="mod">
          <ac:chgData name="Ffion Rees (2417973)" userId="S::2417973@student.uwtsd.ac.uk::78e31255-3808-4c97-a86c-87ce397701b4" providerId="AD" clId="Web-{89E8F125-2FAF-662A-C0D9-C61B51CF5FD1}" dt="2025-04-06T16:30:50.357" v="10" actId="20577"/>
          <ac:spMkLst>
            <pc:docMk/>
            <pc:sldMk cId="1601752976" sldId="257"/>
            <ac:spMk id="2" creationId="{60F84821-2C2E-9A3A-9D53-5A3A2DE4C02B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06T18:50:12.417" v="1281" actId="20577"/>
          <ac:spMkLst>
            <pc:docMk/>
            <pc:sldMk cId="1601752976" sldId="257"/>
            <ac:spMk id="3" creationId="{19E98C61-9575-0708-C1E7-B77F2577A289}"/>
          </ac:spMkLst>
        </pc:spChg>
      </pc:sldChg>
      <pc:sldChg chg="modSp modTransition">
        <pc:chgData name="Ffion Rees (2417973)" userId="S::2417973@student.uwtsd.ac.uk::78e31255-3808-4c97-a86c-87ce397701b4" providerId="AD" clId="Web-{89E8F125-2FAF-662A-C0D9-C61B51CF5FD1}" dt="2025-04-10T20:56:25.577" v="1326" actId="20577"/>
        <pc:sldMkLst>
          <pc:docMk/>
          <pc:sldMk cId="3378310391" sldId="258"/>
        </pc:sldMkLst>
        <pc:spChg chg="mod">
          <ac:chgData name="Ffion Rees (2417973)" userId="S::2417973@student.uwtsd.ac.uk::78e31255-3808-4c97-a86c-87ce397701b4" providerId="AD" clId="Web-{89E8F125-2FAF-662A-C0D9-C61B51CF5FD1}" dt="2025-04-06T16:51:37.424" v="148" actId="20577"/>
          <ac:spMkLst>
            <pc:docMk/>
            <pc:sldMk cId="3378310391" sldId="258"/>
            <ac:spMk id="2" creationId="{D0442A88-82EF-A3FD-22AB-51BCE24AF6F8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10T20:56:25.577" v="1326" actId="20577"/>
          <ac:spMkLst>
            <pc:docMk/>
            <pc:sldMk cId="3378310391" sldId="258"/>
            <ac:spMk id="3" creationId="{2C282485-8030-B3F8-B405-E27D1222FAB7}"/>
          </ac:spMkLst>
        </pc:spChg>
      </pc:sldChg>
      <pc:sldChg chg="modSp new modTransition">
        <pc:chgData name="Ffion Rees (2417973)" userId="S::2417973@student.uwtsd.ac.uk::78e31255-3808-4c97-a86c-87ce397701b4" providerId="AD" clId="Web-{89E8F125-2FAF-662A-C0D9-C61B51CF5FD1}" dt="2025-04-06T18:57:47.618" v="1285"/>
        <pc:sldMkLst>
          <pc:docMk/>
          <pc:sldMk cId="2722589868" sldId="259"/>
        </pc:sldMkLst>
        <pc:spChg chg="mod">
          <ac:chgData name="Ffion Rees (2417973)" userId="S::2417973@student.uwtsd.ac.uk::78e31255-3808-4c97-a86c-87ce397701b4" providerId="AD" clId="Web-{89E8F125-2FAF-662A-C0D9-C61B51CF5FD1}" dt="2025-04-06T17:12:01.394" v="408" actId="20577"/>
          <ac:spMkLst>
            <pc:docMk/>
            <pc:sldMk cId="2722589868" sldId="259"/>
            <ac:spMk id="2" creationId="{55FA6F63-649A-86B0-F533-0F38500DB193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06T17:11:55.331" v="407" actId="20577"/>
          <ac:spMkLst>
            <pc:docMk/>
            <pc:sldMk cId="2722589868" sldId="259"/>
            <ac:spMk id="3" creationId="{616B67BF-B40E-266B-18A7-0AC0D73BE158}"/>
          </ac:spMkLst>
        </pc:spChg>
      </pc:sldChg>
      <pc:sldChg chg="modSp new modTransition">
        <pc:chgData name="Ffion Rees (2417973)" userId="S::2417973@student.uwtsd.ac.uk::78e31255-3808-4c97-a86c-87ce397701b4" providerId="AD" clId="Web-{89E8F125-2FAF-662A-C0D9-C61B51CF5FD1}" dt="2025-04-06T18:57:50.337" v="1286"/>
        <pc:sldMkLst>
          <pc:docMk/>
          <pc:sldMk cId="3105111066" sldId="260"/>
        </pc:sldMkLst>
        <pc:spChg chg="mod">
          <ac:chgData name="Ffion Rees (2417973)" userId="S::2417973@student.uwtsd.ac.uk::78e31255-3808-4c97-a86c-87ce397701b4" providerId="AD" clId="Web-{89E8F125-2FAF-662A-C0D9-C61B51CF5FD1}" dt="2025-04-06T17:12:18.661" v="410" actId="20577"/>
          <ac:spMkLst>
            <pc:docMk/>
            <pc:sldMk cId="3105111066" sldId="260"/>
            <ac:spMk id="2" creationId="{12898816-62E4-9EF6-5779-492674979110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06T17:12:11.473" v="409" actId="20577"/>
          <ac:spMkLst>
            <pc:docMk/>
            <pc:sldMk cId="3105111066" sldId="260"/>
            <ac:spMk id="3" creationId="{28749B57-EAF2-0B36-DD2A-7143D046D066}"/>
          </ac:spMkLst>
        </pc:spChg>
      </pc:sldChg>
      <pc:sldChg chg="modSp new modTransition">
        <pc:chgData name="Ffion Rees (2417973)" userId="S::2417973@student.uwtsd.ac.uk::78e31255-3808-4c97-a86c-87ce397701b4" providerId="AD" clId="Web-{89E8F125-2FAF-662A-C0D9-C61B51CF5FD1}" dt="2025-04-06T18:57:53.415" v="1287"/>
        <pc:sldMkLst>
          <pc:docMk/>
          <pc:sldMk cId="2583996819" sldId="261"/>
        </pc:sldMkLst>
        <pc:spChg chg="mod">
          <ac:chgData name="Ffion Rees (2417973)" userId="S::2417973@student.uwtsd.ac.uk::78e31255-3808-4c97-a86c-87ce397701b4" providerId="AD" clId="Web-{89E8F125-2FAF-662A-C0D9-C61B51CF5FD1}" dt="2025-04-06T17:12:26.288" v="411" actId="20577"/>
          <ac:spMkLst>
            <pc:docMk/>
            <pc:sldMk cId="2583996819" sldId="261"/>
            <ac:spMk id="2" creationId="{6FC86AB1-F437-7DB4-1D62-8D3F2583213F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06T18:08:30.733" v="491" actId="20577"/>
          <ac:spMkLst>
            <pc:docMk/>
            <pc:sldMk cId="2583996819" sldId="261"/>
            <ac:spMk id="3" creationId="{42C2474F-BB50-EAA7-FA82-5D78B36EDF33}"/>
          </ac:spMkLst>
        </pc:spChg>
      </pc:sldChg>
      <pc:sldChg chg="modSp new modTransition">
        <pc:chgData name="Ffion Rees (2417973)" userId="S::2417973@student.uwtsd.ac.uk::78e31255-3808-4c97-a86c-87ce397701b4" providerId="AD" clId="Web-{89E8F125-2FAF-662A-C0D9-C61B51CF5FD1}" dt="2025-04-06T18:57:55.822" v="1288"/>
        <pc:sldMkLst>
          <pc:docMk/>
          <pc:sldMk cId="1639412978" sldId="262"/>
        </pc:sldMkLst>
        <pc:spChg chg="mod">
          <ac:chgData name="Ffion Rees (2417973)" userId="S::2417973@student.uwtsd.ac.uk::78e31255-3808-4c97-a86c-87ce397701b4" providerId="AD" clId="Web-{89E8F125-2FAF-662A-C0D9-C61B51CF5FD1}" dt="2025-04-06T18:08:43.874" v="494" actId="20577"/>
          <ac:spMkLst>
            <pc:docMk/>
            <pc:sldMk cId="1639412978" sldId="262"/>
            <ac:spMk id="2" creationId="{74DA57E4-EE85-2363-11AF-8559DDCD70FA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06T18:09:38.132" v="522" actId="20577"/>
          <ac:spMkLst>
            <pc:docMk/>
            <pc:sldMk cId="1639412978" sldId="262"/>
            <ac:spMk id="3" creationId="{6E04DAE1-F4F0-1C75-B41C-AF29EA9336E6}"/>
          </ac:spMkLst>
        </pc:spChg>
      </pc:sldChg>
      <pc:sldChg chg="modSp new modTransition">
        <pc:chgData name="Ffion Rees (2417973)" userId="S::2417973@student.uwtsd.ac.uk::78e31255-3808-4c97-a86c-87ce397701b4" providerId="AD" clId="Web-{89E8F125-2FAF-662A-C0D9-C61B51CF5FD1}" dt="2025-04-10T21:18:25.499" v="1367" actId="20577"/>
        <pc:sldMkLst>
          <pc:docMk/>
          <pc:sldMk cId="1588802267" sldId="263"/>
        </pc:sldMkLst>
        <pc:spChg chg="mod">
          <ac:chgData name="Ffion Rees (2417973)" userId="S::2417973@student.uwtsd.ac.uk::78e31255-3808-4c97-a86c-87ce397701b4" providerId="AD" clId="Web-{89E8F125-2FAF-662A-C0D9-C61B51CF5FD1}" dt="2025-04-06T18:20:43.592" v="661" actId="20577"/>
          <ac:spMkLst>
            <pc:docMk/>
            <pc:sldMk cId="1588802267" sldId="263"/>
            <ac:spMk id="2" creationId="{57629B80-A7EB-E3A1-3E18-95F97DB6F878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10T21:18:25.499" v="1367" actId="20577"/>
          <ac:spMkLst>
            <pc:docMk/>
            <pc:sldMk cId="1588802267" sldId="263"/>
            <ac:spMk id="3" creationId="{5EA89408-73DE-722F-ED7E-72ED0F3C3DA6}"/>
          </ac:spMkLst>
        </pc:spChg>
      </pc:sldChg>
      <pc:sldChg chg="modSp new modTransition">
        <pc:chgData name="Ffion Rees (2417973)" userId="S::2417973@student.uwtsd.ac.uk::78e31255-3808-4c97-a86c-87ce397701b4" providerId="AD" clId="Web-{89E8F125-2FAF-662A-C0D9-C61B51CF5FD1}" dt="2025-04-06T18:58:01.384" v="1290"/>
        <pc:sldMkLst>
          <pc:docMk/>
          <pc:sldMk cId="2444783813" sldId="264"/>
        </pc:sldMkLst>
        <pc:spChg chg="mod">
          <ac:chgData name="Ffion Rees (2417973)" userId="S::2417973@student.uwtsd.ac.uk::78e31255-3808-4c97-a86c-87ce397701b4" providerId="AD" clId="Web-{89E8F125-2FAF-662A-C0D9-C61B51CF5FD1}" dt="2025-04-06T18:22:19.783" v="694" actId="20577"/>
          <ac:spMkLst>
            <pc:docMk/>
            <pc:sldMk cId="2444783813" sldId="264"/>
            <ac:spMk id="2" creationId="{B0853C79-5634-B2B4-D11A-CA3A74143648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06T18:24:25.630" v="759" actId="20577"/>
          <ac:spMkLst>
            <pc:docMk/>
            <pc:sldMk cId="2444783813" sldId="264"/>
            <ac:spMk id="3" creationId="{61EF112F-E447-4B69-FE1B-51833D837027}"/>
          </ac:spMkLst>
        </pc:spChg>
      </pc:sldChg>
      <pc:sldChg chg="modSp new modTransition">
        <pc:chgData name="Ffion Rees (2417973)" userId="S::2417973@student.uwtsd.ac.uk::78e31255-3808-4c97-a86c-87ce397701b4" providerId="AD" clId="Web-{89E8F125-2FAF-662A-C0D9-C61B51CF5FD1}" dt="2025-04-06T18:58:12.150" v="1293"/>
        <pc:sldMkLst>
          <pc:docMk/>
          <pc:sldMk cId="2832802889" sldId="265"/>
        </pc:sldMkLst>
        <pc:spChg chg="mod">
          <ac:chgData name="Ffion Rees (2417973)" userId="S::2417973@student.uwtsd.ac.uk::78e31255-3808-4c97-a86c-87ce397701b4" providerId="AD" clId="Web-{89E8F125-2FAF-662A-C0D9-C61B51CF5FD1}" dt="2025-04-06T18:22:52.549" v="704" actId="20577"/>
          <ac:spMkLst>
            <pc:docMk/>
            <pc:sldMk cId="2832802889" sldId="265"/>
            <ac:spMk id="2" creationId="{CDF7D3E1-66FE-5885-F4A3-A4A18B3E7547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06T18:38:12.643" v="1212" actId="20577"/>
          <ac:spMkLst>
            <pc:docMk/>
            <pc:sldMk cId="2832802889" sldId="265"/>
            <ac:spMk id="3" creationId="{6E4F5D94-1FC4-4C3D-C99A-ABE9BDB0415F}"/>
          </ac:spMkLst>
        </pc:spChg>
      </pc:sldChg>
      <pc:sldChg chg="modSp new modTransition">
        <pc:chgData name="Ffion Rees (2417973)" userId="S::2417973@student.uwtsd.ac.uk::78e31255-3808-4c97-a86c-87ce397701b4" providerId="AD" clId="Web-{89E8F125-2FAF-662A-C0D9-C61B51CF5FD1}" dt="2025-04-06T18:58:14.088" v="1294"/>
        <pc:sldMkLst>
          <pc:docMk/>
          <pc:sldMk cId="3710369861" sldId="266"/>
        </pc:sldMkLst>
        <pc:spChg chg="mod">
          <ac:chgData name="Ffion Rees (2417973)" userId="S::2417973@student.uwtsd.ac.uk::78e31255-3808-4c97-a86c-87ce397701b4" providerId="AD" clId="Web-{89E8F125-2FAF-662A-C0D9-C61B51CF5FD1}" dt="2025-04-06T18:22:56.096" v="705" actId="20577"/>
          <ac:spMkLst>
            <pc:docMk/>
            <pc:sldMk cId="3710369861" sldId="266"/>
            <ac:spMk id="2" creationId="{43C02BD6-8063-C2FF-7219-CA55B8420EEC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06T18:37:58.314" v="1210" actId="20577"/>
          <ac:spMkLst>
            <pc:docMk/>
            <pc:sldMk cId="3710369861" sldId="266"/>
            <ac:spMk id="3" creationId="{0F8E98B9-B76A-3A64-F8F1-77CD99030DEE}"/>
          </ac:spMkLst>
        </pc:spChg>
      </pc:sldChg>
      <pc:sldChg chg="modSp new modTransition">
        <pc:chgData name="Ffion Rees (2417973)" userId="S::2417973@student.uwtsd.ac.uk::78e31255-3808-4c97-a86c-87ce397701b4" providerId="AD" clId="Web-{89E8F125-2FAF-662A-C0D9-C61B51CF5FD1}" dt="2025-04-06T18:58:17.838" v="1295"/>
        <pc:sldMkLst>
          <pc:docMk/>
          <pc:sldMk cId="2875908625" sldId="267"/>
        </pc:sldMkLst>
        <pc:spChg chg="mod">
          <ac:chgData name="Ffion Rees (2417973)" userId="S::2417973@student.uwtsd.ac.uk::78e31255-3808-4c97-a86c-87ce397701b4" providerId="AD" clId="Web-{89E8F125-2FAF-662A-C0D9-C61B51CF5FD1}" dt="2025-04-06T18:23:00.487" v="706" actId="20577"/>
          <ac:spMkLst>
            <pc:docMk/>
            <pc:sldMk cId="2875908625" sldId="267"/>
            <ac:spMk id="2" creationId="{6A642AD2-D080-C549-1B32-3B0A46DA6885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06T18:38:05.893" v="1211" actId="20577"/>
          <ac:spMkLst>
            <pc:docMk/>
            <pc:sldMk cId="2875908625" sldId="267"/>
            <ac:spMk id="3" creationId="{3EEB11FB-A884-6750-663E-46B72803324E}"/>
          </ac:spMkLst>
        </pc:spChg>
      </pc:sldChg>
      <pc:sldChg chg="modSp new modTransition">
        <pc:chgData name="Ffion Rees (2417973)" userId="S::2417973@student.uwtsd.ac.uk::78e31255-3808-4c97-a86c-87ce397701b4" providerId="AD" clId="Web-{89E8F125-2FAF-662A-C0D9-C61B51CF5FD1}" dt="2025-04-10T21:17:17.700" v="1364" actId="20577"/>
        <pc:sldMkLst>
          <pc:docMk/>
          <pc:sldMk cId="346253208" sldId="268"/>
        </pc:sldMkLst>
        <pc:spChg chg="mod">
          <ac:chgData name="Ffion Rees (2417973)" userId="S::2417973@student.uwtsd.ac.uk::78e31255-3808-4c97-a86c-87ce397701b4" providerId="AD" clId="Web-{89E8F125-2FAF-662A-C0D9-C61B51CF5FD1}" dt="2025-04-06T18:38:50.581" v="1217" actId="20577"/>
          <ac:spMkLst>
            <pc:docMk/>
            <pc:sldMk cId="346253208" sldId="268"/>
            <ac:spMk id="2" creationId="{3DAA0943-7047-4B47-06EF-16B5D6E7537D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10T21:17:17.700" v="1364" actId="20577"/>
          <ac:spMkLst>
            <pc:docMk/>
            <pc:sldMk cId="346253208" sldId="268"/>
            <ac:spMk id="3" creationId="{C5B653BA-E9E7-36F1-5B36-71A2F549D9BB}"/>
          </ac:spMkLst>
        </pc:spChg>
      </pc:sldChg>
      <pc:sldChg chg="modSp new modTransition">
        <pc:chgData name="Ffion Rees (2417973)" userId="S::2417973@student.uwtsd.ac.uk::78e31255-3808-4c97-a86c-87ce397701b4" providerId="AD" clId="Web-{89E8F125-2FAF-662A-C0D9-C61B51CF5FD1}" dt="2025-04-06T18:58:05.384" v="1291"/>
        <pc:sldMkLst>
          <pc:docMk/>
          <pc:sldMk cId="818978231" sldId="269"/>
        </pc:sldMkLst>
        <pc:spChg chg="mod">
          <ac:chgData name="Ffion Rees (2417973)" userId="S::2417973@student.uwtsd.ac.uk::78e31255-3808-4c97-a86c-87ce397701b4" providerId="AD" clId="Web-{89E8F125-2FAF-662A-C0D9-C61B51CF5FD1}" dt="2025-04-06T18:22:42.736" v="702" actId="20577"/>
          <ac:spMkLst>
            <pc:docMk/>
            <pc:sldMk cId="818978231" sldId="269"/>
            <ac:spMk id="2" creationId="{92F72E35-5CF5-F06C-48B2-CA4FA0FFAF4C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06T18:28:22.715" v="923" actId="20577"/>
          <ac:spMkLst>
            <pc:docMk/>
            <pc:sldMk cId="818978231" sldId="269"/>
            <ac:spMk id="3" creationId="{039EC5A7-291C-1ED1-1C45-F035BC88AACA}"/>
          </ac:spMkLst>
        </pc:spChg>
      </pc:sldChg>
      <pc:sldChg chg="modSp new modTransition">
        <pc:chgData name="Ffion Rees (2417973)" userId="S::2417973@student.uwtsd.ac.uk::78e31255-3808-4c97-a86c-87ce397701b4" providerId="AD" clId="Web-{89E8F125-2FAF-662A-C0D9-C61B51CF5FD1}" dt="2025-04-06T18:58:08.916" v="1292"/>
        <pc:sldMkLst>
          <pc:docMk/>
          <pc:sldMk cId="1050179400" sldId="270"/>
        </pc:sldMkLst>
        <pc:spChg chg="mod">
          <ac:chgData name="Ffion Rees (2417973)" userId="S::2417973@student.uwtsd.ac.uk::78e31255-3808-4c97-a86c-87ce397701b4" providerId="AD" clId="Web-{89E8F125-2FAF-662A-C0D9-C61B51CF5FD1}" dt="2025-04-06T18:22:46.721" v="703" actId="20577"/>
          <ac:spMkLst>
            <pc:docMk/>
            <pc:sldMk cId="1050179400" sldId="270"/>
            <ac:spMk id="2" creationId="{E21E3DF1-F4DE-9C9E-FC6A-F69578B213B8}"/>
          </ac:spMkLst>
        </pc:spChg>
        <pc:spChg chg="mod">
          <ac:chgData name="Ffion Rees (2417973)" userId="S::2417973@student.uwtsd.ac.uk::78e31255-3808-4c97-a86c-87ce397701b4" providerId="AD" clId="Web-{89E8F125-2FAF-662A-C0D9-C61B51CF5FD1}" dt="2025-04-06T18:38:21.002" v="1213" actId="20577"/>
          <ac:spMkLst>
            <pc:docMk/>
            <pc:sldMk cId="1050179400" sldId="270"/>
            <ac:spMk id="3" creationId="{F12CAF9E-CA37-F460-ABD7-33423DBED389}"/>
          </ac:spMkLst>
        </pc:spChg>
      </pc:sldChg>
    </pc:docChg>
  </pc:docChgLst>
  <pc:docChgLst>
    <pc:chgData name="Ffion Rees (2417973)" userId="S::2417973@student.uwtsd.ac.uk::78e31255-3808-4c97-a86c-87ce397701b4" providerId="AD" clId="Web-{24273696-6A41-956D-36B0-2FBA7F7F9CAF}"/>
    <pc:docChg chg="modSld">
      <pc:chgData name="Ffion Rees (2417973)" userId="S::2417973@student.uwtsd.ac.uk::78e31255-3808-4c97-a86c-87ce397701b4" providerId="AD" clId="Web-{24273696-6A41-956D-36B0-2FBA7F7F9CAF}" dt="2025-04-11T09:02:53.874" v="85"/>
      <pc:docMkLst>
        <pc:docMk/>
      </pc:docMkLst>
      <pc:sldChg chg="addSp delSp modSp">
        <pc:chgData name="Ffion Rees (2417973)" userId="S::2417973@student.uwtsd.ac.uk::78e31255-3808-4c97-a86c-87ce397701b4" providerId="AD" clId="Web-{24273696-6A41-956D-36B0-2FBA7F7F9CAF}" dt="2025-04-10T22:26:32.373" v="1"/>
        <pc:sldMkLst>
          <pc:docMk/>
          <pc:sldMk cId="109857222" sldId="256"/>
        </pc:sldMkLst>
        <pc:picChg chg="add del mod">
          <ac:chgData name="Ffion Rees (2417973)" userId="S::2417973@student.uwtsd.ac.uk::78e31255-3808-4c97-a86c-87ce397701b4" providerId="AD" clId="Web-{24273696-6A41-956D-36B0-2FBA7F7F9CAF}" dt="2025-04-10T22:26:32.373" v="1"/>
          <ac:picMkLst>
            <pc:docMk/>
            <pc:sldMk cId="109857222" sldId="256"/>
            <ac:picMk id="4" creationId="{1761877F-D0E4-D852-994B-DFCED4FDE644}"/>
          </ac:picMkLst>
        </pc:picChg>
      </pc:sldChg>
      <pc:sldChg chg="addSp modSp modMedia addAnim">
        <pc:chgData name="Ffion Rees (2417973)" userId="S::2417973@student.uwtsd.ac.uk::78e31255-3808-4c97-a86c-87ce397701b4" providerId="AD" clId="Web-{24273696-6A41-956D-36B0-2FBA7F7F9CAF}" dt="2025-04-11T09:02:53.874" v="85"/>
        <pc:sldMkLst>
          <pc:docMk/>
          <pc:sldMk cId="1601752976" sldId="257"/>
        </pc:sldMkLst>
        <pc:picChg chg="add mod">
          <ac:chgData name="Ffion Rees (2417973)" userId="S::2417973@student.uwtsd.ac.uk::78e31255-3808-4c97-a86c-87ce397701b4" providerId="AD" clId="Web-{24273696-6A41-956D-36B0-2FBA7F7F9CAF}" dt="2025-04-11T09:02:53.874" v="85"/>
          <ac:picMkLst>
            <pc:docMk/>
            <pc:sldMk cId="1601752976" sldId="257"/>
            <ac:picMk id="4" creationId="{D7BF7FDA-0BBF-C7AA-489F-F7BF819F239F}"/>
          </ac:picMkLst>
        </pc:picChg>
      </pc:sldChg>
      <pc:sldChg chg="addSp delSp modSp modMedia addAnim delAnim">
        <pc:chgData name="Ffion Rees (2417973)" userId="S::2417973@student.uwtsd.ac.uk::78e31255-3808-4c97-a86c-87ce397701b4" providerId="AD" clId="Web-{24273696-6A41-956D-36B0-2FBA7F7F9CAF}" dt="2025-04-11T08:51:56.541" v="45" actId="1076"/>
        <pc:sldMkLst>
          <pc:docMk/>
          <pc:sldMk cId="3378310391" sldId="258"/>
        </pc:sldMkLst>
        <pc:picChg chg="add del mod">
          <ac:chgData name="Ffion Rees (2417973)" userId="S::2417973@student.uwtsd.ac.uk::78e31255-3808-4c97-a86c-87ce397701b4" providerId="AD" clId="Web-{24273696-6A41-956D-36B0-2FBA7F7F9CAF}" dt="2025-04-11T07:39:16.109" v="5"/>
          <ac:picMkLst>
            <pc:docMk/>
            <pc:sldMk cId="3378310391" sldId="258"/>
            <ac:picMk id="4" creationId="{6D110ED7-1ADA-676C-B740-F0EB1CA70CE8}"/>
          </ac:picMkLst>
        </pc:picChg>
        <pc:picChg chg="add del mod">
          <ac:chgData name="Ffion Rees (2417973)" userId="S::2417973@student.uwtsd.ac.uk::78e31255-3808-4c97-a86c-87ce397701b4" providerId="AD" clId="Web-{24273696-6A41-956D-36B0-2FBA7F7F9CAF}" dt="2025-04-11T08:51:08.664" v="41"/>
          <ac:picMkLst>
            <pc:docMk/>
            <pc:sldMk cId="3378310391" sldId="258"/>
            <ac:picMk id="4" creationId="{FC0C30AA-03F8-FD1E-9F18-0B3DBB502FBF}"/>
          </ac:picMkLst>
        </pc:picChg>
        <pc:picChg chg="add del mod">
          <ac:chgData name="Ffion Rees (2417973)" userId="S::2417973@student.uwtsd.ac.uk::78e31255-3808-4c97-a86c-87ce397701b4" providerId="AD" clId="Web-{24273696-6A41-956D-36B0-2FBA7F7F9CAF}" dt="2025-04-11T08:51:28.587" v="43"/>
          <ac:picMkLst>
            <pc:docMk/>
            <pc:sldMk cId="3378310391" sldId="258"/>
            <ac:picMk id="5" creationId="{AD015DEE-6D20-806B-A722-6B698ED38224}"/>
          </ac:picMkLst>
        </pc:picChg>
        <pc:picChg chg="add mod">
          <ac:chgData name="Ffion Rees (2417973)" userId="S::2417973@student.uwtsd.ac.uk::78e31255-3808-4c97-a86c-87ce397701b4" providerId="AD" clId="Web-{24273696-6A41-956D-36B0-2FBA7F7F9CAF}" dt="2025-04-11T08:51:56.541" v="45" actId="1076"/>
          <ac:picMkLst>
            <pc:docMk/>
            <pc:sldMk cId="3378310391" sldId="258"/>
            <ac:picMk id="6" creationId="{0B74DC07-C2C0-688A-E730-576A592C0FAE}"/>
          </ac:picMkLst>
        </pc:picChg>
      </pc:sldChg>
      <pc:sldChg chg="addSp delSp modSp modMedia addAnim delAnim">
        <pc:chgData name="Ffion Rees (2417973)" userId="S::2417973@student.uwtsd.ac.uk::78e31255-3808-4c97-a86c-87ce397701b4" providerId="AD" clId="Web-{24273696-6A41-956D-36B0-2FBA7F7F9CAF}" dt="2025-04-11T08:54:55.921" v="63" actId="1076"/>
        <pc:sldMkLst>
          <pc:docMk/>
          <pc:sldMk cId="2722589868" sldId="259"/>
        </pc:sldMkLst>
        <pc:spChg chg="mod">
          <ac:chgData name="Ffion Rees (2417973)" userId="S::2417973@student.uwtsd.ac.uk::78e31255-3808-4c97-a86c-87ce397701b4" providerId="AD" clId="Web-{24273696-6A41-956D-36B0-2FBA7F7F9CAF}" dt="2025-04-11T08:54:55.921" v="63" actId="1076"/>
          <ac:spMkLst>
            <pc:docMk/>
            <pc:sldMk cId="2722589868" sldId="259"/>
            <ac:spMk id="3" creationId="{616B67BF-B40E-266B-18A7-0AC0D73BE158}"/>
          </ac:spMkLst>
        </pc:spChg>
        <pc:picChg chg="add del mod">
          <ac:chgData name="Ffion Rees (2417973)" userId="S::2417973@student.uwtsd.ac.uk::78e31255-3808-4c97-a86c-87ce397701b4" providerId="AD" clId="Web-{24273696-6A41-956D-36B0-2FBA7F7F9CAF}" dt="2025-04-11T08:50:24.241" v="38"/>
          <ac:picMkLst>
            <pc:docMk/>
            <pc:sldMk cId="2722589868" sldId="259"/>
            <ac:picMk id="4" creationId="{600CF627-DA84-7845-A90B-12FEFC934321}"/>
          </ac:picMkLst>
        </pc:picChg>
        <pc:picChg chg="add mod">
          <ac:chgData name="Ffion Rees (2417973)" userId="S::2417973@student.uwtsd.ac.uk::78e31255-3808-4c97-a86c-87ce397701b4" providerId="AD" clId="Web-{24273696-6A41-956D-36B0-2FBA7F7F9CAF}" dt="2025-04-11T08:50:39.569" v="40" actId="1076"/>
          <ac:picMkLst>
            <pc:docMk/>
            <pc:sldMk cId="2722589868" sldId="259"/>
            <ac:picMk id="5" creationId="{49651C20-37C5-5844-333D-30C30AA08652}"/>
          </ac:picMkLst>
        </pc:picChg>
      </pc:sldChg>
      <pc:sldChg chg="addSp modSp modMedia addAnim">
        <pc:chgData name="Ffion Rees (2417973)" userId="S::2417973@student.uwtsd.ac.uk::78e31255-3808-4c97-a86c-87ce397701b4" providerId="AD" clId="Web-{24273696-6A41-956D-36B0-2FBA7F7F9CAF}" dt="2025-04-11T08:54:50.577" v="62" actId="1076"/>
        <pc:sldMkLst>
          <pc:docMk/>
          <pc:sldMk cId="3105111066" sldId="260"/>
        </pc:sldMkLst>
        <pc:spChg chg="mod">
          <ac:chgData name="Ffion Rees (2417973)" userId="S::2417973@student.uwtsd.ac.uk::78e31255-3808-4c97-a86c-87ce397701b4" providerId="AD" clId="Web-{24273696-6A41-956D-36B0-2FBA7F7F9CAF}" dt="2025-04-11T08:54:50.577" v="62" actId="1076"/>
          <ac:spMkLst>
            <pc:docMk/>
            <pc:sldMk cId="3105111066" sldId="260"/>
            <ac:spMk id="3" creationId="{28749B57-EAF2-0B36-DD2A-7143D046D066}"/>
          </ac:spMkLst>
        </pc:spChg>
        <pc:picChg chg="add mod">
          <ac:chgData name="Ffion Rees (2417973)" userId="S::2417973@student.uwtsd.ac.uk::78e31255-3808-4c97-a86c-87ce397701b4" providerId="AD" clId="Web-{24273696-6A41-956D-36B0-2FBA7F7F9CAF}" dt="2025-04-11T08:42:56.836" v="13" actId="1076"/>
          <ac:picMkLst>
            <pc:docMk/>
            <pc:sldMk cId="3105111066" sldId="260"/>
            <ac:picMk id="4" creationId="{7F4D09DC-640E-6177-926C-1F765045DDAF}"/>
          </ac:picMkLst>
        </pc:picChg>
      </pc:sldChg>
      <pc:sldChg chg="addSp delSp modSp modMedia addAnim delAnim">
        <pc:chgData name="Ffion Rees (2417973)" userId="S::2417973@student.uwtsd.ac.uk::78e31255-3808-4c97-a86c-87ce397701b4" providerId="AD" clId="Web-{24273696-6A41-956D-36B0-2FBA7F7F9CAF}" dt="2025-04-11T08:54:41.483" v="61" actId="1076"/>
        <pc:sldMkLst>
          <pc:docMk/>
          <pc:sldMk cId="2583996819" sldId="261"/>
        </pc:sldMkLst>
        <pc:spChg chg="mod">
          <ac:chgData name="Ffion Rees (2417973)" userId="S::2417973@student.uwtsd.ac.uk::78e31255-3808-4c97-a86c-87ce397701b4" providerId="AD" clId="Web-{24273696-6A41-956D-36B0-2FBA7F7F9CAF}" dt="2025-04-11T08:54:41.483" v="61" actId="1076"/>
          <ac:spMkLst>
            <pc:docMk/>
            <pc:sldMk cId="2583996819" sldId="261"/>
            <ac:spMk id="3" creationId="{42C2474F-BB50-EAA7-FA82-5D78B36EDF33}"/>
          </ac:spMkLst>
        </pc:spChg>
        <pc:picChg chg="add del mod">
          <ac:chgData name="Ffion Rees (2417973)" userId="S::2417973@student.uwtsd.ac.uk::78e31255-3808-4c97-a86c-87ce397701b4" providerId="AD" clId="Web-{24273696-6A41-956D-36B0-2FBA7F7F9CAF}" dt="2025-04-11T08:52:12.588" v="46"/>
          <ac:picMkLst>
            <pc:docMk/>
            <pc:sldMk cId="2583996819" sldId="261"/>
            <ac:picMk id="4" creationId="{C87CB794-9EF4-9FB5-EABC-C21CD87DF87B}"/>
          </ac:picMkLst>
        </pc:picChg>
        <pc:picChg chg="add del mod">
          <ac:chgData name="Ffion Rees (2417973)" userId="S::2417973@student.uwtsd.ac.uk::78e31255-3808-4c97-a86c-87ce397701b4" providerId="AD" clId="Web-{24273696-6A41-956D-36B0-2FBA7F7F9CAF}" dt="2025-04-11T08:52:29.573" v="48"/>
          <ac:picMkLst>
            <pc:docMk/>
            <pc:sldMk cId="2583996819" sldId="261"/>
            <ac:picMk id="5" creationId="{2CEA0BD6-F11E-7A30-FAF9-AD91CF718FFB}"/>
          </ac:picMkLst>
        </pc:picChg>
        <pc:picChg chg="add mod">
          <ac:chgData name="Ffion Rees (2417973)" userId="S::2417973@student.uwtsd.ac.uk::78e31255-3808-4c97-a86c-87ce397701b4" providerId="AD" clId="Web-{24273696-6A41-956D-36B0-2FBA7F7F9CAF}" dt="2025-04-11T08:53:01.340" v="50" actId="1076"/>
          <ac:picMkLst>
            <pc:docMk/>
            <pc:sldMk cId="2583996819" sldId="261"/>
            <ac:picMk id="6" creationId="{048C930B-5D00-41EE-D382-C7313868575B}"/>
          </ac:picMkLst>
        </pc:picChg>
      </pc:sldChg>
      <pc:sldChg chg="addSp modSp modMedia addAnim">
        <pc:chgData name="Ffion Rees (2417973)" userId="S::2417973@student.uwtsd.ac.uk::78e31255-3808-4c97-a86c-87ce397701b4" providerId="AD" clId="Web-{24273696-6A41-956D-36B0-2FBA7F7F9CAF}" dt="2025-04-11T08:54:35.280" v="60" actId="1076"/>
        <pc:sldMkLst>
          <pc:docMk/>
          <pc:sldMk cId="1639412978" sldId="262"/>
        </pc:sldMkLst>
        <pc:spChg chg="mod">
          <ac:chgData name="Ffion Rees (2417973)" userId="S::2417973@student.uwtsd.ac.uk::78e31255-3808-4c97-a86c-87ce397701b4" providerId="AD" clId="Web-{24273696-6A41-956D-36B0-2FBA7F7F9CAF}" dt="2025-04-11T08:54:35.280" v="60" actId="1076"/>
          <ac:spMkLst>
            <pc:docMk/>
            <pc:sldMk cId="1639412978" sldId="262"/>
            <ac:spMk id="3" creationId="{6E04DAE1-F4F0-1C75-B41C-AF29EA9336E6}"/>
          </ac:spMkLst>
        </pc:spChg>
        <pc:picChg chg="add mod">
          <ac:chgData name="Ffion Rees (2417973)" userId="S::2417973@student.uwtsd.ac.uk::78e31255-3808-4c97-a86c-87ce397701b4" providerId="AD" clId="Web-{24273696-6A41-956D-36B0-2FBA7F7F9CAF}" dt="2025-04-11T08:44:12.932" v="19" actId="1076"/>
          <ac:picMkLst>
            <pc:docMk/>
            <pc:sldMk cId="1639412978" sldId="262"/>
            <ac:picMk id="4" creationId="{DF0F12B8-EA6A-7FD3-72F0-DD3F25FB8553}"/>
          </ac:picMkLst>
        </pc:picChg>
      </pc:sldChg>
      <pc:sldChg chg="addSp delSp modSp modMedia addAnim delAnim">
        <pc:chgData name="Ffion Rees (2417973)" userId="S::2417973@student.uwtsd.ac.uk::78e31255-3808-4c97-a86c-87ce397701b4" providerId="AD" clId="Web-{24273696-6A41-956D-36B0-2FBA7F7F9CAF}" dt="2025-04-11T08:53:37.450" v="53" actId="1076"/>
        <pc:sldMkLst>
          <pc:docMk/>
          <pc:sldMk cId="1588802267" sldId="263"/>
        </pc:sldMkLst>
        <pc:picChg chg="add del mod">
          <ac:chgData name="Ffion Rees (2417973)" userId="S::2417973@student.uwtsd.ac.uk::78e31255-3808-4c97-a86c-87ce397701b4" providerId="AD" clId="Web-{24273696-6A41-956D-36B0-2FBA7F7F9CAF}" dt="2025-04-11T08:53:10.121" v="51"/>
          <ac:picMkLst>
            <pc:docMk/>
            <pc:sldMk cId="1588802267" sldId="263"/>
            <ac:picMk id="4" creationId="{FBB7ED07-E2CB-496C-760D-3E6F9A51E5E6}"/>
          </ac:picMkLst>
        </pc:picChg>
        <pc:picChg chg="add mod">
          <ac:chgData name="Ffion Rees (2417973)" userId="S::2417973@student.uwtsd.ac.uk::78e31255-3808-4c97-a86c-87ce397701b4" providerId="AD" clId="Web-{24273696-6A41-956D-36B0-2FBA7F7F9CAF}" dt="2025-04-11T08:53:37.450" v="53" actId="1076"/>
          <ac:picMkLst>
            <pc:docMk/>
            <pc:sldMk cId="1588802267" sldId="263"/>
            <ac:picMk id="5" creationId="{2C68CED1-59F2-47F4-8279-5FB31E76F7E3}"/>
          </ac:picMkLst>
        </pc:picChg>
      </pc:sldChg>
      <pc:sldChg chg="addSp delSp modSp modMedia addAnim delAnim">
        <pc:chgData name="Ffion Rees (2417973)" userId="S::2417973@student.uwtsd.ac.uk::78e31255-3808-4c97-a86c-87ce397701b4" providerId="AD" clId="Web-{24273696-6A41-956D-36B0-2FBA7F7F9CAF}" dt="2025-04-11T08:54:27.217" v="59" actId="1076"/>
        <pc:sldMkLst>
          <pc:docMk/>
          <pc:sldMk cId="2444783813" sldId="264"/>
        </pc:sldMkLst>
        <pc:spChg chg="mod">
          <ac:chgData name="Ffion Rees (2417973)" userId="S::2417973@student.uwtsd.ac.uk::78e31255-3808-4c97-a86c-87ce397701b4" providerId="AD" clId="Web-{24273696-6A41-956D-36B0-2FBA7F7F9CAF}" dt="2025-04-11T08:54:27.217" v="59" actId="1076"/>
          <ac:spMkLst>
            <pc:docMk/>
            <pc:sldMk cId="2444783813" sldId="264"/>
            <ac:spMk id="3" creationId="{61EF112F-E447-4B69-FE1B-51833D837027}"/>
          </ac:spMkLst>
        </pc:spChg>
        <pc:picChg chg="add del mod">
          <ac:chgData name="Ffion Rees (2417973)" userId="S::2417973@student.uwtsd.ac.uk::78e31255-3808-4c97-a86c-87ce397701b4" providerId="AD" clId="Web-{24273696-6A41-956D-36B0-2FBA7F7F9CAF}" dt="2025-04-11T08:53:41.560" v="54"/>
          <ac:picMkLst>
            <pc:docMk/>
            <pc:sldMk cId="2444783813" sldId="264"/>
            <ac:picMk id="4" creationId="{6E6FBCA7-EA38-8880-27E1-68B524497709}"/>
          </ac:picMkLst>
        </pc:picChg>
        <pc:picChg chg="add del mod">
          <ac:chgData name="Ffion Rees (2417973)" userId="S::2417973@student.uwtsd.ac.uk::78e31255-3808-4c97-a86c-87ce397701b4" providerId="AD" clId="Web-{24273696-6A41-956D-36B0-2FBA7F7F9CAF}" dt="2025-04-11T08:53:58.373" v="56"/>
          <ac:picMkLst>
            <pc:docMk/>
            <pc:sldMk cId="2444783813" sldId="264"/>
            <ac:picMk id="5" creationId="{E5595986-016A-1677-3C01-36E9DF06BB97}"/>
          </ac:picMkLst>
        </pc:picChg>
        <pc:picChg chg="add mod">
          <ac:chgData name="Ffion Rees (2417973)" userId="S::2417973@student.uwtsd.ac.uk::78e31255-3808-4c97-a86c-87ce397701b4" providerId="AD" clId="Web-{24273696-6A41-956D-36B0-2FBA7F7F9CAF}" dt="2025-04-11T08:54:23.061" v="58" actId="1076"/>
          <ac:picMkLst>
            <pc:docMk/>
            <pc:sldMk cId="2444783813" sldId="264"/>
            <ac:picMk id="6" creationId="{30C39067-8647-2093-E4A8-8EEA19352EB6}"/>
          </ac:picMkLst>
        </pc:picChg>
      </pc:sldChg>
      <pc:sldChg chg="addSp delSp modSp modMedia addAnim delAnim">
        <pc:chgData name="Ffion Rees (2417973)" userId="S::2417973@student.uwtsd.ac.uk::78e31255-3808-4c97-a86c-87ce397701b4" providerId="AD" clId="Web-{24273696-6A41-956D-36B0-2FBA7F7F9CAF}" dt="2025-04-11T08:57:12.160" v="78" actId="1076"/>
        <pc:sldMkLst>
          <pc:docMk/>
          <pc:sldMk cId="2832802889" sldId="265"/>
        </pc:sldMkLst>
        <pc:spChg chg="mod">
          <ac:chgData name="Ffion Rees (2417973)" userId="S::2417973@student.uwtsd.ac.uk::78e31255-3808-4c97-a86c-87ce397701b4" providerId="AD" clId="Web-{24273696-6A41-956D-36B0-2FBA7F7F9CAF}" dt="2025-04-11T08:55:09.766" v="65" actId="1076"/>
          <ac:spMkLst>
            <pc:docMk/>
            <pc:sldMk cId="2832802889" sldId="265"/>
            <ac:spMk id="3" creationId="{6E4F5D94-1FC4-4C3D-C99A-ABE9BDB0415F}"/>
          </ac:spMkLst>
        </pc:spChg>
        <pc:picChg chg="add del mod">
          <ac:chgData name="Ffion Rees (2417973)" userId="S::2417973@student.uwtsd.ac.uk::78e31255-3808-4c97-a86c-87ce397701b4" providerId="AD" clId="Web-{24273696-6A41-956D-36B0-2FBA7F7F9CAF}" dt="2025-04-11T08:56:14.658" v="74"/>
          <ac:picMkLst>
            <pc:docMk/>
            <pc:sldMk cId="2832802889" sldId="265"/>
            <ac:picMk id="4" creationId="{3ADBB62D-B8E5-7199-91DA-874EBD4C63D9}"/>
          </ac:picMkLst>
        </pc:picChg>
        <pc:picChg chg="add del mod">
          <ac:chgData name="Ffion Rees (2417973)" userId="S::2417973@student.uwtsd.ac.uk::78e31255-3808-4c97-a86c-87ce397701b4" providerId="AD" clId="Web-{24273696-6A41-956D-36B0-2FBA7F7F9CAF}" dt="2025-04-11T08:56:32.128" v="76"/>
          <ac:picMkLst>
            <pc:docMk/>
            <pc:sldMk cId="2832802889" sldId="265"/>
            <ac:picMk id="5" creationId="{1DC3A1BF-B518-9AF5-E03D-0BC74309945D}"/>
          </ac:picMkLst>
        </pc:picChg>
        <pc:picChg chg="add mod">
          <ac:chgData name="Ffion Rees (2417973)" userId="S::2417973@student.uwtsd.ac.uk::78e31255-3808-4c97-a86c-87ce397701b4" providerId="AD" clId="Web-{24273696-6A41-956D-36B0-2FBA7F7F9CAF}" dt="2025-04-11T08:57:12.160" v="78" actId="1076"/>
          <ac:picMkLst>
            <pc:docMk/>
            <pc:sldMk cId="2832802889" sldId="265"/>
            <ac:picMk id="6" creationId="{5AA66842-DA52-1F6A-BA3A-1C9A694E27AF}"/>
          </ac:picMkLst>
        </pc:picChg>
      </pc:sldChg>
      <pc:sldChg chg="addSp delSp modSp modMedia addAnim delAnim">
        <pc:chgData name="Ffion Rees (2417973)" userId="S::2417973@student.uwtsd.ac.uk::78e31255-3808-4c97-a86c-87ce397701b4" providerId="AD" clId="Web-{24273696-6A41-956D-36B0-2FBA7F7F9CAF}" dt="2025-04-11T08:57:48.052" v="81" actId="1076"/>
        <pc:sldMkLst>
          <pc:docMk/>
          <pc:sldMk cId="3710369861" sldId="266"/>
        </pc:sldMkLst>
        <pc:spChg chg="mod">
          <ac:chgData name="Ffion Rees (2417973)" userId="S::2417973@student.uwtsd.ac.uk::78e31255-3808-4c97-a86c-87ce397701b4" providerId="AD" clId="Web-{24273696-6A41-956D-36B0-2FBA7F7F9CAF}" dt="2025-04-11T08:55:05.109" v="64" actId="1076"/>
          <ac:spMkLst>
            <pc:docMk/>
            <pc:sldMk cId="3710369861" sldId="266"/>
            <ac:spMk id="3" creationId="{0F8E98B9-B76A-3A64-F8F1-77CD99030DEE}"/>
          </ac:spMkLst>
        </pc:spChg>
        <pc:picChg chg="add del mod">
          <ac:chgData name="Ffion Rees (2417973)" userId="S::2417973@student.uwtsd.ac.uk::78e31255-3808-4c97-a86c-87ce397701b4" providerId="AD" clId="Web-{24273696-6A41-956D-36B0-2FBA7F7F9CAF}" dt="2025-04-11T08:57:16.801" v="79"/>
          <ac:picMkLst>
            <pc:docMk/>
            <pc:sldMk cId="3710369861" sldId="266"/>
            <ac:picMk id="4" creationId="{99547290-CE8E-F11D-0E13-3F6393F16CAF}"/>
          </ac:picMkLst>
        </pc:picChg>
        <pc:picChg chg="add mod">
          <ac:chgData name="Ffion Rees (2417973)" userId="S::2417973@student.uwtsd.ac.uk::78e31255-3808-4c97-a86c-87ce397701b4" providerId="AD" clId="Web-{24273696-6A41-956D-36B0-2FBA7F7F9CAF}" dt="2025-04-11T08:57:48.052" v="81" actId="1076"/>
          <ac:picMkLst>
            <pc:docMk/>
            <pc:sldMk cId="3710369861" sldId="266"/>
            <ac:picMk id="5" creationId="{1C0BE9B5-9A63-4410-6524-B0E7A634E4F8}"/>
          </ac:picMkLst>
        </pc:picChg>
      </pc:sldChg>
      <pc:sldChg chg="addSp delSp modSp modMedia addAnim delAnim">
        <pc:chgData name="Ffion Rees (2417973)" userId="S::2417973@student.uwtsd.ac.uk::78e31255-3808-4c97-a86c-87ce397701b4" providerId="AD" clId="Web-{24273696-6A41-956D-36B0-2FBA7F7F9CAF}" dt="2025-04-11T08:59:10.101" v="84" actId="1076"/>
        <pc:sldMkLst>
          <pc:docMk/>
          <pc:sldMk cId="2875908625" sldId="267"/>
        </pc:sldMkLst>
        <pc:spChg chg="mod">
          <ac:chgData name="Ffion Rees (2417973)" userId="S::2417973@student.uwtsd.ac.uk::78e31255-3808-4c97-a86c-87ce397701b4" providerId="AD" clId="Web-{24273696-6A41-956D-36B0-2FBA7F7F9CAF}" dt="2025-04-11T08:55:16.578" v="66" actId="1076"/>
          <ac:spMkLst>
            <pc:docMk/>
            <pc:sldMk cId="2875908625" sldId="267"/>
            <ac:spMk id="3" creationId="{3EEB11FB-A884-6750-663E-46B72803324E}"/>
          </ac:spMkLst>
        </pc:spChg>
        <pc:picChg chg="add del mod">
          <ac:chgData name="Ffion Rees (2417973)" userId="S::2417973@student.uwtsd.ac.uk::78e31255-3808-4c97-a86c-87ce397701b4" providerId="AD" clId="Web-{24273696-6A41-956D-36B0-2FBA7F7F9CAF}" dt="2025-04-11T08:57:51.958" v="82"/>
          <ac:picMkLst>
            <pc:docMk/>
            <pc:sldMk cId="2875908625" sldId="267"/>
            <ac:picMk id="4" creationId="{E18F5D15-8AA8-13F8-6ED1-54F878038E92}"/>
          </ac:picMkLst>
        </pc:picChg>
        <pc:picChg chg="add mod">
          <ac:chgData name="Ffion Rees (2417973)" userId="S::2417973@student.uwtsd.ac.uk::78e31255-3808-4c97-a86c-87ce397701b4" providerId="AD" clId="Web-{24273696-6A41-956D-36B0-2FBA7F7F9CAF}" dt="2025-04-11T08:59:10.101" v="84" actId="1076"/>
          <ac:picMkLst>
            <pc:docMk/>
            <pc:sldMk cId="2875908625" sldId="267"/>
            <ac:picMk id="5" creationId="{6048DB76-BA50-E11D-EFE3-76D51A4C81D8}"/>
          </ac:picMkLst>
        </pc:picChg>
      </pc:sldChg>
      <pc:sldChg chg="addSp modSp modMedia addAnim">
        <pc:chgData name="Ffion Rees (2417973)" userId="S::2417973@student.uwtsd.ac.uk::78e31255-3808-4c97-a86c-87ce397701b4" providerId="AD" clId="Web-{24273696-6A41-956D-36B0-2FBA7F7F9CAF}" dt="2025-04-11T08:55:35.329" v="70" actId="20577"/>
        <pc:sldMkLst>
          <pc:docMk/>
          <pc:sldMk cId="818978231" sldId="269"/>
        </pc:sldMkLst>
        <pc:spChg chg="mod">
          <ac:chgData name="Ffion Rees (2417973)" userId="S::2417973@student.uwtsd.ac.uk::78e31255-3808-4c97-a86c-87ce397701b4" providerId="AD" clId="Web-{24273696-6A41-956D-36B0-2FBA7F7F9CAF}" dt="2025-04-11T08:55:35.329" v="70" actId="20577"/>
          <ac:spMkLst>
            <pc:docMk/>
            <pc:sldMk cId="818978231" sldId="269"/>
            <ac:spMk id="3" creationId="{039EC5A7-291C-1ED1-1C45-F035BC88AACA}"/>
          </ac:spMkLst>
        </pc:spChg>
        <pc:picChg chg="add mod">
          <ac:chgData name="Ffion Rees (2417973)" userId="S::2417973@student.uwtsd.ac.uk::78e31255-3808-4c97-a86c-87ce397701b4" providerId="AD" clId="Web-{24273696-6A41-956D-36B0-2FBA7F7F9CAF}" dt="2025-04-11T08:46:43.905" v="25" actId="1076"/>
          <ac:picMkLst>
            <pc:docMk/>
            <pc:sldMk cId="818978231" sldId="269"/>
            <ac:picMk id="4" creationId="{A4000B1C-24C8-BB8D-C30E-D0D65322F715}"/>
          </ac:picMkLst>
        </pc:picChg>
      </pc:sldChg>
      <pc:sldChg chg="addSp delSp modSp modMedia addAnim delAnim">
        <pc:chgData name="Ffion Rees (2417973)" userId="S::2417973@student.uwtsd.ac.uk::78e31255-3808-4c97-a86c-87ce397701b4" providerId="AD" clId="Web-{24273696-6A41-956D-36B0-2FBA7F7F9CAF}" dt="2025-04-11T08:56:09.971" v="73" actId="1076"/>
        <pc:sldMkLst>
          <pc:docMk/>
          <pc:sldMk cId="1050179400" sldId="270"/>
        </pc:sldMkLst>
        <pc:spChg chg="mod">
          <ac:chgData name="Ffion Rees (2417973)" userId="S::2417973@student.uwtsd.ac.uk::78e31255-3808-4c97-a86c-87ce397701b4" providerId="AD" clId="Web-{24273696-6A41-956D-36B0-2FBA7F7F9CAF}" dt="2025-04-11T08:55:22.078" v="67" actId="1076"/>
          <ac:spMkLst>
            <pc:docMk/>
            <pc:sldMk cId="1050179400" sldId="270"/>
            <ac:spMk id="3" creationId="{F12CAF9E-CA37-F460-ABD7-33423DBED389}"/>
          </ac:spMkLst>
        </pc:spChg>
        <pc:picChg chg="add del mod">
          <ac:chgData name="Ffion Rees (2417973)" userId="S::2417973@student.uwtsd.ac.uk::78e31255-3808-4c97-a86c-87ce397701b4" providerId="AD" clId="Web-{24273696-6A41-956D-36B0-2FBA7F7F9CAF}" dt="2025-04-11T08:55:44.595" v="71"/>
          <ac:picMkLst>
            <pc:docMk/>
            <pc:sldMk cId="1050179400" sldId="270"/>
            <ac:picMk id="4" creationId="{E2CCE236-1BE7-403C-85D6-5EC5BABF1267}"/>
          </ac:picMkLst>
        </pc:picChg>
        <pc:picChg chg="add mod">
          <ac:chgData name="Ffion Rees (2417973)" userId="S::2417973@student.uwtsd.ac.uk::78e31255-3808-4c97-a86c-87ce397701b4" providerId="AD" clId="Web-{24273696-6A41-956D-36B0-2FBA7F7F9CAF}" dt="2025-04-11T08:56:09.971" v="73" actId="1076"/>
          <ac:picMkLst>
            <pc:docMk/>
            <pc:sldMk cId="1050179400" sldId="270"/>
            <ac:picMk id="5" creationId="{863CA636-8CC4-AC68-22A0-DB64ADFDEEB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5882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1389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6137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4/11/2025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322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4/11/2025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03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4/11/2025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670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4/11/2025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7854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4/11/2025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618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4/11/2025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59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76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290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4/11/2025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7593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ndtools.com" TargetMode="External"/><Relationship Id="rId2" Type="http://schemas.openxmlformats.org/officeDocument/2006/relationships/hyperlink" Target="https://doi.org/10.1007/s44202-024-00299-z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indtools.com/al1e0k5/eisenhowers-urgentimportant-princip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Courier New"/>
                <a:ea typeface="Calibri Light"/>
                <a:cs typeface="Calibri Light"/>
              </a:rPr>
              <a:t>E-</a:t>
            </a:r>
            <a:r>
              <a:rPr lang="en-GB" sz="5400" err="1">
                <a:latin typeface="Courier New"/>
                <a:ea typeface="Calibri Light"/>
                <a:cs typeface="Calibri Light"/>
              </a:rPr>
              <a:t>bortffolio</a:t>
            </a:r>
            <a:endParaRPr lang="en-GB" sz="5400" err="1">
              <a:latin typeface="Courier New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ourier New"/>
                <a:ea typeface="Calibri Light"/>
                <a:cs typeface="Calibri Light"/>
              </a:rPr>
              <a:t>Bmss4008</a:t>
            </a:r>
          </a:p>
          <a:p>
            <a:r>
              <a:rPr lang="en-GB" dirty="0">
                <a:latin typeface="Courier New"/>
                <a:ea typeface="Calibri Light"/>
                <a:cs typeface="Calibri Light"/>
              </a:rPr>
              <a:t>2417973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84821-2C2E-9A3A-9D53-5A3A2DE4C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urier New"/>
                <a:ea typeface="Calibri Light"/>
                <a:cs typeface="Calibri Light"/>
              </a:rPr>
              <a:t>Fy </a:t>
            </a:r>
            <a:r>
              <a:rPr lang="en-GB" err="1">
                <a:latin typeface="Courier New"/>
                <a:ea typeface="Calibri Light"/>
                <a:cs typeface="Calibri Light"/>
              </a:rPr>
              <a:t>nghryfderau</a:t>
            </a:r>
            <a:endParaRPr lang="en-GB" err="1">
              <a:latin typeface="Courier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98C61-9575-0708-C1E7-B77F2577A2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 marL="0" indent="0">
              <a:buNone/>
            </a:pPr>
            <a:r>
              <a:rPr lang="en-GB" b="1" err="1">
                <a:latin typeface="Courier New"/>
                <a:ea typeface="Calibri"/>
                <a:cs typeface="Calibri"/>
              </a:rPr>
              <a:t>Sgiliau</a:t>
            </a:r>
            <a:r>
              <a:rPr lang="en-GB" b="1" dirty="0">
                <a:latin typeface="Courier New"/>
                <a:ea typeface="Calibri"/>
                <a:cs typeface="Calibri"/>
              </a:rPr>
              <a:t> </a:t>
            </a:r>
            <a:r>
              <a:rPr lang="en-GB" b="1" err="1">
                <a:latin typeface="Courier New"/>
                <a:ea typeface="Calibri"/>
                <a:cs typeface="Calibri"/>
              </a:rPr>
              <a:t>Academaidd</a:t>
            </a:r>
            <a:r>
              <a:rPr lang="en-GB" b="1" dirty="0">
                <a:latin typeface="Courier New"/>
                <a:ea typeface="Calibri"/>
                <a:cs typeface="Calibri"/>
              </a:rPr>
              <a:t> 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Gwella sgiliau </a:t>
            </a:r>
            <a:r>
              <a:rPr lang="en-GB" err="1">
                <a:latin typeface="Courier New"/>
                <a:ea typeface="Calibri"/>
                <a:cs typeface="Calibri"/>
              </a:rPr>
              <a:t>ysgrifennu</a:t>
            </a:r>
            <a:endParaRPr lang="en-GB">
              <a:latin typeface="Courier New"/>
              <a:ea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Deall cynnwys gwyddonol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Gwella fy nealldwriaeth o faeth a'r corff dynol</a:t>
            </a:r>
          </a:p>
          <a:p>
            <a:pPr marL="0" indent="0">
              <a:buNone/>
            </a:pPr>
            <a:r>
              <a:rPr lang="en-GB" b="1">
                <a:latin typeface="Courier New"/>
                <a:ea typeface="Calibri"/>
                <a:cs typeface="Calibri"/>
              </a:rPr>
              <a:t>Hyder ac Hunan-ddatblygiad</a:t>
            </a:r>
            <a:endParaRPr lang="en-GB" b="1" dirty="0">
              <a:latin typeface="Courier New"/>
              <a:ea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Bod yn annibynnol</a:t>
            </a:r>
          </a:p>
          <a:p>
            <a:pPr marL="0" indent="0">
              <a:buNone/>
            </a:pPr>
            <a:r>
              <a:rPr lang="en-GB" b="1">
                <a:latin typeface="Courier New"/>
                <a:ea typeface="Calibri"/>
                <a:cs typeface="Calibri"/>
              </a:rPr>
              <a:t>Cryfderau Personol</a:t>
            </a:r>
            <a:endParaRPr lang="en-GB" b="1" dirty="0">
              <a:latin typeface="Courier New"/>
              <a:ea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Parhau i fod yn ymrwymiedig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Dangos dyfalbarhad</a:t>
            </a:r>
            <a:endParaRPr lang="en-GB" dirty="0">
              <a:latin typeface="Courier New"/>
              <a:ea typeface="Calibri"/>
              <a:cs typeface="Calibri"/>
            </a:endParaRPr>
          </a:p>
        </p:txBody>
      </p:sp>
      <p:pic>
        <p:nvPicPr>
          <p:cNvPr id="4" name="Sleid 2">
            <a:hlinkClick r:id="" action="ppaction://media"/>
            <a:extLst>
              <a:ext uri="{FF2B5EF4-FFF2-40B4-BE49-F238E27FC236}">
                <a16:creationId xmlns:a16="http://schemas.microsoft.com/office/drawing/2014/main" id="{D7BF7FDA-0BBF-C7AA-489F-F7BF819F23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23191" y="81798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752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42A88-82EF-A3FD-22AB-51BCE24AF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ourier New"/>
                <a:ea typeface="Calibri Light"/>
                <a:cs typeface="Calibri Light"/>
              </a:rPr>
              <a:t>Oedi</a:t>
            </a:r>
            <a:endParaRPr lang="en-GB">
              <a:latin typeface="Courier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82485-8030-B3F8-B405-E27D1222FA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>
                <a:latin typeface="Courier New"/>
                <a:ea typeface="+mn-lt"/>
                <a:cs typeface="+mn-lt"/>
              </a:rPr>
              <a:t>Diffinnir oedi academaidd fel dewis peidio â dechrau neu gwblhau tasgau academaidd pwysig, er bod yr unigolyn yn ymwybodol o’r canlyniadau negyddol posib o oedi </a:t>
            </a:r>
            <a:r>
              <a:rPr lang="en-GB">
                <a:latin typeface="Courier New"/>
                <a:ea typeface="+mn-lt"/>
                <a:cs typeface="Times New Roman"/>
              </a:rPr>
              <a:t>(Rasool et al. 2024)</a:t>
            </a:r>
            <a:endParaRPr lang="en-GB" dirty="0">
              <a:latin typeface="Courier New"/>
              <a:ea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Tueddol o oedi wrth wneud aseiniadau</a:t>
            </a:r>
            <a:endParaRPr lang="en-GB">
              <a:ea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Chwilio am rywbeth arall I wneud yn lle dechrau'r gwaith</a:t>
            </a:r>
            <a:endParaRPr lang="en-GB" dirty="0">
              <a:latin typeface="Courier New"/>
              <a:ea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Aros nes bod y dyddiad cau yn agos</a:t>
            </a:r>
            <a:endParaRPr lang="en-GB" dirty="0">
              <a:latin typeface="Courier New"/>
              <a:ea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Roeddwn yn barod I ddechrau, ond yn eistedd yn edrych ar y sgrîn am oriau ambellwaith</a:t>
            </a:r>
            <a:endParaRPr lang="en-GB" dirty="0">
              <a:latin typeface="Courier New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ea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endParaRPr lang="en-GB" dirty="0">
              <a:ea typeface="Calibri"/>
              <a:cs typeface="Calibri"/>
            </a:endParaRPr>
          </a:p>
        </p:txBody>
      </p:sp>
      <p:pic>
        <p:nvPicPr>
          <p:cNvPr id="6" name="Sleid 3">
            <a:hlinkClick r:id="" action="ppaction://media"/>
            <a:extLst>
              <a:ext uri="{FF2B5EF4-FFF2-40B4-BE49-F238E27FC236}">
                <a16:creationId xmlns:a16="http://schemas.microsoft.com/office/drawing/2014/main" id="{0B74DC07-C2C0-688A-E730-576A592C0F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23191" y="81798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31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A6F63-649A-86B0-F533-0F38500DB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ourier New"/>
                <a:ea typeface="Calibri Light"/>
                <a:cs typeface="Calibri Light"/>
              </a:rPr>
              <a:t>Oedi</a:t>
            </a:r>
            <a:endParaRPr lang="en-GB">
              <a:latin typeface="Courier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B67BF-B40E-266B-18A7-0AC0D73BE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837153"/>
            <a:ext cx="10058400" cy="402336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Teimlo o dan straen o achos hyn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Teimlo'n euog ac yn siomedig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Teimlo'n orbryderus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Meddwl y fyddaf yn rhoi perfformiad gwell o dan straen</a:t>
            </a:r>
          </a:p>
        </p:txBody>
      </p:sp>
      <p:pic>
        <p:nvPicPr>
          <p:cNvPr id="5" name="Sleid 4">
            <a:hlinkClick r:id="" action="ppaction://media"/>
            <a:extLst>
              <a:ext uri="{FF2B5EF4-FFF2-40B4-BE49-F238E27FC236}">
                <a16:creationId xmlns:a16="http://schemas.microsoft.com/office/drawing/2014/main" id="{49651C20-37C5-5844-333D-30C30AA086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58746" y="64677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589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98816-62E4-9EF6-5779-492674979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ourier New"/>
                <a:ea typeface="Calibri Light"/>
                <a:cs typeface="Calibri Light"/>
              </a:rPr>
              <a:t>Oedi</a:t>
            </a:r>
            <a:endParaRPr lang="en-GB">
              <a:latin typeface="Courier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49B57-EAF2-0B36-DD2A-7143D046D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837153"/>
            <a:ext cx="10058400" cy="402336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Golygu nad oedd genyf ddigon o amser i neud y gwaith yn iawn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Colli marciau oherwydd hyn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Dysgais fy mod yn gallu cynhyrchu gwaith mewn cyfnod byr</a:t>
            </a:r>
          </a:p>
        </p:txBody>
      </p:sp>
      <p:pic>
        <p:nvPicPr>
          <p:cNvPr id="4" name="Sleid 5">
            <a:hlinkClick r:id="" action="ppaction://media"/>
            <a:extLst>
              <a:ext uri="{FF2B5EF4-FFF2-40B4-BE49-F238E27FC236}">
                <a16:creationId xmlns:a16="http://schemas.microsoft.com/office/drawing/2014/main" id="{7F4D09DC-640E-6177-926C-1F765045DD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06230" y="64677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11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86AB1-F437-7DB4-1D62-8D3F25832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ourier New"/>
                <a:ea typeface="Calibri Light"/>
                <a:cs typeface="Calibri Light"/>
              </a:rPr>
              <a:t>Oedi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2474F-BB50-EAA7-FA82-5D78B36ED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837153"/>
            <a:ext cx="10058400" cy="402336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 Diffyg trefn a diffyg cynllunio amser</a:t>
            </a:r>
            <a:endParaRPr lang="en-US">
              <a:latin typeface="Courier New"/>
              <a:ea typeface="Calibri" panose="020F0502020204030204"/>
              <a:cs typeface="Calibri" panose="020F0502020204030204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Teimlo dan bwysau – oedi fel ffordd o osgoi straen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Anodd gwybod le i ddechrau</a:t>
            </a:r>
          </a:p>
        </p:txBody>
      </p:sp>
      <p:pic>
        <p:nvPicPr>
          <p:cNvPr id="6" name="Sleid 6">
            <a:hlinkClick r:id="" action="ppaction://media"/>
            <a:extLst>
              <a:ext uri="{FF2B5EF4-FFF2-40B4-BE49-F238E27FC236}">
                <a16:creationId xmlns:a16="http://schemas.microsoft.com/office/drawing/2014/main" id="{048C930B-5D00-41EE-D382-C731386857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17585" y="64677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99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A57E4-EE85-2363-11AF-8559DDCD7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ourier New"/>
                <a:ea typeface="Calibri Light"/>
                <a:cs typeface="Calibri Light"/>
              </a:rPr>
              <a:t>Oedi</a:t>
            </a:r>
            <a:endParaRPr lang="en-GB">
              <a:latin typeface="Courier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4DAE1-F4F0-1C75-B41C-AF29EA9336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837153"/>
            <a:ext cx="10058400" cy="402336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 Defnyddio cynllun neu ap 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 Siarad â thiwtoriaid neu cyd-ddisgyblion</a:t>
            </a:r>
          </a:p>
          <a:p>
            <a:pPr>
              <a:buFont typeface="Arial" panose="020F0502020204030204" pitchFamily="34" charset="0"/>
              <a:buChar char="•"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4" name="Sleid 7">
            <a:hlinkClick r:id="" action="ppaction://media"/>
            <a:extLst>
              <a:ext uri="{FF2B5EF4-FFF2-40B4-BE49-F238E27FC236}">
                <a16:creationId xmlns:a16="http://schemas.microsoft.com/office/drawing/2014/main" id="{DF0F12B8-EA6A-7FD3-72F0-DD3F25FB85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86488" y="98271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412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29B80-A7EB-E3A1-3E18-95F97DB6F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ourier New"/>
                <a:ea typeface="Calibri Light"/>
                <a:cs typeface="Calibri Light"/>
              </a:rPr>
              <a:t>Oedi</a:t>
            </a:r>
            <a:endParaRPr lang="en-GB">
              <a:latin typeface="Courier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9408-73DE-722F-ED7E-72ED0F3C3D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 Defnyddio dulliau rheoli amser e.e. dull 'pomodro</a:t>
            </a:r>
            <a:r>
              <a:rPr lang="en-GB">
                <a:solidFill>
                  <a:srgbClr val="404040"/>
                </a:solidFill>
                <a:latin typeface="Courier New"/>
                <a:ea typeface="+mn-lt"/>
                <a:cs typeface="+mn-lt"/>
              </a:rPr>
              <a:t>'(</a:t>
            </a: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Cirillo,F.2018) neu'r 'Eisenhower Matrix'(Mind Tools, 2022).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 Trefnu dyddiadau cychwyn yn gynnar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 Gosod nodau wythnosol bach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 Trin pob aseiniad fesul cam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 Siarad â staff am gymorth </a:t>
            </a:r>
          </a:p>
        </p:txBody>
      </p:sp>
      <p:pic>
        <p:nvPicPr>
          <p:cNvPr id="5" name="Sleid 8">
            <a:hlinkClick r:id="" action="ppaction://media"/>
            <a:extLst>
              <a:ext uri="{FF2B5EF4-FFF2-40B4-BE49-F238E27FC236}">
                <a16:creationId xmlns:a16="http://schemas.microsoft.com/office/drawing/2014/main" id="{2C68CED1-59F2-47F4-8279-5FB31E76F7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17585" y="64677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802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53C79-5634-B2B4-D11A-CA3A74143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latin typeface="Courier New"/>
                <a:ea typeface="Calibri Light"/>
                <a:cs typeface="Calibri Light"/>
              </a:rPr>
              <a:t>Ymarfer corff a gweithgarwch corfforol o gwmpas astudio</a:t>
            </a:r>
            <a:endParaRPr lang="en-GB">
              <a:latin typeface="Courier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F112F-E447-4B69-FE1B-51833D837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665089"/>
            <a:ext cx="10058400" cy="402336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Anodd gwneud amser ar gyfer ymarfer corff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Treulio llawer o amser yn eistedd I astudio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Gweithgarwch corfforol yn dod yn ail I'r aseiniadau</a:t>
            </a:r>
          </a:p>
          <a:p>
            <a:pPr>
              <a:buFont typeface="Arial" panose="020F0502020204030204" pitchFamily="34" charset="0"/>
              <a:buChar char="•"/>
            </a:pPr>
            <a:endParaRPr lang="en-GB" dirty="0">
              <a:ea typeface="Calibri"/>
              <a:cs typeface="Calibri"/>
            </a:endParaRPr>
          </a:p>
        </p:txBody>
      </p:sp>
      <p:pic>
        <p:nvPicPr>
          <p:cNvPr id="6" name="Sleid 9">
            <a:hlinkClick r:id="" action="ppaction://media"/>
            <a:extLst>
              <a:ext uri="{FF2B5EF4-FFF2-40B4-BE49-F238E27FC236}">
                <a16:creationId xmlns:a16="http://schemas.microsoft.com/office/drawing/2014/main" id="{30C39067-8647-2093-E4A8-8EEA19352E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86294" y="64677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78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72E35-5CF5-F06C-48B2-CA4FA0FFA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300">
                <a:latin typeface="Courier New"/>
                <a:ea typeface="Calibri Light"/>
                <a:cs typeface="Courier New"/>
              </a:rPr>
              <a:t>Ymarfer corff a gweithgarwch corfforol o gwmpas astudio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EC5A7-291C-1ED1-1C45-F035BC88A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3074766"/>
            <a:ext cx="10058400" cy="402336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Teimlo'n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ddiflas</a:t>
            </a:r>
            <a:r>
              <a:rPr lang="en-GB" dirty="0">
                <a:latin typeface="Courier New"/>
                <a:ea typeface="Calibri"/>
                <a:cs typeface="Calibri"/>
              </a:rPr>
              <a:t> ac </a:t>
            </a:r>
            <a:r>
              <a:rPr lang="en-GB" dirty="0" err="1">
                <a:latin typeface="Courier New"/>
                <a:ea typeface="Calibri"/>
                <a:cs typeface="Calibri"/>
              </a:rPr>
              <a:t>yn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llai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egnïol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Teimlo'n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euog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yn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gwario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amser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yn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gwneud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ymarfer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corff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Teimlo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fel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roedd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yn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rhaid</a:t>
            </a:r>
            <a:r>
              <a:rPr lang="en-GB" dirty="0">
                <a:latin typeface="Courier New"/>
                <a:ea typeface="Calibri"/>
                <a:cs typeface="Calibri"/>
              </a:rPr>
              <a:t> </a:t>
            </a:r>
            <a:r>
              <a:rPr lang="en-GB" dirty="0" err="1">
                <a:latin typeface="Courier New"/>
                <a:ea typeface="Calibri"/>
                <a:cs typeface="Calibri"/>
              </a:rPr>
              <a:t>i</a:t>
            </a:r>
            <a:r>
              <a:rPr lang="en-GB" dirty="0">
                <a:latin typeface="Courier New"/>
                <a:ea typeface="Calibri"/>
                <a:cs typeface="Calibri"/>
              </a:rPr>
              <a:t> mi </a:t>
            </a:r>
            <a:r>
              <a:rPr lang="en-GB" dirty="0" err="1">
                <a:latin typeface="Courier New"/>
                <a:ea typeface="Calibri"/>
                <a:cs typeface="Calibri"/>
              </a:rPr>
              <a:t>dreulio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fy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amser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rhydd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yn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astudio</a:t>
            </a:r>
            <a:endParaRPr lang="en-GB" dirty="0">
              <a:latin typeface="Courier New"/>
              <a:ea typeface="Calibri"/>
              <a:cs typeface="Calibri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Ymwybodol</a:t>
            </a:r>
            <a:r>
              <a:rPr lang="en-GB" dirty="0">
                <a:latin typeface="Courier New"/>
                <a:ea typeface="Calibri"/>
                <a:cs typeface="Calibri"/>
              </a:rPr>
              <a:t> bod </a:t>
            </a:r>
            <a:r>
              <a:rPr lang="en-GB" dirty="0" err="1">
                <a:latin typeface="Courier New"/>
                <a:ea typeface="Calibri"/>
                <a:cs typeface="Calibri"/>
              </a:rPr>
              <a:t>ymarfer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corff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yn</a:t>
            </a:r>
            <a:r>
              <a:rPr lang="en-GB" dirty="0">
                <a:latin typeface="Courier New"/>
                <a:ea typeface="Calibri"/>
                <a:cs typeface="Calibri"/>
              </a:rPr>
              <a:t> </a:t>
            </a:r>
            <a:r>
              <a:rPr lang="en-GB" dirty="0" err="1">
                <a:latin typeface="Courier New"/>
                <a:ea typeface="Calibri"/>
                <a:cs typeface="Calibri"/>
              </a:rPr>
              <a:t>bwysig</a:t>
            </a:r>
          </a:p>
        </p:txBody>
      </p:sp>
      <p:pic>
        <p:nvPicPr>
          <p:cNvPr id="4" name="Sleid 10">
            <a:hlinkClick r:id="" action="ppaction://media"/>
            <a:extLst>
              <a:ext uri="{FF2B5EF4-FFF2-40B4-BE49-F238E27FC236}">
                <a16:creationId xmlns:a16="http://schemas.microsoft.com/office/drawing/2014/main" id="{A4000B1C-24C8-BB8D-C30E-D0D65322F7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65069" y="70413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978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E3DF1-F4DE-9C9E-FC6A-F69578B21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300">
                <a:latin typeface="Courier New"/>
                <a:cs typeface="Courier New"/>
              </a:rPr>
              <a:t>Ymarfer corff a gweithgarwch corfforol o gwmpas astudio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CAF9E-CA37-F460-ABD7-33423DBED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992831"/>
            <a:ext cx="10058400" cy="402336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 Cydnabod pwysigrwydd gweithgarwch corfforol </a:t>
            </a:r>
            <a:endParaRPr lang="en-US">
              <a:latin typeface="Courier New"/>
              <a:cs typeface="Courier New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 Nad oeddwn yn blaenoriaethu fy lles corfforol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 Arwain at blinder ac weithiau probhlemau consentradu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 panose="020F0502020204030204"/>
                <a:cs typeface="Calibri" panose="020F0502020204030204"/>
              </a:rPr>
              <a:t> Sylweddoli bod ymarfer corff yn helpu hwyliau</a:t>
            </a:r>
            <a:endParaRPr lang="en-GB" dirty="0">
              <a:latin typeface="Courier New"/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5" name="Sleid 11">
            <a:hlinkClick r:id="" action="ppaction://media"/>
            <a:extLst>
              <a:ext uri="{FF2B5EF4-FFF2-40B4-BE49-F238E27FC236}">
                <a16:creationId xmlns:a16="http://schemas.microsoft.com/office/drawing/2014/main" id="{863CA636-8CC4-AC68-22A0-DB64ADFDEE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86294" y="64677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179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7D3E1-66FE-5885-F4A3-A4A18B3E7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300">
                <a:latin typeface="Courier New"/>
                <a:cs typeface="Courier New"/>
              </a:rPr>
              <a:t>Ymarfer corff a gweithgarwch corfforol o gwmpas astudio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F5D94-1FC4-4C3D-C99A-ABE9BDB04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3041992"/>
            <a:ext cx="10058400" cy="402336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Diffyg amserlenni a'r teimlad o euogrwydd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Gweld astudio fel blaenoriaeth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Gall ymarfer corff helpu nid amharu fy ngwaith academaidd</a:t>
            </a:r>
          </a:p>
          <a:p>
            <a:pPr marL="0" indent="0">
              <a:buNone/>
            </a:pPr>
            <a:endParaRPr lang="en-GB" dirty="0">
              <a:ea typeface="Calibri"/>
              <a:cs typeface="Calibri"/>
            </a:endParaRPr>
          </a:p>
        </p:txBody>
      </p:sp>
      <p:pic>
        <p:nvPicPr>
          <p:cNvPr id="6" name="Sleid 12">
            <a:hlinkClick r:id="" action="ppaction://media"/>
            <a:extLst>
              <a:ext uri="{FF2B5EF4-FFF2-40B4-BE49-F238E27FC236}">
                <a16:creationId xmlns:a16="http://schemas.microsoft.com/office/drawing/2014/main" id="{5AA66842-DA52-1F6A-BA3A-1C9A694E27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86294" y="64677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802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02BD6-8063-C2FF-7219-CA55B8420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300">
                <a:latin typeface="Courier New"/>
                <a:cs typeface="Courier New"/>
              </a:rPr>
              <a:t>Ymarfer corff a gweithgarwch corfforol o gwmpas astudio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E98B9-B76A-3A64-F8F1-77CD99030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837153"/>
            <a:ext cx="10058400" cy="402336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Cynnwys ymarfer corff yn fy amserlen wythnosol</a:t>
            </a:r>
            <a:endParaRPr lang="en-US">
              <a:latin typeface="Courier New"/>
              <a:cs typeface="Courier New"/>
            </a:endParaRP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Help I gynnal fy lefelau egni ac osgoi teimlo'n orflinedig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Efallai byddai hyn yn helpu gyda fy mhroblem o oedi</a:t>
            </a:r>
            <a:endParaRPr lang="en-GB" dirty="0">
              <a:latin typeface="Courier New"/>
              <a:ea typeface="Calibri"/>
              <a:cs typeface="Calibri"/>
            </a:endParaRPr>
          </a:p>
        </p:txBody>
      </p:sp>
      <p:pic>
        <p:nvPicPr>
          <p:cNvPr id="5" name="Sleid 13">
            <a:hlinkClick r:id="" action="ppaction://media"/>
            <a:extLst>
              <a:ext uri="{FF2B5EF4-FFF2-40B4-BE49-F238E27FC236}">
                <a16:creationId xmlns:a16="http://schemas.microsoft.com/office/drawing/2014/main" id="{1C0BE9B5-9A63-4410-6524-B0E7A634E4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86294" y="64677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369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42AD2-D080-C549-1B32-3B0A46DA6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300">
                <a:latin typeface="Courier New"/>
                <a:cs typeface="Courier New"/>
              </a:rPr>
              <a:t>Ymarfer corff a gweithgarwch corfforol o gwmpas astudio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B11FB-A884-6750-663E-46B728033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3107540"/>
            <a:ext cx="10058400" cy="4023360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Integreiddio ymarfer corff yn fy niwrnod gwaith 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Gosod nôd o wneud oleuaf 3 seiswn yr wythnos</a:t>
            </a:r>
          </a:p>
          <a:p>
            <a:pPr>
              <a:buFont typeface="Arial" panose="020F0502020204030204" pitchFamily="34" charset="0"/>
              <a:buChar char="•"/>
            </a:pPr>
            <a:r>
              <a:rPr lang="en-GB">
                <a:latin typeface="Courier New"/>
                <a:ea typeface="Calibri"/>
                <a:cs typeface="Calibri"/>
              </a:rPr>
              <a:t> Edrych arno fel rhan o fy llwyddiant academaidd</a:t>
            </a:r>
          </a:p>
        </p:txBody>
      </p:sp>
      <p:pic>
        <p:nvPicPr>
          <p:cNvPr id="5" name="Sleid 14">
            <a:hlinkClick r:id="" action="ppaction://media"/>
            <a:extLst>
              <a:ext uri="{FF2B5EF4-FFF2-40B4-BE49-F238E27FC236}">
                <a16:creationId xmlns:a16="http://schemas.microsoft.com/office/drawing/2014/main" id="{6048DB76-BA50-E11D-EFE3-76D51A4C81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25585" y="64677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908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A0943-7047-4B47-06EF-16B5D6E75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300">
                <a:latin typeface="Courier New"/>
                <a:cs typeface="Courier New"/>
              </a:rPr>
              <a:t>Cyfeiriadau</a:t>
            </a:r>
            <a:endParaRPr lang="en-GB" sz="4300" dirty="0">
              <a:latin typeface="Courier New"/>
              <a:cs typeface="Courier New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653BA-E9E7-36F1-5B36-71A2F549D9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sz="1200">
                <a:latin typeface="Times New Roman"/>
                <a:cs typeface="Times New Roman"/>
              </a:rPr>
              <a:t>Rasool, Insha, et al. (2024) “Understanding Happiness and Academic Procrastination among Professional Students.” </a:t>
            </a:r>
            <a:r>
              <a:rPr lang="en-GB" sz="1200" i="1">
                <a:latin typeface="Times New Roman"/>
                <a:cs typeface="Times New Roman"/>
              </a:rPr>
              <a:t>Discover Psychology</a:t>
            </a:r>
            <a:r>
              <a:rPr lang="en-GB" sz="1200">
                <a:latin typeface="Times New Roman"/>
                <a:cs typeface="Times New Roman"/>
              </a:rPr>
              <a:t>, vol. 4, no. 1, 20 Nov. 2024, </a:t>
            </a:r>
            <a:r>
              <a:rPr lang="en-GB" sz="1200" dirty="0">
                <a:latin typeface="Times New Roman"/>
                <a:cs typeface="Times New Roman"/>
                <a:hlinkClick r:id="rId2"/>
              </a:rPr>
              <a:t>https://doi.org/10.1007/s44202-024-00299-z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r>
              <a:rPr lang="en-GB" sz="1200">
                <a:latin typeface="Times New Roman"/>
                <a:ea typeface="Calibri"/>
                <a:cs typeface="Times New Roman"/>
              </a:rPr>
              <a:t>Mind Tools. (2022) “Eisenhower’s Urgent/Important Principle.” </a:t>
            </a:r>
            <a:r>
              <a:rPr lang="en-GB" sz="1200" i="1" dirty="0">
                <a:latin typeface="Times New Roman"/>
                <a:ea typeface="Calibri"/>
                <a:cs typeface="Times New Roman"/>
                <a:hlinkClick r:id="rId3"/>
              </a:rPr>
              <a:t>Www.mindtools.com</a:t>
            </a:r>
            <a:r>
              <a:rPr lang="en-GB" sz="1200">
                <a:latin typeface="Times New Roman"/>
                <a:ea typeface="Calibri"/>
                <a:cs typeface="Times New Roman"/>
              </a:rPr>
              <a:t>, 2022, </a:t>
            </a:r>
            <a:r>
              <a:rPr lang="en-GB" sz="1200" dirty="0">
                <a:latin typeface="Times New Roman"/>
                <a:ea typeface="Calibri"/>
                <a:cs typeface="Times New Roman"/>
                <a:hlinkClick r:id="rId4"/>
              </a:rPr>
              <a:t>www.mindtools.com/al1e0k5/eisenhowers-urgentimportant-principle</a:t>
            </a:r>
            <a:r>
              <a:rPr lang="en-GB" sz="1200" dirty="0">
                <a:latin typeface="Times New Roman"/>
                <a:ea typeface="Calibri"/>
                <a:cs typeface="Times New Roman"/>
              </a:rPr>
              <a:t>.</a:t>
            </a:r>
          </a:p>
          <a:p>
            <a:endParaRPr lang="en-GB" sz="1200" dirty="0">
              <a:latin typeface="Times New Roman"/>
              <a:ea typeface="Calibri"/>
              <a:cs typeface="Times New Roman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253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Retrospect</vt:lpstr>
      <vt:lpstr>E-bortffolio</vt:lpstr>
      <vt:lpstr>Fy nghryfderau</vt:lpstr>
      <vt:lpstr>Oedi</vt:lpstr>
      <vt:lpstr>Oedi</vt:lpstr>
      <vt:lpstr>Oedi</vt:lpstr>
      <vt:lpstr>Oedi</vt:lpstr>
      <vt:lpstr>Oedi</vt:lpstr>
      <vt:lpstr>Oedi</vt:lpstr>
      <vt:lpstr>Ymarfer corff a gweithgarwch corfforol o gwmpas astudio</vt:lpstr>
      <vt:lpstr>Ymarfer corff a gweithgarwch corfforol o gwmpas astudio</vt:lpstr>
      <vt:lpstr>Ymarfer corff a gweithgarwch corfforol o gwmpas astudio</vt:lpstr>
      <vt:lpstr>Ymarfer corff a gweithgarwch corfforol o gwmpas astudio</vt:lpstr>
      <vt:lpstr>Ymarfer corff a gweithgarwch corfforol o gwmpas astudio</vt:lpstr>
      <vt:lpstr>Ymarfer corff a gweithgarwch corfforol o gwmpas astudio</vt:lpstr>
      <vt:lpstr>Cyfeiriadau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435</cp:revision>
  <dcterms:created xsi:type="dcterms:W3CDTF">2025-03-03T14:55:47Z</dcterms:created>
  <dcterms:modified xsi:type="dcterms:W3CDTF">2025-04-11T09:02:54Z</dcterms:modified>
</cp:coreProperties>
</file>