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13"/>
  </p:notesMasterIdLst>
  <p:sldIdLst>
    <p:sldId id="3825" r:id="rId5"/>
    <p:sldId id="3826" r:id="rId6"/>
    <p:sldId id="3827" r:id="rId7"/>
    <p:sldId id="3794" r:id="rId8"/>
    <p:sldId id="3835" r:id="rId9"/>
    <p:sldId id="3829" r:id="rId10"/>
    <p:sldId id="3831" r:id="rId11"/>
    <p:sldId id="383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38BF66-DE61-4A99-9522-A2DF8C5A16E7}" v="11" dt="2022-10-31T08:11:24.9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82" d="100"/>
          <a:sy n="82" d="100"/>
        </p:scale>
        <p:origin x="710" y="72"/>
      </p:cViewPr>
      <p:guideLst>
        <p:guide orient="horz" pos="1200"/>
        <p:guide orient="horz" pos="3408"/>
        <p:guide pos="6936"/>
        <p:guide pos="74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her Akpanmkpkpuk" userId="32c925f5397f9eb6" providerId="LiveId" clId="{7638BF66-DE61-4A99-9522-A2DF8C5A16E7}"/>
    <pc:docChg chg="undo redo custSel addSld delSld modSld">
      <pc:chgData name="Esther Akpanmkpkpuk" userId="32c925f5397f9eb6" providerId="LiveId" clId="{7638BF66-DE61-4A99-9522-A2DF8C5A16E7}" dt="2022-10-31T08:44:04.260" v="3626" actId="20577"/>
      <pc:docMkLst>
        <pc:docMk/>
      </pc:docMkLst>
      <pc:sldChg chg="addSp delSp modSp mod">
        <pc:chgData name="Esther Akpanmkpkpuk" userId="32c925f5397f9eb6" providerId="LiveId" clId="{7638BF66-DE61-4A99-9522-A2DF8C5A16E7}" dt="2022-10-31T08:41:31.749" v="3572" actId="1076"/>
        <pc:sldMkLst>
          <pc:docMk/>
          <pc:sldMk cId="1813910725" sldId="3794"/>
        </pc:sldMkLst>
        <pc:spChg chg="mod">
          <ac:chgData name="Esther Akpanmkpkpuk" userId="32c925f5397f9eb6" providerId="LiveId" clId="{7638BF66-DE61-4A99-9522-A2DF8C5A16E7}" dt="2022-10-31T08:36:50.173" v="3276" actId="313"/>
          <ac:spMkLst>
            <pc:docMk/>
            <pc:sldMk cId="1813910725" sldId="3794"/>
            <ac:spMk id="4" creationId="{A84DACD0-2773-4975-A2FE-3BD5764E1F61}"/>
          </ac:spMkLst>
        </pc:spChg>
        <pc:spChg chg="del">
          <ac:chgData name="Esther Akpanmkpkpuk" userId="32c925f5397f9eb6" providerId="LiveId" clId="{7638BF66-DE61-4A99-9522-A2DF8C5A16E7}" dt="2022-10-31T08:37:24.074" v="3277" actId="478"/>
          <ac:spMkLst>
            <pc:docMk/>
            <pc:sldMk cId="1813910725" sldId="3794"/>
            <ac:spMk id="5" creationId="{8FCFD254-68A8-4D88-9653-D6F0238D59BD}"/>
          </ac:spMkLst>
        </pc:spChg>
        <pc:spChg chg="mod">
          <ac:chgData name="Esther Akpanmkpkpuk" userId="32c925f5397f9eb6" providerId="LiveId" clId="{7638BF66-DE61-4A99-9522-A2DF8C5A16E7}" dt="2022-10-31T08:41:31.749" v="3572" actId="1076"/>
          <ac:spMkLst>
            <pc:docMk/>
            <pc:sldMk cId="1813910725" sldId="3794"/>
            <ac:spMk id="6" creationId="{3905CD03-9B40-4AA4-B6AB-5B38436AB901}"/>
          </ac:spMkLst>
        </pc:spChg>
        <pc:spChg chg="add del mod">
          <ac:chgData name="Esther Akpanmkpkpuk" userId="32c925f5397f9eb6" providerId="LiveId" clId="{7638BF66-DE61-4A99-9522-A2DF8C5A16E7}" dt="2022-10-31T08:37:25.402" v="3278" actId="478"/>
          <ac:spMkLst>
            <pc:docMk/>
            <pc:sldMk cId="1813910725" sldId="3794"/>
            <ac:spMk id="7" creationId="{C91D0321-D603-172F-9E36-69FFCA4DF740}"/>
          </ac:spMkLst>
        </pc:spChg>
      </pc:sldChg>
      <pc:sldChg chg="modSp mod">
        <pc:chgData name="Esther Akpanmkpkpuk" userId="32c925f5397f9eb6" providerId="LiveId" clId="{7638BF66-DE61-4A99-9522-A2DF8C5A16E7}" dt="2022-10-31T07:18:18.033" v="105" actId="20577"/>
        <pc:sldMkLst>
          <pc:docMk/>
          <pc:sldMk cId="55160260" sldId="3826"/>
        </pc:sldMkLst>
        <pc:spChg chg="mod">
          <ac:chgData name="Esther Akpanmkpkpuk" userId="32c925f5397f9eb6" providerId="LiveId" clId="{7638BF66-DE61-4A99-9522-A2DF8C5A16E7}" dt="2022-10-31T07:18:18.033" v="105" actId="20577"/>
          <ac:spMkLst>
            <pc:docMk/>
            <pc:sldMk cId="55160260" sldId="3826"/>
            <ac:spMk id="10" creationId="{A1605D4F-1AA8-CD13-7EA3-5D1B427FC803}"/>
          </ac:spMkLst>
        </pc:spChg>
      </pc:sldChg>
      <pc:sldChg chg="addSp delSp modSp mod">
        <pc:chgData name="Esther Akpanmkpkpuk" userId="32c925f5397f9eb6" providerId="LiveId" clId="{7638BF66-DE61-4A99-9522-A2DF8C5A16E7}" dt="2022-10-31T07:17:54.384" v="90" actId="14100"/>
        <pc:sldMkLst>
          <pc:docMk/>
          <pc:sldMk cId="1002193766" sldId="3827"/>
        </pc:sldMkLst>
        <pc:spChg chg="add del mod">
          <ac:chgData name="Esther Akpanmkpkpuk" userId="32c925f5397f9eb6" providerId="LiveId" clId="{7638BF66-DE61-4A99-9522-A2DF8C5A16E7}" dt="2022-10-31T07:17:07.839" v="87"/>
          <ac:spMkLst>
            <pc:docMk/>
            <pc:sldMk cId="1002193766" sldId="3827"/>
            <ac:spMk id="3" creationId="{19A5BC83-DF6D-AE61-F10E-D29C3C7A81AB}"/>
          </ac:spMkLst>
        </pc:spChg>
        <pc:spChg chg="add del mod">
          <ac:chgData name="Esther Akpanmkpkpuk" userId="32c925f5397f9eb6" providerId="LiveId" clId="{7638BF66-DE61-4A99-9522-A2DF8C5A16E7}" dt="2022-10-31T07:17:17.873" v="89"/>
          <ac:spMkLst>
            <pc:docMk/>
            <pc:sldMk cId="1002193766" sldId="3827"/>
            <ac:spMk id="8" creationId="{01A79324-8A2F-903F-BB62-D029596C3F59}"/>
          </ac:spMkLst>
        </pc:spChg>
        <pc:picChg chg="add del mod">
          <ac:chgData name="Esther Akpanmkpkpuk" userId="32c925f5397f9eb6" providerId="LiveId" clId="{7638BF66-DE61-4A99-9522-A2DF8C5A16E7}" dt="2022-10-31T07:17:08.840" v="88" actId="478"/>
          <ac:picMkLst>
            <pc:docMk/>
            <pc:sldMk cId="1002193766" sldId="3827"/>
            <ac:picMk id="6" creationId="{4CE8EAEA-86BA-69DA-EC12-BDFB8EFE8BA4}"/>
          </ac:picMkLst>
        </pc:picChg>
        <pc:picChg chg="add mod">
          <ac:chgData name="Esther Akpanmkpkpuk" userId="32c925f5397f9eb6" providerId="LiveId" clId="{7638BF66-DE61-4A99-9522-A2DF8C5A16E7}" dt="2022-10-31T07:17:54.384" v="90" actId="14100"/>
          <ac:picMkLst>
            <pc:docMk/>
            <pc:sldMk cId="1002193766" sldId="3827"/>
            <ac:picMk id="9" creationId="{4933F4E7-50C2-BB74-7DC4-017719F35287}"/>
          </ac:picMkLst>
        </pc:picChg>
        <pc:picChg chg="del">
          <ac:chgData name="Esther Akpanmkpkpuk" userId="32c925f5397f9eb6" providerId="LiveId" clId="{7638BF66-DE61-4A99-9522-A2DF8C5A16E7}" dt="2022-10-31T07:17:01.874" v="86" actId="478"/>
          <ac:picMkLst>
            <pc:docMk/>
            <pc:sldMk cId="1002193766" sldId="3827"/>
            <ac:picMk id="13" creationId="{D624A4F8-65E3-4A17-A439-FE80714CDE5A}"/>
          </ac:picMkLst>
        </pc:picChg>
      </pc:sldChg>
      <pc:sldChg chg="modSp mod">
        <pc:chgData name="Esther Akpanmkpkpuk" userId="32c925f5397f9eb6" providerId="LiveId" clId="{7638BF66-DE61-4A99-9522-A2DF8C5A16E7}" dt="2022-10-31T08:44:04.260" v="3626" actId="20577"/>
        <pc:sldMkLst>
          <pc:docMk/>
          <pc:sldMk cId="3942647457" sldId="3831"/>
        </pc:sldMkLst>
        <pc:spChg chg="mod">
          <ac:chgData name="Esther Akpanmkpkpuk" userId="32c925f5397f9eb6" providerId="LiveId" clId="{7638BF66-DE61-4A99-9522-A2DF8C5A16E7}" dt="2022-10-31T08:44:04.260" v="3626" actId="20577"/>
          <ac:spMkLst>
            <pc:docMk/>
            <pc:sldMk cId="3942647457" sldId="3831"/>
            <ac:spMk id="9" creationId="{DED15202-C5DF-B359-F0A0-322A1766722D}"/>
          </ac:spMkLst>
        </pc:spChg>
      </pc:sldChg>
      <pc:sldChg chg="modSp del mod">
        <pc:chgData name="Esther Akpanmkpkpuk" userId="32c925f5397f9eb6" providerId="LiveId" clId="{7638BF66-DE61-4A99-9522-A2DF8C5A16E7}" dt="2022-10-31T07:15:35.226" v="85" actId="47"/>
        <pc:sldMkLst>
          <pc:docMk/>
          <pc:sldMk cId="543995561" sldId="3832"/>
        </pc:sldMkLst>
        <pc:spChg chg="mod">
          <ac:chgData name="Esther Akpanmkpkpuk" userId="32c925f5397f9eb6" providerId="LiveId" clId="{7638BF66-DE61-4A99-9522-A2DF8C5A16E7}" dt="2022-10-31T07:15:33.617" v="84" actId="27636"/>
          <ac:spMkLst>
            <pc:docMk/>
            <pc:sldMk cId="543995561" sldId="3832"/>
            <ac:spMk id="4" creationId="{245DDB48-166A-4E16-B9DF-C5C6570A1BAD}"/>
          </ac:spMkLst>
        </pc:spChg>
        <pc:spChg chg="mod">
          <ac:chgData name="Esther Akpanmkpkpuk" userId="32c925f5397f9eb6" providerId="LiveId" clId="{7638BF66-DE61-4A99-9522-A2DF8C5A16E7}" dt="2022-10-31T07:15:33.617" v="83" actId="27636"/>
          <ac:spMkLst>
            <pc:docMk/>
            <pc:sldMk cId="543995561" sldId="3832"/>
            <ac:spMk id="24" creationId="{A7E05A25-6F9C-DF95-949C-1DC6EDBB1CB8}"/>
          </ac:spMkLst>
        </pc:spChg>
      </pc:sldChg>
      <pc:sldChg chg="addSp delSp modSp mod setBg">
        <pc:chgData name="Esther Akpanmkpkpuk" userId="32c925f5397f9eb6" providerId="LiveId" clId="{7638BF66-DE61-4A99-9522-A2DF8C5A16E7}" dt="2022-10-31T08:34:24.304" v="3075" actId="20577"/>
        <pc:sldMkLst>
          <pc:docMk/>
          <pc:sldMk cId="17839761" sldId="3833"/>
        </pc:sldMkLst>
        <pc:spChg chg="add del mod">
          <ac:chgData name="Esther Akpanmkpkpuk" userId="32c925f5397f9eb6" providerId="LiveId" clId="{7638BF66-DE61-4A99-9522-A2DF8C5A16E7}" dt="2022-10-31T07:15:08.831" v="65" actId="478"/>
          <ac:spMkLst>
            <pc:docMk/>
            <pc:sldMk cId="17839761" sldId="3833"/>
            <ac:spMk id="3" creationId="{29506FEF-91CC-C5C5-B716-4E0936D6C292}"/>
          </ac:spMkLst>
        </pc:spChg>
        <pc:spChg chg="mod">
          <ac:chgData name="Esther Akpanmkpkpuk" userId="32c925f5397f9eb6" providerId="LiveId" clId="{7638BF66-DE61-4A99-9522-A2DF8C5A16E7}" dt="2022-10-31T08:34:24.304" v="3075" actId="20577"/>
          <ac:spMkLst>
            <pc:docMk/>
            <pc:sldMk cId="17839761" sldId="3833"/>
            <ac:spMk id="4" creationId="{E45C6405-9D6C-48F5-9EFB-4CF1F3193EA4}"/>
          </ac:spMkLst>
        </pc:spChg>
        <pc:spChg chg="del mod">
          <ac:chgData name="Esther Akpanmkpkpuk" userId="32c925f5397f9eb6" providerId="LiveId" clId="{7638BF66-DE61-4A99-9522-A2DF8C5A16E7}" dt="2022-10-31T08:10:01.932" v="2345" actId="478"/>
          <ac:spMkLst>
            <pc:docMk/>
            <pc:sldMk cId="17839761" sldId="3833"/>
            <ac:spMk id="5" creationId="{42E3A3A9-5E96-4CDD-A971-9C272EFD97D9}"/>
          </ac:spMkLst>
        </pc:spChg>
        <pc:spChg chg="add del mod">
          <ac:chgData name="Esther Akpanmkpkpuk" userId="32c925f5397f9eb6" providerId="LiveId" clId="{7638BF66-DE61-4A99-9522-A2DF8C5A16E7}" dt="2022-10-31T07:15:10.175" v="69"/>
          <ac:spMkLst>
            <pc:docMk/>
            <pc:sldMk cId="17839761" sldId="3833"/>
            <ac:spMk id="7" creationId="{AEB68932-546B-D220-FD61-348CF27F2902}"/>
          </ac:spMkLst>
        </pc:spChg>
        <pc:spChg chg="mod">
          <ac:chgData name="Esther Akpanmkpkpuk" userId="32c925f5397f9eb6" providerId="LiveId" clId="{7638BF66-DE61-4A99-9522-A2DF8C5A16E7}" dt="2022-10-31T07:15:13.098" v="78" actId="26606"/>
          <ac:spMkLst>
            <pc:docMk/>
            <pc:sldMk cId="17839761" sldId="3833"/>
            <ac:spMk id="12" creationId="{C01975C7-D604-4AD4-85CC-2EFC92D81A7E}"/>
          </ac:spMkLst>
        </pc:spChg>
        <pc:spChg chg="mod">
          <ac:chgData name="Esther Akpanmkpkpuk" userId="32c925f5397f9eb6" providerId="LiveId" clId="{7638BF66-DE61-4A99-9522-A2DF8C5A16E7}" dt="2022-10-31T07:15:13.098" v="78" actId="26606"/>
          <ac:spMkLst>
            <pc:docMk/>
            <pc:sldMk cId="17839761" sldId="3833"/>
            <ac:spMk id="13" creationId="{E0C27B2A-1D72-43E3-82D3-29739485AA73}"/>
          </ac:spMkLst>
        </pc:spChg>
        <pc:spChg chg="mod ord">
          <ac:chgData name="Esther Akpanmkpkpuk" userId="32c925f5397f9eb6" providerId="LiveId" clId="{7638BF66-DE61-4A99-9522-A2DF8C5A16E7}" dt="2022-10-31T07:15:13.098" v="78" actId="26606"/>
          <ac:spMkLst>
            <pc:docMk/>
            <pc:sldMk cId="17839761" sldId="3833"/>
            <ac:spMk id="14" creationId="{DC4D09A1-D96F-4BFC-8475-2F079EAD8652}"/>
          </ac:spMkLst>
        </pc:spChg>
        <pc:spChg chg="add del mod">
          <ac:chgData name="Esther Akpanmkpkpuk" userId="32c925f5397f9eb6" providerId="LiveId" clId="{7638BF66-DE61-4A99-9522-A2DF8C5A16E7}" dt="2022-10-31T07:15:13.098" v="78" actId="26606"/>
          <ac:spMkLst>
            <pc:docMk/>
            <pc:sldMk cId="17839761" sldId="3833"/>
            <ac:spMk id="15" creationId="{40CCE61C-2EDD-33B1-7718-286BB917DB45}"/>
          </ac:spMkLst>
        </pc:spChg>
        <pc:spChg chg="add mod">
          <ac:chgData name="Esther Akpanmkpkpuk" userId="32c925f5397f9eb6" providerId="LiveId" clId="{7638BF66-DE61-4A99-9522-A2DF8C5A16E7}" dt="2022-10-31T08:31:48.236" v="2935" actId="20577"/>
          <ac:spMkLst>
            <pc:docMk/>
            <pc:sldMk cId="17839761" sldId="3833"/>
            <ac:spMk id="17" creationId="{804619FB-E92B-271F-01C6-1E088409A999}"/>
          </ac:spMkLst>
        </pc:spChg>
        <pc:spChg chg="add del">
          <ac:chgData name="Esther Akpanmkpkpuk" userId="32c925f5397f9eb6" providerId="LiveId" clId="{7638BF66-DE61-4A99-9522-A2DF8C5A16E7}" dt="2022-10-31T07:15:13.098" v="78" actId="26606"/>
          <ac:spMkLst>
            <pc:docMk/>
            <pc:sldMk cId="17839761" sldId="3833"/>
            <ac:spMk id="19" creationId="{23DA7759-3209-4FE2-96D1-4EEDD81E9EA0}"/>
          </ac:spMkLst>
        </pc:spChg>
        <pc:spChg chg="add del mod">
          <ac:chgData name="Esther Akpanmkpkpuk" userId="32c925f5397f9eb6" providerId="LiveId" clId="{7638BF66-DE61-4A99-9522-A2DF8C5A16E7}" dt="2022-10-31T08:10:07.682" v="2346" actId="478"/>
          <ac:spMkLst>
            <pc:docMk/>
            <pc:sldMk cId="17839761" sldId="3833"/>
            <ac:spMk id="20" creationId="{51D4A085-DDA5-9408-9B4B-B901E35B39B1}"/>
          </ac:spMkLst>
        </pc:spChg>
        <pc:spChg chg="add del">
          <ac:chgData name="Esther Akpanmkpkpuk" userId="32c925f5397f9eb6" providerId="LiveId" clId="{7638BF66-DE61-4A99-9522-A2DF8C5A16E7}" dt="2022-10-31T07:15:13.098" v="78" actId="26606"/>
          <ac:spMkLst>
            <pc:docMk/>
            <pc:sldMk cId="17839761" sldId="3833"/>
            <ac:spMk id="21" creationId="{41460DAD-8769-4C9F-9C8C-BB0443909D76}"/>
          </ac:spMkLst>
        </pc:spChg>
        <pc:spChg chg="add del mod">
          <ac:chgData name="Esther Akpanmkpkpuk" userId="32c925f5397f9eb6" providerId="LiveId" clId="{7638BF66-DE61-4A99-9522-A2DF8C5A16E7}" dt="2022-10-31T08:11:17.986" v="2363"/>
          <ac:spMkLst>
            <pc:docMk/>
            <pc:sldMk cId="17839761" sldId="3833"/>
            <ac:spMk id="22" creationId="{75412742-416E-DD6E-9451-228B4DB1D8DD}"/>
          </ac:spMkLst>
        </pc:spChg>
        <pc:spChg chg="add del">
          <ac:chgData name="Esther Akpanmkpkpuk" userId="32c925f5397f9eb6" providerId="LiveId" clId="{7638BF66-DE61-4A99-9522-A2DF8C5A16E7}" dt="2022-10-31T07:15:13.098" v="78" actId="26606"/>
          <ac:spMkLst>
            <pc:docMk/>
            <pc:sldMk cId="17839761" sldId="3833"/>
            <ac:spMk id="23" creationId="{DB304A14-32D0-4873-B914-423ED7B8DAFD}"/>
          </ac:spMkLst>
        </pc:spChg>
        <pc:spChg chg="add mod">
          <ac:chgData name="Esther Akpanmkpkpuk" userId="32c925f5397f9eb6" providerId="LiveId" clId="{7638BF66-DE61-4A99-9522-A2DF8C5A16E7}" dt="2022-10-31T08:32:46.198" v="2961" actId="20577"/>
          <ac:spMkLst>
            <pc:docMk/>
            <pc:sldMk cId="17839761" sldId="3833"/>
            <ac:spMk id="24" creationId="{01F63152-39F1-2C76-3C6B-F719C56A9D24}"/>
          </ac:spMkLst>
        </pc:spChg>
        <pc:spChg chg="add del">
          <ac:chgData name="Esther Akpanmkpkpuk" userId="32c925f5397f9eb6" providerId="LiveId" clId="{7638BF66-DE61-4A99-9522-A2DF8C5A16E7}" dt="2022-10-31T07:15:13.098" v="78" actId="26606"/>
          <ac:spMkLst>
            <pc:docMk/>
            <pc:sldMk cId="17839761" sldId="3833"/>
            <ac:spMk id="25" creationId="{1D460C86-854F-4FB3-ABC2-E823D8FEB9DB}"/>
          </ac:spMkLst>
        </pc:spChg>
        <pc:spChg chg="add del">
          <ac:chgData name="Esther Akpanmkpkpuk" userId="32c925f5397f9eb6" providerId="LiveId" clId="{7638BF66-DE61-4A99-9522-A2DF8C5A16E7}" dt="2022-10-31T07:15:13.098" v="78" actId="26606"/>
          <ac:spMkLst>
            <pc:docMk/>
            <pc:sldMk cId="17839761" sldId="3833"/>
            <ac:spMk id="27" creationId="{BB48116A-278A-4CC5-89D3-9DE8E8FF1245}"/>
          </ac:spMkLst>
        </pc:spChg>
        <pc:spChg chg="add del">
          <ac:chgData name="Esther Akpanmkpkpuk" userId="32c925f5397f9eb6" providerId="LiveId" clId="{7638BF66-DE61-4A99-9522-A2DF8C5A16E7}" dt="2022-10-31T07:15:13.098" v="78" actId="26606"/>
          <ac:spMkLst>
            <pc:docMk/>
            <pc:sldMk cId="17839761" sldId="3833"/>
            <ac:spMk id="32" creationId="{23DA7759-3209-4FE2-96D1-4EEDD81E9EA0}"/>
          </ac:spMkLst>
        </pc:spChg>
        <pc:spChg chg="add del">
          <ac:chgData name="Esther Akpanmkpkpuk" userId="32c925f5397f9eb6" providerId="LiveId" clId="{7638BF66-DE61-4A99-9522-A2DF8C5A16E7}" dt="2022-10-31T07:15:13.098" v="78" actId="26606"/>
          <ac:spMkLst>
            <pc:docMk/>
            <pc:sldMk cId="17839761" sldId="3833"/>
            <ac:spMk id="34" creationId="{41460DAD-8769-4C9F-9C8C-BB0443909D76}"/>
          </ac:spMkLst>
        </pc:spChg>
        <pc:spChg chg="add del">
          <ac:chgData name="Esther Akpanmkpkpuk" userId="32c925f5397f9eb6" providerId="LiveId" clId="{7638BF66-DE61-4A99-9522-A2DF8C5A16E7}" dt="2022-10-31T07:15:13.098" v="78" actId="26606"/>
          <ac:spMkLst>
            <pc:docMk/>
            <pc:sldMk cId="17839761" sldId="3833"/>
            <ac:spMk id="36" creationId="{907EF6B7-1338-4443-8C46-6A318D952DFD}"/>
          </ac:spMkLst>
        </pc:spChg>
        <pc:spChg chg="add del">
          <ac:chgData name="Esther Akpanmkpkpuk" userId="32c925f5397f9eb6" providerId="LiveId" clId="{7638BF66-DE61-4A99-9522-A2DF8C5A16E7}" dt="2022-10-31T07:15:13.098" v="78" actId="26606"/>
          <ac:spMkLst>
            <pc:docMk/>
            <pc:sldMk cId="17839761" sldId="3833"/>
            <ac:spMk id="38" creationId="{DAAE4CDD-124C-4DCF-9584-B6033B545DD5}"/>
          </ac:spMkLst>
        </pc:spChg>
        <pc:spChg chg="add del">
          <ac:chgData name="Esther Akpanmkpkpuk" userId="32c925f5397f9eb6" providerId="LiveId" clId="{7638BF66-DE61-4A99-9522-A2DF8C5A16E7}" dt="2022-10-31T07:15:13.098" v="78" actId="26606"/>
          <ac:spMkLst>
            <pc:docMk/>
            <pc:sldMk cId="17839761" sldId="3833"/>
            <ac:spMk id="40" creationId="{081E4A58-353D-44AE-B2FC-2A74E2E400F7}"/>
          </ac:spMkLst>
        </pc:spChg>
        <pc:picChg chg="add del mod">
          <ac:chgData name="Esther Akpanmkpkpuk" userId="32c925f5397f9eb6" providerId="LiveId" clId="{7638BF66-DE61-4A99-9522-A2DF8C5A16E7}" dt="2022-10-31T07:15:12.301" v="77" actId="478"/>
          <ac:picMkLst>
            <pc:docMk/>
            <pc:sldMk cId="17839761" sldId="3833"/>
            <ac:picMk id="8" creationId="{9DAC0A91-ADC3-894B-EA53-10C741DCC370}"/>
          </ac:picMkLst>
        </pc:picChg>
        <pc:picChg chg="add del">
          <ac:chgData name="Esther Akpanmkpkpuk" userId="32c925f5397f9eb6" providerId="LiveId" clId="{7638BF66-DE61-4A99-9522-A2DF8C5A16E7}" dt="2022-10-31T07:15:08.612" v="64" actId="478"/>
          <ac:picMkLst>
            <pc:docMk/>
            <pc:sldMk cId="17839761" sldId="3833"/>
            <ac:picMk id="9" creationId="{BB00A97C-4C32-42DA-9838-F3D341AB0DCC}"/>
          </ac:picMkLst>
        </pc:picChg>
        <pc:picChg chg="add del mod">
          <ac:chgData name="Esther Akpanmkpkpuk" userId="32c925f5397f9eb6" providerId="LiveId" clId="{7638BF66-DE61-4A99-9522-A2DF8C5A16E7}" dt="2022-10-31T07:15:09.909" v="68" actId="478"/>
          <ac:picMkLst>
            <pc:docMk/>
            <pc:sldMk cId="17839761" sldId="3833"/>
            <ac:picMk id="11" creationId="{89C83A94-9400-40DF-9CE0-AFEB3C742BC3}"/>
          </ac:picMkLst>
        </pc:picChg>
        <pc:picChg chg="add del">
          <ac:chgData name="Esther Akpanmkpkpuk" userId="32c925f5397f9eb6" providerId="LiveId" clId="{7638BF66-DE61-4A99-9522-A2DF8C5A16E7}" dt="2022-10-31T07:15:13.724" v="81" actId="478"/>
          <ac:picMkLst>
            <pc:docMk/>
            <pc:sldMk cId="17839761" sldId="3833"/>
            <ac:picMk id="16" creationId="{E7E66E93-D5A9-ED2C-C9F6-C4FC215E1130}"/>
          </ac:picMkLst>
        </pc:picChg>
      </pc:sldChg>
      <pc:sldChg chg="new del">
        <pc:chgData name="Esther Akpanmkpkpuk" userId="32c925f5397f9eb6" providerId="LiveId" clId="{7638BF66-DE61-4A99-9522-A2DF8C5A16E7}" dt="2022-10-31T07:12:06.322" v="6" actId="47"/>
        <pc:sldMkLst>
          <pc:docMk/>
          <pc:sldMk cId="260415939" sldId="3836"/>
        </pc:sldMkLst>
      </pc:sldChg>
    </pc:docChg>
  </pc:docChgLst>
  <pc:docChgLst>
    <pc:chgData name="Esther Akpanmkpkpuk" userId="32c925f5397f9eb6" providerId="LiveId" clId="{9DE3C08E-038C-48DD-9AE5-5534C66F2441}"/>
    <pc:docChg chg="custSel modSld">
      <pc:chgData name="Esther Akpanmkpkpuk" userId="32c925f5397f9eb6" providerId="LiveId" clId="{9DE3C08E-038C-48DD-9AE5-5534C66F2441}" dt="2022-10-31T08:48:59.558" v="7" actId="1076"/>
      <pc:docMkLst>
        <pc:docMk/>
      </pc:docMkLst>
      <pc:sldChg chg="addSp delSp modSp mod">
        <pc:chgData name="Esther Akpanmkpkpuk" userId="32c925f5397f9eb6" providerId="LiveId" clId="{9DE3C08E-038C-48DD-9AE5-5534C66F2441}" dt="2022-10-31T08:48:59.558" v="7" actId="1076"/>
        <pc:sldMkLst>
          <pc:docMk/>
          <pc:sldMk cId="1813910725" sldId="3794"/>
        </pc:sldMkLst>
        <pc:spChg chg="mod">
          <ac:chgData name="Esther Akpanmkpkpuk" userId="32c925f5397f9eb6" providerId="LiveId" clId="{9DE3C08E-038C-48DD-9AE5-5534C66F2441}" dt="2022-10-31T08:48:56.213" v="6" actId="1076"/>
          <ac:spMkLst>
            <pc:docMk/>
            <pc:sldMk cId="1813910725" sldId="3794"/>
            <ac:spMk id="2" creationId="{1D46624E-1256-4074-A302-8EFDA23D77BF}"/>
          </ac:spMkLst>
        </pc:spChg>
        <pc:spChg chg="mod">
          <ac:chgData name="Esther Akpanmkpkpuk" userId="32c925f5397f9eb6" providerId="LiveId" clId="{9DE3C08E-038C-48DD-9AE5-5534C66F2441}" dt="2022-10-31T08:48:59.558" v="7" actId="1076"/>
          <ac:spMkLst>
            <pc:docMk/>
            <pc:sldMk cId="1813910725" sldId="3794"/>
            <ac:spMk id="4" creationId="{A84DACD0-2773-4975-A2FE-3BD5764E1F61}"/>
          </ac:spMkLst>
        </pc:spChg>
        <pc:spChg chg="add del mod">
          <ac:chgData name="Esther Akpanmkpkpuk" userId="32c925f5397f9eb6" providerId="LiveId" clId="{9DE3C08E-038C-48DD-9AE5-5534C66F2441}" dt="2022-10-31T08:48:12.242" v="1" actId="478"/>
          <ac:spMkLst>
            <pc:docMk/>
            <pc:sldMk cId="1813910725" sldId="3794"/>
            <ac:spMk id="5" creationId="{EC70EC25-80B4-2662-0A38-0ABF412A4237}"/>
          </ac:spMkLst>
        </pc:spChg>
        <pc:spChg chg="del">
          <ac:chgData name="Esther Akpanmkpkpuk" userId="32c925f5397f9eb6" providerId="LiveId" clId="{9DE3C08E-038C-48DD-9AE5-5534C66F2441}" dt="2022-10-31T08:48:10.304" v="0" actId="478"/>
          <ac:spMkLst>
            <pc:docMk/>
            <pc:sldMk cId="1813910725" sldId="3794"/>
            <ac:spMk id="6" creationId="{3905CD03-9B40-4AA4-B6AB-5B38436AB90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5B3066-540F-4606-ADEC-65EB1C3E9627}" type="doc">
      <dgm:prSet loTypeId="urn:microsoft.com/office/officeart/2016/7/layout/BasicLinearProcessNumbered#1" loCatId="process" qsTypeId="urn:microsoft.com/office/officeart/2005/8/quickstyle/simple1" qsCatId="simple" csTypeId="urn:microsoft.com/office/officeart/2005/8/colors/colorful1" csCatId="colorful" phldr="1"/>
      <dgm:spPr/>
      <dgm:t>
        <a:bodyPr/>
        <a:lstStyle/>
        <a:p>
          <a:endParaRPr lang="en-US"/>
        </a:p>
      </dgm:t>
    </dgm:pt>
    <dgm:pt modelId="{198ACE8E-34F4-43E6-BB2E-1809B1CC58DC}">
      <dgm:prSet/>
      <dgm:spPr>
        <a:solidFill>
          <a:schemeClr val="accent1">
            <a:lumMod val="20000"/>
            <a:lumOff val="80000"/>
            <a:alpha val="90000"/>
          </a:schemeClr>
        </a:solidFill>
        <a:ln>
          <a:noFill/>
        </a:ln>
      </dgm:spPr>
      <dgm:t>
        <a:bodyPr/>
        <a:lstStyle/>
        <a:p>
          <a:endParaRPr lang="en-US" dirty="0"/>
        </a:p>
      </dgm:t>
    </dgm:pt>
    <dgm:pt modelId="{49F555B2-B165-4CB6-8578-DF4BCD791ABF}" type="parTrans" cxnId="{8327A44B-5326-4A8B-9B23-A3D3C09A16F3}">
      <dgm:prSet/>
      <dgm:spPr/>
      <dgm:t>
        <a:bodyPr/>
        <a:lstStyle/>
        <a:p>
          <a:endParaRPr lang="en-US"/>
        </a:p>
      </dgm:t>
    </dgm:pt>
    <dgm:pt modelId="{C54063C4-24CD-4834-9424-53756AE38C6B}" type="sibTrans" cxnId="{8327A44B-5326-4A8B-9B23-A3D3C09A16F3}">
      <dgm:prSet phldrT="1" phldr="0"/>
      <dgm:spPr>
        <a:solidFill>
          <a:schemeClr val="accent1"/>
        </a:solidFill>
        <a:ln>
          <a:noFill/>
        </a:ln>
      </dgm:spPr>
      <dgm:t>
        <a:bodyPr/>
        <a:lstStyle/>
        <a:p>
          <a:r>
            <a:rPr lang="en-US"/>
            <a:t>1</a:t>
          </a:r>
          <a:endParaRPr lang="en-US" dirty="0"/>
        </a:p>
      </dgm:t>
    </dgm:pt>
    <dgm:pt modelId="{0F6BA1FB-59E5-4F16-A7B4-1533BB1F09E4}">
      <dgm:prSet/>
      <dgm:spPr>
        <a:solidFill>
          <a:schemeClr val="accent2">
            <a:lumMod val="20000"/>
            <a:lumOff val="80000"/>
            <a:alpha val="90000"/>
          </a:schemeClr>
        </a:solidFill>
        <a:ln>
          <a:noFill/>
        </a:ln>
      </dgm:spPr>
      <dgm:t>
        <a:bodyPr/>
        <a:lstStyle/>
        <a:p>
          <a:endParaRPr lang="en-US" dirty="0"/>
        </a:p>
      </dgm:t>
    </dgm:pt>
    <dgm:pt modelId="{6A557BB1-C0DD-44CB-8745-CE5481476209}" type="parTrans" cxnId="{F0FA65E5-FB81-4E7A-9467-65363565F4A0}">
      <dgm:prSet/>
      <dgm:spPr/>
      <dgm:t>
        <a:bodyPr/>
        <a:lstStyle/>
        <a:p>
          <a:endParaRPr lang="en-US"/>
        </a:p>
      </dgm:t>
    </dgm:pt>
    <dgm:pt modelId="{7DBF5CB5-29DD-4671-A0F3-981D48571500}" type="sibTrans" cxnId="{F0FA65E5-FB81-4E7A-9467-65363565F4A0}">
      <dgm:prSet phldrT="2" phldr="0"/>
      <dgm:spPr>
        <a:solidFill>
          <a:schemeClr val="accent2"/>
        </a:solidFill>
        <a:ln>
          <a:noFill/>
        </a:ln>
      </dgm:spPr>
      <dgm:t>
        <a:bodyPr/>
        <a:lstStyle/>
        <a:p>
          <a:r>
            <a:rPr lang="en-US"/>
            <a:t>2</a:t>
          </a:r>
          <a:endParaRPr lang="en-US" dirty="0"/>
        </a:p>
      </dgm:t>
    </dgm:pt>
    <dgm:pt modelId="{DE16CBB4-D3F4-44AD-8379-3A5D78B889D5}">
      <dgm:prSet/>
      <dgm:spPr>
        <a:solidFill>
          <a:schemeClr val="accent5">
            <a:lumMod val="20000"/>
            <a:lumOff val="80000"/>
            <a:alpha val="90000"/>
          </a:schemeClr>
        </a:solidFill>
        <a:ln>
          <a:noFill/>
        </a:ln>
      </dgm:spPr>
      <dgm:t>
        <a:bodyPr/>
        <a:lstStyle/>
        <a:p>
          <a:r>
            <a:rPr lang="en-US" b="0" i="0" u="none" dirty="0"/>
            <a:t> </a:t>
          </a:r>
          <a:endParaRPr lang="en-US" dirty="0"/>
        </a:p>
      </dgm:t>
    </dgm:pt>
    <dgm:pt modelId="{917142D8-7514-46BB-B61D-8633F0189C31}" type="parTrans" cxnId="{058D75E7-8E09-41CE-ADFC-EEAD1556353B}">
      <dgm:prSet/>
      <dgm:spPr/>
      <dgm:t>
        <a:bodyPr/>
        <a:lstStyle/>
        <a:p>
          <a:endParaRPr lang="en-US"/>
        </a:p>
      </dgm:t>
    </dgm:pt>
    <dgm:pt modelId="{C2728830-9A00-4764-A9F1-670DDF9E57B3}" type="sibTrans" cxnId="{058D75E7-8E09-41CE-ADFC-EEAD1556353B}">
      <dgm:prSet phldrT="4" phldr="0"/>
      <dgm:spPr>
        <a:solidFill>
          <a:schemeClr val="accent5"/>
        </a:solidFill>
        <a:ln>
          <a:noFill/>
        </a:ln>
      </dgm:spPr>
      <dgm:t>
        <a:bodyPr/>
        <a:lstStyle/>
        <a:p>
          <a:r>
            <a:rPr lang="en-US"/>
            <a:t>4</a:t>
          </a:r>
          <a:endParaRPr lang="en-US" dirty="0"/>
        </a:p>
      </dgm:t>
    </dgm:pt>
    <dgm:pt modelId="{1D096F01-AEA8-401D-8348-98E9A81F3CE0}">
      <dgm:prSet/>
      <dgm:spPr>
        <a:solidFill>
          <a:schemeClr val="accent4">
            <a:lumMod val="20000"/>
            <a:lumOff val="80000"/>
            <a:alpha val="90000"/>
          </a:schemeClr>
        </a:solidFill>
        <a:ln>
          <a:noFill/>
        </a:ln>
      </dgm:spPr>
      <dgm:t>
        <a:bodyPr/>
        <a:lstStyle/>
        <a:p>
          <a:endParaRPr lang="en-US" dirty="0"/>
        </a:p>
      </dgm:t>
    </dgm:pt>
    <dgm:pt modelId="{6088456C-4B73-4948-985C-DD954DEF44EF}" type="sibTrans" cxnId="{FD2381C0-DA6F-4859-90D6-313730044E7C}">
      <dgm:prSet phldrT="3" phldr="0"/>
      <dgm:spPr>
        <a:solidFill>
          <a:schemeClr val="accent4"/>
        </a:solidFill>
        <a:ln>
          <a:noFill/>
        </a:ln>
      </dgm:spPr>
      <dgm:t>
        <a:bodyPr/>
        <a:lstStyle/>
        <a:p>
          <a:r>
            <a:rPr lang="en-US"/>
            <a:t>3</a:t>
          </a:r>
          <a:endParaRPr lang="en-US" dirty="0"/>
        </a:p>
      </dgm:t>
    </dgm:pt>
    <dgm:pt modelId="{AB9DA1CE-0370-48BB-8362-3A4CBF7FFB29}" type="parTrans" cxnId="{FD2381C0-DA6F-4859-90D6-313730044E7C}">
      <dgm:prSet/>
      <dgm:spPr/>
      <dgm:t>
        <a:bodyPr/>
        <a:lstStyle/>
        <a:p>
          <a:endParaRPr lang="en-US"/>
        </a:p>
      </dgm:t>
    </dgm:pt>
    <dgm:pt modelId="{869C0C7E-BD0C-4E5F-8D96-6B8EEC39B952}" type="pres">
      <dgm:prSet presAssocID="{0F5B3066-540F-4606-ADEC-65EB1C3E9627}" presName="Name0" presStyleCnt="0">
        <dgm:presLayoutVars>
          <dgm:animLvl val="lvl"/>
          <dgm:resizeHandles val="exact"/>
        </dgm:presLayoutVars>
      </dgm:prSet>
      <dgm:spPr/>
    </dgm:pt>
    <dgm:pt modelId="{A1C50682-E81A-4719-9746-6B052BFB6DD3}" type="pres">
      <dgm:prSet presAssocID="{198ACE8E-34F4-43E6-BB2E-1809B1CC58DC}" presName="compositeNode" presStyleCnt="0">
        <dgm:presLayoutVars>
          <dgm:bulletEnabled val="1"/>
        </dgm:presLayoutVars>
      </dgm:prSet>
      <dgm:spPr/>
    </dgm:pt>
    <dgm:pt modelId="{1896CBD6-4A99-4E4A-A270-A70AEFBAAF7E}" type="pres">
      <dgm:prSet presAssocID="{198ACE8E-34F4-43E6-BB2E-1809B1CC58DC}" presName="bgRect" presStyleLbl="bgAccFollowNode1" presStyleIdx="0" presStyleCnt="4" custScaleX="99448" custScaleY="135481" custLinFactNeighborX="981" custLinFactNeighborY="32454"/>
      <dgm:spPr/>
    </dgm:pt>
    <dgm:pt modelId="{9C3A7F13-9585-42DF-AD32-B56F82B123C8}" type="pres">
      <dgm:prSet presAssocID="{C54063C4-24CD-4834-9424-53756AE38C6B}" presName="sibTransNodeCircle" presStyleLbl="alignNode1" presStyleIdx="0" presStyleCnt="8" custFlipVert="1" custFlipHor="1" custScaleX="80724" custScaleY="93827" custLinFactX="600000" custLinFactY="-100000" custLinFactNeighborX="627359" custLinFactNeighborY="-109364">
        <dgm:presLayoutVars>
          <dgm:chMax val="0"/>
          <dgm:bulletEnabled/>
        </dgm:presLayoutVars>
      </dgm:prSet>
      <dgm:spPr/>
    </dgm:pt>
    <dgm:pt modelId="{923B2301-552B-45D2-9EF0-53A10AA17FC6}" type="pres">
      <dgm:prSet presAssocID="{198ACE8E-34F4-43E6-BB2E-1809B1CC58DC}" presName="bottomLine" presStyleLbl="alignNode1" presStyleIdx="1" presStyleCnt="8">
        <dgm:presLayoutVars/>
      </dgm:prSet>
      <dgm:spPr>
        <a:ln>
          <a:solidFill>
            <a:schemeClr val="accent1"/>
          </a:solidFill>
        </a:ln>
      </dgm:spPr>
    </dgm:pt>
    <dgm:pt modelId="{1636F17A-F9E0-460B-890B-A46A6E583FD1}" type="pres">
      <dgm:prSet presAssocID="{198ACE8E-34F4-43E6-BB2E-1809B1CC58DC}" presName="nodeText" presStyleLbl="bgAccFollowNode1" presStyleIdx="0" presStyleCnt="4">
        <dgm:presLayoutVars>
          <dgm:bulletEnabled val="1"/>
        </dgm:presLayoutVars>
      </dgm:prSet>
      <dgm:spPr/>
    </dgm:pt>
    <dgm:pt modelId="{CE18CCA6-9206-4DD7-BE09-5291C62117AB}" type="pres">
      <dgm:prSet presAssocID="{C54063C4-24CD-4834-9424-53756AE38C6B}" presName="sibTrans" presStyleCnt="0"/>
      <dgm:spPr/>
    </dgm:pt>
    <dgm:pt modelId="{B75A207A-E561-4A33-8860-3580568F46B8}" type="pres">
      <dgm:prSet presAssocID="{0F6BA1FB-59E5-4F16-A7B4-1533BB1F09E4}" presName="compositeNode" presStyleCnt="0">
        <dgm:presLayoutVars>
          <dgm:bulletEnabled val="1"/>
        </dgm:presLayoutVars>
      </dgm:prSet>
      <dgm:spPr/>
    </dgm:pt>
    <dgm:pt modelId="{02F7283A-0FC3-4AF1-AA94-0270DC0B1C33}" type="pres">
      <dgm:prSet presAssocID="{0F6BA1FB-59E5-4F16-A7B4-1533BB1F09E4}" presName="bgRect" presStyleLbl="bgAccFollowNode1" presStyleIdx="1" presStyleCnt="4" custScaleX="155887" custScaleY="199579" custLinFactNeighborX="-3307" custLinFactNeighborY="13601"/>
      <dgm:spPr/>
    </dgm:pt>
    <dgm:pt modelId="{C08FC467-91FE-48BD-B243-273925C2B75A}" type="pres">
      <dgm:prSet presAssocID="{7DBF5CB5-29DD-4671-A0F3-981D48571500}" presName="sibTransNodeCircle" presStyleLbl="alignNode1" presStyleIdx="2" presStyleCnt="8" custLinFactX="400000" custLinFactY="-113107" custLinFactNeighborX="495433" custLinFactNeighborY="-200000">
        <dgm:presLayoutVars>
          <dgm:chMax val="0"/>
          <dgm:bulletEnabled/>
        </dgm:presLayoutVars>
      </dgm:prSet>
      <dgm:spPr/>
    </dgm:pt>
    <dgm:pt modelId="{DE393E47-CBB6-4D77-A342-C9AFD9FC8CB6}" type="pres">
      <dgm:prSet presAssocID="{0F6BA1FB-59E5-4F16-A7B4-1533BB1F09E4}" presName="bottomLine" presStyleLbl="alignNode1" presStyleIdx="3" presStyleCnt="8">
        <dgm:presLayoutVars/>
      </dgm:prSet>
      <dgm:spPr>
        <a:ln>
          <a:solidFill>
            <a:schemeClr val="accent2"/>
          </a:solidFill>
        </a:ln>
      </dgm:spPr>
    </dgm:pt>
    <dgm:pt modelId="{6209B655-7BD8-4C2E-802B-7A837190A817}" type="pres">
      <dgm:prSet presAssocID="{0F6BA1FB-59E5-4F16-A7B4-1533BB1F09E4}" presName="nodeText" presStyleLbl="bgAccFollowNode1" presStyleIdx="1" presStyleCnt="4">
        <dgm:presLayoutVars>
          <dgm:bulletEnabled val="1"/>
        </dgm:presLayoutVars>
      </dgm:prSet>
      <dgm:spPr/>
    </dgm:pt>
    <dgm:pt modelId="{44DA27FB-BF39-4511-84EF-E3EA3F12D2B6}" type="pres">
      <dgm:prSet presAssocID="{7DBF5CB5-29DD-4671-A0F3-981D48571500}" presName="sibTrans" presStyleCnt="0"/>
      <dgm:spPr/>
    </dgm:pt>
    <dgm:pt modelId="{9ED209A7-CD15-4C32-9372-A0384698B942}" type="pres">
      <dgm:prSet presAssocID="{1D096F01-AEA8-401D-8348-98E9A81F3CE0}" presName="compositeNode" presStyleCnt="0">
        <dgm:presLayoutVars>
          <dgm:bulletEnabled val="1"/>
        </dgm:presLayoutVars>
      </dgm:prSet>
      <dgm:spPr/>
    </dgm:pt>
    <dgm:pt modelId="{B5DA272C-701A-4327-802B-15E4D04DF389}" type="pres">
      <dgm:prSet presAssocID="{1D096F01-AEA8-401D-8348-98E9A81F3CE0}" presName="bgRect" presStyleLbl="bgAccFollowNode1" presStyleIdx="2" presStyleCnt="4" custScaleX="152904" custScaleY="166879" custLinFactNeighborX="-2965" custLinFactNeighborY="22063"/>
      <dgm:spPr/>
    </dgm:pt>
    <dgm:pt modelId="{4104A2F1-FB99-4C42-8067-46B8EEEC9610}" type="pres">
      <dgm:prSet presAssocID="{6088456C-4B73-4948-985C-DD954DEF44EF}" presName="sibTransNodeCircle" presStyleLbl="alignNode1" presStyleIdx="4" presStyleCnt="8" custLinFactX="204015" custLinFactY="-100000" custLinFactNeighborX="300000" custLinFactNeighborY="-158607">
        <dgm:presLayoutVars>
          <dgm:chMax val="0"/>
          <dgm:bulletEnabled/>
        </dgm:presLayoutVars>
      </dgm:prSet>
      <dgm:spPr/>
    </dgm:pt>
    <dgm:pt modelId="{2EB92C72-3528-4913-AFF6-FF0B4F338399}" type="pres">
      <dgm:prSet presAssocID="{1D096F01-AEA8-401D-8348-98E9A81F3CE0}" presName="bottomLine" presStyleLbl="alignNode1" presStyleIdx="5" presStyleCnt="8">
        <dgm:presLayoutVars/>
      </dgm:prSet>
      <dgm:spPr>
        <a:solidFill>
          <a:schemeClr val="accent4"/>
        </a:solidFill>
        <a:ln>
          <a:solidFill>
            <a:schemeClr val="accent4"/>
          </a:solidFill>
        </a:ln>
      </dgm:spPr>
    </dgm:pt>
    <dgm:pt modelId="{74E21D92-0946-4075-ABB7-F58F125D081F}" type="pres">
      <dgm:prSet presAssocID="{1D096F01-AEA8-401D-8348-98E9A81F3CE0}" presName="nodeText" presStyleLbl="bgAccFollowNode1" presStyleIdx="2" presStyleCnt="4">
        <dgm:presLayoutVars>
          <dgm:bulletEnabled val="1"/>
        </dgm:presLayoutVars>
      </dgm:prSet>
      <dgm:spPr/>
    </dgm:pt>
    <dgm:pt modelId="{E7F9CACB-FE98-4F37-853A-1B05B4BF4385}" type="pres">
      <dgm:prSet presAssocID="{6088456C-4B73-4948-985C-DD954DEF44EF}" presName="sibTrans" presStyleCnt="0"/>
      <dgm:spPr/>
    </dgm:pt>
    <dgm:pt modelId="{313C51D3-DB7E-4530-8AFA-F0AE0E26CE2D}" type="pres">
      <dgm:prSet presAssocID="{DE16CBB4-D3F4-44AD-8379-3A5D78B889D5}" presName="compositeNode" presStyleCnt="0">
        <dgm:presLayoutVars>
          <dgm:bulletEnabled val="1"/>
        </dgm:presLayoutVars>
      </dgm:prSet>
      <dgm:spPr/>
    </dgm:pt>
    <dgm:pt modelId="{549A837B-0FA3-4970-A9F9-3BD236350D3D}" type="pres">
      <dgm:prSet presAssocID="{DE16CBB4-D3F4-44AD-8379-3A5D78B889D5}" presName="bgRect" presStyleLbl="bgAccFollowNode1" presStyleIdx="3" presStyleCnt="4" custScaleX="189397" custScaleY="240116" custLinFactNeighborX="-2690" custLinFactNeighborY="-16044"/>
      <dgm:spPr/>
    </dgm:pt>
    <dgm:pt modelId="{AC6B335A-D8B4-46D8-93DE-B9EF1773F6AC}" type="pres">
      <dgm:prSet presAssocID="{C2728830-9A00-4764-A9F1-670DDF9E57B3}" presName="sibTransNodeCircle" presStyleLbl="alignNode1" presStyleIdx="6" presStyleCnt="8" custLinFactY="-166514" custLinFactNeighborX="72704" custLinFactNeighborY="-200000">
        <dgm:presLayoutVars>
          <dgm:chMax val="0"/>
          <dgm:bulletEnabled/>
        </dgm:presLayoutVars>
      </dgm:prSet>
      <dgm:spPr/>
    </dgm:pt>
    <dgm:pt modelId="{7B3E0A16-DB85-46CA-87D6-4D39F6DBFC52}" type="pres">
      <dgm:prSet presAssocID="{DE16CBB4-D3F4-44AD-8379-3A5D78B889D5}" presName="bottomLine" presStyleLbl="alignNode1" presStyleIdx="7" presStyleCnt="8">
        <dgm:presLayoutVars/>
      </dgm:prSet>
      <dgm:spPr>
        <a:ln>
          <a:solidFill>
            <a:schemeClr val="accent5"/>
          </a:solidFill>
        </a:ln>
      </dgm:spPr>
    </dgm:pt>
    <dgm:pt modelId="{B80B8360-3897-45DE-BD0A-F9CCC9BAC34F}" type="pres">
      <dgm:prSet presAssocID="{DE16CBB4-D3F4-44AD-8379-3A5D78B889D5}" presName="nodeText" presStyleLbl="bgAccFollowNode1" presStyleIdx="3" presStyleCnt="4">
        <dgm:presLayoutVars>
          <dgm:bulletEnabled val="1"/>
        </dgm:presLayoutVars>
      </dgm:prSet>
      <dgm:spPr/>
    </dgm:pt>
  </dgm:ptLst>
  <dgm:cxnLst>
    <dgm:cxn modelId="{F47EB913-8831-49CC-ABE6-AB555FA6F993}" type="presOf" srcId="{6088456C-4B73-4948-985C-DD954DEF44EF}" destId="{4104A2F1-FB99-4C42-8067-46B8EEEC9610}" srcOrd="0" destOrd="0" presId="urn:microsoft.com/office/officeart/2016/7/layout/BasicLinearProcessNumbered#1"/>
    <dgm:cxn modelId="{EB7FE821-06C9-4CFA-BBFF-63BF8C7F1444}" type="presOf" srcId="{198ACE8E-34F4-43E6-BB2E-1809B1CC58DC}" destId="{1896CBD6-4A99-4E4A-A270-A70AEFBAAF7E}" srcOrd="0" destOrd="0" presId="urn:microsoft.com/office/officeart/2016/7/layout/BasicLinearProcessNumbered#1"/>
    <dgm:cxn modelId="{9B21BC25-6F2C-47C2-8285-8E9BB26D02F7}" type="presOf" srcId="{DE16CBB4-D3F4-44AD-8379-3A5D78B889D5}" destId="{B80B8360-3897-45DE-BD0A-F9CCC9BAC34F}" srcOrd="1" destOrd="0" presId="urn:microsoft.com/office/officeart/2016/7/layout/BasicLinearProcessNumbered#1"/>
    <dgm:cxn modelId="{A7465026-5EB9-4359-B2CA-62409A490278}" type="presOf" srcId="{0F5B3066-540F-4606-ADEC-65EB1C3E9627}" destId="{869C0C7E-BD0C-4E5F-8D96-6B8EEC39B952}" srcOrd="0" destOrd="0" presId="urn:microsoft.com/office/officeart/2016/7/layout/BasicLinearProcessNumbered#1"/>
    <dgm:cxn modelId="{500C1428-BAD2-4EA1-AAAB-CD4D6F648C0B}" type="presOf" srcId="{0F6BA1FB-59E5-4F16-A7B4-1533BB1F09E4}" destId="{02F7283A-0FC3-4AF1-AA94-0270DC0B1C33}" srcOrd="0" destOrd="0" presId="urn:microsoft.com/office/officeart/2016/7/layout/BasicLinearProcessNumbered#1"/>
    <dgm:cxn modelId="{619E3C68-1E17-487D-ABC8-EB727F4952A3}" type="presOf" srcId="{C54063C4-24CD-4834-9424-53756AE38C6B}" destId="{9C3A7F13-9585-42DF-AD32-B56F82B123C8}" srcOrd="0" destOrd="0" presId="urn:microsoft.com/office/officeart/2016/7/layout/BasicLinearProcessNumbered#1"/>
    <dgm:cxn modelId="{F4BF496B-2EAC-4B21-A290-8C4A35AC4213}" type="presOf" srcId="{7DBF5CB5-29DD-4671-A0F3-981D48571500}" destId="{C08FC467-91FE-48BD-B243-273925C2B75A}" srcOrd="0" destOrd="0" presId="urn:microsoft.com/office/officeart/2016/7/layout/BasicLinearProcessNumbered#1"/>
    <dgm:cxn modelId="{32F29D6B-8717-40AA-AB41-CDE85B6445F2}" type="presOf" srcId="{C2728830-9A00-4764-A9F1-670DDF9E57B3}" destId="{AC6B335A-D8B4-46D8-93DE-B9EF1773F6AC}" srcOrd="0" destOrd="0" presId="urn:microsoft.com/office/officeart/2016/7/layout/BasicLinearProcessNumbered#1"/>
    <dgm:cxn modelId="{8327A44B-5326-4A8B-9B23-A3D3C09A16F3}" srcId="{0F5B3066-540F-4606-ADEC-65EB1C3E9627}" destId="{198ACE8E-34F4-43E6-BB2E-1809B1CC58DC}" srcOrd="0" destOrd="0" parTransId="{49F555B2-B165-4CB6-8578-DF4BCD791ABF}" sibTransId="{C54063C4-24CD-4834-9424-53756AE38C6B}"/>
    <dgm:cxn modelId="{EF38696C-3284-4D81-8B6A-406B0A4B5478}" type="presOf" srcId="{DE16CBB4-D3F4-44AD-8379-3A5D78B889D5}" destId="{549A837B-0FA3-4970-A9F9-3BD236350D3D}" srcOrd="0" destOrd="0" presId="urn:microsoft.com/office/officeart/2016/7/layout/BasicLinearProcessNumbered#1"/>
    <dgm:cxn modelId="{2E8EE86D-D18A-48C5-817B-661FEDBE5EB5}" type="presOf" srcId="{0F6BA1FB-59E5-4F16-A7B4-1533BB1F09E4}" destId="{6209B655-7BD8-4C2E-802B-7A837190A817}" srcOrd="1" destOrd="0" presId="urn:microsoft.com/office/officeart/2016/7/layout/BasicLinearProcessNumbered#1"/>
    <dgm:cxn modelId="{AA103CB4-BE4E-4C3C-8A8A-83391F2FB47F}" type="presOf" srcId="{1D096F01-AEA8-401D-8348-98E9A81F3CE0}" destId="{B5DA272C-701A-4327-802B-15E4D04DF389}" srcOrd="0" destOrd="0" presId="urn:microsoft.com/office/officeart/2016/7/layout/BasicLinearProcessNumbered#1"/>
    <dgm:cxn modelId="{EC143BBE-149C-4B2B-96B6-7B3C8595B821}" type="presOf" srcId="{1D096F01-AEA8-401D-8348-98E9A81F3CE0}" destId="{74E21D92-0946-4075-ABB7-F58F125D081F}" srcOrd="1" destOrd="0" presId="urn:microsoft.com/office/officeart/2016/7/layout/BasicLinearProcessNumbered#1"/>
    <dgm:cxn modelId="{FD2381C0-DA6F-4859-90D6-313730044E7C}" srcId="{0F5B3066-540F-4606-ADEC-65EB1C3E9627}" destId="{1D096F01-AEA8-401D-8348-98E9A81F3CE0}" srcOrd="2" destOrd="0" parTransId="{AB9DA1CE-0370-48BB-8362-3A4CBF7FFB29}" sibTransId="{6088456C-4B73-4948-985C-DD954DEF44EF}"/>
    <dgm:cxn modelId="{8CB3EED4-728A-4D4F-ACB4-5DD629623D8A}" type="presOf" srcId="{198ACE8E-34F4-43E6-BB2E-1809B1CC58DC}" destId="{1636F17A-F9E0-460B-890B-A46A6E583FD1}" srcOrd="1" destOrd="0" presId="urn:microsoft.com/office/officeart/2016/7/layout/BasicLinearProcessNumbered#1"/>
    <dgm:cxn modelId="{F0FA65E5-FB81-4E7A-9467-65363565F4A0}" srcId="{0F5B3066-540F-4606-ADEC-65EB1C3E9627}" destId="{0F6BA1FB-59E5-4F16-A7B4-1533BB1F09E4}" srcOrd="1" destOrd="0" parTransId="{6A557BB1-C0DD-44CB-8745-CE5481476209}" sibTransId="{7DBF5CB5-29DD-4671-A0F3-981D48571500}"/>
    <dgm:cxn modelId="{058D75E7-8E09-41CE-ADFC-EEAD1556353B}" srcId="{0F5B3066-540F-4606-ADEC-65EB1C3E9627}" destId="{DE16CBB4-D3F4-44AD-8379-3A5D78B889D5}" srcOrd="3" destOrd="0" parTransId="{917142D8-7514-46BB-B61D-8633F0189C31}" sibTransId="{C2728830-9A00-4764-A9F1-670DDF9E57B3}"/>
    <dgm:cxn modelId="{6FD83AE8-DB7F-4EFE-8F0A-58735E6AEC64}" type="presParOf" srcId="{869C0C7E-BD0C-4E5F-8D96-6B8EEC39B952}" destId="{A1C50682-E81A-4719-9746-6B052BFB6DD3}" srcOrd="0" destOrd="0" presId="urn:microsoft.com/office/officeart/2016/7/layout/BasicLinearProcessNumbered#1"/>
    <dgm:cxn modelId="{AA17009A-379B-43BE-97BA-12B67036AD90}" type="presParOf" srcId="{A1C50682-E81A-4719-9746-6B052BFB6DD3}" destId="{1896CBD6-4A99-4E4A-A270-A70AEFBAAF7E}" srcOrd="0" destOrd="0" presId="urn:microsoft.com/office/officeart/2016/7/layout/BasicLinearProcessNumbered#1"/>
    <dgm:cxn modelId="{6D85C09F-1D0A-406F-9396-06638BA4FD92}" type="presParOf" srcId="{A1C50682-E81A-4719-9746-6B052BFB6DD3}" destId="{9C3A7F13-9585-42DF-AD32-B56F82B123C8}" srcOrd="1" destOrd="0" presId="urn:microsoft.com/office/officeart/2016/7/layout/BasicLinearProcessNumbered#1"/>
    <dgm:cxn modelId="{794669B6-74B7-439A-8EE2-238314813197}" type="presParOf" srcId="{A1C50682-E81A-4719-9746-6B052BFB6DD3}" destId="{923B2301-552B-45D2-9EF0-53A10AA17FC6}" srcOrd="2" destOrd="0" presId="urn:microsoft.com/office/officeart/2016/7/layout/BasicLinearProcessNumbered#1"/>
    <dgm:cxn modelId="{23ECCBA1-941D-4643-9618-18F560A80DAB}" type="presParOf" srcId="{A1C50682-E81A-4719-9746-6B052BFB6DD3}" destId="{1636F17A-F9E0-460B-890B-A46A6E583FD1}" srcOrd="3" destOrd="0" presId="urn:microsoft.com/office/officeart/2016/7/layout/BasicLinearProcessNumbered#1"/>
    <dgm:cxn modelId="{84426433-1E67-4D55-9D10-3C4CF150BF28}" type="presParOf" srcId="{869C0C7E-BD0C-4E5F-8D96-6B8EEC39B952}" destId="{CE18CCA6-9206-4DD7-BE09-5291C62117AB}" srcOrd="1" destOrd="0" presId="urn:microsoft.com/office/officeart/2016/7/layout/BasicLinearProcessNumbered#1"/>
    <dgm:cxn modelId="{16E156BA-CA11-45E4-B5EA-B4F3067B424F}" type="presParOf" srcId="{869C0C7E-BD0C-4E5F-8D96-6B8EEC39B952}" destId="{B75A207A-E561-4A33-8860-3580568F46B8}" srcOrd="2" destOrd="0" presId="urn:microsoft.com/office/officeart/2016/7/layout/BasicLinearProcessNumbered#1"/>
    <dgm:cxn modelId="{63957AA2-61FB-47C5-9B97-06D23CB5FDF5}" type="presParOf" srcId="{B75A207A-E561-4A33-8860-3580568F46B8}" destId="{02F7283A-0FC3-4AF1-AA94-0270DC0B1C33}" srcOrd="0" destOrd="0" presId="urn:microsoft.com/office/officeart/2016/7/layout/BasicLinearProcessNumbered#1"/>
    <dgm:cxn modelId="{3099F022-A87D-4FA3-8BC3-9575F846BC44}" type="presParOf" srcId="{B75A207A-E561-4A33-8860-3580568F46B8}" destId="{C08FC467-91FE-48BD-B243-273925C2B75A}" srcOrd="1" destOrd="0" presId="urn:microsoft.com/office/officeart/2016/7/layout/BasicLinearProcessNumbered#1"/>
    <dgm:cxn modelId="{A2E37B9F-7D4B-49D4-AF46-9A540F2ACE59}" type="presParOf" srcId="{B75A207A-E561-4A33-8860-3580568F46B8}" destId="{DE393E47-CBB6-4D77-A342-C9AFD9FC8CB6}" srcOrd="2" destOrd="0" presId="urn:microsoft.com/office/officeart/2016/7/layout/BasicLinearProcessNumbered#1"/>
    <dgm:cxn modelId="{3374E4EC-7EA8-47C5-B2E6-92A2F8FDFB7F}" type="presParOf" srcId="{B75A207A-E561-4A33-8860-3580568F46B8}" destId="{6209B655-7BD8-4C2E-802B-7A837190A817}" srcOrd="3" destOrd="0" presId="urn:microsoft.com/office/officeart/2016/7/layout/BasicLinearProcessNumbered#1"/>
    <dgm:cxn modelId="{64EBAD3F-E38B-4135-AAA2-C165246599F7}" type="presParOf" srcId="{869C0C7E-BD0C-4E5F-8D96-6B8EEC39B952}" destId="{44DA27FB-BF39-4511-84EF-E3EA3F12D2B6}" srcOrd="3" destOrd="0" presId="urn:microsoft.com/office/officeart/2016/7/layout/BasicLinearProcessNumbered#1"/>
    <dgm:cxn modelId="{C047657C-4647-4043-950A-E8F7F675767E}" type="presParOf" srcId="{869C0C7E-BD0C-4E5F-8D96-6B8EEC39B952}" destId="{9ED209A7-CD15-4C32-9372-A0384698B942}" srcOrd="4" destOrd="0" presId="urn:microsoft.com/office/officeart/2016/7/layout/BasicLinearProcessNumbered#1"/>
    <dgm:cxn modelId="{0F5F3613-D3F0-4FA7-ACBA-C61DDC0B6FCC}" type="presParOf" srcId="{9ED209A7-CD15-4C32-9372-A0384698B942}" destId="{B5DA272C-701A-4327-802B-15E4D04DF389}" srcOrd="0" destOrd="0" presId="urn:microsoft.com/office/officeart/2016/7/layout/BasicLinearProcessNumbered#1"/>
    <dgm:cxn modelId="{AB7A54D4-8E23-4583-8E98-345042A04591}" type="presParOf" srcId="{9ED209A7-CD15-4C32-9372-A0384698B942}" destId="{4104A2F1-FB99-4C42-8067-46B8EEEC9610}" srcOrd="1" destOrd="0" presId="urn:microsoft.com/office/officeart/2016/7/layout/BasicLinearProcessNumbered#1"/>
    <dgm:cxn modelId="{06C75B26-0F3E-41ED-839F-4D64199F4461}" type="presParOf" srcId="{9ED209A7-CD15-4C32-9372-A0384698B942}" destId="{2EB92C72-3528-4913-AFF6-FF0B4F338399}" srcOrd="2" destOrd="0" presId="urn:microsoft.com/office/officeart/2016/7/layout/BasicLinearProcessNumbered#1"/>
    <dgm:cxn modelId="{AAB9864E-92C0-4EA3-9F0E-6EB52D100EBE}" type="presParOf" srcId="{9ED209A7-CD15-4C32-9372-A0384698B942}" destId="{74E21D92-0946-4075-ABB7-F58F125D081F}" srcOrd="3" destOrd="0" presId="urn:microsoft.com/office/officeart/2016/7/layout/BasicLinearProcessNumbered#1"/>
    <dgm:cxn modelId="{13ED127B-27D7-4A94-8FC0-60DF0BA87D27}" type="presParOf" srcId="{869C0C7E-BD0C-4E5F-8D96-6B8EEC39B952}" destId="{E7F9CACB-FE98-4F37-853A-1B05B4BF4385}" srcOrd="5" destOrd="0" presId="urn:microsoft.com/office/officeart/2016/7/layout/BasicLinearProcessNumbered#1"/>
    <dgm:cxn modelId="{4B61CEE5-C2BB-4897-9CE0-A1A15D162F44}" type="presParOf" srcId="{869C0C7E-BD0C-4E5F-8D96-6B8EEC39B952}" destId="{313C51D3-DB7E-4530-8AFA-F0AE0E26CE2D}" srcOrd="6" destOrd="0" presId="urn:microsoft.com/office/officeart/2016/7/layout/BasicLinearProcessNumbered#1"/>
    <dgm:cxn modelId="{9B85DE27-B7E4-402F-BE27-E3C3985E9A79}" type="presParOf" srcId="{313C51D3-DB7E-4530-8AFA-F0AE0E26CE2D}" destId="{549A837B-0FA3-4970-A9F9-3BD236350D3D}" srcOrd="0" destOrd="0" presId="urn:microsoft.com/office/officeart/2016/7/layout/BasicLinearProcessNumbered#1"/>
    <dgm:cxn modelId="{9D5D9389-D124-429A-8F96-49696F6F4EF9}" type="presParOf" srcId="{313C51D3-DB7E-4530-8AFA-F0AE0E26CE2D}" destId="{AC6B335A-D8B4-46D8-93DE-B9EF1773F6AC}" srcOrd="1" destOrd="0" presId="urn:microsoft.com/office/officeart/2016/7/layout/BasicLinearProcessNumbered#1"/>
    <dgm:cxn modelId="{AEF2A504-6850-4ED8-81A9-8B6F7FF43DCD}" type="presParOf" srcId="{313C51D3-DB7E-4530-8AFA-F0AE0E26CE2D}" destId="{7B3E0A16-DB85-46CA-87D6-4D39F6DBFC52}" srcOrd="2" destOrd="0" presId="urn:microsoft.com/office/officeart/2016/7/layout/BasicLinearProcessNumbered#1"/>
    <dgm:cxn modelId="{25F27692-3F46-46F7-BF34-29BD99560D08}" type="presParOf" srcId="{313C51D3-DB7E-4530-8AFA-F0AE0E26CE2D}" destId="{B80B8360-3897-45DE-BD0A-F9CCC9BAC34F}" srcOrd="3" destOrd="0" presId="urn:microsoft.com/office/officeart/2016/7/layout/BasicLinearProcessNumbere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6CBD6-4A99-4E4A-A270-A70AEFBAAF7E}">
      <dsp:nvSpPr>
        <dsp:cNvPr id="0" name=""/>
        <dsp:cNvSpPr/>
      </dsp:nvSpPr>
      <dsp:spPr>
        <a:xfrm>
          <a:off x="24719" y="1775035"/>
          <a:ext cx="1930498" cy="3681966"/>
        </a:xfrm>
        <a:prstGeom prst="rect">
          <a:avLst/>
        </a:prstGeom>
        <a:solidFill>
          <a:schemeClr val="accent1">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345" tIns="330200" rIns="151345" bIns="33020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24719" y="3174182"/>
        <a:ext cx="1930498" cy="2209179"/>
      </dsp:txXfrm>
    </dsp:sp>
    <dsp:sp modelId="{9C3A7F13-9585-42DF-AD32-B56F82B123C8}">
      <dsp:nvSpPr>
        <dsp:cNvPr id="0" name=""/>
        <dsp:cNvSpPr/>
      </dsp:nvSpPr>
      <dsp:spPr>
        <a:xfrm flipH="1" flipV="1">
          <a:off x="10648628" y="0"/>
          <a:ext cx="658150" cy="764980"/>
        </a:xfrm>
        <a:prstGeom prst="ellipse">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65" tIns="12700" rIns="63565" bIns="12700" numCol="1" spcCol="1270" anchor="ctr" anchorCtr="0">
          <a:noAutofit/>
        </a:bodyPr>
        <a:lstStyle/>
        <a:p>
          <a:pPr marL="0" lvl="0" indent="0" algn="ctr" defTabSz="1644650">
            <a:lnSpc>
              <a:spcPct val="90000"/>
            </a:lnSpc>
            <a:spcBef>
              <a:spcPct val="0"/>
            </a:spcBef>
            <a:spcAft>
              <a:spcPct val="35000"/>
            </a:spcAft>
            <a:buNone/>
          </a:pPr>
          <a:r>
            <a:rPr lang="en-US" sz="3700" kern="1200"/>
            <a:t>1</a:t>
          </a:r>
          <a:endParaRPr lang="en-US" sz="3700" kern="1200" dirty="0"/>
        </a:p>
      </dsp:txBody>
      <dsp:txXfrm rot="10800000">
        <a:off x="10745012" y="112029"/>
        <a:ext cx="465382" cy="540922"/>
      </dsp:txXfrm>
    </dsp:sp>
    <dsp:sp modelId="{923B2301-552B-45D2-9EF0-53A10AA17FC6}">
      <dsp:nvSpPr>
        <dsp:cNvPr id="0" name=""/>
        <dsp:cNvSpPr/>
      </dsp:nvSpPr>
      <dsp:spPr>
        <a:xfrm>
          <a:off x="318" y="4092794"/>
          <a:ext cx="1941213" cy="72"/>
        </a:xfrm>
        <a:prstGeom prst="rect">
          <a:avLst/>
        </a:prstGeom>
        <a:solidFill>
          <a:schemeClr val="accent3">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7283A-0FC3-4AF1-AA94-0270DC0B1C33}">
      <dsp:nvSpPr>
        <dsp:cNvPr id="0" name=""/>
        <dsp:cNvSpPr/>
      </dsp:nvSpPr>
      <dsp:spPr>
        <a:xfrm>
          <a:off x="2071458" y="1262667"/>
          <a:ext cx="3026099" cy="5423957"/>
        </a:xfrm>
        <a:prstGeom prst="rect">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345" tIns="330200" rIns="151345" bIns="33020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2071458" y="3323771"/>
        <a:ext cx="3026099" cy="3254374"/>
      </dsp:txXfrm>
    </dsp:sp>
    <dsp:sp modelId="{C08FC467-91FE-48BD-B243-273925C2B75A}">
      <dsp:nvSpPr>
        <dsp:cNvPr id="0" name=""/>
        <dsp:cNvSpPr/>
      </dsp:nvSpPr>
      <dsp:spPr>
        <a:xfrm>
          <a:off x="10541602" y="0"/>
          <a:ext cx="815309" cy="815309"/>
        </a:xfrm>
        <a:prstGeom prst="ellipse">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65" tIns="12700" rIns="63565" bIns="12700" numCol="1" spcCol="1270" anchor="ctr" anchorCtr="0">
          <a:noAutofit/>
        </a:bodyPr>
        <a:lstStyle/>
        <a:p>
          <a:pPr marL="0" lvl="0" indent="0" algn="ctr" defTabSz="1644650">
            <a:lnSpc>
              <a:spcPct val="90000"/>
            </a:lnSpc>
            <a:spcBef>
              <a:spcPct val="0"/>
            </a:spcBef>
            <a:spcAft>
              <a:spcPct val="35000"/>
            </a:spcAft>
            <a:buNone/>
          </a:pPr>
          <a:r>
            <a:rPr lang="en-US" sz="3700" kern="1200"/>
            <a:t>2</a:t>
          </a:r>
          <a:endParaRPr lang="en-US" sz="3700" kern="1200" dirty="0"/>
        </a:p>
      </dsp:txBody>
      <dsp:txXfrm>
        <a:off x="10661001" y="119399"/>
        <a:ext cx="576511" cy="576511"/>
      </dsp:txXfrm>
    </dsp:sp>
    <dsp:sp modelId="{DE393E47-CBB6-4D77-A342-C9AFD9FC8CB6}">
      <dsp:nvSpPr>
        <dsp:cNvPr id="0" name=""/>
        <dsp:cNvSpPr/>
      </dsp:nvSpPr>
      <dsp:spPr>
        <a:xfrm>
          <a:off x="2678097" y="4963789"/>
          <a:ext cx="1941213" cy="72"/>
        </a:xfrm>
        <a:prstGeom prst="rect">
          <a:avLst/>
        </a:prstGeom>
        <a:solidFill>
          <a:schemeClr val="accent5">
            <a:hueOff val="0"/>
            <a:satOff val="0"/>
            <a:lumOff val="0"/>
            <a:alphaOff val="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DA272C-701A-4327-802B-15E4D04DF389}">
      <dsp:nvSpPr>
        <dsp:cNvPr id="0" name=""/>
        <dsp:cNvSpPr/>
      </dsp:nvSpPr>
      <dsp:spPr>
        <a:xfrm>
          <a:off x="5298318" y="1492639"/>
          <a:ext cx="2968193" cy="4535269"/>
        </a:xfrm>
        <a:prstGeom prst="rect">
          <a:avLst/>
        </a:prstGeom>
        <a:solidFill>
          <a:schemeClr val="accent4">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345" tIns="330200" rIns="151345" bIns="33020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5298318" y="3216041"/>
        <a:ext cx="2968193" cy="2721161"/>
      </dsp:txXfrm>
    </dsp:sp>
    <dsp:sp modelId="{4104A2F1-FB99-4C42-8067-46B8EEEC9610}">
      <dsp:nvSpPr>
        <dsp:cNvPr id="0" name=""/>
        <dsp:cNvSpPr/>
      </dsp:nvSpPr>
      <dsp:spPr>
        <a:xfrm>
          <a:off x="10541600" y="0"/>
          <a:ext cx="815309" cy="815309"/>
        </a:xfrm>
        <a:prstGeom prst="ellipse">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65" tIns="12700" rIns="63565" bIns="12700" numCol="1" spcCol="1270" anchor="ctr" anchorCtr="0">
          <a:noAutofit/>
        </a:bodyPr>
        <a:lstStyle/>
        <a:p>
          <a:pPr marL="0" lvl="0" indent="0" algn="ctr" defTabSz="1644650">
            <a:lnSpc>
              <a:spcPct val="90000"/>
            </a:lnSpc>
            <a:spcBef>
              <a:spcPct val="0"/>
            </a:spcBef>
            <a:spcAft>
              <a:spcPct val="35000"/>
            </a:spcAft>
            <a:buNone/>
          </a:pPr>
          <a:r>
            <a:rPr lang="en-US" sz="3700" kern="1200"/>
            <a:t>3</a:t>
          </a:r>
          <a:endParaRPr lang="en-US" sz="3700" kern="1200" dirty="0"/>
        </a:p>
      </dsp:txBody>
      <dsp:txXfrm>
        <a:off x="10660999" y="119399"/>
        <a:ext cx="576511" cy="576511"/>
      </dsp:txXfrm>
    </dsp:sp>
    <dsp:sp modelId="{2EB92C72-3528-4913-AFF6-FF0B4F338399}">
      <dsp:nvSpPr>
        <dsp:cNvPr id="0" name=""/>
        <dsp:cNvSpPr/>
      </dsp:nvSpPr>
      <dsp:spPr>
        <a:xfrm>
          <a:off x="5869365" y="4519445"/>
          <a:ext cx="1941213" cy="72"/>
        </a:xfrm>
        <a:prstGeom prst="rect">
          <a:avLst/>
        </a:prstGeom>
        <a:solidFill>
          <a:schemeClr val="accent4"/>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9A837B-0FA3-4970-A9F9-3BD236350D3D}">
      <dsp:nvSpPr>
        <dsp:cNvPr id="0" name=""/>
        <dsp:cNvSpPr/>
      </dsp:nvSpPr>
      <dsp:spPr>
        <a:xfrm>
          <a:off x="8465971" y="457005"/>
          <a:ext cx="3676600" cy="6525630"/>
        </a:xfrm>
        <a:prstGeom prst="rect">
          <a:avLst/>
        </a:prstGeom>
        <a:solidFill>
          <a:schemeClr val="accent5">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345" tIns="330200" rIns="151345" bIns="330200" numCol="1" spcCol="1270" anchor="t" anchorCtr="0">
          <a:noAutofit/>
        </a:bodyPr>
        <a:lstStyle/>
        <a:p>
          <a:pPr marL="0" lvl="0" indent="0" algn="l" defTabSz="1155700">
            <a:lnSpc>
              <a:spcPct val="90000"/>
            </a:lnSpc>
            <a:spcBef>
              <a:spcPct val="0"/>
            </a:spcBef>
            <a:spcAft>
              <a:spcPct val="35000"/>
            </a:spcAft>
            <a:buNone/>
          </a:pPr>
          <a:r>
            <a:rPr lang="en-US" sz="2600" b="0" i="0" u="none" kern="1200" dirty="0"/>
            <a:t> </a:t>
          </a:r>
          <a:endParaRPr lang="en-US" sz="2600" kern="1200" dirty="0"/>
        </a:p>
      </dsp:txBody>
      <dsp:txXfrm>
        <a:off x="8465971" y="2936745"/>
        <a:ext cx="3676600" cy="3915378"/>
      </dsp:txXfrm>
    </dsp:sp>
    <dsp:sp modelId="{AC6B335A-D8B4-46D8-93DE-B9EF1773F6AC}">
      <dsp:nvSpPr>
        <dsp:cNvPr id="0" name=""/>
        <dsp:cNvSpPr/>
      </dsp:nvSpPr>
      <dsp:spPr>
        <a:xfrm>
          <a:off x="10541598" y="80544"/>
          <a:ext cx="815309" cy="815309"/>
        </a:xfrm>
        <a:prstGeom prst="ellipse">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65" tIns="12700" rIns="63565" bIns="12700" numCol="1" spcCol="1270" anchor="ctr" anchorCtr="0">
          <a:noAutofit/>
        </a:bodyPr>
        <a:lstStyle/>
        <a:p>
          <a:pPr marL="0" lvl="0" indent="0" algn="ctr" defTabSz="1644650">
            <a:lnSpc>
              <a:spcPct val="90000"/>
            </a:lnSpc>
            <a:spcBef>
              <a:spcPct val="0"/>
            </a:spcBef>
            <a:spcAft>
              <a:spcPct val="35000"/>
            </a:spcAft>
            <a:buNone/>
          </a:pPr>
          <a:r>
            <a:rPr lang="en-US" sz="3700" kern="1200"/>
            <a:t>4</a:t>
          </a:r>
          <a:endParaRPr lang="en-US" sz="3700" kern="1200" dirty="0"/>
        </a:p>
      </dsp:txBody>
      <dsp:txXfrm>
        <a:off x="10660997" y="199943"/>
        <a:ext cx="576511" cy="576511"/>
      </dsp:txXfrm>
    </dsp:sp>
    <dsp:sp modelId="{7B3E0A16-DB85-46CA-87D6-4D39F6DBFC52}">
      <dsp:nvSpPr>
        <dsp:cNvPr id="0" name=""/>
        <dsp:cNvSpPr/>
      </dsp:nvSpPr>
      <dsp:spPr>
        <a:xfrm>
          <a:off x="9385883" y="5514626"/>
          <a:ext cx="1941213" cy="72"/>
        </a:xfrm>
        <a:prstGeom prst="rect">
          <a:avLst/>
        </a:prstGeom>
        <a:solidFill>
          <a:schemeClr val="accent4">
            <a:hueOff val="0"/>
            <a:satOff val="0"/>
            <a:lumOff val="0"/>
            <a:alphaOff val="0"/>
          </a:schemeClr>
        </a:solidFill>
        <a:ln w="12700" cap="flat" cmpd="sng" algn="ctr">
          <a:solidFill>
            <a:schemeClr val="accent5"/>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AB8E97A3-458B-4459-8849-EF3A8D885423}">
          <dgm:prSet phldrT="1"/>
          <dgm:t>
            <a:bodyPr/>
            <a:lstStyle/>
            <a:p>
              <a:r>
                <a:t>1</a:t>
              </a:r>
            </a:p>
          </dgm:t>
        </dgm:pt>
        <dgm:pt modelId="201" type="sibTrans" cxnId="{95F9FFCB-1BFC-4B36-BE44-D6A1469F21C3}">
          <dgm:prSet phldrT="2"/>
          <dgm:t>
            <a:bodyPr/>
            <a:lstStyle/>
            <a:p>
              <a:r>
                <a:t>2</a:t>
              </a:r>
            </a:p>
          </dgm:t>
        </dgm:pt>
        <dgm:pt modelId="301" type="sibTrans" cxnId="{A69863A3-5EBF-4CAE-AA51-83CA76DE20BB}">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7BA811-8917-4F1D-B22F-E96045BFA4E0}" type="datetimeFigureOut">
              <a:rPr lang="en-US" smtClean="0"/>
              <a:t>10/31/2022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C6A29-4676-420C-BBE3-ACC2B80F64D4}" type="slidenum">
              <a:rPr lang="en-US" smtClean="0"/>
              <a:t>‹#›</a:t>
            </a:fld>
            <a:endParaRPr lang="en-US" dirty="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anchor="b"/>
          <a:lstStyle>
            <a:lvl1pPr algn="r">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a:lstStyle>
            <a:lvl1pPr algn="ct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anchor="ctr"/>
          <a:lstStyle>
            <a:lvl1pPr marL="0" indent="0">
              <a:buNone/>
              <a:defRPr/>
            </a:lvl1pPr>
            <a:lvl2pPr marL="228600">
              <a:defRPr/>
            </a:lvl2pPr>
            <a:lvl3pPr marL="457200">
              <a:defRPr/>
            </a:lvl3pPr>
            <a:lvl4pPr>
              <a:buNone/>
              <a:defRPr/>
            </a:lvl4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anchor="b"/>
          <a:lstStyle>
            <a:lvl1pPr algn="ct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a:lstStyle>
            <a:lvl1pPr>
              <a:buNone/>
              <a:defRPr>
                <a:solidFill>
                  <a:schemeClr val="bg1"/>
                </a:solidFill>
              </a:defRPr>
            </a:lvl1pPr>
          </a:lstStyle>
          <a:p>
            <a:r>
              <a:rPr lang="en-US"/>
              <a:t>Click icon to add picture</a:t>
            </a:r>
            <a:endParaRPr lang="en-US" dirty="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anchor="b" anchorCtr="0">
            <a:noAutofit/>
          </a:bodyPr>
          <a:lstStyle>
            <a:lvl1pPr algn="ctr">
              <a:defRPr sz="4000">
                <a:solidFill>
                  <a:schemeClr val="tx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a:lstStyle>
            <a:lvl1pPr>
              <a:defRPr>
                <a:solidFill>
                  <a:schemeClr val="bg1"/>
                </a:solidFill>
                <a:latin typeface="+mn-lt"/>
              </a:defRPr>
            </a:lvl1pPr>
          </a:lstStyle>
          <a:p>
            <a:pPr>
              <a:defRPr/>
            </a:pPr>
            <a:r>
              <a:rPr lang="en-US" dirty="0"/>
              <a:t>9/3/20XX</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a:lstStyle>
            <a:lvl1pPr>
              <a:defRPr>
                <a:solidFill>
                  <a:schemeClr val="bg1"/>
                </a:solidFill>
                <a:latin typeface="+mn-lt"/>
              </a:defRPr>
            </a:lvl1pPr>
          </a:lstStyle>
          <a:p>
            <a:pPr>
              <a:defRPr/>
            </a:pPr>
            <a:r>
              <a:rPr lang="en-US" dirty="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a:lstStyle>
            <a:lvl1pPr>
              <a:defRPr>
                <a:solidFill>
                  <a:schemeClr val="bg1"/>
                </a:solidFill>
                <a:latin typeface="+mn-lt"/>
              </a:defRPr>
            </a:lvl1pPr>
          </a:lstStyle>
          <a:p>
            <a:pPr>
              <a:defRPr/>
            </a:pPr>
            <a:fld id="{D76B855D-E9CC-4FF8-AD85-6CDC7B89A0DE}" type="slidenum">
              <a:rPr lang="en-US" smtClean="0"/>
              <a:pPr>
                <a:defRPr/>
              </a:pPr>
              <a:t>‹#›</a:t>
            </a:fld>
            <a:endParaRPr lang="en-US" dirty="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a:lstStyle>
            <a:lvl1pPr marL="0" indent="0">
              <a:buNone/>
              <a:defRPr sz="24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a:lstStyle>
            <a:lvl1pPr algn="ct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a:lstStyle>
            <a:lvl1pPr algn="l">
              <a:defRPr>
                <a:latin typeface="+mn-lt"/>
              </a:defRPr>
            </a:lvl1pPr>
          </a:lstStyle>
          <a:p>
            <a:pPr algn="l">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a:lstStyle>
            <a:lvl1pPr marL="0" indent="0">
              <a:buNone/>
              <a:defRPr sz="2400"/>
            </a:lvl1pPr>
            <a:lvl2pPr marL="228600">
              <a:defRPr sz="1800"/>
            </a:lvl2pPr>
            <a:lvl3pPr marL="457200">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a:normAutofit/>
          </a:bodyPr>
          <a:lstStyle/>
          <a:p>
            <a:r>
              <a:rPr lang="en-US" sz="4000" dirty="0"/>
              <a:t>PROBLEM SOLVING AND DECISION MAKING </a:t>
            </a:r>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a:xfrm>
            <a:off x="4836056" y="5669093"/>
            <a:ext cx="6849976" cy="1002295"/>
          </a:xfrm>
        </p:spPr>
        <p:txBody>
          <a:bodyPr>
            <a:normAutofit/>
          </a:bodyPr>
          <a:lstStyle/>
          <a:p>
            <a:r>
              <a:rPr lang="en-US" sz="4000" i="1" dirty="0"/>
              <a:t>TM LEWIN</a:t>
            </a:r>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a:lstStyle/>
          <a:p>
            <a:r>
              <a:rPr lang="en-US" dirty="0">
                <a:solidFill>
                  <a:srgbClr val="FFFFFF"/>
                </a:solidFill>
              </a:rPr>
              <a:t>Introduction </a:t>
            </a:r>
            <a:endParaRPr lang="en-US" dirty="0"/>
          </a:p>
        </p:txBody>
      </p:sp>
      <p:sp>
        <p:nvSpPr>
          <p:cNvPr id="4" name="Date Placeholder 3">
            <a:extLst>
              <a:ext uri="{FF2B5EF4-FFF2-40B4-BE49-F238E27FC236}">
                <a16:creationId xmlns:a16="http://schemas.microsoft.com/office/drawing/2014/main" id="{78C8B647-084C-492D-A242-148BEA5B682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9/3/20XX</a:t>
            </a:r>
          </a:p>
        </p:txBody>
      </p:sp>
      <p:sp>
        <p:nvSpPr>
          <p:cNvPr id="5" name="Footer Placeholder 4">
            <a:extLst>
              <a:ext uri="{FF2B5EF4-FFF2-40B4-BE49-F238E27FC236}">
                <a16:creationId xmlns:a16="http://schemas.microsoft.com/office/drawing/2014/main" id="{A4A2B84E-2163-44C1-99D0-6F162AEA82E9}"/>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Presentation Title</a:t>
            </a: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0E1832B3-34DC-C027-9861-A2A59149C09A}"/>
              </a:ext>
            </a:extLst>
          </p:cNvPr>
          <p:cNvSpPr txBox="1"/>
          <p:nvPr/>
        </p:nvSpPr>
        <p:spPr>
          <a:xfrm>
            <a:off x="5056632" y="633922"/>
            <a:ext cx="4925568" cy="2308324"/>
          </a:xfrm>
          <a:prstGeom prst="rect">
            <a:avLst/>
          </a:prstGeom>
          <a:noFill/>
        </p:spPr>
        <p:txBody>
          <a:bodyPr wrap="square" rtlCol="0">
            <a:spAutoFit/>
          </a:bodyPr>
          <a:lstStyle/>
          <a:p>
            <a:r>
              <a:rPr lang="en-GB" dirty="0"/>
              <a:t>This PowerPoint will provide an analysis of the nature and effects of the challenges TM Lewin faces.</a:t>
            </a:r>
          </a:p>
          <a:p>
            <a:r>
              <a:rPr lang="en-GB" dirty="0"/>
              <a:t>Finding the most suitable solution for TM Lewin requires using the PESTLE approach to locate and analyse the macro-environmental elements that are causing these complex issues.</a:t>
            </a:r>
          </a:p>
        </p:txBody>
      </p:sp>
      <p:sp>
        <p:nvSpPr>
          <p:cNvPr id="10" name="TextBox 9">
            <a:extLst>
              <a:ext uri="{FF2B5EF4-FFF2-40B4-BE49-F238E27FC236}">
                <a16:creationId xmlns:a16="http://schemas.microsoft.com/office/drawing/2014/main" id="{A1605D4F-1AA8-CD13-7EA3-5D1B427FC803}"/>
              </a:ext>
            </a:extLst>
          </p:cNvPr>
          <p:cNvSpPr txBox="1"/>
          <p:nvPr/>
        </p:nvSpPr>
        <p:spPr>
          <a:xfrm>
            <a:off x="7519416" y="3284376"/>
            <a:ext cx="4442429" cy="3508653"/>
          </a:xfrm>
          <a:prstGeom prst="rect">
            <a:avLst/>
          </a:prstGeom>
          <a:noFill/>
        </p:spPr>
        <p:txBody>
          <a:bodyPr wrap="square" rtlCol="0">
            <a:spAutoFit/>
          </a:bodyPr>
          <a:lstStyle/>
          <a:p>
            <a:r>
              <a:rPr lang="en-GB" sz="2400" b="1" dirty="0"/>
              <a:t>CONTENT</a:t>
            </a:r>
          </a:p>
          <a:p>
            <a:endParaRPr lang="en-GB" dirty="0"/>
          </a:p>
          <a:p>
            <a:pPr marL="285750" indent="-285750">
              <a:buFont typeface="Arial" panose="020B0604020202020204" pitchFamily="34" charset="0"/>
              <a:buChar char="•"/>
            </a:pPr>
            <a:r>
              <a:rPr lang="en-GB" dirty="0"/>
              <a:t>Problem solving</a:t>
            </a:r>
          </a:p>
          <a:p>
            <a:pPr marL="285750" indent="-285750">
              <a:buFont typeface="Arial" panose="020B0604020202020204" pitchFamily="34" charset="0"/>
              <a:buChar char="•"/>
            </a:pPr>
            <a:r>
              <a:rPr lang="en-GB" dirty="0"/>
              <a:t>TM Lewin background</a:t>
            </a:r>
          </a:p>
          <a:p>
            <a:pPr marL="285750" indent="-285750">
              <a:buFont typeface="Arial" panose="020B0604020202020204" pitchFamily="34" charset="0"/>
              <a:buChar char="•"/>
            </a:pPr>
            <a:r>
              <a:rPr lang="en-GB" dirty="0"/>
              <a:t>Identifying the problems</a:t>
            </a:r>
          </a:p>
          <a:p>
            <a:pPr marL="285750" indent="-285750">
              <a:buFont typeface="Arial" panose="020B0604020202020204" pitchFamily="34" charset="0"/>
              <a:buChar char="•"/>
            </a:pPr>
            <a:r>
              <a:rPr lang="en-GB" dirty="0"/>
              <a:t>What is Pestle</a:t>
            </a:r>
          </a:p>
          <a:p>
            <a:pPr marL="285750" indent="-285750">
              <a:buFont typeface="Arial" panose="020B0604020202020204" pitchFamily="34" charset="0"/>
              <a:buChar char="•"/>
            </a:pPr>
            <a:r>
              <a:rPr lang="en-GB" dirty="0"/>
              <a:t>Evaluation </a:t>
            </a:r>
          </a:p>
          <a:p>
            <a:pPr marL="285750" indent="-285750">
              <a:buFont typeface="Arial" panose="020B0604020202020204" pitchFamily="34" charset="0"/>
              <a:buChar char="•"/>
            </a:pPr>
            <a:r>
              <a:rPr lang="en-GB" dirty="0"/>
              <a:t>Summary </a:t>
            </a:r>
          </a:p>
          <a:p>
            <a:pPr marL="285750" indent="-285750">
              <a:buFont typeface="Arial" panose="020B0604020202020204" pitchFamily="34" charset="0"/>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55160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p:txBody>
          <a:bodyPr/>
          <a:lstStyle/>
          <a:p>
            <a:r>
              <a:rPr lang="en-US" dirty="0"/>
              <a:t>PROBLEM SOLVING </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a:xfrm>
            <a:off x="539496" y="1471062"/>
            <a:ext cx="5806440" cy="4352544"/>
          </a:xfrm>
        </p:spPr>
        <p:txBody>
          <a:bodyPr/>
          <a:lstStyle/>
          <a:p>
            <a:r>
              <a:rPr lang="en-US" sz="1600" dirty="0"/>
              <a:t>It is important to understand what a problem is in order to find the problem. </a:t>
            </a:r>
          </a:p>
          <a:p>
            <a:endParaRPr lang="en-US" dirty="0"/>
          </a:p>
          <a:p>
            <a:r>
              <a:rPr lang="en-US" dirty="0"/>
              <a:t>What is a problem?</a:t>
            </a:r>
          </a:p>
          <a:p>
            <a:r>
              <a:rPr lang="en-GB" sz="1600" dirty="0"/>
              <a:t>A problem is defined as a situation in which there is a difference between how you perceive the situation and how you believe it should be.</a:t>
            </a:r>
          </a:p>
          <a:p>
            <a:endParaRPr lang="en-GB" sz="1600" dirty="0"/>
          </a:p>
          <a:p>
            <a:r>
              <a:rPr lang="en-GB" sz="1600" dirty="0"/>
              <a:t>And how do we solve a problem? </a:t>
            </a:r>
          </a:p>
          <a:p>
            <a:r>
              <a:rPr lang="en-GB" sz="1600" dirty="0"/>
              <a:t>By taking corrective actions to meet the objective. However, problems that are more complex require lengthy deliberation. </a:t>
            </a:r>
          </a:p>
          <a:p>
            <a:endParaRPr lang="en-GB" sz="1600" dirty="0"/>
          </a:p>
        </p:txBody>
      </p:sp>
      <p:pic>
        <p:nvPicPr>
          <p:cNvPr id="11" name="Picture Placeholder 10" descr="boy looking at map on the wall">
            <a:extLst>
              <a:ext uri="{FF2B5EF4-FFF2-40B4-BE49-F238E27FC236}">
                <a16:creationId xmlns:a16="http://schemas.microsoft.com/office/drawing/2014/main" id="{759DD474-D676-41A6-A2FB-30B2078418A8}"/>
              </a:ext>
            </a:extLst>
          </p:cNvPr>
          <p:cNvPicPr>
            <a:picLocks noGrp="1" noChangeAspect="1"/>
          </p:cNvPicPr>
          <p:nvPr>
            <p:ph type="pic" sz="quarter" idx="13"/>
          </p:nvPr>
        </p:nvPicPr>
        <p:blipFill rotWithShape="1">
          <a:blip r:embed="rId2"/>
          <a:srcRect t="72" b="72"/>
          <a:stretch/>
        </p:blipFill>
        <p:spPr/>
      </p:pic>
      <p:sp>
        <p:nvSpPr>
          <p:cNvPr id="14" name="Date Placeholder 13">
            <a:extLst>
              <a:ext uri="{FF2B5EF4-FFF2-40B4-BE49-F238E27FC236}">
                <a16:creationId xmlns:a16="http://schemas.microsoft.com/office/drawing/2014/main" id="{A01CAB10-68AF-4904-BD59-D332B297A10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9/3/20XX</a:t>
            </a:r>
          </a:p>
        </p:txBody>
      </p:sp>
      <p:sp>
        <p:nvSpPr>
          <p:cNvPr id="15" name="Footer Placeholder 14">
            <a:extLst>
              <a:ext uri="{FF2B5EF4-FFF2-40B4-BE49-F238E27FC236}">
                <a16:creationId xmlns:a16="http://schemas.microsoft.com/office/drawing/2014/main" id="{96B342A5-1683-4650-BB07-B98D8B23C1F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Presentation Title</a:t>
            </a: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9" name="Picture Placeholder 8">
            <a:extLst>
              <a:ext uri="{FF2B5EF4-FFF2-40B4-BE49-F238E27FC236}">
                <a16:creationId xmlns:a16="http://schemas.microsoft.com/office/drawing/2014/main" id="{4933F4E7-50C2-BB74-7DC4-017719F35287}"/>
              </a:ext>
            </a:extLst>
          </p:cNvPr>
          <p:cNvPicPr>
            <a:picLocks noGrp="1" noChangeAspect="1"/>
          </p:cNvPicPr>
          <p:nvPr>
            <p:ph type="pic" sz="quarter" idx="14"/>
          </p:nvPr>
        </p:nvPicPr>
        <p:blipFill>
          <a:blip r:embed="rId3"/>
          <a:srcRect l="16667" r="16667"/>
          <a:stretch>
            <a:fillRect/>
          </a:stretch>
        </p:blipFill>
        <p:spPr>
          <a:xfrm>
            <a:off x="8681884" y="2816935"/>
            <a:ext cx="2859555" cy="2859555"/>
          </a:xfrm>
          <a:prstGeom prst="rect">
            <a:avLst/>
          </a:prstGeom>
        </p:spPr>
      </p:pic>
    </p:spTree>
    <p:extLst>
      <p:ext uri="{BB962C8B-B14F-4D97-AF65-F5344CB8AC3E}">
        <p14:creationId xmlns:p14="http://schemas.microsoft.com/office/powerpoint/2010/main" val="1002193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6624E-1256-4074-A302-8EFDA23D77BF}"/>
              </a:ext>
            </a:extLst>
          </p:cNvPr>
          <p:cNvSpPr>
            <a:spLocks noGrp="1"/>
          </p:cNvSpPr>
          <p:nvPr>
            <p:ph type="title"/>
          </p:nvPr>
        </p:nvSpPr>
        <p:spPr>
          <a:xfrm>
            <a:off x="2062098" y="365125"/>
            <a:ext cx="3198812" cy="1325563"/>
          </a:xfrm>
        </p:spPr>
        <p:txBody>
          <a:bodyPr/>
          <a:lstStyle/>
          <a:p>
            <a:r>
              <a:rPr lang="en-US" dirty="0"/>
              <a:t>Background</a:t>
            </a:r>
          </a:p>
        </p:txBody>
      </p:sp>
      <p:sp>
        <p:nvSpPr>
          <p:cNvPr id="4" name="Content Placeholder 3">
            <a:extLst>
              <a:ext uri="{FF2B5EF4-FFF2-40B4-BE49-F238E27FC236}">
                <a16:creationId xmlns:a16="http://schemas.microsoft.com/office/drawing/2014/main" id="{A84DACD0-2773-4975-A2FE-3BD5764E1F61}"/>
              </a:ext>
            </a:extLst>
          </p:cNvPr>
          <p:cNvSpPr>
            <a:spLocks noGrp="1"/>
          </p:cNvSpPr>
          <p:nvPr>
            <p:ph sz="half" idx="2"/>
          </p:nvPr>
        </p:nvSpPr>
        <p:spPr>
          <a:xfrm>
            <a:off x="2062098" y="1690688"/>
            <a:ext cx="5381756" cy="4332288"/>
          </a:xfrm>
        </p:spPr>
        <p:txBody>
          <a:bodyPr>
            <a:normAutofit/>
          </a:bodyPr>
          <a:lstStyle/>
          <a:p>
            <a:pPr marL="0" indent="0">
              <a:buNone/>
            </a:pPr>
            <a:endParaRPr lang="en-GB" dirty="0"/>
          </a:p>
          <a:p>
            <a:pPr marL="0" indent="0">
              <a:buNone/>
            </a:pPr>
            <a:r>
              <a:rPr lang="en-GB" dirty="0"/>
              <a:t>TM Lewin, a successful retail company founded in 1898 had grown to operate more than 150 stores worldwide. </a:t>
            </a:r>
          </a:p>
          <a:p>
            <a:pPr marL="0" indent="0">
              <a:buNone/>
            </a:pPr>
            <a:r>
              <a:rPr lang="en-GB" dirty="0"/>
              <a:t>However, they were succumbed to severe impact as a result of the pandemic. Which they had to oblige to the government lockdown restrictions by applying the work from home measures.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
        <p:nvSpPr>
          <p:cNvPr id="18" name="Date Placeholder 17">
            <a:extLst>
              <a:ext uri="{FF2B5EF4-FFF2-40B4-BE49-F238E27FC236}">
                <a16:creationId xmlns:a16="http://schemas.microsoft.com/office/drawing/2014/main" id="{93F1F6E8-FB29-489E-9497-38321677D832}"/>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9/3/20XX</a:t>
            </a:r>
          </a:p>
        </p:txBody>
      </p:sp>
      <p:sp>
        <p:nvSpPr>
          <p:cNvPr id="19" name="Footer Placeholder 18">
            <a:extLst>
              <a:ext uri="{FF2B5EF4-FFF2-40B4-BE49-F238E27FC236}">
                <a16:creationId xmlns:a16="http://schemas.microsoft.com/office/drawing/2014/main" id="{A86EFF1E-AB9A-40FE-A0CF-794B56E5276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Presentation Title</a:t>
            </a:r>
          </a:p>
        </p:txBody>
      </p:sp>
      <p:sp>
        <p:nvSpPr>
          <p:cNvPr id="20" name="Slide Number Placeholder 19">
            <a:extLst>
              <a:ext uri="{FF2B5EF4-FFF2-40B4-BE49-F238E27FC236}">
                <a16:creationId xmlns:a16="http://schemas.microsoft.com/office/drawing/2014/main" id="{013C53F7-A9FD-4503-9396-7A3FE9D0C69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3910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A8F2E10-EC97-F286-F43C-A65020FF49DF}"/>
              </a:ext>
            </a:extLst>
          </p:cNvPr>
          <p:cNvSpPr txBox="1"/>
          <p:nvPr/>
        </p:nvSpPr>
        <p:spPr>
          <a:xfrm>
            <a:off x="9666514" y="3461288"/>
            <a:ext cx="2146041" cy="646331"/>
          </a:xfrm>
          <a:prstGeom prst="rect">
            <a:avLst/>
          </a:prstGeom>
          <a:solidFill>
            <a:schemeClr val="tx2">
              <a:lumMod val="50000"/>
              <a:lumOff val="50000"/>
            </a:schemeClr>
          </a:solidFill>
        </p:spPr>
        <p:txBody>
          <a:bodyPr wrap="square" rtlCol="0">
            <a:spAutoFit/>
          </a:bodyPr>
          <a:lstStyle/>
          <a:p>
            <a:r>
              <a:rPr lang="en-GB" dirty="0"/>
              <a:t>DECLINING PROFITABILITY</a:t>
            </a:r>
          </a:p>
        </p:txBody>
      </p:sp>
      <p:sp>
        <p:nvSpPr>
          <p:cNvPr id="8" name="Arrow: Right 7">
            <a:extLst>
              <a:ext uri="{FF2B5EF4-FFF2-40B4-BE49-F238E27FC236}">
                <a16:creationId xmlns:a16="http://schemas.microsoft.com/office/drawing/2014/main" id="{9623A6AF-7CBE-A1FF-BA4A-1BF55C9AD8EE}"/>
              </a:ext>
            </a:extLst>
          </p:cNvPr>
          <p:cNvSpPr/>
          <p:nvPr/>
        </p:nvSpPr>
        <p:spPr>
          <a:xfrm>
            <a:off x="1147666" y="3784454"/>
            <a:ext cx="8332236" cy="6064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a:extLst>
              <a:ext uri="{FF2B5EF4-FFF2-40B4-BE49-F238E27FC236}">
                <a16:creationId xmlns:a16="http://schemas.microsoft.com/office/drawing/2014/main" id="{416CC5A4-9A67-1EA0-F8DE-E40D4272A76A}"/>
              </a:ext>
            </a:extLst>
          </p:cNvPr>
          <p:cNvCxnSpPr>
            <a:cxnSpLocks/>
          </p:cNvCxnSpPr>
          <p:nvPr/>
        </p:nvCxnSpPr>
        <p:spPr>
          <a:xfrm>
            <a:off x="3666931" y="2071396"/>
            <a:ext cx="1045028" cy="1713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E12F84F-1A73-F368-A563-AC7E4E7D3890}"/>
              </a:ext>
            </a:extLst>
          </p:cNvPr>
          <p:cNvCxnSpPr>
            <a:cxnSpLocks/>
          </p:cNvCxnSpPr>
          <p:nvPr/>
        </p:nvCxnSpPr>
        <p:spPr>
          <a:xfrm>
            <a:off x="7661989" y="1983644"/>
            <a:ext cx="1045028" cy="1713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F6F8D4DF-AAC7-1308-586A-5BC9BAC7F629}"/>
              </a:ext>
            </a:extLst>
          </p:cNvPr>
          <p:cNvCxnSpPr>
            <a:cxnSpLocks/>
          </p:cNvCxnSpPr>
          <p:nvPr/>
        </p:nvCxnSpPr>
        <p:spPr>
          <a:xfrm flipV="1">
            <a:off x="7652657" y="3963621"/>
            <a:ext cx="1054360" cy="21040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BDB3F8D9-99BA-0E2B-F223-172C7FA019AF}"/>
              </a:ext>
            </a:extLst>
          </p:cNvPr>
          <p:cNvSpPr txBox="1"/>
          <p:nvPr/>
        </p:nvSpPr>
        <p:spPr>
          <a:xfrm>
            <a:off x="1268963" y="438539"/>
            <a:ext cx="6540759" cy="738664"/>
          </a:xfrm>
          <a:prstGeom prst="rect">
            <a:avLst/>
          </a:prstGeom>
          <a:noFill/>
        </p:spPr>
        <p:txBody>
          <a:bodyPr wrap="square" rtlCol="0">
            <a:spAutoFit/>
          </a:bodyPr>
          <a:lstStyle/>
          <a:p>
            <a:r>
              <a:rPr lang="en-GB" sz="2400" b="1" dirty="0"/>
              <a:t>IDENTIFIYING THE PROBLEMS</a:t>
            </a:r>
          </a:p>
          <a:p>
            <a:r>
              <a:rPr lang="en-GB" dirty="0"/>
              <a:t>Using the Fishbone diagram.</a:t>
            </a:r>
          </a:p>
        </p:txBody>
      </p:sp>
      <p:sp>
        <p:nvSpPr>
          <p:cNvPr id="25" name="TextBox 24">
            <a:extLst>
              <a:ext uri="{FF2B5EF4-FFF2-40B4-BE49-F238E27FC236}">
                <a16:creationId xmlns:a16="http://schemas.microsoft.com/office/drawing/2014/main" id="{9E4671C7-60D5-0F82-0668-9F6BBE2733E8}"/>
              </a:ext>
            </a:extLst>
          </p:cNvPr>
          <p:cNvSpPr txBox="1"/>
          <p:nvPr/>
        </p:nvSpPr>
        <p:spPr>
          <a:xfrm>
            <a:off x="1606421" y="1702064"/>
            <a:ext cx="2704321" cy="369332"/>
          </a:xfrm>
          <a:prstGeom prst="rect">
            <a:avLst/>
          </a:prstGeom>
          <a:noFill/>
        </p:spPr>
        <p:txBody>
          <a:bodyPr wrap="square" rtlCol="0">
            <a:spAutoFit/>
          </a:bodyPr>
          <a:lstStyle/>
          <a:p>
            <a:r>
              <a:rPr lang="en-GB" b="1" dirty="0"/>
              <a:t>Decline in purchases</a:t>
            </a:r>
          </a:p>
        </p:txBody>
      </p:sp>
      <p:sp>
        <p:nvSpPr>
          <p:cNvPr id="26" name="TextBox 25">
            <a:extLst>
              <a:ext uri="{FF2B5EF4-FFF2-40B4-BE49-F238E27FC236}">
                <a16:creationId xmlns:a16="http://schemas.microsoft.com/office/drawing/2014/main" id="{1B0CD1BB-9785-304D-7FCC-7823515C61F8}"/>
              </a:ext>
            </a:extLst>
          </p:cNvPr>
          <p:cNvSpPr txBox="1"/>
          <p:nvPr/>
        </p:nvSpPr>
        <p:spPr>
          <a:xfrm>
            <a:off x="6214187" y="1664400"/>
            <a:ext cx="3191070" cy="369332"/>
          </a:xfrm>
          <a:prstGeom prst="rect">
            <a:avLst/>
          </a:prstGeom>
          <a:noFill/>
        </p:spPr>
        <p:txBody>
          <a:bodyPr wrap="square" rtlCol="0">
            <a:spAutoFit/>
          </a:bodyPr>
          <a:lstStyle/>
          <a:p>
            <a:r>
              <a:rPr lang="en-GB" b="1" dirty="0"/>
              <a:t>Working from home</a:t>
            </a:r>
          </a:p>
        </p:txBody>
      </p:sp>
      <p:sp>
        <p:nvSpPr>
          <p:cNvPr id="27" name="TextBox 26">
            <a:extLst>
              <a:ext uri="{FF2B5EF4-FFF2-40B4-BE49-F238E27FC236}">
                <a16:creationId xmlns:a16="http://schemas.microsoft.com/office/drawing/2014/main" id="{F0908785-6583-84CC-D69E-AD333B3C7391}"/>
              </a:ext>
            </a:extLst>
          </p:cNvPr>
          <p:cNvSpPr txBox="1"/>
          <p:nvPr/>
        </p:nvSpPr>
        <p:spPr>
          <a:xfrm>
            <a:off x="6997959" y="6050129"/>
            <a:ext cx="3237722" cy="369332"/>
          </a:xfrm>
          <a:prstGeom prst="rect">
            <a:avLst/>
          </a:prstGeom>
          <a:noFill/>
        </p:spPr>
        <p:txBody>
          <a:bodyPr wrap="square" rtlCol="0">
            <a:spAutoFit/>
          </a:bodyPr>
          <a:lstStyle/>
          <a:p>
            <a:r>
              <a:rPr lang="en-GB" b="1" dirty="0"/>
              <a:t>Cost of living rise </a:t>
            </a:r>
          </a:p>
        </p:txBody>
      </p:sp>
      <p:cxnSp>
        <p:nvCxnSpPr>
          <p:cNvPr id="31" name="Straight Arrow Connector 30">
            <a:extLst>
              <a:ext uri="{FF2B5EF4-FFF2-40B4-BE49-F238E27FC236}">
                <a16:creationId xmlns:a16="http://schemas.microsoft.com/office/drawing/2014/main" id="{4D830BA2-155A-9F7F-7188-56A8531E1BEA}"/>
              </a:ext>
            </a:extLst>
          </p:cNvPr>
          <p:cNvCxnSpPr>
            <a:cxnSpLocks/>
          </p:cNvCxnSpPr>
          <p:nvPr/>
        </p:nvCxnSpPr>
        <p:spPr>
          <a:xfrm flipV="1">
            <a:off x="2747087" y="3952402"/>
            <a:ext cx="1073020" cy="17933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9C8ACE1E-AE85-9E4A-3631-EDE5BC83D417}"/>
              </a:ext>
            </a:extLst>
          </p:cNvPr>
          <p:cNvSpPr txBox="1"/>
          <p:nvPr/>
        </p:nvSpPr>
        <p:spPr>
          <a:xfrm>
            <a:off x="1094401" y="5765432"/>
            <a:ext cx="3094654" cy="369332"/>
          </a:xfrm>
          <a:prstGeom prst="rect">
            <a:avLst/>
          </a:prstGeom>
          <a:noFill/>
        </p:spPr>
        <p:txBody>
          <a:bodyPr wrap="square" rtlCol="0">
            <a:spAutoFit/>
          </a:bodyPr>
          <a:lstStyle/>
          <a:p>
            <a:r>
              <a:rPr lang="en-GB" b="1" dirty="0"/>
              <a:t>Large event restrictions</a:t>
            </a:r>
          </a:p>
        </p:txBody>
      </p:sp>
      <p:cxnSp>
        <p:nvCxnSpPr>
          <p:cNvPr id="35" name="Straight Arrow Connector 34">
            <a:extLst>
              <a:ext uri="{FF2B5EF4-FFF2-40B4-BE49-F238E27FC236}">
                <a16:creationId xmlns:a16="http://schemas.microsoft.com/office/drawing/2014/main" id="{1474066C-9FE7-AF60-3394-4755C0A3639C}"/>
              </a:ext>
            </a:extLst>
          </p:cNvPr>
          <p:cNvCxnSpPr/>
          <p:nvPr/>
        </p:nvCxnSpPr>
        <p:spPr>
          <a:xfrm>
            <a:off x="2799184" y="2435290"/>
            <a:ext cx="979714" cy="0"/>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118BF517-5AA9-A935-A101-8AC7D89FA715}"/>
              </a:ext>
            </a:extLst>
          </p:cNvPr>
          <p:cNvCxnSpPr/>
          <p:nvPr/>
        </p:nvCxnSpPr>
        <p:spPr>
          <a:xfrm>
            <a:off x="2799184" y="2836506"/>
            <a:ext cx="1166326" cy="0"/>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E874A929-094F-ECA9-3C1B-3A50ABBE1C3F}"/>
              </a:ext>
            </a:extLst>
          </p:cNvPr>
          <p:cNvCxnSpPr/>
          <p:nvPr/>
        </p:nvCxnSpPr>
        <p:spPr>
          <a:xfrm>
            <a:off x="2799184" y="3321698"/>
            <a:ext cx="1576873" cy="0"/>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62D6A0B1-80B9-E11C-89B9-BB8290D48DC4}"/>
              </a:ext>
            </a:extLst>
          </p:cNvPr>
          <p:cNvCxnSpPr/>
          <p:nvPr/>
        </p:nvCxnSpPr>
        <p:spPr>
          <a:xfrm>
            <a:off x="6699380" y="2304661"/>
            <a:ext cx="1110342"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43" name="Straight Arrow Connector 42">
            <a:extLst>
              <a:ext uri="{FF2B5EF4-FFF2-40B4-BE49-F238E27FC236}">
                <a16:creationId xmlns:a16="http://schemas.microsoft.com/office/drawing/2014/main" id="{248CDDB7-6EBD-409E-4A57-A632304F8D5E}"/>
              </a:ext>
            </a:extLst>
          </p:cNvPr>
          <p:cNvCxnSpPr/>
          <p:nvPr/>
        </p:nvCxnSpPr>
        <p:spPr>
          <a:xfrm>
            <a:off x="6792686" y="2836506"/>
            <a:ext cx="1315616"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45" name="Straight Arrow Connector 44">
            <a:extLst>
              <a:ext uri="{FF2B5EF4-FFF2-40B4-BE49-F238E27FC236}">
                <a16:creationId xmlns:a16="http://schemas.microsoft.com/office/drawing/2014/main" id="{D8FDCD9A-8118-1159-C7B2-98BF84EEAD89}"/>
              </a:ext>
            </a:extLst>
          </p:cNvPr>
          <p:cNvCxnSpPr/>
          <p:nvPr/>
        </p:nvCxnSpPr>
        <p:spPr>
          <a:xfrm>
            <a:off x="6699380" y="3429000"/>
            <a:ext cx="1707502"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47" name="Straight Arrow Connector 46">
            <a:extLst>
              <a:ext uri="{FF2B5EF4-FFF2-40B4-BE49-F238E27FC236}">
                <a16:creationId xmlns:a16="http://schemas.microsoft.com/office/drawing/2014/main" id="{50C24B16-2AEF-8A50-A49A-5704FFBBB5D8}"/>
              </a:ext>
            </a:extLst>
          </p:cNvPr>
          <p:cNvCxnSpPr/>
          <p:nvPr/>
        </p:nvCxnSpPr>
        <p:spPr>
          <a:xfrm>
            <a:off x="2076062" y="4261507"/>
            <a:ext cx="1511558"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49" name="Straight Arrow Connector 48">
            <a:extLst>
              <a:ext uri="{FF2B5EF4-FFF2-40B4-BE49-F238E27FC236}">
                <a16:creationId xmlns:a16="http://schemas.microsoft.com/office/drawing/2014/main" id="{598C4279-6AF9-9402-DDC4-1848C647090A}"/>
              </a:ext>
            </a:extLst>
          </p:cNvPr>
          <p:cNvCxnSpPr/>
          <p:nvPr/>
        </p:nvCxnSpPr>
        <p:spPr>
          <a:xfrm>
            <a:off x="1827243" y="5057194"/>
            <a:ext cx="1296955" cy="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53" name="Straight Arrow Connector 52">
            <a:extLst>
              <a:ext uri="{FF2B5EF4-FFF2-40B4-BE49-F238E27FC236}">
                <a16:creationId xmlns:a16="http://schemas.microsoft.com/office/drawing/2014/main" id="{0EBD70EF-9053-AB2A-07B5-6FB3EFF1BC76}"/>
              </a:ext>
            </a:extLst>
          </p:cNvPr>
          <p:cNvCxnSpPr>
            <a:cxnSpLocks/>
          </p:cNvCxnSpPr>
          <p:nvPr/>
        </p:nvCxnSpPr>
        <p:spPr>
          <a:xfrm>
            <a:off x="7212563" y="4236098"/>
            <a:ext cx="1194319" cy="0"/>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440AAC93-5AF7-49DE-C3EF-26749BA4B98E}"/>
              </a:ext>
            </a:extLst>
          </p:cNvPr>
          <p:cNvCxnSpPr>
            <a:cxnSpLocks/>
          </p:cNvCxnSpPr>
          <p:nvPr/>
        </p:nvCxnSpPr>
        <p:spPr>
          <a:xfrm>
            <a:off x="7137918" y="4749282"/>
            <a:ext cx="1119674" cy="0"/>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04A13E80-89E5-EEEC-FE50-1F6131C12D42}"/>
              </a:ext>
            </a:extLst>
          </p:cNvPr>
          <p:cNvCxnSpPr/>
          <p:nvPr/>
        </p:nvCxnSpPr>
        <p:spPr>
          <a:xfrm>
            <a:off x="6923314" y="5337110"/>
            <a:ext cx="1082351" cy="0"/>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61" name="TextBox 60">
            <a:extLst>
              <a:ext uri="{FF2B5EF4-FFF2-40B4-BE49-F238E27FC236}">
                <a16:creationId xmlns:a16="http://schemas.microsoft.com/office/drawing/2014/main" id="{4D492A67-4557-DF72-C8E7-1D3A8EB1607B}"/>
              </a:ext>
            </a:extLst>
          </p:cNvPr>
          <p:cNvSpPr txBox="1"/>
          <p:nvPr/>
        </p:nvSpPr>
        <p:spPr>
          <a:xfrm>
            <a:off x="5156524" y="2137731"/>
            <a:ext cx="1838131" cy="307777"/>
          </a:xfrm>
          <a:prstGeom prst="rect">
            <a:avLst/>
          </a:prstGeom>
          <a:noFill/>
        </p:spPr>
        <p:txBody>
          <a:bodyPr wrap="square" rtlCol="0">
            <a:spAutoFit/>
          </a:bodyPr>
          <a:lstStyle/>
          <a:p>
            <a:r>
              <a:rPr lang="en-GB" sz="1400" dirty="0"/>
              <a:t>Low productivity</a:t>
            </a:r>
            <a:endParaRPr lang="en-GB" sz="1200" dirty="0"/>
          </a:p>
        </p:txBody>
      </p:sp>
      <p:sp>
        <p:nvSpPr>
          <p:cNvPr id="62" name="TextBox 61">
            <a:extLst>
              <a:ext uri="{FF2B5EF4-FFF2-40B4-BE49-F238E27FC236}">
                <a16:creationId xmlns:a16="http://schemas.microsoft.com/office/drawing/2014/main" id="{5339C487-FDC5-C315-1599-C98215C0E52A}"/>
              </a:ext>
            </a:extLst>
          </p:cNvPr>
          <p:cNvSpPr txBox="1"/>
          <p:nvPr/>
        </p:nvSpPr>
        <p:spPr>
          <a:xfrm>
            <a:off x="4942310" y="2680418"/>
            <a:ext cx="1959429" cy="307777"/>
          </a:xfrm>
          <a:prstGeom prst="rect">
            <a:avLst/>
          </a:prstGeom>
          <a:noFill/>
        </p:spPr>
        <p:txBody>
          <a:bodyPr wrap="square" rtlCol="0">
            <a:spAutoFit/>
          </a:bodyPr>
          <a:lstStyle/>
          <a:p>
            <a:r>
              <a:rPr lang="en-GB" sz="1400" dirty="0"/>
              <a:t>Poor communication</a:t>
            </a:r>
          </a:p>
        </p:txBody>
      </p:sp>
      <p:sp>
        <p:nvSpPr>
          <p:cNvPr id="63" name="TextBox 62">
            <a:extLst>
              <a:ext uri="{FF2B5EF4-FFF2-40B4-BE49-F238E27FC236}">
                <a16:creationId xmlns:a16="http://schemas.microsoft.com/office/drawing/2014/main" id="{FFBA5009-19BB-4ACE-A070-AAFB97F94E83}"/>
              </a:ext>
            </a:extLst>
          </p:cNvPr>
          <p:cNvSpPr txBox="1"/>
          <p:nvPr/>
        </p:nvSpPr>
        <p:spPr>
          <a:xfrm>
            <a:off x="5204927" y="3205956"/>
            <a:ext cx="1838131" cy="523220"/>
          </a:xfrm>
          <a:prstGeom prst="rect">
            <a:avLst/>
          </a:prstGeom>
          <a:noFill/>
        </p:spPr>
        <p:txBody>
          <a:bodyPr wrap="square" rtlCol="0">
            <a:spAutoFit/>
          </a:bodyPr>
          <a:lstStyle/>
          <a:p>
            <a:r>
              <a:rPr lang="en-GB" sz="1400" dirty="0"/>
              <a:t>Low customer service satisfaction</a:t>
            </a:r>
          </a:p>
        </p:txBody>
      </p:sp>
      <p:sp>
        <p:nvSpPr>
          <p:cNvPr id="67" name="TextBox 66">
            <a:extLst>
              <a:ext uri="{FF2B5EF4-FFF2-40B4-BE49-F238E27FC236}">
                <a16:creationId xmlns:a16="http://schemas.microsoft.com/office/drawing/2014/main" id="{251F5331-7893-AF07-25F9-C71490C7AD71}"/>
              </a:ext>
            </a:extLst>
          </p:cNvPr>
          <p:cNvSpPr txBox="1"/>
          <p:nvPr/>
        </p:nvSpPr>
        <p:spPr>
          <a:xfrm>
            <a:off x="5116284" y="4107619"/>
            <a:ext cx="2096279" cy="307777"/>
          </a:xfrm>
          <a:prstGeom prst="rect">
            <a:avLst/>
          </a:prstGeom>
          <a:noFill/>
        </p:spPr>
        <p:txBody>
          <a:bodyPr wrap="square" rtlCol="0">
            <a:spAutoFit/>
          </a:bodyPr>
          <a:lstStyle/>
          <a:p>
            <a:r>
              <a:rPr lang="en-GB" sz="1400" dirty="0"/>
              <a:t>Supply chain disruption </a:t>
            </a:r>
          </a:p>
        </p:txBody>
      </p:sp>
      <p:sp>
        <p:nvSpPr>
          <p:cNvPr id="68" name="TextBox 67">
            <a:extLst>
              <a:ext uri="{FF2B5EF4-FFF2-40B4-BE49-F238E27FC236}">
                <a16:creationId xmlns:a16="http://schemas.microsoft.com/office/drawing/2014/main" id="{82B9001A-11C0-E033-35AA-9BCC3B4FF153}"/>
              </a:ext>
            </a:extLst>
          </p:cNvPr>
          <p:cNvSpPr txBox="1"/>
          <p:nvPr/>
        </p:nvSpPr>
        <p:spPr>
          <a:xfrm>
            <a:off x="5019870" y="4637314"/>
            <a:ext cx="2096278" cy="307777"/>
          </a:xfrm>
          <a:prstGeom prst="rect">
            <a:avLst/>
          </a:prstGeom>
          <a:noFill/>
        </p:spPr>
        <p:txBody>
          <a:bodyPr wrap="square" rtlCol="0">
            <a:spAutoFit/>
          </a:bodyPr>
          <a:lstStyle/>
          <a:p>
            <a:r>
              <a:rPr lang="en-GB" sz="1400" dirty="0"/>
              <a:t>Inflation of retail prices </a:t>
            </a:r>
          </a:p>
        </p:txBody>
      </p:sp>
      <p:sp>
        <p:nvSpPr>
          <p:cNvPr id="69" name="TextBox 68">
            <a:extLst>
              <a:ext uri="{FF2B5EF4-FFF2-40B4-BE49-F238E27FC236}">
                <a16:creationId xmlns:a16="http://schemas.microsoft.com/office/drawing/2014/main" id="{144D07CC-6CE7-DD61-D2B9-0DB12CB57AC3}"/>
              </a:ext>
            </a:extLst>
          </p:cNvPr>
          <p:cNvSpPr txBox="1"/>
          <p:nvPr/>
        </p:nvSpPr>
        <p:spPr>
          <a:xfrm>
            <a:off x="5077507" y="5197375"/>
            <a:ext cx="1981004" cy="307777"/>
          </a:xfrm>
          <a:prstGeom prst="rect">
            <a:avLst/>
          </a:prstGeom>
          <a:noFill/>
        </p:spPr>
        <p:txBody>
          <a:bodyPr wrap="square" rtlCol="0">
            <a:spAutoFit/>
          </a:bodyPr>
          <a:lstStyle/>
          <a:p>
            <a:r>
              <a:rPr lang="en-GB" sz="1400" dirty="0"/>
              <a:t>Staff pay increase</a:t>
            </a:r>
          </a:p>
        </p:txBody>
      </p:sp>
      <p:sp>
        <p:nvSpPr>
          <p:cNvPr id="70" name="TextBox 69">
            <a:extLst>
              <a:ext uri="{FF2B5EF4-FFF2-40B4-BE49-F238E27FC236}">
                <a16:creationId xmlns:a16="http://schemas.microsoft.com/office/drawing/2014/main" id="{821C8AEB-F0C0-6861-F2A2-0B0B12EFDB1C}"/>
              </a:ext>
            </a:extLst>
          </p:cNvPr>
          <p:cNvSpPr txBox="1"/>
          <p:nvPr/>
        </p:nvSpPr>
        <p:spPr>
          <a:xfrm>
            <a:off x="8406882" y="306408"/>
            <a:ext cx="3657600" cy="1569660"/>
          </a:xfrm>
          <a:prstGeom prst="rect">
            <a:avLst/>
          </a:prstGeom>
          <a:noFill/>
        </p:spPr>
        <p:txBody>
          <a:bodyPr wrap="square" rtlCol="0">
            <a:spAutoFit/>
          </a:bodyPr>
          <a:lstStyle/>
          <a:p>
            <a:r>
              <a:rPr lang="en-GB" sz="1600" dirty="0"/>
              <a:t>This slide identifies the major challenge and factors that effect it. Using the fishbone method, I was able to address the possible causes as well as the root causes to the main issue, declining profit.</a:t>
            </a:r>
          </a:p>
        </p:txBody>
      </p:sp>
      <p:sp>
        <p:nvSpPr>
          <p:cNvPr id="73" name="TextBox 72">
            <a:extLst>
              <a:ext uri="{FF2B5EF4-FFF2-40B4-BE49-F238E27FC236}">
                <a16:creationId xmlns:a16="http://schemas.microsoft.com/office/drawing/2014/main" id="{A69D98AF-1512-3E32-A388-456192B77E38}"/>
              </a:ext>
            </a:extLst>
          </p:cNvPr>
          <p:cNvSpPr txBox="1"/>
          <p:nvPr/>
        </p:nvSpPr>
        <p:spPr>
          <a:xfrm>
            <a:off x="793104" y="4081991"/>
            <a:ext cx="1606420" cy="523220"/>
          </a:xfrm>
          <a:prstGeom prst="rect">
            <a:avLst/>
          </a:prstGeom>
          <a:noFill/>
        </p:spPr>
        <p:txBody>
          <a:bodyPr wrap="square" rtlCol="0">
            <a:spAutoFit/>
          </a:bodyPr>
          <a:lstStyle/>
          <a:p>
            <a:r>
              <a:rPr lang="en-GB" sz="1400" dirty="0"/>
              <a:t>Fall in formal wear purchasing</a:t>
            </a:r>
          </a:p>
        </p:txBody>
      </p:sp>
      <p:sp>
        <p:nvSpPr>
          <p:cNvPr id="74" name="TextBox 73">
            <a:extLst>
              <a:ext uri="{FF2B5EF4-FFF2-40B4-BE49-F238E27FC236}">
                <a16:creationId xmlns:a16="http://schemas.microsoft.com/office/drawing/2014/main" id="{5FB2FA25-10E8-AB8B-C7BF-E18BEBAB26AB}"/>
              </a:ext>
            </a:extLst>
          </p:cNvPr>
          <p:cNvSpPr txBox="1"/>
          <p:nvPr/>
        </p:nvSpPr>
        <p:spPr>
          <a:xfrm>
            <a:off x="570328" y="4949648"/>
            <a:ext cx="1385598" cy="307777"/>
          </a:xfrm>
          <a:prstGeom prst="rect">
            <a:avLst/>
          </a:prstGeom>
          <a:noFill/>
        </p:spPr>
        <p:txBody>
          <a:bodyPr wrap="square" rtlCol="0">
            <a:spAutoFit/>
          </a:bodyPr>
          <a:lstStyle/>
          <a:p>
            <a:r>
              <a:rPr lang="en-GB" sz="1400" dirty="0"/>
              <a:t>Less demand</a:t>
            </a:r>
          </a:p>
        </p:txBody>
      </p:sp>
      <p:sp>
        <p:nvSpPr>
          <p:cNvPr id="76" name="TextBox 75">
            <a:extLst>
              <a:ext uri="{FF2B5EF4-FFF2-40B4-BE49-F238E27FC236}">
                <a16:creationId xmlns:a16="http://schemas.microsoft.com/office/drawing/2014/main" id="{835C80A2-209D-2506-0878-E91EF4FDCB7C}"/>
              </a:ext>
            </a:extLst>
          </p:cNvPr>
          <p:cNvSpPr txBox="1"/>
          <p:nvPr/>
        </p:nvSpPr>
        <p:spPr>
          <a:xfrm>
            <a:off x="2054677" y="3049713"/>
            <a:ext cx="1675235" cy="523220"/>
          </a:xfrm>
          <a:prstGeom prst="rect">
            <a:avLst/>
          </a:prstGeom>
          <a:noFill/>
        </p:spPr>
        <p:txBody>
          <a:bodyPr wrap="square" rtlCol="0">
            <a:spAutoFit/>
          </a:bodyPr>
          <a:lstStyle/>
          <a:p>
            <a:r>
              <a:rPr lang="en-GB" sz="1400" dirty="0"/>
              <a:t>Low customer activity</a:t>
            </a:r>
          </a:p>
        </p:txBody>
      </p:sp>
      <p:sp>
        <p:nvSpPr>
          <p:cNvPr id="77" name="TextBox 76">
            <a:extLst>
              <a:ext uri="{FF2B5EF4-FFF2-40B4-BE49-F238E27FC236}">
                <a16:creationId xmlns:a16="http://schemas.microsoft.com/office/drawing/2014/main" id="{5E45CA00-B760-5366-5E81-D34ED3B47B9F}"/>
              </a:ext>
            </a:extLst>
          </p:cNvPr>
          <p:cNvSpPr txBox="1"/>
          <p:nvPr/>
        </p:nvSpPr>
        <p:spPr>
          <a:xfrm>
            <a:off x="1432440" y="2676373"/>
            <a:ext cx="1536057" cy="307777"/>
          </a:xfrm>
          <a:prstGeom prst="rect">
            <a:avLst/>
          </a:prstGeom>
          <a:noFill/>
        </p:spPr>
        <p:txBody>
          <a:bodyPr wrap="square" rtlCol="0">
            <a:spAutoFit/>
          </a:bodyPr>
          <a:lstStyle/>
          <a:p>
            <a:r>
              <a:rPr lang="en-GB" sz="1400" dirty="0"/>
              <a:t>Idle employees</a:t>
            </a:r>
          </a:p>
        </p:txBody>
      </p:sp>
      <p:sp>
        <p:nvSpPr>
          <p:cNvPr id="78" name="TextBox 77">
            <a:extLst>
              <a:ext uri="{FF2B5EF4-FFF2-40B4-BE49-F238E27FC236}">
                <a16:creationId xmlns:a16="http://schemas.microsoft.com/office/drawing/2014/main" id="{B12BDEBF-15DA-CBCF-E5F3-6EADFEEF9975}"/>
              </a:ext>
            </a:extLst>
          </p:cNvPr>
          <p:cNvSpPr txBox="1"/>
          <p:nvPr/>
        </p:nvSpPr>
        <p:spPr>
          <a:xfrm>
            <a:off x="755780" y="2257965"/>
            <a:ext cx="2081407" cy="307777"/>
          </a:xfrm>
          <a:prstGeom prst="rect">
            <a:avLst/>
          </a:prstGeom>
          <a:noFill/>
        </p:spPr>
        <p:txBody>
          <a:bodyPr wrap="square" rtlCol="0">
            <a:spAutoFit/>
          </a:bodyPr>
          <a:lstStyle/>
          <a:p>
            <a:r>
              <a:rPr lang="en-GB" sz="1400" dirty="0"/>
              <a:t>Overstocking of goods</a:t>
            </a:r>
          </a:p>
        </p:txBody>
      </p:sp>
    </p:spTree>
    <p:extLst>
      <p:ext uri="{BB962C8B-B14F-4D97-AF65-F5344CB8AC3E}">
        <p14:creationId xmlns:p14="http://schemas.microsoft.com/office/powerpoint/2010/main" val="1884944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0407C01-5224-9DE9-A207-20982DBFF194}"/>
              </a:ext>
            </a:extLst>
          </p:cNvPr>
          <p:cNvPicPr>
            <a:picLocks noChangeAspect="1"/>
          </p:cNvPicPr>
          <p:nvPr/>
        </p:nvPicPr>
        <p:blipFill>
          <a:blip r:embed="rId2"/>
          <a:stretch>
            <a:fillRect/>
          </a:stretch>
        </p:blipFill>
        <p:spPr>
          <a:xfrm>
            <a:off x="905069" y="0"/>
            <a:ext cx="10375641" cy="6858000"/>
          </a:xfrm>
          <a:prstGeom prst="rect">
            <a:avLst/>
          </a:prstGeom>
        </p:spPr>
      </p:pic>
      <p:sp>
        <p:nvSpPr>
          <p:cNvPr id="8" name="Title 7">
            <a:extLst>
              <a:ext uri="{FF2B5EF4-FFF2-40B4-BE49-F238E27FC236}">
                <a16:creationId xmlns:a16="http://schemas.microsoft.com/office/drawing/2014/main" id="{4E808D1D-FE92-499E-982B-315DCF987C64}"/>
              </a:ext>
            </a:extLst>
          </p:cNvPr>
          <p:cNvSpPr>
            <a:spLocks noGrp="1"/>
          </p:cNvSpPr>
          <p:nvPr>
            <p:ph type="title"/>
          </p:nvPr>
        </p:nvSpPr>
        <p:spPr>
          <a:xfrm>
            <a:off x="3818818" y="1877300"/>
            <a:ext cx="4551316" cy="3211071"/>
          </a:xfrm>
        </p:spPr>
        <p:txBody>
          <a:bodyPr/>
          <a:lstStyle/>
          <a:p>
            <a:br>
              <a:rPr lang="en-US" sz="1400" dirty="0"/>
            </a:br>
            <a:br>
              <a:rPr lang="en-US" sz="1400" dirty="0"/>
            </a:br>
            <a:br>
              <a:rPr lang="en-US" sz="1400" dirty="0"/>
            </a:br>
            <a:endParaRPr lang="en-US" dirty="0"/>
          </a:p>
        </p:txBody>
      </p:sp>
      <p:sp>
        <p:nvSpPr>
          <p:cNvPr id="9" name="Text Placeholder 8">
            <a:extLst>
              <a:ext uri="{FF2B5EF4-FFF2-40B4-BE49-F238E27FC236}">
                <a16:creationId xmlns:a16="http://schemas.microsoft.com/office/drawing/2014/main" id="{23EE02E7-DD32-447E-A951-9BFA2CED01F5}"/>
              </a:ext>
            </a:extLst>
          </p:cNvPr>
          <p:cNvSpPr>
            <a:spLocks noGrp="1"/>
          </p:cNvSpPr>
          <p:nvPr>
            <p:ph type="body" idx="1"/>
          </p:nvPr>
        </p:nvSpPr>
        <p:spPr>
          <a:xfrm>
            <a:off x="4607726" y="4290585"/>
            <a:ext cx="3164570" cy="365126"/>
          </a:xfrm>
        </p:spPr>
        <p:txBody>
          <a:bodyPr>
            <a:normAutofit fontScale="92500" lnSpcReduction="10000"/>
          </a:bodyPr>
          <a:lstStyle/>
          <a:p>
            <a:r>
              <a:rPr lang="en-US" dirty="0"/>
              <a:t>Think Business</a:t>
            </a:r>
          </a:p>
          <a:p>
            <a:endParaRPr lang="en-US" dirty="0"/>
          </a:p>
        </p:txBody>
      </p:sp>
      <p:sp>
        <p:nvSpPr>
          <p:cNvPr id="17" name="Date Placeholder 16">
            <a:extLst>
              <a:ext uri="{FF2B5EF4-FFF2-40B4-BE49-F238E27FC236}">
                <a16:creationId xmlns:a16="http://schemas.microsoft.com/office/drawing/2014/main" id="{629F4044-902D-4034-8E90-44E0F885EEBD}"/>
              </a:ext>
            </a:extLst>
          </p:cNvPr>
          <p:cNvSpPr>
            <a:spLocks noGrp="1"/>
          </p:cNvSpPr>
          <p:nvPr>
            <p:ph type="dt" sz="half" idx="11"/>
          </p:nvPr>
        </p:nvSpPr>
        <p:spPr/>
        <p:txBody>
          <a:bodyPr/>
          <a:lstStyle/>
          <a:p>
            <a:pPr>
              <a:defRPr/>
            </a:pPr>
            <a:r>
              <a:rPr lang="en-US" dirty="0">
                <a:latin typeface="Calibri" panose="020F0502020204030204"/>
              </a:rPr>
              <a:t>9/3/20XX</a:t>
            </a:r>
          </a:p>
        </p:txBody>
      </p:sp>
      <p:sp>
        <p:nvSpPr>
          <p:cNvPr id="18" name="Footer Placeholder 17">
            <a:extLst>
              <a:ext uri="{FF2B5EF4-FFF2-40B4-BE49-F238E27FC236}">
                <a16:creationId xmlns:a16="http://schemas.microsoft.com/office/drawing/2014/main" id="{439BF4B2-6931-43C1-8924-3E02FA60CF60}"/>
              </a:ext>
            </a:extLst>
          </p:cNvPr>
          <p:cNvSpPr>
            <a:spLocks noGrp="1"/>
          </p:cNvSpPr>
          <p:nvPr>
            <p:ph type="ftr" sz="quarter" idx="12"/>
          </p:nvPr>
        </p:nvSpPr>
        <p:spPr/>
        <p:txBody>
          <a:bodyPr/>
          <a:lstStyle/>
          <a:p>
            <a:pPr>
              <a:defRPr/>
            </a:pPr>
            <a:r>
              <a:rPr lang="en-US" dirty="0">
                <a:latin typeface="Calibri" panose="020F0502020204030204"/>
              </a:rPr>
              <a:t>Presentation Title</a:t>
            </a:r>
          </a:p>
        </p:txBody>
      </p:sp>
      <p:sp>
        <p:nvSpPr>
          <p:cNvPr id="19" name="Slide Number Placeholder 18">
            <a:extLst>
              <a:ext uri="{FF2B5EF4-FFF2-40B4-BE49-F238E27FC236}">
                <a16:creationId xmlns:a16="http://schemas.microsoft.com/office/drawing/2014/main" id="{7728248D-4FCB-429D-AC4B-09580B545802}"/>
              </a:ext>
            </a:extLst>
          </p:cNvPr>
          <p:cNvSpPr>
            <a:spLocks noGrp="1"/>
          </p:cNvSpPr>
          <p:nvPr>
            <p:ph type="sldNum" sz="quarter" idx="13"/>
          </p:nvPr>
        </p:nvSpPr>
        <p:spPr/>
        <p:txBody>
          <a:bodyPr/>
          <a:lstStyle/>
          <a:p>
            <a:pPr>
              <a:defRPr/>
            </a:pPr>
            <a:fld id="{D76B855D-E9CC-4FF8-AD85-6CDC7B89A0DE}" type="slidenum">
              <a:rPr lang="en-US" smtClean="0">
                <a:latin typeface="Calibri" panose="020F0502020204030204"/>
              </a:rPr>
              <a:pPr>
                <a:defRPr/>
              </a:pPr>
              <a:t>6</a:t>
            </a:fld>
            <a:endParaRPr lang="en-US" dirty="0">
              <a:latin typeface="Calibri" panose="020F0502020204030204"/>
            </a:endParaRPr>
          </a:p>
        </p:txBody>
      </p:sp>
      <p:sp>
        <p:nvSpPr>
          <p:cNvPr id="15" name="TextBox 14">
            <a:extLst>
              <a:ext uri="{FF2B5EF4-FFF2-40B4-BE49-F238E27FC236}">
                <a16:creationId xmlns:a16="http://schemas.microsoft.com/office/drawing/2014/main" id="{110F365E-E5F3-8DA9-8373-17CF7BF46278}"/>
              </a:ext>
            </a:extLst>
          </p:cNvPr>
          <p:cNvSpPr txBox="1"/>
          <p:nvPr/>
        </p:nvSpPr>
        <p:spPr>
          <a:xfrm>
            <a:off x="4146967" y="2071652"/>
            <a:ext cx="4114800" cy="2062103"/>
          </a:xfrm>
          <a:prstGeom prst="rect">
            <a:avLst/>
          </a:prstGeom>
          <a:noFill/>
        </p:spPr>
        <p:txBody>
          <a:bodyPr wrap="square" rtlCol="0">
            <a:spAutoFit/>
          </a:bodyPr>
          <a:lstStyle/>
          <a:p>
            <a:pPr algn="ctr"/>
            <a:r>
              <a:rPr lang="en-GB" sz="1600" i="1" dirty="0">
                <a:latin typeface="+mj-lt"/>
              </a:rPr>
              <a:t>“This is a way of looking at a business from an external perspective and allows you to consider the key influences and the implications. Done properly, a PESTLE analysis can test your business’s sensitivities to the business environment. A PESTLE is probably the most used ‘macro-economic’ analysis tools in</a:t>
            </a:r>
            <a:br>
              <a:rPr lang="en-GB" sz="1600" i="1" dirty="0">
                <a:latin typeface="+mj-lt"/>
              </a:rPr>
            </a:br>
            <a:r>
              <a:rPr lang="en-GB" sz="1600" i="1" dirty="0">
                <a:latin typeface="+mj-lt"/>
              </a:rPr>
              <a:t>business”</a:t>
            </a:r>
          </a:p>
        </p:txBody>
      </p:sp>
      <p:sp>
        <p:nvSpPr>
          <p:cNvPr id="20" name="TextBox 19">
            <a:extLst>
              <a:ext uri="{FF2B5EF4-FFF2-40B4-BE49-F238E27FC236}">
                <a16:creationId xmlns:a16="http://schemas.microsoft.com/office/drawing/2014/main" id="{A8BE8C1E-423A-5FBC-EA72-793DCB822FA2}"/>
              </a:ext>
            </a:extLst>
          </p:cNvPr>
          <p:cNvSpPr txBox="1"/>
          <p:nvPr/>
        </p:nvSpPr>
        <p:spPr>
          <a:xfrm>
            <a:off x="1026367" y="214604"/>
            <a:ext cx="3387013" cy="584775"/>
          </a:xfrm>
          <a:prstGeom prst="rect">
            <a:avLst/>
          </a:prstGeom>
          <a:noFill/>
        </p:spPr>
        <p:txBody>
          <a:bodyPr wrap="square" rtlCol="0">
            <a:spAutoFit/>
          </a:bodyPr>
          <a:lstStyle/>
          <a:p>
            <a:r>
              <a:rPr lang="en-GB" sz="3200" i="1" dirty="0">
                <a:latin typeface="+mj-lt"/>
              </a:rPr>
              <a:t>WHAT IS PESTLE?</a:t>
            </a:r>
          </a:p>
        </p:txBody>
      </p:sp>
    </p:spTree>
    <p:extLst>
      <p:ext uri="{BB962C8B-B14F-4D97-AF65-F5344CB8AC3E}">
        <p14:creationId xmlns:p14="http://schemas.microsoft.com/office/powerpoint/2010/main" val="1026132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6DAA-1ACF-4343-A637-D55C4A5DE05B}"/>
              </a:ext>
            </a:extLst>
          </p:cNvPr>
          <p:cNvSpPr>
            <a:spLocks noGrp="1"/>
          </p:cNvSpPr>
          <p:nvPr>
            <p:ph type="title"/>
          </p:nvPr>
        </p:nvSpPr>
        <p:spPr>
          <a:xfrm>
            <a:off x="1194318" y="-154856"/>
            <a:ext cx="5840963" cy="1413131"/>
          </a:xfrm>
        </p:spPr>
        <p:txBody>
          <a:bodyPr>
            <a:normAutofit/>
          </a:bodyPr>
          <a:lstStyle/>
          <a:p>
            <a:r>
              <a:rPr lang="en-US" sz="4000" dirty="0"/>
              <a:t>EVALUATION</a:t>
            </a:r>
            <a:br>
              <a:rPr lang="en-US" sz="4000" dirty="0"/>
            </a:br>
            <a:r>
              <a:rPr lang="en-US" sz="1400" dirty="0"/>
              <a:t>This slide demonstrates the evaluation of the macro environmental factors using PESTLE</a:t>
            </a:r>
            <a:endParaRPr lang="en-US" sz="4000" dirty="0"/>
          </a:p>
        </p:txBody>
      </p:sp>
      <p:graphicFrame>
        <p:nvGraphicFramePr>
          <p:cNvPr id="4" name="Content Placeholder 4" descr="timeline SmartArt graphic&#10;">
            <a:extLst>
              <a:ext uri="{FF2B5EF4-FFF2-40B4-BE49-F238E27FC236}">
                <a16:creationId xmlns:a16="http://schemas.microsoft.com/office/drawing/2014/main" id="{E246B7D8-C843-490A-A5BB-04DFA74A3D8D}"/>
              </a:ext>
            </a:extLst>
          </p:cNvPr>
          <p:cNvGraphicFramePr>
            <a:graphicFrameLocks noGrp="1"/>
          </p:cNvGraphicFramePr>
          <p:nvPr>
            <p:ph idx="1"/>
            <p:extLst>
              <p:ext uri="{D42A27DB-BD31-4B8C-83A1-F6EECF244321}">
                <p14:modId xmlns:p14="http://schemas.microsoft.com/office/powerpoint/2010/main" val="3923598398"/>
              </p:ext>
            </p:extLst>
          </p:nvPr>
        </p:nvGraphicFramePr>
        <p:xfrm>
          <a:off x="-3110" y="-124634"/>
          <a:ext cx="12195110" cy="83116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Date Placeholder 4">
            <a:extLst>
              <a:ext uri="{FF2B5EF4-FFF2-40B4-BE49-F238E27FC236}">
                <a16:creationId xmlns:a16="http://schemas.microsoft.com/office/drawing/2014/main" id="{3AD06355-A3C6-4680-9456-99EB4CD43474}"/>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9/3/20XX</a:t>
            </a:r>
          </a:p>
        </p:txBody>
      </p:sp>
      <p:sp>
        <p:nvSpPr>
          <p:cNvPr id="6" name="Footer Placeholder 5">
            <a:extLst>
              <a:ext uri="{FF2B5EF4-FFF2-40B4-BE49-F238E27FC236}">
                <a16:creationId xmlns:a16="http://schemas.microsoft.com/office/drawing/2014/main" id="{31E614C4-AF93-47E4-AAAE-E508A893E74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Presentation Title</a:t>
            </a:r>
          </a:p>
        </p:txBody>
      </p:sp>
      <p:sp>
        <p:nvSpPr>
          <p:cNvPr id="7" name="Slide Number Placeholder 6">
            <a:extLst>
              <a:ext uri="{FF2B5EF4-FFF2-40B4-BE49-F238E27FC236}">
                <a16:creationId xmlns:a16="http://schemas.microsoft.com/office/drawing/2014/main" id="{AB8B6466-CC56-4078-BB0C-7A0D5CB3F0F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DED15202-C5DF-B359-F0A0-322A1766722D}"/>
              </a:ext>
            </a:extLst>
          </p:cNvPr>
          <p:cNvSpPr txBox="1"/>
          <p:nvPr/>
        </p:nvSpPr>
        <p:spPr>
          <a:xfrm>
            <a:off x="61426" y="1574646"/>
            <a:ext cx="2007636" cy="3508653"/>
          </a:xfrm>
          <a:prstGeom prst="rect">
            <a:avLst/>
          </a:prstGeom>
          <a:noFill/>
        </p:spPr>
        <p:txBody>
          <a:bodyPr wrap="square" rtlCol="0">
            <a:spAutoFit/>
          </a:bodyPr>
          <a:lstStyle/>
          <a:p>
            <a:endParaRPr lang="en-GB" sz="1400" dirty="0"/>
          </a:p>
          <a:p>
            <a:r>
              <a:rPr lang="en-GB" sz="1300" dirty="0"/>
              <a:t>Political factors play a big role. Due to the enforcement of lockdown restrictions, companies such as TM Lewin who are partially a brick and mortar company, are pushed to make the choice of reassigning  their staff to work from home. Having operated 150 stores, this change has heavily impacted their customer activity and productivity. </a:t>
            </a:r>
          </a:p>
        </p:txBody>
      </p:sp>
      <p:sp>
        <p:nvSpPr>
          <p:cNvPr id="10" name="TextBox 9">
            <a:extLst>
              <a:ext uri="{FF2B5EF4-FFF2-40B4-BE49-F238E27FC236}">
                <a16:creationId xmlns:a16="http://schemas.microsoft.com/office/drawing/2014/main" id="{28B51D0E-7AFB-4775-4A14-3E62641E9F27}"/>
              </a:ext>
            </a:extLst>
          </p:cNvPr>
          <p:cNvSpPr txBox="1"/>
          <p:nvPr/>
        </p:nvSpPr>
        <p:spPr>
          <a:xfrm>
            <a:off x="2265782" y="1584392"/>
            <a:ext cx="2631233" cy="4893647"/>
          </a:xfrm>
          <a:prstGeom prst="rect">
            <a:avLst/>
          </a:prstGeom>
          <a:noFill/>
        </p:spPr>
        <p:txBody>
          <a:bodyPr wrap="square" rtlCol="0">
            <a:spAutoFit/>
          </a:bodyPr>
          <a:lstStyle/>
          <a:p>
            <a:r>
              <a:rPr lang="en-GB" sz="1300" dirty="0"/>
              <a:t>Consumer buying decisions are significantly impacted by the cost of living affecting customer spending, due to the rise of retail prices which inevitably will cause reduction of profit for TM Lewin. Not only because they aren’t reaching optimal sales, but also because of overstocking. Being in an unpredictable environment as this, we may assume consumer demand to be low, yes, but there is the possibility of it increasing during particular times of the year e.g. Valentines. Due to being a retail company, consumers may seek formal wear for an indoor celebration. This will cause Inflation and delay with supply chains, making it more expensive to stock product, thereby reducing the profit. </a:t>
            </a:r>
          </a:p>
        </p:txBody>
      </p:sp>
      <p:sp>
        <p:nvSpPr>
          <p:cNvPr id="11" name="TextBox 10">
            <a:extLst>
              <a:ext uri="{FF2B5EF4-FFF2-40B4-BE49-F238E27FC236}">
                <a16:creationId xmlns:a16="http://schemas.microsoft.com/office/drawing/2014/main" id="{5D8A924B-2E3B-4EF6-6219-6DC37CBC2E79}"/>
              </a:ext>
            </a:extLst>
          </p:cNvPr>
          <p:cNvSpPr txBox="1"/>
          <p:nvPr/>
        </p:nvSpPr>
        <p:spPr>
          <a:xfrm>
            <a:off x="5320002" y="1645182"/>
            <a:ext cx="2867611" cy="4324261"/>
          </a:xfrm>
          <a:prstGeom prst="rect">
            <a:avLst/>
          </a:prstGeom>
          <a:noFill/>
        </p:spPr>
        <p:txBody>
          <a:bodyPr wrap="square" rtlCol="0">
            <a:spAutoFit/>
          </a:bodyPr>
          <a:lstStyle/>
          <a:p>
            <a:r>
              <a:rPr lang="en-GB" sz="1250" dirty="0"/>
              <a:t>TM Lewin are set to face challenges as a result of reassigning their employees to work from home. Challenges such as technological complications due to staff not being IT literate, lack of employee motivation and low customer satisfaction rate. Due to the sudden lock down restrictions, companies have had to train their staff online on a new structure of business. TM Lewin, has 50 employees and training such number of staff in a short space of time, requires thorough planning. Planning that companies such as TM Lewin may not have had adequate time to make. Leading to staff not knowing basic and correct information when advising customers. Subsequently leading to customer frustration, and a decline in purchasing. </a:t>
            </a:r>
          </a:p>
        </p:txBody>
      </p:sp>
      <p:sp>
        <p:nvSpPr>
          <p:cNvPr id="13" name="TextBox 12">
            <a:extLst>
              <a:ext uri="{FF2B5EF4-FFF2-40B4-BE49-F238E27FC236}">
                <a16:creationId xmlns:a16="http://schemas.microsoft.com/office/drawing/2014/main" id="{F30F1131-D626-E9C2-3466-1D3775E52307}"/>
              </a:ext>
            </a:extLst>
          </p:cNvPr>
          <p:cNvSpPr txBox="1"/>
          <p:nvPr/>
        </p:nvSpPr>
        <p:spPr>
          <a:xfrm>
            <a:off x="8581053" y="590234"/>
            <a:ext cx="3610947" cy="6494085"/>
          </a:xfrm>
          <a:prstGeom prst="rect">
            <a:avLst/>
          </a:prstGeom>
          <a:noFill/>
        </p:spPr>
        <p:txBody>
          <a:bodyPr wrap="square" rtlCol="0">
            <a:spAutoFit/>
          </a:bodyPr>
          <a:lstStyle/>
          <a:p>
            <a:r>
              <a:rPr lang="en-GB" sz="1300" dirty="0"/>
              <a:t>Certain industries, for example retail, heavily depend on different demographic and socio-cultural factors.  As a company that sells formal wear, we can argue that the demographic which TM Lewin targets are more older and mature, however being a well known British brand, I may argue that it also targets the younger demographic, due to the vast British culture. One of the UK’s most popular events, includes prom. An end of high school event, organised by schools in the UK, once a year as a formal congratulatory party for those in their final year of secondary school. It is a recognised British tradition and as such, requires students to be in their best and formal dressing. This is a great example of TM Lewin’s inclusion of the younger demographic. However, due to the pandemic, a lot of social events requiring large groups of people were restricted. This change to social behaviours majorly affected TM Lewin's ability to sale into the large events cliche in ANY demographic which is their biggest profit.</a:t>
            </a:r>
          </a:p>
          <a:p>
            <a:r>
              <a:rPr lang="en-GB" sz="1300" dirty="0"/>
              <a:t>This shows that certain business especially in the retail industry are very easily rocked by factors whether political or environmental, and in order to minimise damage, they have to adapt and think ahead. Using the tools available to them.  </a:t>
            </a:r>
          </a:p>
        </p:txBody>
      </p:sp>
    </p:spTree>
    <p:extLst>
      <p:ext uri="{BB962C8B-B14F-4D97-AF65-F5344CB8AC3E}">
        <p14:creationId xmlns:p14="http://schemas.microsoft.com/office/powerpoint/2010/main" val="3942647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36" name="Rectangle 3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E45C6405-9D6C-48F5-9EFB-4CF1F3193EA4}"/>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dirty="0">
                <a:solidFill>
                  <a:srgbClr val="FFFFFF"/>
                </a:solidFill>
                <a:latin typeface="+mj-lt"/>
                <a:ea typeface="+mj-ea"/>
                <a:cs typeface="+mj-cs"/>
              </a:rPr>
              <a:t>Summary</a:t>
            </a:r>
            <a:br>
              <a:rPr lang="en-US" kern="1200" dirty="0">
                <a:solidFill>
                  <a:srgbClr val="FFFFFF"/>
                </a:solidFill>
                <a:latin typeface="+mj-lt"/>
                <a:ea typeface="+mj-ea"/>
                <a:cs typeface="+mj-cs"/>
              </a:rPr>
            </a:br>
            <a:br>
              <a:rPr lang="en-US" kern="1200" dirty="0">
                <a:solidFill>
                  <a:srgbClr val="FFFFFF"/>
                </a:solidFill>
                <a:latin typeface="+mj-lt"/>
                <a:ea typeface="+mj-ea"/>
                <a:cs typeface="+mj-cs"/>
              </a:rPr>
            </a:br>
            <a:r>
              <a:rPr lang="en-US" sz="1400" dirty="0">
                <a:solidFill>
                  <a:srgbClr val="FFFFFF"/>
                </a:solidFill>
              </a:rPr>
              <a:t>Esther </a:t>
            </a:r>
            <a:r>
              <a:rPr lang="en-US" sz="1400" dirty="0" err="1">
                <a:solidFill>
                  <a:srgbClr val="FFFFFF"/>
                </a:solidFill>
              </a:rPr>
              <a:t>Akpanmkpuk</a:t>
            </a:r>
            <a:br>
              <a:rPr lang="en-US" sz="1400" dirty="0">
                <a:solidFill>
                  <a:srgbClr val="FFFFFF"/>
                </a:solidFill>
              </a:rPr>
            </a:br>
            <a:r>
              <a:rPr lang="en-US" sz="1400" dirty="0">
                <a:solidFill>
                  <a:srgbClr val="FFFFFF"/>
                </a:solidFill>
              </a:rPr>
              <a:t>ID – 2108030</a:t>
            </a:r>
            <a:br>
              <a:rPr lang="en-US" sz="1400" dirty="0">
                <a:solidFill>
                  <a:srgbClr val="FFFFFF"/>
                </a:solidFill>
              </a:rPr>
            </a:br>
            <a:r>
              <a:rPr lang="en-US" sz="1400" dirty="0">
                <a:solidFill>
                  <a:srgbClr val="FFFFFF"/>
                </a:solidFill>
              </a:rPr>
              <a:t>Module – BMS4004</a:t>
            </a:r>
            <a:br>
              <a:rPr lang="en-US" sz="1400" dirty="0">
                <a:solidFill>
                  <a:srgbClr val="FFFFFF"/>
                </a:solidFill>
              </a:rPr>
            </a:br>
            <a:r>
              <a:rPr lang="en-US" sz="1400" dirty="0">
                <a:solidFill>
                  <a:srgbClr val="FFFFFF"/>
                </a:solidFill>
              </a:rPr>
              <a:t>Tutor – Dr </a:t>
            </a:r>
            <a:r>
              <a:rPr lang="en-US" sz="1400" dirty="0" err="1">
                <a:solidFill>
                  <a:srgbClr val="FFFFFF"/>
                </a:solidFill>
              </a:rPr>
              <a:t>Chijioke</a:t>
            </a:r>
            <a:r>
              <a:rPr lang="en-US" sz="1400" dirty="0">
                <a:solidFill>
                  <a:srgbClr val="FFFFFF"/>
                </a:solidFill>
              </a:rPr>
              <a:t> D Uba</a:t>
            </a:r>
            <a:endParaRPr lang="en-US" kern="1200" dirty="0">
              <a:solidFill>
                <a:srgbClr val="FFFFFF"/>
              </a:solidFill>
              <a:latin typeface="+mj-lt"/>
              <a:ea typeface="+mj-ea"/>
              <a:cs typeface="+mj-cs"/>
            </a:endParaRPr>
          </a:p>
        </p:txBody>
      </p:sp>
      <p:sp>
        <p:nvSpPr>
          <p:cNvPr id="12" name="Date Placeholder 11">
            <a:extLst>
              <a:ext uri="{FF2B5EF4-FFF2-40B4-BE49-F238E27FC236}">
                <a16:creationId xmlns:a16="http://schemas.microsoft.com/office/drawing/2014/main" id="{C01975C7-D604-4AD4-85CC-2EFC92D81A7E}"/>
              </a:ext>
            </a:extLst>
          </p:cNvPr>
          <p:cNvSpPr>
            <a:spLocks noGrp="1"/>
          </p:cNvSpPr>
          <p:nvPr>
            <p:ph type="dt" sz="half" idx="10"/>
          </p:nvPr>
        </p:nvSpPr>
        <p:spPr>
          <a:xfrm>
            <a:off x="838200" y="6356350"/>
            <a:ext cx="1639957" cy="365125"/>
          </a:xfrm>
        </p:spPr>
        <p:txBody>
          <a:bodyPr vert="horz" lIns="91440" tIns="45720" rIns="91440" bIns="45720" rtlCol="0" anchor="ctr">
            <a:normAutofit/>
          </a:bodyPr>
          <a:lstStyle/>
          <a:p>
            <a:pPr>
              <a:spcAft>
                <a:spcPts val="600"/>
              </a:spcAft>
              <a:defRPr/>
            </a:pPr>
            <a:r>
              <a:rPr lang="en-US">
                <a:solidFill>
                  <a:srgbClr val="FFFFFF"/>
                </a:solidFill>
              </a:rPr>
              <a:t>9/3/20XX</a:t>
            </a:r>
          </a:p>
        </p:txBody>
      </p:sp>
      <p:sp>
        <p:nvSpPr>
          <p:cNvPr id="13" name="Footer Placeholder 12">
            <a:extLst>
              <a:ext uri="{FF2B5EF4-FFF2-40B4-BE49-F238E27FC236}">
                <a16:creationId xmlns:a16="http://schemas.microsoft.com/office/drawing/2014/main" id="{E0C27B2A-1D72-43E3-82D3-29739485AA73}"/>
              </a:ext>
            </a:extLst>
          </p:cNvPr>
          <p:cNvSpPr>
            <a:spLocks noGrp="1"/>
          </p:cNvSpPr>
          <p:nvPr>
            <p:ph type="ftr" sz="quarter" idx="11"/>
          </p:nvPr>
        </p:nvSpPr>
        <p:spPr>
          <a:xfrm>
            <a:off x="4038600" y="6356350"/>
            <a:ext cx="5251174" cy="365125"/>
          </a:xfrm>
        </p:spPr>
        <p:txBody>
          <a:bodyPr vert="horz" lIns="91440" tIns="45720" rIns="91440" bIns="45720" rtlCol="0" anchor="ctr">
            <a:normAutofit/>
          </a:bodyPr>
          <a:lstStyle/>
          <a:p>
            <a:pPr>
              <a:spcAft>
                <a:spcPts val="600"/>
              </a:spcAft>
              <a:defRPr/>
            </a:pPr>
            <a:r>
              <a:rPr lang="en-US" kern="1200" cap="none" spc="0" baseline="0">
                <a:solidFill>
                  <a:prstClr val="black">
                    <a:tint val="75000"/>
                  </a:prstClr>
                </a:solidFill>
                <a:latin typeface="+mn-lt"/>
                <a:ea typeface="+mn-ea"/>
                <a:cs typeface="+mn-cs"/>
              </a:rPr>
              <a:t>Presentation Title</a:t>
            </a:r>
          </a:p>
        </p:txBody>
      </p:sp>
      <p:sp>
        <p:nvSpPr>
          <p:cNvPr id="14" name="Slide Number Placeholder 13">
            <a:extLst>
              <a:ext uri="{FF2B5EF4-FFF2-40B4-BE49-F238E27FC236}">
                <a16:creationId xmlns:a16="http://schemas.microsoft.com/office/drawing/2014/main" id="{DC4D09A1-D96F-4BFC-8475-2F079EAD8652}"/>
              </a:ext>
            </a:extLst>
          </p:cNvPr>
          <p:cNvSpPr>
            <a:spLocks noGrp="1"/>
          </p:cNvSpPr>
          <p:nvPr>
            <p:ph type="sldNum" sz="quarter" idx="12"/>
          </p:nvPr>
        </p:nvSpPr>
        <p:spPr>
          <a:xfrm>
            <a:off x="9541564" y="6356350"/>
            <a:ext cx="1812235" cy="365125"/>
          </a:xfrm>
        </p:spPr>
        <p:txBody>
          <a:bodyPr vert="horz" lIns="91440" tIns="45720" rIns="91440" bIns="45720" rtlCol="0" anchor="ct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8</a:t>
            </a:fld>
            <a:endParaRPr lang="en-US">
              <a:solidFill>
                <a:prstClr val="black">
                  <a:tint val="75000"/>
                </a:prstClr>
              </a:solidFill>
            </a:endParaRPr>
          </a:p>
        </p:txBody>
      </p:sp>
      <p:sp>
        <p:nvSpPr>
          <p:cNvPr id="40" name="Arc 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804619FB-E92B-271F-01C6-1E088409A999}"/>
              </a:ext>
            </a:extLst>
          </p:cNvPr>
          <p:cNvSpPr txBox="1"/>
          <p:nvPr/>
        </p:nvSpPr>
        <p:spPr>
          <a:xfrm>
            <a:off x="4292893" y="844199"/>
            <a:ext cx="6194322" cy="3816429"/>
          </a:xfrm>
          <a:prstGeom prst="rect">
            <a:avLst/>
          </a:prstGeom>
          <a:noFill/>
        </p:spPr>
        <p:txBody>
          <a:bodyPr wrap="square" rtlCol="0">
            <a:spAutoFit/>
          </a:bodyPr>
          <a:lstStyle/>
          <a:p>
            <a:r>
              <a:rPr lang="en-GB" sz="1400" dirty="0"/>
              <a:t>Despite the various changes and challenges TM Lewin has faced so far,  they are still a standing company, which leaves hope for a possible solution. </a:t>
            </a:r>
          </a:p>
          <a:p>
            <a:endParaRPr lang="en-GB" sz="1400" dirty="0"/>
          </a:p>
          <a:p>
            <a:r>
              <a:rPr lang="en-GB" sz="1400" dirty="0"/>
              <a:t>For TM Lewin to emerge, they will have to adapt to current ways of marketing. Using the technology available to them to explore the use of social media to promote and expand their company, from not only being store based but to include the online market, which is vastly as concentrated. This is a great solution so that they are not reliant on only in person shopping.</a:t>
            </a:r>
          </a:p>
          <a:p>
            <a:r>
              <a:rPr lang="en-GB" sz="1400" dirty="0"/>
              <a:t>Using tools such as ads and emailing, they can build a loyal clientele and find customers easier. If mastered properly, they will see an increase in profit. They will be able promote staff motivation when working from home, by assigning roles specific to each employee’s confidence.</a:t>
            </a:r>
          </a:p>
          <a:p>
            <a:r>
              <a:rPr lang="en-GB" sz="1400" dirty="0"/>
              <a:t>In order for this to work, training should be provided to staff and managers. Despite the time it will take to do so, it will be a positive impact on their brand in the long run</a:t>
            </a:r>
            <a:r>
              <a:rPr lang="en-GB" dirty="0"/>
              <a:t>.</a:t>
            </a:r>
          </a:p>
        </p:txBody>
      </p:sp>
      <p:sp>
        <p:nvSpPr>
          <p:cNvPr id="24" name="TextBox 23">
            <a:extLst>
              <a:ext uri="{FF2B5EF4-FFF2-40B4-BE49-F238E27FC236}">
                <a16:creationId xmlns:a16="http://schemas.microsoft.com/office/drawing/2014/main" id="{01F63152-39F1-2C76-3C6B-F719C56A9D24}"/>
              </a:ext>
            </a:extLst>
          </p:cNvPr>
          <p:cNvSpPr txBox="1"/>
          <p:nvPr/>
        </p:nvSpPr>
        <p:spPr>
          <a:xfrm>
            <a:off x="4851058" y="4660628"/>
            <a:ext cx="5765117" cy="954107"/>
          </a:xfrm>
          <a:prstGeom prst="rect">
            <a:avLst/>
          </a:prstGeom>
          <a:noFill/>
        </p:spPr>
        <p:txBody>
          <a:bodyPr wrap="square" rtlCol="0">
            <a:spAutoFit/>
          </a:bodyPr>
          <a:lstStyle/>
          <a:p>
            <a:r>
              <a:rPr lang="en-GB" sz="1400" dirty="0"/>
              <a:t>Although, cost of living crises will result in some loss of profit, this can be minimalised, as they will be able to accurately track profits, losses and most importantly, finding a pattern of sales which will help them predict and minimise supply chain loss</a:t>
            </a:r>
          </a:p>
        </p:txBody>
      </p:sp>
    </p:spTree>
    <p:extLst>
      <p:ext uri="{BB962C8B-B14F-4D97-AF65-F5344CB8AC3E}">
        <p14:creationId xmlns:p14="http://schemas.microsoft.com/office/powerpoint/2010/main" val="17839761"/>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A449C04-64B3-4403-94B7-8D2284C38D1B}">
  <ds:schemaRefs>
    <ds:schemaRef ds:uri="http://schemas.microsoft.com/sharepoint/v3/contenttype/forms"/>
  </ds:schemaRefs>
</ds:datastoreItem>
</file>

<file path=customXml/itemProps2.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{13E50DEB-26D6-4A74-A11D-C502449099AE}tf78504181_win32</Template>
  <TotalTime>481</TotalTime>
  <Words>1211</Words>
  <Application>Microsoft Office PowerPoint</Application>
  <PresentationFormat>Widescreen</PresentationFormat>
  <Paragraphs>86</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Avenir Next LT Pro</vt:lpstr>
      <vt:lpstr>Calibri</vt:lpstr>
      <vt:lpstr>Tw Cen MT</vt:lpstr>
      <vt:lpstr>ShapesVTI</vt:lpstr>
      <vt:lpstr>PROBLEM SOLVING AND DECISION MAKING </vt:lpstr>
      <vt:lpstr>Introduction </vt:lpstr>
      <vt:lpstr>PROBLEM SOLVING </vt:lpstr>
      <vt:lpstr>Background</vt:lpstr>
      <vt:lpstr>PowerPoint Presentation</vt:lpstr>
      <vt:lpstr>   </vt:lpstr>
      <vt:lpstr>EVALUATION This slide demonstrates the evaluation of the macro environmental factors using PESTLE</vt:lpstr>
      <vt:lpstr>Summary  Esther Akpanmkpuk ID – 2108030 Module – BMS4004 Tutor – Dr Chijioke D Uba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Esther Akpanmkpkpuk</dc:creator>
  <cp:lastModifiedBy>Esther Akpanmkpkpuk</cp:lastModifiedBy>
  <cp:revision>1</cp:revision>
  <dcterms:created xsi:type="dcterms:W3CDTF">2022-10-31T00:45:41Z</dcterms:created>
  <dcterms:modified xsi:type="dcterms:W3CDTF">2022-10-31T08:49:01Z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