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832" r:id="rId1"/>
  </p:sldMasterIdLst>
  <p:notesMasterIdLst>
    <p:notesMasterId r:id="rId15"/>
  </p:notesMasterIdLst>
  <p:sldIdLst>
    <p:sldId id="278" r:id="rId2"/>
    <p:sldId id="279" r:id="rId3"/>
    <p:sldId id="289" r:id="rId4"/>
    <p:sldId id="290" r:id="rId5"/>
    <p:sldId id="281" r:id="rId6"/>
    <p:sldId id="282" r:id="rId7"/>
    <p:sldId id="283" r:id="rId8"/>
    <p:sldId id="293" r:id="rId9"/>
    <p:sldId id="292" r:id="rId10"/>
    <p:sldId id="284" r:id="rId11"/>
    <p:sldId id="285" r:id="rId12"/>
    <p:sldId id="287" r:id="rId13"/>
    <p:sldId id="28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Ioan Alexandru Blaj (2028527)" initials="IAB(" lastIdx="1" clrIdx="0">
    <p:extLst>
      <p:ext uri="{19B8F6BF-5375-455C-9EA6-DF929625EA0E}">
        <p15:presenceInfo xmlns:p15="http://schemas.microsoft.com/office/powerpoint/2012/main" userId="S::2028527@student.uwtsd.ac.uk::78a425c7-99f4-4ed3-8a42-edea1d6c5cbb"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19" autoAdjust="0"/>
  </p:normalViewPr>
  <p:slideViewPr>
    <p:cSldViewPr snapToGrid="0">
      <p:cViewPr varScale="1">
        <p:scale>
          <a:sx n="81" d="100"/>
          <a:sy n="81" d="100"/>
        </p:scale>
        <p:origin x="694"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7-16T18:46:13.191" idx="1">
    <p:pos x="7680" y="2616"/>
    <p:text>2028527</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01546-198A-4195-BCF8-F0FF54C90E5E}" type="datetimeFigureOut">
              <a:rPr lang="en-US" smtClean="0"/>
              <a:t>7/16/21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6DE88F-1F85-4A27-9D34-D74A50E7B0DA}" type="slidenum">
              <a:rPr lang="en-US" smtClean="0"/>
              <a:t>‹#›</a:t>
            </a:fld>
            <a:endParaRPr lang="en-US" dirty="0"/>
          </a:p>
        </p:txBody>
      </p:sp>
    </p:spTree>
    <p:extLst>
      <p:ext uri="{BB962C8B-B14F-4D97-AF65-F5344CB8AC3E}">
        <p14:creationId xmlns:p14="http://schemas.microsoft.com/office/powerpoint/2010/main" val="3730091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88D38747-4367-4BD2-8D51-C97E202738E2}" type="datetime1">
              <a:rPr lang="en-US" smtClean="0"/>
              <a:t>7/16/21</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325355366"/>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7/16/21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806521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CAE507A8-A5CF-4D38-AB86-7EDDA87A85D4}" type="datetime1">
              <a:rPr lang="en-US" smtClean="0"/>
              <a:t>7/16/21</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5389734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7/16/21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936215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7/16/21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830160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7/16/21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824626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7/16/21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14638014"/>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7/16/21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523610548"/>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7/16/21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85632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3ED0CC-082F-4160-86E5-0D6041F12778}" type="datetime1">
              <a:rPr lang="en-US" smtClean="0"/>
              <a:t>7/16/21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0008852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073ED0CC-082F-4160-86E5-0D6041F12778}" type="datetime1">
              <a:rPr lang="en-US" smtClean="0"/>
              <a:t>7/16/21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249268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073ED0CC-082F-4160-86E5-0D6041F12778}" type="datetime1">
              <a:rPr lang="en-US" smtClean="0"/>
              <a:t>7/16/21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81449282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073ED0CC-082F-4160-86E5-0D6041F12778}" type="datetime1">
              <a:rPr lang="en-US" smtClean="0"/>
              <a:t>7/16/21</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8638219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73ED0CC-082F-4160-86E5-0D6041F12778}" type="datetime1">
              <a:rPr lang="en-US" smtClean="0"/>
              <a:t>7/16/21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8898712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73ED0CC-082F-4160-86E5-0D6041F12778}" type="datetime1">
              <a:rPr lang="en-US" smtClean="0"/>
              <a:t>7/16/21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93740753"/>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3ED0CC-082F-4160-86E5-0D6041F12778}" type="datetime1">
              <a:rPr lang="en-US" smtClean="0"/>
              <a:t>7/16/21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84289664"/>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073ED0CC-082F-4160-86E5-0D6041F12778}" type="datetime1">
              <a:rPr lang="en-US" smtClean="0"/>
              <a:t>7/16/21</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27130571"/>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73ED0CC-082F-4160-86E5-0D6041F12778}" type="datetime1">
              <a:rPr lang="en-US" smtClean="0"/>
              <a:t>7/16/21</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931613613"/>
      </p:ext>
    </p:extLst>
  </p:cSld>
  <p:clrMap bg1="dk1" tx1="lt1" bg2="dk2" tx2="lt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 id="2147483841" r:id="rId9"/>
    <p:sldLayoutId id="2147483842" r:id="rId10"/>
    <p:sldLayoutId id="2147483843" r:id="rId11"/>
    <p:sldLayoutId id="2147483844" r:id="rId12"/>
    <p:sldLayoutId id="2147483845" r:id="rId13"/>
    <p:sldLayoutId id="2147483846" r:id="rId14"/>
    <p:sldLayoutId id="2147483847" r:id="rId15"/>
    <p:sldLayoutId id="2147483848" r:id="rId16"/>
    <p:sldLayoutId id="2147483849"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comments" Target="../comments/commen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9Aq4roixJ6A" TargetMode="External"/><Relationship Id="rId2" Type="http://schemas.openxmlformats.org/officeDocument/2006/relationships/hyperlink" Target="https://www.youtube.com/watch?v=gN1BWKy2Up0" TargetMode="External"/><Relationship Id="rId1" Type="http://schemas.openxmlformats.org/officeDocument/2006/relationships/slideLayout" Target="../slideLayouts/slideLayout2.xml"/><Relationship Id="rId4" Type="http://schemas.openxmlformats.org/officeDocument/2006/relationships/hyperlink" Target="https://www.youtube.com/watch?v=qIy1AdO5ORQ"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8A1C807-B9AD-4C9B-BF9F-60F03428998E}"/>
              </a:ext>
              <a:ext uri="{C183D7F6-B498-43B3-948B-1728B52AA6E4}">
                <adec:decorative xmlns:adec="http://schemas.microsoft.com/office/drawing/2017/decorative" val="1"/>
              </a:ext>
            </a:extLst>
          </p:cNvPr>
          <p:cNvPicPr>
            <a:picLocks noChangeAspect="1"/>
          </p:cNvPicPr>
          <p:nvPr/>
        </p:nvPicPr>
        <p:blipFill>
          <a:blip r:embed="rId3"/>
          <a:srcRect/>
          <a:stretch/>
        </p:blipFill>
        <p:spPr>
          <a:xfrm>
            <a:off x="0" y="10"/>
            <a:ext cx="12192000" cy="6857990"/>
          </a:xfrm>
          <a:prstGeom prst="rect">
            <a:avLst/>
          </a:prstGeom>
        </p:spPr>
      </p:pic>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7059106" y="4152411"/>
            <a:ext cx="5132894" cy="2484409"/>
          </a:xfrm>
        </p:spPr>
        <p:txBody>
          <a:bodyPr>
            <a:normAutofit/>
          </a:bodyPr>
          <a:lstStyle/>
          <a:p>
            <a:pPr algn="l"/>
            <a:r>
              <a:rPr lang="en-US" sz="4800" b="1" dirty="0">
                <a:solidFill>
                  <a:srgbClr val="C00000"/>
                </a:solidFill>
                <a:latin typeface="Arial" panose="020B0604020202020204" pitchFamily="34" charset="0"/>
                <a:cs typeface="Arial" panose="020B0604020202020204" pitchFamily="34" charset="0"/>
              </a:rPr>
              <a:t>E-Portfolio Presentation</a:t>
            </a:r>
            <a:br>
              <a:rPr lang="en-US" sz="4800" b="1" dirty="0">
                <a:solidFill>
                  <a:srgbClr val="C00000"/>
                </a:solidFill>
                <a:latin typeface="Arial" panose="020B0604020202020204" pitchFamily="34" charset="0"/>
                <a:cs typeface="Arial" panose="020B0604020202020204" pitchFamily="34" charset="0"/>
              </a:rPr>
            </a:br>
            <a:r>
              <a:rPr lang="en-US" sz="2400" dirty="0">
                <a:solidFill>
                  <a:srgbClr val="C00000"/>
                </a:solidFill>
                <a:latin typeface="Arial" panose="020B0604020202020204" pitchFamily="34" charset="0"/>
                <a:cs typeface="Arial" panose="020B0604020202020204" pitchFamily="34" charset="0"/>
              </a:rPr>
              <a:t>Student ID:</a:t>
            </a:r>
            <a:r>
              <a:rPr lang="en-GB" sz="2400" dirty="0">
                <a:solidFill>
                  <a:srgbClr val="C00000"/>
                </a:solidFill>
                <a:latin typeface="Arial" panose="020B0604020202020204" pitchFamily="34" charset="0"/>
                <a:cs typeface="Arial" panose="020B0604020202020204" pitchFamily="34" charset="0"/>
              </a:rPr>
              <a:t> 2028527</a:t>
            </a:r>
            <a:endParaRPr lang="en-US" sz="4800" dirty="0">
              <a:solidFill>
                <a:srgbClr val="C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7884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9114EAF-EC47-40D9-BD24-79821C18D343}"/>
              </a:ext>
            </a:extLst>
          </p:cNvPr>
          <p:cNvSpPr>
            <a:spLocks noGrp="1"/>
          </p:cNvSpPr>
          <p:nvPr>
            <p:ph type="title"/>
          </p:nvPr>
        </p:nvSpPr>
        <p:spPr>
          <a:xfrm>
            <a:off x="919119" y="609600"/>
            <a:ext cx="10353762" cy="1247480"/>
          </a:xfrm>
        </p:spPr>
        <p:txBody>
          <a:bodyPr/>
          <a:lstStyle/>
          <a:p>
            <a:r>
              <a:rPr lang="en-US" dirty="0"/>
              <a:t>Introduction</a:t>
            </a:r>
          </a:p>
        </p:txBody>
      </p:sp>
      <p:sp>
        <p:nvSpPr>
          <p:cNvPr id="7" name="Content Placeholder 6">
            <a:extLst>
              <a:ext uri="{FF2B5EF4-FFF2-40B4-BE49-F238E27FC236}">
                <a16:creationId xmlns:a16="http://schemas.microsoft.com/office/drawing/2014/main" id="{6DBCC516-34AE-4312-BA08-CE1F6918EC7C}"/>
              </a:ext>
            </a:extLst>
          </p:cNvPr>
          <p:cNvSpPr>
            <a:spLocks noGrp="1"/>
          </p:cNvSpPr>
          <p:nvPr>
            <p:ph idx="1"/>
          </p:nvPr>
        </p:nvSpPr>
        <p:spPr>
          <a:xfrm>
            <a:off x="919119" y="2149311"/>
            <a:ext cx="10353762" cy="2062113"/>
          </a:xfrm>
        </p:spPr>
        <p:txBody>
          <a:bodyPr/>
          <a:lstStyle/>
          <a:p>
            <a:r>
              <a:rPr lang="en-US" dirty="0"/>
              <a:t>"Google Slide" has been selected for video presentation</a:t>
            </a:r>
          </a:p>
          <a:p>
            <a:r>
              <a:rPr lang="en-US" dirty="0"/>
              <a:t>The whole procedure in shown through the below screenshots</a:t>
            </a:r>
          </a:p>
        </p:txBody>
      </p:sp>
    </p:spTree>
    <p:extLst>
      <p:ext uri="{BB962C8B-B14F-4D97-AF65-F5344CB8AC3E}">
        <p14:creationId xmlns:p14="http://schemas.microsoft.com/office/powerpoint/2010/main" val="23588130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B030A27-E80F-4185-B9BC-E81001AEBB05}"/>
              </a:ext>
            </a:extLst>
          </p:cNvPr>
          <p:cNvPicPr>
            <a:picLocks noChangeAspect="1"/>
          </p:cNvPicPr>
          <p:nvPr/>
        </p:nvPicPr>
        <p:blipFill>
          <a:blip r:embed="rId2"/>
          <a:stretch>
            <a:fillRect/>
          </a:stretch>
        </p:blipFill>
        <p:spPr>
          <a:xfrm>
            <a:off x="1" y="0"/>
            <a:ext cx="6518634" cy="3963971"/>
          </a:xfrm>
          <a:prstGeom prst="rect">
            <a:avLst/>
          </a:prstGeom>
        </p:spPr>
      </p:pic>
      <p:pic>
        <p:nvPicPr>
          <p:cNvPr id="9" name="Picture 8">
            <a:extLst>
              <a:ext uri="{FF2B5EF4-FFF2-40B4-BE49-F238E27FC236}">
                <a16:creationId xmlns:a16="http://schemas.microsoft.com/office/drawing/2014/main" id="{A3CAC690-8CDF-4D9E-847E-17129AFCA52D}"/>
              </a:ext>
            </a:extLst>
          </p:cNvPr>
          <p:cNvPicPr>
            <a:picLocks noChangeAspect="1"/>
          </p:cNvPicPr>
          <p:nvPr/>
        </p:nvPicPr>
        <p:blipFill>
          <a:blip r:embed="rId3"/>
          <a:stretch>
            <a:fillRect/>
          </a:stretch>
        </p:blipFill>
        <p:spPr>
          <a:xfrm>
            <a:off x="3835138" y="4025245"/>
            <a:ext cx="8356862" cy="2832755"/>
          </a:xfrm>
          <a:prstGeom prst="rect">
            <a:avLst/>
          </a:prstGeom>
        </p:spPr>
      </p:pic>
    </p:spTree>
    <p:extLst>
      <p:ext uri="{BB962C8B-B14F-4D97-AF65-F5344CB8AC3E}">
        <p14:creationId xmlns:p14="http://schemas.microsoft.com/office/powerpoint/2010/main" val="37143697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8C09923-9B7D-42C2-9389-B1BA89A79C0A}"/>
              </a:ext>
            </a:extLst>
          </p:cNvPr>
          <p:cNvPicPr>
            <a:picLocks noChangeAspect="1"/>
          </p:cNvPicPr>
          <p:nvPr/>
        </p:nvPicPr>
        <p:blipFill>
          <a:blip r:embed="rId2"/>
          <a:stretch>
            <a:fillRect/>
          </a:stretch>
        </p:blipFill>
        <p:spPr>
          <a:xfrm>
            <a:off x="-1" y="0"/>
            <a:ext cx="8333295" cy="4171361"/>
          </a:xfrm>
          <a:prstGeom prst="rect">
            <a:avLst/>
          </a:prstGeom>
        </p:spPr>
      </p:pic>
      <p:pic>
        <p:nvPicPr>
          <p:cNvPr id="8" name="Picture 7">
            <a:extLst>
              <a:ext uri="{FF2B5EF4-FFF2-40B4-BE49-F238E27FC236}">
                <a16:creationId xmlns:a16="http://schemas.microsoft.com/office/drawing/2014/main" id="{2E47B3F4-58B1-4F41-816E-52424CEB826D}"/>
              </a:ext>
            </a:extLst>
          </p:cNvPr>
          <p:cNvPicPr>
            <a:picLocks noChangeAspect="1"/>
          </p:cNvPicPr>
          <p:nvPr/>
        </p:nvPicPr>
        <p:blipFill>
          <a:blip r:embed="rId3"/>
          <a:stretch>
            <a:fillRect/>
          </a:stretch>
        </p:blipFill>
        <p:spPr>
          <a:xfrm>
            <a:off x="4433740" y="2686639"/>
            <a:ext cx="7758260" cy="4171361"/>
          </a:xfrm>
          <a:prstGeom prst="rect">
            <a:avLst/>
          </a:prstGeom>
        </p:spPr>
      </p:pic>
    </p:spTree>
    <p:extLst>
      <p:ext uri="{BB962C8B-B14F-4D97-AF65-F5344CB8AC3E}">
        <p14:creationId xmlns:p14="http://schemas.microsoft.com/office/powerpoint/2010/main" val="33864475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27B3D58-6700-47FD-8765-77F765D4C72D}"/>
              </a:ext>
            </a:extLst>
          </p:cNvPr>
          <p:cNvPicPr>
            <a:picLocks noChangeAspect="1"/>
          </p:cNvPicPr>
          <p:nvPr/>
        </p:nvPicPr>
        <p:blipFill>
          <a:blip r:embed="rId2"/>
          <a:srcRect/>
          <a:stretch/>
        </p:blipFill>
        <p:spPr>
          <a:xfrm>
            <a:off x="0" y="-1"/>
            <a:ext cx="6961695" cy="3883843"/>
          </a:xfrm>
          <a:prstGeom prst="rect">
            <a:avLst/>
          </a:prstGeom>
        </p:spPr>
      </p:pic>
      <p:pic>
        <p:nvPicPr>
          <p:cNvPr id="4" name="Picture 3">
            <a:extLst>
              <a:ext uri="{FF2B5EF4-FFF2-40B4-BE49-F238E27FC236}">
                <a16:creationId xmlns:a16="http://schemas.microsoft.com/office/drawing/2014/main" id="{DC99BE44-6F98-488A-8990-91D7E8597FD5}"/>
              </a:ext>
            </a:extLst>
          </p:cNvPr>
          <p:cNvPicPr>
            <a:picLocks noChangeAspect="1"/>
          </p:cNvPicPr>
          <p:nvPr/>
        </p:nvPicPr>
        <p:blipFill>
          <a:blip r:embed="rId3"/>
          <a:srcRect/>
          <a:stretch/>
        </p:blipFill>
        <p:spPr>
          <a:xfrm>
            <a:off x="4897225" y="2493391"/>
            <a:ext cx="7294775" cy="4364610"/>
          </a:xfrm>
          <a:prstGeom prst="rect">
            <a:avLst/>
          </a:prstGeom>
        </p:spPr>
      </p:pic>
    </p:spTree>
    <p:extLst>
      <p:ext uri="{BB962C8B-B14F-4D97-AF65-F5344CB8AC3E}">
        <p14:creationId xmlns:p14="http://schemas.microsoft.com/office/powerpoint/2010/main" val="14124544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4FA43A7-BDCF-4083-A802-BBE75EFAF605}"/>
              </a:ext>
            </a:extLst>
          </p:cNvPr>
          <p:cNvPicPr>
            <a:picLocks noChangeAspect="1"/>
          </p:cNvPicPr>
          <p:nvPr/>
        </p:nvPicPr>
        <p:blipFill>
          <a:blip r:embed="rId2"/>
          <a:stretch>
            <a:fillRect/>
          </a:stretch>
        </p:blipFill>
        <p:spPr>
          <a:xfrm>
            <a:off x="4242062" y="3048698"/>
            <a:ext cx="7909089" cy="3809301"/>
          </a:xfrm>
          <a:prstGeom prst="rect">
            <a:avLst/>
          </a:prstGeom>
        </p:spPr>
      </p:pic>
      <p:pic>
        <p:nvPicPr>
          <p:cNvPr id="8" name="Picture 7">
            <a:extLst>
              <a:ext uri="{FF2B5EF4-FFF2-40B4-BE49-F238E27FC236}">
                <a16:creationId xmlns:a16="http://schemas.microsoft.com/office/drawing/2014/main" id="{992DF9B6-A019-4F50-B71C-FC1CB5CD3AD0}"/>
              </a:ext>
            </a:extLst>
          </p:cNvPr>
          <p:cNvPicPr>
            <a:picLocks noChangeAspect="1"/>
          </p:cNvPicPr>
          <p:nvPr/>
        </p:nvPicPr>
        <p:blipFill>
          <a:blip r:embed="rId3"/>
          <a:stretch>
            <a:fillRect/>
          </a:stretch>
        </p:blipFill>
        <p:spPr>
          <a:xfrm>
            <a:off x="0" y="0"/>
            <a:ext cx="7720553" cy="4350469"/>
          </a:xfrm>
          <a:prstGeom prst="rect">
            <a:avLst/>
          </a:prstGeom>
        </p:spPr>
      </p:pic>
    </p:spTree>
    <p:extLst>
      <p:ext uri="{BB962C8B-B14F-4D97-AF65-F5344CB8AC3E}">
        <p14:creationId xmlns:p14="http://schemas.microsoft.com/office/powerpoint/2010/main" val="10427683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C52FDFA-00D8-4C50-9794-3E86BED034D1}"/>
              </a:ext>
            </a:extLst>
          </p:cNvPr>
          <p:cNvPicPr>
            <a:picLocks noChangeAspect="1"/>
          </p:cNvPicPr>
          <p:nvPr/>
        </p:nvPicPr>
        <p:blipFill>
          <a:blip r:embed="rId2"/>
          <a:stretch>
            <a:fillRect/>
          </a:stretch>
        </p:blipFill>
        <p:spPr>
          <a:xfrm>
            <a:off x="0" y="0"/>
            <a:ext cx="6853287" cy="4015538"/>
          </a:xfrm>
          <a:prstGeom prst="rect">
            <a:avLst/>
          </a:prstGeom>
        </p:spPr>
      </p:pic>
      <p:pic>
        <p:nvPicPr>
          <p:cNvPr id="8" name="Picture 7">
            <a:extLst>
              <a:ext uri="{FF2B5EF4-FFF2-40B4-BE49-F238E27FC236}">
                <a16:creationId xmlns:a16="http://schemas.microsoft.com/office/drawing/2014/main" id="{EA6D72A3-6C63-4373-83B7-AC794B33E614}"/>
              </a:ext>
            </a:extLst>
          </p:cNvPr>
          <p:cNvPicPr>
            <a:picLocks noChangeAspect="1"/>
          </p:cNvPicPr>
          <p:nvPr/>
        </p:nvPicPr>
        <p:blipFill>
          <a:blip r:embed="rId3"/>
          <a:stretch>
            <a:fillRect/>
          </a:stretch>
        </p:blipFill>
        <p:spPr>
          <a:xfrm>
            <a:off x="6414940" y="2554664"/>
            <a:ext cx="5777060" cy="4303336"/>
          </a:xfrm>
          <a:prstGeom prst="rect">
            <a:avLst/>
          </a:prstGeom>
        </p:spPr>
      </p:pic>
    </p:spTree>
    <p:extLst>
      <p:ext uri="{BB962C8B-B14F-4D97-AF65-F5344CB8AC3E}">
        <p14:creationId xmlns:p14="http://schemas.microsoft.com/office/powerpoint/2010/main" val="3538323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65D31B3-5DBE-4C55-8782-713DACBD4FD5}"/>
              </a:ext>
            </a:extLst>
          </p:cNvPr>
          <p:cNvPicPr>
            <a:picLocks noChangeAspect="1"/>
          </p:cNvPicPr>
          <p:nvPr/>
        </p:nvPicPr>
        <p:blipFill>
          <a:blip r:embed="rId2"/>
          <a:stretch>
            <a:fillRect/>
          </a:stretch>
        </p:blipFill>
        <p:spPr>
          <a:xfrm>
            <a:off x="6419654" y="1518660"/>
            <a:ext cx="5772346" cy="5339340"/>
          </a:xfrm>
          <a:prstGeom prst="rect">
            <a:avLst/>
          </a:prstGeom>
        </p:spPr>
      </p:pic>
      <p:pic>
        <p:nvPicPr>
          <p:cNvPr id="4" name="Picture 3">
            <a:extLst>
              <a:ext uri="{FF2B5EF4-FFF2-40B4-BE49-F238E27FC236}">
                <a16:creationId xmlns:a16="http://schemas.microsoft.com/office/drawing/2014/main" id="{207899DB-9D39-4D85-9D94-07162ACC410E}"/>
              </a:ext>
            </a:extLst>
          </p:cNvPr>
          <p:cNvPicPr>
            <a:picLocks noChangeAspect="1"/>
          </p:cNvPicPr>
          <p:nvPr/>
        </p:nvPicPr>
        <p:blipFill>
          <a:blip r:embed="rId3"/>
          <a:stretch>
            <a:fillRect/>
          </a:stretch>
        </p:blipFill>
        <p:spPr>
          <a:xfrm>
            <a:off x="0" y="0"/>
            <a:ext cx="5833616" cy="2762489"/>
          </a:xfrm>
          <a:prstGeom prst="rect">
            <a:avLst/>
          </a:prstGeom>
        </p:spPr>
      </p:pic>
      <p:pic>
        <p:nvPicPr>
          <p:cNvPr id="5" name="Picture 4">
            <a:extLst>
              <a:ext uri="{FF2B5EF4-FFF2-40B4-BE49-F238E27FC236}">
                <a16:creationId xmlns:a16="http://schemas.microsoft.com/office/drawing/2014/main" id="{2954FF3C-D2F5-4CF4-B988-ED84F4A3E39C}"/>
              </a:ext>
            </a:extLst>
          </p:cNvPr>
          <p:cNvPicPr>
            <a:picLocks noChangeAspect="1"/>
          </p:cNvPicPr>
          <p:nvPr/>
        </p:nvPicPr>
        <p:blipFill>
          <a:blip r:embed="rId4"/>
          <a:stretch>
            <a:fillRect/>
          </a:stretch>
        </p:blipFill>
        <p:spPr>
          <a:xfrm>
            <a:off x="6419654" y="-43298"/>
            <a:ext cx="4562521" cy="1504452"/>
          </a:xfrm>
          <a:prstGeom prst="rect">
            <a:avLst/>
          </a:prstGeom>
        </p:spPr>
      </p:pic>
    </p:spTree>
    <p:extLst>
      <p:ext uri="{BB962C8B-B14F-4D97-AF65-F5344CB8AC3E}">
        <p14:creationId xmlns:p14="http://schemas.microsoft.com/office/powerpoint/2010/main" val="6382352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EA2D865-9E41-434C-86D7-BDC8EF421037}"/>
              </a:ext>
            </a:extLst>
          </p:cNvPr>
          <p:cNvPicPr>
            <a:picLocks noChangeAspect="1"/>
          </p:cNvPicPr>
          <p:nvPr/>
        </p:nvPicPr>
        <p:blipFill>
          <a:blip r:embed="rId2"/>
          <a:srcRect/>
          <a:stretch/>
        </p:blipFill>
        <p:spPr>
          <a:xfrm>
            <a:off x="0" y="0"/>
            <a:ext cx="7098384" cy="4289197"/>
          </a:xfrm>
          <a:prstGeom prst="rect">
            <a:avLst/>
          </a:prstGeom>
        </p:spPr>
      </p:pic>
      <p:pic>
        <p:nvPicPr>
          <p:cNvPr id="3" name="Picture 2">
            <a:extLst>
              <a:ext uri="{FF2B5EF4-FFF2-40B4-BE49-F238E27FC236}">
                <a16:creationId xmlns:a16="http://schemas.microsoft.com/office/drawing/2014/main" id="{9B4DE5BE-19C5-4CB4-A85F-6D48BA056204}"/>
              </a:ext>
            </a:extLst>
          </p:cNvPr>
          <p:cNvPicPr>
            <a:picLocks noChangeAspect="1"/>
          </p:cNvPicPr>
          <p:nvPr/>
        </p:nvPicPr>
        <p:blipFill>
          <a:blip r:embed="rId3"/>
          <a:srcRect/>
          <a:stretch/>
        </p:blipFill>
        <p:spPr>
          <a:xfrm>
            <a:off x="5236590" y="2276573"/>
            <a:ext cx="6955410" cy="4581427"/>
          </a:xfrm>
          <a:prstGeom prst="rect">
            <a:avLst/>
          </a:prstGeom>
        </p:spPr>
      </p:pic>
    </p:spTree>
    <p:extLst>
      <p:ext uri="{BB962C8B-B14F-4D97-AF65-F5344CB8AC3E}">
        <p14:creationId xmlns:p14="http://schemas.microsoft.com/office/powerpoint/2010/main" val="34918372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748BB93-21EF-432F-8898-99789096B80C}"/>
              </a:ext>
            </a:extLst>
          </p:cNvPr>
          <p:cNvPicPr>
            <a:picLocks noChangeAspect="1"/>
          </p:cNvPicPr>
          <p:nvPr/>
        </p:nvPicPr>
        <p:blipFill>
          <a:blip r:embed="rId2"/>
          <a:srcRect/>
          <a:stretch/>
        </p:blipFill>
        <p:spPr>
          <a:xfrm>
            <a:off x="-1" y="0"/>
            <a:ext cx="3982825" cy="5406272"/>
          </a:xfrm>
          <a:prstGeom prst="rect">
            <a:avLst/>
          </a:prstGeom>
        </p:spPr>
      </p:pic>
      <p:pic>
        <p:nvPicPr>
          <p:cNvPr id="4" name="Picture 3">
            <a:extLst>
              <a:ext uri="{FF2B5EF4-FFF2-40B4-BE49-F238E27FC236}">
                <a16:creationId xmlns:a16="http://schemas.microsoft.com/office/drawing/2014/main" id="{019D3DB3-5B01-40B1-AE71-04EBB076D997}"/>
              </a:ext>
            </a:extLst>
          </p:cNvPr>
          <p:cNvPicPr>
            <a:picLocks noChangeAspect="1"/>
          </p:cNvPicPr>
          <p:nvPr/>
        </p:nvPicPr>
        <p:blipFill>
          <a:blip r:embed="rId3"/>
          <a:stretch>
            <a:fillRect/>
          </a:stretch>
        </p:blipFill>
        <p:spPr>
          <a:xfrm>
            <a:off x="3977872" y="2187018"/>
            <a:ext cx="8214128" cy="4670981"/>
          </a:xfrm>
          <a:prstGeom prst="rect">
            <a:avLst/>
          </a:prstGeom>
        </p:spPr>
      </p:pic>
    </p:spTree>
    <p:extLst>
      <p:ext uri="{BB962C8B-B14F-4D97-AF65-F5344CB8AC3E}">
        <p14:creationId xmlns:p14="http://schemas.microsoft.com/office/powerpoint/2010/main" val="512574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21B5AEC-5185-45BD-B1C9-FB7DECFBAA74}"/>
              </a:ext>
            </a:extLst>
          </p:cNvPr>
          <p:cNvPicPr>
            <a:picLocks noChangeAspect="1"/>
          </p:cNvPicPr>
          <p:nvPr/>
        </p:nvPicPr>
        <p:blipFill>
          <a:blip r:embed="rId2"/>
          <a:srcRect/>
          <a:stretch/>
        </p:blipFill>
        <p:spPr>
          <a:xfrm>
            <a:off x="-1" y="0"/>
            <a:ext cx="9854785" cy="6858000"/>
          </a:xfrm>
          <a:prstGeom prst="rect">
            <a:avLst/>
          </a:prstGeom>
        </p:spPr>
      </p:pic>
    </p:spTree>
    <p:extLst>
      <p:ext uri="{BB962C8B-B14F-4D97-AF65-F5344CB8AC3E}">
        <p14:creationId xmlns:p14="http://schemas.microsoft.com/office/powerpoint/2010/main" val="14800847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3E1C3-078D-4730-8388-1C344D4161DE}"/>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91BB9E69-8053-4D51-8244-C438173B2623}"/>
              </a:ext>
            </a:extLst>
          </p:cNvPr>
          <p:cNvSpPr>
            <a:spLocks noGrp="1"/>
          </p:cNvSpPr>
          <p:nvPr>
            <p:ph idx="1"/>
          </p:nvPr>
        </p:nvSpPr>
        <p:spPr/>
        <p:txBody>
          <a:bodyPr/>
          <a:lstStyle/>
          <a:p>
            <a:r>
              <a:rPr lang="en-US" dirty="0"/>
              <a:t>Online portfolios of students are a fantastic method to demonstrate student work and expand over time. Google Sites is the ideal platform to construct ePortfolios for anyone and students. Google Sites benefits from all the capabilities of Google, making it easier to utilize and integrate student work and enhancing DYNAMIC learning.</a:t>
            </a:r>
          </a:p>
          <a:p>
            <a:r>
              <a:rPr lang="en-US" dirty="0"/>
              <a:t>All the procedures to create this portfolio are compiled and given as above with screenshots</a:t>
            </a:r>
          </a:p>
        </p:txBody>
      </p:sp>
    </p:spTree>
    <p:extLst>
      <p:ext uri="{BB962C8B-B14F-4D97-AF65-F5344CB8AC3E}">
        <p14:creationId xmlns:p14="http://schemas.microsoft.com/office/powerpoint/2010/main" val="25337932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3D950-D441-43CD-A78D-66ADD3AF50DE}"/>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84F1E6CD-9C06-4DE3-A4F3-10A51089D534}"/>
              </a:ext>
            </a:extLst>
          </p:cNvPr>
          <p:cNvSpPr>
            <a:spLocks noGrp="1"/>
          </p:cNvSpPr>
          <p:nvPr>
            <p:ph idx="1"/>
          </p:nvPr>
        </p:nvSpPr>
        <p:spPr/>
        <p:txBody>
          <a:bodyPr/>
          <a:lstStyle/>
          <a:p>
            <a:pPr marL="379800" indent="-342900"/>
            <a:r>
              <a:rPr lang="en-US" dirty="0">
                <a:hlinkClick r:id="rId2"/>
              </a:rPr>
              <a:t>https://www.youtube.com/watch?v=gN1BWKy2Up0</a:t>
            </a:r>
            <a:endParaRPr lang="en-US" dirty="0"/>
          </a:p>
          <a:p>
            <a:pPr marL="379800" indent="-342900"/>
            <a:r>
              <a:rPr lang="en-US" dirty="0">
                <a:hlinkClick r:id="rId3"/>
              </a:rPr>
              <a:t>https://www.youtube.com/watch?v=9Aq4roixJ6A</a:t>
            </a:r>
            <a:endParaRPr lang="en-US" dirty="0"/>
          </a:p>
          <a:p>
            <a:pPr marL="379800" indent="-342900"/>
            <a:r>
              <a:rPr lang="en-US" dirty="0">
                <a:hlinkClick r:id="rId4"/>
              </a:rPr>
              <a:t>https://www.youtube.com/watch?v=qIy1AdO5ORQ</a:t>
            </a:r>
            <a:endParaRPr lang="en-US" dirty="0"/>
          </a:p>
          <a:p>
            <a:pPr marL="36900" indent="0">
              <a:buNone/>
            </a:pPr>
            <a:endParaRPr lang="en-US" dirty="0"/>
          </a:p>
        </p:txBody>
      </p:sp>
    </p:spTree>
    <p:extLst>
      <p:ext uri="{BB962C8B-B14F-4D97-AF65-F5344CB8AC3E}">
        <p14:creationId xmlns:p14="http://schemas.microsoft.com/office/powerpoint/2010/main" val="3699764777"/>
      </p:ext>
    </p:extLst>
  </p:cSld>
  <p:clrMapOvr>
    <a:masterClrMapping/>
  </p:clrMapOvr>
</p:sld>
</file>

<file path=ppt/theme/theme1.xml><?xml version="1.0" encoding="utf-8"?>
<a:theme xmlns:a="http://schemas.openxmlformats.org/drawingml/2006/main" name="Vapor Trail">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ustom 1">
      <a:majorFont>
        <a:latin typeface="Times New Roman"/>
        <a:ea typeface=""/>
        <a:cs typeface=""/>
      </a:majorFont>
      <a:minorFont>
        <a:latin typeface="Times New Roman"/>
        <a:ea typeface=""/>
        <a:cs typeface=""/>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TotalTime>0</TotalTime>
  <Words>137</Words>
  <Application>Microsoft Office PowerPoint</Application>
  <PresentationFormat>Widescreen</PresentationFormat>
  <Paragraphs>11</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Vapor Trail</vt:lpstr>
      <vt:lpstr>E-Portfolio Presentation Student ID: 2028527</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E-Portfolio Presentation Student ID: 2028527</dc:title>
  <dc:creator/>
  <cp:lastModifiedBy>Ioan Alexandru Blaj (2028527)</cp:lastModifiedBy>
  <cp:revision>2</cp:revision>
  <dcterms:created xsi:type="dcterms:W3CDTF">2021-05-06T16:24:44Z</dcterms:created>
  <dcterms:modified xsi:type="dcterms:W3CDTF">2021-07-16T17:47:04Z</dcterms:modified>
</cp:coreProperties>
</file>