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26" r:id="rId1"/>
  </p:sldMasterIdLst>
  <p:notesMasterIdLst>
    <p:notesMasterId r:id="rId38"/>
  </p:notesMasterIdLst>
  <p:handoutMasterIdLst>
    <p:handoutMasterId r:id="rId39"/>
  </p:handoutMasterIdLst>
  <p:sldIdLst>
    <p:sldId id="1478" r:id="rId2"/>
    <p:sldId id="274" r:id="rId3"/>
    <p:sldId id="289" r:id="rId4"/>
    <p:sldId id="275" r:id="rId5"/>
    <p:sldId id="278" r:id="rId6"/>
    <p:sldId id="279" r:id="rId7"/>
    <p:sldId id="280" r:id="rId8"/>
    <p:sldId id="287" r:id="rId9"/>
    <p:sldId id="276" r:id="rId10"/>
    <p:sldId id="277" r:id="rId11"/>
    <p:sldId id="295" r:id="rId12"/>
    <p:sldId id="296" r:id="rId13"/>
    <p:sldId id="288" r:id="rId14"/>
    <p:sldId id="298" r:id="rId15"/>
    <p:sldId id="297" r:id="rId16"/>
    <p:sldId id="256" r:id="rId17"/>
    <p:sldId id="257" r:id="rId18"/>
    <p:sldId id="258" r:id="rId19"/>
    <p:sldId id="260" r:id="rId20"/>
    <p:sldId id="261" r:id="rId21"/>
    <p:sldId id="262" r:id="rId22"/>
    <p:sldId id="265" r:id="rId23"/>
    <p:sldId id="264" r:id="rId24"/>
    <p:sldId id="263" r:id="rId25"/>
    <p:sldId id="266" r:id="rId26"/>
    <p:sldId id="267" r:id="rId27"/>
    <p:sldId id="1479" r:id="rId28"/>
    <p:sldId id="1480" r:id="rId29"/>
    <p:sldId id="271" r:id="rId30"/>
    <p:sldId id="273" r:id="rId31"/>
    <p:sldId id="272" r:id="rId32"/>
    <p:sldId id="292" r:id="rId33"/>
    <p:sldId id="290" r:id="rId34"/>
    <p:sldId id="293" r:id="rId35"/>
    <p:sldId id="294" r:id="rId36"/>
    <p:sldId id="270" r:id="rId3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3" frameSlides="1"/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68"/>
    <p:restoredTop sz="93656"/>
  </p:normalViewPr>
  <p:slideViewPr>
    <p:cSldViewPr snapToGrid="0" snapToObjects="1">
      <p:cViewPr varScale="1">
        <p:scale>
          <a:sx n="73" d="100"/>
          <a:sy n="73" d="100"/>
        </p:scale>
        <p:origin x="1360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1A5444-32C7-8E4C-B9F2-F76379B4A0DC}" type="datetimeFigureOut">
              <a:rPr lang="en-US" smtClean="0"/>
              <a:t>1/4/22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B97C84-8FE9-E941-887C-6B3789DC8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1507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2-24T12:58:47.92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0 24575,'97'4'0,"-1"0"0,0 1 0,1-1 0,-1 0 0,-4 12 0,-14-10 0,31-2 0,3 1 0,-24 3 0,-52 5 0,-66 7 0,-47 5 0,-25 3 0,1-1 0,25-6 0,12-1 0,1-1 0,-23 8 0,0 0 0,0 0 0,0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2-24T12:59:00.86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558 877 24575,'39'0'0,"8"0"0,12 0 0,16 0 0,2 0 0,14 0-1412,-7 0 1412,-32 0 0,-1 0 0,22 0 0,15 0 0,-19 0 81,16 0-81,0-5 0,-2 3 0,-16-3 324,-1 5-324,-9-5 0,1 3 0,-6-3 708,-3 1-708,-6 2 299,-6-7-299,4 8 0,-10-8 0,4 8 0,-5-7 0,-1 6 0,1-6 0,-1 7 0,-4-8 0,3 8 0,-4-7 0,6 7 0,-6-4 0,4 5 0,-3-4 0,-1 3 0,4-3 0,-9 4 0,10-5 0,-5 0 0,0-5 0,4 5 0,-3-3 0,4 2 0,1-4 0,18-4 0,-8 2 0,16 2 0,-13 1 0,0 3 0,0 0 0,0-4 0,6 9 0,-4-4 0,11 0 0,-12 4 0,12-4 0,-11 5 0,11 0 0,-5 0 0,1 0 0,4 0 0,-12 0 0,19 0 0,-17 0 0,4 0 0,-15 4 0,-5 2 0,-6-1 0,-1 3 0,0-2 0,-3-1 0,3 3 0,0-2 0,-4-1 0,9 3 0,-9-3 0,4 1 0,-5 2 0,0-3 0,0 0 0,5 3 0,-8-7 0,12 8 0,-12-8 0,8 7 0,-5-7 0,0 3 0,0 0 0,0-3 0,5 3 0,1-4 0,1 0 0,3 0 0,2 0 0,1 0 0,4 0 0,1 0 0,-5 0 0,10 0 0,9 0 0,-4 0 0,17 0 0,-19 0 0,6 0 0,-7 0 0,6 0 0,-4 0 0,4 0 0,-6 0 0,0 0 0,-6-4 0,4 3 0,-10-4 0,4 1 0,-5 3 0,-1-8 0,7 8 0,-5-3 0,10 4 0,9 0 0,-4-5 0,10 4 0,-13-4 0,0 5 0,-6 0 0,4 0 0,-4 0 0,6 0 0,-6 0 0,4 0 0,-10 0 0,10 0 0,-4 0 0,0 0 0,4 0 0,-4 0 0,6 0 0,0 0 0,6 0 0,-4 0 0,4-5 0,-6 4 0,0-8 0,0 7 0,0-7 0,-1 8 0,1-9 0,0 9 0,-6-8 0,-2 8 0,-5-8 0,-1 8 0,1-8 0,-1 8 0,1-8 0,-6 8 0,4-7 0,-8 6 0,8-6 0,-9 3 0,9-1 0,-3-2 0,4 7 0,7-8 0,0 8 0,1-9 0,11 9 0,-9-3 0,10-1 0,-6 4 0,7-4 0,-6 5 0,6-5 0,-13 4 0,4-3 0,3 4 0,-10-4 0,7 3 0,-22-3 0,9 4 0,-8 0 0,3 0 0,0 0 0,-4 0 0,4 0 0,0 0 0,-4 0 0,4 0 0,-9 0 0,-2 0 0,-3 0 0,-1 0 0,0 0 0,0 0 0,0 0 0,-1 0 0,5 0 0,2 4 0,9 1 0,1 4 0,0 1 0,-1-5 0,-5-1 0,0 0 0,0-3 0,-4 7 0,-2-7 0,-4 2 0,0-3 0,0 0 0,0 0 0,4 0 0,2 0 0,-1 0 0,4 0 0,-8 0 0,8 0 0,-8 0 0,4 0 0,-5 0 0,0 0 0,-4-3 0,0-1 0,-4-4 0,4-4 0,1-7 0,0 0 0,4-15 0,-7 8 0,2-10 0,-4 7 0,0-1 0,4 6 0,-3 1 0,3 10 0,-4 0 0,0 2 0,0 2 0,0-2 0,0-1 0,0 3 0,0-4 0,0 6 0,0-1 0,0-3 0,-8 1 0,-2-5 0,-8 1 0,-5-5 0,4 1 0,-9 3 0,9-2 0,0 7 0,2 1 0,8 2 0,0 2 0,2 1 0,2 0 0,-2 1 0,-6 2 0,4-2 0,-3 3 0,4 0 0,0 0 0,0 0 0,3-4 0,-1 3 0,1-2 0,-2 3 0,-6 0 0,0-4 0,-10 3 0,-2-3 0,-4 4 0,-1 0 0,1-4 0,-1 2 0,6-2 0,1 4 0,9 0 0,2 0 0,4 0 0,0 0 0,0 0 0,-5 0 0,0 0 0,-5 0 0,-11 0 0,-3 0 0,-18 0 0,6 0 0,-12 0 0,5 0 0,-7 0 0,7 0 0,2 0 0,6 0 0,6 0 0,2 0 0,6 0 0,-1 0 0,-5 0 0,4 0 0,-5 0 0,7-4 0,-1 3 0,1-4 0,-1 1 0,1 3 0,-6-4 0,4 5 0,-4 0 0,-1 0 0,6 0 0,-11 0 0,4 0 0,-6 0 0,-19-4 0,15 2 0,-15-7 0,19 8 0,0-4 0,1 5 0,5-4 0,-4 3 0,10-4 0,-5 5 0,1 0 0,4 0 0,-4 0 0,-1 0 0,5 0 0,-4 0 0,0 0 0,-2 0 0,-19 0 0,16 0 0,-15 0 0,19 0 0,-7 0 0,-6 0 0,4 0 0,-11 0 0,5 0 0,-7 0 0,1 0 0,-1 0 0,1 0 0,6 0 0,-5 0 0,5 0 0,0 0 0,1 0 0,8 0 0,-1 0 0,-13 0 0,10 5 0,-4-4 0,14 8 0,1-3 0,4 0 0,-4 3 0,-1-3 0,0 4 0,-7 1 0,0-1 0,1 1 0,-1 0 0,-7 0 0,-1 0 0,-7 0 0,0 1 0,1 0 0,-27 4 0,20 2 0,-19 0 0,18-1 0,5-5 0,-5 0 0,7-1 0,0 1 0,1-1 0,-1 1 0,0-1 0,0 1 0,-7 0 0,-2 0 0,-8 0 0,8 1 0,-6-1 0,6 0 0,-7 0 0,6-5 0,3 4 0,7-10 0,1 4 0,5-5 0,-4 0 0,12 0 0,-6 0 0,7 0 0,1 0 0,-1 0 0,6 0 0,-4 0 0,4 0 0,-6-4 0,0-2 0,-25-15 0,12 2 0,-20-3 0,18 5 0,7 6 0,-5-1 0,18 2 0,-10-1 0,17 1 0,-4 4 0,6-2 0,-1 6 0,1-6 0,-1 7 0,6-4 0,-4 1 0,4 3 0,-6-8 0,-12 8 0,9-8 0,-9 8 0,12-3 0,1-1 0,-1 4 0,6-3 0,-4 0 0,9 3 0,-5-4 0,7 5 0,-1 0 0,0 0 0,0 0 0,4 0 0,2 0 0,-1 0 0,4 0 0,-3 0 0,-1 0 0,-8 0 0,1 0 0,-11 0 0,12 0 0,-10 5 0,5 0 0,-5 5 0,-1 0 0,1-1 0,-1 1 0,6 0 0,-4-1 0,4 1 0,-6 0 0,1-1 0,-1 1 0,1-4 0,-1 3 0,-12-4 0,9 5 0,-10 0 0,14-5 0,5-1 0,1-4 0,5 4 0,4-3 0,-3 3 0,8-4 0,-8 0 0,8 0 0,-3 0 0,-1 0 0,4 0 0,-3 0 0,-1 0 0,4 0 0,-4 0 0,5 0 0,0 0 0,0 0 0,4 4 0,1 0 0,3 3 0,3-2 0,-2 2 0,6-3 0,-6 4 0,2 0 0,-3 0 0,0 4 0,0 7 0,0 0 0,0 9 0,0-3 0,0 4 0,0-5 0,0 0 0,0-7 0,0 1 0,0-4 0,0-2 0,0-3 0,0-2 0,0 1 0,0 0 0,4-1 0,0 5 0,1 2 0,3 4 0,-3 5 0,4-4 0,-3 9 0,1-9 0,-6 0 0,7-3 0,-7-6 0,3 2 0,0-4 0,-3 0 0,6-4 0,-3 3 0,4-2 0,0 3 0,1 5 0,-5-4 0,4 8 0,-3-8 0,0 3 0,2 1 0,-6-4 0,7 3 0,-7-4 0,6-3 0,-6 2 0,5-3 0,-5 4 0,7 4 0,-7 2 0,7 4 0,-7-5 0,3 0 0,-1-5 0,-2 0 0,3 0 0,-4 0 0,3-3 0,1-2 0,4-3 0,0 0 0,-4 4 0,4-3 0,-4 2 0,3-3 0,1 0 0,-1 0 0,1 0 0,0 0 0,9-8 0,3 1 0,10-7 0,5-1 0,2-1 0,13-1 0,-12-3 0,10 8 0,-22-2 0,3 8 0,-11-2 0,-5 7 0,0-6 0,-5 6 0,0-3 0,0 4 0,4 0 0,1 0 0,16 0 0,-3 0 0,9 0 0,-6-4 0,1 3 0,-1-3 0,-4 4 0,-7 0 0,-1 0 0,-8 0 0,4 0 0,-5 0 0,10 0 0,1 0 0,11 0 0,5 0 0,9 5 0,0 1 0,6 5 0,-8 0 0,-5-1 0,-6 0 0,-8-1 0,-10 0 0,0-5 0,-5 4 0,0-7 0,0 2 0,0 1 0,-1-4 0,1 7 0,0-6 0,0 6 0,5-6 0,-4 7 0,4-8 0,-5 4 0,0-4 0,0 0 0,0 0 0,0 0 0,0 0 0,0 0 0,0 0 0,10 0 0,-3 0 0,13 0 0,-4 0 0,5 0 0,14 0 0,-16 0 0,15 0 0,-18 0 0,0 0 0,5 0 0,-10 0 0,4 0 0,-5 0 0,-5 0 0,4 0 0,-8 0 0,4 0 0,-5 0 0,0 0 0,-1 0 0,1 0 0,5-4 0,0 3 0,10-7 0,7 2 0,1 0 0,11-3 0,-11 3 0,4 0 0,-10 2 0,-7 0 0,-1 3 0,-8-2 0,4-1 0,-5 3 0,0-2 0,0 3 0,-1-4 0,2 3 0,3-6 0,2 2 0,4 0 0,-1-3 0,1 7 0,-4-3 0,-2 0 0,-4 3 0,0-2 0,0 3 0,0-4 0,0 4 0,4-8 0,2 7 0,9-7 0,1 2 0,6 1 0,-1-4 0,-5 4 0,-1 0 0,-9-3 0,3 7 0,-8-2 0,3-1 0,-4 3 0,0-2 0,0-1 0,10 3 0,2-7 0,9 3 0,-4-5 0,-2 5 0,-5-3 0,-1 7 0,-3-7 0,-2 7 0,-4-2 0,1 3 0,-1 0 0,0-4 0,9 3 0,3-7 0,4 3 0,5-4 0,-5 4 0,0-4 0,-1 8 0,-9-6 0,-2 6 0,-4-3 0,0 4 0,0 0 0,0 0 0,0 0 0,0-3 0,10-3 0,8 2 0,5-5 0,4 8 0,-6-4 0,-4 1 0,-2 3 0,-10-3 0,4 4 0,-8 0 0,4 0 0,-5-3 0,4 2 0,7-2 0,5 3 0,5-5 0,-4 4 0,3-3 0,-4 4 0,0 0 0,0 0 0,-7-4 0,-3 3 0,-2-3 0,-3 4 0,-1 0 0,-1 0 0,1 0 0,0 0 0,0 0 0,0 0 0,1 0 0,-1 0 0,0 0 0,4 0 0,-3 0 0,4 0 0,-1 0 0,-3 0 0,8 0 0,2 0 0,-4 0 0,6 0 0,-7 0 0,4 0 0,-5 0 0,0 0 0,-5 0 0,4 0 0,-3 0 0,2 0 0,-3 0 0,0 0 0,4 0 0,2 0 0,3 0 0,1 0 0,0 0 0,0 0 0,0 0 0,-4 0 0,-2 0 0,-4 0 0,0 0 0,0 0 0,0 0 0,1 0 0,3 0 0,7 0 0,0 0 0,15 0 0,-8 0 0,9 0 0,-5 0 0,-6 0 0,4 0 0,-9 0 0,10 0 0,-10 0 0,4 0 0,-5 0 0,0 0 0,5 0 0,-4-4 0,17-1 0,-15 0 0,10-4 0,-13 8 0,5-7 0,-4 7 0,4-4 0,-5 1 0,0 3 0,0-6 0,5 6 0,2-8 0,4 8 0,1-8 0,-1 8 0,6-8 0,4 4 0,5-1 0,-6 2 0,-7 0 0,-3-1 0,-4 0 0,6-4 0,5 3 0,-4-4 0,17-1 0,-15 1 0,15-1 0,-6 1 0,2-1 0,12 0 0,-18 0 0,29-4 0,-31 4 0,18 0 0,-29 3 0,3 7 0,-4-8 0,0 8 0,5-8 0,-5 4 0,0 0 0,-1-4 0,-5 8 0,0-3 0,0 0 0,-4 3 0,-2-3 0,-4 4 0,0 0 0,8 0 0,-1-4 0,6 3 0,-3-3 0,0 4 0,5 0 0,-4 0 0,10 0 0,-10 0 0,4 0 0,0 0 0,-4 0 0,9 0 0,3 0 0,0 0 0,17 0 0,-16 0 0,16 0 0,15 0 0,-14 0 0,19 5 0,-26 1 0,1 5 0,0-1 0,0 1 0,-6-1 0,4 1 0,-10-1 0,4 0 0,1 0 0,-6 0 0,12 1 0,-12-1 0,11 0 0,-10 0 0,4 0 0,-5 0 0,-1 0 0,4 3 0,-13-6 0,1 4 0,-13-10 0,0 3 0,0-4 0,0 0 0,0 3 0,0-2 0,0 6 0,4-6 0,2 6 0,-1-6 0,0 7 0,-1-7 0,-2 2 0,2-3 0,-4 0 0,0 0 0,0 0 0,-1 4 0,1-3 0,1 3 0,3-4 0,-3 0 0,8 0 0,-8 3 0,4-2 0,-5 3 0,0-4 0,0 0 0,0 0 0,0 0 0,0 0 0,0 0 0,-1 0 0,1 0 0,0 0 0,0 0 0,0 0 0,0 0 0,-1 0 0,1 0 0,0 0 0,0 0 0,0 0 0,0 0 0,0 0 0,0 0 0,1 0 0,-1 0 0,-4-4 0,3 3 0,-2-2 0,2 3 0,1 0 0,0-4 0,0 3 0,0-3 0,0 4 0,10-4 0,-8 3 0,12-3 0,-8 0 0,0 3 0,2-3 0,-6 0 0,2 3 0,0-2 0,-2-1 0,6 3 0,-2-7 0,4 4 0,5-1 0,-4-3 0,4 7 0,-5-7 0,0 3 0,0 0 0,-4-3 0,-2 7 0,-4-6 0,0 6 0,0-2 0,-3-1 0,2 0 0,-3-4 0,4 0 0,0 0 0,0 0 0,5-1 0,-4 1 0,3 0 0,-4-1 0,0 1 0,0 1 0,-3-1 0,-2 0 0,-3-2 0,0-3 0,0 1 0,0-1 0,4 5 0,-3 0 0,2 0 0,-3 0 0,0 0 0,0 0 0,0 0 0,0 1 0,0-1 0,-8-5 0,2-1 0,-11-3 0,7-1 0,-2 4 0,-1 1 0,4 5 0,-3 3 0,4 2 0,4-1 0,1 0 0,-4 0 0,5-7 0,-12 5 0,8-7 0,-10 4 0,6 1 0,-2 3 0,7-2 0,-2 6 0,6-3 0,-2 4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2-24T12:59:08.62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7164 154 24575,'0'13'0,"0"-2"0,-4-7 0,4 3 0,-4-2 0,4 2 0,0 1 0,0 4 0,0 7 0,0 11 0,-4 1 0,-2 10 0,-4-4 0,4 0 0,-3 4 0,3-15 0,1 8 0,1-19 0,4 7 0,-4-13 0,3 4 0,-2-12 0,3-14 0,0-7 0,0-11 0,0 1 0,0 1 0,0-7 0,0 5 0,-5-10 0,4 10 0,-4-4 0,5 5 0,0 1 0,0 4 0,0 2 0,0 10 0,-4 0 0,3 5 0,-2 0 0,3 0 0,-4 4 0,4 20 0,-4 2 0,4 24 0,0 2 0,-5 7 0,4 14 0,-4-6 0,5 0 0,-5-10 0,4-12 0,-4-7 0,5-7 0,0-9 0,0-2 0,0-4 0,-4-3 0,0-2 0,-4-3 0,1-7 0,-1-2 0,-1-13 0,-5-3 0,3-4 0,-3-1 0,4 1 0,0 0 0,0-1 0,1 10 0,0-2 0,5 13 0,-4-3 0,7 3 0,-7-3 0,4-2 0,-9-3 0,2-6 0,-7-2 0,4 1 0,-6-4 0,6 8 0,-3-3 0,7 10 0,-2 0 0,4 5 0,3 10 0,-3 16 0,6 12 0,-2 13 0,4 0 0,-5 6 0,3 2 0,-3 0 0,1-7 0,3-9 0,-4-10 0,5-7 0,-3-5 0,2-5 0,-6-4 0,3 0 0,-4-4 0,0-7 0,-4-3 0,2-12 0,-3 2 0,-1-8 0,4 9 0,-4-9 0,4 4 0,0-5 0,1 4 0,4-3 0,-3 9 0,7-4 0,-7 5 0,7-5 0,-7 4 0,7-4 0,-8 0 0,8 4 0,-7 1 0,8 1 0,-4 8 0,4-4 0,-4 9 0,4-3 0,-4 26 0,4 1 0,0 18 0,5 3 0,-4-4 0,4 0 0,-1-2 0,-3-10 0,7-2 0,-7-10 0,3 0 0,-4-5 0,0 0 0,0 0 0,4 0 0,-7-4 0,-2-4 0,-14-16 0,-2-4 0,-4-11 0,5-4 0,0 4 0,0-5 0,0 7 0,5-1 0,1 6 0,4-4 0,1 9 0,-4-4 0,3 5 0,-4-5 0,1 4 0,4 0 0,-4 3 0,5 6 0,-1-2 0,1 4 0,0 3 0,4 5 0,0 9 0,4 9 0,0 7 0,0 4 0,-4 1 0,3-1 0,-8 1 0,8-6 0,-8 4 0,8-9 0,-7 0 0,7-7 0,-2-3 0,3-1 0,-4 0 0,0-4 0,-4 0 0,0-4 0,0 0 0,0-8 0,-5-2 0,3-8 0,-2 0 0,3 4 0,0-2 0,1 6 0,-1-2 0,5 4 0,-3 0 0,6-5 0,-3 4 0,1-3 0,2 4 0,-3 0 0,4 29 0,0 15 0,6 31 0,1 16 0,5-20 0,0 16 0,0-18 0,0 6 0,0-2 0,-5-19 0,2-9 0,-8-19 0,3-5 0,-4-5 0,-7-4 0,-8-9 0,-3-5 0,-11-15 0,-2 4 0,-2-10 0,-4 4 0,11-4 0,-5-1 0,10 2 0,1 5 0,2 2 0,4 5 0,-4 0 0,0-5 0,-1 4 0,1-4 0,0 5 0,0 0 0,0 0 0,4 4 0,-2 2 0,6 3 0,-2 1 0,4 4 0,4 3 0,1 15 0,3 6 0,0 15 0,0-4 0,0 4 0,0-6 0,0 1 0,0-6 0,0-1 0,0-10 0,0 0 0,0-5 0,0 0 0,0 0 0,-4-3 0,0-2 0,-4-3 0,-4-7 0,3-3 0,-12-8 0,5-5 0,-7 3 0,3-8 0,-4 2 0,3-3 0,-5-2 0,8 7 0,-2-5 0,2 10 0,3-4 0,-1 6 0,6-1 0,-3 4 0,4-3 0,-3 4 0,3 0 0,1 1 0,1 8 0,6 10 0,2 10 0,6 31 0,8-7 0,3 24 0,5-13 0,6 14 0,-4-5 0,4 4 0,-12-13 0,3-7 0,-8-9 0,1-15 0,-4 2 0,-4-13 0,-1 3 0,-4-10 0,-14-14 0,-11-15 0,-9-18 0,-20-12 0,16 10 0,-17-14 0,13 12 0,-1-11 0,-3 5 0,11 10 0,-5 0 0,9 17 0,4-8 0,-2 16 0,4-4 0,-4 4 0,0 1 0,4 0 0,-6-4 0,16 12 0,-6-4 0,17 20 0,0 6 0,4 12 0,0 13 0,0 1 0,0 6 0,0-1 0,0-5 0,0-11 0,5 7 0,-4-21 0,4 11 0,-5-15 0,0 0 0,-3-3 0,-17-2 0,-7-12 0,-18-9 0,-4-11 0,8 1 0,-13-5 0,9 10 0,-13-10 0,0 9 0,7-4 0,1 6 0,13 1 0,-4 0 0,15 6 0,-8 0 0,15 6 0,0 0 0,7 1 0,4 3 0,7 12 0,2 3 0,12 15 0,3 5 0,9 3 0,-2 8 0,8-7 0,-10 1 0,5-4 0,-8-7 0,-3-5 0,-2-2 0,-5-8 0,0 3 0,0-3 0,-3-1 0,-1 0 0,-1-4 0,-16 0 0,-20-10 0,-30-7 0,-22-13-567,34 9 0,1-1 567,-30-15 0,27 16 0,0 1 0,-27-10-296,29 13 1,0-1 295,-34-12 0,3 6 0,15 3 0,8 5 0,15 1 0,9 1 0,11 1 1099,5 3-1099,7 2 626,10 8-626,4 9 0,11 7 0,2 10 0,11 0 0,-5 0 0,4 0 0,-6-5 0,-5-2 0,-1-6 0,-4-3 0,0 3 0,-1-8 0,0 3 0,0-3 0,0-1 0,1 4 0,-1-3 0,1 4 0,-1-5 0,-4 0 0,3 0 0,-16-4 0,-16 0 0,-5-8 0,-40-3 0,28-4 0,-30-1 0,13-5 0,-8 3 0,0-3 0,-6 4 0,13 2 0,-5 4 0,7-3 0,0 3 0,7 1 0,8-4 0,7 9 0,12-7 0,1 7 0,10-3 0,10 4 0,15 0 0,11 4 0,12 7 0,-4 4 0,10 6 0,-10-1 0,-1-4 0,-7 1 0,-5-7 0,-5 3 0,0-5 0,-9 0 0,-15-3 0,-18-2 0,-25-3 0,-13 0 0,-25-6-1255,-4-8 1255,40 4 0,-1-2 0,0-2 0,1 0 0,-1-1 0,1 1 0,3 0 0,1 1 0,0-1 0,2 0-566,-28-6 566,25 4 0,-2-1 0,-27-5 0,-7-6 0,9 10-120,20 0 120,-7 5 0,-6-10 0,13 10 0,2-9 1210,8 10-1210,14-3 599,0 4-599,-1-2 132,15 6-132,-4-5 0,18 11 0,4-6 0,21 27 0,-3-5 0,23 23 0,-16-8 0,4 1 0,-5-2 0,-5-5 0,-1 4 0,-5-8 0,0 3 0,0-5 0,1 5 0,-1 1 0,1 5 0,0 14 0,-4-5 0,4 12 0,-4-1 0,0-4 0,0-2 0,-2-8 0,-3-10 0,3-2 0,-4-10 0,-3-1 0,-11-3 0,-6 0 0,-16 2 0,0-1 0,-14-4 0,-1 4 0,0-9 0,-5 9 0,6-8 0,-1 3 0,-4 0 0,4-4 0,-6 4 0,-1-5 0,8 0 0,-6 0 0,-15 0 0,9-5 0,-8-1 0,20-5 0,13-4 0,2 4 0,-1-4 0,5 1 0,1 3 0,2-3 0,9 5 0,-4-5 0,5 5 0,4-4 0,2 8 0,7-2 0,2 3 0,6-1 0,6 2 0,9 3 0,13 0 0,6 0 0,5 0 0,8 0 0,-6 0 0,0 4 0,-3 7 0,-10 0 0,-1 4 0,-11-6 0,-2-1 0,-8 1 0,3-1 0,-3 0 0,3 1 0,-3-5 0,7 7 0,-7-9 0,3 9 0,-4-10 0,0 3 0,-7-4 0,-19-9 0,-4 2 0,-21-12 0,12 8 0,-10-9 0,10 4 0,-10-5 0,10 6 0,-4-4 0,11 4 0,0 0 0,7 2 0,3 5 0,2-1 0,7 2 0,5 2 0,5 2 0,2 3 0,11 0 0,-3 0 0,13 0 0,-4 0 0,1 0 0,-2 0 0,-6 0 0,-3 0 0,3 0 0,-8 0 0,3 0 0,-4 0 0,0 0 0,0 0 0,-4 3 0,-1-2 0,-3 2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2-24T12:59:44.55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1522 534 24575,'20'0'0,"14"0"0,54 0 0,-36 6 0,2 1-1263,8 1 1,2 1 1262,4 9 0,-1 1 0,-12-4 0,-1-1 0,7 4 0,-3 0 665,21 7-665,13-4 0,-32-4 449,-14-6-449,-17-1 0,-15-2 0,-2-3 1296,-11-1-1296,-11-4 115,-16 0-115,-11 0 0,-12 0 0,-2 0 0,-7 0 0,0 0 0,0-5 0,0 3 0,0-3 0,7 5 0,8-4 0,2 3 0,10-4 0,-10 5 0,4-4 0,-20-3 0,4-4 0,-20-2 0,13 2 0,-5-6 0,0-2 0,-14-14 0,21 13 0,-3-6 0,37 17 0,5 0 0,10 0 0,6 2 0,3-1 0,13-1 0,9 5 0,22-6 0,0 9 0,13-4 0,1-1 0,2 5 0,5-10 0,-7 10 0,-7-9 0,-1 9 0,-13-4 0,-2 1 0,-10 3 0,-7-4 0,-1 5 0,-8 0 0,-3 0 0,-22-5 0,-11-5 0,-23-3 0,6-7 0,-19 7 0,2-9 0,-13 8 0,7-3 0,2 10 0,14-3 0,2 9 0,17-4 0,7 5 0,13 0 0,21 4 0,10 6 0,25 12 0,1-4 0,11 14 0,-5-13 0,0 3 0,-7-1 0,-9-10 0,-15 2 0,-3-8 0,-9-1 0,-14-18 0,-6 1 0,-23-19 0,-9 4 0,-8-1 0,-6 0 0,0 6 0,7 1 0,-5 9 0,5-1 0,0 12 0,1-7 0,7 7 0,1-2 0,-1 4 0,6 0 0,7 0 0,7 0 0,9 0 0,2 0 0,3 0 0,8 0 0,-2-4 0,-6-5 0,-8-1 0,-12-4 0,-1 4 0,1 0 0,-1 0 0,1 5 0,0 1 0,-7 4 0,-1 0 0,-5 0 0,-1 4 0,-6 8 0,4 5 0,2 4 0,13-6 0,2 4 0,9-9 0,0 3 0,6-4 0,9-1 0,0 0 0,1-4 0,-1-1 0,-4-3 0,-4 0 0,-7 5 0,0 0 0,-9 4 0,4-3 0,-6 2 0,1-2 0,4 3 0,-3 1 0,13-5 0,-7 3 0,13-7 0,-3 3 0,7 0 0,2 0 0,3 4 0,0-1 0,0 1 0,0 0 0,4 0 0,-4 0 0,8 0 0,-7 0 0,6 5 0,-6 0 0,7 10 0,-2-3 0,3 3 0,-4-10 0,2 0 0,-6-5 0,7 0 0,-8 0 0,4 0 0,0-4 0,0 0 0,0 0 0,3-3 0,-2 2 0,3 1 0,0 0 0,0 4 0,0-3 0,5 2 0,-4-6 0,8 3 0,-4-4 0,1 0 0,3 0 0,-4 0 0,5 0 0,5 0 0,-4 0 0,4 0 0,-9 0 0,-2 0 0,-4 0 0,1 0 0,-1 0 0,0 0 0,0 0 0,0 0 0,0-8 0,0 3 0,5-8 0,-4 5 0,3-1 0,-3 1 0,-1 0 0,0 4 0,-4-4 0,0 4 0,-4-4 0,0 1 0,-8-2 0,-7 0 0,-10 0 0,-4-5 0,-7 7 0,0-6 0,-7 7 0,-7 0 0,6 1 0,-6 5 0,13 0 0,7 0 0,7 0 0,10 0 0,14 0 0,24 0 0,17 0 0,9 0 0,21 6 0,-24-5 0,23 10 0,-20-9 0,6 3 0,-5-1 0,-9-3 0,-13 4 0,-7-5 0,-5 0 0,-4 0 0,-2 0 0,-4 0 0,-3-3 0,-2-6 0,-3 0 0,0-3 0,0 4 0,0 0 0,0 0 0,-7 3 0,2 1 0,-10 4 0,-4 5 0,0 0 0,-4 4 0,5 0 0,4 0 0,2-1 0,4 0 0,10-10 0,9-5 0,12-10 0,12 1 0,-4-2 0,5 2 0,-7 1 0,1 0 0,-6 10 0,-5-3 0,-7 7 0,-4-6 0,0 6 0,-3-6 0,-2 3 0,-3-4 0,-3 0 0,-6 4 0,-4 1 0,-10-2 0,-8 4 0,0-7 0,-10 6 0,4-7 0,-6 8 0,6-8 0,7 8 0,7-3 0,10 4 0,0 0 0,12 0 0,14 0 0,7 0 0,19 0 0,-8 0 0,10 0 0,-4-10 0,0-1 0,-2-5 0,-10-2 0,-2 8 0,-6-3 0,-3 8 0,-2-3 0,-3 7 0,-1-2 0,0 3 0,-7 0 0,-19 0 0,-10 0 0,-17 0 0,8 0 0,-4 0 0,15 0 0,-7 0 0,13 4 0,2-3 0,5 6 0,5-2 0,4 2 0,0 1 0,4 0 0,0 0 0,0 0 0,0 4 0,0 2 0,-3 4 0,-2-5 0,0 0 0,-3-1 0,4-2 0,-5 2 0,-3-4 0,-2 5 0,-3-3 0,-6 3 0,-2-3 0,-4-1 0,-1 1 0,1 0 0,-1 0 0,1 0 0,5-1 0,0 1 0,7-2 0,4-3 0,2-1 0,7-1 0,0 1 0,4 4 0,0 0 0,0-1 0,0 5 0,0 2 0,0 4 0,0 0 0,-8 4 0,1 3 0,-11-1 0,8-1 0,-3 0 0,4-8 0,0 2 0,5-8 0,-4-1 0,8 0 0,-4 0 0,4-1 0,0 1 0,0 0 0,0-1 0,0 2 0,0 3 0,4 2 0,1-1 0,3 4 0,1-4 0,0 5 0,0 0 0,-1-4 0,-3-2 0,3 1 0,-4-4 0,1 3 0,2-7 0,-3-2 0,4-3 0,-1 0 0,1 0 0,5 0 0,0 0 0,10-8 0,2-3 0,-1-8 0,4 4 0,-3-3 0,4 3 0,6-1 0,-4 2 0,0 0 0,-3 3 0,-9 2 0,4 1 0,-10 7 0,0-7 0,-5 7 0,0-6 0,-4 3 0,0-4 0,-7 4 0,-2 1 0,-3 3 0,0 0 0,-4 0 0,3 0 0,-8 0 0,3 0 0,-4 0 0,1 0 0,-1 0 0,0 0 0,4 0 0,2 3 0,4-2 0,-1 3 0,1-4 0,1 0 0,-6 4 0,4-3 0,-8 3 0,4-4 0,-5 0 0,0 0 0,4 0 0,2 0 0,4 0 0,0 0 0,-3 0 0,2 0 0,-6 0 0,6-4 0,-8 3 0,8-6 0,-4 6 0,5-2 0,0-1 0,10 3 0,4-2 0,16-2 0,8-1 0,7-4 0,6 4 0,0-8 0,-1 7 0,1-9 0,0 6 0,0-1 0,-6 1 0,-2-1 0,-5 2 0,-6-1 0,-1 5 0,-9-3 0,2 3 0,-2-3 0,4 3 0,-5-3 0,4 3 0,-8-3 0,8 3 0,-8-2 0,4 6 0,-5-6 0,0 6 0,0-3 0,0 4 0,0 0 0,0 0 0,0-3 0,-1 2 0,2-6 0,-1 2 0,4-3 0,2-1 0,4 0 0,-1 0 0,-3 1 0,-2 3 0,-3 1 0,-1 4 0,0 0 0,0 0 0,4 0 0,-3 0 0,8 0 0,-8 0 0,8 0 0,-7 0 0,2 0 0,-4 0 0,0 0 0,-3-3 0,-2-1 0,-11-4 0,-2-5 0,-8-1 0,1-4 0,-1 5 0,0-4 0,4 7 0,-2-3 0,10 5 0,-6 3 0,8 2 0,0-1 0,3 3 0,6-2 0,3 3 0,4 0 0,2 0 0,9 0 0,1 0 0,11 0 0,2 0 0,6 0 0,6 0 0,-4 0 0,4 0 0,-12 4 0,-2-3 0,-11 3 0,-5 0 0,-2-3 0,-8 2 0,3-3 0,1 0 0,13 0 0,0 0 0,18 0 0,-8 0 0,1 0 0,-2 0 0,-15 0 0,13-5 0,-21 4 0,12-3 0,-16 0 0,0 3 0,0-3 0,0 4 0,0-3 0,1-6 0,3 0 0,2-4 0,12 0 0,-7 3 0,3 1 0,-5 1 0,-8 7 0,3-3 0,-4 4 0,0 0 0,0 0 0,0 0 0,10 0 0,8 0 0,5 4 0,10 2 0,-4 4 0,12 7 0,-4-5 0,4 9 0,-12-5 0,4 0 0,-10 3 0,5-4 0,-7 0 0,6 5 0,-4-5 0,5 1 0,-7-1 0,7 0 0,-5-4 0,4 4 0,1-5 0,-6-5 0,6 0 0,-7-5 0,1 0 0,-1 0 0,-4 0 0,5 0 0,-14 0 0,4 0 0,-12 0 0,0 0 0,1 0 0,-2 0 0,-5 0 0,-19 0 0,-24 0 0,-37 0 0,-18 7-380,39-4 0,0 1 380,-31 9 0,-11 1 0,30-2 0,6 0 0,-7 0 0,36-6 0,-14 3 0,28-8 0,8 0 760,9-15-760,7-1 0,5-8 0,24-9 0,-4 4 0,23-13 0,-12 8 0,29-18 0,-18 23 0,23-19 0,-16 22 0,2-5 0,13 0 0,-14 6 0,14 5 0,-20 3 0,11 9 0,-20 2 0,0 5 0,-9 0 0,-11 0 0,-1 0 0,-5 0 0,-5 0 0,-1 0 0,-4 0 0,-4 3 0,-4 2 0,-14 8 0,-18 3 0,-14 11 0,-27-2 0,-4 6 0,-16-11 0,15-1 0,-11-6 0,20-1 0,-7 0 0,18-5 0,14-2 0,14-5 0,7 0 0,9 0 0,19 0 0,14 0 0,32 6 0,10-5 0,21 5 0,3-6-220,-34 0 0,0 0 220,29 0 0,18 0 0,-20 6 0,15-5 0,-8 5 0,-2-6 0,9 0 0,-13 0 0,-30 0 0,2 0 0,33 0 0,-33-2 0,1-2 0,0-5 0,0-3 0,6 1 0,-2-1 0,33-15 0,-39 13 0,-2 2 0,21-7 0,14-2 0,-22 4 0,-10 6 0,-16 1 0,-15 4 0,-2 2 0,-10 4 0,0 0 440,-36 0-440,-10 0 0,-35 0 0,-10 0 0,20 0 0,-25 0 0,26 0 0,-21 0 0,16 0 0,1 0 0,21 0 0,3 0 0,12 0 0,11 0 0,1 0 0,10 0 0,0 0 0,23 0 0,6 0 0,29 0 0,1 0 0,7-5 0,0 4 0,0-4 0,0 5 0,-7-5 0,-2 4 0,-6-9 0,-6 9 0,4-9 0,-4 4 0,0-4 0,-2 0 0,-10 0 0,-2 1 0,-10 1 0,0-1 0,-5 5 0,-4-4 0,0 4 0,-23 0 0,-12 0 0,-36 4 0,-19 0 0,30 0 0,-2 0-849,-10 0 1,-1 0 848,-6 0 0,1 0 0,13 0 0,0 0-411,-4 0 0,2 0 411,-16 0-108,-4 0 108,25 5 0,19-4 0,10 4 1613,23-2-1613,18 3 890,21 4-890,18 1 0,14 1 0,10 0 0,18 1-570,-38-9 1,4-1 569,2 1 0,2-1 0,4-3 0,2 0 0,-2 0 0,0 0 0,-3 0 0,-2 0 0,35-6-248,-42 0 0,-2-1 248,18-7 0,21-11 0,-17 11 0,-15-3 0,-3 10 0,-26-1 0,3 7 1230,-15-3-1230,0 4 529,-7 0-529,-4 0 0,0 0 0,-32 9 0,-13 10 0,-33 11 0,-16 16 0,16-13 0,-14 6 0,17-15 0,7 0 0,3-6 0,25-3 0,3-6 0,15 0 0,19-4 0,28-2 0,23-3 0,36 0 0,-42 0 0,3 0-751,8 0 0,4 0 751,11 0 0,3 0-881,-4 0 1,1 0 880,15 0 0,0 0 0,-3 0 0,-2 0 0,-4 0 0,-2 0 0,-13 0 0,-3 0-276,-4 0 1,-3 0 275,22 0 0,3 0 0,-23 0 1319,-16 0-1319,-12 0 1839,-13 0-1839,-5 0 656,-19 0-656,-12 0 0,-23 5 0,-17 2 0,5 0 0,-18 4 0,11-4 0,-14-1 0,-1 5 0,1-9 0,6 3 0,3-5 0,7 0 0,1 0 0,-1 0 0,7 0 0,1 0 0,7 0 0,12 0 0,-3 0 0,19 0 0,-7-4 0,13 3 0,0-6 0,12 3 0,17-5 0,17-6 0,22 2 0,17-10 0,18 2-353,-46 4 1,-1 1 352,39-6 0,-36 3 0,-3 0 0,25-2-205,11-10 205,-18 12 0,-20 3 0,-8 6 0,-14 5 0,-9-3 697,-2 7-697,-25-2 213,-21 3-213,-34 0 0,-26-7 0,8 0 0,36-2 0,0-1 0,-33 2 0,5-9 0,6 10 0,26-4 0,4 5 0,18 2 0,6 4 0,3 0 0,-4 0 0,-4-5 0,-20 4 0,5-8 0,-11 8 0,6-8 0,0 7 0,7-7 0,5 8 0,13-3 0,5 4 0,5 0 0,7 0 0,11 0 0,16-10 0,11 8 0,5-7 0,8 9 0,1 0 0,7 0 0,0 0 0,-13 0 0,3 0 0,-22 0 0,3 0 0,-16 0 0,0 0 0,-5 0 0,-43 8 0,-5 0 0,-49 14 0,4-2-360,34-7 0,0 1 360,-1 0 0,0 0 0,-5 0 0,1 0 0,-25 6-153,32-6-1,1-2 154,-14 1 0,-14 6 0,17-8 0,10 0 0,22-5 709,-7-1-709,24-1 318,-8-3-318,6 6 0,-2-2 0,-4 4 0,1 0 0,-1 0 0,-8 4 0,6-3 0,-2 2 0,10-3 0,4-5 0,3 4 0,2-4 0,3 4 0,0-1 0,0 1 0,0 0 0,-4 0 0,0 0 0,-5 0 0,1 0 0,0 0 0,0 0 0,0 0 0,0 1 0,0-5 0,4 3 0,7-6 0,18 7 0,16-2 0,14 0 0,0 4 0,13-3 0,-11 4 0,12 1 0,-7 0 0,-13-2 0,-3 1 0,-22-5 0,2-2 0,-12-1 0,2-2 0,-4 3 0,0-4 0,0 0 0,-1 0 0,1 0 0,-4 4 0,4-4 0,-4 4 0,0 0 0,3-3 0,-3 2 0,4-3 0,0 0 0,9 0 0,3 0 0,16 0 0,1 0 0,5-5 0,23-2 0,-3-4 0,20-7 0,10-3-1172,4-6 1172,-40 13 0,1 0 0,6-1 0,-2 1 0,30-8 0,-32 8 0,-1 1 0,22-1-279,-29 4 1,0 0 278,34-3 0,-2 0 0,-16 6 0,-1 2 0,-8 5 0,-7 0 0,-2 0 1138,-12 0-1138,5 0 591,-6 0-591,1 0 0,-1 0 0,-7 0 0,-5 4 0,-5 0 0,-2 5 0,-8-4 0,4 2 0,-9-2 0,0 2 0,-8-2 0,0-2 0,-8-3 0,-1-4 0,-10-6 0,-9-16 0,-7-4 0,0-8 0,-13-3 0,10 0 0,-11-1 0,13 3 0,-3 11 0,16 3 0,-2 10 0,11 6 0,4 1 0,2 7 0,11-2 0,19 3 0,9 0 0,12 0 0,3 0 0,1 0 0,8 0 0,0 0 0,5 0 0,-11 0 0,4 0 0,-6-5 0,-6 4 0,-1-4 0,-7 5 0,-5 0 0,5 0 0,-10 0 0,-1 0 0,-1 0 0,-8 0 0,4 0 0,-5 0 0,0 0 0,-7 0 0,-9 0 0,-12 0 0,-2 0 0,-7 0 0,-1 0 0,-1 0 0,-10 0 0,4 0 0,-6 0 0,0 0 0,0 5 0,1 1 0,5 4 0,2 0 0,10-5 0,7 3 0,5-7 0,5 3 0,0-4 0,4 3 0,0 1 0,12 4 0,13 1 0,17 2 0,14 10 0,13-1 0,10 16 0,-12-16 0,23 17 0,-24-17 0,28 18 0,-13-12 0,6 6 0,-16-14 0,5 6 0,-12-11 0,-2 4 0,-2-6 0,-11 0 0,-2-5 0,-1-1 0,-11-5 0,10 0 0,-10 5 0,4-4 0,-6 3 0,-4 0 0,-2-3 0,0 7 0,-8-7 0,7 4 0,-1-5 0,-5 0 0,14 0 0,-16 0 0,15 0 0,-5 0 0,5 0 0,7 0 0,-5 0 0,4 0 0,-5 0 0,-6 0 0,4 0 0,-8 0 0,3 0 0,-6 0 0,-3 0 0,-2 0 0,0 0 0,-3 0 0,-4 0 0,-29 0 0,1 0 0,-21-5 0,9-1 0,4-3 0,-11-2 0,11 1 0,-4-5 0,6 4 0,-7-3 0,-1 4 0,-5-1 0,-1 0 0,0 1 0,-7-2 0,6 2 0,-12 3 0,12 3 0,0-1 0,9 4 0,5-3 0,2 4 0,9-4 0,3 3 0,8-2 0,0 3 0,-4 0 0,-1 0 0,-10 0 0,-2 0 0,-4 0 0,0 0 0,-1 0 0,1 0 0,-1 0 0,10 0 0,-2 0 0,13 0 0,-3 0 0,4 0 0,10 0 0,9 0 0,18 0 0,14 0 0,16 0 0,-6 0 0,18 0 0,-11 0 0,8 0 0,5-11 0,-6-3 0,-7-9 0,4-1 0,-24-3 0,2 5 0,-16 1 0,-3 4 0,-10 7 0,0 1 0,-9 2 0,0 3 0,-4-4 0,-4 0 0,-5 0 0,0-5 0,-8 3 0,3-3 0,-9-1 0,4 8 0,-10-7 0,5 8 0,-11-1 0,-2 2 0,-6 4 0,-7 0 0,6 0 0,-5 0 0,6 0 0,0 0 0,11 0 0,4 0 0,10 0 0,4 0 0,2 0 0,11 0 0,11 0 0,10 0 0,15 5 0,2 1 0,6 9 0,6-3 0,3 4 0,-7-5 0,3 0 0,-22-1 0,3-1 0,-11 0 0,-5-4 0,0-1 0,-9 0 0,-11-4 0,-15 8 0,-27-1 0,-3 4 0,-13 1 0,8 0 0,-1-1 0,0 1 0,13-6 0,3 4 0,22-9 0,-7 3 0,16-4 0,-6 4 0,9-3 0,0 2 0,-4-3 0,-13 0 0,-13 0 0,-14 5 0,-21-3 0,4 8 0,-7-8 0,3 9 0,6-10 0,0 10 0,15-6 0,9 2 0,14 1 0,9-7 0,2 4 0,6-1 0,-2 1 0,-22 8 0,8 2 0,-21 6 0,12-1 0,-1 6 0,2-4 0,5-1 0,7-3 0,1-8 0,0 8 0,4-8 0,0 3 0,2-4 0,4 0 0,-10 0 0,4 0 0,0 0 0,2 0 0,8-1 0,-3-3 0,4 2 0,3-3 0,5 1 0,5-2 0,7 1 0,6-3 0,19 3 0,-4-4 0,22 0 0,-10 0 0,13 0 0,-7 0 0,-1 0 0,-14-4 0,0-2 0,-12 1 0,-5 0 0,-7 2 0,-4 2 0,-3-6 0,-2 3 0,-3-4 0,0 1 0,0-1 0,-13-5 0,-11-8 0,-20-7 0,-8-7 0,-13 5 0,11-4 0,-18 8 0,18-7 0,-5 8 0,9-2 0,13 11 0,7 1 0,7 10 0,10 1 0,0 4 0,5 0 0,-4 0 0,-2 0 0,-4 0 0,-5 0 0,-14 0 0,4 0 0,-5 0 0,15 0 0,5 0 0,5-4 0,4 0 0,9-4 0,20-1 0,14 0 0,17-3 0,14-5 0,10 3 0,10-10 0,6 4 0,-20 0 0,15 2 0,-31 6 0,19 0 0,-29 5 0,-8 2 0,-14 1 0,-10 3 0,0-3 0,-5 4 0,-39 0 0,0-5 0,-53 4 0,6-4 0,-15 5 0,16 0 0,-4 0 0,14 0 0,-7 0 0,7 0 0,2 0 0,7 0 0,0 0 0,0 0 0,1 0 0,-1 5 0,0-4 0,0 4 0,0-5 0,7 0 0,13 0 0,4 5 0,19-4 0,-7 3 0,13 0 0,7-4 0,13 4 0,25-4 0,-4 0 0,31 0 0,-9 5 0,21 2 0,8 6 0,1 0 0,-7-6 0,4 4 0,-14-9 0,0 3 0,-2 1 0,-19-5 0,-4 4 0,-22-1 0,-3-4 0,-9 4 0,0-4 0,-3 4 0,-15 0 0,-13 1 0,-29-2 0,-8-3 0,-32 0-653,40 0 0,-2 0 653,-7 0 0,-3 0 0,-4 0 0,0 0 0,-1 0 0,3 0 0,14 0 0,3 0-255,-6 2 0,2 2 255,-24 3 0,-8 6 0,10 0 0,16 3 0,15-4 0,1 7 0,21-9 1272,-7 3-1272,20-5 544,0 0-544,6 0 0,3-1 0,0 1 0,0-1 0,3-3 0,2 3 0,7-2 0,2 8 0,9-3 0,-4 7 0,4-2 0,-5-1 0,-5-2 0,0-3 0,-5-1 0,0-4 0,0 0 0,0-4 0,-7 0 0,-9 0 0,-1 0 0,-6 0 0,7 0 0,10-3 0,16-8 0,19-5 0,21-7 0,9-1 0,-6 1 0,18-3 0,-16 3 0,12 3 0,-10 3 0,-20 6 0,-3 0 0,-18 6 0,-1 1 0,-9 4 0,-2 0 0,-4 0 0,-6 0 0,-21 0 0,-2-9 0,-23 7 0,7-12 0,-5 8 0,-1-4 0,6 4 0,1-3 0,12 3 0,1-3 0,9 4 0,2 1 0,4 4 0,-5 0 0,0 0 0,-10 0 0,-2 0 0,-24 0 0,-5 0 0,-20 0 0,-9 0 0,33 0 0,-1 0 0,-39 6 0,4 0 0,29 1 0,20 2 0,7-8 0,11 3 0,7-4 0,7 3 0,2 2 0,6 2 0,1-3 0,4 3 0,0-6 0,0 6 0,0-2 0,5 3 0,6 1 0,0 0 0,9 1 0,-4-1 0,6 1 0,-1 0 0,6-5 0,-4 4 0,11-8 0,-12 4 0,25-5 0,-26 0 0,12 0 0,-27 0 0,-2-4 0,-4 0 0,-3-4 0,-2 0 0,-3-4 0,-7 2 0,-10-13 0,-7 7 0,-7-10 0,-6 0 0,-2-2 0,-12-2 0,-2-3 0,2 14 0,1-7 0,8 14 0,5-3 0,1 9 0,16-2 0,-2 7 0,13-2 0,-3 3 0,4 0 0,0 0 0,-4 0 0,-7 0 0,-5 0 0,-1 0 0,2 0 0,5 0 0,1 0 0,3 3 0,2-2 0,7 6 0,5-6 0,9 6 0,10-6 0,11 8 0,7-3 0,6 5 0,6 0 0,-4-1 0,-2 1 0,-2 0 0,-15-6 0,3 4 0,-15-4 0,-2-1 0,-4 0 0,-3 0 0,-2 0 0,-10 4 0,-8 1 0,-29 1 0,-10 1 0,-7 1 0,-10 6 0,12-5 0,-16 4 0,9-5 0,-7 1 0,6-1 0,0 0 0,1-5 0,9-2 0,-1-5 0,7 0 0,-5 0 0,17 0 0,-3 0 0,13 0 0,5 0 0,-4 0 0,4 0 0,-31 0 0,13 0 0,-35 0 0,25 0 0,-7 0 0,-4 0 0,10-5 0,-12 3 0,14-7 0,7 7 0,9-2 0,11 4 0,5-4 0,7 3 0,4-2 0,7 3 0,13 0 0,-1 0 0,9 0 0,-3 0 0,3 0 0,16 0 0,7 0 0,24 0 0,11-6 0,15-2 0,-42-1 0,-2-1 0,31-4 0,15-6 0,-26 8 0,-3 5 0,-20 2 0,1 0 0,-25 3 0,13-3 0,-21 5 0,-13 0 0,-12 0 0,-25 0 0,4 0 0,-23 0 0,10 0 0,-13 0 0,7 0 0,-5 0 0,11-5 0,-11 4 0,12-4 0,-12 5 0,-2 0 0,5-4 0,-25 3 0,16-10 0,-13 10 0,3-5 0,5 1 0,-1 3 0,-9-3 0,29 5 0,-2 0 0,27 0 0,10 0 0,-9 0 0,7 0 0,-19 0 0,2 0 0,-11 0 0,-6 0 0,4 0 0,2 0 0,7 0 0,12 0 0,1 0 0,9 0 0,9 0 0,6 0 0,6 3 0,1 2 0,-3 3 0,2 0 0,-6 0 0,3 0 0,-4 0 0,0 0 0,0-1 0,-4 1 0,-16 1 0,-1-1 0,-20 8 0,-3 1 0,0 0 0,0-2 0,9-4 0,5-1 0,6-1 0,5-4 0,7-1 0,4-4 0,0 0 0,4 4 0,12 0 0,14 5 0,20 6 0,9 8 0,14 2 0,11 11 0,8-9-239,-33-10 1,0 0 238,22 2 0,-11-1 0,2-1 0,23 6 0,-37-8 0,2-1 0,12-2 0,-1-3 0,15 4 0,-18-6 0,2 0 0,31 6 0,0 1 0,0-1 0,-15-1 0,2 6 0,-13 1 0,0 5 0,-8-5 0,-10 2 0,-12-10 0,-7 8 0,-1-8 477,-10 2-477,4-4 0,-5 0 0,5 0 0,1 5 0,11-3 0,-4 8 0,11-7 0,-6 7 0,1-7 0,-1 7 0,-4-5 0,-11 1 0,-1-3 0,-12-7 0,0-2 0,-3 1 0,-5-3 0,-8-1 0,0-5 0,-4 1 0,-1-4 0,4-1 0,-8 3 0,7-5 0,-2 6 0,4-3 0,4 0 0,0 1 0,4-1 0,0 1 0,0-1 0,0 1 0,0-1 0,0 1 0,0 0 0,0-1 0,0 0 0,0 1 0,0-1 0,4 0 0,0-1 0,4 1 0,1-9 0,4 6 0,1-11 0,4 8 0,13-11 0,-10 9 0,15-15 0,-5 14 0,1-8 0,3 9 0,-5-3 0,-6 9 0,-1 0 0,-6 3 0,-3 6 0,-3-3 0,-3 4 0,0 0 0,0 0 0,-1 0 0,6 0 0,0 0 0,5 0 0,5 0 0,1 0 0,6 0 0,-1 0 0,6 0 0,-4 0 0,10 0 0,-4-5 0,13-1 0,17-6 0,-12 1 0,17-2 0,-14 2 0,10-1 0,-1 0 0,6-1 0,-14 2 0,0 4 0,-15 2 0,-9 5 0,-11-4 0,-1 3 0,-9-3 0,6 4 0,-9 0 0,9 0 0,-11 0 0,8 0 0,-3 0 0,-1 0 0,0 0 0,-5 0 0,0 0 0,0 0 0,-1 0 0,1 0 0,0 0 0,4 0 0,2 0 0,0 0 0,-2 0 0,0 0 0,-2 0 0,2 0 0,-4 0 0,0 0 0,0 0 0,0 0 0,4 0 0,2 0 0,9 0 0,1 0 0,5-5 0,1 4 0,-1-3 0,1 4 0,-6 0 0,-1 0 0,0 0 0,-4 0 0,4 0 0,1 0 0,0 0 0,5 0 0,1 0 0,5 0 0,-4 0 0,4 0 0,-5 0 0,-6 0 0,4 0 0,-13 0 0,7 0 0,-13 0 0,4 0 0,-1 0 0,-2 0 0,6 0 0,-2 0 0,4 0 0,0 0 0,5 0 0,-4 0 0,9 0 0,-3-4 0,4-2 0,0-4 0,1 0 0,-1 1 0,-4-1 0,3 0 0,-4 1 0,14-5 0,-12 8 0,5-7 0,-8 8 0,-4 0 0,4-3 0,-5 7 0,5-8 0,-4 4 0,4 0 0,-5-3 0,0 7 0,0-7 0,5 7 0,1-7 0,12 2 0,-5-4 0,10 4 0,3-3 0,-11 4 0,4 0 0,-20 1 0,-3 1 0,-2 2 0,-3-3 0,-8 4 0,-15 0 0,-7 0 0,-18 0 0,2 0 0,-5-5 0,-8 4 0,6-8 0,-12 7 0,11-7 0,-4 8 0,-1-9 0,6 9 0,-5-5 0,0 1 0,5 4 0,-12-9 0,5 9 0,-7-10 0,1 10 0,5-4 0,3 5 0,-7 0 0,16 0 0,-3 0 0,15 0 0,9 0 0,-9 0 0,3 0 0,-10 0 0,-2 0 0,-6 0 0,0 0 0,0 5 0,1-4 0,5 4 0,7-1 0,7-3 0,5 3 0,5-4 0,7 0 0,7 0 0,7 0 0,0 3 0,10 2 0,2 4 0,9 1 0,1 0 0,5 0 0,2 1 0,6-1 0,0 1 0,6 0 0,2 5 0,6-3 0,1 4 0,-7-6 0,5-5 0,-18 3 0,-1-8 0,-3 4 0,-17-5 0,11 4 0,-16-3 0,-2 6 0,-3-3 0,-7 4 0,4-4 0,4-1 0,11-3 0,5 0 0,5 0 0,1 0 0,-1 0 0,0 0 0,1 0 0,-1 0 0,-5 0 0,-1 4 0,-9-3 0,-2 3 0,-4-4 0,1 0 0,-1 0 0,0 0 0,0 4 0,0-4 0,0 4 0,-4 0 0,3-4 0,-3 7 0,4-2 0,0 2 0,-1-3 0,1 3 0,0-2 0,0-1 0,1 4 0,-1-8 0,0 8 0,0-7 0,-1 2 0,1-3 0,0 4 0,0-3 0,0 2 0,0-3 0,0 0 0,0 0 0,0 0 0,5 0 0,-4 0 0,3 0 0,-4 0 0,1 0 0,-1 0 0,0 0 0,0 0 0,0 0 0,0 0 0,0 0 0,0 0 0,0 0 0,0 0 0,0 0 0,0 0 0,0-3 0,0 2 0,-4-6 0,4 6 0,-4-3 0,1 0 0,2 4 0,-3-4 0,1 1 0,-2-2 0,-7 1 0,-22-4 0,-17 7 0,-25-5 0,-15 6 0,-9 0-590,41 0 1,-2 0 589,-7 0 0,-2 0 0,0 0 0,-2 0 0,-8 0 0,-2 0-823,0 0 0,-1 0 823,-4 0 0,-1 0-947,0 0 0,0 0 947,-5 0 0,-1 0 0,0 0 0,1 0 0,-4 3 0,4 1 0,19-1 0,1 2-202,-1 5 1,3 1 201,-23 3 0,-8 11 916,26-11-916,11 3 1517,26-8-1517,2 1 2138,12-1-2138,-1 0 523,-4 0-523,-8 0 28,-14 2-28,-15 6 0,-16 3-456,-19 7 456,14-2 0,-10 1 0,23 4 0,0-10 0,14 2 0,11-7 0,17-4 0,7-1 0,5-3 0,5-6 456,1 3-456,-6-4 0,-5 0 0,-6 0 0,-1 0 0,2 0 0,5 0 0,0 0 0,5 0 0,0 0 0,9-4 0,1 0 0,3-3 0,0-1 0,0 1 0,0-1 0,0 1 0,0-1 0,0 1 0,0-1 0,3 4 0,-2-3 0,6 3 0,-3-1 0,4-2 0,0-1 0,0 0 0,0-4 0,0 4 0,0 0 0,0 0 0,-4 0 0,4-1 0,-8 2 0,8 2 0,-7-2 0,2 3 0,-3-3 0,0-1 0,0 1 0,4-8 0,1-10 0,4-3 0,1-7 0,5 5 0,-5 6 0,4 1 0,-5 5 0,-1 4 0,1 2 0,-5 4 0,3 3 0,-2 2 0,2 3 0,1 0 0,0 0 0,0 0 0,0 0 0,5 0 0,-4 0 0,4 0 0,-5 0 0,0 0 0,0 0 0,0 0 0,0 0 0,-1 3 0,6-2 0,0 7 0,5-3 0,-4 3 0,3-3 0,-8 2 0,3-6 0,-4 6 0,-3-2 0,-2 3 0,-3-1 0,4-2 0,-3 2 0,6-3 0,2 1 0,10 3 0,5-3 0,11 5 0,2 1 0,6-1 0,6 1 0,-5 0 0,13 1 0,-13-2 0,6 1 0,-1-5 0,-5-1 0,28-5 0,-24 0 0,40 0 0,-25 0 0,20 0 0,-1 6 0,-20-5 0,16 5 0,-18-6 0,15 0 0,-9 0 0,-7 0 0,-10 0 0,-6 0 0,13 0 0,-16 0 0,14 0 0,-23 0 0,10 0 0,-10 0 0,10 0 0,-10 0 0,5 0 0,-7 0 0,1 0 0,-6 0 0,-1 0 0,-5 0 0,0 0 0,-5 0 0,9 0 0,-7 0 0,8 0 0,-6 0 0,15 0 0,-11 0 0,5 0 0,-9 0 0,-8 0 0,4 0 0,-5 0 0,0 0 0,0 0 0,0 0 0,0 0 0,0 0 0,5 0 0,6 0 0,0 0 0,4 0 0,-5 0 0,0 4 0,0-3 0,-1 3 0,1-4 0,0 0 0,0 0 0,0 0 0,5 0 0,1 0 0,12 0 0,1 0 0,6 0 0,-1 0 0,-5 0 0,-2-4 0,-11-1 0,4-1 0,-9-2 0,0 7 0,-2-7 0,0 4 0,-2-1 0,5-3 0,-6 3 0,3 0 0,1-3 0,-4 7 0,-2-3 0,-4 0 0,1 3 0,-1-6 0,0 6 0,0-3 0,0 1 0,0 2 0,0-6 0,0 2 0,0 1 0,4-4 0,-2 7 0,2-6 0,-4 6 0,-3-6 0,-2 3 0,-11 0 0,-7-4 0,-15 2 0,-14-5 0,0 5 0,-20-4 0,18 4 0,-18-6 0,25 6 0,-3-4 0,13 9 0,9-3 0,-2 4 0,13-4 0,-4 3 0,5-2 0,-9 3 0,2 0 0,-19 0 0,8 0 0,-15 0 0,4 0 0,-5 0 0,5 0 0,-1 4 0,13 1 0,3 0 0,10 2 0,0-2 0,3 3 0,-12 1 0,1 0 0,-9 0 0,-1 1 0,1 0 0,4-1 0,2-3 0,5 2 0,5-7 0,0 3 0,6-4 0,2-3 0,2-2 0,3-2 0,3 2 0,2-2 0,7-2 0,2 0 0,9-9 0,1 3 0,6-4 0,5-2 0,2 0 0,12-6 0,-4 4 0,4 1 0,-6 1 0,0 5 0,-1-1 0,-5 2 0,-1 1 0,-7 3 0,-4 1 0,-2 2 0,-5 3 0,3-4 0,-2 0 0,-2 5 0,-5 0 0,-4 4 0,1 0 0,-1-4 0,0 3 0,0-2 0,0 3 0,-1-4 0,1 3 0,4-6 0,2 6 0,4-3 0,0 0 0,0-1 0,-5 0 0,4 1 0,-8 1 0,4 2 0,-5-3 0,0 4 0,0 0 0,-1 0 0,1 0 0,5 0 0,0 0 0,1 0 0,3 0 0,-8 0 0,3 0 0,-3 0 0,-1 0 0,0 0 0,0 0 0,0 0 0,-1 0 0,6 0 0,-4 0 0,8 0 0,-4 0 0,5 0 0,-4 0 0,3 0 0,-8 0 0,3 0 0,-4 0 0,0 0 0,0 0 0,0 0 0,0 0 0,0 0 0,5 0 0,0 0 0,1 0 0,-2 0 0,-4 0 0,0 0 0,0 0 0,1 0 0,-5 3 0,0 2 0,-4 2 0,0 1 0,-4-4 0,0 4 0,-9-4 0,-12 6 0,0-1 0,-17 7 0,6 0 0,-14 6 0,6-1 0,1-4 0,1 4 0,17-11 0,-4 5 0,11-6 0,0 0 0,4-1 0,-3 1 0,5 3 0,-2-6 0,3 1 0,3-7 0,0 0 0,0 0 0,0 0 0,0 0 0,-4 0 0,-6 4 0,-1-3 0,-10 4 0,5-5 0,0 4 0,1-3 0,5 2 0,5-3 0,0 4 0,5-3 0,0 3 0,1-1 0,-6 2 0,0 3 0,-5 1 0,-5 0 0,4 0 0,0 0 0,2 0 0,8-1 0,-4-3 0,9 2 0,-3-6 0,6 7 0,-6-8 0,6 8 0,-2-4 0,-1 4 0,0 0 0,-1 0 0,-2-4 0,6 3 0,-2-2 0,3 3 0,0 0 0,0 0 0,3-4 0,1-1 0,4-3 0,-1 0 0,1 0 0,0 0 0,0 4 0,0-4 0,-4 7 0,3-6 0,-2 6 0,3-6 0,0 7 0,0-8 0,0 8 0,0-7 0,0 6 0,5-6 0,-4 2 0,8 1 0,-8-3 0,3 3 0,1 0 0,-4-3 0,3 3 0,-4-4 0,1 0 0,-2 0 0,-2 4 0,2-4 0,-3 4 0,4-4 0,0 0 0,0 0 0,0 0 0,0 0 0,0 0 0,0 0 0,0 0 0,0 0 0,0 3 0,0-2 0,0 3 0,0-4 0,4 0 0,-2 0 0,2 0 0,1 0 0,-4 4 0,3-4 0,-4 4 0,0-4 0,-6 0 0,-21 0 0,-2 0 0,-23 0 0,14 0 0,-12 0 0,5-5 0,-6-5 0,1-7 0,5 1 0,1-4 0,7 9 0,4-2 0,7 4 0,5 4 0,5-2 0,0 6 0,4-7 0,-4 8 0,4-4 0,-4 0 0,-4-1 0,-2-3 0,-9-6 0,-1-1 0,-5-4 0,4 0 0,-3 4 0,9-2 0,-4 6 0,9-1 0,2 4 0,4 3 0,0 2 0,0 3 0,-4-4 0,-2 3 0,-9-8 0,-7 4 0,-1-5 0,-4-1 0,10-2 0,-3 7 0,13-6 0,-2 8 0,9-5 0,0 5 0,0 0 0,0 4 0,1-3 0,-6 2 0,0-7 0,-1 7 0,-8-7 0,7 3 0,-13 0 0,-2 1 0,-21-2 0,-2 5 0,-19-5 0,19 6 0,-18 0 0,10 0 0,-6 0 0,20 0 0,-7 0 0,27 0 0,-10 0 0,18 0 0,3 0 0,7 0 0,-2 0 0,-1 4 0,3 1 0,-4 3 0,-5 1 0,4 4 0,-9-3 0,-1 8 0,-1 2 0,0-4 0,1 4 0,6-11 0,0 0 0,5-1 0,0-3 0,5-1 0,1-1 0,-1-2 0,0 2 0,0-3 0,0 0 0,0 0 0,-5 0 0,4 4 0,-4-3 0,5 2 0,0-3 0,0 0 0,0 0 0,7 0 0,9 0 0,2 0 0,4 0 0,-6 0 0,0 0 0,-4-3 0,3 2 0,-3-3 0,1 4 0,-2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2-24T13:00:01.80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137 1044 24575,'0'-15'0,"0"-6"0,0 7 0,0-12 0,0 7 0,0-9 0,0-6 0,0 9 0,0-7 0,0 9 0,4-5 0,-3 0 0,7 4 0,-7-3 0,7 4 0,-7-11 0,7-1 0,-2-6 0,4 1 0,-4-1 0,3 6 0,-4 1 0,8-1 0,-7 9 0,6-3 0,-11 16 0,3 1 0,-1 4 0,-2 1 0,6-1 0,-3-4 0,1 3 0,2-2 0,-6-1 0,6 3 0,-7-3 0,7 4 0,-6-3 0,6 2 0,-6-3 0,2 0 0,1 3 0,-3-7 0,5 8 0,-1-4 0,-1 4 0,-1 0 0,1 4 0,0 0 0,0 8 0,-1 0 0,-3 3 0,0 0 0,0 0 0,0 1 0,0-1 0,0 0 0,0 1 0,0-1 0,0 0 0,0 1 0,0-1 0,4 5 0,1 6 0,4 5 0,1 11 0,-1 1 0,2 6 0,-1-1 0,0-5 0,0 5 0,-5-16 0,3 3 0,-7-14 0,7 3 0,-7-7 0,3 3 0,-4-4 0,0-1 0,0 1 0,0-1 0,0 1 0,0-1 0,0 1 0,0 4 0,0 1 0,0 4 0,0 0 0,-4 0 0,-1 5 0,-4 1 0,-1 6 0,1 4 0,-1-3 0,0 9 0,0-9 0,0 9 0,1-9 0,3-2 0,-2-6 0,7-9 0,-2-1 0,3-4 0,0 0 0,0-1 0,-4-2 0,4-5 0,-4-7 0,4-6 0,4-3 0,1-1 0,8-5 0,-3 4 0,7-9 0,-3 9 0,0-4 0,-2 5 0,0 0 0,-2 0 0,2 0 0,-4-1 0,1 6 0,-1-5 0,0 9 0,0-8 0,0 7 0,1-7 0,-2 7 0,2-7 0,-1 7 0,0-7 0,0 3 0,1-4 0,-1 0 0,1 0 0,-1 0 0,1-5 0,0-1 0,0 0 0,5-4 0,-5 9 0,5-9 0,-2 9 0,-2-4 0,6 5 0,-7 0 0,4 0 0,-5 4 0,3-3 0,-2 11 0,2-5 0,-3 6 0,-1-4 0,1 4 0,-1-2 0,5 1 0,1-3 0,4-5 0,0 4 0,0-3 0,0-1 0,0 4 0,0-4 0,-4 9 0,-1-4 0,-4 8 0,0-7 0,-1 6 0,-3 4 0,-1 11 0,-3 7 0,0 13 0,0 1 0,0 6 0,0 0 0,0-6 0,0-1 0,0-6 0,0-5 0,-3-1 0,2-9 0,-3-1 0,4-4 0,0-1 0,0 1 0,0-1 0,0 5 0,0 1 0,0 4 0,0 5 0,0-4 0,0 9 0,0-9 0,0 9 0,0-9 0,0 4 0,0 0 0,0-3 0,0 8 0,0-4 0,0 5 0,0 0 0,0 0 0,0 0 0,0-5 0,0-1 0,0-5 0,0 0 0,0 0 0,0-5 0,0-7 0,7-13 0,-2-1 0,6-5 0,1 2 0,6-2 0,1-8 0,8 2 0,-7-7 0,8 2 0,-4 1 0,6-5 0,0 3 0,-6 2 0,4 0 0,-9 11 0,3-4 0,-5 7 0,0-2 0,-4 4 0,3-1 0,-8 2 0,8-2 0,1-2 0,1 1 0,2-2 0,-3 0 0,0 2 0,0-6 0,5 6 0,-3-6 0,3 6 0,-5-6 0,0 7 0,0-7 0,0 6 0,-4-2 0,3 4 0,-8 0 0,8-3 0,-8 5 0,3-4 0,-3 9 0,-4-6 0,0 3 0,-4-3 0,0 0 0,0-4 0,3 3 0,2-7 0,3 2 0,0 0 0,1-3 0,-1 3 0,-3-4 0,2 0 0,-2 4 0,-1 1 0,0 5 0,-1-1 0,-2 0 0,2 7 0,-6 13 0,-2 2 0,-3 10 0,-1-2 0,1-3 0,-2 7 0,2-7 0,3 3 0,-3 0 0,3-4 0,0 4 0,-3 0 0,3-4 0,0 9 0,1-9 0,0 4 0,3-5 0,-2 0 0,3-4 0,0-1 0,0-4 0,0-1 0,0 1 0,0 0 0,0-1 0,0 10 0,0 2 0,0 9 0,0 5 0,0 3 0,4-1 0,1-2 0,4-5 0,0-5 0,-4 4 0,2-13 0,-6 3 0,6-9 0,-6 0 0,2-1 0,1-2 0,-3 1 0,6-5 0,-3 2 0,4 1 0,-1-4 0,1 4 0,0-1 0,-1-2 0,1 3 0,0-4 0,-1 0 0,1 0 0,0 0 0,-1 0 0,5 0 0,1 0 0,4 0 0,0 0 0,0 0 0,-4-4 0,3-1 0,-7-2 0,7-2 0,-3-3 0,4-1 0,-3-9 0,2 4 0,-1-15 0,9 1 0,-2-9 0,4-1 0,-5 1 0,0-6 0,-1 5 0,1-5 0,1 0 0,-2 4 0,1 2 0,-1 1 0,-5 11 0,3-5 0,-8 11 0,3-4 0,0 9 0,-3-9 0,3 8 0,-5-3 0,1 5 0,0 0 0,-5 4 0,4-3 0,-7 8 0,3-4 0,-1 5 0,-2-1 0,2 1 0,1-5 0,-4 3 0,8-7 0,-3 3 0,0-4 0,2 0 0,-6-5 0,7 4 0,-7-4 0,2 5 0,1 4 0,-3-3 0,6 7 0,-7-3 0,7 5 0,-6-1 0,6 4 0,-6 4 0,2 13 0,0 1 0,3 13 0,2-9 0,2 9 0,-2-9 0,1 4 0,0-5 0,-1 0 0,1 0 0,-1 0 0,0-4 0,1 3 0,-1-3 0,5 9 0,1 2 0,4-1 0,2 9 0,3-6 0,4 15 0,-1-10 0,5 11 0,-10-12 0,8 1 0,-10-4 0,0-8 0,-2-1 0,-8-6 0,2-4 0,-3 0 0,-4 0 0,3-4 0,-3-1 0,4-3 0,-4 4 0,2 0 0,9 14 0,4-3 0,12 20 0,5-7 0,-3 9 0,4-5 0,-12-3 0,-2-4 0,-5-3 0,-5-9 0,-1-1 0,-4-5 0,-4 1 0,3-4 0,-6 3 0,2-9 0,-3-2 0,0-4 0,0-3 0,0 0 0,0-2 0,0-9 0,0-1 0,0-5 0,0-6 0,0-1 0,0-1 0,0-3 0,0 4 0,0 5 0,0-3 0,0 15 0,0-4 0,0 5 0,0 4 0,0-3 0,0 7 0,0-7 0,0 7 0,0-7 0,0 4 0,0-1 0,0-3 0,0-5 0,0 6 0,-4-8 0,3 14 0,-7-7 0,7 7 0,-6-3 0,3 1 0,-4 2 0,-1-7 0,2 7 0,-6-7 0,4 3 0,-7-4 0,7 0 0,-4 0 0,5 0 0,0 4 0,0 1 0,3 5 0,-1 2 0,2 2 0,-3 3 0,-5 0 0,-1 0 0,-9 4 0,-1 5 0,-5 6 0,-6 4 0,5 0 0,-11 2 0,5-2 0,0 1 0,-4 0 0,9-5 0,-4 3 0,1-7 0,3 3 0,-4-4 0,1-1 0,-2 1 0,-6-4 0,0-2 0,-30-4 0,16 0 0,-24 0 0,24 0 0,0 0 0,0 0 0,6-4 0,3-2 0,5-9 0,6 4 0,1-3 0,6 5 0,0-1 0,4 5 0,3-3 0,3 3 0,-3 1 0,2 0 0,-26-1 0,12 4 0,-20-8 0,6 3 0,4 1 0,-10-5 0,11 4 0,-6 0 0,8-3 0,-1 3 0,6 1 0,1-4 0,11 8 0,1-7 0,5 7 0,-1-3 0,1 4 0,-4 0 0,-10 0 0,1 0 0,-1 0 0,4 0 0,4 0 0,-5 0 0,5 0 0,-4 0 0,9 0 0,-9 0 0,8 0 0,-8 0 0,9 0 0,-9 0 0,4 0 0,-10 0 0,3 0 0,-3 0 0,-1 0 0,5 0 0,-12 0 0,11 0 0,-1 0 0,14 0 0,1 0 0,7 0 0,-3 0 0,5 0 0,-1 3 0,-3 2 0,-2 3 0,-4 1 0,-5 0 0,4-1 0,-9 2 0,9-2 0,-4 1 0,9-4 0,1 2 0,4-6 0,0 2 0,4 1 0,-3-3 0,3 5 0,-4-5 0,-4 7 0,4-4 0,-8 4 0,3 1 0,-4-5 0,0 4 0,4-4 0,1 1 0,4-2 0,4 1 0,1 0 0,3 3 0,0 0 0,0 5 0,0 6 0,0 0 0,0 9 0,0-4 0,0 5 0,0 6 0,0-5 0,0 5 0,0-6 0,0 0 0,0-5 0,0 3 0,0-2 0,0 4 0,0 0 0,0 0 0,0 0 0,0-5 0,0-1 0,0-5 0,0-4 0,0-1 0,0-4 0,0-1 0,0 1 0,3-4 0,1 3 0,4-3 0,-1 3 0,1 5 0,0-3 0,1 7 0,-1-3 0,0 4 0,5 0 0,0 0 0,4 0 0,0 0 0,0 0 0,0 0 0,5 1 0,-4-1 0,9 2 0,-4-1 0,0 0 0,12 4 0,-10-7 0,10 2 0,-7-8 0,1 1 0,4-1 0,2 1 0,6-4 0,0-2 0,-1 1 0,7-4 0,-4 8 0,10-3 0,-11 4 0,5 1 0,-6-1 0,-1 0 0,1 0 0,-6 0 0,5 0 0,-6 0 0,1-4 0,11 3 0,-9-8 0,16 4 0,-10-5 0,10 0 0,-5 0 0,7 5 0,-1-4 0,-5 9 0,-3-9 0,-5 8 0,-1-8 0,-4 4 0,-3-5 0,1 0 0,14 0 0,-4 0 0,30 0 0,-21 0 0,32 0 0,-11-6 0,-7 5 0,17-11 0,-25 11 0,13-5 0,-9 1 0,-15 4 0,0-4 0,-18 1 0,-3 3 0,-14-6 0,3 6 0,-7-2 0,3 0 0,-8-1 0,3-1 0,-3-1 0,4 2 0,0-4 0,-1 0 0,1 0 0,4 0 0,-3-4 0,3 7 0,-4-11 0,0 15 0,0-10 0,0 6 0,-4-2 0,3 3 0,-6-3 0,6-1 0,-2-5 0,3 0 0,0-3 0,0 3 0,1-9 0,0 4 0,0-4 0,-1 5 0,0 4 0,1-8 0,3 7 0,-2-8 0,2 9 0,-3-3 0,-2 7 0,1-2 0,0 6 0,0-1 0,-4 1 0,3-2 0,-3-5 0,4 4 0,0-8 0,10-3 0,-2-5 0,8-5 0,0 0 0,-4 1 0,3 3 0,-4-1 0,-6 7 0,0-8 0,-4 9 0,0-4 0,2 6 0,-5 3 0,4 2 0,-9 4 0,3-1 0,-4 1 0,0 0 0,0 3 0,0 1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2-24T13:00:29.93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3188 978 24575,'-51'0'0,"-8"0"0,-3-8 0,-4-2 0,15 3 0,-2-3-703,-25-9 1,0-1 702,26 9 0,5 0 0,-29-8 252,-7 13-252,24 6 282,-13 0-282,10 0 0,13 0 0,2 0 710,12 0-710,1 0 161,0 0-161,5 0 0,-10 5 0,9 0 0,-9 5 0,-14 5 0,7-4 0,-13 4 0,19-5 0,-1 0 0,0 0 0,0-4 0,1-2 0,-1-4 0,0 0 0,0 0 0,0 0 0,-6 0 0,5-4 0,-5-2 0,-1-9 0,6 3 0,-5-8 0,6 9 0,0-8 0,-23-2 0,17 4 0,-18-7 0,18 12 0,4-7 0,-4 7 0,6-7 0,0 7 0,6-2 0,-4 4 0,9 1 0,2 3 0,6-2 0,9 7 0,-3-3 0,7 4 0,-2 0 0,3 0 0,-3 0 0,-2 0 0,-9 5 0,4-1 0,-4 5 0,0-4 0,7 2 0,-1-2 0,8-1 0,0-1 0,4 1 0,1 0 0,3 3 0,0 0 0,0 0 0,0 1 0,3-1 0,5 5 0,5 1 0,10 10 0,1-4 0,6 11 0,0-5 0,5 1 0,-5-2 0,9-8 0,-9-3 0,4-3 0,-1 0 0,-8-1 0,7-4 0,-13-1 0,3-4 0,-5 4 0,0-3 0,-4 6 0,3-6 0,1 2 0,9 1 0,3-3 0,1 3 0,4-4 0,-5 0 0,11 0 0,-11 0 0,11 0 0,-11 0 0,10 4 0,-3-2 0,-1 2 0,4-4 0,-10 0 0,10 5 0,-4-4 0,6 3 0,0-4 0,-7 0 0,6 0 0,-6 0 0,2 0 0,15 0 0,-18 0 0,8 0 0,-14 0 0,-4 0 0,1 0 0,2 4 0,-2-3 0,3 8 0,2-8 0,-2 3 0,1-4 0,6 0 0,1 0 0,6 0 0,6 0 0,20 0 0,-8 0 0,14 0 0,-18 5 0,0-4 0,8 9 0,-6-9 0,5 5 0,0-1 0,-5-4 0,5 4 0,-6-5 0,-8 0 0,6 0 0,-12 0 0,5 0 0,-7 0 0,1 0 0,-6 0 0,-1 0 0,7-8 0,-10 6 0,11-10 0,-19 7 0,4-5 0,-9 2 0,9-6 0,-9 5 0,4-4 0,-5 4 0,0-3 0,-4 6 0,3-5 0,-7 6 0,3 1 0,-5 0 0,-2 1 0,1 2 0,-5-5 0,6-6 0,-2-1 0,3-12 0,6 2 0,0-5 0,4 5 0,-4-4 0,-1 9 0,-5 0 0,1 6 0,-2 4 0,-2 1 0,-2-1 0,-3-3 0,0 3 0,-14-14 0,-3 2 0,-12-5 0,-1-5 0,-6 4 0,5 1 0,-9-1 0,10 7 0,-3 0 0,5 4 0,4 2 0,-2-1 0,2 4 0,-4-7 0,-5 1 0,3-2 0,-5-7 0,7 5 0,-7-5 0,6 6 0,0 1 0,7 4 0,5 1 0,4 5 0,2 4 0,3 0 0,-4 0 0,3 4 0,-12-4 0,2 4 0,-9 0 0,-6 0 0,-1 0 0,-12 0 0,5 0 0,-12 0 0,5 0 0,1 0 0,6 0 0,3 0 0,9 0 0,2 0 0,6 0 0,9 0 0,-3 0 0,7 0 0,-7 0 0,-2 0 0,-29 0 0,13 0 0,-23 0 0,22 0 0,-6 0 0,6 0 0,1 0 0,11 0 0,5 0 0,7 0 0,3 0 0,0 0 0,0 0 0,-8 0 0,-3 0 0,-9 0 0,0 0 0,-6 0 0,-14 8 0,10-5 0,1 5 0,11-4 0,16-3 0,-6 7 0,8-7 0,0 2 0,-4-3 0,-5 0 0,-6 0 0,-11 0 0,-1 0 0,-6 0 0,0 0 0,1 0 0,-1 0 0,6 0 0,-5 0 0,16 0 0,-9 0 0,10 0 0,0 0 0,1 0 0,0 0 0,-1 0 0,-5 0 0,-1 0 0,1 0 0,0 0 0,-5 0 0,8 0 0,-7 4 0,13-3 0,-2 4 0,8-5 0,1 0 0,4 3 0,1-2 0,-1 2 0,4 1 0,-2-3 0,5 5 0,-6-5 0,-1 7 0,-5-4 0,-9 5 0,-1 0 0,-11 1 0,-1 0 0,0 0 0,-4 0 0,9 3 0,2-2 0,6 2 0,5-5 0,4-3 0,1-1 0,4-4 0,1 0 0,0 0 0,-5 0 0,0 4 0,-10-3 0,-1 6 0,-1-2 0,-3 0 0,4-1 0,0 0 0,5-3 0,2 3 0,8-4 0,-4 0 0,4 0 0,-4 0 0,-6 0 0,-5 0 0,0 0 0,-4 0 0,9 0 0,-4 0 0,5 0 0,4 0 0,1 0 0,11 0 0,11 4 0,21-3 0,12 8 0,12-8 0,13 9 0,-16-8 0,30 9 0,-23-10 0,13 10 0,-16-10 0,-9 4 0,-21-5 0,11 0 0,-25 0 0,10 0 0,-14 0 0,0 0 0,-1 0 0,5 0 0,6 0 0,11 0 0,6 0 0,12 0 0,-5-5 0,12-1 0,-6-4 0,-4-1 0,-4 5 0,-12-2 0,-5 7 0,-5-3 0,-3 4 0,-6 0 0,2 0 0,-3 0 0,3 0 0,7 0 0,11 0 0,1 0 0,9 0 0,-10 0 0,5 0 0,-11 0 0,-1 0 0,-9 0 0,-2 0 0,-3 0 0,3 0 0,-2 0 0,1 0 0,-2 0 0,3 0 0,2 0 0,9 0 0,1-4 0,5 3 0,6-8 0,-5 8 0,10-8 0,-3 8 0,-1-4 0,-2 1 0,1 3 0,-5-3 0,5 0 0,-6 3 0,0-8 0,0 8 0,6-7 0,-5 6 0,11-7 0,-6 8 0,1-7 0,4 7 0,-9-4 0,4 5 0,-6 0 0,7 0 0,-5 0 0,1-3 0,-9 2 0,-1-3 0,3 0 0,4-2 0,0 1 0,0-3 0,6 2 0,-5 1 0,5-4 0,-6 8 0,0-7 0,-5 7 0,-5-3 0,-6 4 0,0 0 0,-4 0 0,4 0 0,-4 0 0,4-4 0,5 3 0,7-3 0,9 4 0,-3 0 0,9 0 0,-4-4 0,6 3 0,-6-4 0,-1 5 0,-11 0 0,-1 0 0,-9 0 0,-1 0 0,-4 0 0,-1 0 0,1 0 0,0 0 0,-4-3 0,-1-1 0,-3-3 0,0 0 0,0 0 0,-3 0 0,-6-10 0,-5-2 0,-5-9 0,0 0 0,-5-1 0,-1-1 0,-5-1 0,0 6 0,6 2 0,2 9 0,9 2 0,-3 7 0,10-2 0,-5 7 0,7-4 0,-6 4 0,2 3 0,-3 1 0,8 3 0,-1 0 0,4 0 0,0 0 0,0 0 0,0 0 0,0 0 0,0 1 0,0-1 0,-3 0 0,-5 0 0,-5-2 0,-4 2 0,0-6 0,4 6 0,2-6 0,-1 6 0,3-6 0,-3 3 0,5-4 0,-1 0 0,-4 4 0,0-3 0,-10 3 0,-7-4 0,-6 0 0,-6 4 0,0-3 0,1 4 0,4-5 0,8 0 0,6 0 0,9 0 0,-3 0 0,7 0 0,-3 0 0,5 0 0,0 0 0,0 0 0,-5 0 0,-1 0 0,-4 0 0,-10 0 0,2 0 0,-14 0 0,9 0 0,-3 0 0,10 0 0,1 0 0,4 0 0,6 0 0,0 0 0,4 0 0,1 0 0,-5 0 0,-6 0 0,-5 0 0,-10 0 0,-2 0 0,-6 0 0,0 0 0,6 0 0,6 0 0,7 0 0,5 0 0,4 0 0,1 0 0,4 0 0,1 0 0,-5 0 0,-6 0 0,-5 0 0,-10 0 0,3 0 0,-3 0 0,9 0 0,2 0 0,10 0 0,-5 0 0,9 0 0,-4 0 0,5 0 0,-9 0 0,2 0 0,-19 0 0,3 0 0,-11 0 0,0 4 0,1 2 0,4 0 0,3 2 0,10-7 0,5 7 0,6-7 0,4 2 0,1-3 0,-1 0 0,-4 0 0,-5 0 0,-6 4 0,-5-3 0,0 8 0,-6-8 0,10 3 0,-3 0 0,10-3 0,4 2 0,-3-3 0,7 0 0,-2 0 0,3 0 0,-4 0 0,-5 0 0,-7 0 0,-3 0 0,-2 0 0,2 0 0,-2 0 0,6 0 0,2 0 0,4 0 0,4 0 0,1 0 0,1 0 0,-2 0 0,-8 4 0,-2-3 0,-5 4 0,0-1 0,0-3 0,5 7 0,1-7 0,5 6 0,4-6 0,1 3 0,4-1 0,1-2 0,-1 6 0,-4-2 0,-6 3 0,-5 5 0,-5-2 0,0 2 0,0 1 0,5-4 0,5 3 0,2-5 0,11 0 0,-3 0 0,8-1 0,0 1 0,3-1 0,11 6 0,5 1 0,14 5 0,-2 5 0,2-3 0,-2 8 0,-8-10 0,0 1 0,-6-4 0,-4-7 0,-1 3 0,-4-5 0,-1 1 0,1 0 0,0-1 0,-1 1 0,1 0 0,0 3 0,0 2 0,5 1 0,-4-2 0,3-4 0,-5-1 0,1 1 0,0 0 0,-4 0 0,3-4 0,-7 3 0,7-3 0,-3 3 0,4 1 0,0 0 0,4 0 0,0 4 0,1-3 0,0 7 0,-6-7 0,1 3 0,0-5 0,-4 1 0,0-1 0,-4 1 0,0-1 0,0 0 0,0 0 0,-4 5 0,-1 6 0,-7 0 0,2 0 0,-2-2 0,-6 3 0,3-1 0,-9 10 0,7-13 0,-1 2 0,5-9 0,2 0 0,3 0 0,0-1 0,0-2 0,10-2 0,8-3 0,11-4 0,1 3 0,4-3 0,-2 0 0,4 3 0,0-8 0,-5 8 0,4-7 0,-4 3 0,0 0 0,4-4 0,-8 8 0,7-7 0,-3 3 0,5 0 0,0-4 0,1 4 0,4-5 0,2 0 0,6 0 0,0 0 0,-1 4 0,-4-2 0,3 7 0,-4-8 0,0 8 0,4-8 0,-9 8 0,4-4 0,-11 2 0,-6 2 0,-1-3 0,-7 0 0,3 4 0,-4-4 0,-1 4 0,1 0 0,-1-3 0,10-2 0,2-4 0,9 0 0,6-1 0,1 0 0,6 0 0,0 0 0,-1 4 0,1-3 0,-6 8 0,-1-4 0,-6 5 0,0 0 0,6 0 0,-5 0 0,11 0 0,-5 0 0,5 0 0,1 0 0,6 0 0,-4 0 0,10 0 0,3 0 0,1 0 0,12 0 0,-13 5 0,7 1 0,-15 5 0,-1-1 0,-7 1 0,-5-2 0,-1-3 0,-11 2 0,2-4 0,-11 1 0,1-2 0,-7-3 0,0 0 0,-1 0 0,1 0 0,4 0 0,1 0 0,4 0 0,5 0 0,-4 4 0,9-3 0,-4 3 0,5-4 0,1 0 0,-1 0 0,-5 0 0,11 0 0,-9 0 0,6 0 0,-5 0 0,-2 0 0,-1 0 0,-1 0 0,0 0 0,-4 0 0,4 0 0,-5 0 0,-4 0 0,-1 0 0,-5 0 0,1 0 0,0 0 0,-1 0 0,1 0 0,4 0 0,1 0 0,4 0 0,0 0 0,0 0 0,-4 0 0,-1 0 0,-5 0 0,1 0 0,0 0 0,-7-3 0,-5-2 0,-9-2 0,-8-6 0,-2 3 0,-11-8 0,-1 2 0,0-3 0,-4-2 0,4 2 0,0-1 0,1 5 0,11-2 0,2 8 0,8-3 0,2 7 0,4 2 0,-5 3 0,0 0 0,-4 0 0,-6 0 0,-7 0 0,-1 0 0,-3 0 0,-1 0 0,9 0 0,-2 0 0,10 0 0,-1 0 0,6 0 0,0 0 0,5 0 0,-1 0 0,-3 0 0,-2 0 0,-4 4 0,4 0 0,-3 5 0,-2-1 0,4 0 0,-12 2 0,16-3 0,-11 2 0,13-1 0,-1 0 0,2 0 0,3-4 0,0 3 0,-3-6 0,3 2 0,-4-3 0,-8 4 0,-3 2 0,-15 3 0,-1 1 0,-12 6 0,5-5 0,-12 5 0,12-6 0,1 0 0,16-1 0,-6 1 0,19-6 0,-10 1 0,14-5 0,1 0 0,-1 0 0,7 0 0,9 0 0,1 0 0,6 0 0,-3 0 0,1 0 0,9 0 0,1 0 0,11 0 0,-5 0 0,10 0 0,-9 0 0,3 4 0,-5 1 0,-5 0 0,-1 3 0,-5-3 0,0 0 0,-4 2 0,10 1 0,-8 1 0,5 3 0,-8-4 0,-4 0 0,0-4 0,-1 0 0,1-1 0,0-2 0,-1 2 0,1-3 0,-1 0 0,0 0 0,1 0 0,0 0 0,-1 0 0,0 0 0,0 0 0,1 0 0,-1 0 0,1 0 0,0 0 0,-1 0 0,1 0 0,0 0 0,-1 0 0,1 0 0,-1 0 0,0 0 0,1 0 0,4 0 0,1 0 0,4 0 0,-4 0 0,3 0 0,-8 0 0,4 0 0,-4 0 0,0 0 0,-1 0 0,-3-3 0,0-1 0,-4-3 0,0 0 0,0-1 0,0 1 0,-4 2 0,4-1 0,-7 5 0,3-6 0,-4 7 0,4-7 0,-3 6 0,3-2 0,-3 3 0,2-3 0,-1 2 0,2-3 0,-4 1 0,1-1 0,-5-8 0,-1 3 0,-4-8 0,0 4 0,0 0 0,4 1 0,-3 4 0,7 3 0,-3-2 0,5 6 0,0-2 0,-1 3 0,-8-4 0,2-1 0,-19-5 0,8-3 0,-8 2 0,5-2 0,4 4 0,7 0 0,-4 0 0,11 2 0,-7 2 0,9 1 0,4 1 0,-3 2 0,3-3 0,-3 1 0,-5-2 0,-1-3 0,0 0 0,-3 3 0,7-2 0,-3 3 0,5 0 0,3-3 0,-3 6 0,10-5 0,-3 5 0,12-6 0,5-2 0,7-5 0,4-5 0,6-1 0,1 1 0,5-2 0,2-4 0,-11 8 0,8-8 0,-19 16 0,8-9 0,-15 12 0,-2-5 0,-3 10 0,0-5 0,-1 2 0,5-5 0,-3 2 0,7-5 0,-3 3 0,4 0 0,0-2 0,0 5 0,0-3 0,-4 2 0,-1 6 0,-5-2 0,1 3 0,0 0 0,-1 0 0,-2-4 0,1 4 0,-1-4 0,2 1 0,1 2 0,4-6 0,1 6 0,4-7 0,-4 7 0,3-3 0,-7 4 0,2 0 0,-3 0 0,0 0 0,-7 0 0,-9 0 0,-5 0 0,-2 0 0,3 0 0,0 0 0,-1 0 0,0 0 0,1 0 0,1 0 0,2 0 0,-3 0 0,5 0 0,-1 4 0,-3 0 0,2 0 0,-7 0 0,7 0 0,-3-3 0,5 2 0,-1-3 0,-4 4 0,3-3 0,-7 2 0,8-3 0,-4 0 0,4 0 0,1 0 0,3 4 0,0 0 0,8 0 0,0 3 0,7-6 0,-2 5 0,12-1 0,-7 4 0,8 0 0,0-1 0,-4 1 0,4 0 0,-4 0 0,-6-1 0,0 0 0,0-4 0,-3-1 0,7-3 0,-7 0 0,7 0 0,-8 0 0,4 0 0,-4 0 0,0 0 0,-1 0 0,1 0 0,0 0 0,0 0 0,-1 0 0,-3 4 0,3-3 0,-3 2 0,-2-3 0,-8 0 0,-17 0 0,-13 0 0,-20 0 0,-1 0 0,-20 0 0,24 0 0,-23 0 0,19 0 0,-14 0 0,-1 0 0,15 0 0,-4 0 0,19 0 0,0 0 0,13 0 0,7 0 0,9 0 0,2 0 0,3 0 0,0-3 0,1 2 0,2-6 0,-1 6 0,-2-6 0,-10 2 0,0-4 0,-9 0 0,4 0 0,0 0 0,1 0 0,5 4 0,4-2 0,-3 6 0,7-5 0,-3 5 0,1-7 0,-7 8 0,0-8 0,-15 2 0,9 2 0,-10-5 0,11 8 0,1-3 0,5 4 0,0-4 0,4 3 0,1-3 0,1 4 0,-1 0 0,-9 0 0,-3 0 0,-4 4 0,0 1 0,0 5 0,0-1 0,5 0 0,5 0 0,2-1 0,7 0 0,-2-3 0,3-2 0,-8-3 0,2 4 0,-19 1 0,3 0 0,-11 4 0,6-4 0,-4 1 0,10 2 0,0-3 0,7 0 0,9-1 0,1-4 0,8 3 0,-3-2 0,3 3 0,-3-4 0,-4 0 0,-2 0 0,-3 0 0,3 0 0,-3 0 0,3 0 0,0 0 0,2 0 0,3 0 0,0 0 0,-4 0 0,0 0 0,-10-4 0,-1 3 0,-11-8 0,-1 3 0,-6 1 0,6-4 0,1 8 0,6-8 0,9 8 0,-2-7 0,12 7 0,-3-2 0,8-1 0,-3 3 0,6-5 0,-6 1 0,3-2 0,-3-1 0,-1 4 0,1 1 0,-1 3 0,4-3 0,-2 2 0,2-6 0,-4 6 0,1-2 0,-5-1 0,3 3 0,-3-6 0,0 6 0,4-2 0,-1-1 0,9 3 0,12-2 0,-3 3 0,7 0 0,-9 0 0,5 0 0,-3 3 0,3-2 0,-5 3 0,1-1 0,0-2 0,4 6 0,11-1 0,14-1 0,11 4 0,-4-8 0,15 9 0,-21-4 0,16 1 0,-13 2 0,1-4 0,-15 0 0,-3-1 0,-16-4 0,0 3 0,-1-2 0,1 3 0,4 0 0,5-4 0,12 9 0,1-8 0,3 3 0,-5-4 0,0 0 0,-5 4 0,-5-3 0,-6 3 0,-4-4 0,-1 0 0,1 3 0,-1-2 0,1 3 0,-7-4 0,-6 4 0,-4 0 0,-7 4 0,-2 1 0,-12 10 0,-12-1 0,4 7 0,-14-3 0,9 3 0,-6-2 0,2 3 0,6-10 0,11-2 0,-2-4 0,18-2 0,-7 1 0,12-2 0,-12 2 0,-4 0 0,-10 1 0,-6 0 0,-6 1 0,-1-1 0,-7 6 0,-6 0 0,17 0 0,2-2 0,25-9 0,5-1 0,7-1 0,-1-2 0,5 5 0,0-5 0,6 6 0,6-6 0,2 6 0,9-6 0,-4 6 0,9-1 0,-3 3 0,4 0 0,5 1 0,2-1 0,5 1 0,1 1 0,6-6 0,2 5 0,0-9 0,4 4 0,-4 0 0,0-4 0,10 8 0,-25-8 0,2 3 0,-16-4 0,-10 0 0,16 0 0,-12 0 0,8 0 0,0 0 0,1 0 0,6 0 0,-6 0 0,4 0 0,-9 0 0,0 0 0,-6 0 0,-5 0 0,1 0 0,0 0 0,-28 0 0,-8-5 0,-20 4 0,1-8 0,-1 3 0,6-5 0,1 1 0,12 5 0,7-3 0,5 7 0,4-3 0,1 4 0,5 0 0,0 0 0,-1 0 0,-4 0 0,4 3 0,-4-2 0,4 3 0,0-4 0,-4 3 0,-1-2 0,-4 3 0,4-4 0,-3 4 0,8-3 0,-4 3 0,4-4 0,7 0 0,13 0 0,8 0 0,11 0 0,2 0 0,-3 0 0,16 0 0,-10 0 0,5 0 0,-1 0 0,-11 0 0,0-4 0,-7 3 0,-9-6 0,-1 6 0,-5-3 0,1 4 0,0 0 0,-4-3 0,-1-1 0,-3 4 0,-3 4 0,-1 4 0,-4 3 0,0-3 0,4-1 0,-3-2 0,7 1 0,-4-2 0,4 4 0,0 3 0,0 2 0,0 0 0,0 3 0,0-7 0,0 3 0,0-4 0,0-1 0,0 1 0,0 0 0,0-1 0,-6-3 0,4 3 0,-7-3 0,1 7 0,-1 2 0,-4 4 0,1 0 0,3-4 0,-3 3 0,8-8 0,-4 4 0,7-4 0,-5-4 0,2 0 0,-4-4 0,1 0 0,3-4 0,1 0 0,3-3 0,0-1 0,0 1 0,0-1 0,0 1 0,0-1 0,0 0 0,0 1 0,0-1 0,0 0 0,0 0 0,0 1 0,0-1 0,0 0 0,0-4 0,0 0 0,-4-6 0,3 6 0,-3-4 0,4 7 0,0-3 0,0 4 0,0 0 0,0 1 0,0 0 0,0 0 0,0-1 0,0 1 0,0-9 0,0 6 0,0-11 0,0 8 0,0 0 0,0 1 0,0 1 0,0 2 0,0-3 0,0 4 0,3 4 0,2 1 0,2 3 0,0 0 0,1 0 0,0 0 0,0 0 0,-1 0 0,5 0 0,1 0 0,4 0 0,-4 0 0,-1 0 0,-4-4 0,-1 4 0,1-4 0,0 4 0,-1 0 0,1 0 0,-1 0 0,1 0 0,0 0 0,-1 0 0,10 0 0,2 0 0,15 0 0,-5 0 0,11 0 0,-5 0 0,6 0 0,-6 4 0,-1-3 0,-6 8 0,0-4 0,-5 0 0,-1 3 0,-5-7 0,0 7 0,5-7 0,-4 2 0,9 2 0,-4-4 0,5 7 0,0-7 0,-5 7 0,4-7 0,-9 3 0,0-1 0,-6-2 0,-4 2 0,0-3 0,3 4 0,2-3 0,4 7 0,5-7 0,-3 2 0,20 2 0,-13-4 0,15 7 0,-22-7 0,2 3 0,-13-4 0,4 0 0,-4 4 0,0-4 0,-1 4 0,1-1 0,-1-2 0,1 5 0,-1-5 0,5 6 0,1-6 0,0 7 0,-1-7 0,-4 5 0,-1-5 0,1 3 0,0-1 0,0 1 0,3 1 0,2 2 0,0-3 0,3 5 0,-3-5 0,0 3 0,3-2 0,-7-1 0,3 4 0,-4-8 0,-4 7 0,-4-6 0,-4 2 0,-3-3 0,-1 0 0,-4 0 0,-1 0 0,-9 0 0,-1 0 0,-11 0 0,-1 0 0,-12 0 0,4 0 0,-4 0 0,12 0 0,1 0 0,11 0 0,5 0 0,6 0 0,5 0 0,-1 0 0,0-3 0,-3 2 0,-2-6 0,-9 6 0,-1-7 0,-5 3 0,5-4 0,1 0 0,5 4 0,4 2 0,-3-1 0,7 3 0,-2-3 0,3 4 0,1 0 0,0-3 0,0 2 0,-5-2 0,3-1 0,-3 3 0,5-5 0,-1 5 0,4-5 0,1 2 0,3-3 0,0 0 0,-3 2 0,-2-1 0,-2 2 0,-1-4 0,4 1 0,1 0 0,3 0 0,3 3 0,1 0 0,4 4 0,-1 0 0,1 0 0,0 0 0,-1-3 0,5-2 0,-3 1 0,7-4 0,-7 4 0,7-4 0,-2-15 0,0 11 0,3-14 0,-4 13 0,0 0 0,-1 1 0,-4 8 0,-1-3 0,1 6 0,4-2 0,1 3 0,16 0 0,2 0 0,12-5 0,-3 4 0,1-4 0,0 5 0,0 0 0,-1 0 0,-13 0 0,10 0 0,-22 0 0,9 0 0,-13 0 0,-3 0 0,0 0 0,0 0 0,3 0 0,13 0 0,0 0 0,16 0 0,1 0 0,1 0 0,5 0 0,-6 0 0,-6 0 0,-6 0 0,-7 0 0,-9 4 0,-2-3 0,-3 2 0,0-3 0,0 0 0,-1 4 0,1-4 0,4 8 0,1-4 0,4 1 0,5 3 0,-4-7 0,12 7 0,-16-7 0,6 6 0,-12-6 0,-1 3 0,-2-1 0,1-2 0,-5 6 0,-1-6 0,-4 2 0,0-6 0,1-1 0,3-4 0,0 1 0,0-1 0,0 0 0,4 1 0,-4-1 0,4 1 0,-4 0 0,0-1 0,0 1 0,0-1 0,0-9 0,0 3 0,0-13 0,0 9 0,0-4 0,0 5 0,0 4 0,0 1 0,0-4 0,0-9 0,0-5 0,0-3 0,0 9 0,0-2 0,4 7 0,-3 2 0,6 5 0,-6 4 0,2 0 0,-3 1 0,0-8 0,0 2 0,0-11 0,0 0 0,-4 1 0,0 1 0,-5 5 0,1 0 0,3 4 0,1 1 0,1 8 0,2-3 0,-6 6 0,3-5 0,0 2 0,-3-8 0,6 3 0,-6-3 0,6 5 0,-6-1 0,6 0 0,-2 1 0,0-1 0,-1 4 0,-3 1 0,-1 3 0,-3 0 0,-2 0 0,-9 0 0,-7 0 0,-6 4 0,-12 2 0,10 4 0,-9 1 0,22-2 0,-4 0 0,11-4 0,4 2 0,1-6 0,-4 7 0,-3-3 0,-15 5 0,-8 5 0,-6 6 0,-1-3 0,-5 8 0,12-10 0,-5 0 0,12 3 0,7-9 0,10 3 0,6-5 0,8 0 0,0-1 0,4 1 0,0-1 0,0 1 0,0 0 0,0 4 0,0 6 0,-4 5 0,-1 0 0,-4-1 0,5-5 0,-4-4 0,8 3 0,-4-7 0,4 3 0,0-5 0,0 1 0,-3-1 0,2 1 0,-6-4 0,3-1 0,-3-3 0,0 0 0,0 0 0,-1 0 0,-4 0 0,4 0 0,-8 0 0,7 0 0,-7 0 0,7 0 0,-3 0 0,5 0 0,-1 0 0,4-4 0,1 0 0,3-4 0,0 1 0,0-1 0,0 1 0,0-1 0,0 1 0,0-1 0,0 1 0,0-5 0,0 3 0,0-7 0,0 7 0,0-7 0,0 3 0,0-4 0,0 0 0,0 0 0,0 4 0,0-3 0,0 7 0,0-2 0,0 4 0,0 6 0,0 13 0,-6 26 0,-10 4 0,-23 37 0,10-38 0,-5 2-1004,-5 10 1,-2 3 1003,-9 10 0,-1 0 0,1-3 0,0-2-427,9-11 0,1-3 427,-5 2 0,2-3 0,-7 9 0,-11 7 0,22-22 0,4-10 0,16-16 1914,-2-5-1914,13-5 947,-4-4-947,4-7 0,4 2 0,1-6 0,3 3 0,0 1 0,0-1 0,0 1 0,0-1 0,0 0 0,0 1 0,0-1 0,3 1 0,-2-1 0,3 0 0,0-4 0,1-11 0,4-2 0,1-20 0,1-5 0,1-14 0,0-8 0,5-7 0,-4 20 0,10-17 0,-11 32 0,4-10 0,-7 19 0,1 7 0,-1 6 0,-1 9 0,-4 1 0,0 5 0,-4-1 0,0 1 0,0 0 0,0-4 0,0 2 0,-4-7 0,-1 3 0,-3 0 0,0-3 0,0 8 0,-1-19 0,4 11 0,1-11 0,0 10 0,3 4 0,-3 1 0,4 4 0,0 1 0,-3 2 0,-1 2 0,-3 3 0,0 0 0,-1 0 0,1 0 0,-1 0 0,1 3 0,-1 2 0,0 2 0,1 1 0,2 0 0,-2-1 0,3 1 0,0 4 0,-3 1 0,-9 16 0,0-4 0,-9 10 0,1-6 0,5-6 0,-10 6 0,-1 2 0,-1-5 0,-4 4 0,12-12 0,-4-3 0,12-3 0,-5-3 0,11-2 0,-3 1 0,4-3 0,1-2 0,-1-3 0,1 0 0,-4 4 0,-2 0 0,-3 4 0,3 1 0,1-1 0,4-1 0,0 5 0,1-3 0,2 3 0,2-4 0,-1-1 0,3 1 0,-2 0 0,3-1 0,-8 1 0,-7 10 0,-4-3 0,-4 13 0,0-9 0,-16 23 0,6-13 0,-18 17 0,13-14 0,1-5 0,7-7 0,8-7 0,5-4 0,4-1 0,1-4 0,8-3 0,1-5 0,3-3 0,0-1 0,0 1 0,0-1 0,0 1 0,0-5 0,-4-6 0,-2-5 0,-3-5 0,0 0 0,-1-1 0,1 6 0,0 1 0,5 9 0,0 2 0,4 3 0,-6 4 0,1 0 0,-5 7 0,2 1 0,4 4 0,1-1 0,3 1 0,0-1 0,0 5 0,0 1 0,0 4 0,4 0 0,1 11 0,0-4 0,0 10 0,-1-6 0,-3 0 0,3-9 0,-4 2 0,0-12 0,0 7 0,0-7 0,0 3 0,4-5 0,-4 1 0,7-1 0,-6 1 0,-1-4 0,-4-1 0,0-6 0,1-1 0,3-4 0,0 1 0,0-1 0,0 0 0,0 1 0,0-1 0,0-4 0,0 3 0,0-3 0,0 5 0,4-1 0,4 0 0,1 0 0,3 0 0,-4-4 0,-1 3 0,1-2 0,1-1 0,3-6 0,-2-5 0,7-1 0,-7-2 0,7 7 0,-3-8 0,19-24 0,-9 4 0,11-18 0,-13 11 0,-2 12 0,1 0 0,-6 8 0,-2 11 0,-4 1 0,-1 9 0,0 1 0,-3 5 0,-2 0 0,-3-1 0,0 1 0,0-1 0,0 0 0,0 1 0,0-1 0,-3 0 0,-1 1 0,0-1 0,-3 1 0,3-1 0,-4-4 0,0 4 0,3-8 0,-1 7 0,1-3 0,1 0 0,-3 3 0,3-3 0,0 5 0,-3 2 0,6 2 0,-2 3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2-24T13:01:04.38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66 253 24575,'11'0'0,"0"0"0,5 3 0,-3 2 0,8 3 0,-4-3 0,-4 2 0,3-3 0,-3 1 0,4 2 0,0-6 0,-4 7 0,3-4 0,-3 1 0,0 2 0,-2-6 0,1 2 0,-3 1 0,3-4 0,-4 4 0,-1-1 0,1-2 0,0 3 0,-1-4 0,1 0 0,0 0 0,0 0 0,-1 0 0,1 0 0,0 0 0,-1 3 0,1-2 0,0 2 0,-1-3 0,1 4 0,-1-3 0,1 2 0,-1-3 0,1 0 0,0 0 0,-1 3 0,1-2 0,0 3 0,4-4 0,-4 3 0,8-2 0,-7 2 0,7-3 0,-7 4 0,7-3 0,-7 2 0,7-3 0,-8 4 0,4-4 0,-4 4 0,4-4 0,-3 3 0,6-2 0,-7 6 0,4-6 0,-5 2 0,1 1 0,4-3 0,-3 2 0,2-3 0,-3 3 0,0-2 0,-1 3 0,1-1 0,-1-2 0,0 2 0,1-3 0,-1 3 0,5-2 0,6 7 0,0-7 0,9 7 0,-4-7 0,1 7 0,2-7 0,-7 7 0,7-7 0,-7 6 0,3-6 0,-5 7 0,12-7 0,-9 6 0,10-6 0,-13 3 0,-4-4 0,3 4 0,-3-3 0,0 3 0,3-4 0,-8 0 0,4 0 0,0 0 0,-3 0 0,3 0 0,0 4 0,-4-4 0,8 4 0,-3-4 0,4 0 0,0 0 0,13 0 0,-10 0 0,10 4 0,-13-3 0,0 3 0,0-4 0,0 0 0,-4 0 0,3 0 0,-3 0 0,4 0 0,0 0 0,0 0 0,0 0 0,-4 0 0,3 0 0,-3 0 0,4 0 0,3 0 0,-2 0 0,3 0 0,-4 0 0,0 0 0,0 0 0,0 0 0,0 0 0,0 0 0,0 0 0,0 0 0,0 0 0,1 0 0,-6 0 0,4 0 0,-7 0 0,3 0 0,-4 0 0,-1 0 0,1 0 0,4 0 0,1 0 0,0 0 0,3 0 0,-3 0 0,4 0 0,5 0 0,-4 0 0,4 0 0,-5 0 0,-4 0 0,3 0 0,-7 0 0,2 0 0,-3 0 0,7 0 0,-5 0 0,5 0 0,-3 0 0,1 0 0,0 0 0,3 0 0,-3 0 0,0 0 0,3 0 0,-7 0 0,7 0 0,-8 0 0,8 0 0,-7 0 0,7 0 0,-7 0 0,7 0 0,4 0 0,-1 0 0,2 0 0,-5 0 0,-3 0 0,9 0 0,-8 0 0,7 0 0,-8 0 0,4 0 0,-4 0 0,3 0 0,-8 0 0,8 0 0,-3 0 0,4 0 0,-4 0 0,8 0 0,-7 0 0,8 0 0,-4 0 0,3 0 0,-2 0 0,8 0 0,-4 0 0,0 0 0,-2 0 0,1 0 0,-3 0 0,3 0 0,-5 0 0,0 0 0,0 0 0,-5 0 0,5 0 0,-9 0 0,4 0 0,-4 0 0,0 0 0,-1 0 0,1 0 0,3 0 0,2 0 0,-1 0 0,0 0 0,-4 0 0,3 0 0,-2 3 0,3-2 0,0 2 0,-3-3 0,2 0 0,-3 0 0,4 0 0,-3 0 0,7 0 0,-4 0 0,1 0 0,3 0 0,5 0 0,-6 0 0,8 0 0,-14 0 0,7 0 0,-7 0 0,3 0 0,-5 0 0,1 0 0,0 0 0,0 0 0,-1 0 0,1 0 0,0 0 0,-1 0 0,1 0 0,3 0 0,-2 0 0,2 0 0,-7-3 0,-1-1 0,-3-3 0,0-5 0,0 4 0,0-4 0,0 0 0,-3 3 0,2-7 0,-3 7 0,4-2 0,0 3 0,-3 0 0,2 0 0,-6 1 0,3-1 0,-3 1 0,-1 2 0,0-1 0,1 5 0,-1-6 0,0 3 0,1-1 0,-1-2 0,0 3 0,0 0 0,1-3 0,-1 6 0,0-6 0,1 7 0,-1-4 0,0 1 0,1 2 0,-1-3 0,0 1 0,0 2 0,1-2 0,-1 3 0,1 0 0,-1 0 0,1 0 0,-1 0 0,1 0 0,0 0 0,0 0 0,0 0 0,-1 0 0,1 0 0,-1 0 0,1 0 0,-1 0 0,0 0 0,1 0 0,-1 0 0,0 0 0,1 0 0,-1 0 0,1 0 0,-1 0 0,1 0 0,-1 0 0,0 0 0,1 0 0,-1 0 0,0 0 0,1 0 0,-1 0 0,0 0 0,1 0 0,-1 0 0,-4 0 0,4 0 0,-8 0 0,7 0 0,-7 0 0,3 0 0,-4 0 0,0 0 0,-5 0 0,3 0 0,-3 0 0,10-4 0,-5 3 0,9-5 0,-4 5 0,0-3 0,3 4 0,-3 0 0,5 0 0,2-3 0,-6 2 0,6-2 0,-7 3 0,4 0 0,1 0 0,-1 0 0,0 0 0,1 0 0,2-4 0,-2 3 0,3-2 0,-4 3 0,1-3 0,-5 2 0,4-6 0,-4 6 0,0-2 0,-1-1 0,0 3 0,-3-3 0,7 1 0,-7 2 0,7-2 0,-7 3 0,8-4 0,-8 3 0,7-2 0,-7 3 0,3-4 0,0 3 0,-3-3 0,8 4 0,-8-3 0,-1 2 0,4-3 0,-7 4 0,11 0 0,-3 0 0,5 0 0,-1 0 0,1 0 0,-1 0 0,1 0 0,-1 0 0,1 0 0,-1 0 0,1 0 0,-1 0 0,0 0 0,1 0 0,-1 0 0,0 0 0,0 0 0,1 0 0,-1 0 0,0 0 0,1 0 0,-1 0 0,0 0 0,0 0 0,1 0 0,-1 0 0,0 0 0,1 0 0,-1-3 0,1 2 0,-1-2 0,1 3 0,-1-4 0,1 3 0,-1-2 0,0 3 0,4-4 0,-3 4 0,3-4 0,-3 1 0,0 2 0,-1-2 0,1 0 0,-1 2 0,-4-3 0,4 1 0,-4 2 0,4-2 0,0 3 0,1-4 0,-1 3 0,0-2 0,0 3 0,1-3 0,-5 2 0,3-3 0,-3 4 0,5-3 0,-1 2 0,0-2 0,0 3 0,1-4 0,-1 4 0,1-4 0,0 4 0,0 0 0,0 0 0,-1 0 0,1 0 0,-1 0 0,0 0 0,-4 0 0,4 0 0,-8 0 0,7 0 0,-3 0 0,4 0 0,1 0 0,-1 0 0,0 0 0,1 0 0,0 0 0,-1 0 0,1 0 0,0-3 0,-5 2 0,-1-2 0,0 3 0,-3 0 0,3 0 0,-4 0 0,0-4 0,0 3 0,4-3 0,-3 4 0,3 0 0,0 0 0,-3 0 0,7 0 0,-3 0 0,5 0 0,-1 0 0,0 0 0,0 0 0,1-3 0,-4 2 0,-2-3 0,1 4 0,0 0 0,0 0 0,-1 0 0,-4 0 0,0 0 0,0 0 0,0 0 0,0 0 0,0 0 0,4 0 0,-3 0 0,7 0 0,-3 0 0,4 0 0,1 0 0,-9 0 0,7 0 0,-6 0 0,3 0 0,3 0 0,-7 0 0,7 0 0,-7 0 0,7 0 0,-2 0 0,3 0 0,0 0 0,0 0 0,1 0 0,-1 0 0,1 0 0,0 0 0,-1 0 0,1 0 0,-5 0 0,3 0 0,-7 0 0,3 0 0,-9 0 0,4 0 0,-4 0 0,1 0 0,2 0 0,-3 0 0,5 0 0,0 0 0,0 0 0,4 0 0,-3 0 0,8 0 0,-4 0 0,4 0 0,0 0 0,1 0 0,-1 0 0,1 0 0,-1 0 0,0 0 0,0 0 0,1 0 0,-1 0 0,0 0 0,1 0 0,-1 0 0,0 0 0,-4 0 0,3 0 0,-6 0 0,6 0 0,-11 0 0,11 0 0,-7 0 0,5 0 0,2 0 0,-7-3 0,7 2 0,-7-3 0,7 4 0,-7-4 0,8 3 0,-8-3 0,7 1 0,-7 2 0,3-2 0,0 3 0,-3-4 0,7 3 0,-14-3 0,12 4 0,-8-3 0,11 2 0,-4-3 0,3 4 0,-3 0 0,1 0 0,2 0 0,-7 0 0,7 0 0,-7 0 0,7 0 0,-7 0 0,7 0 0,-2 0 0,3 0 0,0 0 0,1 0 0,-3 0 0,-2 0 0,1 0 0,-5 0 0,3 0 0,0 0 0,2 0 0,3 0 0,0 0 0,0 0 0,1 0 0,3 3 0,1 6 0,-1 3 0,-1 6 0,-3-1 0,-1 0 0,4 0 0,-2 0 0,2 0 0,-4 5 0,4-8 0,1 7 0,0-8 0,3 4 0,-2 0 0,3-4 0,0-1 0,-4 0 0,3-4 0,-3 4 0,4-4 0,0 0 0,0-1 0,0 1 0,0 0 0,0-1 0,0 0 0,0 1 0,0-1 0,0 1 0,0 0 0,0-1 0,3 1 0,2 0 0,-1-1 0,3 1 0,-6 0 0,6 0 0,-3-4 0,0 3 0,2-6 0,-2 2 0,4-3 0,-1 0 0,0 0 0,5 0 0,-3 0 0,7 4 0,-3-3 0,9 3 0,-4-1 0,4-2 0,-5 3 0,0 0 0,0-3 0,0 3 0,0-4 0,-4 0 0,3 0 0,-3 0 0,4 0 0,0 0 0,0 0 0,-4 0 0,3 0 0,-7 0 0,3 0 0,-5 0 0,1 0 0,0 0 0,-1 0 0,1 0 0,-1 0 0,0 0 0,1 0 0,4 0 0,1 0 0,4-4 0,0-1 0,-4-3 0,3 3 0,-3-2 0,-1 6 0,0-6 0,-4 6 0,0-3 0,-1 4 0,-2-3 0,2 2 0,-3-2 0,3 3 0,0 0 0,1 0 0,4-4 0,0 3 0,10-2 0,2 3 0,4-5 0,0 4 0,0-3 0,-5 4 0,4 0 0,-9 0 0,4 0 0,-5 0 0,-4 0 0,-1 0 0,-4 0 0,0 0 0,-1 0 0,1 0 0,-4-3 0,2 2 0,3-2 0,3 3 0,5 0 0,0 0 0,5 0 0,-3 0 0,8 0 0,-9 0 0,4 0 0,-5 0 0,0 0 0,-4 0 0,3 0 0,-7 0 0,3 0 0,-1 0 0,-2 0 0,3 0 0,0 0 0,-3 0 0,2 0 0,1 0 0,-3 0 0,7 0 0,-7 0 0,3 0 0,3 0 0,-6-3 0,11 2 0,-11-3 0,3 4 0,-5 0 0,1 0 0,0 0 0,-1 0 0,1 0 0,4 0 0,-3 0 0,7 0 0,-3-3 0,4 2 0,5-3 0,-4 4 0,9 0 0,-9 0 0,9 0 0,-1 0 0,2 0 0,-2 0 0,-4 0 0,-5 0 0,0 0 0,1 0 0,-1 0 0,-4 0 0,3 0 0,-8 0 0,8 0 0,-7 0 0,7 0 0,-7 0 0,7 0 0,0-4 0,2 4 0,-2-4 0,0 4 0,-3 0 0,0 0 0,3 0 0,-7 0 0,7-4 0,-7 3 0,7-2 0,-7 3 0,7 0 0,-4 0 0,1 0 0,3 0 0,-3 0 0,4-4 0,8 3 0,-6-3 0,10 4 0,-10-4 0,8 3 0,-9-2 0,9-2 0,-4 4 0,5-3 0,-5 4 0,4 0 0,-9 0 0,4-4 0,0 3 0,-4-2 0,4 3 0,-5 0 0,0 0 0,1-4 0,-6 3 0,12-3 0,-9 4 0,5 0 0,-4 0 0,-3-4 0,4 3 0,-4-2 0,3 3 0,-3 0 0,0 0 0,3 0 0,-3 0 0,4 0 0,0 0 0,0 0 0,-4 0 0,15 0 0,-12 0 0,14 0 0,-13 0 0,0 0 0,5 0 0,-4 0 0,4 0 0,-5 0 0,0 0 0,1 0 0,-1 0 0,0 0 0,0 0 0,0 0 0,-4 0 0,3 0 0,-4 0 0,1 0 0,3 0 0,1 0 0,1 0 0,2 0 0,-7 0 0,3 0 0,-7 0 0,7 3 0,-7-2 0,7 3 0,-8-4 0,4 0 0,-4 0 0,0 0 0,-1 0 0,1 0 0,4 0 0,-3 0 0,2 0 0,-3 0 0,0 0 0,0 0 0,-1 0 0,1 0 0,4 0 0,-3 4 0,7-4 0,-4 4 0,6-4 0,-6 3 0,5-2 0,-9 3 0,4-1 0,-4-2 0,0 2 0,-1 1 0,1-4 0,-1 4 0,1-4 0,-1 0 0,0 0 0,1 0 0,3 4 0,-2 0 0,3 1 0,-4 2 0,-1-7 0,1 7 0,0-6 0,0 3 0,-4-1 0,-4-2 0,-4 2 0,-3-3 0,-1 0 0,-4 0 0,3 0 0,-3 0 0,1 0 0,2 4 0,-7 0 0,7 1 0,-7 2 0,3-2 0,-4 0 0,-5 3 0,4-3 0,-4 3 0,5 1 0,-5-4 0,4 2 0,-4-2 0,5 0 0,4 2 0,-3-6 0,7 6 0,-6-6 0,6 2 0,-2-3 0,3 0 0,1 0 0,0 0 0,-1 0 0,1 0 0,0 0 0,0 0 0,-1 0 0,0 0 0,1 0 0,-1 0 0,0 0 0,1 0 0,-1 0 0,0 0 0,0 0 0,1 0 0,0 0 0,-1 0 0,1 0 0,-4 0 0,2 0 0,-3 0 0,0 0 0,3 0 0,-7 0 0,8 0 0,-4 0 0,4 0 0,-4 0 0,4 0 0,-4 0 0,4 0 0,0 0 0,1 0 0,-5 4 0,3-3 0,-7 3 0,7-4 0,-3 0 0,0 0 0,4 0 0,-1 3 0,2-2 0,3 2 0,-4-3 0,1 0 0,-1 0 0,0 0 0,1 0 0,-1 0 0,-4 0 0,3 0 0,-2 0 0,3 0 0,0 0 0,1 0 0,-1 0 0,-4 0 0,3 0 0,-3 0 0,0 0 0,4 0 0,-8 0 0,3 0 0,0 0 0,-3 0 0,3 0 0,-4 0 0,4 0 0,-3 0 0,3 0 0,-4 0 0,0 0 0,0 0 0,4 0 0,-3 0 0,3 0 0,0 0 0,-3 0 0,3 0 0,-4 0 0,0 0 0,0 0 0,0 0 0,-5 0 0,4 0 0,-4 0 0,0 0 0,-1 0 0,0 0 0,-4 0 0,8 0 0,-2 0 0,4 0 0,-5 0 0,3 0 0,1 0 0,2 0 0,3 0 0,-4 0 0,0 0 0,0 0 0,-7 0 0,5 0 0,-6 0 0,8 0 0,0 0 0,0 0 0,-5 0 0,7 0 0,-10 0 0,15 0 0,-11-4 0,8 3 0,-4-6 0,0 2 0,-4-7 0,3 3 0,-2-3 0,3 3 0,-5 1 0,4-5 0,-4 3 0,0-2 0,3 3 0,-3-4 0,0 3 0,4-2 0,-9 3 0,9-4 0,-9 3 0,9-6 0,-9 6 0,4-7 0,-13-1 0,6-2 0,-5 2 0,1 0 0,5 7 0,-5-3 0,11 5 0,-4-4 0,9 7 0,-4-6 0,5 7 0,0-4 0,0 1 0,0 3 0,0-2 0,-5 6 0,3-7 0,-3 3 0,-7-3 0,9 3 0,-9-3 0,16 7 0,-3-2 0,7-1 0,-7 3 0,7-2 0,-3 3 0,4 0 0,1 0 0,-1 0 0,0 0 0,-4 0 0,4 0 0,-4 0 0,4 0 0,-4 0 0,-4 0 0,2 0 0,-1 0 0,3 0 0,3 0 0,-7 0 0,7 0 0,-7 0 0,3 0 0,-4 0 0,0 0 0,4 3 0,-3 2 0,3-1 0,-4 4 0,0-3 0,0 0 0,4 2 0,-3-3 0,3 1 0,-7 6 0,6-9 0,-1 8 0,3-5 0,3-1 0,-3 3 0,5-6 0,-1 6 0,0-3 0,-4 5 0,4-5 0,-8 4 0,7-4 0,-7 4 0,3 0 0,0 1 0,-6 2 0,5-2 0,1 3 0,2-7 0,7 2 0,-4-7 0,4 7 0,-5-6 0,0 2 0,-7-3 0,-1 0 0,0 0 0,0 0 0,0 0 0,4 0 0,1 0 0,4 0 0,7 0 0,10 0 0,4 0 0,12 0 0,-1 0 0,3-4 0,2 3 0,4-3 0,-3 4 0,3 0 0,1 0 0,-9 0 0,7 0 0,-14 0 0,4 0 0,-5 0 0,1 0 0,-1 0 0,4 0 0,3 0 0,3-4 0,1 2 0,1-2 0,-1 4 0,0 0 0,0 0 0,0 0 0,-5 0 0,4 0 0,-9 0 0,9 0 0,-4 0 0,5 0 0,0 0 0,0 0 0,6 0 0,1 0 0,0 0 0,4 0 0,-9 0 0,9 0 0,-2 0 0,-1 0 0,-6 0 0,-8 0 0,-5 0 0,-4 0 0,3 0 0,-3 0 0,4-3 0,5 2 0,-3-3 0,-2 0 0,-1 3 0,-3-2 0,4 3 0,-4-3 0,3 2 0,-7-3 0,10 1 0,-5 2 0,7-2 0,-8-1 0,3 3 0,-3-2 0,4-1 0,0 3 0,0-6 0,0 6 0,0-3 0,0 0 0,0 3 0,-4-3 0,3 4 0,-7 0 0,2-3 0,1 2 0,-3-2 0,3 3 0,3 0 0,-5-4 0,9 3 0,-10-2 0,7 3 0,-7 0 0,7 0 0,-7-4 0,6 4 0,-6-4 0,3 4 0,-4 0 0,4 0 0,-4 0 0,4 0 0,0-4 0,0 3 0,5-2 0,-5 3 0,4 0 0,-7 0 0,3 0 0,-4-4 0,-1 3 0,1-2 0,0 3 0,-1 0 0,0 0 0,5 0 0,1 0 0,4-8 0,0 6 0,0-5 0,0 7 0,-4-4 0,-2 4 0,-3-4 0,0 4 0,0 0 0,-4-3 0,3 2 0,-10-2 0,-1 3 0,-4 0 0,-3 0 0,4 0 0,-1 0 0,1 0 0,-5 0 0,3 0 0,-7 0 0,7 0 0,-7 0 0,3 0 0,0 0 0,-3 0 0,8 0 0,-8 0 0,7 0 0,-3 0 0,0-4 0,4 3 0,-8-2 0,7 3 0,-7 0 0,7 0 0,-7 0 0,7 0 0,-7 0 0,7 0 0,-7 0 0,8 0 0,-4 0 0,4 0 0,1 0 0,-1 0 0,0 0 0,1 0 0,-5 0 0,3 0 0,-3 0 0,4 0 0,1 0 0,-1 0 0,0 0 0,1 0 0,6 0 0,5 3 0,13 2 0,1 3 0,9 2 0,-4-1 0,5 0 0,0 4 0,0-2 0,0 6 0,5-6 0,-8 2 0,7-3 0,-9-1 0,5 0 0,0 0 0,0 1 0,1-1 0,-1 0 0,0 1 0,0-1 0,0 1 0,0-1 0,0-4 0,-5-1 0,4 0 0,-9-3 0,4 4 0,-5-5 0,5 0 0,-8 0 0,7 0 0,-12 0 0,3 0 0,-4 0 0,-1 0 0,1 0 0,0 0 0,-1 0 0,1 0 0,0 0 0,3 0 0,-2 0 0,6 0 0,-6 0 0,2 0 0,-3 0 0,0 0 0,-1 0 0,-2-3 0,-2-1 0,-3-3 0,0-1 0,0 1 0,-4 0 0,0-5 0,-8 3 0,-1-4 0,-5 1 0,1-1 0,0-1 0,-5-2 0,4 6 0,-4-3 0,5 4 0,4 1 0,-3 0 0,3 0 0,1 3 0,-4-3 0,-1 7 0,-1-6 0,-2 6 0,3-7 0,0 7 0,4-2 0,-3 3 0,3-4 0,0 3 0,-3-3 0,3 0 0,0 3 0,-3-2 0,3 3 0,1-4 0,-4 3 0,3-2 0,0 3 0,-7 0 0,11 0 0,-11 0 0,11 0 0,-2 0 0,-1 0 0,3 0 0,-3 0 0,0 0 0,4 0 0,-8 0 0,7 0 0,-7 0 0,7 0 0,-3 0 0,5 0 0,-1 0 0,0 0 0,-3 0 0,2 0 0,-2 0 0,-1 0 0,4 0 0,-8 0 0,3 4 0,0-3 0,-3 6 0,3-2 0,-4 4 0,0-5 0,0 4 0,0-3 0,0 3 0,4 0 0,-7 4 0,7-3 0,-4 3 0,1-8 0,8 3 0,-4-2 0,4-1 0,4 3 0,-3-6 0,6 5 0,-2-2 0,6 4 0,5-4 0,5 3 0,9-6 0,1 6 0,11-1 0,1 4 0,0 0 0,4 0 0,-9-1 0,3-3 0,-4 2 0,-1-7 0,-9 7 0,2-7 0,-8 2 0,-1-3 0,0 0 0,0 0 0,-3 0 0,3 0 0,-4 0 0,-1 0 0,1 0 0,0 0 0,-1 0 0,1 0 0,-1 0 0,0 0 0,1 0 0,-1-3 0,5 2 0,1-6 0,4 6 0,0-7 0,0 3 0,5 1 0,-3-4 0,3 3 0,-5 0 0,-4-2 0,3 3 0,-3-5 0,-1 5 0,5-4 0,-9 4 0,8-1 0,-7-2 0,7 3 0,-7-1 0,3-2 0,-5 3 0,1-1 0,0-1 0,0 5 0,-1-3 0,1 1 0,0 2 0,-1-2 0,1-1 0,0 3 0,-1-2 0,1 3 0,0 0 0,0-4 0,-1 4 0,-6-4 0,-8 4 0,-2 0 0,-10 0 0,7 0 0,-6 0 0,1 0 0,-5 0 0,-6 0 0,-7 0 0,-6 0 0,0-4 0,0 3 0,1-9 0,4 9 0,-3-8 0,10 4 0,-5-1 0,11-2 0,-4 8 0,8-8 0,-7 3 0,7 0 0,-8-3 0,9 3 0,-9-4 0,4 4 0,-5-4 0,0 4 0,0 0 0,0-3 0,0 3 0,5-1 0,-4-2 0,8 7 0,-3-3 0,5 0 0,0 3 0,-3-3 0,6 1 0,-5 2 0,10-2 0,-3 3 0,4 0 0,-4 0 0,4 0 0,-8 0 0,7 0 0,-7 0 0,3 0 0,0 0 0,-3 0 0,3 0 0,0 0 0,-2 0 0,6 0 0,-2 0 0,7 3 0,1 1 0,3 3 0,0 0 0,0 0 0,3 1 0,2-4 0,2-1 0,1 0 0,0 2 0,-1 2 0,5-2 0,1 2 0,4-3 0,0 5 0,0 0 0,0-1 0,-4 0 0,3 1 0,-7-2 0,3 1 0,-5-3 0,1-2 0,0-3 0,-4 4 0,-1 0 0,-3 3 0,0 0 0,0 0 0,-3-3 0,-1-1 0,-4-3 0,1 0 0,-1 0 0,-4 4 0,4-3 0,-8 3 0,3-1 0,-4-2 0,-1 7 0,1-7 0,0 6 0,-5-6 0,4 7 0,-4-7 0,1 3 0,2-1 0,-2-2 0,4 3 0,0-4 0,4 0 0,1 0 0,0 0 0,3 0 0,-3 0 0,5 0 0,0 0 0,0 0 0,-1 0 0,1 0 0,-1 0 0,-4 0 0,4 0 0,-8 0 0,7 0 0,-7 0 0,3 0 0,-4 0 0,4-3 0,-3 2 0,3-3 0,-4 1 0,0 2 0,0-3 0,0 0 0,0 3 0,0-2 0,0 3 0,0-4 0,4 3 0,-3-3 0,3 4 0,-4-4 0,0 3 0,0-3 0,0 4 0,4 0 0,-3 0 0,3 0 0,0 0 0,-3 0 0,7 0 0,-7 0 0,8 0 0,-4-3 0,4 2 0,-7-2 0,5 3 0,-5 0 0,3 0 0,3 0 0,-7 0 0,3 0 0,-4 0 0,0 0 0,0 0 0,4 0 0,1 0 0,5 0 0,-1 0 0,1 0 0,-1 0 0,4-3 0,-2 2 0,-3-6 0,-8 6 0,-6-3 0,-5 0 0,-6 3 0,5-3 0,-4-1 0,5 0 0,-1 0 0,6 1 0,5 0 0,7 4 0,3-4 0,4 1 0,-3 2 0,3-3 0,-3 4 0,-5 0 0,3 0 0,-7 0 0,4 0 0,-1 0 0,-3 0 0,7 0 0,-3 0 0,5 0 0,6 0 0,8 0 0,2 0 0,6 0 0,-8 0 0,1 0 0,4 0 0,1 0 0,0 0 0,3 0 0,-4 0 0,6 0 0,-1 0 0,0 0 0,0 0 0,0 0 0,0 0 0,-5 0 0,4 0 0,1 0 0,1 0 0,2 4 0,-7-3 0,3 7 0,-3-7 0,4 3 0,-4-1 0,3-2 0,-7 6 0,3-6 0,-5 2 0,1 0 0,0-2 0,0 3 0,-1-4 0,1 0 0,-1 0 0,1 0 0,3 0 0,2 0 0,9 0 0,1 4 0,5-3 0,0 3 0,0-4 0,0 0 0,-4 0 0,-2 0 0,-1 0 0,-2 0 0,3 0 0,-5 0 0,0 0 0,0 0 0,0 0 0,0 0 0,5 0 0,-4 0 0,9 0 0,-3 0 0,4 0 0,-5 0 0,4 0 0,-4 0 0,5 0 0,-5 0 0,4 0 0,-4 0 0,0 0 0,4 0 0,-4 0 0,0-4 0,4 3 0,-9-3 0,9 4 0,-8-3 0,3 2 0,0-3 0,-8 4 0,7 0 0,-13 0 0,8-4 0,-7 3 0,3-3 0,-4 4 0,-1 0 0,1 0 0,4 0 0,-3 0 0,7 0 0,-3 0 0,0 0 0,3 0 0,-8 0 0,8 0 0,-7 0 0,3 0 0,0 0 0,-3 0 0,3 0 0,-5 0 0,1 0 0,0 0 0,-1 0 0,1 0 0,0 0 0,-1 0 0,1 0 0,-1 0 0,0 0 0,1 4 0,-4 0 0,-1 3 0,-3 0 0,0 0 0,0 1 0,-4-4 0,0 2 0,-7-1 0,2-1 0,-2 3 0,-1-3 0,-1 4 0,-4 1 0,0-1 0,0 1 0,0-4 0,4 2 0,-3-6 0,8 6 0,-4-7 0,4 4 0,1-4 0,-1 0 0,1 0 0,-1 3 0,0-2 0,1 2 0,-1-3 0,4 4 0,-3-3 0,3 2 0,-3-3 0,-5 0 0,4 0 0,-8 0 0,3 0 0,-4 0 0,0 0 0,0 0 0,0 0 0,0 0 0,4 0 0,-3 0 0,3 0 0,-4 0 0,0 0 0,0 0 0,4 0 0,-3 0 0,3 0 0,-9 0 0,4 0 0,-9 0 0,9 0 0,-9 0 0,-9 0 0,10 0 0,-14 0 0,22 0 0,-9 0 0,9 0 0,-9 4 0,9-3 0,-9 3 0,9-4 0,-9 5 0,4-4 0,-5 7 0,0-7 0,-6 8 0,4-8 0,-9 8 0,10-4 0,-10 5 0,9-5 0,-9 4 0,10-7 0,-23 11 0,19-7 0,-13 4 0,18-2 0,0-7 0,5 7 0,1-7 0,5 7 0,4-8 0,1 4 0,0-4 0,4 0 0,-4 0 0,5 0 0,0 0 0,-5 0 0,3 0 0,-3 0 0,0 0 0,4-3 0,-8 2 0,7-6 0,-7 3 0,7-1 0,-3-2 0,5 3 0,-1 0 0,4-3 0,1 3 0,3-4 0,0 1 0,0 0 0,0 0 0,0-1 0,0-4 0,0 0 0,0-6 0,0-4 0,0-1 0,0-5 0,4 0 0,1 5 0,0 1 0,2 9 0,-6-3 0,6 11 0,-7-6 0,7 10 0,-6-6 0,6 6 0,-3-2 0,4 3 0,-1-3 0,1 2 0,-1-6 0,5 6 0,1-6 0,4 2 0,0 0 0,0-2 0,5 6 0,2-7 0,-1 7 0,-1-7 0,0 7 0,-4-3 0,4 4 0,-9 0 0,3 0 0,-3 0 0,4 0 0,0 0 0,0 0 0,0 0 0,0 0 0,5 0 0,-3 0 0,7 0 0,-7 0 0,8 0 0,-9 0 0,4 0 0,-5 0 0,0 0 0,0 0 0,0 0 0,-4 0 0,3 0 0,-3 0 0,0 0 0,3 0 0,-8 0 0,4 0 0,0 0 0,-3 0 0,3 0 0,-4-3 0,3 2 0,-2-3 0,3 4 0,-4-3 0,4 2 0,-4-2 0,4 3 0,-4-4 0,4 3 0,-3-2 0,2-1 0,-3 4 0,0-4 0,0 4 0,-1 0 0,1-3 0,-1 2 0,0-2 0,0 3 0,5-4 0,6 3 0,0-2 0,9-2 0,-4 4 0,6-3 0,-6 0 0,4 3 0,-9-6 0,4 6 0,-5-3 0,-4 4 0,3-4 0,-3 3 0,0-2 0,3 3 0,-3 0 0,0 0 0,3-4 0,-3 3 0,4-3 0,-5 4 0,4-4 0,-3 3 0,0-2 0,-1 3 0,0 0 0,4-4 0,-2 3 0,5-2 0,-6 3 0,0 0 0,3 0 0,-7-4 0,3 4 0,0-4 0,-4 4 0,4 0 0,-4 0 0,0 0 0,-1 0 0,0 0 0,1 0 0,-1 0 0,1 0 0,-1 0 0,5 0 0,-3 0 0,7 0 0,-7 0 0,3 0 0,-1 0 0,-2 0 0,3 0 0,-4 0 0,-1 0 0,1 0 0,0 0 0,3 0 0,-3 0 0,3 0 0,-4 0 0,1 0 0,-1 0 0,5 0 0,-4 0 0,8 0 0,-7 4 0,3-4 0,-4 4 0,4-4 0,-4 3 0,4-2 0,-4 3 0,-1-4 0,0 0 0,1 3 0,-1-2 0,1 6 0,0-6 0,3 6 0,-2-6 0,7 2 0,-7 1 0,3-3 0,0 6 0,-4-6 0,4 3 0,-4-1 0,0-2 0,-1 2 0,1 1 0,0-3 0,-1 2 0,1 1 0,0-4 0,-1 7 0,1-6 0,-1 2 0,-2 1 0,2-3 0,-3 6 0,4-7 0,-1 7 0,1-6 0,-4 6 0,3-6 0,-3 6 0,4-6 0,0 5 0,0-1 0,-1 2 0,1-2 0,0 2 0,-1-3 0,1 4 0,0-1 0,0 1 0,-1 0 0,1 3 0,0-6 0,-4 5 0,3-9 0,-3 2 0,3-3 0,0 0 0,1 4 0,-1-4 0,1 7 0,4-6 0,1 6 0,0-6 0,3 7 0,-4-7 0,6 3 0,-6-1 0,4-2 0,-7 2 0,7-3 0,-7 0 0,7 0 0,-7 0 0,3 0 0,-1 4 0,-2-3 0,3 3 0,3-4 0,-1 0 0,2 0 0,0 0 0,-7 0 0,7 0 0,-7 0 0,7 0 0,-3 0 0,4 0 0,0 0 0,0 0 0,0 0 0,0 0 0,0 0 0,0 0 0,0 0 0,0 0 0,1 0 0,-1 0 0,3 0 0,-2 0 0,-2 0 0,-4 0 0,0 0 0,-3 3 0,7-2 0,-7 3 0,2-4 0,1 0 0,-3 3 0,7-2 0,-7 2 0,3 1 0,0-3 0,-4 2 0,12 1 0,-7-4 0,8 4 0,-8-1 0,3-2 0,-3 3 0,0-4 0,3 3 0,-8-2 0,8 3 0,-7-4 0,7 0 0,-3 0 0,0 0 0,3 0 0,-7 0 0,7 0 0,-8 0 0,8 0 0,-7 0 0,11 0 0,-11 0 0,6 0 0,-7 0 0,0 0 0,0 0 0,3 0 0,-2 0 0,3 0 0,-4 0 0,4 0 0,-4 0 0,8 0 0,-7 0 0,3 0 0,0 0 0,0 0 0,5 0 0,-5 0 0,0-3 0,-4 2 0,4-3 0,-4 4 0,4 0 0,-4-3 0,0 2 0,-1-2 0,1 3 0,0 0 0,-1-4 0,1 3 0,0-2 0,0 3 0,-4-4 0,3 4 0,-6-7 0,2 3 0,-9 0 0,1-3 0,-10 6 0,2-2 0,-4-1 0,-5 3 0,4-6 0,-4 2 0,5 0 0,-5-3 0,3 7 0,-3-7 0,0 7 0,-1-7 0,-5 7 0,0-3 0,0 0 0,0 3 0,-6-8 0,5 8 0,-11-3 0,11 4 0,-5 0 0,11 0 0,-4 0 0,9 0 0,-4 0 0,5 0 0,0 0 0,-1 0 0,6 0 0,-5 0 0,5 0 0,-6 0 0,1 0 0,0 0 0,0 0 0,0 0 0,0 0 0,-5 0 0,8 0 0,-7 0 0,8 0 0,-4 0 0,0 0 0,0 0 0,4 0 0,-3 0 0,3 0 0,-4 0 0,0 0 0,0 0 0,0 0 0,-5 0 0,4 0 0,-4 0 0,5 0 0,0 0 0,0 0 0,0 0 0,0 0 0,0 0 0,0 0 0,4 0 0,-3 0 0,3 0 0,-4 0 0,4 0 0,-3 0 0,3-4 0,-4 3 0,0-7 0,4 7 0,-3-6 0,3 6 0,-4-3 0,0 0 0,0 3 0,4-3 0,-8 0 0,-1-1 0,-1 0 0,-2-2 0,8 6 0,0-7 0,0 7 0,0-3 0,4 1 0,-3 2 0,7-2 0,-7-1 0,7 3 0,-7-3 0,7 4 0,-3 0 0,5-3 0,-1 2 0,0-3 0,1 4 0,3-3 0,0-1 0,8 0 0,4 1 0,5-1 0,4 3 0,5-2 0,1 3 0,5 0 0,6 0 0,-5 0 0,17 0 0,-9 0 0,10 0 0,0 0 0,-5 0 0,5 0 0,-1 0 0,-4 0 0,5 0 0,-6 0 0,18 0 0,-14 0 0,8 0 0,-19 0 0,-6 0 0,0 0 0,0 0 0,-4 0 0,2 0 0,-7 0 0,8 0 0,-9 0 0,4 0 0,0 0 0,-4 0 0,4 0 0,-5 0 0,0 0 0,0 0 0,-4 0 0,7 0 0,-11 0 0,7 0 0,-9 0 0,1 0 0,0 0 0,-1 0 0,1 0 0,0 0 0,-1 0 0,0 0 0,0 0 0,0 0 0,1 0 0,-1 0 0,1 0 0,0 0 0,-1 0 0,1 0 0,0 0 0,-1 0 0,1 0 0,0 0 0,0 0 0,3 0 0,-2 0 0,3 0 0,-4 0 0,0 0 0,-1 0 0,1 0 0,4 3 0,-4-2 0,8 3 0,-7-4 0,7 0 0,-7 0 0,3 0 0,-4 3 0,-1-2 0,5 3 0,-3-4 0,3 3 0,-4-2 0,-1 2 0,1-3 0,0 4 0,-1-3 0,1 2 0,0 1 0,3 0 0,-2 0 0,2 3 0,-4-6 0,1 6 0,0-3 0,-1 4 0,-2-1 0,-2 1 0,0-4 0,-2 3 0,3-3 0,-4 4 0,0-1 0,0 1 0,0-1 0,0 0 0,-4 1 0,0-4 0,-3-1 0,-1 0 0,0-2 0,4 6 0,-3-6 0,6 6 0,-6-7 0,6 7 0,-5-3 0,5 3 0,-2 0 0,-1 1 0,3 4 0,-5-4 0,5 8 0,-6-3 0,2 0 0,1 3 0,-4-3 0,4 0 0,-1-1 0,-2-4 0,7-1 0,-7 1 0,6 0 0,-6-4 0,3-1 0,-3-3 0,0 0 0,-1 0 0,1 0 0,0 0 0,-1 0 0,-4 4 0,4-3 0,-4 6 0,4-6 0,0 6 0,-4-6 0,4 2 0,-4 1 0,4-3 0,0 2 0,1 1 0,-1-4 0,0 4 0,1-1 0,-5-2 0,3 6 0,-7-6 0,7 2 0,-7 1 0,3-3 0,0 6 0,-3-6 0,7 3 0,-2-1 0,3-2 0,0 2 0,1-3 0,-5 4 0,0-3 0,-1 3 0,-2-4 0,6 3 0,-7-2 0,7 2 0,-3-3 0,0 0 0,4 4 0,-8-3 0,7 2 0,-7-3 0,7 4 0,-7-4 0,7 4 0,-7-4 0,3 0 0,-4 4 0,0-3 0,-5 2 0,-4-3 0,2 0 0,-5 0 0,10 0 0,-7 0 0,2 0 0,1 0 0,-4 0 0,5 0 0,-12 0 0,5 0 0,-11 0 0,11 0 0,-5 0 0,1 0 0,3 0 0,-16-4 0,15 3 0,-10-3 0,13 0 0,0 3 0,0-8 0,0 8 0,0-3 0,0 4 0,-1-4 0,6 3 0,-4-7 0,9 7 0,-4-3 0,5 0 0,0 3 0,0-3 0,0 4 0,-4-4 0,4 3 0,-4-2 0,8 3 0,-3 0 0,3 0 0,0 0 0,-3 0 0,7-4 0,-7 3 0,3-2 0,1 3 0,-4-4 0,3 3 0,-4-3 0,-1 4 0,1-4 0,0 4 0,-5-4 0,4 4 0,-4 0 0,0 0 0,4 0 0,-9-4 0,9 3 0,-9-4 0,8 5 0,-7 0 0,2 0 0,1 0 0,-4 0 0,4 0 0,0 0 0,-4 0 0,4-4 0,-11 3 0,5-3 0,-5 4 0,6 0 0,0 0 0,-1-4 0,1 3 0,0-3 0,-5 4 0,3 0 0,-3 0 0,4 0 0,1-5 0,-5 4 0,4-3 0,-5 4 0,6 0 0,0 0 0,0 0 0,-12 0 0,14 0 0,-14 0 0,17 0 0,0 0 0,-4 0 0,9 0 0,-4 0 0,0 0 0,4 0 0,-4 0 0,5 0 0,0 0 0,0 0 0,0 0 0,0 0 0,0 0 0,0 0 0,-8 0 0,1 0 0,-2 0 0,4 0 0,5 0 0,4 0 0,-3 0 0,8 0 0,-4 0 0,4 0 0,0 0 0,1 0 0,6 0 0,6-7 0,0 5 0,2-6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2-24T13:01:15.84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264 566 24575,'21'0'0,"4"0"0,3 0 0,2 0 0,9 0 0,-3 0 0,4 0 0,8 0 0,-6 0 0,35 0 0,-34 0 0,10 0 0,2 0 0,4 0 0,-8 0 0,3 0-543,27 0 543,16 0 0,-27 0 0,22 0 0,-33 0 0,20 0 0,-7 0 0,-9 0 0,-7 0 0,-9 0 0,-12 0 0,-2 0 0,-9 0 543,-3 0-543,-8 0 0,-1 0 0,-4 0 0,-7 0 0,-9 0 0,-1 0 0,-5 0 0,2 0 0,-1 0 0,-9 0 0,-7 0 0,-6-5 0,-19-1 0,-4 0 0,-21-5 0,-2 4 0,7-5 0,-11-1 0,11 7 0,-7-5 0,10 5 0,15-5 0,9 1 0,12 4 0,2-3 0,14 5 0,-2-1 0,12-2 0,-3 6 0,8-6 0,-2 6 0,2-5 0,-4 1 0,-4 1 0,3-3 0,-11 2 0,1-4 0,-10 0 0,-4-1 0,-3 1 0,-4-2 0,-8 1 0,6 4 0,-5 1 0,12 5 0,1 0 0,6 0 0,5 0 0,5 0 0,6 0 0,4 0 0,10 0 0,21 0 0,21 0 0,28 0 0,27 0-773,-45 0 1,3 0 772,12 1 0,2-2 0,-1-2 0,1-1 0,11 1 0,-1-2 0,-7-6 0,-3 0 0,-8 3 0,-2 1-354,2-4 1,-3 1 353,26-2 0,-33 2 0,0 1 0,21-5-74,-4-3 74,-22 11 0,-7-3 0,-12 8 1481,-7-3-1481,-10 4 762,0 0-762,-11 0 83,-24 0-83,-4 0 0,-28 5 0,-1 1 0,-8 11 0,-7-4 0,14 8 0,-10-3 0,1 5 0,0 0 0,-11 1 0,20-1 0,-5-1 0,13 0 0,-4-1 0,10 0 0,2-1 0,7-4 0,11-3 0,5-5 0,2 1 0,7-1 0,-3-4 0,8 3 0,4-6 0,19 2 0,13-3 0,32 0 0,18 0 0,18 0-386,-41-5 1,-1-2 385,29-1 0,9-17-218,-32 7 218,0 0 0,-14 2 0,-15 6 0,-17 2 0,-6 3 762,-18 2-762,-11 3 227,-22 0-227,-3 0 0,-11 0 0,4 0 0,-5 0 0,5 0 0,7 0 0,3 0 0,9 0 0,2 0 0,6 0 0,5 0 0,0 0 0,4 0 0,1 0 0,4 0 0,1 0 0,-1 0 0,20 0 0,13 0 0,37 0 0,21 0 0,16-6-269,-44-1 1,-1 0 268,37-7 0,4-11 0,-15 12 0,-6-5 0,-11 7 0,-22 1 0,-16 4 0,-8 2 0,-27 4 0,-14 0 537,-14 5-537,-9 0 0,-7 11 0,3 6 0,-11 2 0,7 8 0,6-9 0,12-3 0,-1-1 0,18-9 0,-3 4 0,14-6 0,6 0 0,13-4 0,11-1 0,25-3 0,12 0 0,20 0 0,-12 0 0,11 0 0,-13 0 0,0-5 0,-8 0 0,-19-5 0,-10 4 0,-14 3 0,-1 3 0,-14 0 0,-4 0 0,-21 0 0,3 0 0,-16 0 0,11 0 0,-5 4 0,6 1 0,0 4 0,5 0 0,5-3 0,6-3 0,5 1 0,-1-3 0,35 2 0,9-3 0,42 0 0,3-11-529,17-10 529,-22-5 0,18-5 0,-29 2 0,7 4 0,-17 3 0,-18 7 0,-10 6 0,-14 4 0,-11 1 0,-13 4 529,-16 0-529,-15 0 0,0 5 0,-5 0 0,6 10 0,6 0 0,1 1 0,6 1 0,9-7 0,2 2 0,13-4 0,4-4 0,25 0 0,9-4 0,28-6 0,9-12 0,-11 0 0,15-12 0,-24 9 0,4-1 0,-13 5 0,-13 0 0,-12 11 0,-15-2 0,-12 8 0,-18 0 0,-7 0 0,-12 0 0,4 5 0,2 4 0,1 2 0,20 2 0,-11 1 0,21-5 0,-7 4 0,13-6 0,0 1 0,12-4 0,25 4 0,-5-6 0,46 9 0,-34-10 0,36 5 0,-26-2 0,6-2 0,-15 7 0,-2-8 0,-14 7 0,2-8 0,-14 8 0,-1-7 0,-4 2 0,-4 0 0,-1 1 0,-3 4 0,4-4 0,0-1 0,3-3 0,0 0 0,5 0 0,1 0 0,0 3 0,3-2 0,-7 6 0,3-3 0,-4 1 0,-1 1 0,-2-1 0,-2 2 0,-3 1 0,0-1 0,-3 0 0,-2 1 0,-2-1 0,-1 1 0,-4 0 0,0 0 0,-6 5 0,1 0 0,-5 5 0,4-1 0,-9 2 0,4-2 0,-5 2 0,0 0 0,5-1 0,-4 0 0,9 0 0,-9-4 0,9-2 0,-9 2 0,9-5 0,-17 9 0,15-9 0,-10 4 0,13-5 0,0-3 0,0 3 0,0-4 0,0 1 0,0 3 0,-5-3 0,4 3 0,-9 2 0,4-1 0,-5-4 0,0 3 0,0-3 0,5 4 0,-4 1 0,4-1 0,0 0 0,-12-1 0,10 1 0,-5-4 0,3 3 0,4-2 0,-5-1 0,-1 3 0,6-7 0,-4 3 0,4-4 0,-5 5 0,1-4 0,-2 3 0,1-4 0,0 0 0,0 4 0,-5-3 0,4 3 0,-17-4 0,15 4 0,-10-3 0,13 4 0,-5-5 0,3 4 0,-3-3 0,5 3 0,-6-4 0,5 4 0,-10-3 0,4 3 0,-6-4 0,1 0 0,-6 0 0,3 5 0,-15-4 0,14 3 0,-3-4 0,7 0 0,5 0 0,0 0 0,-4 0 0,-3 0 0,0 0 0,-12 0 0,6-9 0,-7 1 0,0-7 0,6 4 0,-4 0 0,10-4 0,-4 4 0,6-4 0,-6-3 0,5 6 0,0-10 0,8 7 0,6-4 0,-6 0 0,5 0 0,-5 3 0,6-1 0,5 3 0,1 0 0,5 2 0,4 3 0,1 5 0,4-3 0,4 3 0,-3 0 0,10 0 0,6 4 0,16-4 0,4 3 0,11-4 0,1 5 0,2 0 0,10 0 0,3 0 0,1 0 0,12 0 0,-12 0 0,5 0 0,-7 0 0,0 0 0,-6 5 0,-2 0 0,-6 6 0,-6-1 0,-1-5 0,-6 3 0,3 1 0,-8 1 0,2 2 0,-12-4 0,3 1 0,-3-1 0,4-3 0,-4 2 0,3-3 0,1 5 0,2 0 0,3-4 0,-5 2 0,0-6 0,5 7 0,-4-7 0,4 7 0,0-7 0,-4 3 0,4-4 0,-1 4 0,-7-3 0,1 2 0,-7-3 0,-4 4 0,-1 0 0,-10 3 0,-7 1 0,-8 1 0,-12 1 0,-1 4 0,-6-3 0,0 9 0,1-5 0,-1 1 0,-5 4 0,4-9 0,-5 5 0,6-6 0,6 0 0,1-1 0,11 0 0,1 0 0,9-4 0,-2-1 0,7-4 0,3 0 0,21 0 0,10 0 0,27 0 0,5 0 0,13 0 0,8 0-455,10 0 455,2 0 0,-8-5 0,2-2 0,-26 1 0,18-5 0,-27 5 0,5 0 0,-25-3 0,-3 8 0,-14-2 455,-1 3-455,-4 0 0,-7 0 0,-11 0 0,-4 0 0,-18 0 0,7 0 0,-8 4 0,5 1 0,-1 4 0,6-4 0,1 3 0,9-7 0,2 3 0,-1 0 0,3-3 0,-3 3 0,1-4 0,2 3 0,-7-2 0,7 2 0,-3 1 0,0-3 0,4 2 0,-4 0 0,18-2 0,11 2 0,22-3 0,16 0 0,10 0 0,-1 0 0,4-5 0,-4-7 0,5-1 0,2-4 0,-14 6 0,3 0 0,-17 1 0,4-1 0,-12 6 0,-1-4 0,-6 4 0,0 0 0,-5 0 0,-1 2 0,-5 2 0,0-3 0,-4 4 0,6 0 0,-9 0 0,5 0 0,-7 0 0,-1 0 0,1 0 0,0 0 0,-1 0 0,5 0 0,-3 0 0,3 0 0,-4 0 0,4 0 0,-4 0 0,4 0 0,-4 0 0,0 0 0,-1 0 0,5 0 0,-3 0 0,3 0 0,0 0 0,-4 0 0,8 0 0,-7 3 0,3-2 0,-4 3 0,4-4 0,-4 3 0,4-2 0,-4 2 0,0 1 0,-1-3 0,1 2 0,0 0 0,-1-2 0,1 6 0,3-6 0,2 6 0,-1-6 0,0 6 0,0-6 0,-3 6 0,3-6 0,-5 2 0,1-3 0,-4 4 0,0 0 0,-7 3 0,-2-3 0,-6 3 0,-2-2 0,-9-1 0,-1 4 0,-5-7 0,0 8 0,5-8 0,-3 3 0,2 0 0,1-3 0,1 3 0,5-4 0,0 0 0,4 0 0,-2 0 0,2 0 0,-4 0 0,4 0 0,-7 0 0,11 0 0,-6 0 0,7 0 0,0 0 0,0 0 0,1 0 0,-1 0 0,0 0 0,1 0 0,-1 0 0,0 0 0,1 0 0,-1 0 0,-3 0 0,2-3 0,-2 2 0,3-3 0,1 1 0,-1 2 0,0-2 0,1 3 0,-1 0 0,0 0 0,-4 0 0,4 0 0,-4 0 0,0 0 0,3 0 0,-3 0 0,5 0 0,-1 0 0,-4-4 0,3 3 0,-7-3 0,8 4 0,-8 0 0,3 0 0,-4 0 0,-5 0 0,3 0 0,-12 0 0,6 0 0,-8 0 0,5 0 0,-6 0 0,-1 0 0,0 0 0,-4 0 0,4 0 0,-5-4 0,-8 2 0,6-7 0,-11 8 0,-14-13 0,7 12 0,-13-12 0,25 13 0,-6-9 0,17 9 0,-3-4 0,17 1 0,1 3 0,9-3 0,1 4 0,4-3 0,1 2 0,0-3 0,-1 1 0,-3 2 0,-7-2 0,0 3 0,-9 0 0,-2 0 0,-1 0 0,-3 0 0,5-5 0,0 4 0,-1-3 0,6 4 0,1 0 0,5 0 0,0-4 0,4 4 0,-3-4 0,7 0 0,-7 3 0,8-2 0,-4 0 0,4 2 0,-4-6 0,3 6 0,-2-7 0,3 8 0,-4-4 0,-1 4 0,-4 0 0,4 0 0,-3 0 0,3 0 0,0 0 0,2 0 0,3 0 0,0 0 0,1 0 0,2-3 0,5 2 0,13-2 0,6-1 0,9 3 0,0-3 0,0 4 0,6 0 0,-5 0 0,5 0 0,-6 0 0,0 0 0,0 0 0,-5 0 0,4 0 0,-9 0 0,4 0 0,0 0 0,1 0 0,0 0 0,4 0 0,-4 0 0,5 0 0,13 0 0,-10 0 0,5 0 0,-9 0 0,-9 0 0,9 0 0,-9 0 0,-1 0 0,-5 0 0,0 0 0,-3 0 0,3 0 0,-5 0 0,1 0 0,0 0 0,-1 0 0,1 0 0,4 0 0,-4 0 0,9 0 0,-5 0 0,5 0 0,1 0 0,-1 0 0,0 0 0,0 0 0,0 0 0,-4 0 0,3 0 0,-8 0 0,4 0 0,-4 0 0,0 0 0,-1 0 0,1 0 0,-1 0 0,5 0 0,-4 0 0,8 0 0,-3 0 0,4 0 0,0 0 0,0 0 0,-4 0 0,3 0 0,-7 0 0,3 0 0,-4 0 0,-1 0 0,1 0 0,3 0 0,2 0 0,9 0 0,-4 0 0,9 0 0,-4 0 0,0 0 0,-1 0 0,-5 0 0,-4 0 0,3 0 0,-7 0 0,3 0 0,-5 0 0,1 0 0,0 0 0,-1 0 0,5 0 0,1 0 0,9 0 0,-4 0 0,4 0 0,0-4 0,-3 3 0,3-7 0,-5 7 0,-4-7 0,3 4 0,-4-1 0,6-2 0,-1 2 0,0-3 0,0-1 0,0 0 0,0 1 0,5-5 0,-4 3 0,4-3 0,-5 5 0,5-1 0,-4-4 0,9 3 0,-8-2 0,15-1 0,-9-1 0,6 0 0,-13 1 0,-2 5 0,-8 3 0,4-2 0,-4 3 0,-4-4 0,0 1 0,-13-10 0,-12-4 0,-7-14 0,-15-5 0,10 2 0,-12-11 0,12 4 0,-12-7 0,11 3 0,-4 5 0,11 7 0,3 7 0,6 8 0,5 4 0,-3 1 0,7 4 0,-7 1 0,7 0 0,-8 3 0,4-4 0,0 1 0,-3 3 0,7-3 0,-7 3 0,7 1 0,-11-7 0,7 5 0,-8-2 0,4 4 0,4 4 0,-3-5 0,7 5 0,-3 0 0,5 4 0,-1 0 0,0 0 0,1 0 0,-1 0 0,1 0 0,-5 0 0,3 0 0,-3 0 0,5 0 0,-1 0 0,0 0 0,4 4 0,1 0 0,3 3 0,0 0 0,0 1 0,3-4 0,2-1 0,7-3 0,1 4 0,8-4 0,-2 8 0,8-7 0,-4 7 0,5-7 0,0 7 0,0-7 0,-5 4 0,-1-2 0,-5-2 0,-4 3 0,-1-4 0,-4 4 0,4-4 0,-4 4 0,4-4 0,-4 0 0,-4 3 0,-4 1 0,-4 0 0,-7-1 0,2 0 0,-7-2 0,3 6 0,-4-2 0,-5 4 0,-1 0 0,-6 0 0,1 5 0,-5 1 0,-3 5 0,-4 0 0,3 5 0,-2-3 0,8 2 0,-10 2 0,-6 3 0,7-1 0,-14 6 0,19-18 0,-7 9 0,1-9 0,-6 5 0,-2 0 0,-6-3 0,-1 2 0,8-8 0,-6 4 0,6-5 0,-1-1 0,8 1 0,1-1 0,11-5 0,0 0 0,11-5 0,2 0 0,7 0 0,-2 0 0,6-4 0,2 0 0,3-3 0,0-1 0,0-3 0,0-2 0,0 0 0,0-3 0,0 3 0,0-9 0,0 4 0,0-4 0,0 5 0,0 4 0,0-3 0,0 3 0,0 0 0,-7 1 0,-8-1 0,-3 3 0,-9-7 0,-1 6 0,-2-2 0,-9 3 0,4 0 0,-13-1 0,6 1 0,-12 4 0,12 1 0,-5 5 0,6 0 0,1 0 0,-1 0 0,6 0 0,1 0 0,11 0 0,1 0 0,5 0 0,4 0 0,1 0 0,11 0 0,-1 0 0,5 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2-24T13:01:26.45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1 657 24575,'26'0'0,"7"0"0,-3 0 0,6-5 0,-13 1 0,4-6 0,-9 6 0,4-1 0,-5 2 0,1 2 0,4-7 0,1 7 0,0-7 0,9 7 0,-7-7 0,9 7 0,-6-3 0,0-1 0,-5 4 0,4-3 0,-9 4 0,4-4 0,0 4 0,-4-4 0,4 0 0,0 3 0,-3-7 0,3 7 0,-5-6 0,0 6 0,-4-6 0,-1 6 0,-5-3 0,1 4 0,-23 0 0,-10-4 0,-13 2 0,-14-8 0,15 9 0,-16-9 0,16 5 0,-12-5 0,18 0 0,-1 5 0,15 0 0,5 5 0,8-3 0,-3 2 0,3-5 0,-3 5 0,-1-2 0,-3-1 0,-2-1 0,-4 0 0,-5-3 0,3 4 0,-8-6 0,4 1 0,0 4 0,2 1 0,8 1 0,-3 2 0,7-3 0,-3 4 0,14 0 0,4 0 0,10 0 0,6 0 0,7 0 0,0 0 0,11 0 0,-5 0 0,0 0 0,-1 0 0,-6 0 0,0 0 0,-5 0 0,-1 0 0,-5 0 0,5 0 0,-4 0 0,4 0 0,0 0 0,1 0 0,5 5 0,-5-4 0,10 3 0,-13-4 0,12 4 0,-1-3 0,-1 3 0,0 0 0,-8-3 0,0 3 0,-4-1 0,4-2 0,0 7 0,2-7 0,-1 7 0,4-7 0,-9 3 0,4 0 0,-5-3 0,0 3 0,-4-4 0,3 0 0,-7 0 0,6 0 0,-2 0 0,-1 0 0,4 0 0,-7 0 0,7 0 0,-3 0 0,0 0 0,3 0 0,-8 0 0,4 0 0,-4 0 0,4 0 0,-4 0 0,8 0 0,-7 0 0,7 0 0,2 0 0,13-5 0,-6 4 0,9-7 0,-15 7 0,3-7 0,-5 7 0,0-6 0,0 6 0,0-7 0,0 7 0,0-3 0,0 4 0,0-3 0,0 2 0,0-3 0,5 4 0,4-4 0,-2 3 0,0-3 0,-7 4 0,-4 0 0,-1 0 0,-4 0 0,-1 0 0,1-3 0,0 2 0,-4-5 0,-7 5 0,-16-2 0,-10 3 0,-26-5 0,-2 3 0,-14-3 0,-8-1 0,13 5 0,-19-10 0,19 9 0,-14-9 0,16 5 0,2-5 0,7 0 0,12 5 0,4-3 0,16 8 0,1-7 0,9 7 0,1-3 0,8 1 0,1-1 0,6 0 0,1-3 0,13 7 0,2-4 0,9 0 0,0 3 0,5-8 0,3 8 0,11-8 0,1 8 0,1-4 0,-2 5 0,1 0 0,-12 0 0,10 0 0,-16 0 0,3 0 0,-5 0 0,1 0 0,-2 0 0,2 0 0,6 0 0,-10 0 0,5 0 0,-13 0 0,0 0 0,-4 0 0,-1 0 0,-5 0 0,1 0 0,0 0 0,-1 0 0,1 0 0,0 0 0,-1 0 0,0 0 0,1 0 0,-1 0 0,1 0 0,0 0 0,-1 0 0,1-4 0,0 3 0,0-2 0,-1 3 0,1 0 0,-7 3 0,-6 2 0,-3 2 0,-8 1 0,3 4 0,-9 2 0,-2 9 0,-6 3 0,-1 10 0,-1 2 0,-5 0 0,3 10 0,-9-8 0,3 15 0,-13 5 0,-1-4 0,5-4 0,-1-1 0,10-5 0,0 5 0,-4 0 0,11-8 0,1-6 0,-2 12 0,13-23 0,-2 5 0,15-19 0,1-4 0,6-1 0,-6-2 0,7 1 0,-7-5 0,16-1 0,-6 0 0,16-7 0,-6 2 0,9-4 0,1 0 0,10-1 0,-3 1 0,9-6 0,-3 4 0,-1-3 0,4-1 0,-9 5 0,3-9 0,-5 9 0,6-4 0,-4 0 0,3-1 0,-9 1 0,3-3 0,-9 7 0,4-7 0,-5 8 0,-4 0 0,-1 2 0,-5 3 0,-2-4 0,-8 4 0,-6 1 0,-7-1 0,-6 3 0,-2-7 0,-4-2 0,-5 0 0,3-4 0,-9 4 0,10 1 0,-5-1 0,6 1 0,0-1 0,0 5 0,0-3 0,0 3 0,0-1 0,-5-2 0,3 7 0,-8-8 0,3 8 0,-12-9 0,4 9 0,-10-9 0,5 9 0,-7-8 0,6 7 0,2-3 0,0 5 0,10 0 0,-9 0 0,17 0 0,-5 0 0,11 0 0,1 0 0,5 0 0,4 0 0,5-3 0,23-2 0,7 1 0,25-6 0,17 9 0,10-9-613,-22 3 1,3-1 612,-1 1 0,3-1 0,10-5 0,3-1 0,6-2 0,1 1-1247,3-1 1,3-1 1246,11-10 0,0-1 0,-4 7 0,-1-1-909,2-9 1,-5 0 908,-22 11 0,-1 1-345,4-6 1,-2 2 344,20-4 0,-30 10 0,-3 1 0,16-7 906,-6 5-906,-32 4 2256,-7 5-2256,-11 4 2116,-4 2-2116,-7 3 946,-14 0-946,-6 0 0,-12 0 0,-9 4 0,-3 3 0,-18 4 0,-11 1 0,-8 0 0,6 0 0,-3 0 0,13-1 0,0 1 0,9-1 0,13-1 0,8 0 0,15-2 0,3 1 0,11-1 0,15-1 0,12 2 0,26 1 0,18 1 0,30 8-598,-41-9 0,1 1 598,11 3 0,2 1-745,1 0 1,1 0 744,5 0 0,-1 0 0,-17-2 0,0 1-331,4 1 0,-1-2 331,31 7 0,-1 4 0,-10-11 0,-31 3 0,-10-6 1063,-21-1-1063,-2 0 1523,-9-2-1523,-4 1 761,-4-4-761,-4-1 0,-7-3 0,-2 0 0,-15 0 0,-2 0 0,-17 0 0,-9 0 0,6 0 0,-17 0 0,9 0 0,-5 0 0,7 0 0,9 0 0,12 0 0,1 0 0,11 0 0,5 0 0,6 0 0,5 0 0,-1 3 0,1 1 0,6 0 0,17-1 0,4-3 0,19 0 0,-4 0 0,5 0 0,0 0 0,1 0 0,-6 0 0,-2 0 0,-10 0 0,-1 0 0,-9 0 0,-1 0 0,-14 0 0,-4 4 0,-10-3 0,-1 7 0,0-7 0,4 3 0,1-4 0,5 0 0,2-4 0,10 0 0,4-8 0,13 2 0,-4-6 0,9 2 0,-8-4 0,2 1 0,-3 0 0,-6 4 0,0 1 0,-7 4 0,-8 4 0,-6-3 0,-7 6 0,-1-7 0,-5 3 0,-1-4 0,-5 0 0,4 3 0,2-2 0,10 7 0,0-6 0,7 3 0,2-3 0,6 3 0,11 1 0,17-2 0,12-1 0,19-6 0,2 6 0,15-5 0,2 4-863,16-6 863,2 6 0,-45 1 0,1 0 0,0 2 0,-2 0 0,31-3 0,-22 0 0,-2 1 0,6-1 0,-10 4 0,0-1 0,18-7-219,6 4 219,-8 0 0,-3-3 0,-19 9 0,11-10 0,-24 10 0,15-8 854,-25 4-854,3 0 228,-14 1-228,-8 4 0,4 0 0,-4-3 0,-1 2 0,1-2 0,0 3 0,0 0 0,3-4 0,2 3 0,9-3 0,1 0 0,6 3 0,-1-7 0,0 3 0,5-1 0,3-2 0,22 2 0,-12 0 0,12-3 0,-17 8 0,-6-8 0,5 8 0,-11-3 0,0 4 0,-7 0 0,-9-3 0,-1 2 0,-4-2 0,-11 3 0,-7 0 0,-7 0 0,-16 0 0,-3 4 0,-13 2 0,-6 5 0,-7 1 0,-9 5 0,-10 3 0,-8 5 0,15-6 0,-3 4 0,13-5 0,-7 6 0,0-1 0,14-1 0,3 0 0,19-7 0,11-1 0,3-5 0,16-2 0,-3 1 0,18-3 0,17-2 0,14-3 0,7 0 0,21 0 0,-2-5 0,1 3 0,-11-4 0,-2 0 0,-2-1 0,2 1 0,1-1 0,4-4 0,19 4 0,-8-4 0,-8 5 0,-1-5 0,-13 5 0,-9-3 0,-6 8 0,-15-7 0,2 7 0,-12-2 0,-4 3 0,-17 0 0,2 0 0,-13 0 0,5 0 0,-5 0 0,-10 0 0,-2 0 0,-27 0 0,16 0 0,-21 0 0,18 0 0,0 0 0,2 0 0,12 0 0,10 0 0,4 0 0,26 0 0,2-4 0,37-8 0,1 1 0,17-6 0,0 1 0,-5 3 0,12-9 0,-5 9 0,8-9 0,-1 8 0,0-3 0,-7 6 0,-2-1 0,-7 6 0,-6 1 0,-2 5 0,-6 0 0,-6 0 0,-7 0 0,-6 0 0,-9 0 0,-1 0 0,-4 0 0,0 0 0,-7 3 0,-6 2 0,-13 3 0,-5 5 0,-11 3 0,-7 4 0,-1-4 0,-12 5 0,6-5 0,-1 1 0,2 3 0,12-9 0,1 4 0,11-6 0,5-1 0,6-3 0,11-2 0,16-3 0,5 0 0,33 0 0,-15 0 0,37-11 0,-15 3 0,27-11 0,2 7-1011,2-1 1011,-34 6 0,1 0 0,-7 1 0,0-1 0,13 0 0,-1 0 0,-7 0 0,-3 0 0,-2 0 0,-1 1-284,1 3 0,-1-1 284,33-7 0,5 10 0,-9-5 0,-16 6 0,-12 0 0,-11 0 0,-17 0 981,-2 0-981,-8 0 598,-8 0-598,-21 0 0,0 4 0,-8 0 0,4 5 0,0 0 0,-8 0 0,0 4 0,-19 9 0,2 5 0,-16 3 0,12-4 0,-4-5 0,-3 2 0,-1-1 0,-5 1 0,6-1 0,8-1 0,6-5 0,8 3 0,11-9 0,1 3 0,5-5 0,0 5 0,4-4 0,1 3 0,4-5 0,1 1 0,-1 0 0,0 3 0,1-6 0,0 2 0,-1-7 0,-3 0 0,-2 0 0,-9 0 0,-7 0 0,0 0 0,-11-5 0,5 4 0,-6-8 0,11 8 0,-2-8 0,13 8 0,2-6 0,5 6 0,4-3 0,4 1 0,0-1 0,4-3 0,3 0 0,11-2 0,5 1 0,9-1 0,0-1 0,5-4 0,3 3 0,11-9 0,-5 9 0,5-9 0,-6 8 0,0-7 0,0 3 0,-6-4 0,-1 5 0,-11-2 0,-1 7 0,-5-2 0,-4 0 0,-1 6 0,-4-5 0,-3 7 0,-5-1 0,-9-2 0,-3 2 0,-10-4 0,-1 0 0,-5-4 0,-6 2 0,-1-7 0,-6 6 0,1-7 0,-1 8 0,0-8 0,6 12 0,6-6 0,7 8 0,9 1 0,5-4 0,1 7 0,6-5 0,-2 2 0,3-4 0,8 0 0,1 4 0,13-8 0,1 6 0,11-8 0,1-1 0,6 4 0,0-8 0,0 7 0,-1-2 0,1 4 0,-11 0 0,3 0 0,-19 6 0,2-1 0,-8 5 0,0 0 0,5 0 0,6 0 0,11 0 0,5 0 0,6 5 0,6 1 0,2 5 0,6 0 0,-6-5 0,-2 3 0,-6-3 0,0 4 0,-6 0 0,-1-4 0,-1 2 0,-3-7 0,4 8 0,-11-4 0,4 0 0,-9 3 0,9-7 0,-9 6 0,0-6 0,-6 6 0,-4-6 0,3 6 0,-3-6 0,3 2 0,-3 1 0,-1-3 0,1 5 0,0-1 0,-1-1 0,1 3 0,0-6 0,0 6 0,-1-7 0,1 7 0,-4-3 0,0 4 0,-4-1 0,0 0 0,0 0 0,0 1 0,0-1 0,0 1 0,0 0 0,0 0 0,0-1 0,0 1 0,0 3 0,0-2 0,0 7 0,3-7 0,1 3 0,8 0 0,-3-4 0,3 4 0,-4-4 0,-1 0 0,1-1 0,0-2 0,-1-2 0,1-3 0,0 0 0,-1 0 0,1 0 0,-1 0 0,1 0 0,-1 0 0,1 0 0,0 0 0,-7 3 0,-6 2 0,-8 6 0,-16 15 0,-15 2 0,17-4 0,-5-9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BBD192-D6E2-BC4E-9840-AE3E3062B5F1}" type="datetimeFigureOut">
              <a:rPr lang="cy-GB" smtClean="0"/>
              <a:t>04/01/22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2BD75A-585C-A942-821A-D42801319B3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18694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0460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CAA5C6-84DE-C040-8E7B-53B20DADF8A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2469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62000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6952697" y="762000"/>
            <a:ext cx="2193989" cy="5334001"/>
          </a:xfrm>
          <a:prstGeom prst="rect">
            <a:avLst/>
          </a:prstGeom>
          <a:solidFill>
            <a:srgbClr val="C3C3C3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386" y="1298448"/>
            <a:ext cx="5486400" cy="3255264"/>
          </a:xfrm>
        </p:spPr>
        <p:txBody>
          <a:bodyPr anchor="b">
            <a:normAutofit/>
          </a:bodyPr>
          <a:lstStyle>
            <a:lvl1pPr algn="l">
              <a:defRPr sz="54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11" y="4670246"/>
            <a:ext cx="54864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18AC8-0425-5D4A-AFBB-44323F824F58}" type="datetimeFigureOut">
              <a:rPr lang="en-US" smtClean="0"/>
              <a:t>1/4/22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86EA1-4667-174B-9CF4-DD939F26F0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799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18AC8-0425-5D4A-AFBB-44323F824F58}" type="datetimeFigureOut">
              <a:rPr lang="en-US" smtClean="0"/>
              <a:t>1/4/22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86EA1-4667-174B-9CF4-DD939F26F0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5159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0934" y="1298448"/>
            <a:ext cx="5486400" cy="3255264"/>
          </a:xfrm>
        </p:spPr>
        <p:txBody>
          <a:bodyPr anchor="b">
            <a:normAutofit/>
          </a:bodyPr>
          <a:lstStyle>
            <a:lvl1pPr>
              <a:defRPr sz="54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14650" y="4672584"/>
            <a:ext cx="54864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0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18AC8-0425-5D4A-AFBB-44323F824F58}" type="datetimeFigureOut">
              <a:rPr lang="en-US" smtClean="0"/>
              <a:t>1/4/22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86EA1-4667-174B-9CF4-DD939F26F0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3596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00934" y="868680"/>
            <a:ext cx="2606040" cy="512064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63590" y="868680"/>
            <a:ext cx="2606040" cy="512064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18AC8-0425-5D4A-AFBB-44323F824F58}" type="datetimeFigureOut">
              <a:rPr lang="en-US" smtClean="0"/>
              <a:t>1/4/22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86EA1-4667-174B-9CF4-DD939F26F0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32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00934" y="1023586"/>
            <a:ext cx="260604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9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00934" y="1930936"/>
            <a:ext cx="2606040" cy="402336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63847" y="1023587"/>
            <a:ext cx="260604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9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63847" y="1930936"/>
            <a:ext cx="2606040" cy="402336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18AC8-0425-5D4A-AFBB-44323F824F58}" type="datetimeFigureOut">
              <a:rPr lang="en-US" smtClean="0"/>
              <a:t>1/4/22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86EA1-4667-174B-9CF4-DD939F26F0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7647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18AC8-0425-5D4A-AFBB-44323F824F58}" type="datetimeFigureOut">
              <a:rPr lang="en-US" smtClean="0"/>
              <a:t>1/4/22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86EA1-4667-174B-9CF4-DD939F26F0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7525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18AC8-0425-5D4A-AFBB-44323F824F58}" type="datetimeFigureOut">
              <a:rPr lang="en-US" smtClean="0"/>
              <a:t>1/4/22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86EA1-4667-174B-9CF4-DD939F26F0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314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024" y="1143000"/>
            <a:ext cx="2125980" cy="2194560"/>
          </a:xfrm>
        </p:spPr>
        <p:txBody>
          <a:bodyPr anchor="b">
            <a:normAutofit/>
          </a:bodyPr>
          <a:lstStyle>
            <a:lvl1pPr>
              <a:defRPr sz="28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0934" y="868680"/>
            <a:ext cx="54864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24" y="3337560"/>
            <a:ext cx="2125980" cy="256032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5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18AC8-0425-5D4A-AFBB-44323F824F58}" type="datetimeFigureOut">
              <a:rPr lang="en-US" smtClean="0"/>
              <a:t>1/4/22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86EA1-4667-174B-9CF4-DD939F26F0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45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024" y="1143000"/>
            <a:ext cx="2125980" cy="21945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677983" y="767419"/>
            <a:ext cx="6086423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24" y="3340602"/>
            <a:ext cx="2125980" cy="256032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5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18AC8-0425-5D4A-AFBB-44323F824F58}" type="datetimeFigureOut">
              <a:rPr lang="en-US" smtClean="0"/>
              <a:t>1/4/22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2624326" y="6356351"/>
            <a:ext cx="44336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86EA1-4667-174B-9CF4-DD939F26F0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683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18AC8-0425-5D4A-AFBB-44323F824F58}" type="datetimeFigureOut">
              <a:rPr lang="en-US" smtClean="0"/>
              <a:t>1/4/22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86EA1-4667-174B-9CF4-DD939F26F0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8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85750" y="990600"/>
            <a:ext cx="211455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00934" y="868680"/>
            <a:ext cx="5486400" cy="512064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18AC8-0425-5D4A-AFBB-44323F824F58}" type="datetimeFigureOut">
              <a:rPr lang="en-US" smtClean="0"/>
              <a:t>1/4/22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86EA1-4667-174B-9CF4-DD939F26F0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184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89689" y="1123838"/>
            <a:ext cx="221061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01951" y="864108"/>
            <a:ext cx="54864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96849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8318AC8-0425-5D4A-AFBB-44323F824F58}" type="datetimeFigureOut">
              <a:rPr lang="en-US" smtClean="0"/>
              <a:t>1/4/22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01951" y="6356351"/>
            <a:ext cx="4433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75602" y="6356351"/>
            <a:ext cx="11481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accent1"/>
                </a:solidFill>
              </a:defRPr>
            </a:lvl1pPr>
          </a:lstStyle>
          <a:p>
            <a:fld id="{38986EA1-4667-174B-9CF4-DD939F26F0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3709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7" r:id="rId1"/>
    <p:sldLayoutId id="2147483928" r:id="rId2"/>
    <p:sldLayoutId id="2147483929" r:id="rId3"/>
    <p:sldLayoutId id="2147483930" r:id="rId4"/>
    <p:sldLayoutId id="2147483931" r:id="rId5"/>
    <p:sldLayoutId id="2147483932" r:id="rId6"/>
    <p:sldLayoutId id="2147483933" r:id="rId7"/>
    <p:sldLayoutId id="2147483934" r:id="rId8"/>
    <p:sldLayoutId id="2147483935" r:id="rId9"/>
    <p:sldLayoutId id="2147483936" r:id="rId10"/>
    <p:sldLayoutId id="214748393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0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19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7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5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n.evans@uwtsd.ac.uk" TargetMode="External"/><Relationship Id="rId5" Type="http://schemas.openxmlformats.org/officeDocument/2006/relationships/hyperlink" Target="mailto:nia.evans@pcydds.ac.uk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tiff"/><Relationship Id="rId4" Type="http://schemas.openxmlformats.org/officeDocument/2006/relationships/image" Target="../media/image9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arallel.cymru/geiriau/?lang=en#saesne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customXml" Target="../ink/ink5.xml"/><Relationship Id="rId18" Type="http://schemas.openxmlformats.org/officeDocument/2006/relationships/image" Target="../media/image21.png"/><Relationship Id="rId3" Type="http://schemas.openxmlformats.org/officeDocument/2006/relationships/image" Target="../media/image15.jpg"/><Relationship Id="rId21" Type="http://schemas.openxmlformats.org/officeDocument/2006/relationships/customXml" Target="../ink/ink9.xml"/><Relationship Id="rId7" Type="http://schemas.openxmlformats.org/officeDocument/2006/relationships/customXml" Target="../ink/ink2.xml"/><Relationship Id="rId12" Type="http://schemas.openxmlformats.org/officeDocument/2006/relationships/image" Target="../media/image18.png"/><Relationship Id="rId17" Type="http://schemas.openxmlformats.org/officeDocument/2006/relationships/customXml" Target="../ink/ink7.xml"/><Relationship Id="rId2" Type="http://schemas.openxmlformats.org/officeDocument/2006/relationships/image" Target="../media/image14.jpg"/><Relationship Id="rId16" Type="http://schemas.openxmlformats.org/officeDocument/2006/relationships/image" Target="../media/image20.png"/><Relationship Id="rId20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customXml" Target="../ink/ink4.xml"/><Relationship Id="rId5" Type="http://schemas.openxmlformats.org/officeDocument/2006/relationships/customXml" Target="../ink/ink1.xml"/><Relationship Id="rId15" Type="http://schemas.openxmlformats.org/officeDocument/2006/relationships/customXml" Target="../ink/ink6.xml"/><Relationship Id="rId10" Type="http://schemas.openxmlformats.org/officeDocument/2006/relationships/image" Target="../media/image17.png"/><Relationship Id="rId19" Type="http://schemas.openxmlformats.org/officeDocument/2006/relationships/customXml" Target="../ink/ink8.xml"/><Relationship Id="rId4" Type="http://schemas.openxmlformats.org/officeDocument/2006/relationships/image" Target="../media/image16.jpg"/><Relationship Id="rId9" Type="http://schemas.openxmlformats.org/officeDocument/2006/relationships/customXml" Target="../ink/ink3.xml"/><Relationship Id="rId14" Type="http://schemas.openxmlformats.org/officeDocument/2006/relationships/image" Target="../media/image19.png"/><Relationship Id="rId22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parallel.cymru/idioms/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s://sway.office.com/m04alwrSInwv0WYI?ref=Lin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3257550" y="948180"/>
            <a:ext cx="2628900" cy="112480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51435" tIns="25718" rIns="51435" bIns="25718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3038" b="1" dirty="0">
                <a:solidFill>
                  <a:srgbClr val="FF0000"/>
                </a:solidFill>
              </a:rPr>
            </a:br>
            <a:r>
              <a:rPr lang="en-GB" sz="1800" b="1" dirty="0" err="1">
                <a:solidFill>
                  <a:srgbClr val="002060"/>
                </a:solidFill>
                <a:latin typeface="+mn-lt"/>
              </a:rPr>
              <a:t>Llwybr</a:t>
            </a:r>
            <a:r>
              <a:rPr lang="en-GB" sz="1800" b="1" dirty="0">
                <a:solidFill>
                  <a:srgbClr val="002060"/>
                </a:solidFill>
                <a:latin typeface="+mn-lt"/>
              </a:rPr>
              <a:t> y </a:t>
            </a:r>
            <a:r>
              <a:rPr lang="en-GB" sz="1800" b="1" dirty="0" err="1">
                <a:solidFill>
                  <a:srgbClr val="002060"/>
                </a:solidFill>
                <a:latin typeface="+mn-lt"/>
              </a:rPr>
              <a:t>Gymraeg</a:t>
            </a:r>
            <a:endParaRPr lang="en-GB" sz="18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1800" b="1" dirty="0">
                <a:solidFill>
                  <a:srgbClr val="002060"/>
                </a:solidFill>
                <a:latin typeface="+mn-lt"/>
              </a:rPr>
              <a:t>Welsh Pathway</a:t>
            </a:r>
          </a:p>
          <a:p>
            <a:pPr algn="ctr"/>
            <a:r>
              <a:rPr lang="en-GB" sz="1800" b="1" dirty="0">
                <a:solidFill>
                  <a:srgbClr val="002060"/>
                </a:solidFill>
                <a:latin typeface="+mn-lt"/>
              </a:rPr>
              <a:t>BA1A 2021-22</a:t>
            </a:r>
          </a:p>
          <a:p>
            <a:pPr algn="ctr"/>
            <a:endParaRPr lang="en-GB" sz="1125" b="1" dirty="0">
              <a:solidFill>
                <a:srgbClr val="00206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05" y="5358154"/>
            <a:ext cx="1546916" cy="613064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7E24E6B9-8EF9-B84F-93F8-49DBA6A0ABF4}"/>
              </a:ext>
            </a:extLst>
          </p:cNvPr>
          <p:cNvSpPr txBox="1">
            <a:spLocks/>
          </p:cNvSpPr>
          <p:nvPr/>
        </p:nvSpPr>
        <p:spPr>
          <a:xfrm>
            <a:off x="3257550" y="5008069"/>
            <a:ext cx="2836719" cy="37961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51435" tIns="25718" rIns="51435" bIns="25718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3038" b="1" dirty="0">
                <a:solidFill>
                  <a:srgbClr val="FF0000"/>
                </a:solidFill>
              </a:rPr>
            </a:br>
            <a:r>
              <a:rPr lang="en-GB" sz="18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1800" b="1" dirty="0">
                <a:solidFill>
                  <a:srgbClr val="002060"/>
                </a:solidFill>
                <a:latin typeface="+mn-lt"/>
              </a:rPr>
              <a:t> 1: 4.1.22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6579031" y="5387688"/>
            <a:ext cx="2341233" cy="50783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>
                <a:solidFill>
                  <a:srgbClr val="002060"/>
                </a:solidFill>
                <a:hlinkClick r:id="rId5"/>
              </a:rPr>
              <a:t>a.karadog@pcydds.ac.uk</a:t>
            </a:r>
            <a:endParaRPr lang="en-US" sz="1350" b="1" dirty="0">
              <a:solidFill>
                <a:srgbClr val="002060"/>
              </a:solidFill>
            </a:endParaRPr>
          </a:p>
          <a:p>
            <a:pPr algn="ctr"/>
            <a:r>
              <a:rPr lang="en-US" sz="1350" b="1" dirty="0">
                <a:solidFill>
                  <a:srgbClr val="002060"/>
                </a:solidFill>
                <a:hlinkClick r:id="rId6"/>
              </a:rPr>
              <a:t>a.karadog@uwtsd.ac.uk</a:t>
            </a:r>
            <a:endParaRPr lang="en-US" sz="135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7361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07B7E729-B184-434F-8909-BB46439FE407}"/>
              </a:ext>
            </a:extLst>
          </p:cNvPr>
          <p:cNvSpPr/>
          <p:nvPr/>
        </p:nvSpPr>
        <p:spPr>
          <a:xfrm>
            <a:off x="609600" y="193965"/>
            <a:ext cx="7800110" cy="127461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4ydd o Ionawr 2022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E1BB525-6B1E-494C-A2FD-137AAC2377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931" y="1620983"/>
            <a:ext cx="6891448" cy="2078181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Dylanwad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9120851-5AEE-934F-985A-3D8A0570DC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8073" y="3851564"/>
            <a:ext cx="5223164" cy="2110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8213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73CF5A0-7DD6-5B4A-B32E-C17B13B09703}"/>
              </a:ext>
            </a:extLst>
          </p:cNvPr>
          <p:cNvSpPr txBox="1">
            <a:spLocks/>
          </p:cNvSpPr>
          <p:nvPr/>
        </p:nvSpPr>
        <p:spPr>
          <a:xfrm>
            <a:off x="457200" y="1600200"/>
            <a:ext cx="8229600" cy="361832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19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7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5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3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3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3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3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3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3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200" u="sng" dirty="0">
                <a:solidFill>
                  <a:schemeClr val="tx1"/>
                </a:solidFill>
              </a:rPr>
              <a:t>Nod y </a:t>
            </a:r>
            <a:r>
              <a:rPr lang="en-US" sz="3200" u="sng" dirty="0" err="1">
                <a:solidFill>
                  <a:schemeClr val="tx1"/>
                </a:solidFill>
              </a:rPr>
              <a:t>ddarlith</a:t>
            </a:r>
            <a:r>
              <a:rPr lang="en-US" sz="3200" u="sng" dirty="0">
                <a:solidFill>
                  <a:schemeClr val="tx1"/>
                </a:solidFill>
              </a:rPr>
              <a:t> </a:t>
            </a:r>
          </a:p>
          <a:p>
            <a:r>
              <a:rPr lang="en-US" sz="3200" dirty="0" err="1">
                <a:solidFill>
                  <a:schemeClr val="tx1"/>
                </a:solidFill>
              </a:rPr>
              <a:t>Sylwi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ar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ein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defnydd</a:t>
            </a:r>
            <a:r>
              <a:rPr lang="en-US" sz="3200" dirty="0">
                <a:solidFill>
                  <a:schemeClr val="tx1"/>
                </a:solidFill>
              </a:rPr>
              <a:t> o </a:t>
            </a:r>
            <a:r>
              <a:rPr lang="en-US" sz="3200" dirty="0" err="1">
                <a:solidFill>
                  <a:schemeClr val="tx1"/>
                </a:solidFill>
              </a:rPr>
              <a:t>ymadroddion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Seisnig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yn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ein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gwaith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llafar</a:t>
            </a:r>
            <a:r>
              <a:rPr lang="en-US" sz="3200" dirty="0">
                <a:solidFill>
                  <a:schemeClr val="tx1"/>
                </a:solidFill>
              </a:rPr>
              <a:t> ac </a:t>
            </a:r>
            <a:r>
              <a:rPr lang="en-US" sz="3200" dirty="0" err="1">
                <a:solidFill>
                  <a:schemeClr val="tx1"/>
                </a:solidFill>
              </a:rPr>
              <a:t>ysgrifennu</a:t>
            </a:r>
            <a:r>
              <a:rPr lang="en-US" sz="3200" dirty="0">
                <a:solidFill>
                  <a:schemeClr val="tx1"/>
                </a:solidFill>
              </a:rPr>
              <a:t>.</a:t>
            </a:r>
          </a:p>
          <a:p>
            <a:r>
              <a:rPr lang="en-US" sz="3200" dirty="0" err="1">
                <a:solidFill>
                  <a:schemeClr val="tx1"/>
                </a:solidFill>
              </a:rPr>
              <a:t>Adnabod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yr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elfennau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sy’n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Seisnigo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ein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Cymraeg</a:t>
            </a:r>
            <a:r>
              <a:rPr lang="en-US" sz="3200" dirty="0">
                <a:solidFill>
                  <a:schemeClr val="tx1"/>
                </a:solidFill>
              </a:rPr>
              <a:t> a </a:t>
            </a:r>
            <a:r>
              <a:rPr lang="en-US" sz="3200" dirty="0" err="1">
                <a:solidFill>
                  <a:schemeClr val="tx1"/>
                </a:solidFill>
              </a:rPr>
              <a:t>sut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i’w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goresgyn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gydag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ymadroddion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Cymreig</a:t>
            </a:r>
            <a:r>
              <a:rPr lang="en-US" sz="3200" dirty="0">
                <a:solidFill>
                  <a:schemeClr val="tx1"/>
                </a:solidFill>
              </a:rPr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4936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6E92036-0532-C242-AA59-8452C6B1529D}"/>
              </a:ext>
            </a:extLst>
          </p:cNvPr>
          <p:cNvSpPr/>
          <p:nvPr/>
        </p:nvSpPr>
        <p:spPr>
          <a:xfrm>
            <a:off x="274782" y="162888"/>
            <a:ext cx="8517080" cy="1707475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i="1" dirty="0">
                <a:solidFill>
                  <a:schemeClr val="tx1"/>
                </a:solidFill>
              </a:rPr>
              <a:t>“</a:t>
            </a:r>
            <a:r>
              <a:rPr lang="en-US" sz="2800" i="1" dirty="0" err="1">
                <a:solidFill>
                  <a:schemeClr val="tx1"/>
                </a:solidFill>
              </a:rPr>
              <a:t>Mae’r</a:t>
            </a:r>
            <a:r>
              <a:rPr lang="en-US" sz="2800" i="1" dirty="0">
                <a:solidFill>
                  <a:schemeClr val="tx1"/>
                </a:solidFill>
              </a:rPr>
              <a:t> </a:t>
            </a:r>
            <a:r>
              <a:rPr lang="en-US" sz="2800" i="1" dirty="0" err="1">
                <a:solidFill>
                  <a:schemeClr val="tx1"/>
                </a:solidFill>
              </a:rPr>
              <a:t>Saesneg</a:t>
            </a:r>
            <a:r>
              <a:rPr lang="en-US" sz="2800" i="1" dirty="0">
                <a:solidFill>
                  <a:schemeClr val="tx1"/>
                </a:solidFill>
              </a:rPr>
              <a:t> </a:t>
            </a:r>
            <a:r>
              <a:rPr lang="en-US" sz="2800" i="1" dirty="0" err="1">
                <a:solidFill>
                  <a:schemeClr val="tx1"/>
                </a:solidFill>
              </a:rPr>
              <a:t>yn</a:t>
            </a:r>
            <a:r>
              <a:rPr lang="en-US" sz="2800" i="1" dirty="0">
                <a:solidFill>
                  <a:schemeClr val="tx1"/>
                </a:solidFill>
              </a:rPr>
              <a:t> </a:t>
            </a:r>
            <a:r>
              <a:rPr lang="en-US" sz="2800" i="1" dirty="0" err="1">
                <a:solidFill>
                  <a:schemeClr val="tx1"/>
                </a:solidFill>
              </a:rPr>
              <a:t>esensial</a:t>
            </a:r>
            <a:r>
              <a:rPr lang="en-US" sz="2800" i="1" dirty="0">
                <a:solidFill>
                  <a:schemeClr val="tx1"/>
                </a:solidFill>
              </a:rPr>
              <a:t> </a:t>
            </a:r>
            <a:r>
              <a:rPr lang="en-US" sz="2800" i="1" dirty="0" err="1">
                <a:solidFill>
                  <a:schemeClr val="tx1"/>
                </a:solidFill>
              </a:rPr>
              <a:t>medden</a:t>
            </a:r>
            <a:r>
              <a:rPr lang="en-US" sz="2800" i="1" dirty="0">
                <a:solidFill>
                  <a:schemeClr val="tx1"/>
                </a:solidFill>
              </a:rPr>
              <a:t> </a:t>
            </a:r>
            <a:r>
              <a:rPr lang="en-US" sz="2800" i="1" dirty="0" err="1">
                <a:solidFill>
                  <a:schemeClr val="tx1"/>
                </a:solidFill>
              </a:rPr>
              <a:t>nhw</a:t>
            </a:r>
            <a:r>
              <a:rPr lang="en-US" sz="2800" i="1" dirty="0">
                <a:solidFill>
                  <a:schemeClr val="tx1"/>
                </a:solidFill>
              </a:rPr>
              <a:t>”</a:t>
            </a:r>
          </a:p>
          <a:p>
            <a:pPr algn="ctr"/>
            <a:endParaRPr lang="en-US" sz="2800" i="1" dirty="0">
              <a:solidFill>
                <a:schemeClr val="tx1"/>
              </a:solidFill>
            </a:endParaRPr>
          </a:p>
          <a:p>
            <a:pPr algn="ctr"/>
            <a:r>
              <a:rPr lang="en-US" sz="2400" dirty="0" err="1">
                <a:solidFill>
                  <a:schemeClr val="tx1"/>
                </a:solidFill>
              </a:rPr>
              <a:t>Cân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Dafydd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Iwan</a:t>
            </a:r>
            <a:r>
              <a:rPr lang="en-US" sz="2400" dirty="0">
                <a:solidFill>
                  <a:schemeClr val="tx1"/>
                </a:solidFill>
              </a:rPr>
              <a:t>  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3297542-8369-6945-BD58-B822A30CE3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4907" y="1136073"/>
            <a:ext cx="2316846" cy="1919431"/>
          </a:xfrm>
          <a:prstGeom prst="rect">
            <a:avLst/>
          </a:prstGeom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3444F171-7018-884E-AC2B-29C2F8C7ADD8}"/>
              </a:ext>
            </a:extLst>
          </p:cNvPr>
          <p:cNvSpPr/>
          <p:nvPr/>
        </p:nvSpPr>
        <p:spPr>
          <a:xfrm>
            <a:off x="331354" y="4099547"/>
            <a:ext cx="8403936" cy="2175163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</a:rPr>
              <a:t>TRAFODWCH </a:t>
            </a:r>
          </a:p>
          <a:p>
            <a:r>
              <a:rPr lang="cy-GB" sz="2400" dirty="0">
                <a:solidFill>
                  <a:schemeClr val="tx1"/>
                </a:solidFill>
              </a:rPr>
              <a:t>1. 	Ydych chi’n gallu meddwl am ddylanwadau Seisnig ar y Gymraeg? e.e idiomau / dywediadau chwithig  </a:t>
            </a:r>
          </a:p>
          <a:p>
            <a:r>
              <a:rPr lang="cy-GB" sz="2400" dirty="0">
                <a:solidFill>
                  <a:schemeClr val="tx1"/>
                </a:solidFill>
              </a:rPr>
              <a:t>2. 	Oes angen i ni boeni?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F4C7710-4A04-7248-8D35-3EA7DBC874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2309" y="2197810"/>
            <a:ext cx="2228323" cy="1715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1806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data:image/jpg;base64,%20/9j/4AAQSkZJRgABAQEAYABgAAD/2wBDAAUDBAQEAwUEBAQFBQUGBwwIBwcHBw8LCwkMEQ8SEhEPERETFhwXExQaFRERGCEYGh0dHx8fExciJCIeJBweHx7/2wBDAQUFBQcGBw4ICA4eFBEUHh4eHh4eHh4eHh4eHh4eHh4eHh4eHh4eHh4eHh4eHh4eHh4eHh4eHh4eHh4eHh4eHh7/wAARCAO0A70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7HwaMUGg0yAoo7Ud6YAKKBRUgFFIaBQAopvfn8KUUEUAFFA/OigAWnUlFMBaTvRxR+dIAxxR0o/OigA5ooNIPwoAKBRS07hcKaR1pSfypD0oQCUUtFDAQqP8A9RpDuH3XJ9jzTjSHoKQXELN3jz/umjqPusPqKU9B1oH40AKByKWgUGgA7UUvajtQCA0n5ilHWgYoGJ6YzR3p3ak70CYmOaKcOlBFA7DRR1oo6UALikNApaBDcc0v86KKAD8qQU7uKO1MBBS4pMUUgCkxxS0AgjsaYDcUUpxSUAAFIB/nFOB/2gaQYpAG3Ape1J9KUUxiCjmlo7UCE70vak70oxQMMfLSj3pKX0oF0FpKKUUhJiUAUopaYxAKO3/1qKO3/wBakNhxSE8Uo6UCgQnenCkozQAD60UcUcUwDtQM4o/lQaQCDpS9KQ0ooAKKDSVQC+nNJilFJSAOd1HejvR3pALR+VJS/wANMA5ozRQPrTAUUneikoAKdTaKkB1B6UlJQArdKWm0D1psB2aKaKdSAKKKB1pgFHeiigApKM0GgBaKTvRQAGiijtQAdsUeuOTSGloQCHOM8g+maUnH1oo/HFFhice6n1pGLr0bP4UoPBzR3VfxoGDkYAYZNNJ6BeB3xxSMTtznGTyaCf7354oEMP8AwH6UEIPQnvQcE9QR7c0fQf5/CkBOKU0YpPwqhBR+FFFABmjvR3oHWkwCijFBpAAozQKSmgHCik60UAAoFJRQAopB3ope1FwEpaO1JSAcfwpO9HbtRmgAHSjtSig0AIaQYpT6Un5UwEIoFLmori4ht0Mk0iRr6saTYr2RJ+dKaajq6KyMCpGQfUU89OwoGNPQUtHHsaWgAFDAnoSPpQM0H2oABSr3pPxpOmP8aAFFKKzNU1zTdMcJeT7GPYDPFUf+Ew0If8vLf98GodSCdmzJ1qcXZyR0Rpp61R0rVbPU4TJaS71U4ORgg1czzVRalsaKSlqmPpTWfdatp1rIY7i7jjcYyCajTXdIc/LqEOfc0uePcl1IXtc0sZopkM0cq7o5EdT3U5FSZFVdNaFXExSikNFA0B+lH4UGl7UAxOaTrSmgUAhOc0UpNJQDCkHA9KR2VVLMQAOpJ6Vh6v4p0nT423TiVx/AnP60pSUVdkSqRgrydjc6UoNeZ3/j3UHci1jjiUHHTJplr481RComSKRfcVzvFQvaxy/2jQvY9Ppa53w/4qsdTIjbMM/Hynofoa6ANmtoVIzV4nVCcZq8dRaXPFIDR9KsvQD2pRSZoHSgBaTFKKQ0wsBo6UcmgUdBi0vekpaQhKUUc5paACkNLQR70AhBSjpR2oAoAT+KlA60d6DQAUlJ3p3agBO1HUUlLQAAUHrRSUAFFLQKYCUv4UmeaDRcBe9BpBS0gAdaWkozTAWikxzRQAGkNFFFhC0lFFIYvaikooATtTqTt2o70AFKKSigBc0CkopoBaKOtAoAM0Ud6U9KTATNHekFLnmgBTSYpaKYCUtIKWkAn50UHvS0AhCtNx827cc/pTmpPz/GmMa3Qkrj1HrSZ8sgHlT09qX5f4h9KTnbhsEelJgNkPzlVGBjJPrTVG7knA7UrdfXjBxTQvHyuce1NA1ctUUlFMQp6Ugo7UCgBB1o70Ud6kAooooAKWijvTABRR6UGgApKKKAFopKXqKBAtLTelISByWx9aQx3Yc0g4pMgjrmloELiikHSlNAwpB1oJpG70AxGz9K4fxboOoySm7guZbhM5MZ6ge1drK5RCwXcQOB61wGq+OryG4khjsY0KsVO45rKvKCj7y0OLGSpcqVR2O00yVItNgMjqg2D7zVFd69o1uCJr6HjjAOa8j1bW7zUJmldghb+BWIA/Cs1mZjzkjI68muR4ppe6jilmtvdhE9ltfFGhTyrDFd4ZjhcqQCa3VYMMggg14JaSFZkYZBB64r27RrhbnToJlOQyCtsPWc20zrwWLlXupF4ADpxSikBorqO4DTG6ZpxrlfEPiby7j+z9Lj8+5Y7S3ZTUTmoq7IqVY01eRyHju4Fxr8vluXHCj6isCRJI22yo6Ec8givS/DvhgQyfbdRPnXbHdz0U0zxb4V/tWT7TbSKkwXBDdG/wAK5ZYdzvI8Srgqs4up1fQ47wxr0mi3YYKXiY4dPau7g8Z6LLEGeZ4mPVWXJFed6r4f1TTwZLm3+TPLqcisrO0jr0OM1jGU6UrbGdPGVsOuW33m74t1C3v9ZkmtnLRtja3TP4Vjbzu4JHUVCsik9fT+KnZ+b0GaxcuZts5Kk3OTkzsPh5qk0OrratI3lS/w9s+tenqeleGaHcmDU7eXn5GDfSvboHVolZTkEZB9a68G9HE9vLajlTcX0JqPxqteXlvZwNNcSLHGOpNYx8Y6ACR9sIwOfkNdcqkI/Ez0JVIQdpM6LPNLWPa+ItGuX2xX0W7PQnFafmLjO4YPTnrTjOMtmONSMvhZK3Wm5rKuvEOk2t2bWe8VJR1GCRWjHNHLGJInV0PRgcihTi3ZPUFOMnoyTNZusa1YaUF+1y7S3QAZJq+7AV5X4/1SO+1No4WBSEbcg9fWoqz5V5nNjK/sKd1ud5Druj6lE6x3kZGPmVzt4ryvX0t47+cW8weIHKkdKzdx3Z6ZIHqTTccdeOc8c1xTqynGzPFxGLddJNCtJgntyOwpyv8ALgscnOeaYR1HI+opWz0zjmuez1OMnt5njIZGweOn1r0fwT4nW6Asb19so4jdj972rzKMkjcDxj39etTRSNFMGUlSD2pwnOFmjrw2JlRldbHvKmnCuG8J+MI5Y0tdTcrJ0WU9D9a7RZFZdysGGOoNepTqqa0PoaVeNWPNFkh4pCeK8+8ZeI7mPVBFZTMghOCV7msh/GevMpT7QqDpkJzWcsVGMuVo5pZhSjJo9VnuLeAAzzJH/vNinhlZQVOQeh9a8UuNQvL6cNczvLI2AMnr7V67oSyLpNskvDiMZopYh1Jcti8Ni/bt2WiNCikHvilNdR2C0AcUgNKKQhaBRSGgTY6lHSmA5pwoKA9qKTNIxxQIXvS0xGVs4IP0NONArgaTP41FDcQzSOkcis0Zw4Hanu6ohZiAo5JPFJNMLodSZ4rjfEPje3s2aHT0Wd1yC5Pyg/1qOw8c6fFpsTXDyS3G3Loi9/rWLxNNS5bnP9bpXaudsSMdenesy88Q6NaMVmvot2fuqcmvO9d8XajqBeONzb2542J1P1NYG/dJls4JOenNc9TGq9oHJVzGztBHs+m6zpupErZ3SyOP4ehq/XI+GPD+k/Z7bUraS4WTaGyJMYPcVtatrem6XEWurpAw/gU5Y/hXRSqS5bzsdtOo+TmqWRqigV5pc+M9UuNVVrAFIQQFhKZLD3969Fs5JJbaN5UKSMoLKR0OKdKvGq2ohRxEKrfL0Jx1opopc1sbhS5pO9FNALmjNIaQmi4C0HrTc0xpoh1lQY9WFICWimLIjjKOrD2OaUtQASOqIzs2FUZJ9BWCfGGgq203bZzj7h61q6kjS6fcRocM0TAflXiUyskrKy8htuCPeuTFV50rcq3OHF4mdFrlR7FZeIdFvGCQahCWP8LHaf1rTDAjKsDnpjmvB9pI3HAPrj9a1NO8RavpwEdveuEHRHO4VhDHvmtJGNPMf519x7KDxTI7q3dtsc8Tt0wHBNeVXvjLWrqza3eSGMMNrPGnJH17VhwzTRt5sbMjg5DKCDmqlj1f3UaSzCKa5Vc91z9aXNch4F8Ryaihsb2Qm6UZRiMbx/jXWZrspVY1Y3R206kakVKI+l71HmnVqWOpKSjNAC0uefekFB7UAhT060o6VGeCe9KM80DHDpwKWmc9M4/GlVgw4yRQIdRSUn+NMB1NI4paQ0h3EPam87gOlOPSmNyeaAQh4PvTe5IyPXFONJSAmpeKO9B60xBSUtJTAKKKKkApaQ9KF6UAFFANMaRVGWYAep4ovYCSkqGO5gkbZHNG7eisCakLDGc9BQpJ7CuOFLn6VDBPFMu6GRZF9VOakoTTC4ueKTdSHrxTT170AUde1JNL06S6YZK/dHqa8n1bxBqN7cNJJcTAZ4VTjj0rrvihcYt4LcNgtliOa83JO7oc/TrXm4upeaimeHmGIk58ieiNrS/Eeq2U8bx3kjKo+475B/CvWdDv/wC0NMguyu0yICV9DXjGj2b6hqMNpGxG9sE+g9a9o0q3Szs4rdPuxqFFPB83M+xtlkqjvd6F4HGKytY8Q6ZpeVuLgeYP4F5NO8Qah/Zukz3QGWRflHueleNajdTXNy80jEu7HJI/z/hXTXrcmi3N8bjfYWUdz1vSfFWkajOLeKcpKfupIMZraZuOvFeB29wYZFmRyrDBGDgit7UPGerXVsLcSpEu0ZZOC31Nc9HFSt7+pz080XK/aLXyOn8beKhCHsNPkJk/jkU5x7V5zczNJI0jsSSckmmPJvOScn6+tRlfbn6elYzquerPLxGIlWldj1bgZIxn1pSRtHTp6E03IUceueSBSr14wf4cYzWd3ZGCHxvzwDwenOK9W+HFxLLoQWTOEcqpPpXm2jaXdapcrb20bOSeXzlV+vavYdBsF07TorZedo5Pqa6sPCTkpHrZXTlzufQ0x2p1R5rC1LxdotjMYWuGmcdREu76813Smo7s9mdSMFeTsb7DK49azrDRtPsZpJoIQJXOWY8mq+jeJdL1aQxW8xSTrskG0ke3rWvnpUqUZ6oUXColJajZpEhiMkjBEUZJPQVxOueOo4mMemxCTg/vJAcZ+npXW6vbfbNOmtd23zFIz6V4zq9jcWF61rOPnQ885GD3FZ15Tirx2ODMa9SkkobPqSa1rV9qTF7qUv3CjOF/Cs1t2RlTnJHA601ufu/TnNB5GQByeeK867u2zwpyc3eTBcsBycY9ac2VbP49zTRgEfMP++/WkJGe4x+lTG9thEiNscdueuDXqngjXIbvS1t5ZlWeEYYMwBKjvXk4PJye+eQfz/8Ar08SSRMNjMh5Xg4q6VR0/esdWGxLoTujpfG2tyahqbxxybreJtqBW4PvXOFsjP1GSDUYbdngdB39KQMQ2T654yKKrcndmU6sqknKRKr4HHXGc4rSfW7x7GKyM0m2N9ynfg1kc446cjGMg/h/kUg+8enOPQUnZWJjUlG9mWpp5JH3O5c+pYkmtPRPEOpaS3+jyAo2Mo4JBrELc8nHPqf8/wCeaAxAXrzkc5zU294uFWcHzRep0mq+MdYvoDCZFhQ9REuCRXPGTeT82449RUTliCdvYZ+U07tu9zyatyvLVk1Ks6nxO4h9OpyD60gyOQRwT2pU3Y257e9DZ9ux6ZqUlZ6kahtJJIBxjpjpRkjuQM+ooC5buOvOKUNhcZK8Y9Pw/wDrUaWeoxY88YI/P/P50q7vTnGMYwP1pFbIyx9D1J/z9akt3AnRmTcA393/ABqXa241udbongy6u7dLi4uBbhvmVQuTirlzoXiXSk/4l99JcRbWygbGMj0rtNFnjutNgnjxtZAcVdVeOmK9OFGm4I+gjgafL7t0+9zxK6s9QaY+ZbTl+Mgoc5qa00DWbtwsVjLjPV02gfUmvZzGvB2j8qdtGKn6pG97mCyuN9ZHFeGvBn2SZLm+dXdeQijgH3rtI12jbilAxThiuiFOMFoehRowoq0UHelpDVfUrhrWzluFUOUXdtzjNWatpaln8KAeK4Q/EEDg6Y2e/wC9HX8q3PC/iKLWxIoi8l152792R61hDE05PlTMYYqlUlyxep0ApaYDxS5rc3sKaAfWkzTXIA5/nQAk8scKGSRgqAZLHtXn/ibxjNcO1pprGKNSVaUfeb6egpvjvxGLotp9m+Yl/wBYw/jPp9K4gtgnr/e+6OP8+9edisQ/hgePi8bd8kHoez+Fxs0a2y24sm4tnOSa1C2RXjuleKNW02JYobkNEpwEkUEVYuPGmtzqU+0RxZ/uJg04YuMYpNO5tDMKSgtzvDYLpN499Z5KOCZYd33vcZrkPEmvaxq0htYbOeCA8bFBJb6n+lcxd6je3R3zXcspznlia0vC+vXGj3ql5He1OfMTHY9/r/OspYhSdkrI5JYmNR8i92LJpvDGpw6bLfXCiER8rGfvEf0rngeME9jn5v1/+vXceK/GFrd6e1pp6yfvB87uNuB7Vw/cfMeueG/X/wCv0qKqpqSUTnxEacXam7oTPsOg7UpYFvoewFNPzHbt7emaTsAFPUdsVzLqc7ZZF9eRwiFbqdIwThBJgfkKhMrMdxbcTySTnNRkZY9AM8jil2/L7dOv+f8ACmne4Xfc7j4bNpcRnurt4knj+6ZDgKPbNdZ/wleheasS3yu7NtAUE5NeOJyvAzjnoafBI0UyyLnKNkjpzWtLEypU7RR30sfKnFRSR72p3YI9M04VxWo+K7WPRLS4haZpZBsKxyBWQgd8g1g6b4s1F9Yg330v2YyAFXKnj6gCvQljIQSbPSnjacZKJ6nRUasGGRyDyMd6cW49K67nYOJ4rA8X+IF0S0Xy1SS4k+4rHAx6mqeu+MrOwme3tYzdSqcMQwCD8e9YvxDH2i107U+AsiYJzjGfSuatXSjJQeqOKviPcl7N6o53UvEOr3srNLfyJkkiOMkKB+FZbSyORvkY/Uk5pGJyVODkcdT/AJ+lM7cD+IH7teNUbk9WeK5ylqy9pupXlhOs1rPJEVwSoOAfzr1zw/q0Or6bHdR4DEYkX+61eLL07jHtjH51NBdXcCFLe6mhB5KpIV/lWtGu6UvI6cLinRvfVHuLvtQseAATXimoyCS/mdcENI38PvTX1PUCcfb7ognn983IxVTLZ579flPP+NXiMR7Wytaw8TiVWtZEjZ545z6UwHaOuM56kClOO3Qgc4/xpo+8P8Rx/hXL9o5egobn1OOf8j/9VPX5Rkr3B6GmHhsbvUdf8/4Uvbr6Hof8/wBaUFqwZa068ks7uK6hbDxHcOOtevaDq1tq9ilxAyh/+WkeclD6V4uQMnAHU849as2N3dWMoa1mlt5B/EhA/P8Aw6V0Yau6U2+h2YfEujo1oe40oNeUw+NddRAWuIHA/vRjn8qsR+PNYXbvjtZBnk7CMj8+K9BY+m1szu+vUmenDNLnmvOYviDe87tPhPuGYfhV+0+IFszhbqwmiB6sjBv0qljqL6mscXSb3O3VskjoaWqem39rqNqt1aSrLG3QjsfQ+9WweBmupSjJXjsdCd9R1C0nHtSimAqckj2pueP88UoOGDdKQYLnHYjFMOgo60tIKU8Ci4AaQ0Gg0AIelNNKc4pDRcaGtTac1NOaQFijNFFUShKBSkjFJQMQ0UGkNKwhSabu4pGpkrFUYqMnBxSAyfE+vwaPbckNOw+RP8a8r1vxBfX8paa4fGcgBsAUeJ726utVnNwCHDkY5OPasJufb8K8fE15Tduh83jMZKrJpOyNCz1C4tp1nhmZZFPB3V0F/wCONUvLT7NiKIEYZlBy1cfuwM5PJpclnz1/WsVNxehy08RUhFxjLc6Hw74hu9LufMjcsrEb0OSD/wDX969X0PVbfVbMXFu2R0Ze6n0NeEKxI5Izt65zVzT9Sv7JWFrdywg/eCnGRWtGvKk12OvCY+VL3Zao9xv9Rs7KPfd3McIx0Y8/lXKax4+sYg0enobh8cM3A+tebXF5dXDBrid5G55duagzxz6etbTxcpOyVjSrmlSXwKyNDVNSuNQuGnuJN7H6mqWcg9Dx/dphP4jjHNJnjv3/AIa5nK8rnmuTldtli2nltbhZIZGidTwynBFdjoHjq6twkOpIJ4hwXGd49/euDLFVIz/D3IqXfk8sevTPTilTk4yumbUsRUpaxZ6P438RWF5oCpY3CyGZgSMcgD1rzyRuc4PX0qItkDoev8WaV/u9COP7tXKs6jvIMRiJVpc0gDfKBnn0J60pzn7x7d+9NU/N0J57EUN2wfXvmlB6HOxQOfXn1NDDoMY49KT9eB3PrTivzAD+9z8tJS90AUEDIbGSDnIrqPC3heTU/wDS7yQwWa/xE4Le30rmEfaB098kV0Go+J5rvRotM+yxwqm3JjJwwHtWkJRTXMb4d0026nToen6PDpltAtrYPbkKPuo4J+prRz1rwaKeSNt0bujA9QxrsvAer6zf6qtrJqMjQIhZlcBicemea6oYraNj2MNmMZtQ5beh03j3UpNP0RvKKh5jsBJxx/kV5M8rM27ljjPUnmvQviruNhakHC7+frXnO87/AJhk5xjcTWeJf7yxw5lUbrNPoTJK0ciyRswZWBBDHINeh+E/GkMkQtdXkEUg4SU9HHvXmztlT16fWk3fMABgZzyKwhOUZ3TOfD4mdB3ie5DV9LkUFdStGU/9NlrzX4gzwz66XhkSVdowUbI/SuVVyD95hye+KczblHzZ4z3NazxEpprQ3xOPdeHK4jT06dj6mndAeOexxTSe20kZ7AmkYdsHrjO2sU3dnngGGcZJ/wCBAUbue+B7GkUfMOSOmOaGIycjHPPWpWw7jsqB3x1zilON4X3I6Af5+lMXGz3x7/5/Ghh1yMc/3aFflC44t05zx/e9KFIz68gnrxmk44yfr83+FNOdw5PHrn+dEguSKmewIOR0zSdBzjOM9QP8/WjOc5xj6E/5+lNB+Y5wOT0x+f8A9enrdBoPLDPPt3oQdunOO/NM6AduB3pQ3PQEZz3oS97Ydx23gnaCMdMZpQcD72MHocd6j74AGQD2pw+6ccflxTW70C4o5IGcjpjNLgEbgAT1/wDr01fvc4zn1JzRjHVQc9Mc1OnLsMcByfbr8tKcfdzwevQU05yTj04x0/Ol6Nz0yT1Ao0tsBJBBNO+2FHkbg7UySff/AOvVyPStQwCLC4OO/kk/zq54Kura01uGS4kVIxwWPQf59elewQtHJGskbB1bkMDwa6KNGFVWb2PQwmDjWi5cxkeB45I/D1uskbowzkMMEfnW6OnWm8CsXxH4lsdGUo5E1xjiJWA/M9q71y0oWeyPc5o0YLmeiN4dOtB7V5pJ8QdRDHba2wXjA5OKuWPxCHyreadjJwWjfGPwNZ/W6d7HOsfQb3PQP0pKqaVqFvqVkl1asWjbsRyPY1bFdCkpK6OxNPVCZqG7j823kjbkMpFTNjHAGaafSmDV1Znier2zWt9LbspBRio+Xt2rtvhbaoLKe8LZkdtp9gKyviQumG9Wa3uI3uOBIiYP61U8HeJI9FE0dxFJKjnICuOD615d1SrXb0PCo8lDE2k9EeqTSpDE8srhUUZZj2FcNq3j6RLhk0+1RowTh5MknHsKz/FfjGDU9M+y2cc0JZvnLnqPTj+VcaWw5+Xv6GtK+K0XIzbFY935ab07nr/h7xRY6lYtNNJHbyRjMqs2AB6iue8XeMkkVrPS5AyMcPKM8+wrgRKVG3OBz6f5/GhpDjGTnjOTWDxVRw5b/MwqZhUnHlJZHLJyCcjnqaYx69euelNLZXH3vfBNN4HGD3zgVzybdtTgTH5bHy4AH0/z/nikVh82SM/WkHHOR2PPFGQpGWzz6nj8qTvdB0A9M98g8c0pwM4OD7DFM7DIOPpQePb3ximk22FxzY6EYP4Dmk3ZB5JAOfvU322kDJHTHalDA/xfUE5/z/KmviC45SMAYyPcZwP8/jTm4OSMZ7UwZJPBx2+Un+f/AOunFfmHHfkYqVqgEJGcDg59v8/hSE57/k1NPBPGB9BTiec5JH1oWz0ECbSvKjPHOCeKXaB8vOMkD5R/KkAUjH+OKbjDYC9umB/Kp+yhjl5OCOCOuAM4/wA/hSqx5Yt2BB3GkiHzZHUnpgf5/wAKPmWQfN+bf4UNe7sNb7nqfhHxNZzaIv267jimg+Ry5xu9PqawvFvi9r6N7PTS8cB4aT+J/b1ArjMgoOuMcjr+H/1qZ8x3HHXpx7frXRLFTVNQO6WNqTgoFh2/i5B6nIFLcXU8ip5k7uqKFUF/uj2qHBxjBHb7o/z/AEpQxySWBPB5YVzvW2hyJvuBUHhvmHpkmgc9u+T8vP8AP/61JuznnjJ4OT+lJ+XI64/zn+VTL4hrYeCMduuCdtIDjjvg9wO9NPc4I5B+7j+dKhwc7vXuBmh2TWgxxwWJz79SaAuCOM/gef8AGms3OMg/Q5pQ2D2wfY4P+NC+JjAj5BgZyckkf1NKc44b+Q5/z2puTgEjPP1/nQp/d55Bx7ChaSYCfx7Sx7/xH09v/wBVS4CryeRg8A1Hu4IHc9z/AJ/wpwbODt6fX8//AK9KL3GK2ST1B/3cmjGB0wBkY47f56UwnPOOMccU5mOcFe/oBRDdgwRvVvT+OlOd3cD19P8ACmqcP97J/wB/pXT/AA+0uPUNYM1zCslvCmTkEqT2FVCPNaK6l04OpNRRzI7kY4X+6aeT3PBP0FewXnh7R7wMJdPg3EfeRdpH5Vy2peAJt+bC8Qr2WRcH8xXVPAVIx913OmeCqR1SuN+FU0hvrqPdlCgYjdnn1xXoY71zvgvw9JosUr3EqyTy4B29FArogDuz+YrvwlOUKfLI9PDQlCmoyHDmlHFFA611m4v86aD0ygUdQPWlpe55OT+VCBCjp70UelFABSGnGm0ANakNObr0pDmkMjNFK34im5oEWaQ0GkNUAHp2pOaD0NFACd6QnmlpM0hDc01hkVDf3kNnD5s5wpYKPXJrldR8dQWd28EmnzjBxknGfcVlUqxp/EZVa9On8TsYHxK0dob038any5fvnBPzVw7rhz9QelepnxvoV3EY7iGUBgdysuRXF+KY/D8h8/SbhgzEFoiuAK83EezqPmhI8DF0qd3UpyTOeLEDqBwaCWz+v40p2jI7Zpox90ZPHvXNbVHnCqScYI/OnDIHTsecUm0Y7ZyO9A9D0zjpQ73WoDixz6nPrShuQoOT1FMGcelOX6+nehX5hhkH0zj1pR68c47d6Z0I9c4FOHQHt14FF3zbj6C7huAJ4OcD1o3cD5hnAPWmNx6/nS7T/e5+uacRXFbOeeDnuTSt2BGByOF7U3uDkevU0pxk4PH0pJvUbF8w7cHpjPUUuSGznj603HPXB6DpSnGMjkiqTtFC6ij5vXGOMZpDwMbcHHpQDkemOvPFMdeuQenp0ou+UXUexVVz2zxShs4+nc9qYDwDnPPtTs8j8ap7oE9Bw+YYB9K0fD2pzaTqi3kah8ZBGMbhWZ/B6kjpmg57r3z0oe6LhNwlzLc6TxJ4outaiWGWGKKFfmATk/nXPnLH15B79ajZiAB0/Tiql/qmn6e0CX1/bWxuHEcIlk2mRvQeppuTlO71KnUnVd5asvkhlwec8ev+fpSD8uOTjt2rmvEnjPSNB8SaVoV/5wuNUcLA4XMa84G4/WuhTgHt9B1qXGzuxOMkk31JDnd9D60A8DkEdvXFNLfNx9M0N1Hc565qVawmxT9059M85NK/XkZOfSm5x0Pb3NB2gHb2I6imkrMCpq2pW+laXcalds/k2yGRwoySPQDue1VPCniDTvFGkRatpvnCBzgxzLtkjYHow5wfx71hfGBr6Twkmnaf811qF7DAhILKAHDEtj+HAOazPDNj4k8MePJIb+O2udN1lNzNYRMsdtPGuMkEnhgq8981cYLkvfU2VNODfX/I9GUYPAzzzSH5Tjjac4IA4FOB5PPTHqaRvvZ2gZY9qzXwrUxe7Fd8fdbJOOQw/pTRx8zdj15/yKcMKDyB8uKbu9CM5HOTTaVxXEK7uxxjHTtXM+KvG2k+HPEGm6TqEM5a/wAuJ12+XDghcv35JAz7107cqeuefWvN9V8OS+JPiVrq6lZyDTv7GS1t5XHymRirZX3DKD+FbQjeerNKKhd8+yO2t9fsJ/FE/h2NpGv7a3W4lwPkCMcDn156YrU3naT0HTJzXlHwVs9XPinxLf65BNFcw+Tp6SSAjzFjVVDD1yFz+NerjsM5/OiUFGeg60eSXKmJhj156YG2n56+2eTgVG3IORxgGnDgkk98cVkupncA3XnsO9Ljcc4BXdn8fxpE7gnnmlOMc4I4/wD10WaiO46P73YjByQKczckc9hWLp3iCzvfE+oaDbo7S6fGjzzDBQM/RP8Ae4NbHTpnH1okmlr5D2dh6s24YPfIyc1q6N4g1bTBstLgqhG4oRkfXBrIGQD8w4A6mkX72OfTgZp66FQqSg7xdjq5vHGuSQFBLFGSPvJGAa5yW6kklaR5Czsx3Enn3qv1UMP5UoOe59etOUpStdlTrTqfE7is2VXaeMZ6mnorEgBfmJAH1NRheByvHbNdd8NNLivdRa6mQPHAAwGOrU480pcqCjSdWagup23gfT5NP0KOOVSsjkuyntmt7nHWmrxTj0r1oRUYpI+qpwUIqK6GN4h8Q2OjoVlbzZz92JTz+J7V57rvizVNR3R+b5EByPLjGOPc9TXQeLPCmqaprM13bPAImC4DMc8VlR/D/VjL889si56gk1y1vbSk0loeTipYqpJxinY5FmZs55BHPFNZuT3OfXvivQz8PrZdNZftLNdkcPjC59MVwWo2dxY3cltcgpIh5B7+9ckqM4RvJHnVqFSjZyRXAyAec+4P6UEHB6DIGeKT6nv70jZx+HIxWL2RiSBf4tv8XpikOcgDJB/lTf4ThfTtS55H16ZpPZDQrHjrnoT1NIAePlyS3TFBK7ePm+WkX7wGMHI7UmA8qAOOOPQCmqcqRnPPc1w1r421fVJb2fQvDsF/ZWN01rKv21UunKthmWPtjnr1rt0bcisQUJUEq3BBI6H3qpRtJXLlCUdwC8DGOTnpSgHkgDp1xSk8jjJz6Zo6EY4z7VKs7k2B/frn0ApW28ZbPJ5BpHPUY5+lKOMZJPPXNNJXYMo6lqdjpdqk+o3SQJLIsSlgx3O3QceuK0H++VYbTu5471wnxt/c+BHu2Ixa3UExbHAAcDP611Wn67ompXnkWGr2N1MRv8uGVXOPXANPkXIpF8j5Uy8OBgAAcjOKVm4+vv1oyC3AI5o/iHXGPUVK+Emwq5IyQDznPNNbkfgRgj/P+etOGD1YdB0zikOA2Dk8nqKT0itR2Bd2ecc47DmmTXEMJjEs8MJkfam+ULvb+6O5P05pwHJAUklfQV4R8VNYu9a1XVdStrHVZrLQgI9MubaINCLkMPNkZs5GBgA4PU1cKTmrXNqFPnlY95X3xjGOh9fSlZRtPGQepx/nNV9JvU1LSrPUo2DLdQpMDk9GGanPA9Rg9qzn6kcttCRhgDgcN6U1W445GM9e3rQ3c49+lCFgBznnrn9aJJ3WoIcwLN+A/GkVckfKOWOeOuKU+/p6mkGM8nk9OOtTrzbjsKRgDnAxyQKTdgn06YyBinMBu/HHTp/n1oQfLncemeoFPXm3HbQTfz94YLHv149qQE45xyPf/Jo6Mfm/XOacqgHbkd8daS3YWGthiGPXcOv/ANegcLwOefQUMMn+uO9OK8Z9OaI3uwtoMDfMPTB79vwp5Yhty5HI9eKTA6lhnkYzSsuSMdsc0RbsxsaFbPT1B4NOX5UC44I9BSEDePl/Sh1HHXvxgUot2YMcjfNySDkH71eo/Dho28NoI8blkYPj1ry5Dx97HQjnpXUfD3WPsGrCzmI8i54znhW9a2w1X2c4t+h1YOahV16nqAFFHal7V7x7gDpTxTB0pc0wH0opuaUdaAFo78frSCl596aAWjtTQOTThQAUh6UtJ9aEAh6U1u1OboKaetIaGN+H40n1FObrTcemaAJ6M0UVQgpO1KelIKBDT1oOKU/rSVIGVqmmvfXMTyTkRRNuEYHU1m+MtHtL3SJHkUCSJdyv0INdK3SuK+I+qTw2/wBhghco4zJJg4+lZVHGMXKxyYpQjTk5dTzCU7SQ2OtQFfm+7VhzvyT1z61FtP0OfSvEfQ+Xe409OO3NaOjaNf6q5WzhyoPLk4Uf41peFPDVxrE6tIrRWy/ebH3vYV6xp9jBZW6wQRqiKMAAV14fDOb5pbHfhMC63vS0R4dqFlNY3MlpOoEsZwRn071WxznI6Z6V6n478MvqW28slDToMMg/jFcXpvhbVLq8WF7OWFc/M7KQAM0qtCUanuq6Mq2DqQnypX7GYdPvDZfbfs7/AGfO3fjiqmCR8355r3Sx0y2t9OSyWNWiCbdpGQfrXOal4B0+5mMlvPJbAnO0DIzWssE7Jxep0VcsqJLk1PLCeRlu+aVVBx/hXXeKPBv9k6a14l4ZQpAK7MVyLLhvl45Fck6bpytI4KtKdJ8s1qISACVGDSljuHHBOetMGQM8ng56U4nGO4AH41lFogTuN3IwRzmnN7+lN4zksevrTyeAODwT/wDWprZiEbOGY8c+gxQOcbvT8aMnOTnp6CkY/N689PwquiF1HK3BPX8aG/U9eOKarY7gnBzzWRrfinQNJl8jUNVt45gBmFcvIPcqOlOzaVhxTeyNk8AdsijcxwD7HrVbTb+z1OwivdNuY7m2kBMcsZBVh/n8qtDDYxjpzg1TT5lcVt0ISCB1o7c55oJJBXrjHHehQfQ5B6Yoe6BA2FXODivPvjtoEOt+CzdOHM2lTLdqUOGCD/WY99uSPevQueu3Bx9BSSxrLEY5VVo3G11YZBBHINXC8Z3NKc3TkpLoeC6lZ6t4m1O00rUYfOvYNGefTL5ASswALRNns4OQR7V7T4YvZtQ0Cxvbq2kgnlhVpIpFwyt0Ofyq7BbwQRxxQxRxRoNqBV4Ueg9KZPdwwXNvbNlpbgkIApPTqT6Acc+9Oc+bQ0qVPaJJLYscZ5yM5GKdlW45zx3pBndnaB9TShuR/LOc1lH4TJ7iE87sjHrmhtpIxwMEHil4Oc4ztyDQ6lX6dz+FCb5R21EwuVLD0xnFGF3HnGDzSqeBwAcdO1IeTjqeOfWk9kAn/As8c9aON1OTJwGGfX5jQQAx+XPGQfWi+iCwNkHG7gHpxSL1HQ/Sg8ZOMe3HFHIBPXB65pt+8CQjfKCd3A9aUckjsGPHpQQOflzx65pQv3iQOuelO/vitoMJ+YAZ6cZNOUqGLZ445z+lc5rutXmg6zDJfxCXRLr5BOgw1o+P4/VSe/bNdDG8csaTJIsiMAVdWyp96atcuVOUYqT2DC5IH06U7jnj36U0DBBP+NPPA+6M1CasyLCLjruP+e1NlYrE7bTIVBOwDJb0FOTuePTr0pRyw69fWhtWHY434TaNeafot3qmpwvHqmsXL3t0jr8yEn5U/DJrtCv4Hv2pFxjPJ4z/AJNABZyACMkdeKqc+bUqUuaTbHZ+UDI6dCeKRBkHByevTrVPS9Ts9RSWSznEohlMUo6FJB1Uj8jVteACMHjvRpdEtON0xT0+ntR3B7lcUFeOpxke9A+U8DufSqfQVhWIx8vHfJNdR8OdUXT9X8iZtsNx8p44B7H+deY694uWz1U6LpGkX2uamiCSeG2ZVW3U9DI7fKD6CtDwh4gi160lmS1ubG6tp/IurWcfPBIOxxx+VOKlF8x0UnOlKNRI+l1pa5vwBqz6poo85sywnYx9R2NdJ+VepTmpxUkfT05qcVJdQowKXsaStDQRhXnfxSFi8sEkc0TXAysig84969Frzvxr4VvWvJL/AE9PPSRtzRgfMp9vWsMQpOm1FHDj03Sslc4Jzxndz2OabjJI4xkdqvHT7zzVha1mEmcbShyc1q694Xm0fSob2ecNLKwVowv3OP1rzHTnb0PAjSk05W0Rzu3C9Ox7UjcDqT04z0qXbyeO57U1eCTkAY+lZvoTYTctNODt6/l3p7fdJHJwKQdeQRk+nWizuM838XeHdLn127kuvh9d3bTKDDqOlzbHkbH/AC05G0g/xV1vgS11ix8KWFpr03nX8alZGZ9zAZO0E9yFwM+1bU0RkgePeyb0Kh16rnjI9xWZ4Zv3u4LizuwyX1hJ5M6twT3Vx7EEfiDVuUm7drG7k5U7djUJ3DoD/jTiMfMR6HOPWkUDdx69KUg7RgHoOSKzV7MyaE2qP4eeR0pTwBnn8e9DY3euKTk7eMde/wClCvqFiKaGC5iaK4ijmicDKOu5T9QaZbafp9pJutLC1tiBjdFAqH9BVlV46/w0pzu+7znnikm+UaGKowS3XGelO+XnHr2NIDwflweetUtV1jS9JWFtTv7eyE0nlxGaQLvb0HvQr8o0ruyL6jHoePemYBznpj0p0bq6LIrqytgqwbIYeuR1pD0JxjgjjoKJaJAkOSMF8YPJxwKoWuladaaU2lW9rHDZOGV4l4Ug9avrwPunoO1NJAOT1LdzUttWKXkV9LsbXS9KttNsU8u1toVihQsTtUYAFWFXgk4ABx0pcYwQQOO7Ug2sMgggnqKU3dh5j+Bgbc9ulOj6nk569f8AP50gwPmx69v0pB0Gc5+oob95Atgdg3GfTjNct8V9XutF8A6je2LMt4+23t2ThldztBHuCa6g9SPp3rnviH4X/wCEw8ODRW1KXT1NxHOZo1y3yMCAPfj8KdNr2muxpTtzLm2K0XiS6vNdtdB0KOG/mtEjfV7uUkxW/wAv3AR96Q88du/WuuXAXuAOOwrO0HRtP0PS4dP023EVvEvXqZG7szdz7mtADKnOcevQilJxctEE7dBrdcZOcnFKPukqcZ5780n/AC0+8R1705R2zxjHWlC2pDGbTu6DrzxTgvycDt6d6B94/Uds0pyPQipT3+Y7CLkH6H1ox/Fk8H3pR3Yk9+ho3Ang96Sfuh1ET5h0BIHoaeVX6fhTVXBBz/OrWk2TX+oQWibszNtzt6D1pLWLKUW2kV8qDy2B0PzYoRmVtyt8wAwRnivYLHw/pNrbLALOGXaPmd1yWPqazNZ8FafebpbMm1l7Afd/LtXfLAT5VrqdjwNRK6Zf8Fak2p6HFLI26WP5HPrW5WH4N0aXRNOeGeRXkkfcdpyBS+I/EMGiyRJNbzSmQZBXGK9Ci3Tor2nRHpRqctNSqaG4KB1rin+IFooyNPmPXrIOKcPiBY4ybGfoOAwoeMor7RKxVL+Y7WlriLj4gW4X/R7B2bn77Y/lWaPH2qeeG+y2/lc/Jg8/jUSx1GOl7ieLpLqekjqKU8duK5rw34ss9Vl+zSqLW4/hVmyH+hro/rnFdFOrGorxZvGcZq8R9FN9KXr7VoUOpD2oz82Pek7e9MBD0pp604mmnOfSkNCNzTaU9TSUAT0UppKokD3o70HpR2pANNJSmmnrQAGopoY5VKyIrg9mGakJrnfF/iNNGiEcO17px8oPQVE5qC5mZ1ZxhHmlsSXfhnQpMyS2cUfqQdtUrbw34VE/yJBI+chTLn9K821bW9Q1CVpLi6ducY3HH6VRhkdXDqzA54IzmvOnjVzfCjxZYyhzaUz3u3gigQJFGsajoFFS9qxPBl1cXehW8lznzMYye4rbr0KcuaKZ7VNqUU0GKaRSnpWR4h1y00i1d5ZFabHyRg8sacpKKu2OcowjeWw7Udf0nTrg293drHKBkgjpUlnrGmXabra+hkHoHGa8Y1fUZr+/lupmyzNz0/IVS8zowwPTmvNWNnzO2x48s0ak1y6HpfxI1u1XT/7OhmSSSTltpztArzQ/MD0/I03cTnoc8ke9B6BsD0+lc9Ss6km2ediK7ry5mgC/MO/vSnk4PT600Fce57kUvHHIJ6/eHNZq9jAOmDnHHY0h2kH29qX+Lbn5fQnpSk4HPp1wTTWkRPViquRyPXsKT0zjnmlGzuOOucCkIJI6+nHp9KJdNBpAMdCe+PvV5h48tr/wd4lbxVoM1lZ2usstrq01zCZEgfok2Bz3ORnHAr1ANwdrZ/i+9096iurSC7ge2u7eK5hkwrxSR7lcHsQeDWqfLbQ0pT5X3RxHw6ttW8NEeGNU0ySZZZJLmDVLX5oJyxGd4/5ZHpgHjrXegDHBUc+vrTUjWJBGq7FAKgAAYx2/Cncf3ueCeeKc3zTWgpy5m5AR8vJ6jBpFA3Fvfng04Lx+nXrntilC8fh0wajS+xNhMMMcjpj8Kceme3Hf0pGB6g/7XTFKOgwxI6EA9KEtW7FWEIJYAc89M1y02qadarqfijULo22nQR/ZoZ2jJwo+84HfJx+Vafje+fT/AAvfTRM4uHiMdvtBP7w9+OgHBNYuvnxBovhzS7LRPDsGsxLEFu/OfPlL/eEeCZM5PSnTs2zpjRagpP7X6bnMaZ4x8XTymXw+G8W2WRgy6XJZsc+knKH9K9I0C61C9sFm1TSm0u5L4Ns06SkcdcrxXkOj2S+K/El1p1hDoOjT2YVpJbL7VZ3G48lfLyhJHclSK9ps4zDawwvJI5jRV3M+5mwOpOK1qqKitB4iMVolr/X9bEg/u57Ec0si/Nnk565yaUHDct/tfepSvX05Hf8ArXOmuU5rO4KrKAPc+lMx/D7cmngtjqM4yMgc0gYFj6Aj+Lk5/wA//qok1pqOwA5cMrZ79TSHcfmHPJ6D1qrq+o2ul2P2q6dymRGiRgvJK5+6iL3Jqvoo1OQPfamPJmlUbbRCCluvoW/if1PSm2nbUpU3bmZpHKjdyAR06cijcA27kcg5yelPc4J7HJx0HFNUgc5G7H9/p75p3XNuTYaVJXbnsQOppdpYHCk5GOnpStuyT97gdzShRnH+0e3ShP3txOOhXu7eG6t3t7mMPFIPmQ9/eucskufDrTrGZZbOBd8tsp3ER/8APWIe3O5PYHvXVE8g9DjnnGaragkzoJ7ORI7y3YSW7vyu7+63+ye9S294vU7cHWhBunWV4S38vNeaJY3jnhWeFg8cihlYZIYe1POckY/i44rG09hZ6lbrCGXS9TDNbxt/y7TjG6Eex6gdsGuft/EXiXXNf1bR9Nt9K0UabJ5bzXjmeZxn5XWIbQFI5BLYopS9pT5osMXgZ4es6b6a37rozulbjBb1GT9KTbknoTwR1NcT4P1K7k8WX+np4ibxFapbq1xOEREtp92DGpQY5GOCSea7VPmOM55xxzmtJRcUjknHldmKGye2cn1pejc56HjHSkXlO2Cue5OaNvze2eRjnmpeyJS1OWulk0bxjPqUKD7JfeV9sXdjBJ2K+PbHPsK6tQNwHX3xn/P1rG1+2lnkt7eOISpeJJaO2eY2I/dkf8CNWfDGoR6lodteK3zMmJBzkMpIINTBy53Hseli6SnhqVddbp+q2/AvnOzpk46c8/0pYDtwzLtGQcEdaUquMjseeDSrjG3gZyOg/wA/1rS7uebbQ838PXl54Uu9W0+78P6xqGp3+otcJPaw74rhWVQuZPupjGCGIxiu/sbO2t980NrHbyXBEsxAwWf1Y9z/AJFWc5XAYkdcZ/wr0jwFoOnT6Ak95ZQyu7khmBOBWlNOrO1rHVTpSxMuWOjLHwus2h0OS6Ix58mQO2BXYCorWGK3hWGBFSNBhVUYAFS9q9KlBQion0NGn7OCh2AUHpUc8scMLyyNtRAWY+grH0jxRpWpPMkcph8rvNhNw9RmqlJRtfqVKcU0m9TbNMkdVXczqB6k1zmveMNOsIitq6Xk+OAhyg+p/pXkfjvxjq63SXd7p97e6eQfMktWVvs59TFnJX3Ge9YVcQo/Dqc1XGQi+WOrPe/tFu+Cs0Tf8CBrk/ibJG2jRIrKxMw6H2NeVaVq1hqcZNjeK7BQzR7yHQepXqM/0q2WYnljjcPX+f8ASuWpipSi4uO5xV8a5RcHGzFkUbd2MHr933pgXAyT/IdaeVbb93A5HT/P/wBam5O44OO45xXJJbaHmWBhnAB7AHmuf8aa+fDdpaXC6e1695dLbxjzViRWYEgu7HAHGM+pFdAcZHOcHkZ6VS1yxtdQ0a4tb2xS/haNv9HkUkSEDIX1zkDB69xTVlPVaFwSurnnHiPxh4stdW1TTry/8O+HZ7C1+0xwtuuHu8j7iudoBzxwDW7qt3caZreieK1jKwahaLbajCxCkADKuAe4LN+GK4vw1P4Xg0sG68aado0kkzF9OtLdHuonB27WebzJC4xjIA9q7rSl0y68K3FnZrrN3BayCcS6tFIJJW6/KZFBP4DFaVVbVLY9CnGEZxUlo9H8/wDLfqdgeTuVg3Q+opShUg8Y9cVk+HS9u8mizSmX7Iqtbuc5kt2zsJ9SMHP4VrngZAyeCeOn4/1rng4uN0cuIoSo1XTluhrL16dM4xTm+U8Ejn2oKjByDjnt1zRIW4ye3tTjaz1MWrCJuJHf15pcHhTjpnoeMGgEEnnnhupP48fzrjvHfixdLuYbGzuY7VBcLHqGovGXi05T8w8wdVLcAE8fMCTTirxSRUYSlKyNnVdaht47mDT5LO+1SEbhY/aVSRs9uTwcdM9a8u1bXm17Q5tL1+OJ3S5P2C/ngEa2046QXUZz5ZPPP3W9eK2/EGh+G/EdtL460VrNLiGNo2ub2ELaagi8EuSB7gSLyD0yAKn0LwT4fmuLPxE2k6jp+pXMRWXSzfCeGeMdVYNuDRd85wM9q1UqdKCcmdmHoqTUYpt/r/X/AASH4e6fqln4dt9et/EEOl2RdnvNKuUY2lqinlI2J3KR0Bzg9hXomnXkOo2cV7ZyF7aUbonKMAynoeecHt61z1rpkOvXELXHky6NakC3hjz5MhXoEHdB2YjLcEYGRXU/dXH3cDAIBA+n/wCqsKlRS1JxUFCVr3fXt6efqARicYHTaPlpRndnHoeoGaUEZPGcf7NImdw9SepxilJ7K5yJBn5sMeARkZ9a5zwhfbhrejxkG70y7eMJITgCQeYpJHb5x/8ArroXPXnsP4jXJRQjTPitc3Cs3lazZqSBwFlj46+uFFNtX1NqUeaMl5X+45HxP4g8USahdaOPGukW1+g/fm0gEdvZA9PMmkJLN/sKua7T4c6xpNzanR7HX7nXLmz+ae8mTHmE91bGCOO2a4vx/p95pOv3F1baP4ZsNNlO43Ynt4r2ZiOTun4T8AfrTPgv4i0y3vE0SSzhn1edmD6jDqUV40qjpvcMWH5BfaumUeaN1+htKClSuv0PYCzE9unrSg9+/wCPP+NMLf7XHy45pwII785HX/P5Vxr4n/XU5Gh27Jxkfexzk04FsDqCFx0ppZe2OxzjPNA+790cewGAaUb8zB7C7+T8wGe2e9Lkkbt3BPPJ5phb5tuRznqacSuOW7Z+91NOGzBsRvmbGO+OhNMuJIYIGnnkjiiRQzO2FVfxNOBBYdCM9etedzrpniHx1q58UXUC2GgBPsunzyBImyMtcSKx+cccZ4GacI3UrlxhzM73StRsNRjMlhfW90ikqWglVgD6HFWmPTnn2zXn3gxbPWvH1z4o8PQraaFDZ/ZBLFEsUeoy7sllUYyq9A2P4euK9AJG7r3557Upx5VYqcOWVheh/XvW/wCAtq+KLXcMfex8vHQ1z8fOc9MDIyTVmxuZLS9iuofvRncBjHephLlSkFKSjUUme3jqBUFteW1xNLFDKryRHEijqDVPQdYttVsVuYXUEf6xCeUPvXmmqXk2n+JLqexvGDhzh1fr/Svar4pQjGcdUz2KuIVNJ7pnr/auA+KWTd23THln+HvmsQeLtexk346f3B/PFZ+qapfanKr30xldBtHyAVzV8bCUHGzuzkxGKhVhypFVvl9OvfHpRkbjyAfr0pGb5M9OD0xTd2OrdMHOen+FeZJe89DhT0JGYY9Mjg80iq2e2PXFJ229R06n8qaMcnOR16elN/FsHQljcrIrISsin5SCAa9Y8G60uraeFlb/AEqEASDPX3ryQsN3GBgj0FaPh/VJtK1CO6iYNt4Zd33l9K1w1V0qnMlodOGr+ylq9D2kUvaqGk6laaparcWcokQ9R3U+hrlfEHjSW01Qw2EcckERxIXB+c+gPavaniKcIe0b0PWnWhBJt7ncmk78de4NZnhzV01rTPtSx+V8xR1zu2n6/jWllgdvBranONSKlHZmikpK6A8epHp3FIfxP0oJ4+bK/rRjg8kcetUMaencU09acfufL196A0ffIPvQBMaDSUGqEFITgUhPFNLcUhWFJqOSRIxukdUHqxxXF+MfGEljO9np+3evDSHnn0Arzy/1W9vJD9ouZZATzkmuGtjFB2irnn18xp03yrVns91relW6sZNQtgR28wHNeQeINQN9qc828tuc87u1Ze9h0+nTFR7vm5OO/U/0rjrV51bXPKxWOlXSVrIcWUgHcQPrUloYvtMXmZEZdd/Haq5PGM45xg/5/wDr0L69T9PSsXe6OJM9+0zyfsUXklTHtG3Bz2ql4s1K40vRpbu1CGRSPvLkV5Po3iTVNKXZbXR8vglH5UfgelW9U8ZavqNm1rN5GxhtfC4J/wA+1d6xa5GmtT23mdN02loyW/8AGmuzgx/ahEp4/dqAcVz01zNM5eSR3ZhgsxJNQ7jkndgE0u3POM/ga4m3KT5jx6lapU+J3GFiQflGB9OaXPHU/nSYbtnPTn+lLuJQ/NnuOahIzG5w2F/nSsflzwe9Bzu9MmgghRkZ/PrQktQBNvHUcd8f5Nc34o8VHTdZtfD+nWD3us3yFreN3EUOB1LOeuPRQTXSqAMHGPyrC8beG7PxRoj6dcSPBIpL21zG2JIJMcMpHT0PsTVQ5dLl0+XmXNsaumSzSWiLdy2pu1wJ1t3JRG9OeR+P5VYIJ+Xnpg8E81514Oh8XadpFv4fsPD9hpclu5F3qUkm+KfB/wBZGgO92YckuQASfSvRFzsCyYYgDJ28H8O30pziorcdSHLK17jyvyngfkP1pODnABJI4BGaft5XBPfsKjLDHbGOxqZNaEJD/wCHGTnpkHv/AI1i+L9YfQ7O1uVhWSOW5jil3KcJGT8zfhxW2G6Y9fXisnXdNGqw3lhhCDp8u0BckM3TPcdPrUVaqp2bPRyzCfWsQqXr+RrMp3HggZz0HNG2XHIYDHB6V514mjsZNVi1fxNrWp2WjT2MS2qQajLArz/xKqREM7H6HpT/AA7/AMIBputW9xbxaraXzN5VvPqbXiCQsPugzfKSfTqa6VHW5zuhaPX7v+Cehcbe56e/f6fpSrzgkY59Dx75NBPIXqehHXn0/wDrUfw7tueNwxU6c25kloP4IB2kcHtjn+lK/bbkgbeM/wBBTGYA8qAN3HIAqK9uPItXlX7/AN1MN1c8L+uPpUp2Tdy4Qc5KCWrMXxNLHJF5wIaL7dBYxF8hWdm+cr/e4IHHcVwvxb1bwz/b62txrXibS9Xt4lWNrIslsfTduZFb6hhXpfiiyEcfhfT2kwFuzO47sUw5/Un3rzfxPqfivZqt29t4ph1KC7ZdPtobLzbB4MjG9ed+ec554GMc1GXz54ube7f+R9FmlCOHrwow+zFfeyHwBYza54isrvU7W5vvseZIr06rbzqPbyyXlT8HNevk5kGO5Pfv7f5xXF/D1Ypr64vzcSSXHl7SjaCNPRBnPBZd7dP7x+ldmHBGdykcE5b/ACP6V0VG3Y8LEO8w3Z53dvXr684/z70Ps8wk5PIweTQD8wzzz/eNDdSQCSR6Vn73IY21A8k446jt1qrqV9badZSXdw+I1ARVX70jnoijuSePxqeeWO3hMsm4KCB8oGWJ/hA9f0HXtXIyT2s2pN4q8RXkVppmnOYbNJZMxRseGkJ6bs8ZPp1xRKTcuVG9LD3g6kttvV9l+pT8S63pWh6hBdeJr64g1m9Vl0xLa2kulslOMBFC4L+pIyenas6y+JL6RJFbeJIZr2JiVGoWmnzwyKfWW3kUMnuVLVn+Jda8S29tJZ63caTrtlqM23TZGsBJZXe77qGVHHlP7nI9CecdV8PdE8UaLdS22oTQwaZGv7mziu3ukUn+60qiRF/2SzD6V0OHKlzGs1HkvLX+umn/AADsLW4gurSK5t2DwzIJEY8blPOcYzj69KsLjeAx6EdG/LnFMI5GGI5I/wA/54pQQq7h16j5j19c/wBaxSlzPQ43awrY2/eboQevWjA+90PbjjH40jgbsdTnkDPft/8AWp4QAbjxyeNvSkk73EMUAEnd37H/AD/9egnvuGMevp1/z/Olwyktu7cc4pe5O4+mcmhJpXsMyX05NRj1PRZGIDqL+yeMFWhkX72D+IH4muV8a6LZ+JdEtdau7zSNMeCE+fPfafHMA3ddzsCozxjp7V3MJMWu6bK3KSObeThujc5yP93p+dYLWEdxfeJtB1CNlt0uBcJ5Rw2yQbztI5Bzjp+HNcmHfsqkor1/zPpMT+/y+jiOsXyv06Hnng+bxtcaTA1nqsWiabE5Ek11pcFnaugPWBAN0gYc7jtHPU169byRzQRzQzLNGwXEkR3K/uCDjGc14hd6Zp19fXES+CdYs9LQmOS61Bk+1XfqPMun/dIR3XLkdxnj0/4b6hZ32jfZNPt9MtoLFvJitrG/W7EaDpuZAFDZJ45+pr0q0VZOx4uIhdcy/Q6YDjPUnjODS7cEnH6D/GjaSu7k/wAWeaVBtJXGDyMYH+f61ztR0OREFw6xz2Cbwsr30OwHq2GBOPoKp+Ho1SbVooYWSIahLsAQgDhc8ZrQskhm8SWbSjctnE827Gdu4bew46V5xqM+iJ4WsbrxSutxC9u5ZIBYzyxsXY4Aby3XJO3gc9+lYUoqWJnptY+hqU+XKqUX9qTZ6VtbsrduxPH+e9dJ8Pbaxl13beiNgEJRJFBBNfO3giy06Mpb69Y+NxrH2x3jR7q5P7rd+7LL5vTHXI+ua9nUtt3DA464Hr/n+tdVlTmjx+VUZp7nrl3c+FLL5Lj+zUYZ+UIrfyFWdG1fQ7hFg0+5gTn5YseWSfZTivGWfknjr6/5/wAK5vVdW/4uFpGiqCDb2c1/Myk5Xbt2fzb3reOLk3sdsMbJy0irH03f3cVjZyXVwSqRjJ9T7D3rgpfH1+LpnjsoPs/O1GJDce+f6V5l4U8U6p4q0mXUBbyrpbORZGScyPKFOCzr0Tntkn1xTdA1m7vrzUNN1DT1sb6wkAkWOYSxujAFWDYBzgjKkcds1NXEuadtLCr4yq37mlj2jTfEll4ksptPdfstzKhCqWyre4P9MV5xqVrPZXr29whEqEqePyNQQStHIs0bFXQ8HPQ1v+L9Zs9UtLCVFb7asf78lcD86l1faQtJ6r+rGFSr7eHNLdfic0ziOMswwiJkkrwMda4vxH4hub59AXQtTGnafqtzJC+otbK7xsvCqEfgZYYBPH867YAnqi7ehXZkYPavOvGvhV9K0+DUPD8d5cfZLo3CWjzGaK0ycvNDb8CRxyQpbGR0PSs4ctkrmNJLm1LOmRBIrKHWpNPtdckldEtpJfs7XYGMSRhTuhY5/gyD3BrfsZ9SjguJYfO1K3gA860lULfWo+g+WZfcbc9ea4S5tfBeh6Lf654k16HV9L15VZZrqLdeyyjORG6gEAHouBtOeRmuk0LUdSm1CysdR0660S68rzNGvXnE00qL1WXAxu5GU5B55yBWeIpu/NTev4M9SjXg1yV480PxXp6djr7K7t721S6tWEsL9GC/oc9COhz06VMhGD1BwehGc/5/GswRT6hczXFhHFYeIwu+4hcbba/UHG8eh9+oPXIBqxpd/DeCaPY0N1btsuLaQgPEx7H2PY989qxhXVR22a6GWNy6WHSqQfNB7P8AzLchG3C+gwMk0sZ2sC3PPoef8aGZWbBwecHnP+fpScFFbgE9xnB/xrZN8255ttDzu902C28R65feLtYvLGwMiNYTJcizjdSo3R7kCu7hs8ZPFaPhPU/h/BftDo90sd3dYjLXDTq9x7K833uvY59qr/E5tU0jWNL8R6Tp8OozRo1u0U8MsixK2T5i+WrMrc4ztIxWPD4o0HXfD+l2niHxpaxzW0wmvmFnJGk7KxKqHdBsA6E4BOO1bRUpK518rlFPU7ZzNaDTbySNV+xTvpt22/O6I4KSD8iMe9bzDHG35vfis5Y11Br+xjdTFqVmJonDZBaPnIPQ5z2qfR7pb7Sra8XBEiL5m0cB8fMOemD/APWrgw7aUodn+Z3ZpD2kKWJ/mWvqtCc43ELjGO4pxb5h8xHOOo/z/SnFecbcHkcD/H/9dUdb1S10jTZNSvRcLbREGRoYWkKD+8QgJCjueldEebl0PI5dbGN4p8SNZvNpel2+oXmq+SJCbOzNyLYHoZF3L1GcDOTz6Vwc114h18vq+kafpt7r1iPLuBAz2k00WeYbi0nHKkdDuOOCM9K7K6sW1Wb/AIS7wV4gtFneIJKSTPZ3aqOBJj5kKjPzAgjmqOg2+qazrlh4y1P+xFW1ie1tv7KlklN45JXa0jhflBPQAkYzmtk1ThzPodVGN3yxWv69hdA8KaXJ/Z12ul6jp0tw3nJ4amnxapODzIYxnCjGcg7e+M5roZ4mvr2awilDWkZ8u/u1+Vrlh/yxjA+7GM84PORV3UGnskbSreVm1m/jDXk8YBFpCTjAPboQPVgT3qeys7awtYrK1jEFvCNiqvQD/PP41wxnOvapLbov1/yPVxco5dT9jB/vH8T7LsiVPLRFWJUSNQAqoflAxxjA4FZniPVk0bT0vZY2dTcRQNjOV8xwoPr1b/8AVWo4Jx1P0Y/5/Gsjxbp66loMlicgyyRqhAwUYsAp/A4PvW1R8ur2R4uHp+0qRh3djYK4+6D0/uHmkGP7wBJBILAcetZ/hyaS40aB5junQGGU7erKSPp0ArQTdnKnHOcjj8c05J8yM5QcG4vdCt2+Y+nUnmua8XqsFza6puZfsgEmcHhVbMn/AI7muhWWORfMilV0wOUbcPpxVXUbRbueK2ZTtniuISeejRHv261lUum32O7LY82IjDvdfejlviBABrek65NoUmrafDGxl+yWkU05ZgDGD5nOzrwp+tc5cafqdlbadNJqEmneKdUvfMWN9USG3soc58sw7tr8cYCnJPXitrxtHLN4O0PUI44bp7KUN9kubeaWKcg4AYRKzAjbwdpHPNcjdzWraDql3qMO/WtXuEkv7670K6a3soQflWImPOFzgE4HOT0rtppsiCsrHtxIMvXHHTJ9f8+9L368/UiqWlrENLs47e5NxClvGsc27PmrtGGyOuRzVoDI7c5555rjitXocj7Dh8zHA746GnBQece/QD/P86Zg4yBnnPrSjIGAD6dMf/X/AK0LdiY4Y5+b8c0dupwcjknNMXO4nJx/vcU5gcY3e/JPenFKwMTBLBRzz2yf/wBdZ2raDo2qTxXGqaPYX0kX3JLi1SRlHsWzWmq9V7ntgnmj3K7WIGKlOybXmUroSNVjVI0VUVV2qFIULjsAOn0oYnd9734zj/CnBsBivHsT1/z6Ug9cdzzkn8ah25UHUI84Gc8fWhg2R8pHUD5ff/PFLHnGeucHvR91uw9to/rSfwB1JI5JI1YLI6BvvbXxkYqEcHuOPenFsA4PPpkf4U0MRk9cdeeP/rUVENMcGGMjB6etAPPKnA/2e1JkHnkj1JNIFJPCnpj7tOVtAVxzn5e/fHIpVPH19/8AP+NNY+jZPpkUvYEkdfU1LtzMaY52z8x5APYk0KMDo3Oc/LTG6Algc8dz/n/OadjuV9wQB607+8C2An59wXHIz2/z/OpA4+8XHBAyf8/y6VEWIkHH8WB0Gfy//XQGz3Gcdm5/OiD31HctWV7c2s3mWs0kL4wSjHn2x3qF2eRizckkkkjHf1pqDafrj1P4UNwrduOu0Vmpe69SneyR3Xwq1JRJdaZIxUk+YoP6/wBK9Ay28NwPYmvFPDlzJba5ZyowyJBwDxg/Svau3/169vLKl6bj2PUwVTmp27AzbuCRj0oJ/L0oP6Un416J2A2G7YPamHf0J/SnN056UgP4/WmHoTmmmlNIaoBDUb9Kee9Rzb/LPl4344z60hM8f8dadcWWrzSSA+XKxZH5wfauYYHuo7cgV1XjaTWGvimpAgAnbj7pHtXKtyTkHI77a8HEJKe1j5PEW9o+VDenOe/YUgAbHzkfQ0pGAflxkjtigYUYDdc96jS5zAV4Pzc59aBkdz35xQW+Ujv6CmjO7j19KdlzAKevocfSlY7s9T7UcBhnjn1pTyD83OOmaEldgN53evJPJp4bkfQdqaSA/UZLfh0pV/Dp6daLLmYJiq2WYHrnijnB5GPXNVL7U9M0+RPt2oWdo0n3FnnRCfpuPNWwVI3BgQehB4x+FJLQtpiK3P8A9ensRkcHqCDTDtJ9Dz1P9KCMdFGeoxzQloxXDGVXv1544pJ2ZYZGRDK6plUGAWI7e1OQdB1HuBRuAORxkdc0O9kCKXh/VINYsEvLcNH+8KSxO3zxOvDKfcEH/wDVV9lGD349ODXHXyT+HPGMmsQbm0zUgDexBv8AVyKuPMH/AAEc+2a66KWKeJJIXEkTqCjLyCD3FW27Kx0VaXLaS+F7f5fIee/BB2g4IFGeuCevTNKc7V29PoKU4x1xznr60TbuYxD+Hv8AdOeaXSGx4ohVwBHNalQCDklc8fr0o/hPzdiOtU9RmazSHVEjeQ2kiyMEHOz+IfyrDFwc4NWPWyXEKhjKc3te336HHanbjSVg1qTVtL0+TR5J7E/2kD5LoSpGCCCr/LwRnvxXO33iDUvGEttYtcaXNpcc0dxI0U4tYnKMGXMkrFyMgHCoM+teg+JtPuV1/V7bTfsUkt/BHd25vYvMgWQcO23j+8K4ib4f+KL2RW11/DOsbG3JFJFLFEp/65oQD+Oa68NVU4KT7f1+J0Y6jHD4mcJO1m7ej1X9XPVUkWREdWRgwXlWyv0BHUU9fu55APsf5/1qlo8d3DpltDfx2kc6KFZLQERADoFB5xjFXQCOg79vSpv7z0PGtYNvOehx9PwqDUZI0FpE0hDXF3CqDrnDBj9OAasKNuF+vas/V2xqmgNu4/tDuc/8syKxrO9KWh6GVxX1ykvNGh4tX/iqNECk4H2jkZ/ujA/+tXklteeI9G8Om3sb3RJbfTL/AM/ULpdWb50OcxN+7IB6cZOMV6t4ojz4u0pCMqYbjJAI6r61wi+H/FOm6V/YNna+HNX0kMPJN2JIZcA5Afbw5GevFLLmlh1dd/zZ6vEDX1+d32/Is/D3V5PEWvavrfmWyQbY7dIba889UIHJPyqQeOmM12x5ON3HI6/5/wAKwfCWkahY3Woapq0lmdQ1B0MsdnHshjCjAxnJJx1JrfJweueSMZ/z/hXRU5dLI+eqWc3y7CD7oHPTPUmo7kxwo0kzKscfU8k/h7n86kyXHynOeep5Iqsbm2gW41u6cNZWLEWqKxKzTdN2OhwSAD7mufEVVSgtNWduW4F42tyt2itW+yMvU0uLq7t7BkkjubiIu4BBFlB3DDp5jjj6Ma5XxBfXr+IEh0i31DV9Dt7dUhtdEu4lRZwSClzzkLjHqPatfxNf6tpOjyzQxibxHqUwluI4AryRpnDMiEjdsXIHuBXAWcdrqvjS6/sv7Rq00UCmO4ubwabqUM/cL8oLrjHBB5zXTQpKOst+v9fkb4msq0/3atCOiXl36asu3Wgx3fiC10d20jTm1Jm+02WiXLN5AGMmeNsxOOeWKKfSvW7K1hsrOG1hXZFFGEQEdAOg5Oay/COnT2Wn774vJeyyF5Gl2NLj0Z1Vd3T7xFbSIBkYyfpTqSUpJXPNqzctOwp6/r2H+f6VIMAdeM+uPx9qjDc8bvm9eP8AP9KerAMAWPX19vWoiouTMrsbgnA4zjjIP5U5l9h6j5R/WmEcZwM4x3P+fpTl7tt5wDkikktXcBR90Ele46gfShvZh0HU9KTvngcnv60hwwOOu31oSVr3C+pV1GVbf7HM74Rb6Mk7scYbv3p+uKYvHJViNl1p5BbP8Suo/ln2rL8cf8i5KRj5ZYiCMnndW740CDxPos2CdzyQ54IxtZuv1FefP3cRHXdM+owUfaZPWT6O/wCR4sLjQreLU3Oh6HceIbi++zWGlmxLyxEtgSyk5LL/AB5GFwa7jwL/AGrBq99pN1LBeWtsiMbqLTxbKspzuiAXCvjj5h0zyTWH45u9Nim1cWmqeLv7ZWBxClms3lLJtyoDAYxnFa/w8axeZXhPieS7MCmU6o0rR5xzt3nGc+gr2Zu6R4M9YXsdouQoPX5e9CqxfCj5iRgAAc+lLxjJxxkVXv2aOyby32yylYo+mdzMF4z6Zz+Fc0nyq7ZhSpurNQitWxTKkWieINWtWR8RvDHIeOVXsf8AeJH4V594z/4k2o6Rex3j2k9tYmES3OmfarfDckr86lJB7ZB7133jHy7Gw0bw5AhLXVwvmADG1I8NIx9M8153ah9W1bUPETeF7bxTp11IYbCX7SAY4V42LHIuM5zkg8/hWGXRlJyqN7v/AIB9NnnJRdLDx2hH8yjp1joGozabp+kzpNevcLdXOsX1pOt9NIOTsYoF55/iwASAK9d3HeT6k+n+f881wHgbTxa+MLldJ8P32h6U1pvuLa4KlPtG5drRgMcfLuyeK9ACAAcDGe2O9dk2+bRnztaV2hisTu5wNnJYgY/oP5Vy+jy2k/iLXPErlUjjhSNJwuQIwG79+e1buqZ+x+Spw9y32cE/w7uM/hXLa1qXh+HwNqV9quox6ZpepzskMpTcCh+6FXHJOD27Vz03JzaR1UqSjhnN/aaS/N/ocNPofjC/B1nTvD7SWl0xlAG20uJ1PIcxRsq5I55bJ716D8KVhXwy8kMdogaZvMSKzMEiOpwyyhncs+R1zjGMV5tp+l+MrURDwXcazqdioHluJJLYAdeMyFf/AByvW/Aeky6P4dWO6Wdb2d2nuvOlWV/MJOcsAAfyrqqNqBFd6Wub6nI4JzuzyxpOw5xwemetbfg7TIdW1pbeZz5agyMA3LV6Be+E9Du0AeyWMgYDRnaaKdKVWN09iaODnVjzRPJei42Z4B4Q9fT/AOtTW3bupAJ9h/n+ldb4h8F3VijzWDfaLdVHy/8ALRf8a5V1Kt86kYIPPBrOrCdOykjGVKVOVpKxyHjXw7E2nX9/pKW1nqNzGY7q/eNpZYoP4vLUA/N6AYzXnccUdpBpWo6bY33hrw1d/wChw6tDK13qGCMjavzCFW25KqC3ABxXuL5JClueRnd615z458OaRoZt9d063fTZZbsC4v4keQWasDulSPkBicDIGRuNXGo3LlZrRnpyv+v6+fobvhRNW1Hw1byXFxdQ6hazutnfSwlJZo1YhXdGGcMow3Hc8Cuilh/4SW2Go6dJDYa9Yny5UZeo7pJjko3UHtmvJb/TvCuqgWvgi2udU18ypL/a7NKpgAYFpHmfBbv8oBB6V6mV1GwNrqVqnm3cKLHOG+UXCY+bp/FnJX3NcWNotyVSHxI9fLsdCg3Rra057p9PMl02+j1CF8I0VzC2y4tn+/C/dSP8j0NXQqgjPc44zzx+tRa5YNq1tB4i8PyR/bAnAfhLlP8Anm/oRzg9Rz61BpeoQajZfabfKjcY5EbO6Nx95G9wetRhsQqybtqtzDNcslgpprWD2f6FTxTJq8GiTyaBEJtSAXyk8sNn5ucBiBnHqcexryXwxp7Lq0nh260GLVNRjQ3zw6vrySRRbic7YIkKIRjOMZ5HNeveILeS60S9tY1LPLbuiqCV3HBwMgg/qPrXjU2mwTWS6HrmmnTRZxi4MNv4fR/LUkjeX3sxztOSeeK7qElZnHR+Fo9S8Ia82op4S1X7NHbJeSPbyRqcqhYZ2qccj5etaWn28en61rGlwrsjjnW5iXtiQbmwfTJrA8Gaho+o6Dp02l60NXhsdQVUnFuIvKwCNmxVAGM9h3rqddXyfHaN2n09gABySrqM15zfLiXG1ro9pwVTKZf3Zf1+ZNwc47/7P+f8a4XX9K8QN4vk1CDS7XU4jt+wz3OoNFHYY674lHz/AFB5713JGDwvbJ4pW6heMbufp/n8K64yUYHz0ZNSueQ6XocGteMHtv7ThvIJrdpdQ1HRY3sVhZSP3Um07ZQwJ65b5etep6dHY6ZpH9tm2EdlaxCPTbVRtGOikL2LcAHqFNS2do+qXi2ESILSLD3pHGT1VB7nGSe2Md6ranM+t+ImIKnS9MkAjVV/1lx0JJ9F5GB3FceKqLETVFbLc+mwUVgsO8bVWr+FfqN0W1uY4pb2+YPf3jGSdwuAmfuoPYDA9zmrvfLZBxwBj9P8KeOPvD152+tJwF5z0xXVaKSSPmalSVSbnJ6sVieCpz36knmqmqt5en+ZxlZ4e3T94vr/AJ9aubxwc55yDuNUda50xhkD/SIMYGMfvFqKsVqjXBv9/D1X5op3az2N34ktrOe3t5Eb7TDJPHvSMsi8lQRlcg8CvH9al1C9aJ9W8SWPiMrcrJPCL6eCCRADlBCsRTByOuelexeLNkPjy5jkjlaC60ENKIh8zbGcnGO+PevEpLDR9UvXEOleI9C07/npmWe7fnqMtsQfgTWuCknCLfZHqY+mqeLqLpe/3nsvgXULbUPDkMlnpP8AZFujGNLUH5Vwe2FHHHpzW3GuNa0oqv3p3HA5+57/AP6q534d2+l2XhyO30f+1Ps6uwZtRLGZmzyTkng+ldJp/wA3iXSkU4O+Runoh7mubFJKM7PoYZWr4+nbucbe6nfaX4Gil0xUkvmujb20XkiQyuzthANygE+ucCuWk8QeMtSkv/D1/wD2nBq0SBbmwsNHhdjG+cMJ2YooIB5PPoK7O30HTfEHhOPT9WgeWFblpV2OY2Rw5wQykYP0qrF8L/CcU7TomqxzS4Ekg1KUM4HTJ3dq6aUqfXcwqThGck11fTzOk8O2aafoWn2McL2yW9tFGsMj7mjAUDaxHBNX+nOfXnJ/yajtYY7e2it4yxjijVU3uScAY5PU/wA6k243c4z7nmsY6t6nFJ6iYZiRxnHpTlHJIXjIzkAUi7T1wT9M9KUD5OMjgE8ChdRPoCbmzg4HPQ9KeW4I68etNyBj1yOM0pZdrfjjJPWhfCHUVNzA8g8/WkUELjGOeuKT5T823nrxzzTiADzip+yVuxUOPTJHqPWl3c9STnjkmlXsuccYxkU0Mh79yetTNOyGgT7oAJPHXk0mM4IUjsRj3pwUcHPf3NUNYtby60yWDT79tPuZAFW4ESuU55wG4JxnHpTa0WoLco+MvF2heFNOkutYv1RwrSJbxndPKAOdqDnH+0cAevFXtF1GDVtEtNVtfMWC5i82MSAq4U+o7V5H4tXRtM8U23g7TdP1HXdWumW61idiJJ7lV5WJpG4RCRz2CnGK9F8KWnib7R9u1+8t7WPZ5cGk2agw269suRlm/Ie1bVaaUU/6+42nTjGCdzpSOSc9AOuaaM5xyOem2g7sHngd8mkVVJ44wB/DzWMt0YIOSfvdj/EOKfuG3PPbvTc85BwOR1HT1pQ2DuDZI9T0pJtyYdBxOAM5POOppwGF3FSuQeSKjILEAdOO5NSljnAxgA5O3OTmld8zKI0bh3XrkKPUD6Cn9G+9kdAQ1IBnJzz26A/pTgW3c8Y6HdRBvUew2NRnow/Mmkl77R1x2p4XDc5z07nHFMcYHbnnIFQn7rGzQ8M2U19rltDChfEm58HhVGOTivaV6feHFeO+GNdbQb1pvs0cyMArFjgge2K76Xxpocdit2szO78CLb8+fSvUwFSlTi+Z2Z34KdOEHrqdMVPqPxprADgspPuK4GP4gO84Z7FBDnk5O4Cuz06+t9Rt1uoDuQjp6Gu+liqdV2iztp1oVL8rLR603rSt7Z/Gm5rpNSyaSlpKoBp7000/tTSOaBMoarptrqNu0F1EHU9+4NeXeKfCV3pchmhBntic5C5K/WvXmFRyIGG1gCD1B71hVowqK0kceJwkK68z55lUgnjGfTimjOc/1r1bxN4Jtr0NPp+23mzkjHyt/hXnGpaZd6dO0F3C8bY9OD9K8yrhp03fofP4jCzov3loUT75PbFIAcdATzjikfOT6ZzSx5bj61gk3LQ5r6AcfTkUHG0g805Y2DY7cUpTKnNaKlLXQm6GDPr+tO2nGT0ppXa3vz3pxORz6VFtWUnoebX/APZmjePNUk8XWcc1lqgU2N/cR74YsZzCx/g7HPfJo03xR4js/GVnpBm0zxBaXyF2i03AGmopAB3ZOQc9+a9DuLeC6ha3uII5oZOHjkQMp+oNVtK0XSdJVk0vTrSyV87hDGF3H39av2keXVHSqytqtf6+4vKPmILk8nr3pT3Vck+tGRz/AI0O3I55zmsb2RgCcqO2evFC/wB3qcHvTgMpzxgccdqQ45OR05ycU3sNIgvrY3VqYQ6xyDDRs3IVxyCR3GRyO/Ssqw+06ZZteQxF9PSTF/bKpL2cnd0x1jIwcdsms+78Tapql5ND4Psra9hs3Iubu5l2QuVGTFGe7dt3QH6Vo+Htb/tC3s/EWkYjlmjPn2LyDMyqxUj6gg4bpU16c0lKG57OX1acE6OK+CX3xfc24pI54I5YJFljdSUdOjD1zTwTj7xOcdDms9LeOa5e48MYguVYteaPcMEDZ/iT+6304NTadqVteSyW674buInzbeVdsiH6d/qKIVo1Hpo106ozxuVVcL70feg9pLb/AIcufxAnnn17UhjWRGjZQyspVhjqKcd2Dz255pwBz1GcjPBrdr3tzzldK5ialcfZtG0zVpd7tpspsrzb8xVCfvn0GQtVdc17UI9Wm0nRrOCaW2i+0Xl1dTFYLZCMjIXliQQeO1b1hDDHrslvNCpt9WhaCYEdZF+7n8Nx/CvNPidpr2cKRTQ3Bu7Rls5pxcNFHJaSMFjkkCcuo3KpHY1z4NqNSVFvbb5n02Po/W6NPGJbq0vVbf16HT2Wta1b67pem6pNpV8uoxu0RsQyvGFXcGKknKH1rqyfkLcZwO1eXHwjq1ot0mueJkt7e3tEXSbu1kW2jjPZGB+YgHnryDXdeDtWi1vw9b3kN3bXThfLnaBtyiReo/kfxrslHdxZ4NSCsmjYUjccY+8eMYrM14/6boJIPGogH/vmtHgAHGB1PtUOpRqfszY5jvYWHsSwFc1ZtUJM6sqdsbTfmibxQf8AitNNOFOLeXBGeMjFcZrHjq90y4gt5PBOtEXNyLW3dpI1E0hBIAz9DXZ+Jvl8ZaUdud0M6k8joMj+deZ3mmjxPb6nf2t34l1CLSrvfaBbpUElynBVBjIChup9aWXL/Zo83n+Z6efJf2jPm7L8jufDupalqEMral4euNHZMKizTpIZB6/L0rVz8x47g+9cT4Bk1i11y60nXo7hLh7cXMPmX32n5MgEHgbDkjjvXbnIBBYL8p5J6f8A1q6aiaaSPn5xSkyrceZK9vYQSFbi7cxqV5KJ/G/4AiodYEd3rUGj24VdN0pFkkQDIkm6KufRRuz9RV3TbpLTSdQ8UTRusfk4gWQYYxrnn2ySfwAqh4ds57bSIheSGe7lJmuJGGN0jda4I3rVefpHRev/AAD6XEL+zMvVFaTqav07f15mB4n8P+IZNbvdc0HU7BLqe1+ypHeQZMAxyY3XleRu9M03wzavqEcGmeJ/C8wvbFAVv7hkmWZh/EsgwQc84NdkU+XHbnPAFOC8HB3HGc5rvcne1j5v2j5RoI24ORwOpyaUqNpHAAI4xR/EF55/WmqCw3dcgHpUtPnMugY+YjaQTuHPGafuwMngYB69KMH7uOc0hbkLzjmiOvQbA/6zDDuOnWgAYA74PamEgMeowBmm3U0VtbtPdTRwQoCTJIQqr9SalaJsaTbSRKF5yCQcZ60m31bvg/NVLRNTg1SFrmzWY22DsnaPYso9VzyR796uOeTyeBnFJ7bDacXZmL40XHh5/wDamjX/AMerd+IR8ubSJiMgakVHI6FGGaoarbpeQW1rJkrNeIGGfYn+gq/48PnTaRbk4Z74MBtBJAjY8V5lazxFNWPsMqVsprt+f5AdyhlGc5I4OKYq7hySw68knmnSfeZs9Tn2pqdRjnqME16ml1ofG9BwU49TkGjR7ddQ1jzPLjkg00kq2M7pm4x+AJB9xUUrTMUt7Vd9zcDbHzwB3dvYfzIqx4hni0DQYtLtAWubw/ZbfYvzM7D5pD74y2a8/GVVKSox3Z9Vw9goxUsbW0jHb9Wc14u1LTpZta1e5v2t9Mt7U2EN4gLbGOd7gAZ4LEZ/2a8d0vVLvQ5tEjm8ZW99o2nyM2n3q2TNbZJ6TAAMPrkjrXe+INYayv5dJt9dj0LTtFUR3jlg0t0WUMdkWPnySfxzWH4U0zVofFMFrBrF3pC3MbXCafqGkKkV7ECNzKASAwyM9Oor1cNTjSg49Dzq+IlXqTrT3ev9adj0LwVY3saXesajeWl3damyyb7UsYvLUHYF3c9DXRZbb0HQHpUaqqfJGFRAQFUDgce3am3EklvamWOPdJkLEMdXY4X9SM1jKcVzSZ5sYyqzUYrVmT4kZpLG6kiZyyj7FAu7AM83BP4DafasjxzY+IrbSbG18N2Om3en26iO4s5rcSSbR/FHu4yOeOvNS+J7+HRbc3E85ktdBDNKrH/j6vpOQCfRfl5qnDL4lGsxRaf4ps7q7lh+1zaXdR+bDED2SdeVHpn3qMInyc/d3/r8/metmKVOcaELWgrfPqch4U0dfEWr3aw3VhpUtpPHtiSze0upFHLHYG6ZGMjOa9qG5FQBWIAxkgZP19TXEeFYbzXvFj+J9VgtIWsI3s7RLacTDdn945cc5yCMehrtiCw7Yx6da2qu63PLqz5pFvTb650+7S7tZCkidOev19q7PT/iCVULf2QdgBl4jjPvg1wivggbuc+tSae8cd7A1wpaNGG9T3FL2koaxdh0K9Sm7RZ6tc+JrYaI+qW9rcyovADR7f8AIrzfWBqF7K+rTWjxRT9GVMJ17V6Rf65p6pHp9jbrqV1NGDFZQkcLjOXPRF9zVrSrO7+wNHrDQTvId3kRoBFCOyL649a9OVJ1EryPWr4adZayOM0Lwamp6Kt5JcSwTyMSoIyNvuK5vWNKudLu2tbyMbhwpx8rD29q9qRVVdqqAB0ArlfiZZibRY7oAB4ZBz0ODUVMOuTTdHPiMHCFLmjuj538feQfEemWkmoJ4fj+zOx1ONdjn5iDCjfdUkc5NMvtPtfCup6RqVhqVxa2ryM1/c31+WSaPaMfK3LMecECu21iwXUbN7VyEL8LJsDGM+oDcZryDW7MaL4htfEEMKp9kZreNtb33E2puf8AnlEoJQL2bFcqvJ2uclJ8ysesaBq1ja3kN3azJLo+rt8sqHKJL2b2Dc5/3RU/ieGPQ9Y/thU2WF6yx320cRS9FkwOx6H3NcP4MuY9N0uDw9rdrfWUupTu0LT2/lQGRsHyo/7vTIB5616X4buzq2k3Gm6lFvngT7PcKwH71SOH/Ec/XFeRiYTw1b20dr6n1GWVIY7DywNbdbPy/wCAUrjOxvLZQxHyHGRnHFePano97pmrveeIv7P1jVJhsijur2WaQoCSqrDH0HJ616jYxXGl6k2g3rBwkYksZgCfMhzwpz/EvT6DNYsfw38K297Pfpa3i3U7bpJvtjh356E5zj2rvw1VWck9z52tRlhKsqdTci8MSa3J4Yu5Nb8P2WhGORXtobfI3IGHzMP4TXT+N5mj8Y+GblQDHcGaFvl5OUZx+HFZ9vomm6Lo15FYRvGkgzIJZmk3cj1P6Vr+No9thod08e14LuPkjkFoyv8AWuKu/wDaIO29/wAj2cv/AHmX4hL1HbVwB14PGOtR3kvkQPKkXmuNqoowNznoPx/pUzr82QuefTnNO0O1W+1U3bfNBYZWLnCmY/eb3wNuPqavEVvZUOY8vLMF9cxKh03foM1TzvD/AIUjsra4M2pXb7FkZhmSR/vP+AzVXTrOCws4rO3z5cSYzz87d2PuTzSXirqPi+fUnw0enobW25yFc8yEY46qOatbRzwanDUnCCb3ep1Z7i1Wr+zj8MNP6/IDyfug9ONvFMP+sPbkg9B+FPxx1PTPSm7WOeBnHoK6XutDwhOuCW4K8nOah1HabRUK7g88AGF5++tWTtBOOeeOelV51E1xYwqWDS3UZXA4O0hj+grKu/dkzsy+PNiacfNfmM8dQsviSxkjtlnkewuY/K+75hC8JntnNeLeIRdWtos1x4LstDcuqNG9hLcEKTy28MV4+lew/F6a5tfstzYypDdLbXfkSOcKrbBgn/GvMLbS/EkMejahp+na5ZRGJhqt5batE/2sHHILEqD15FPLn+6i/wCup7GcRUcbP5fkd74Cs9PsdFMOl6qNSgaUuZgoRQT2CgcfSul0jP8Awlen5UlI0kc/Qgiub+H/APZ58P8AmWMN1EryN5n2idZZGfPJLLwa6Sw2f2rdzgkNbacWbHJ+8axxr92V0YZLBvHxfa/5HAajqN7pej6BJaw3UsUupMJ4bVd0kkYc5AXPI9qY/jbVwuvR3Hh7W7chtuklbDDOpzy/PB6VU8XQx/2P4TnuGv44YJJpW+wvtn3FuCCahh1nT7eaBP8AhJ/Hdp5rgKJoBIDz0ziu2nCNtjhmlKTlbdv8z0Tw/wDam0LTvt7O12bWPzyx58zaN2ffNXiOOuKEymAWJIxk+vHWlPUgdAOxrnRxPVjSOc4zzzS42jsT0BA60g5Hck8fWnY9cDnNJW1E7iIf5etKcj359e39aE6d84I4xSvu2tjGR1yf8/pRf3UCBFOOuc9uTSt0B+hHFQ3FxDbruuJ0iHXDHn8B3rHvNeZp0t9PspLmeQFlDLgj6j/GobVjppYapUXNFad9kdAFZuF3Vj6p4k0TS28q61CNpiCFhgzNKx9lXvWZ9j1TVLgWuqa4kEkcfmNY2bqsrL2zjpXKaR4y8Pw6TdHwrpX9m6tBM3+j6hFte7VD86JIeN57DPer9m5JaGqowXXmflt9/wDwDtLHUvEerGRrbSF0W1yNk+oHfM4/vCJeF/EmtXTbOW0jcTXs97K77neUD8lA4A9hRoOrWOuaNa6rp04ltrhA6Nnn3BHYirPzMcgdvSpl0WxhOV9LWGiGJZXnWJElcYZwoDNj1NSZYIQDjvjND5A3bucnnigklcevXmiT1MhHDb1YEsB7mjbySyk+23tTmODjjPHfpQA5HIyPp+lNv3hjXOenH4gcUowMc5BJ7018r6Dj2p5JJ4Pv1qYbsTEPQYORxxmpAw/ujHJ6VGzcDGOKX+E98jrikuuo9hyZ3nv1wO1O5PcHjrnpUa8H5ePQelPVge5YjPOcYpx0ix3EHLcnA3DuT2pJGI7Y49PehTxxjtxnrTW69DjPpUa8u43boNkY4waYrEHqR83rT5CeCT70g65pT6GS3JNwIUnk/wA69C+GU0rW1xGwbYCCM+tc/wCGPDFzrEYuZG8q23AFupbHpXo+k6ba6ZbC3tY9id/U+5r0sDhp80amyPTwVGalz9C7yRSGlP1pK9s9W1i0cHuKDS4oI4qiRtNpxppoARqaacaa1SBja9r2m6RH/pMwMnaNTlq828WeKZdZxCtukUKk9cFvzp/jnTdSj1aaaaGV1dsrIBkVzLwyDO6JsnttxXl16tVycdkfO43F1JNwtZELsSOD2oU4B/wpWyHIJI55B4oHQ9gQe5rlhpNu55j1HRsWb0x3pZGyvf6UwYZyfcHoKMgAZ57V1RqNJ6mdhp/1nU4z2PSlVjjuwwc0nAc/MOlK2cDrwa5XrctCA5Jx0AHbvQx/hz64welIo5HB5/2eaXjaQefr3qX8I1ucrNrep+H9R+z65CbvS5CfJ1KFMGP/AGZVHT2I4NdLbXFvdwrNbTrPEw+V0OQfyp8sMc0TQSqrxN8rBsYOe1czNpE+jSm40uWSG3LbmRQXVR3DJ3X/AGl5HvRKXu3sdlKFOu+W/LL8H/k/wOsHAHQ/h2qhq1jBq2l3Om3hmEFzCUk8t9rYPoR/+qq9nrMLSJDeRpbSyf6p1bfDN/uSDg/Q4PtWoVOCGwO3anfRNEVaNWhPlmmmeb+LdH1fw74DntY9dEmj2yLEsEVssMzoxC7ZJQcBefmYDOM0zQ10/wALwQQaT9m1/wAW6hCoghgk/dwRdgCP9XEMkk9WOa9KeOOSJ4pY0kR12srAFWGOQR3rBufDNpa6Xd2vhWGx0C6u8CS7trYB1U9cY/i9Owro53azRpCsmrS/r1MPT/El3c6tPomvaebt7QKraxpMT+VDMf8AlmT1QjHutdlevHcwLFr0f2uBMCLVLY4uYD/tBev1GR7VxF3Z2tr4h0/wNFLJpmh29m13cyed5cl8+R8pfOT3Lc88VBq97pnhbxHpv/CM6hYWseqxCMxNKzW6AMD57ZbA4BUcjJYHmsq2HhVltZ9z0cJja2Hf7p6PdPZ+v/APRFh1W2tIp7R08QWLZxPbkCfbjuvRvw59qWy1TT7uQwRXKrcKPngkBWRfqprKtNVtZfE11p3h+9livreJZrmWNPMtPm/hkAONxHPy4OCOtbs+paXePFF4m0uKGZfu3RXdD/wGUYKfRsVySlXoy96PMvLc9GGGy7MFaL9lN9Ht8iDWLVri0ZI5JIZY2EkLpwQ456/TI/GpPE1q2veGLXW7OKL7bDGzNEU4dOkkZ9ccke4FXY/C9kxEtjqF9FE4BURz+bGV9twbj8at+H9HbRlugNQurlZ5fNxPgBCeu0ADGT+dcFbFwlapBao93K8mrYeM6FZqVOXb/hjwPxJZaSmtWLW9y0Jt3Fwt9rLtcteMcfuIoB1QfdJC8c45FbHwm1XUr7xhrZGjv9kvJBJc3cUflW8TqMKqoeSTzkkA8Diug+JfhuSznn+y3V1Z2t0rGN7GKNbhDjc9usr42K2SRz1c15m8rXsttpMWreIbW0SMyLY6Rud2RTyWlCxxIB3ILdetfQYepHEU+Zf8MfL43Byw9SVGfT8t7nv425HXoeoqtqR2QI69FniJzj++KxvAGuf29o32mPTNQtLaGTyoZboqxuFHHmKwJDA/3u+a1daDDTmA4Iki6nHSQGuavFKnJM4MHeGKhfo1+Zc8YHbr2hyFtod5k69yi/jXkvxDhs7TX7yS3vBpOFEs72clyrOT1Z1RCmfcGvWfiNDM1jpF9DMqfZNRgd8v95SRuH5CsHxfpfiHWIJLDTdYstPsJ4/LmEtm08jE+nzKB096xy2S9hHXZv8AzPd4hXs8fzd0jnvhjDdWt9IGs5hBPGHN1JYTI0h4xull5I9sCu6vR5iLZq+HuXMKjIyQfvceykmsDw74d17TXtRfeLru/gt4xGtsLGOJGAGPmOST69RXV6BbrN4huLx1V/s0QiiPUhjyxH/ATj1rTHVVCF0+hwZVhli8dGO63fyIPGTDzNL8OwqvlSt5s+G+7HEBxg/3sn8qeRufknHY+1VWmN54u1S848q32WURDZ5HzEg++7H4Vby2D3OOxNRhqSp04Rvq9Qz/ABXt8ZNdI6L+vUa4PTHqO1KvTrxj1FOI+clVz82RxSE7Q244HOSSBjiurTmep4oP97hj97setIM7QPbGeTj/AD60pPXoTgbfm4NMnuIISrTTKmW4BySfoOpP0HNLRSfvFRjKVlFXbF3fMQPx4FMnuYYCrTShNzYHOSx9AO9I8V00H2u6nh0eyX701yAJSuemw8L+Jz7Vzuu+ItP0qSF7aK9tDMGK3Swtc39zGPvGNFUmNMfxEDjtWEK/tHy0dfyPYWUOlFTxb5V23k/kX9Q1O5jmNrb2zrOVBRGwZj77M/IPdiKrQ+HlupkvNdl/tCVTvSCQbooiT0x0YjtxiuS1vVXkYeGbnRLyC71CZZdI1G3ujCsp5w7ysNyyL3Vgc54FdL4Q1LXFn/4R/wATWrHUoLfK6hChNteKMZIOBtcd0OPbpW8aUowcnLU58RVSXLRjyr8X6v8ARHUhsHGDj7owMYHtTC2VOCeh707hhzjPBzjFHHzK/XPqM/4UpXUdzzVuRr+81fTYxuYfaQ7Ac8AHJ/UU7xK5k8XaahQMILaSVjjkHO0fzqfRPKvPEBRf3hsofnAAO1pOR1/3TWdcTQ3XjjUyrOTawRQkFcBdwDH+Vedd1MWvJM+xt9XyJ33k/wA3/wAAuk8ZPAI45ps00dvC80rYRSBgH5mJ6KB6n0pzlERpHYIiZLE4G0etWdAsDeSR6le2xVI/+POKRQW/66Edj6emM966sTiPY+p4eU5ZPH1eVfCt2WtItPsNpLqOpSBLl0DSnqsCD+Ef1PfiudsZptX1ObXZo2iiZPKsIyc/ud3+s9i3Uexqzr94mt30mlWkrDT7WQfbZUP+tftECOoH8XocetTRqoARUwOgAXgDtiscFQnze1mtWevn+Y04xWCw/wAMd/8AIr3On6dPfR3k1hZzXMR/dzPEpdPYEjIrP0fw3Z6fqkmqyXV9f3sgZVlvJ/MMKn+GPAAUfzwK2CvzHnnHTgcipD35/iB+9/h/OvQjKWp8tzO1rjR9ck4wOayru6jjdryFi8yk2mmoCcSXDcNIB32AnP8Au1dnbzftEYkEMFupN1csfliHdR6uemOnPriqWlQrdyDVms/sqeUI7CBk5gg9fZm6nvziuVt1m4JaLf8AyPawtP6hR+tVPiekV/7d8jz/AFLUtIOrRaHqHiKW20dIj5tzA8bJLd7jvS4ZlO3jbgEYPrRrGi6LbeKNLh8Jag+lvq4MdzLpd2H6DhmhOVK4J5BGM8da7LxB4L8P668k93ZCG8ddhu7ciOUj0bs49mBHrTfBXhOz8NWzokNhLdM7AXcVjHbyNHxhW2cE+p4HtXbGaUNEec6y3u7/AJmzoOlWmjaVbaXYxBLe3URoMkluPvE9yepPU1cYDGc9jk46c1DJMkEYkkmRFOCCzHn6f5zVHUdQkVFjt4WSWRsRo0f75hn7yxE8L/tOVHfmuWdS0dVqwoYWrXbkture33mhfXlvY2n2i8nSGIdGY/e9gO9cb4i8SzPpct+91JoHh/eIn1NkLTyZ6CJcfLn+8elQ6tIZJtOeOax1C41C5e2gM84e2hZQNwcr99uR8oAH1rD8ZX0tvqbWl/qEF9d3MZjvtHtncRSIvKvAWAEU45OzPzAH0rZU22uZG8adODtF3ff/ACX6s9y+DXiHQdP02K00y5t7nT5T892snmSF/WRzyTn16V7BG6uoZGDKRkEHr718XfDPw2usWF1rQ1bV7PUvOCQ6hbqIVnjx8pePG2STGA+7ncTX1V8NJriTwpbx3TtI8P7vzGXBfHfHau2jNxn7PodeFqvmdNu9jp2IX7zKB6k4rmfHup2C6HNbfaonmfG1VYZrl/iNJPHr8i+fL5ZQNs8w4HWuYJ5wSOpB5/rRVxEoycLGGJxj96ml5BJyMbs4IrkfGFrfafqkfivTprczR232VoriB3BUsSGQoCytyc8c4FdU+WXC8jAHGT09v6U5Cy88jkEnGCPx/r+lcMWlJs86MrHkbeKLOfVX1bxK+pX7aM4dLOHTmtre2kb7rN5mC7HB29O9ejaTrH7vTvE7Wl5aQ3CCK6tp48SojkYJHqG2j2BNcadLuD4xu7+bw5feJtajOyO8vI0tbG3QfdWPcTvIyfmwx57Vb0661aDxw0GvalpDx6va+W1naXjOYZEHBw+CTtznaBz61VWlCrBxPQoV3Qqxq091/Vj0fxtpM2p6bHLZSFb2yf7RaFD/AKwgcofUMOPxrOsrpL7T47tBtDoCRxlWBIK/gc1peDr2V7V9Nuiy3VgQofd/rIyPkYfgQD7isi/t4ND8UNDEoistXBdAGyqXA+8BnpuG3j1zXiYGp7Nyoz8z6XPcNHFYeOLpdPy/4AurDGlzqZAN2FPORgsOMVe+IkPlaDEq4/dXcOevA3AVWvgWiiQMQJZ0j7Y5ycH24q/8RBv8N3P3gRNEwGf+mq+tPEyX1imr9URktP8A4T6z73/IpahJJDC7WzKJnkEcJPXezYBH0zmtDV2j8N+EpY7GM+ZFFshUcl5W/nznmq+jwpe6wZniVlsEAjJGf3rjk8/7JFVfEdw2oeLIrPzHMGnRieYcEPK3CZPfbtPHvU1f39aML6IrAJZfl0sQ/il/S/zIdFsItL0a2sInYiNPmdnyXbuxPv61bJUZ59Oxp7EKeDxuPcUwNk7fQYHXFerOzlufGNt6sT0XcMd+ppvrnuPQCnOR1JGAQen+fzpExnke3QUmldakJ6Ck/MP6mnWSmTXtPUsCql5CuCT90gH86Z/Dg4Jx68U7w8s0viy7nOPIgs44owCTl2YMT69DXHjZWpy1PbyCnz4yHlqZfxIupBrtrbWm2e6h0+edYPJMpYsMLlf4gSpGO9eMS6Nq9tro1SbTJFtAhMmmSaVdmzB/vhFyFP5j2r2XxDZy6h4z1Yw6jLaSpYxW6TQKGkiO5icbgRzuHFYo8M+K1BEfxEvwpznfpcDHHoDkfnXTgZKnTir9DbNq6eMqa+XU1/BdxDeeGrG5hOmrFIp2ixBSED2BAIPrxnNW55o7PwV4l1t4SZbmOQZJ5IVdij6ZFQaNY2Phrw/9mikbyYFLtLIw3ySN/GfcsR09elX/ABRFHD4L0/TpAoW6uYAy+u5wzfzOa5cRJSqxgurOjJIxhGtiOyaPPPHeuJo1vptheeFbHV7b7Ir+deMESJ2H3QzjH65ql8M9OtGsNOt77wLIJUOW1O0u0lgLdcko/A+oxVr4grrV3rjro8vjNEhAje2trDdZSgejfKce+TUfwt8Oyafrk97deBrzQp8E/azqG+OY/wC1CCMH6qa9WLSpv+v1PEdlT/r/AIH6np24Z98DvTj7HvgnNIg6cgYPcgU5sZ+U4+X161yx2ORoao9cnr1yace474Hb/Gq811HHP5MMct1ck8QQDe/1PYD3OBVbVH+zSeXqFwTKT8unaYfNnfPd36IPXt71hKsoq277Hfh8trVlzv3Y93oi1LcwxTLCxZ5mI2xRjc5/4COay59TvJXmt7WFvPRiBFEVd1/33+5H+ZPtVDUdY0vT5Gtb/U7DRzLH8unW10qz3LfwrLMxyc8DAwOetZw1q61HwxDrHgqFYhp1w39oaO8YSSRR96MY5WTHKkdcirjTqziubRf11/yNn9Ww/wDDXO+72+S/zLQudF8+WC41i0uL+2RnNha3G6VyOqlj8zH2G2sC38XQaloRjt/EXhnRTeRiS3FrcHz4ZgQRHKGGCT91j71k6Utrpmk2TaX4+0y2snElzp/2jQ1knRj1Qyhhl88H+Kug0vQ/EPiLw8t3d2fh7STqVvtu7eTSQ0wPeUNxywycNgqT3xXT7OFNL5f1sZ1ajqO9SV/67HH6rdz694v0q4trSOw8Q3sf2KebzTG1jdxfMJAR99HQAhejBsd667SPDfiaTxPdf8JBpmm3On3SbNSCn9zcyAfLcxL1STsw4+6Oa7TSvDekabFA8NlC9xDBFB9plQb2CKFUn34HPWtYZaPaSO/O6pqVndKKMJVlayMHwV4V0zwjZXVhpE9z9inuPOEE0u8RMeoU44H+FbiMvOfftThnHLehPPWjYpO5QCfoT1rGbbabMHJt3uJIeOnocYozwRu79mppBA+7zjA+UU7IweDk89RQ93oTcTkKMZx/vUo2jnnOfQ0h5I9zjr1rl9X8aWFrqL6Tpen6jrepoQr21hbs4iP+25wific1Si5T0Q0m9EdQSDjAOO/SjIwfmPTJ+YGuf0OTxZdaj9o1i20vTbDZ8tpE5muCfVn4UY9BmuhPOFJHfOGFRFWCSsxP4h1wMdTTlGBu6DntTG+vAx3px6ev4Gpjs3YNBFGM7eO/alZuW4GQfUcUmDjv35wBRzk5549uKFblDqOXnrjGeOTTeDTgw3H5gOem72qN23dQQcY4Gf51DXurQdxrd+314oGMgZzgkdetLISB07ZPSmKxGPTJ79KmW6M07Hr3gGZJPDkOCCU4IB6VuS3MEcqRPKqySHCqTya8W0/VtQsE/wBDunhyMEKf6Va03V7sanHdTytI6sDubJNerRx6hGMLHq08dFRSsexmmmoLC6jvLRLiM5Vh27GrFevGSlFNHoouZpD0oPSkrQBKCOaOx5pe9ADCKQinEUYpAQvGGGGAI96x/EzPZ6XLLZ2azTkYQBM4963CKaRmk9rGdSHMmjwW9sb8SPJLZzqd2SdhH41Qw2e+DketfQrxqQcqD9RXnPxQWyikhhgt4VlwWkZV5x6HFefVwsKacrnhYrL3Shz81zgEXBLYyMdcCrenWFzqF4traIrSNwAzBQKg25OSpPHXHH51seEbe6n163+yoxZXDOyj7o964462Vjz6UOaaizdsfhzeMoa5vo4vVUGaXUPh3dxxlrO8SZuyuCua9LReKUivV+rUrW5T6D+zaFrWPA77TrqwnMN1byRSAdGXr9KqccYOTjrnive9S0yx1GIxXttHMvbcOR9D2rz/AMbeEbLS7D7dZPKAG2tGzAjB9O9cVbBuKvF6I83EZfOleUdUcJnaDnjHXkAfjXntx4zv9Y8Wf2V4Xu9OighVtk15FIU1GUdYoWGBhe7DODnA4rvb+zhvbCeyuFZ4J4ikihtu4HqMjn9a5TxzaXun+FrfT/DViY7JGWO5NkuZ7e3/AIjCnduvfI6jJrmhY5qPLez3/At+HryLWba8e2hggu43EOpWTr9os3lGcqTjDH/aXB557Vc063ELpbadc/2Zdv8Ad0y+cywOfSGX72PbnH92uT1fWI7Pw/beFfh7YySXkkHmHyo9jWkJ6u2/H71ucBuTg+lQX+rxeDvD1tc6heapqtheBI4NJ1KJXvVkyAT5mc4HfORnGGFKphnJ80HZv8fVf16nrYbGShFU6seeHSL3Xo+n5Hfy6m1iyxa1aSaTMeN0pDQEnsso+X8Dg9sVfUcd8FRjDHkf1qjZ6hdWqw2bTw3tvdRqy6bfzL54UjJCsclgOchgfrinWtlpl1ME0HULjQr3cf8AiWzrmJz3AQnH/fthXPKvUpySqr5rb/gHR/ZeFxq5sHUtL+WW/wAn1LN9p+n3yLHfWFtdxq+4JPAsiqfo3GaxJ/DcWnafrFx4etLV9W1MYZ73DRYzgDAGNijooHYVqXUmqaYwj1bSZAmP+PuzBmi49U++v/fJHvVuyuLW8h8y1uI503feRg2Py5H44NdVKpz3cZXR5VfC4jCPlqwa/L/IyvBegWPhnQItKtNo6y3EihVEsrcs2B0GScdgMCt9W5IDcE44Oc/5/WowOoXvnvThjbxz3wSTzVXbk2c7berKa6fFDMLixmuNPlxgm1bap+sZyh+u3PvVxdZ1fTwDcqmpQL98oBHOg9QpO1/oMZ7V1Hhjwddal/pF9vtrfgr8vzOPbP8AWsjxLp/9m6tLaqTtQ5Qk446/5NZVMEp03Ka/RnrYfH43CRUoyfL2e33C39vpvijQngZvNtpyGRx96Nl6MB1DKe3qK8i8X6PrfivV7SxuYdPuRpQZLqO6YiKJ+P3hC/NMpAGEG1cqck8V38Un9i3smpQrI9pMc3kEfOOP9aqnjIHUdwOOak8e6eJLQa9bwPdQND5V8kbYM9u38QI6le3Tqa4cLKWEqum/hex9JiZQzfCKvSX7yHT8/wDNHknhzVLU+NptWXVdY8QXVpF9ns7W2QfviSNz+WmI4YhjCl+oOcmvU715JtGkaeDyZTCXaLerGNgucZHBwR24pmgaLo+i6clroVja2doVDILePCyf7Wf4s+p61feLcjIejAr6dRjpXq1XzRtY+NlVTqKUVsX9dj/tHwRMFALm0EseCCdyqMEe+azrSZbu2huFwyyKDkDNbPhRvtHhm287c+FZGyc8BiOn0/KuX8MRzwWU+mTxFXsLh7fDZO5V5Vvpya8nL5W5oeZ9XxPSU6VKuvT79TWG2MeYyAquSwx1A5P8v8KseFLjyvDUurXMaweY01yyEjhELYPPP3QKo6jvisZ5VzkJgEjJG75e/XrWtfW+3wvDpke5muUhteDnlyEY/qavHvnnCnbVmfC9PkjVr9lY6r4Y+EtL/wCEJsbi/tWnurotcyu7EElmOOM9MAVoat4F0+WInT5HtpQDgOxZT/WussbdbSzgtYx8sUaoPwAFOlZY0eRmwqjLH0FfTRpxUUmtjkqUKdS7ktWeNazoWo6W3+mWxSPorjlW/H/PvWayhsqwVgflO4A9umP8+1b3jnxB/alyxOILOAHG/jgHljWFY2EmqRrcXG+DTvvbJPke4GOrH+FPb+Iexrx8VXpUpN2PPwmWTxlbko/CupBarc6j8mnbRCrFZLzGY09kH8Z+nA9almm0/RLl4dNtm1TWl2+Y8vJiB6F5OiD/AGR19Ki1DVpdTB0/w+wtbKNvLe+jAGfVYAB/4909Aa4XxvrEel2svhnTYb/T70OkiqqsrX0f/LQQSn78nc87iM4rkpUJ4mblV0Xb/M9qpisNlsfY4NKVTrLt/X3HSHULO68Urpusap9p1sIZoLZkKIq/3olbhiOhOWPXp0rjvEcV/pevQ3nia/v4bZQ0dn4g091idVYn9xcqQVUZJAk4A9sZrO8XS6K/hZ7vw+mn3emQSCZ/P1KUahFMTt8uHcS8MoJ6E8ngg5rqvCmkeINQtrO68TarLcWiQ5gsXgEckmRwbrBKyMBjjgcZIJJr06cIUoe6rI8CrVnOTqVJXb77/wBfgYtn4TfV9ViSfT9ci0eRGa/Gq6p55uHOPLaLa7bGHzfOu3r3r0mCHybeO2V5JBEoTLEuePX1NLEqqqqoVRgYCnaBj6Dinsf9nng9D/n8KynJSgck5uT1Aq2zcuOh7dRTVUu5U8Ackg8j3x0qWKGWWRI4o2ZmJACoMk/z/Gp/EWg31s9npl0yob8FpUjf51hH3gemM9Ovas69o0nO2xvgsJPFVo04rdk/hSAx6V9slj2y3UjzsNmTj0P0x+tZ9voNxY6HN4muREttqE7XDSjJIUn5M+pwQBitjXpJ7fQrk2VnJdzpHtjgiQbnyQMDJAHGe/FFvHe3kVl/azRlLOJEtbJT+6t9q43E/wAb/wC0fwAFePhsRSpRnUnrJ7H6HmGWPFU4YaOkV/wxmabpst263moRLHAsim3tmOSTnh5Bjr6L9O9bJs9S165bR9JlWByubu8YZ+zRnpjHVzzgdsc091vLy/h0zS4/MvJzu3cFIEzzI+e3XjuRivRdA0ex0DS/stqABkyTzOfmkc9WYnr/AIAV3ZfgXiqn1it8PTz/AOAZYqrSwFFYbDqz/L/gnkureHZfDQi08oot1GIWDZ3qO59/X9aoouMcE5PYHOa6nx5rdvqt8kdmS8EIK7gfvHueO3FcpcXMMCp5pO9xmNFjLu/sqjk/y9xXfV5Izdnofn9SnzVXGnqO+8cL1OQAO/t/9aktvO1BmW3m8qzTIubwNkLjqqHoW9TnA9+zxYSPave6xOunWEal5IQw3sPR2HQf7K/QntWfdTHWrddyHS9AiXC2jARG4A7yf3U9ADzk5rznWdfmjSenVnu0Mup4CKr4zfpHq/UZNJDrBtrXTkMHh+2YFVC7ResAcdRygPOerEA1ojBAbHVTz688/wCetVkvlnljg060uL0sQqm3j/dIMd34QfQE/SodSmmhje3ub6KG7yGFtpqfarkjPQs2EQn1YcDvW0J0qUOSL/VnNXw+Mx9T29Vcse70SRbnuIbdFaaQJuOEGRuf2VQCWPsAfeq15ePbzJHdSDTt4JjjkXzLqb/rnAOg92/Ks+6u0sVEs91baKWheQs0qzX8yKMsA7dOOoQH6iuQ1zXNTbwRJrWk6VNpMGoKrpqq3IuLmNCfvTAjcFPTKs23IqlTrVIrWy/H+vvJhHCYd+6vaS89I/5s6t7pYb+OF500y5vAfsommWS+u9o+6rn5IgcdEBPrXnPifxFZ65oq6XYz3GgXAvfL1Oxu13Sy4fCu8mcyx7vvAHG3NVrYf2texahH4Z1STSrEeRrlimotdXTykZS4jVmyQuMiRSGI5AwTXQaT4BOqSX8Or3C674Z1SASwyXUTRX9tKBtB5AOcAAscZ7gnOeuFGFKJFXETm06j0Wy6L0S0Gx6tYahpF14f8YRQWl7E6pa6JpcBWdSB8k0DLy2c5BAAGOvWuhTwrcanbWKeJNYuNUsLZ1uIbS6t445BIOhldD8zDPbHvXSaTpFrpdnbQR5le1hECXE21pinoXxkir4H+0TyRnJpVJu+h57qfy6Cbt2e/I7+v+fxr03wBrGny6dDpkSmKeJT8hBw3PJBrzU4298Y65NT2F9d2LMbSaSAtgMyLg49M9fwH1pwqShUTRWFr+xlzGp44WeLxHdieQt/EpZgPl7fSsX+JsE53c89P8/rT7iaWaTzLieSVznLO+SffP8AWo1I67uOudx/z/jScuacmjKo+Ztg3JHIPX3H+f5UYCx7sY4yCQB39T/OjbyTnPIHQ0uwlRkY49MY98/1rO7uybHM+PNBvPEFrDBbasbGKN286NpXSOUY6N5bK3/j2K898Fal4jfT5IvB+m+HkmgneCeePSmitFVGwXN0ZMy5AJ+Xc3r3r2DUbGDULC4sLkboJ0KuvHTuMYP5V414ps9NuL4+GdG0TxLrC2uIp754ZLlUA4MUKSlIFPbdjAGcA9a2ou8bM7KLuuVnrNlqMdtPYa9BNDeR/LbXj2zBo9pOCwPcK5JPsOea6jxVpo1nRJraLb5/ElrJgHbKOVYf4Vw3gbTTb+H/AOxW8OR6HpqRGOGD7WJ5MN94ttG0Nkk8E8+ldr4TvXvNH8qdXW6s2NvLuXkleVI9RtIrwsxi6bVWJ9Xw7iI1ISwstUtvRnP298l9p+k3J2q8l5GNmQSGCtkcf/rrU+Jc62/hC7uXZNsbxN0znEi4GD71WsdGaHx3K32PFjGxvopeQguH4I9N2O+K6a+tbS9gNteW8VzEzDMcgDKSDkcEdiAa58RiYutCaW1merl2XOjhp0ZPdv7tjP8ADcI03QRPcyMXlzdXBd8tgjIx9FwMe1ct4YF1Naz6vqCBbvUZnnYAdF+6qn8Fz+NdP4yuUtPCt5hxmVBbooYdX+UAfnWXDF5MEMIXpGBjA9K6cBrFza1Z4nE1RQjToR2Wv6IlcnPUdepI/p/+qmBeee3f5qUY9cZ56r/n+lKOp5yeuOSBxXpya5tj4/oNKll6/jk8f59aaq7Q5ZSuD6U7JYevPqTSAfJ025HTaKUrcwlsKoZig+U5JHXHNXvByq66hcBmfzroIvJz8qhT+oqjnaWbcCF3NyQOgz/n0rZ8IoI9Fti55ldpjhuzMSOfoetebmUla1t2fVcLUr1pz7L82czYkza/rk4C/wDH8EyMt0Rep/pV9UGcbBjB/hrM0ElkvZwEImvJH+XOCPu/0/GtQht33MZP93r+ddtOySVuiPEx8ufEVJeb/MrzQC7vbGzYKyzTqWzzkKC2cfVRzVnxdMs/iDRtPxnb5l02D90YKj9RU/h2OafW57ho40htIxDE2eWduWP4cj8ayll+2eLtXvMjyrcR2kLE+mGbrx1JrgpSVTFX/lPoZReEyjzn+v8AwC5y3yjBHI53H9P8mlYfJlVPHPQ5H+fypQ2MuzKFXliScAepPb9KitVvdSbbp8KxQDj7ZPH8h/3Fzl/qcL9a6pVYU4uUtD5/DYKti58tNX/JCTXEduU8zcWckRIi7nkOP4VHJ+vT6daivN1tAs+uXLaXDIdsVvAxkuJ89uASD7KCf9odgXttZXk1t4eSK71DaVu9TuZCUi9RnoSOuxcKMc+lY+j31lqN3ejTb2bUtQjjMbarMm+LzDkbFf7vB6qnHqc5rOKqV432j+P/AAD1nTwuXb/vKn4IdrHiKPRtN/fSw+GdLdtkSL895dk9sYOGPoNze4rU0q1s7WyX7LavbI5Dusit5pYjrIW5LfXJrx618QWuoRmx8c6LbeI7siS2u57C0Zruw2n70sQzsXBBDoRnnI4rv/Ad3q3lf2feXA1rTljEmn63Gc+fF2SQE58wZHOOeeldf1eNGn7v/DnnY3EVsQ+aq7/l8kct4w8PXnh83ljp9z9k8M+IJT9vuBZC4ms5nPXkg+WzHqclc9gONfSPDHiZNUkvjqFvo14kEdub6wKzQ38SjCM8UnKSAfxAkHiu+U8cqQM88Af/AF6Q9PvZHrkcfjTnVfIjl9tJqxmeFNDs/DmkjTbFpXVpXmleR/nllbG5yAAMnHQYrUUZz8pPfPJJP9acGG319Of6Ug28nPygkliOAMep/nWc3exndttjm4A+Uk8AdB/k0xOhxgcnoarxTy3SM+n2/m2ypmS7lIjtl55+Y8t/wEEe9ZrXUd5I0NvP/a7P91y5t7FcdQMHfNj0zj3FYuoubljqz0KeXVOT2lV8kfPf5Lc0m1K1cvFbu95Ohw0NqDK4PvtBwfqRWdLrU73pt7eBFKgeYMG5mVvQxxZCn/edc+lc1o2rX3iLTiLK0v7vTp5JILW7QxQWcbr3a2RgxTtltx9qxP7Z8QazpCWui+GJrHXfDlzuvDHIsNqXUHeqICWk8xdxX5RyQc1uqE5Ss3Yq2Gp6QjzPvJ2/BfqzuJI/E11PiGf7JB/emEasx9olDYH1f8KVdA1yR903jTVAnXy4YYFH/jyMTV/w7q9r4h0K31ez3LHOPmjZRvicHDIw9QQR+FaQVgdxY4OcDcKI+62jjqV5t7JeiRWsLaS1hEMl9cXj7smWdl3H/vlQP0q1g424IGc4wcZxTTycBuR1+anHA7cZx0PpS1cjnGZK9RgYGSSBxUgb5vlOTknqP/1Uir1+nYAY/wA/pSt68evBBqYN8oPcQHJX9Oc/y/8A10rL8p45wD68fypAxDjkHHHDf4U4gcHH4DPWlG/KwG/dXAOMn2FINzMefXuOKceELbe2TxjNNZtqtk8enpQ/hQLcQNyckY4zk0jAbsc8nrjP86mX7qkPkH3P9BUbj6fln+dTK9kgsRONoOOBjPYU0fXv7VI/Xg49+BTV5xhume9TJ6kWHdV6Z59c0RLyCB29Ov8An86GBwOvbuaci9Mjv6Gnf3ho7zwBqjrL9jkIKSdORwfau6zXmPgK3eXVEkXIVBuJHGPbjpXpi/nXt5dNuk7nuYVt0lcvmkOenGKWkNemdIY60ppKXmgBDR+FITS/nQA0ikxTqWkBHj2rO1LRdM1AlryzjlY/xEc/nWn3pO9DRMoKStJHNHwT4fLlhZkewkbH861tL0qx02Ly7K2SFe+Op/GtDFIalQinojOFCnB3jFIYBRThSGmajDXnHxR1uGYppsEqsI/mlII6+nvWr8R9S1exiSK0/d2sq4aVM5B9D6V5bI5Y/NySO561wYutJe4luePmGMSvSSEX7pHr3yB+lRHOQN2Dz61If59eaaAwOM9Aea8/ojxUzG1nwzpt/qUerBJbXUosBLy1Yxylf7rHoy+zA1xfjnwlq0uof2ylxb3VwbgyT3MyZS0tUBKxRxLyxyFPHUqM16gMkDA9OgpMZ+XGefQYrVVJKWhvTqygeDaLo8viDxx9smurwX85BlvLmUJJbW2OFGMBZpB0UfcRx3Ga7LS9c1W/spZdTXT5LCzvDa6lpksWHsoRjErSE5Py4YnHOcdq7HxF4ftNYsPJBNpcLMtxHcQhQ6SoRhuRg9AOeCOK5m6+H93qOsSTapqS6hBfujaq7L5TTon3IVRMALndnuc/St3UjJ2kdKrRmrt2t/Wh0/h3VpZdDttU0nULi2spgBBBqS7kI/h6neuewDfhV67Gj3Mq32taNNp98qnOoWLlh75KAPj2IYVxPhXw1qGqeK5pjJqlx4a0aXbptncqz/vh1kyRuKAcLknqa9DVW6Y+bnggVxTwlNyco6Puj0aec4rDr2blzx7PVehNoVtPCy3+nXlj4ksTy0V0wDD6SR4w3+8p98V2eleIvD9m4e68JX9jKpxvjjW5QH2Ktu/8drmvB3h+w1fxGi3NiGVVLO6HYw467lwa6jXvCk2j2dxqFlrE80CfN9mvEEuB6Bxh/wAya1oQxdOLlBqS81ZnrYatl2Ih7SVLk9DcsfHXhK+jf7NrtmsqA/u7km3fI7YkCmvNNW1A6hfS3Uk0ckjtnKuvT6iq9zrsq+WL7w7cXKFvma1kWQL77W2n9TVeR/BMjjzrC1gf/ptYlCDnqTjH61z1swqTh+8ptehdbLsJjLKjiF8/6RLskx0PcdMUaHdf2XeLpN0SbG6P+htIOI37xE+h7de9LFpPgqRt0J03BbJ2XCqPfvU6aP4PWaNvs+kExkMm6ZOCOh68VwV8XRq03GUWdWXZJXwddVIVU11XdGM9r/wjF4lpNJ/xKLl8WkjJ/wAezn/lk57L/dJ9Md60mUxvjlWGRxjgjt/9aukljgvLNo51Se3mj2kE7lYd/b/CuQu4JfDs8dvI01zpUmVguW5NsT0SQ/3Owb6A9zW2ExcZpU5vX8zkzzInByxGHWnVfqi94O22t9qWlp5hRyLuMO27arfKQB6ZUnHvSS2LQ+I9SkjVQk0Mdww5Gcbg59+q10niHRRoWnaFrCxGTL+RdsgBwsuNjH/ZBJNU55PsfiLRryWOKSzeY2d6H7xyc7vwKj86tUlQxsVLaf6r/M7405YzKHTl8UV+X/AObvQJZ9PsUb5ry6EeAp5Cguf/AEGuttWjuPGfh3Tf+etzJNtGMARoWH6ir3jJLc+Nbe0hjjjj02z+6oxtdyCOntmk8HQLdfEiO6K5Nnp7FSRyCzsufyNWoKWZxjf4f+HHgcP9UyyXeX/DHppPJPFZviS+sNN0e4utTm8q227CQMsxPRVA5LH0FReKNfsdBsfOuiZJ3yLe1jI82dvRR/U8CvPJ3vNV1M6rrUiPcKMW8Ck+Var3C56t0y3tXrY3HwwytvLsc+EwMsS/7pl2ulfabk3l6jxwK+63tJCPlweHkxwW79SB74zWTq9/L4klezt5MaOrMs8nRrpxwUXH8HYn+LkD1p+uag+uXcthaPjSYmxcTqSTctnlFP8AdzwT3+lSxxpGixxxrGi/KqJgADHQV4uGw0pzdaru9jkzXNKeFp/U8Holu1+X+bPOdT17T/Eya1pGo37aPo0BFibYbo795j91go5CegAOcHJrHn8J3EMMXhHxJfa4+nzybbK/tpzPA+OV3xOGMMg/vqAp9uK77xT4VsNckivAzWWrW3NpqMGBNCw6c/xL/snipfDegSafLLqWq3zaprM4CzXjJtwnZEToie3U160ZKKdj5pVko6fcQeF/ClvplrEuoyJrWoQHbHqF1aRi4C9gzDljjjJroWOCfvEbc5+n+evalVRkKQAMkYwMfr/n1pDjIwf4TgHHasbycdTnlLmd2OiJD/M3BOcbscGkbadoABwMdDx7f/Wo6SHk9Rxmjb0Gcn7tS+blDqavhbUINL1mG9uv9QmWdsfdGOW98VNDc3Gr6pe6/cM5+2nZbRlR+6gX7qj3J3H8a568ga7Nvp6MyfanCyFcBti/Mw+hAIP1rrVQBRFGAqrhQuO2P8K8vNMTNR9itup93wphWqbrS76DuzfIuc/3SeBVTU7ySxsHuILSe6lX7scPLEnjJBxwM5PqOlXAnP3e565H+f51FYC81Gc2+j2r3skZ2yyBwsMJ9Gcjr7AH8K82jSq1aiUY8x9VWqQp025uxc8KeKvA/h61dbnVLoalc4ku5ptPucs2OgOwgKOgAPb1qj4w8ax64fs2hx6jd2W37yWckQkb6yBeK1x4Z8SMBuj0wHGDumZv/ZRUGo+HPFkNmZbaPSJJF6oDJ09uRX08p5hycqpJfNf5nyuIoYConz1ZW9NfyOPg07WL2Qeey6Zb/wASqwlmb07bUH4NmtnStOstPWRrdcyygebK8hZ5CP7zHn8OKxru48RK5je5tLNx2jtfmX/vsn+VVoodS2EXeu6lc57eYIh+Hlha8qeGxVaT9o7eRnRzbKsDG1CDfy1+9ia5obNenVPEniVUghffbRCCOOOH3AbJdv8Aa5PpVdptFnlhuLPSZ9adclLq+LKi+hAkyR9Qn40+20yzhdplt0aYg/vZMM+fqcmrrNye/cfNW9PCtQtOTa8tEefiuIOafNQppPu9WVJl1S+VV1LUtvVXt7HMMWMfdyMufzx7VHcabH/Yc9hpbf2YZISsc1ugDRsRgPz1IPfrV4dfU5Izn/Chh8uMcYHauumo04NRVjwsRiq2InzVZNnjAsfG+p6HdaDfXNtq2raRIHZbgql1HJnMc0UmNskbcAq4GSCM1q+ArPxkPCH9m2dnZWtpKr27WWqrIsli/wDFsK5EsXPy7sYOeTXqVh4fTU9dh1C20xZtRjj8pJ1UBljPVSfTrwfWt678I67bxM7WqsgBLbJASK6eaVSHuxK55zXux09DgPCfhLSPD9tp5hHn31lZJafbGJDvGMcHHGOBj0r2jwRoFhceHPNv7SKdp3LAsOQv1rkvDmg3eszhYsCFSvmSFvuj6V63Z26W1tFbxg7I1Cj3963w0XKXOzfBUXOTnUWhz1z4H0WQ5RZ4s9QknB/Os7XfBul2Oi3N1biYzRpuUvLwPw6V3I5NRzRrNE8bjKuCGHtXS6NOW8Ud08JSaajHU8LbDLnILZxncTximLHwDsyTgfd9D061veKdFuNIvHUqxt2c+W/OCCOmawscD5ccED5a8ycFCpys8GcZRumtRrMFzkn1BJFKrfN97pkE5q7oGk3OsagLS3yBgMznog9TXQ+NPDVvpFna3Nm7AZ2S7m5Y46/pTp0uZOSKVKcoOaWiOSYZweDkAY5PTtTwpVMkYwd2cdvXP9aaSuec9MdTQfunj0PTrWKtdkCrwcHjHHp+GKH+ZT8zdB/ET0pVYBgdx4J46UEnaOcDH94/5/KlFJRKuMUcn/eHYnORUmiv9n8QmFh8l5D3GfnQknvnoRTVb5skA5I65P8A+uqOtKI7eO9RCZrKVbiNl4PynkZ9/wClc2JoqpRcT0cqxX1bFwm9tn8ztyGIHzEdT1PSk5wcg4A57/5/nWfqOu6Pp1nFeajqlpZwyDdG8swQtn+6OpPsKzIvHXhN5ViGtJl8BDJDKqnJ4+YoB+tfOulKVmkfqPPFaNlbx/JNJeaDpkMXmLPdmWYnkIsahx+oqeGHzrxY+iyEDcVx3o1uCS58X2jRuPLi09pI03feJLbiD3wvP0qXSI3l1O0RVyzOuAFx39697CU2qEPM/PuIJOeOaa7HoUfgXSfICtNdtL1LhwD+WMVi614GurctLpsv2hAvKOcP+HavRgOPekdkjUvIyogGSxOAK+kdCnJaoyng6Ulax4ZcxyRytE6lXVhlXBz/AJ96Yg5Hy8D/AGAOtdt4+1nTbsGztYYppRjdPt6ewNcXtUfdHf0615VWCjU5Yu549WmoSaTuUtWOdOmj+Y+aBF6cFgD+hNdFrUi6L4TuWgwi2NmUiBPQqmF/UAViGFp9Q023yQJLrLEkYwFJ59s4q98RZP8AinhbsGb7TdwxgZHI3qSfavFxV6mJjDzR9jkK9hgJ1n5/gjF8PW5s9Dsrdx84i3NweC5Lf+zdK0ZJIbeN5rgiKGNCzuy/d/ycUCMK4TGduFHU1FLb/bLi0scArNJmXC8eWvXP4la76lRxjKTPl8JQeJxEYd2aWnTLpHhWTUbl1iPlvdOWbA3sM4/M4rn9Dl+zafaxsjzXtyDceTERvbeS+eeFGD1PFdR4p0dde0iTTHuPJWSRWZgA2drBsYPHUA1GI9M8NWEl3NII0I/eztzJI3QDjknsFHtXkYbEOnB8qvKTPu8flyxUoRm7U4r7/wDhiKx0cOBc61IjGP8AeLbDHkxY6FifvsPU8elc54p8WWFzaqJNUXRtCk+RrqVxFJd89Is8hPVsZq1cNeeIXWTUojBp2cxWDD5pD2eUj9F6fnXPeLLXUNO8R2nia00v+1reO3a1ubNFHmIhIPmRhuCRt5XjrXdhcK3+8ravseFjc0pwX1bB6R7rr6f5nKa74pvom1LSHvBpFusDf2FZWdkt2urRFcfew24NnBUBSASc8Zqh4M1qTTZLE2uoarq2jwxhG0izH+k6bdN1jkjYB2iLHAycL64FXbzSLvxX4lhjs9S1S701iZpvttsbZdMccxtbHAKyDgHGQRnPWvUbWzjhCPI3nXSxLG906qJJMd2IHfrx1zXqzmoQSt/VjwpTjFWMHwppN3Drmq+Ir61h0+fVNgezhlLgqudryHGDJyc7eOma6UbQQqqoGem3/GnDdz+OQTmkYfP8wB59M5rllJuP3HK3zMX+EYHYdhScYzuH3h3H86UFRHvYhFAyzHAAA9T2qK2hlvoJLg3Dabpy8m6kwruO5TP3F/2uvpjrWNerGmk5HXgsFVxc+WmvV9EOef8AfLZ28Ml1dbf9RGwyo/2z0QfXr2zVS/Nta3Bh1MLqmpDMv9nW7FYIQOjSsfT1b8F9BbyW8tnsvDsP9l6fyHuimJ7k+seegP8Afbn6V5kviHU3t73ToUtdLvzcm1bw8bNpp543O0ytN1bKktvGB+YqadKpXtz6LTTr8/69bHrKeHwKcaFpz/mey9DZ1vxxZ6jAoe8XULwyYsrSS3lg02ZlbmNJCNrycEKWOC2MACtO5On+PPCsV/pNzJZajZSF7aSQBZbK5Tqjr6dMg8EYrKEGqaJ4en8H634dvfEOmiJo7O6s9hLqfuxyKzDay5wHGegNTeF/AMTaRp9x4iluX1DyPLvreO5Pk3QDExiZRxIVUgZPHHeu1Qpw+HSx5das6rdSpLXvuYNp4f0rxEs98fhxp0t+xaO/3X7QhLj/AJ6JtBV0PUMvPFdh4B8HNoMVte399NcauLb7PcOsjGORMgoCDyxUAKGPJFdVGkcUSwxxiNEXCKvAUDsAOlSREYzjvxwfSlKtJyt0OaVVyViOKGOFSscSRgkk7ECgn/GpCcgL+I5B/wD10zPHOehHQetO3E89fx/pWK3bMmwJGBzjr3pFHy/h0OaViADgng5yGobqAq9unNEbXYMEXjIHPGcACnA/Ng+/cf5/GmKegx6Z4FQ6jf2en27XF/d29pAp+aWeVUUfieKmNuUe70J84PLHP1707ktzg49iaxNL8W+GNTvhZ6fr2n3E7fdiSbBf6ZA3fhmtsjvjJOMZzRy8sdUNp31EA+UcY9sY/GjHB5H6f5FG7EbYB4746f59aOShAAHX04pStyoIp3HfKF+8c+m7/CoyuW9e33c1LnGTuzz61GcZwByT12n07USS0AjfKrnp34FNGdwJPTI69KdLlcDBxgdMCmqDu69z3qGlcyBm4HXnjH0qWCNpHVQC2cdjUfOz7361r+FoUl1a3Vl43qeR7+9WopzLpxcmkei+EtJGm6aNwBlk+Zj/ACFbnShRgdAB2pa+lpU1Tioo+hjFRSSLuKCKCKK3KE7UtHrSUABpaSloAQ0UtJQMTHNIRzThSdqAAUdqKBQITFNIp56U00CKt/aQXts9vcIHjcYIryfxT4RvdKlaa3Q3Fqc4ZRkqPQivYcCmMgYbWGR6GsqtKNRWZy4nCQxC13PnvadvXBwOPxoIAJPpXtOqeFdF1Fi81qqORgtH8prJPw60YkYuLsYz/FXDLBTurM8iWWVk9LM8s2kso2+3A5rpbDwbq11pBvgqxttBSFh8zD+lehaT4S0bTZVmitzLKPuvKdxH0rdCj8K1p4SzvJnTQyvT96/uPBpbG7jlMclvMHzggx81d0rw9rGofLBZygcjdJlVH517YY0LZKKT6kUu3jjpVLCR5rtlxypLeRzvg/w3HodoxkIlupQBK4+7j0FS6h4V0S9l8yWyVX7mM7c/lW7RxmuiMVGPKtj0Pq9PkULaGdpWk2GlxmOyt1iDdT1J/GqfjZlTwvesykjZjitymPGkilJEVlPUEZBptK1ipU1yOMdDwY/Kx+UMM4PHHNNbGFGOMHjjjmvTtd8C6fdO0lhILSUnOw8qfw7VyV14O12CUKtkZV5GUIIrzJYacY2Wp4NTC1actUZOhaba3uuWdtNaRTK0oLLsHI716pL4R8MSRNE2g2AV+uIQKxPAfhe8sb06hqEXlFVxHGSCee5rua6cLScYvmW56uCo2p++tzyvVfh7faDcfbfBiw+QW3XFgxwJl6nHo3ofw71Wt5LXULV9ibo2Z0nhlT5lPIKMPX+devYrlPF/hZry4Or6OyQ6oi4eMj5LtR/A3o3o30rz8xyuNdc9JWkvxPoMtxv1X93LWL/A4O7uL7SfD1/pJSfUdCmtmVYgd01k3OGTu6D+71HaqUVyviLwdHd2rk+fCHU8qQVOeh6Hitq2mW4DIyvDcRNtmgYbZIm9D/Q96fEir93CjccKBivnq+MqS5I1F70X8/mfSUKFNNzpvSRkeFtXfxNBP4mlgnha/k4WZdrKEBXkHt71c0bxBbeH/E+pbUNzqM9kiWtoD99t+dzeijqT6VcOPl2ggDsPSoxbwpM10tvGszIEZ9nzEZ4GfSinj3DEyrJau4VMHGdFUb6aDFgu5rx9R1S4N3qMmEMpXCxr/cRey89O9O0/RpvF8ktnbTvb6UjFLu6jYhpSP+Wcf9T+HenR2l1rmsR6Halo0cb72dTgwxe3+02CB6Yr1HT7K10+zisrOFYbeFQqIowAK9nLcCq0/rVbXt/meVmOLVGH1elp3PPD8Nri3SO3sLq1W3QBETYRsUdAPpWtH8P9P+y7Zrmdrju6nAz9K7U1iPr8a+OE8L+SfNew+2iXd23su3H/AAGvejRpp3sfJrA0V0PM/EGg3mj3vl3ALRtkRyjhWH+e1UIYZLmaOCFWeSQ4A9TXuF3Z215CYbqBJY26qwyKqafoelWEvm2tnGkn97GSPpWEsHG/unHLLnz+69DH8KeE7XTrNJb2COa8bliwyEPoBWtqGh6VewmK4sIGB64XBFaYoNdMKahHlWx6MaEIx5eU8l8ZeHW0W5EkLFrSQ/u/m+ZSOxrn447i4mEUEbTSNjCqCxOa9D+KF9b/AGOLTxIhmZt7DPKgfyq34M0+30jw+dUdcztAZnc/3QMgCuOpQhKfLHbqeU8Ip4hwg9DzvSrW6HiC9Wa38sWMa24bIO52w5wO2AcfUVtR5Vc8Hq3Aqrou+SyN3IuZbuV5247OxI/IEVdQfKVOcEEetfG41qdWTTP0/L8OsPhoU10RS1q5urayxZxPPdzyLBAinBLP/gAea9Q8P6VbaJpNvplqB5cKgM2Pvt3Y+pJ5rz/SIxdeNdFthyI2e6YZ4GzA/wDZq9RxX1GS0VCg5dW/yPDziq5VlDohMZpAOMcU7pQOa9k8dmVrOh6dqy7byBS3aReGH41xVz4D1D+0THBNEbY4PmN1H1HrXpR6VQ1vU4NIsWvLhXdAQMIOazqQjJXkctfDUp+9NbGDZeB9GhQecss7jqxcj68Cua8W+E5NNRrqwLyWgHzAn5o/8R/Kt+bx7YgHy7G4YnpuIArC1fxvqF5A8EFvFbI4ZWIO5sVz1J0eRpHHXeE5bLfyOULHccEYPPU03B67RgZ5xS/MzYzkDnrikZfxJIx1rgakobnl6XOu8KeKbPSLAW7aZ83/AC0ljbBf65rVvfH2nvbyRw2c7bkIyWArzsfdxt4NA5BJ9M9etX7arBJJnTDGVFHlRe0vVLjTrtLq1kKsrc85BH0r2DQdSi1bSor2EYDj5h6Eda8T2nOPfnmup+Huu/2bffY7iQLaTHv/AAN6/Sro1XTkr7M1wOI5J8knoz1JaQcGsm+8RaXY3KwXUpiLDIYjgj1+lakE8NxAs0EiyRnoynIr01OLfLfU9qM4u9mJc28F1D5NxEksZ6qwyK5248EaDLIXEEkeT0RzgfhV/wAQ+ILLRUTz8ySN0jU87fWrmk6la6nZLdWrEo3UEcqfQ1DlBy5XuYyjRqStKzZFpGk2Wk25hsYFiUnk9z9a5X4ni4kS2jWF2gUFyyjPzV3JxXAeIfGl3FqEtvp8dv5MRILSDdvI6/hU1nGFOxni+SNLlbscM6gPjOOQMfX2oK/KMjjHTHXBrr7PxXZ3c4i1jSbRomIBdF5Gaua54Iimh+1aJJwV3CJjwc/3TXnRpRmn7PX8zy/qzkuam7nBjao3j69MUNwx/LOa2rbwvrUt0tubCZM4BZgAoH1rS8eeHo9NFvdWaEQsAkhH971/Gp9jLkbcdjNUanK520RyOGz94YI9+1DoGJ3KCDjIxjIrQ0jR9Q1RzHZQtLg/MxOFX8av614T1PTxAEBupJeqxJkL9aiNKUoXURKnNrmtocDqsN9H4LnvLPToX1zSJPsqXKQLNLHbZGWjVup46VSuNZu/Feq3J0XWNYsdD0yxysq2ywTX13xtG2QAsByCBxmu6Gnato+q3ME0bWr6haF7dmwQHQYJI+rj8q8ztT4a8O2f2bx14Xv7nWdzGS7mkFwLtj1kRi42g9hjjNeNUpqFRwlHVbfPyf8ASP0nBVpVcPCb0utfVHodkdQj8LaNrGtW4h1SykS4lAUZC7vm6cZKDntya9R0Twvp1nqZ1OH5g6h4U7R55P8AOvCfhRLb6lYa3p8MyWtjcufsumveC4ltY2UKSWHQE5IXPGa9x+FeqTat4IsZrqIxXUG62nQ/wuh/wIr1so5bzpS6O6+ZxZxQjPkrNG7qt/b6ZYyXVyfkToB1J9K8z8Q+Jb7Vy0bP5VqekSngjtn1rrPiTbXtxpUUluHeKJi0qDv715uzYO72HevQxdSSko9D5LHVp87gtEI/zMM9TxzzTE5wR6Z4FOkbcwYH+LnH0pqgY4GTt9OtcCtzM87ck0WGa48UGUOBb2dtjZ3MjkEEn2AI/Gjx25l1HQrNm+/dPIwA67YyR9ORmrvg7cbCW9kUhrmZ2C8fcBwv6GszxNKn/CZabG0ixrb2ctw4IwADuXJNeLSlz4tvsffVaX1bKOVb2X3se5+dmLAD7xLNhceue1WvCtuZrufWGMnlSIIrXcCBtH3mA7buPyqPTNNbVGW6uVZdPVh5cLjm45+83+z7d62Na1O10qwe7u2ZYl+VFQfM7dkUdyaWKxKqp06ZlkmVPCr6xX0dtuyG6zq9rountf3juV3bUjj5eRz0VR3P9K5eOK8v71NU1ht0qnda22fkth/V8dT2os47m8vhrOqFlumBWCDIK2iH+Ef7XqfrirrE8nrhex612YXCKjG71keTnGcyxUnTpaQ/P/gDkZgc9FHfJ6U18sBkdtvSlXk/ePBA60rAHHf8K6LWgeBuxBu2ncxwDu7U37p445Hf1p3qeMDJ9KRsZx15AqprQSYm75duTyMcGormaOFfMkflnGwBSzOemFHc0SPM0q21pAbq7f8A5ZhsCNf7znsv6mtEw6f4fgl1TVbwz3G0L5hGCT2jiXtn8zXJiMQqaUY6yZ7WXZRPE/vKvuwXXuVTYRQWcmp+IGjt7KHDpahsqCORv/vvnovQHFZty134jnW51GNoNORg9tYk4LkdJJcdT6L2p2y61i7i1DWIxGEIa1sxysOejP6v/KruWyGJxzRTw8lJTqO8vyNMdmVNQ+r4RWh1fceThMenTB6flWF4g8N2ur6haanDNLY6paMfIvYR84U8sjdmU+h/Ct5uRg88euKainJ6dfeutOSaszw1JrVCH7oYf3R7Up9Ax6jvSNkfjnoKcM7fXgcClrzMVxG42ruz1B5pExjr256nNKx5x05PNKFHU8enWlG/OJ7DRwencHoKc4wcbefTINJ3H0HanHkj8sVMWwZGrNjBzg89ac3J7df6U0tu6D+E85oxhe5HHr6URvqDBRxz/KuD8Qadcv8AEEajreg3GvaSIUXTVhCyLZyZO9njJAOflw3bBrvV4xx8ufSg+o4wPXrTjNxiXCXK7nMePPDMmvafa6ZY/YbOIXSSy3O0ebCqnd+6x/ESAM+hNdO+3Ks2X4AAPJP1oVhgZyeeoIyacgh3bwTkHvnj2pOb5EDlfRjlVgpZkUDGSQNuKaF+Y8g80jsWUsRj5eBjp70buSoAwDyeKieyCI/JK5B9e9R9SflJ9DjnpTizcj696Zz68dqJNXWgdCOQcjp1+lAGMfT1FLJw349qanoD0zUaXMhTnOen45rb8ILjWLbPJMg7e9Y3JA3Y/Ot3whGX1q3xk/vAeBmtKT982or30etL096X8aQDil/KvqUe+XaQ0GirGHajvQaTn0oAXPNJ3oFLQAlFBpM0AKOlJ3oBoJ5pALSUmahu7mK1t5LidwkaDLE0XE2krsmqrqV/a6dbm4vJRFGDjdjNY+k+LtL1K+Wzt/PEjZ27kwDVb4hapY2+jS2csimeVfkQdR7+1YOvBwcoswnXiqbnF7Fm38ZaBNP5QumjJOAzoQp/GtyGaKZA8MiSKeQVOa8AeT5gT3Pv1qzpupX1i4azuZYTg9D/AE71xxxsk/e1PLp5q/tx+49k1zXdP0dA11IS7dI05Y1jW/j7RnO2aO4hOccrn+VeYz3U9xK008jyyEDLOc8UyIPJIEUEszYC56nsKmeMm5e67EyzOq5e6tD3HTNV0/UkDWV1HMR1UHkfhV4YxXK+BfDY0mBby55vHXkbshB6V1I9O9ehScnH3tz2KMpygnNWYtFFFaGwUmKK8r8Qa5qln4luWt7+T5JGUL1THYYrKrVVNJs58RiFRSckepSNtjZvQE15dq/jDWpTLCsiW6b2XMYw2B05pP8AhOtaMJRlt8kct5fT9a5meVmkZ9w3Fs8Ed64q2JVSPunm4rG89lTbRO1/feZ5v2q483P3t5rrfCnjKSCUWmryNJCxASbHKfX2964vjjp6Yxmm42kNtAJXP3f1/wA9K54ylCzT1OSlXnTldM9d1XxZo2noP9I+0ydkh5/M1n6b470+5n8q6t5LXJ+Vydw/GvNAQucDBB5OB3+tA4G3GevGen5VtLE1WrpnS8xqOV+h7yrK6BkIKsMgjoRQa838D+KPsIWy1CQtakDY/JMf19q9GjkSRA8bq6EZBU5zXbSrKa8z1sPiI1o80TnfGXhr+1gmoafILfV4FxHIfuzKP+Wb+q+h7ZritPuku4RIN0cisUliY8xuOqketdr4k8WWmky/Z4o/tU/VgGwqj3Nef6vr1leeM7aaOBrVtSiMciEghpU+6fqQW/KvFzjD06i54/EvxR7OU5lGFZYdy3/M0WOAeo6URtu44yxwOtNfJOP9rpj2pYRtaPcORk9T0z7/AOfSvmY813c+udrG38IRDdadqOsxMrrdXbRowGPkQDA/PdXcnvXDfBSH7J4UubBipe31CUMF9wp/rXcO20EkgKBnJPSv0DDJeyhbsvyPhsU2602+7OP1rxpLpl/LZ3Gl/MhGCH+8D3rjtG8QnWf2itOZYjAv/CPyIyE55Ekh4NW/iDqFpfa3utHEqxxhSy9Ccj8684vZJ7X4oaXfQSPC62rIGTg8k1yyrzhU01R4tPFTVWSbukmfUA/P+dNSRJGdUYEodrexryZfGHiFV8s3gbnbuMYzT7LxhfWOlvawxIZnZnad33HJ74rRYyLV7FrMKVz1jisXxfrA0bSmnQbp3+WIe/rXnkHi3X1I/wBOLdOqA5zW1p3jb7QyQaxp8dwhON6Jkk/7p60fWota3Vw+u06icYuzONup5ru5e4uJC8jvuZieea7bxvJIvw6sNKjkZJdRMVvujOGCgb2/RSPxrsILHT5IllXT4F3gNhoQG/EY61wnjO8F945j0yKNvL0u1DMQPkEkmCv/AI7urmxdsNQlUv0/M7cowDWIXM73Ke2KGNEjXCIgVAB26D9KUBiMKwHI71y9r4vgnOo3k1hLZaBp+5X1e5mVIndGwyqud2AQRkjBIrQ8MeJdD8TQSSaLqUd35TfvFUlXT03AjIz2OMV8fOlK92j79Ti9EzqPACpc+N9QmRlIsrRYyAc7TIc/+yV6LXD/AAls40i1zUUX57zUGUse6p93/wBCNdxX3eBp8mHhHyPjcbPnrzfmHFJS0dRXWcglc/49s5rzw9KkClmQhyB1IHpXQ0nf0pSV00RUhzxce54Md2TwRlf7vv0pj7s5OSc9c16J488PWS28mp2/lwSL9+M4AfPp7/zrzx2AUnOOOmR0rx69JUlytnz9alKlPlY1d3RuoyOvekLbs8D8QeoqQnBYdw3GSB1pgzuXjcPmHXOKyfLy7mGtxf4QOeoOcetIF42tzxjr3p3OzIAzgZ496UY79M47Y/z+lEuVW1GhAflC9eh6+goXn5sceuCaTcu3bnAwc/MKdHjbz6DvTa1WokLcNNJzI7SNt25bk49K0NH1zU9KY/Y7gqCclG5U/hVBwvPyjGcHgU0YC4bkbSexpx30ZalKLuty/rurXWrXv2q4KB8bQFPygY7UaHrWo6TIZLObAIw0bKSrH/GqBYNwSOzfeFL7BAfmwR+H+eKtOXO3cPaS5uZPU723+INs0RW506VZMfNsYbc/jXEXMqyTuy5AZmIyelV/TjJx6en+fwpWY7mOQT16jjP+etV7WpONmzSrXnVtz9AJyccn5RivT/htfSXWitbyEkwNtUn0rzFeoXgjJGM+1d58KWx9sXOchT3z1pYW6mjbAytWS7o7ztUV1bQXUDQ3ESyxt1VhxUop1eue3ZPcr2trb2sIgt4kijHQKMVNil70GktCkrLQ4j4s2O7SbLWo94l0q5WU7f4ozkMp9Rkr+VeOat4SvbfxhqusL4Y0TxPBfMjRS30oSW22jGwb8jaTyMfjX0brlkmoaPeWMgys0LKR74z/ADAr5+1/S9P1rStOvp/Deqa/d26taSR2l+1uI2U4beDIgPzD3rwc3g41IVFs00/zXVfme3lU04Sg+mqC01e/0XU9Pt9V0Dw5o8F/OLaP7FNvkLnGB8igd+5xXp3wwufL1nXdLbg70u4xnPD5U4/74rwCTRf7U1k6Xo/wwk0690q8gne6n1WPzIsFXBAMjbhjFez6JcTaf4/0WcruivoXtbhs9H42fqWrhy+Sp4yHmmv8urOvGx9phpeWp6mVVlIIBBHQivO/iBottYTR3tqPKjlJDR9gcdRXReIPFkGk3D2v2OaWZQD/AHVP0NcF4h1y81u5WS62xoh2pGp4X/E/5FfRYirCzjuz4fHVaTjy9TMf7wbII471WvmKWEzLkPjahGfvHpj9alZtx+9nPvnOKSHbca1Y2O12IJupCAdoVegJ98n8q8atP2cZMwy3D/WcTCHmdHpllHp9hb2MW4pbRLGueTx3+tZd54ZW88Yrrd1dSPbraiAWe3CswbduY9/pTtP8UeHdQ1yfRIdXtP7Thco9m52SjHXCnqPpxW2/B2kkMd2ODzXzUXOF3azf6n6g4wqJLexHPLDbwvPPKkMKKWkdzhVA7k+lcUs02u6gusT7hZxKV063K/dHeU+pPYdsH1roYhpfiHxNH4evp8WFsyvfHeVWSTqsJ+vf2Ire8XeFfsMRvNPybQcGPGTGPb2r2cvwDVF1nv27I+X4gxk5r2NJ6Lf/ACOQRTnsTnjoKXuVP6UbW5DL2znbR7DOeDya7HblPjeoo2qeW/DNNf7vAyOOME05flI+bv8A3qCnA65xjHJqXZQDVsAuSc9MnsKbPHNthjtdjXc5OxD0jUdZG9uvHfFE8kkeyOCAz3MjHyYwvU92P+yO59sDnFa2l6aum20rFnuLmQiSeTks7ddoHYDoBXJjMVGlG0dz38lyh4qXtKi9xfiQM2l+GNGluppSijmaVlJknc/zJ7CsCNbzUr5dW1ZUWVSfstrjcLYHufVyOp7fjUstrr+r3kWpTaObeWNmWGC7nCRwL/ewu5mc/QYrRXRNWmw0urQQZOT5NuXz+LMP5Vz0pUMPZzleT+Z7OZUMbjP3NGPLTXyv/wAAgCZPTB9AOtO2NuHyngjnj/IqwPDBYDzta1JxnGV2IP8A0E1HJ4N0q4lEk02qTtwAGvHC8ey4rWeY0ebqeZDhjEv4pJfeQn5VO5wM8csBikWROR5kZJ7b6vr4Y8OwKqNp0Jwdyl5nLH82qtc2vguyUvd/2RACDy8oH9c0v7Qg5K0WaPhlxXvVUvl/wSEsrfxIQe2RzSr04wOgwCKqNN8O5SrI+lyn1idjx+BpHXwBLkNEE3EKGUzoB+OcVSxer9yX3GMsggv+X8f6+Zdw+MjI98fyoGORk8HqSaxGtfh2rB4PEUlsc4+TVXAB9MMTUv2jw9hY7Lx/GOm1Z5opR+fymqhioOWz+4yqZBUS92pF/M1CrfwjtgfLmnHk/NwDVD7P4gjImto9O1u0PVraTy5ceysdrf8AfVNOsWsU0dvfLPp078JHeRGIsfQE8N+BrajVhUXuu55+JyzE4f44ad1qi+Nqnjj8QKc2cZOfz68U1Nxw44XqTkc0523H7vAY4Of0q49ThY2M9PlIGR/DSYOSD1/CnJnbjb9ODS9W7cYPQf5/pTd+VAlqIc7wDwuOuRSkAsTj0B6nNSIOSOOc+lM789eP4s/ypO7igE2kr0xwe1Jg7ceh7CpXC7eeMcj2/OhVZmK4xz3XrRO+g0hGCqOvUnjPao/lxwcnv1rrNG8G6jqEayzn7JAy5BcAsfoKv33gBo7Zns7wzSr/AAOuA3sK6FhK0rSSNvq1RxvY4CVfmztx05ox8w+vP+e1bOiaXHea9b2N0rorPtfaMHj3NejWng/Qrdg4tDIw6GRs1GHwlStewqeFnV1R5bYafdXsgjtreRyTjIHANekeD/Df9lxme5Ia5cduQo/xrpILeKBAkMSRqOyjAqQivUw+BjSfM3dno0MIqbu9WMxSU8ikr0DsLXNHeg0VQBQDQelIKAFPSgUdqTvSADR2pDR2oAAOOtIaTNU9Xvo9PsJruUZEYzgdz2pXJk1FXZcJrK8Twi40W5ga4igDrjfJ0Fed6n461qdmWForaPkAIuT+ZrmbzUL28fddXU0x9GbIH51wTxy2ijy62Z0nFxirj4prixuTJa3BSRSVDp6e1V5LiSZjJNcMzHOSz5JqJRuXODke3+NIDycY9OuK85u9jw+Z7EjHA6A88/NmhRgcg5915zTG4PP4HJpUAUZ5H4fpR9oSJAeDycHmr2gTRwa3ZyygFFlXOT71nL9zgc49KcjY9s44yOKafvGlOTjZnuup3M0GlTXNqI3dI96hj8przY+N9eE4kNxHt4Ozyvl+nrWE+sahJZLp7XcptUziPd/WqZPbByFHqP8AP866Z4r2jVtDvxGOnNp03Y9m8L6/b63ab1xHOv8ArIs9Pce1alw7rbyNCAXCkqD0zXhun31zp9yLizkeKVcYI7j0Nbk3jfXZbcxtPDHuBBZYwDitqWNVrS1OunmK5P3i1L48fatG8yTW9s38K4BG0/57VyU8sk0zySHMjklie5NcF4x8V+ItG8cWNtBpkWo6RPaPNKse43WUK7inOGxuHy4yefSp/h94pTXNT1qy+2C6FtOs1rLsC5gkG5RjsRkA8e1c75pQu3ocFV1ZxUpO6OwG44B/u8fLTzw2SRjOTz2qMBeRt7f3KV3G3v8AdJ6jn8f61hG3Ic/Uf8zDAA9O5/SkPOPl6gYwK8/tLdPF3i/xPDrlxdC30iVLeygiupIVjBDEzfIQWY7Qct6H3rsfD8Xk6RaRf2gdSCptF2wUmYDoSQcHjvWkopJamko8ul9S+vcdRnPTt9acOvT2Izj9KYcbdwHQZyB3z65/WknlWFJJXYKiZYk4GABUPZL0IW49myBz2GOT+NTW95eQLthuJokycqjEDFcpofiqbVoLa4/4RnVo7K8+a3uQY5UZOzsA25QfccV0oAAB2jjuF4/WrcWpJFO8R0ju3XJJU5Pf9ao6p5am1uig32l0kyEdR1Bx+f8AjVwrgj5duPYdPxqtfoJNNuY92GKHByOCCDWVWDlFryOjBVvZV4T7NHYE4YgkdfQjj/P4UufYY7/MT/Oq1hKLnTrW63f62FZM5xnIzVhzwOR0GPmz/wDX/rXzEb8zP2FNNI0vhrceT4q1mzLAJcxRXKL1+bLK36KK3PG2kalqEBexvJtqr81sGwHHt7/WuIs5Lmw8caDqFu4WB5ntLpWIO5ZAoU/gc/nXp2talbaXYvdXLDAHyr3Y+lfaZbUVXCx5umj+X/APi87oRVaXM7J6nkepaPeabaxXF6iwu/EcLZL4zySO38643Wk/4qqzmOCIvKU/MONz4/Cux17VbjWL9rm5bnoqc4Qegx/+s1w/imTydTJZflEME6lRggpMS34ACuas7W5Nrr8z5rAxjOvOMOsZL8CfVPEd1Hq1xpWj6Ub25tUD3M0syQW8G7OAzHJJ4PABplv4g1W11Wxsdc0iC2F8xit7i1vROm/BO1gVVhwDzgjiuV+Jehxat4wg03S5r+LWdVsSsqrdm2tGt15JlCgtI3zcAc+4qW90/U/CF9pGsajcaPqUse3Too/JlimWP/pjulcMwxz8oJAJzWyiuRHLyQsvM9LTb7ds9T+td38PtItbeAa1qLRISSIBIQMe/wBa4LAyRzwOuTWjaLe6vdW2nKzSAELGjcKg7nHT/H1qIzcWna4YecYT5mrvoe0LJG6eYjh0IzkHIIrxu61Lb/bviAxyTBppplVFO50jzsAx7flXe6yB4R8BXz2atPPFAdgYnMkh4rzXW/sGk+Ekt9Xu7y1hEaRSTWQlMwbuV8pS3bqAfeufOasuWnTa1bufeZLB3lUkrWRwdj4Z1HWvs/iWHRNB1GyunS8TS11e4WLzDhgxQqYTID1BAXdnvzXW/DSH7ZNe+Jr7Urq41G4b7JOk0EcH2RIySIcKSDjdncScgivNtH8cXmmWV/pzR6jfaL57rCLXTZ7TUwhJPmBhGI3Ynn+Bu/Jr1jw7babpfglZNIt72G2aBrnbc7vtDMepkL/Nv9c+3avJxHP8MlvZL+n8j2aSi3dfM9L+FEWzwRZzbSrXLPO2R3Y//WrrOayPBtubTwppduw+aO2QH61rV9rBcqSPkJy5pNhQfWij86okCazdf1e30axa6uDlvuog6sat3lzDaWz3FxII40GWJNeR+Ktck1i+aUkiJeIkz0Hqf5+1YV6ypx8zjxWIVGOm5X1fVb3VLoz3kjN82ETb8qjsAP696zMZOeQcHHQc04Lk7sAjIOQPX/P40wN84/EHgDI+n9K8ick43Z4Tbcrsrz6lp1pIsV1qVnbOxwEknRC3sATmrPU7hk9e5NeNHQdRXxd4w8MaH4d8OXr34F6LnVm+eJZfvBcIzHBYYORjiu2+E9953hOPTZElS50aU2FyHm87LoMZVxwQcfh9a0qQioJ37Gs6XKuZM7D+H7p6Dnaf8/1oONjMwwACTkjp1/pTQflAxgkeh/z/AFqh4mkul8Oaj9gtzNeNblYIxgFnPGP1/wAaiVrpGMUznfAnj2LxNrF9pz2Qs9rO+nSGXP2yFG2tIBjg5I45612afMuAABx3NeWWPw91TQ9E8M6lp+p315rOjbAtrPJEsIRxiZBhQe5I3MenevUVYNlhgfL90seB+H+fwq6ihzpx2NaqgvgY9vvY25wR/D1/z+VY3iDXJNM1fQ9NW1M51S5aHdux5YAyWx/F29K12zjO3PTt/n/CuR8aRX6eOPDeq2+i3upWdgLgzC2EZdHbbt+VmXPAPSikouTFBXdmdi3zKRlfpmnAHcMcnPPX0qjpeoG/sRP9ivrLJI8q7QRvx3wCc/Wrm/gn5cDGOSev+fxqUtWQ9HqAUk/dI6D7vOfxpQQd2MMF64IOP8+9IBlh8oznH3f/AK9eZX+kaT4j+Lk8Nj9p0/8AsuzMmo3WnzG3kluHI2BmUjdgB85Bp04XjuXGKk3c9ODckgd/XFdz8K/9feEE42KOh65PevP7OIW9pHA11NceWAPMmdTI3ucAZ+uOa6Hw14gk0V5DBDFOZeCWY8Y7CnQfJJN7XNcPUjTqqUtj15ad27V52vj692ZFhb/c3Hk4/OgfEK6yQdPgIGP+WhH516H1ukep9do9z0M1V1LULXT7Yz3cyxr2BPLewHc1w8vj+6KYjsbeNsdWcnn6Vy2qajdanOZruYzPjjrgewqKmLil7qIq4+CXuas7C6+IQVybfTSU7GR8E/4V5b421ib+wfE91aRT20qzRTxpb3nksPNYbjvCtgZbJ+WtVsfeXp7DH86r20UM2ry20zp5Nzp8gbeA3RhztIwcY6GvJx1WpKHvapWZ05Ji6k8WoSe6f5Hn6eE/E/8AwlMMHkhrnULRZjet4jvCjgchGKxL2ANdx4S1641jwFp2ty24trvTroGaMSl9jxMQRubkjBByea4rVNW8W219YyaV4g8Xy+HonZNRv30KGNIkAwrRq0YdwD1IQgAda7L4fTXeu+G9YS4vLvUrGW4eOwvbiyFs88e1edu1eM5+bbz+FebNzjKNSVtGu59moxknBdUz3rUtL07VIlF3bRzKQCrEfMB7GufvPAdhKWa3vJ4s/wAJAYf0q/8ADzVF1nwTpOoLvDPbqJAw5Dgcg1v96+wcIzV2j4+ph6cn70TgrPwDJFfxtcXUU1qp+ZVyGb2rkb9LbT7vxFdW2oW1lGH+y2txdOvlxlRkEknn736V654k1D+ytAvtRGN9vA8iZGcsBx+tfPPjlrKHR9J8G6lYaZ4gutRJa4sJ70QXMpPIeEYIyM9Syj3rxs1hGMY04rVu79F6no5RhKdKcqiW36nF6xa6xexH/hONVfxLaxscXfh+OzmaNexEZTzkx/sZr0Dwyum+F/h+13oWr6xqiXIP2IatO0kiyH5VUBwGVQ2CQeleaR6bpenePdKk1zw3JeWTRNZRWOr6VFFPG7kHeJ0Uw3GApHLBsE4zXs8nhu61TVYLbS7NF0zQY93lp8q+ay4CovfCkHt0rzFSlWlGnHVb6baf1/keriK31ehOqlqtF3KHhixlt7e3tJH8+7kcPO4PMkjHn3x2/CvdZLdJLE20i7kaPawJzxj1rjPAfhy4W4XVNQjZAB+6jfru/vEV3Y/GvocDScIuUla58jhoS5XKe7PEr2HyLyaJf4JGA+UdjUukWMmoalFaxjJkYbuM7V7nFes3Gh6RcyNJNp1u7t1bZgn8qk0/S9P08H7FaRwk9WUc/nUywN3voc8cBJSu3oRnTbCO3KrZ2+VXr5Y5IFeM6jOIJMLC8ryPtiijGWdvQeg9c1654p1y20OyVpo3ubmclLa2jxvmb8eABkZJ4FeL+K9Tm8I6dFrT20d7qt5KtvEskhS2hJ58oPztBAPJHzEDJrkzavGCjThrLsexQyz61NSlpBblxryx0EvHJd2N54guItyWkt2kTuM8Rx7jwB29SATVrwr4msfEXnxRw3VlqFowW7sLyMxzwH1I7qezrlTXnHhHxN4d0zXfEF5rtqiWF5fiZru5tN0mm3AHzW9zwTGQc7H+6QBzzWzpN7ceJNYXxZG0QjsNT+yaZcRxSKdTtHRd0ag8sd7OAfu5546189Vw7m7NO/fz7f1qj6mlOFOKUdEunkej3F1Bb7BNJ987VVcszn0VRy34U+3tdevITNa+Hb2NcHDXjJBn/gLHcP8Avmuo8G+HZNN3anqX73VJ1wwHK2yf880/qep/CtDxTeXFjo8sttbvNKw2jaCdmepr3KGR0YwUq12zyMXnE4t+z0SPH7698TzK0KtpmnsGI3Kj3DDH/fA/nVX7LfS7PtmualOwAJCssK/kgBH51s2+mahfyhYrW4lctkEI2M+pJrs/DfgtIylzq4WSRSNsKnKj6+v0rKlgYudoQ/r1PnHjsdit5u33L8DzJtI00H95aLMT3ncyH/x4nAqSHT9Oic+Xp9mpwckQqD+grZ8RRJFrN2sYVFEnGBgVQxyOwye/+FVNctRx7HmTlJvVkanYQq8J1wgPNef+Fm1zxXoUviVPEF7p1496y28I2m2ijRtux0xlicEk5zzXoIVs7lyDzjr+dcveeB9Mnku0W81SGwvJVmutPilVYJn6HjG5QcDIVgD3opyim7hGVkY3xEN1da/YaLomrapDrt8A22CZfItYVI3SupU+oAGec+1Zyaleaj441fQ21rXIIbaSG3tXttNSaDPl/OZXMZAYkdyK6tfB9vDrl5q9nrOs2NxeupnWKWPawT7qgMhIUZPy5pbTwrcaff3t3pniXUbT7bP9oniKQyRs34puHGe9aQqQ1RfPFK3kZNx9uvvEVzoPh+3061k0yNPtuqTQsMyMAQipEV5wQSc4GamXVNUh0/S7DWDfR6hqd0bVbNmW5hbHWXbKCdmCOM5q7eeHdbj1LUr7w/rNtZ/2kUNyLmzaYxuFC+ZGQwwcAcHIrPu/Aaar4jk1TxPNJqtvaWa29ggcpJv5Lynyyu1z8o+XpgVFqMl7yX6m1PETp/BNpeTHhvs2q3Ok6e7HULSBZ5f7PVgqo3TdbuTGc/3VdT7VsWWvyCJJNQRDbDh7u2J2wnH/AC2iPzxH6gj3rP8AhXoU+k6BcXF5DdxXmoTtPKl3L5ssaZ/dxszEklQT3NdLqOn2t4yyyh0njIMdxG+2VPow5/Pg9MVjKKirQf8AX9fI0nioTfLWjfzWj/yfz+8ngkSeBJbdlmikGUdckN9MU4Z5y3pjA4rkNTN54Plk16eN5dFZh9uliibagP8Ay0aMDapHcrgNjkDqezWN5LSG8SN2gmQPHJt+V17EHvVzg+VOxzVaSg7xd49/8zQ8OaadV1NLISeTuBJcqK6W48AThR9n1BGbuHUrk/hVX4bW7Sa68w+7GhLfKO5r0oYxXoYPD06tO8lc6sPhoTp3kjxfUNLvrG9a0mhYzZGAATuHsehrtvB/hMW5W+1WOOSXrFCRkJ7t712BhhaZZGSMyqMKzLyPoakXnuPc+9dEMDCM+Z6mtLCRg7vUAP8AJpOBk9BTsZJ7Vk+KbLUb7Tjb6fcJEWPzg8bh6Z7V2Sdlc6pNxV0jzjUNQ+zeKXvrQEqs2V44469a9XtJPPtopsEB1DYrz7S/A+oyXqtf+VDCrZbDbiw+leixRpHGsa8KowBXDgqdRTnOasmcuDhOKfMrAelBpxx0pGFehY7BjU3FPK+9IR70wLFFLRVAJ2oo7Gk7ZoAWkozRmkAhNIaCaTdzSASsLxjqtrpulSicqzyqUSM9/etpnABZjhQMnPavGfGepHUNbmk35QMUTngAccVzYqs6UNNzixtf2UNN2Ykr7nJ4KkkgZPWoRnPzAY+lKWHO3BPX15pMLk+uc8jivGtqj5m4HOMYJ4GOKFPPJzznsKE+6OMf8BpAw35HpRbYB/8ACOp980i8jgHt0X/69Kzc4z1Nc14g8baDoHiGz0PV3mtJb2MtDcNDmDI4wWzkckdvxq4qTnoiowctIq50xHI7j6UKTgdeh44rzbwh4x1i38U3+geL3hcPeFdPvYowIyGG5EYjgZXBDd+B1NelquCVbIPTHAqnGUZFzpuDsxP++j0HU5ryWx8RavoHi/W3abV9Zs4tSdb2z8h5FtITkrNHJ0UADlM5IOccV6yOWG05zk/lVSy0uztL69vLePbLeMrzncdpIBAx6cE1VGdm7ounOMU01clsLyz1CwhvdPuI7m1mTdFNFyrA/wCelWfmwRg/hj8qZFDFGgjiREXkAKoAHOak+ZVJBwTz2qU99CHYytY0X+0tQ0i+WdoZtNuTMpGTvUghk/Hj8qr6X4R0fS/FN74l063ktbu+gEdwiHEUnIO7b/e46jit1f727PPrxSn/AHeeh4xTjOSjYvndrXHJ1z5ZPTA2mhvugdF54GMY9f8A69IoyDheRj+GqPiDVYdFtYr27yLYzrFJJkYi3dGPt71KvybFRTk7Iq6p4Z0PU7try7s2+0SRiOV4p5ImlUdEfYRvHs2a1LS3htYIrW2t0hhiVUjjRMKqgYAHsP096mYNtAPJx/epq53bsZyQRgf41UpbIV5PRi/wHgYx1x/j/OsD4hWOs6p4TvdN0JrdLy4URkyybBs/iAIBwx4xmt/BC7ioByec/wCf8KwrnU7i38d2mmyE/Zb2ydo84wJYyMgD1O4flS5rNWLpxbba6alXwHZ21jaS2tv4ZvtA8sKpiluFljYDvGVcjH4LiunQKBwAe2cdvr/nNK5bGdxPzA8nJFA4x+OcA9/r/k1TkpSuyJPmbYkg+XoTwD0A/nRjcCpPXcMFhjkU5wdgbHOOOOtdn8ONFsb5Jb28QTNFINiE8D3NEIKc1FGtClKpJRic14Jnabw7CksflSW0jWzqx5BQ7c/jitoDJUjHXrkf5/rSapH9j8X6zZqoUPJHcKRx95ct+tPzxuAx/Ecn+eP59a+ZxNJUq04dmfreDqOdCD8jL8SLLHo8t1CWMloRcx4IJ3Kcjp3rqfHlpqerx2d7YQGezMAYBGBOTjtWJIFmjeNlypUqc85z/n/Guq+E11cXHgu2t7yUS3Ni72krYxkoR1H417eRzjUjUpN9n/X4HicRYX2sIv5f5HCW3h3W7jlNOnUAZ+cFf51z+qWP2i9t7GSFQ08VxbgnIwWQgfqa+hZWCRtJgsFGcDkmvIPFGiaw0Vx4h+zC3htblbjEn3ygbLcduBXfjMGlRtC9z5fC0FhsVTktddfQ4CXTT4j8KW8k/g+41+6h+Q2tqqeZE4JHDsy7OAOjZrndW8L+ItE027vbX4c2XhW5eJvI1DUtXUzocZ+VgGweOm8V7z4CS3ltvEOhM91bJIwvFe1laKbZIMfIyYYH5eorxH4tWvgew1jSdasPB+pT3MFwwvDrl6hkuEYHkJLI8pYED+DpmtsNTjUw6qJ7q5WIy76vKcb7N/1udL4JvJtR8I6Ve3JDXElsgmYtu3OFAY5HHJzz3rf029u9PulurNxFKowG2g/hz/Kq/wAJbG98ZaO13HpD6JaRSmNBJHKqsvrGHRM++BivQpvh7a/ZnEV9KZymFLqNhPuBzj8ah4apJ3R5ccLWvzRjY57xB4nl16w0/R7qELNLdrJI6nCuiA54/EVxvxe1vT9L0i3ivvDX/CQrcy5W3N3HCVIB+Ybm3Mf9wE1uwWNxa+N5LKe32tYWu5pD/E0h4A+mw8+9cX8Vr/RtO8W6ReanHp9+Ut5YptOvlKJIjkHfHK6mIOCAMMRkE9K8LFOVTFqMru39eR99k6nHAKU3qzmdOn1G8vLRdF8bHwXM7Iq2N1d3VyGyfuCO7VUP0U/TNeueLPtg8JyW8Lb7u42W29UALM3BOOgzXmejaNoOratYSeB/D1/oRS6jlv54b+IQeUCCU2Rysr7umNuBnOa9eukEmo6VGE/1mpwAcdQG/WpaU8VTiu67X3/rqehdwozl5foetW8axQRxqMBEVf0qSkpea+yPkQrn/FHiZNDkSJ7KWZnXcrbgqfnW/wBfas/XNKtdWszb3S+6OOqn1FTUUnF8rszKqp8r5Nzy3xF4h1DWZf35KxKcpEnAH19TWNubg5J57n/D+ddTqngvVrTLQBbxM8eXgED3BrKfQNaVlU6ZcfMcH5Qc8e3SvLlTrJPmR8/VhVcrzTuZYBOPlJ46lT6/X/8AXTed5zzk8ZA/L/63613fhXwU7N9o1qIBAMJBuzn/AHv8KTxd4Njgje/0tNqIpMkOe3+zT+r1XTvYv6pUUeex5TrvhLQdc1OLUtSsZJbqOJoQ6zvHuQkHawRhkcDrmszWbaXwrDYXnh+CK30e2JjvdOij2qysf9YuP4wTn3A967LZtTuMdM4FQzxJcxPBLzHIpRue2O3v/KspTnZIzpz5ZLm1XYbaXEF3ax3UD+bDIAyOuTkfn/8AXqVcEDjHGCcDGP8APp+NcxoDXGiXDWN0Fe1aYIzqAohlP3DjsrDAz/eDGl1fUdbvPEE3h3w6tpbSW0SSXt7cqJCivnasUQI3H5TyTgehqVJzZpWwrpTstnqn3R07tww2nBHYAf5+lKjAfLz1yMMemK4qx1PVbTxzZeHxrg15ZYne9jNtEr2YX7rF4wAOcDYwJ5z2rtUPAb0OcbquSamlYwlHlW4jgcDbkYx04pVH+z+AA601lOcbQc/L92pDyvOSeuMD+nJqKchNGTpetQ3utarpZURzae8e7L/fV13bv1x/jWr1HHIwf4j/AIf/AK65p4YrXx0b5VVXnxbzODgkFN4z26gV02CUxuGDkdSQP8/rShJNNnTiaSptW6pP7xuOOI89MfLn8P8A61Zmh6HpujS6hNZxuZdQuWubmV2DPI5Pr6DPHpmtELnd8uDxzt9Kfu/i29Tnjv7/AP16akuU57tCAc/exx6j/D/9dKwXOQRyR6nPtQG6gHGQR26UmWOcE5OOckn8KWnKFtTi57248T+OI9M028uIdJ0FxJqE1s+0XFwfuwFu6rg7vqtdq2DncRnJ7AY/oKoaBo2naDpi6fpdsYIFcyEZJLM3VyxOST6nrir5BJA4z0H+z/hSqSi7WNG76LYXKn+LjOR8w5/rQvUA4Iyf8/54rjItb17xVqV1H4buxpejWcjQzajJAJJrmYHDCJWG0IDwWIJyDWh4Ovdck1HVtL1pvtYsJ1SC+FuYRcKVB5UfKSM9V4P505QSa1D2bSZ0UgyoIHPHt/P/AD6VRM0kfjHQHVgI5ZJbd+ndGb8OlXi3yg4HTkj/AOv/AJ9KW5sbr7PZ6utqzQW92n7xuB83ycev3q568OaEorsd+UyccZTl5nnPi+CzbxHcWWk/DvW9quTJqtwLqWFm6kxRJIC31LKPaup+Dmk2ekf2hDb23ikTTsJJpdXt/KiPosSBiF+nfua7TUtd0nT9btdFuL4DUL1i1vAAzO4Xq3A4HHU4HFQWfibw1da7JoVprWny6rb8yWizAyLntjufYc148q0pLltp8/6/Q/SY04qV7nZfCZ1j03U9NUgfZL+RgB2Vzkfyrta86+Hs8dr421DT9+Gu7NJ1XpzH8px/33Xog/l+lfYZfV9rhoS8v+AfL42HJXkvM474p3S/YtO0dWXzb67UlM8skZDN+leK6yyahrOta9o/iWfw5YeSltf6lc6fGYW2FubeVmBVxuOTtK8jFen+NpvtPji4mUxJJpliIoZJfuxyvk88jjBHTmvIh4Z1XR9QXUPEHhG41KKGZruGHSNRd7NJT0l+xykfN7Bj7CvDzCsp4mSvtZdPV76HrYGm40FpvqTfD/TdLm8VwX/hC1jg0fTwy32q/wBomWTVDj7skf3s5+YtJgjHAr3r4X25Tw7JfMMPfXMkpPqoYqv/AI6BzXjPgsXN5oOpeKTq9vd3+veVbobS1aGKED5AvluS28AnOT1FfQ2jWK6ZpFnp6sWFtAkRY9WIUAn8etdeTw5pzqPpp/n/AF+Rz5nK0Yw76ltRzSj1pB1pwr3TxwxWL4r8QW+g2IkaI3V5KdtraK2Gmb69lHUnsKd4q1+30GxWR0NxdTHZbWyEbpW/oB3P9cV5L4i1u4s9UdriDUdV8Q39uWKWKI/2WLkDaHYBVUjp/EQT3rzcxx6w0eWGsn+HmztweEdeV5fD/WhH4+1zWPD2i3XixtMGu6lvUXCCYqlvCeoTCsdq98DnPNeaXWqafqJvNLHiJtIuNRiDy6D4nf7RZvu5V7e4VvkyQCuGPT7tdzpnjC50u4XR/Hy2tnLK3lw6ojItpPkZ2SAn9zJgj5W4PY1kfC7R9NsbTWE07Sbe48Panf79Iie1DT3JOSeD96McbSeQM185FzfxK8m9PP8Ar7/Q91qEUknaK/At+CtJvVs9N1nxZpk2m+JLHNkHtboSHVYwCI9+3/WA/KfmGQcHgCvZ/B3huW0lXVtX2tfsmIolHy2in+Ef7R7t+Han+EPC401/7S1HbLqLLtVVP7u2Q/wJ7+rdTz2rp8c+/Y4r6PA4BUX7Sesvy8keLjMa6i9nD4fzGJuJO5QMHjvn3qQdf/r0etRvLBHII3niRz0VnAJ/CvS2WrPPZIAKKcP88UlBJzmqeD9KvpmmzPDIzbmaN/vH3zWHqPgW4jRmsboTf7Enyn8xXfIwbO1g2ODg5xVJNW0yS8Nml7CZ8ldgPOR29KxnRoy1kjmnh6Ut9Dyu88P6xbufN06bgk7lXeMfUGootG1SZgI9NuTnjiHAr0jV/E2k2yT24uXecKRiNNwBx6159Jq+rEkjULrBcHHmYx+teXWpUqb913OCrSpQdr3+4bf+HtWs7Rbm5s2jVmwFGC2fcc0yz0LV7tx5FhOQe7DaMeuTXZ/Di6ubxLv7VPJMFK7RIc465rsMjcFyM1rQwkK0edXRtDCQmlJN2PPofAc39nmR7lRd/wAMYHyfTPrXK31lcWdyYbiF42BwQU6/Q/4V7SjFmOACo6NnOaSa3gnGJ4Y5PTcoNdE8DTcUo6Gk8FF25XY8OCkjrj0OBXReCdFurrWIbie1ZrJcks44JHT613mq/wBj6Lam8ewh67VCRqGJNL4f1yw1gPHbZjlj+9E2Mgeo9qwjg4QkoylqRTw0Y1FzS17GlJDC8LQyQo8LKVaNlBVl9COmK5TwV4cuvD633hmSFLnw4D5mmszEtCrZ3QMCeinBBHqa7HAIpR/dODxXq9D0baWMvQtGtNISZbYH96+5ieoHpWoBxSg0oNTGKirRQoxUVZCbc/gaP4udoYjgUo4oIVsZAyKtDF7UoHFGCSff9KPTnrQAYppp1FAhppDTmppoKQ1qYcmnkUmKALFIcUUE1QhrZx8vX3o/KlzSZoADSGkJ5pCakCtf3trYwma6nSJPVjXK6n4+0+AlbOCS4PTJ+UVh/E37d/aTecX+zkDyzyRXEtuaQ89/SvMxOKnCXKtDxsTmFSM3GKtY6LXfGGqapGYiywRH+CMYz+Nc0zlm5JHvn1oye2e+eKaHGTnjAFcMpuXxHk1KkqjvJgF+XHUEHrk0nOS2O2TxQWGOpJ7c0ZU/XHpS+0ZC7cMfyyRTR1OAenqK5fxzrmoaddaTptjdW2nNqUxj+3XEXmJGQCQoB43HHGaZba1rmg6pZ6d4q8i7t72XybbUraLy8SHokqds8YI45rXkejNVSbjdHXNnI5PPXnmsLxp4btfEmiNYzjZMjb7aYJlopB0PPY9CPQ1vM208cYByM0o2klvcdBUwdpXJUnHVHA+F/AFvbie51VF/02BEubBG32wdGBEseeUyVBx26V2V7qFhpVvE99ciCIssasQSCegHANWm5A9STyKqavNp1rpM9xqrQpZRx7pmlA2gf41XM5y3NHNza5izZ3EFzAk9vMk0T52upyDU46bs+nauE0a606SKbUPDWqOLYOPMO1sxH/ppEwBZD69RXV2ep5vUsb2NLe6ZTJEyPuinT+9G/f6daiMrScW9Trq4GSh7WnrFb916rp67GgMBjx36YoONvyg5OfSmcZz1GB296kYAdDklutVFuz1OIaCQDng9fvcU/dht2TjPT8KRe2456nrTQ3qecDmnryrUpbmZqfiXw/pTGDUNXtIZ9vNuCXl9fuLlv0qj/a+meKbe80c2F6La6tmAluoBCko9FDHcT+FVvF13/Y9/HdWreHtNlu8qb6+t3eQuB0wvtjrWA/2i+vtK1eT4i6ZqU1jdCVYVWO3g2H74z1J4HWtFC9NanTCCXvLf+vI634f6lNd+H47O9kZ7+wb7Pc56tjo+P9rH6V0CYOOhPfiuegX+zfFEzFVS2u2VVkVuGLgsufYBSPxrogPmHAxu9Pas3JykisVTUJ3itGrr5inGOvuMjp+Ncz42tHmks72CTZcWRknhIGPu7cr64Oa6VsbehYEH8arvAtzq9nBIfllWZDx6gf4VnWcoxUk9rG+VJSxUI99PvRZDI0YZeVZNwyc5r0XS/Cej6h4dt5o4jDPIgbzQ2Tu/qK8q8MzGfw7YNJ8zCJUJ65IFei/D19VvJxEmoSxWduMmMfxc9BXXRly1dr3Iw0YKo6c1foY1/wCGdUs7kQPau6FsB413KR61f8GT3eleKBp7Btsp2SR4GMjvivT+1VBptgt/9vFrGLrp5mOa63hY814s7oYHkmpQl1OH8fxC38bWM3G27snQk4yWUjH6A1xl3418NwzvbxXVzctEdr/ZrOWQKc8/MFx+tehfFmzD6Vp2qop87TrxXBHXawKEf+PZrwj4wapcaP4kgt7fxhrGmJOoZNOstNJifnGWmTBXJz1NeDmWGvitt1f+tGfa5biGsP6M9A0TxJoer3JtrK9LXHUwzQPFJj12sAcfSuw+GMoh1vXbDjEjpdIB6tnd/SvDPhqbiTxNFdyaFowzGyHUJNVMl1g9QI2JOD6V6zpEk9j8QNG1FJAltcJJY3CkH5i2GQ/hsP51lltqGLS6PT+rG2YL2+GbfTU9Xqtqlmuo6bd2Ep2rcwtEx9NwxmrNFfWnyx4roNzJouo6TrV8UWazkewv3UEYjYjk+wAH50/VfDWiX3xSu9N121vtJsnKPYRadbtHFqLMCXeaeMZJHHysQOe9avjOxtbfxVfaZdR/6NrEBnjyDtZhxIM+oGyum+GOqT3mhSaZeSO97pUn2aVnOWkX+CQn1YA15mXy9lOeGelndejPRxcfaUoYhddH6mPo3hO60D4k2n/CO2F3YaAlq3293vWeC4c/dRIiThwcEv6AivQv0p1BH6V6bdzzTyjUGMni7Xps9Ljy1b0Cj/69ePfFfWvDi+JJ7RdJ8TXesQqqzXGnXTwwQgjjeybsfitesW7M97q8jN97UpTn8FrzP4h6dd33iGG70/RbXTpYbvM+pLrcdpNcRhWG31HODz6V8ZUnF42ba/Gx9fSjbCQXkjM+Emj+Z4xh1I+JNFuykbN/Z4UT3iAjG4ysqtx34r2i3G7xR4fjx1vRJwP7pHNee/DR9ek167TVb/w9qNukW6B4JY5byIE/dkeMAMvuea9F0lc+NfD4weWmJx7KtVh2p5hD5f10Jrrlwk/meqfdrg9Y8ZXtrr4SO3KW0TFGicYMg/vV3gBx71m65o9pq1q0U8a7/wCCQD5lNfW1IOasnY+KxEajj+7dmP0zWNO1G2Wa2uoiCOVZsFT6EGp59QsIVLTXtvGB1zIOK8a1Kzm0++ltJuHQkZGfmHY1Udid3pgA5rieMnFWktTh/tGS0cdT2iPXNHlk8tNSti+cY34/nV9SrAOjBlPQg5H4V4KPv5xgAngjpVjwl4+vPD/joeHtUlMlhfQ+dZ5xhdvDoP8Aa6tj0FVDG3+LYuhj+eVpqx7mKayhgVK5BBHNMtZ4rmBJ7eRXicZUjvUntXcnfVHonk+u+G9Vt7m4ljsZWgDlkaPB4/pXOlWWY7twOSME17yeACciuE+JWm2kMMWoR7Yp3faVHAf3rirYXTmizx8TglCLnFnlevWsLBbiZpFt5I/s94qk/NEScP8AVMkg+9ct43svM8OX0t9pdhqWt6SyRyTTRH5oT0kAUgnP93OOK7y4SOdWhljDo4IdTkgjuK550Flb299I8jzaTi1vixyZrR/uOR3KkED0zXnNulVUr6P+v+Ab4N/WcM6VvehqvTqv1Oaj8NeGNFtoLnXfEwFq/wC8iso3W0t5O6sIE+aT8c12XhvxBpetwzf2XcO32XbHIskbRMpwCOGAOCMYNcvp/hjUPD2q3k1j4d0vW3lnMltf3F0EmiVjnY24HKjoCMcV0HhfStQt9T1DWtZmgfUL/arRW5PlQxqBhRnljkdf6V1vWW551Wzje/8AXob2RzxnJB6U4sCBnHUgcDmoh6dfl9Pen45z1yawpqVtzBtHM+Jo5YrqW+DYjSCO4znlWSZFP4bN1dMJkkAmU7kfDrzxhgDn9arXVnHfTGzkj3LNZTxnseQQP1qnpuoWNp4Zs5L26hto44/KLzShFyh2dT9Kxoyk3OPmvxPVxdO+FoVPJr7ma0e3aF7HjJWgkYJ4+7ntWLJ4r8Kxsd/iDTQcgcS7v5VsIUkjRo+VdcjHcetbOMlFHmNPqiRcck4C59QKRQDjkdwe9KNoGenGc560uF3EbcncO/tUu/KgVrhxsLY7BuO1G1TlWBwSVI46H+VHy+UMD+HsDUc7LHBLM3CRxmRs+gGf6VM2VFXdkcvpfhnX9HQWGleJoIdIE7zrHJZI0yBnLMgfpjJPOM12dlZT3twLe1iaSQkcDn/61ZHhy+m1TQ7fUZ4FgM5dlQHou4hc+5GDXTeFdY/sW/a48nzlZCpGe3tVt3muZGqSc7VHbudd4c8E2ttsuNT23Ew6Rj7i/X+8avfEK0jk8EahEkYCxokihR02up4/AVXtfHWkyMFuIbiDPfG4Va1vUtN1bwrqiWd3HKfssmVzhh8p7V6NOVFxcYM9rDOjBpU2jwnx5Pf2fiy0u/Dzah/a+paXh1hsY7lfKGSHG5l2uD6ccDIrM0TRIraHw7pNv4e8SWlrp12Lm4mn0+EyzzE53NKJMqvqAMkYrpPGdtLFp+k+I7PxBaaLeWNnsja9iV45lMeDGc8889Oea5vwt8XtQv4bJJvDcmqzXDBWTSUl3RHJHzCQY7Z4Pevk4c7j7kb236dz7ZuCl7zPVdNjaP4leHrxSo4mtW9SGAb/ANkr1VpEiQyyMFjRSzH0A6mvJzIYdd8P3AbGL9c5PQFHz/Su88fXn2HwnqEgYh5E+zpjqTIdn/s1e5klRfU7vpf/ADPHzWn/ALT62PDfiL4gik0lpLiNI7fxFfyLPdXVo00NrAuE3uuCBkLxu4rgvDy6nI2oW/gx/Et/FZ3BtxfeH76JbGYYH/LGUsqNzztGPSvTW1TxBc6pe+H9AsNIkXTI0iuRqDtvmYoD8qr/AA8/ePfNc/4X0bS18bT2viPQE0bxDPI13Y/Y3227xJjIRlxnBIyCO4rxVXTjOUlq9fv8vQ9VUrOMU9Fod18OdCtbK58OeH4BOFgDX9ys8vmSsQNrM57tuYZNeznkn3rhvhnaJNqWra2yhnZls4nxztT7wHsSAfwruelfS5XSdPCxvu9X89TwsfU5q8rbLQUVn+IdZs9D0qXULwsUX5UjQZeVz0RR3J/pVq9u7eytJru8mWG3hQvI7HhQOpryXxL4ltppT4o126+xaZCNthbyg5TOfnKjJaRsdOwB9aePxqwtO+8nsjPC4Z1526LcsJNJcam+qanJGNXu49yweaMwxA8Ig9BwCR1IrJ8WeEdL8SSwXN1NqFvcQAxrPZ3TQSNGeqMynJXk8V5ZfeKNQ8XajDb6hp2kW0okf+w9Tt7yS3Y89EmPAk/vRsB3Fd94G1TxpZ2FzB4+02CAWi7o9ShnV/tI7BkA+/j0618jiI1eb2l/ff369u59LSdPl5EtDA0rwjbQ62LzUPBNloekwRyW8luswu5NWdsBAUAGSMZGcn5jXuvgXww2mhdU1BFW/kiVI7dceXZx/wBxffpk98CofBPh+Vpo/EGsRn7Qy5srZgP9GQ/xH/bP6cV2QNfU4DBeySqVPi/L/g/8MeDjcXz+5D4fzGyyRxI0kjqiKMszHgVWOp6djH9oW/080VS8YXzWOiyyRw+a0n7vGM4z3ryeVHGG8pgMjPycZroxOK9jJJK54eIxLpSslc9st54Z0LQTRyrnBKNkCvO/iJ5kPiMTBygCK64PcVX8P+KH0XTntY7RJXd925m2gVk6tq1zql41zeSA5BVQOgGemK5q2LhUp8r3ZzYjERqU0ludB/wnWqrEqeRbFxgbip596oX/AIr1q9QwtP5SEHiJduawnf8Ae4PJyM5+lNypxwAB1yMf5/GuNYib0cmcrxFWSs2XoNU1C2SSO3u540bG8K2M5qssjht25gcn+LmoVdWVZI2DKwBVgRg/jTi+FK7umOM1kpatXJbbsO3bmJ69T3NK5xj6jkLUSnrjqCaOgA46dhUx2epJ0XgnWo9IvnFyD9nl+VyOoI6Guh8Q+MrMWTx6WzSTMpAkI2hR6153EjKCHcM3ripXOFz0PPetqOJqU6bUWdCxE4x5Ebei+KNW06F4UdJoy27EoLYJ64rZ03xvdTajbxXUUEUDttdgDn681xKSdP8AE0NjeTwORnilGvVhFJSJjiKkdmemePJrS40BtlzC7qysqq4JP4VwGnahNp2oJeWzfOrdCfvD0qivvnp0x1oPr1GPWniMRKs1LYKlbnqcy0Z6HaePrVyBd2UkZ7tGdw/KrieNdNm1OC0gjkMchAaVuAM+1eYbstx13d80qMV+YcMMYIrSWNrx0uaxxlTqe7ZpQc15ufHF9/ZiW8cIW5VQGnPf3xS6N42voZtuo7bmInBPAZR/WvQ+v0rpa6nasXTb3PSB1pagtbiK6to7iB98cgyre1TZ967U01dHRuOI456UentTSwX7xH1NKTx0qhintQaDSGgEIetBpTSHpQNDWptONNoAsGkNGOaKoQnakpx6UlIBpFNPWnnrSYpAV7iCKdCk0aSKezDNYGreD9GvfmEHkPj70fFdIa5/xprU2jaeksEW+SRtoYjIWs6nKo3ktDnrxp8rlUWh5n4r0P8AsO+EPmGVH+ZGx2rCPvir+raheajctNdTGVz3x09qzuh685HoK8SrKLl7uiPmKji5twWgN0OOv1oUHJYDjnnGa5bxD430vSL2W0az1G/FsB9sns4DJFaA/wDPQjp64rpLW4t7q2SeCaOWORQysjZDUuV3REoSirtEOq6bZarYSWWoWqXNvIMOjrn8Qex96wLLwLYwXVpNPqusX8Fk/mWttd3O+KJux9TjtmurHX15GKci4wTx2wQKtSaejCM5JWTG8nvnOc80q7iMdB3pSBknOKXA5Pv6mlHdk2GtnHTK57V5v4+GsR6T4isr60uLmC5lSbT7reotrYKox5hP3drAk+ua9HP58+lR3dra3lube7t4J4WwzRyoGUkdODwaqm7SbsbUqnI0zzKLxLLeeI7m58Mw2z372EXn3WpzGCCZIweIFPLZyfm6dK6zw9qVjq/ha1v5Ldxol+d7xj79hKf442/u5/D8Kx/irZavPot3cC38NpY2Kbopb1TJLjuFHCqemBnFc74e1qLQVTxB4h16/j0/7L5dpojovmzIcDe0KDCDHRfQ9audCNWnsephMRKhJVaXpbe/k/X8D1ON7vTbyPT9Sk+0RyjFnfBflnHUBiOA/wDPr3rRbeMdemelYmjTWd3o9vYXKSroepIslpI4KyWbsMqvqOcbT2OB0q1YyXNndNoerShryNMwy4wLmL+8P9odx+PeuKjOWtOa95fiv63OjMcDSnTWMwvwPdfyv/I0uh5YYycjdSMDyO2Md80qrzn1/wBr0pHbDbs8fU10SjZLQ8RMwvHOqTaPoP2q3ghllaeOJVlgaYZYhRhRyTk9K8/07wr5drbxah4R1zXxAxMUNysNrboSc529Tye5r0fxlYyX3hueOC1N3cRlZYIeeZFO5efqBx3rz2Lxdrl3d3NnqXiQ+H57QD7RG3h9z5Xpl2bFbQT5FY7KDlyvl/X9D0DUdPOqWhtp4Xt5ZrBnSNZATFLGykYI4OBkZ9zWppVx9s021vCfmljWRx6MV5H51n+FrpL2PQriHWodYjeZke9QKFmypzgA49OBU/h4FbSe3GMw3c0YHJ43nA/LtXGnbESh6M9DEw58upVOsW4/qaePkH0Oaht9w13TOP4pOTx2GalbdjuePfmo7VWbxDpqI2domYrjthaWKX7t+hjkyvjqXqZukzw6foUk11MkUFvPIGfPAUHFP0b4reG9Fumax8RWZmZMMmxmOPXGOnvVJ9Sj03wxqF9JNEBBcTDMpJUtvAAIAJ5PGMVzFu3jh5H8ZGx061c2QhNg1vMZtgfduChck8dOuK7KSXxO5jVjy1pyWju/zPdNF+Jd1eWkV6kVtdW0y7kdQUyM4/pW7F8QLLYfOsZ0bGcBgc15L4a1GXU9DtL95red5l5eBWCHkjgNyMHg57g1ohjtIAIyPpVe2mm1zMmONrQdr3Og8W+Lb7V7K6tIlSC1ZDlD8xbb8wyfqBXD+KRrWvT+Fzpmq39rod0rjU5LMKCjqhwxZgQBuGK2g4Vsk8ZyefzrK1PQ73UfDWp+HLfbblbiO5hidmRLiEsHZCRztYkqe3NebjG5JVJP+mfScOYuU6s6c3dtX+45TUPhncWa6jqw1e9utTtrkS6IXu0QSAAYVsAZO7P4EV6xrskq6WbwfLcQMkyrnOGUjP6E1wUnh+41nVbnVvFNhosUdtYrbaXpsmoF4oWGd0jMvTPA7kba6H4Y3EN14KTTZNUOqz2LyWN1cE5DuODg9SOeD1Nee6slGM3K7i1/X9dT6+MYu8baM95srmO9s4LyFg0VxGsqEHgqwyKnI4rkPhG6p4Mg03e7/wBmyvajcckIrEIP++QK7DvX20JqcVKOz1Pj6keSTj2Ob+IWly6h4faazjMl7YsLm3UdWK9V/H+lcDo+rW+n+INO8VQSuljcp9nvQeF8tsbXYeqkAf8AAjXsVeTeJNOj03xNeaTNETYamrT2wZMxnJ/eR59ckED2ry8xhKm44mG8d/NHoZfOM+bDz2lt6nrA2lQykEdiOQaQfeGfWuE+G2utb3DeEdRMnm26btPnfpcQj+DP95OmO4XNd4pBdfrXpUqsasFOOzOGrSlSm4y6Hj2mSZk1Bsjm/mJzxn7teJa5/Y158Rb57fw3NY6ysrp5yXkLrc8/eNvKcHPsa9r0bHkXRODm6l4zyc4ryD4ip4p1jxKkmsaHeRaZps0n2SSHRFvFdeQGJLjt6dK+Tg/9sqXffr/Vz6my+rw9P0O2+Gsms/aby31Xwra6Usca+TeRWggNx0yGUcZ9wa7vQ9v/AAnmj9fuz4yTx8q15P8AAy60eW+1W303xBr9/NGqme31C1aCKDPTywc4P4mvV9BP/Fd6IvpHcZBP+yKMGmswj/w3TzJxTvg5M6rxv4ifSY0trUA3Ug3ZPOweuK5uLx3q0cX7yK2mbHDNwfrxXR+JPC661qwuXmMUYixuAyd3brWLN4HaHRJpXmBvELOoH3dnp9a+kqQrObcXofn+I+s87cdjmdc1i41i6W5uI4UcYX92pG4e9Zo424GRWjomj32rXHkWse7H33Y/Iv1Nd3a+B9LTTpIZsyXMnPnH+Bu2K540Z1kcEMPVrtyR5mO52npkGuf8daQuo6YlxGzC7sJvtFuwOCCOo+mM11GoWE9jeS2dwpV42K8jr7iqrqG+WTBUghlOOR3GPpWEoyirGVObp1FLsWfAPjC//stLu1mKNjbcW8gJCuPb3GDn3roJvG2uSowWSGLH8SR8/X615bY+doeuNGzGa2kdUmk3Y8tWP7uQ+2TsJ7Ba6pQc+nVeV60RnK1lodmJc6ErQk+V6r0/4Gx33w5vL2+1S6lvLyWYrHhQx45IrA8aNerr88F1cvLtO6PccADqMD6Vf+F82zW3jz/rYTjHqCKrfEOTf4nlwACiquc+orpS5qPzFUlzYWMr63Ocb7244PfiqNxa2/8AadtcSL+7uVNjc7uFMb8gn6FeD71cYN90k85HeoNQga5sZYVyHK7gQOhHIrjqUuZNWM8DiXh68KnZ/wDDmbp8z6ba32lXAnuZ9JOzCpukmi/5ZsB3JWub1Txh4gXVLKzGiReH7S9YrFqOsS/KrAZwUX7pPYN7V1WszrJHo/iyMSQrIBbX0ZUdG/ve4baK4r4tT68tnNp0V9pEjXBxZaYlibu6uiO+1vlUf7XIFPByVVXa1/U9DMsGsPinGK92Wq9H/kdL8PtXutc0E3V48M80Nw9vJNCCIpiv8ae3OPwNdCMsBjgEZ+leV/D+7a18T2VvDc61Fa/YzFeW2pwiCOKf+FYlAAzkn7ue1eqAHcFx+mK1dNRPJrLlloN0/H/CU2CnIzHJwRxzmuL1bS/t2gWcn2SS/Wx1SSb7LFB5jSASnI2n6da7PT0J8VaUzZ53qflz2Jrmrhkh8LX5m/tTal7JkaYGafHmH7oAJx61x0dMRK3ZHu1X/wAJdH/EyEao9urtB8NNTRVw277HEoA5z16V0uj3kWo6da31uuIp4xIo4OAR04615jJeeH5bg6fJF8R3ujEW8oxT7ih/ixt6V33gaxbTvB2l2JaRvJtEQF4yrYA7qeQfY9K7K0Uoo8epFJbG6N23GccH04NGW3dAeRgetHz/AIA8cevenAnd9DjrWUrWRigHbPQVleI1in097eTiFY2kuBnHy52qPxZlP4Vpuy7CzMFULkkgnGKwpY/7Qkgs7jMgvXF9MpXGyBD+6Q/mp59KwrP3lBPV/wBM9TLKcU5V5r3Ya/Poa2mQ/ZdLtbcLt2RJu6DB4z+tWI/T73J5zTnbJLMRnn2701WbBOT7CtW/e3PNeuop+7yMcDt+tR3jFbO5xuBELnjj+E8VI2c+vI96guubOdSGGYJB0xj5TSXXUcXaSKfi1px4D0+a21TQdNnUIYp9YthLCDgcAHoT61w1nrdxMEXxf4i1SSGNs50DUYRbN9UT5gPY12njJruP4aWMdrbxygCJbmVrQXDQQkjfIkbA5YDJ9sZrA8ReA/D2naCPEVrrVsEVVeM6jptvLDOeylVRWGT6civHw8oJNSfXTTU/UpKTs0uh6LqUynSLG5gJdEmhdHfk4JxnP49a6b4q6mx1mz0yO3eaG1jk1C42852ghEx3JODXGC6kvfAVve3OnvpzvBBNJasOYPnXK/hR4yvL7U9L8Q6xpt2IZ55BHby+aEzHGQrKrHgFgpwfUitsLX9lgZ076uVv8zHEUefFRlbZXOBs7fXtT0qO98b+DddS7aSSWHWNInH2mGMuSilF+YADHBBFdT4N0/QYVuPFMeqa7rd7awtbh9VdvNtwcZRUIGM8Z+lcxa33gf8As43Fj4n1zwtrCx8Ld3UrOJB6xvlZVJ/u8Hsa9A8HXmp+KNF8Nx6tatbXuoyqbqMgr+7Qnc208rn5Tg9M1ChKrKMErXdu3+eluzNHKMIuV9keq+ArCXTfCWnwXEflXLx+dOhOSsj8sPzrcZlVWZmCqBkknAAo6kY4z2rgPG2ttrF7N4c09mFpEQNQuFPEn/TBf/ZvbI619XiMRTwtJylsj5ylSlXqcq3ZQ8U64NfvHkMyReHrEl1Yg4upF/jP+wp6DuQa81knfxjHp3irTtWtdLuYrqSPQTM3mRXanr5sfZjjgjlefWrniZr/AMUapFpPg7WNEFrpUiT3Ft5rE3DqeIG2conHLc9TxxWDb6fZ3nipbzQYV8H+OLXez6Zervs7oHG50A+Ug4H7xOfUV8nWrSrydWb1/Jdn699T6KlSjRj7OK0/PzIfDegarqL6rpeu38ljeT3D3mpWF3p6TWEiknL28nGOuePmzXtPw28LK0VpfXETJpdmNum28rFmk/6avn/x0ewNYHwz8KXd/PPDrE73cazCbVJwx8q5n6iCL0jQ/T7oBr2VAqoEVQqgAKqjAA7Ae1e7l+Ebft6nyX6/5eR5eOxVv3UPn/kO6mgdPSqWs6pb6Tai4ulkKFtvyDPNWraZZ7eOdAwWRQw3DBxXrqSvy9TyFJXsVtQ05by7tpzNIggYsEXkP9azPHFjNdaI0dpbB5Q4bCKM10HWobyZLa2knkOFjUsSfak4J38zOpTi4tPqeKTqyuVZSrKQCCMYqNG5O4469T2qe+mNxcyTPwXck1yPje+vikPhzR2QahqCFp5M/NbWw++4H948KB/tGvn2vfsjxIQ53ZPQ0dF1JtWuru4hwdLjYxW8hUgzOvDt9AQQD3qh8S79rLwtLaQOVvNTdbC1Cg5Mkny5H0yDTvDXiDwzPDDpml3q25tlEKWlyDFMABjlWwT9a35IY5Chlt0kKHdHuTO0+ozRBcs72HJqMr2ItNtI9P0+2sIeI7eNY1/Ac1U8U6xDoOgXOqTjcIlAjj3Ab3LBVUfUkVosOSw65Bz/APrrn/FfhdfEV/pxv7hX0qzDyPYkYFxKQQhYjsMk49cGlBLmfMSrNrmI/Dnia4udUj0TXtJOj6vPB9pigEwmjlTuQw7jnIPTFdORzxyM4zXF/CvwudC0Yy6nagaw8s6vM87Sv5XmsY1DEnA27eBXZAn65OSKc1FX5R1OXm90RR2wR6/LTj93/wCvXK+IvG2kaLqFvpwiutRuZZ0hdLOPzBAWzjec4HQ8deD6V1L7lyDjjj8ajkahdolpq1xV785/E0h2k5zzgHp/WlXjHPfPU+nWmtxzg+lTNbCRIF4+7yO2KY/JCq2WIOQTgUgHy9+g7U5z6AdMjketS1ZILiMCOjZI9yaF65xgAgcih+AAG7nv7UgxjAHb0PNOe4kPK5OFB5HPFPTcpPHHqDTDuJ+XIGPTFKu4ZGSOoPIpyXvIpPQ6rwR4jXTZja3jn7JI33uuxv8ACvSIJopow8UqSKRwVYYrw45yOuPx61NDPNCu2OSVMjkKxH/6668Ni5UrxeqO2li3BKL1O28f66GeOwsrjBjbfKy+o6Cuj8H6s+raQssoXzozsfBzk+teTIpmkRS20swUkj365r2HQtPt9M06O3tVAGAzMP4j3Nb4SpOtXlO+hvh5znNyexpdvekpM+tBr1jtFpGpM0GmNDWpD1pTSUAWKDRRVCGnpSGlPSkNJgJnmkpT1pKQDT0rlfiTNAmheXJy7uNnr9aueI/E+n6OhRpFmn6eWrdPrXlev61davdma4kJ4O1RyFFcWJxEYrlW7POx2KhGDgtWZb/ePTqR0qJMZzn34x1pzbcHjv6Z/DmmDGRxjr6fnXlu10fOnEeIvh/bXVtfR6Jqt3owv3LXkMf7yC4JGDuU8jOMfKRS+A/Bdro7m7utBsdPv4srG9jdzPFIvrsY4H0xxXbcZ68/WmuGCsyqDjJAz1q1UesTX29Tl5bjl+7n+lOHT2zz04rmZtX8VGTbB4TVUBwHa/RiR64FPt9W1yR8XVhLZcc5015l/NHPH4VOkWa0cHOqlZx+cl/mdIG568EetL/ezzg+9Yg1KRX2ya5p0BIwpn0+eMZ78sQPSr8EOtXCF7K70XUEAGdkjoP++vmGay+s0ot8zt8n/kd8chxs1emlL0kn+pa6sG256+tPYfL6HAxkVnS3t3Zuy6tpF7ajj98iGeL/AL6TOPxAqexv7K9QtZ3UNxg4YIwJX6jqP51rTlGd3F3OHEYLEYZ2rQa+QzWdPtNW057K7XMbEMCNpKkdGGQQCPyryPxvbpoOsw6ZpujQW+moyzXmq6nMc3sx5VS5zJKAedijkgdBXs6nIPIzt7Ef5/pXP+ONJm1DS3udMtom1aHabeYKFlCBgWRHP3CQOtbUXyio1LSs9jlNJ8SvDqAtfFF4EsNRj5n1RlsifQW9v98Ln+JyD3r0C2jj1iz/ALDuLxo9RtAJ9OvT8xKfwt6NjGCM8gDNeV6nrWlt4i13VNeV9ES40n+zhaXEaXV9k9XCIWwO2WIyeTxXb+DPtg8M2TWuj31idNRTYC8lTzbhOp3BSdgbpg9qyxlDnpc0dGtj2cuxawla817ktJLpb/gG/pN9JMslneKsOo2x23MII4PZh6qcHB9quN03c8Acmo9aibVNItfEmj2+++t1LbFUBpY/44WI7jg89Me9FlPHeWcN3bsxilUMpbORnsfQ1lRre1gn16mWc5Z9Sq3hrCWqf6DNTW8k0u6XTHVLwo3kFjwHxxk4OB+BrxfUbDULHWpW1bTdM13W5wGktf7anlllx3MEMQGB/tDFe23UKXNtNayhwsqFG2MynBHOGBBH4HP0rltP+HHhPT/M+w2V9b+Y+6TytRuE3n1YiTmu2E1HSX9fiedQqxgncs+H7u/g8PaXc6poNnoU6Xqf6FBIrIiEEA8AAE1o6RA9t4q8TWpVwhvo5Ezzw0eTj8TWf4g0+DS/DEVvYmdYorlJP3k7StncM/M5J/Wt/UFVfHGp7Y8ebBHJnnJxhelcjbWK02a/yPZhaeU1H2mmTNyo+bIwcZ570/RAW8UZZgFhtDgYHJf/APZprHGOp54JBP8A+uk8MzgS67qDQeXBBiFXPO/YCST/AN9Cscc5KnYOHKSnjVL+VNnKXEEWoeGvEME7Wohl1G4KPczGOLh8glxyMYzXnVvrvj6RhZ6VqE3iGAfITpNwszY6czNCqgj1PNdf4ruNIbRPDemeJLaxOn6pdeddG9kKJENrHOQRhs46n1rLtr/wXJoms3mjapqdqunStDDDD4gfFwQODGpZgFzxwK9KknCL0/rY46s4yqSna923tpueieF7WOz0CytxZPYlUBaCSQSsjEknLjhjkk56c1q/L6gZPYd6q6Z5jabatIshLW6Mwc7mzjPJ4yeevSrRXkFR0wc/5/r+FZO93oebu7ixkZwGB4Pfj9K2ddaC/GjXySR+T5Z03UY24JR/9Wc/7zAVjBeeORk5weP8/wCTXSaT4bur7wnq1wUdWaDfajn5pE+ZSB9RSVF1YOCW56uT4iVHFRlH5nhyw21tY6vqmmfCDRXgsLh4JmvdQ3ykryTsIc9CD6812Pw/+1aL4u1PRdS0fStJm1KBNQt4dNm8yBgvDYBRNp+dc4zmq/jOS8s1jvtG8Qatp9zqablsNJ0lLq4upwMFy7ghegGTtAx1rn/Ddz4kguvDz+IL7xIPEsd5s1KK+jiFkISDuKyogjAJ24AYn2rx3edFv/O/4+Z+ixahNf8AAPefhzfx2fjPUtFkYJ9tgW8gXGAxTCNj8STivSPWvJI5I9P8SaJqxRR5Nz5TPswQkgK4z/vMOK9bPDEeh4r6LKqvtMNHy0PCzSmoYh266gfesLxror61o+y22Le2z+faM/TzACMH2IJH41vHkdAPpSAYXFd8oqUXGXU8+LcWmjxuWNtTtIpkZ7DUbWQsrKuWtZ16gj+IZBB9V6V3vgXxTFrifYr4Jb61bKDcW/8AfHQSp6of0OR2qn428NzNO+u6NC0l7t/0q0VsC7UDGQOnmAdD3xjvXHPGupJDf2F1LZXkL/6PcrgSwOOqsD191PBr56M6mWVnGSbpv8D3+WGY0r3tNBop8yylYbiGnfnOc8/lXG+IfhjJrmtHUrzxZq86iRmisbmFJbWL0xGCoOOnzZrtNHtZbLS4bSecXEyAtJKqBQ5J5+XJx9M1eU8Z2599uc/jXiSxH+0SnDqexCh+6jCXQwPC+k6tpKtDfanY3FuqDyEttPFoI/XO1iDn6Cug0dyvjjQhk4Pnjr/srTRnzM8DOP5f5+tMhkWPxRoEnAJvRGDu67sCtstqXxcJPuZY+C+rSXkerLjmmuiujI3IIIP0pwpN8YbaXUN6E19xc+MZXiistNs2Eax28EYJPYD3qGx1XTb5f9EvIZT6A8/lXOfFKd47G0hVyFaQllycH06da86EmJQyBgwPDA8g+oP+cVyVsR7J2R5tbG+xqciWiPRPiRpC3FmmoxjEsHDc9RXm7YU/eAHPBIHP0q1dalfXlusNzeTTRqvCs3A/M14Z8StO0K18YWlvY6fZ6dJAWnuproyzpcoyHhbeNi7EE5z8oBHWuepKNdrocE3GvVbirHqniG3img+0PKfI2eVdKvzeZA3Dc9ivJBHer/gyw1rUop7SSzM13Yv5UrRDKshHyOM9iP5GvLfhzfaNozQJb6L4gez1yQ276veqIYJGJwqrEGyqk8A7R7k1698PdSudL16zurifcIX/ALO1BiuPNjPMUp9NvzDPQ5rnlFU68VJ6PT59D1MJQjiaEqEt46r06o7jwR4W1Gw1OK/vNsKop+QPuYk1s+MdEivdPnuLaySS+wMNnDYB7e+KXUPF+k2F81pIJ5ChwzxqCoPp1q9o+vaXqzGOznLSAZKMu1hXpxdJfu7ip06HI6MWeOTK6OVdWVgxyDnIPvTeNo7cenFeva/4b07WAJJkaKf/AJ6p1P19a5aX4f3g4ivrdgDwWVgcfnXPLCzTbi7o86pgasXZK5w2nWaahpus6BLubc3mQkjOC/zA/QNiuH8TLqV1omnTxQXchime11f+zMLdyRp8oCNjdtLDJA5wTivV9b8KXHh3W9L1Rr5ZY7gPaTxrHhT/ABqfU42gfjXEeLbGSa+17w9Z3n2GfU7Xz7V1LDaSNjYI56gnjkdua8yjCeHxUqcuuqPfxsHWy2lWa96Gj9P6scM82l+H7f8AtHSvAcdouRu1PxBerDg/70rNJn6AV6Rpd1Heafb3iSQyLKgffA+6Nif7rdx7155YRQ+fb3Gux6Bp+keFIZI5Yo7prlBOwHzsCoAxgNg5bLH2rc+Gl1pCWE2l2F+01yrG6lieye0KCQ8FInAIj44xxXoOLcD5ytHS/U7Cy/5GTS/lAJkfqg4+Vvxrkta1VtL8P38sN1c29xcaiYbYW8CySu7NtCqhIHJ/iJ4rrdO/5GXTdy4275CdmOMEfXvXIajpJ1jwjcWsTaeu6+klV7mSREUiQkMHQhlYY+8OnpXn0E/byv2R7NRpZXRT/mZgCz8c/wBsDV2XxGLryRbZFtYkBOvTz+vNekaWZ2063N0JPtBjBk81AG3Y5yFJA+gOBXiWn+KtPFrHLqmpeJoVdzFu03xAl2Rg4yYWAkA/4Ca9t00KLGBkkmmQohWSVf3jjHVhwc/gK7cQpWX9dDyKqa3RbJCxkk4+XPQUoYFwpYY3AY3D/P4U3bxnBxzzjp/n1qK4m8iIN5bTSswSKFSSZXPRRjoPX86xm7RTZlShKpJRjuyPUPKlWSCaUR2kMXnX79SI/wCFB/vEfhiuH8Q6xrcV3G2i6hpH9v3rrPd6fc7ftH2fHyLEpdQSoI4J5ra8Vahpen2c0V9KJ7PT5Fl1Nl5a7u2+5EP7xGDlT7VxPi6zvdQvhqUfw811Lt/mntLy1gvLW4OOuFlLRP8A7aY9xU4aDlL2klvt6f1+h7eK5KEFhIPb4n3l/wAA2fC3ibxRr+u6lp1rqWjRjTyglivdOkt7gscFv3ZckAZxu6EjivRkJwMuudvzYbqe/HpXA/D7S9NuZIvEB0HXdGv4k8j7HqTs4hPcxs+WCHtyB2xXeR9lJyMnv/h/+utp259EePWa5rIf1bGAQcduvv8A/XqO5XbbSDoNjDoB/Caco5x/TOcd/wD6/SkmX9xIfVemAByPf/JrHvoZx3Q7/hH9N13w/pou/tMU1sN1vNbTvBJE3qCpwfo2aD4X1M7Y/wDhOvELQ7ujC3L/APfZj/pWr4WA/wCEds/l/hfjp0Y9q1Dz1/76z/n86+ac5Rcl0ufrlOEZRTM290tL3QJdJmuJtksHlPM2DKR3ORgZPrxXnXxRaz0SHw/o1mtpqEWkx/aJtJurWaVJolXYHlZFcIo4OXGMgZr1VV4I2+nO3rXlXxI0zXY/FF9qVvca5p1rqNr9lkv9MtkvYgm3bie3ZfMX6xk+pqsE02k/6/ryDEL3boy/A1j4giYLct4i0Cxv7zzrSLRUhu7CJGAwFkCsVBOSQQoGT0r3fwDYC68X3urSSu66fALWDLZBdv8AWEj14WvKfhr4kh0+ODw3LqOh3djZ2rGOWz+0QzELkndDImASck/P36V6r4f1L/hHfh1DqU1qx1PVJWlhtpPld5X4APsAufxr28tj+/lVmrKK/rz2PLx8/wB0qcdXJmr4716WEjQtJm2ajMoM0oGfssR6t7MegHvntXnGo6hZW+qW3gjTYmuLm6hka7XzSskEDAhpmPdmOce5rYllmsLKWeee3udSunLs0riJbibBIQE9F6gDnAr5+8aa1a6nquoaxrnh/wARaPNEht9Uijcu1rkbfNt54/mUbedjgIw6DJrkr1nmFXm+ytv+GNaFFYSnb7T3PQ4NAu9J0CFJPF+qXHh+2LLBHoGm/wClSDcf9ZIm8tg5BKqPetrw1dawnh6ys9Yef+0ZJWNvPdxK9xBbHH7yVR0bscYzkelYng231JtG0a5Gu2GqeFrCMSae2lq0VxqMhPyJIg4BBHQHDHORXsmmeFo49Ak/tOSKHWNRIeRy2CuPuxKfQZPT1rXCYN4iTlPVRfpr2/z+4wx+KdCi3T+JrT/P/IfpPibw5o2lwadZR3ZihUD/AFeCzdyT3JPJqvd+PJfPU21jiFSchzy/5dK5DULaWzupbW4VRKg2tk+/+eKg+i85/u5zXpVMVVUuW9j4ieNrM6LX/FF5q9sLeSCOCLdu+XknHua9E0G6S70e1mRw2UAPPfvXjX8PcHB7Cr+j65qWlhvsdzsDEEoxBU/hTp4lxq3k7hQxbjJynrc9jP41z/j26ig8OzRuw3y4VVHU+9cVP4w12T5RdpHz/BGB+FYt3dXF5JuuJJJnORlieTW88wi7qKNq2MjKDjFblPVLyDTrdrmZumAiYPzv2A/xrzLVLuyht7qS+8dQ+G9d1I+ekqqruLfPyqQ33VPB9sV0viS+jvL7ZNcfZdLtkL3MuQMxD7x9gxwB3+U4Fcn4ov7ieyOsatZ6dDbRysthcSTNo2oRD+EJ5mVkGOxIB7iuCguabkDh7GEadtXq/wBF+rMFrrRdevotK8Vas3iMNKqW91perQzncSOTGUEkf1XOPWvaPD2kW+iaTFplpNdzQxZ2m5naWT1wWPJH1rhvg1au2mXP2/RIwona4ivrq0C3NwzncXJG5G68OjbfYV6RzjHHTOMH/P51VSSvyo5K8teVbDeq7u/0/qaUn5OSRjAxkCkPLc/3uuB/WgkccEcdiBWC66mDHK3P59zxVHW7F9S02Szjvrqw8zAea3wJNvcAkHGfXrV5SB79OpNIOcfLj5j1FNaR3C9mef6R4At9N8c2UunLdW2gWKm7W3kl8xJLxuN/PzZA3Zye/avQWbjr1JzjHWmp0xtbp/dziotQNytrL9iWD7VsPk+cSse7tuxziiUnOPvMqU3J6md4g8TaH4fa0i1fUI7aW9lWG3j3FnkYnHCgZxz1rXxxuPHTtXj/AIsspdK8Q6DbTWz+JPFV/dfap5FBUbE5jQH/AJZQqw5xzgE4JNej+F9P1OwtZpdZ1Fr2/un82XaCIYfSOIdlHr1OautTUYRaZbgoxTNoL0+XjGPu0EkDHTI45FAwM/Kf++DTRnnJPT1HPNYzT0MkPY5/i7+v+f8A69IvIBx+hoY/j+JoU+qnqB0PPt/9aiSfMCHcY9+p4pQeOSMc+gpjdMhe3daeOmScADocDFDT5hrYDjI7g9uad0Uf3eOx5poxu/vc44Ofw4py4xjue4zRC92UxVyp6YGf7tdL4f8AGF5psaw3H+lWy9Ax+ZBnsa5cq24de2eP8aUlgO59OR/TmlCc4XlF2ZpCo6bvFnuFheQ31pHcwNujcZHr+NT8ce/SsLwKhj8MWoO7JBbmtzHNfR4ebqUoye7Pbg7xTD8qD1oNBrYpDTSZoNJRcHsWjSUpNJnirJEOaT8qWg9aQxjc5rN1+LUZ7FotNmjglbguwOce1aZ9M02pkrqzJlHmVjxTxJoms2DNLewsyFhmQHcCawShz+Jxwa+hpI1ZSrKCD1Bri/Ffgm2u43udMRYLjklAPlf/AOvXBVwXWDPExOWyjeUHc8sCnb07emaQfQ9c5wKnuree3naKWNkZWIcEYP41Ao47jI7Yrz2mpank2BQM9ME8df8ACm88jpx15rrde8NRWujWN5ZxXEryj97kFsfgOla/g3wVbzWf2rWIGZn/ANXESRgep962hh5upY6o4OrKfIked7ST0IG7njrxXm/xR1eZfEljahtZGl6Xbte6m+lyiORAchQTuBIGAcc19E+LPAqQwG70hZHC8vCTk49v8K5TTfhfH4htNU+22wsotRhaGeTywJJQVxjPUCtY4ecKlmrl08PUp1eWUbs8i0PxR4mjKaJDaS3epXrNPYtqUqg29mAMSXHldSTnAHPHWtK31iytZNXm8UQ2dhfaIqSz3+nNJGrRyZ2lT94HjlTnNdD4l+HviTw/rsep6VJbxstktm/2uFpYnRM7GDIQQRk8dDXm3jXwpr8en3xnefUoSDe3rxRDzL+4JASJUH3Y0DPgH29Kl018MlY0hZVN+V/cz1HQte1O4sbTVNOu11TT508yNblTDMVI4w4GP++l/GrtzN4a168gi1Sze01DH7o3I8qQH0SZev0DZ9q8Gu2e71nRz4rvF0/TdAgjlfT4nLkSBB5cQC/6yZuGOOAMjoM12nhrxjqPiPxDcPcLpNv4cisTcXMTFZHgGWCiR84DcZK9gRXFVyyOsoaPy/r8j3MNnmLoRtUtUj2f5X6npM2g6xYuG0y/a9hUfNa3o+fH+zKBnPswP1FZ8OpRNqA0+6SayvgpIhuFKlx/sNkq34E/hWR4F8UQaxa3V94ZvplsraYwNa36fuWI/iTPzKDnsQPautiv9N1lRpusWccErsQIJ/mSQjoY3wM/ThhXHKpicKrVFzL8Tr+qZXmrtT/dVO39afdY5fxHpmqXEM1j4fsdFgjvlYX9zdROxIYYP7tQN7EdywqLwx4PXRktDc65rGpyWY2QrLPshj+ka4B9t27HrXRXWi6lo4eTT5H1GzDbmtZm3TRL3Ebn7w/2W+mabZ3kN5G0lsxIRsOrptdG9GU8g/5Ga7aWJhVp+4eDj8uxWBfLUWndbP5k2jStp2v+RLIrWeoElFKZMc/fn/aH5baqzW76N4je2jYfYNRdpoMZzHN1dc9MH5m/Cpr63N1ZvB5jRvy0bhhuRh0I9/f3qzqEcniXwgrRtjUoj5i9sTofmHHrgjj1rjxFqFdTto9z3ctl/aeXzwk/ijqv0/yAjau0fTH9f89abt7jjIHYDpUOlXa39jHdH5XORIoJOxxwy/QMD71OQdo7HHXA/n/kV6Mkro+QcXFtPdGd4ltzeWEdnuIE1yisRjpnd/7L1q7quW8dTHcpH9ngEAkkEuMZ/CgKJNa0qM5INxuPPGACOcfUVV06WS88Ra3fNHsX7QLeLgnKou0n8x/WuWyeL9F+Z9DSap5LJveUi/I0aqJH6AbjkZziqGq3rab8N1ZtzS6k4hRcAku5OM/gv1qbV3YWLRRxea9xi2Rc8Zc7c/hnPFT+JTEuo6NpUYVvJVrlsqONoAXn8W96iuo1K8Kf9aG+S82GwVfFPtZev/DnC+Npri58RnR0tNav9Os7P97DpN2sEiytgoXG9GIwDgAketc74Xs7jULixs/FDX8Nz526KCbwzGSyq3yCS5KOCdoGWyp9811eteCbu6v9WuNO8U3tiNWYG5heCKZPl5G0kblH0NbugW/iK1UW+r3mlXVqkKrE1tbyRPwABuBdhjHpivVi4qLseA6to2RsBfnA+XAOAMHA/wART2ViOu35cHgf1/r+FNB+bPJwR2yf1p4yvQFfwArFJNM5lc9K8EaFpcuj2t9NaJLcN8xZ3LYI9ug+nauuxt7CuZ+Gt+l3oC2/Ikt2II9u1dR3r1MPb2UbH0mGUfZpxW54L438PabaR63ot5puqalZ2chvLews7mRHmR/4Rtdd3zBup4ryjTvBA1S8+2ah8KJ7S2RwbfT4WtkLYOQZrh5DKx/2VCqPevpP4nWctvrGka1Cq+S5NldnuA3+rP4EtXiV94rnvrmZNX8cJ4RkS+Nmmk2sUD3mc/K0hlDEg+qqBXz+Mpzo1pRh1169fJH1mEqQq0YuW606fqei+XeXnhhlmsRp94Y/ltxL5gjdPmRdy8EZUfSvUvBupHV/DGn6g6hZZIQsqhs4dflb9Qa8X8J32uW/iu88O3l1da1Z2cIlOrS23ktHJkfuXKhVkOCSCoGMYNeh/Cq7WC41jQWkXMM4uYEzz5TgZIHpv3Vrk03CrKlfRq6Izanz01UXTQ73pRzmkFLivoj55q40/hXIeLPDM0lzJrWiKFvmINzbl9q3SjuD0WQDo3fgHgV2OO9A+8p96zq04VYuM1oaU6kqclKL1PJLS4S7tkuI1cIyY2uo3deQR/Tp71YwrE/L9MKfzrP0iM28N3bM24QXbwkAZ6c/1rQGAmXwOSTwcZr4KrCUK0o32PtqU+enGXcYzbcYY7skgZI/z/Wqt+6w3mk3EhCCPULfknIGWq2pCtncM4/z2/8ArVkeNYGuvDGoRwuFkSPzYyT0ZeQc08HOUKsZPugxEeenKPkd18TLq6trS1FtcSxB2IcI2M/lXnMkzl9zSPkEnJb175/rXc/EeYXOi6XNniRQ36CuGjt5p5fLt4pJJM52oOT6mvrcVfmaR+T45v2zVxZru6uIFimnklRAdqPIzBfoKrkbmzt7g8jP86cVxlSTkFlI54+v+frW94e8J3+sfvmza2/H7yRclvoD1rKMZu0UjkjCVSVlqzAjBKeoGex4rmfH66r/AGdF/Zs97FASReLY+VHNJH3XzZWVY19SMnHSvetN8GaHZrl4Gun7tKc/pXmfxU0GztIdRsZoYbizkt3lEU0IkTAG7BT+LGOnfFbSo1IRUnY6JYWdC05Hgmk2+q3F9b2/gXw0stnZ3Pmr9u1qe4sYJM5LjAVXbPPytJg9ga9iNvLJfLZTxgxarb/Zrh0PEco5QjPOCS3T0rwa60V75NPmm8NakLC+nWC3a3Frp1vknaN3liSQKTx1r1HwU39maNc6Mulw6dJoF4jCGG4a4VkOcMHfBOefyrLG0+aOn9fiehg6vssTCd+tn6PR/wBWOq8O3kt9pMclwrJdRZhuVdeRKhw3Xrz+Nb2iapNpV8l1bsNwIDKSMEdx/n8ayNSiWx8WSRKR5WowCVCccuuAcfXJPFWR0PIGO2Rx9P8ACsKVVVEp26HJmGHeDxU4R6PT0PYfDniKx1qPETeXcD70LEZz7eorY7V4RFJNHMrxuVdTw4JyD65/rXq3gzU5tX8Ps1wSZUBjZj34616OGxDnLkkjswuL9r7r3Mv4o3NjceGZVjvrb7VazxzIocFs7wpwO/BNcH4wtzJPpep2qhpUu1jHzclZMKOvGMmq+vQM0V9AvL4kCfKOWGcfr2ouLyV/h0L9rctPbWouPK3dXhHI+uUrx8fWviITa20Pbyeqsbh61CSt/X/APNPFPhPWtP16bwng3Glm6XUJLF5rS3kkbP3PNlnUlDjtGT710mi6H4gj8TXPiLUtBgtY7uMRfaP7WS5aNR0jRY12KPX5s8Ctz4veKNI8XeD7XSk020h/tWzBfUZ9PlvJrRgP+WaRodxH+06j2NcHJfeArLxhppMXiDUdfdwICmiJY28II5ZbePaQvqz7q9qcaTpXTPBrUKfs3KL1t/Wx6BpcjN4jaPbiGysGMjEYAcsCBgcdK848fz+E4PBNjH4s1g2EUtzLNCv2aOdpX3n+BkcHjHJAr0b7Smn+G9c1mbmMq6pszltoKDH1OK8w+Jvn6f4TsdUOopb29vbR77Aag1rPI0hzwytgnn+JSK8TBcs6kpLuj0sfT9jhcNRe+rK2h3fiOU28PhHXNIgtdwVW1GGzjLof7sdud2frj3r1uNfl24G7ABGwdfz/APrV4t4Jh8N6n4lsbWbVtWi1VHEq2k7Wl9FL7CeNCfzKGva1OVGFOT7f5z/Ku7EKN0j56tdOxIPlBZiFx8zE4G33z/Ws+4vri1tzqSRiW5uWNvpVuWA5PDStn9f9kA1KzW9xFO1zN5GmWq7r2cjarEH/AFSkdeevbqtUmbVdSeXV4Tb2t0YxDp0MyF47aPtuCkE7vQEYBArhqctaoodFv/kexhIf2fQeJqfHL4V28ziviJJYWN5o2h6x4cm1TTmy6Tz3kcVvPcHs5fjeOcbmUHJxUXhSa4ulhXwpJ4r0e288xiLU7Vb6xO37wVzIXVeOGDY6VvXXiN4bafTvHvht7ezZCpu7dGvLOYe4A3x/8CUj3qb4W2N1ZeHpXK3cOnTzeZpllcNve2t/4V55AIwQpJxivS0iv6seVKb5LyWv4HW/MEUOQG24YjgE/wCFBLbOuT/vZ/QVreGINIuL111e4a3hUZBB2hjnpxzW1remeGLhYzperW9ttGGVi5U+/wBazjSTu+ZfeZqjKUOZfmcgOX4GecnvSgN5Y+TAIIBxivRdC8E2KhLi8nF4PvIBwh9z611R06ykiW3e1haLoFKDAFbU8I3H3mdVPATlq3Y8i8HS+b4atsSZCmVc7sf8tG4rYPoc9c5BBrC8CqqaVdQrkJHqFysYz0Alf/PrW6Sdw+Yj5snnP+TXx9em6dScW9mfp2Gd6UX5IFU9SOeuMH/Gk+bcDnpwMdTz/n+tB27M4x2GAeP8+lKu1TjIPA/iP+TXMvg3OgoeJZm/sS6RpsGdPJyz/KM8c+lPhuF17VE15VMltFELfTd38MQHzPjsWI+vyik1zS7bWtKm026knWGUguI3wSAemccVcjj2hFVSqouABjHFdEMRKGF9lF7vU5pUFKsqj6LQ5T4leFZvEemwG2jtLme2JP2K/Qm1ulPVHAztbuHHII9Ca4fStDt4fGGkyWUnizwprMWIVtrmJr6zmhBy8Inww2dcZcY4O3IxXs20Aj5eMDoCMewqtFanWtXTQYZG2uN966k/u4c9D7t931wc1vhXVqyVGHX+tf6+ZGI5KcXUl0MG21S4Oum9s4kisrQlbRdg2vL/ABSjPp0GRwQTUt9qF9e3HnXVzJM+QylmPy/THT+ddf8AETTNOs7KzNrGluyL5SIoAGwf561xA4PBI6fxV79Sk6FqSeiPzrMcRUq15Ob/AK6CyyvIzNJIXJ6kksabg7SpUknodppzJnOOR2GCcUY5xt7/AN2s7vmPPYHPfhSeuKEZs4DZPPRu1McDGOgx6D+v/wCqlDc/e79N3/1v/r0Pm5xXVgfcw7E4HByf/wBdUdZnaK0xE6xvKSC7A/IgGXfjnKryPcVcAJcL17AnOP8AP+TXPazCutXAtVaWCO4kEeQeWgjOXIx2Y7k/CsXKV+Xud2BoxlJ1JL3Yq7/RfeYN68cyPoFvpcep6hrcLTy2892YEhtl6Dfgkc5IAHc9K5fTtf0LyftGn3N1N4mdjYyNrttc6gtugOGSNok24zg5GM45qfWvEfh14p38Y6dHc3supC3srW7tDbm0hIAGJ2ToMZLbu4rpPCVnpuneLRpfhnWdRn0mC086W3W/FxZoWxtVc7iCRk4VgOOldsVyLYVSbbcpbvU6Xwjo8Ph/QrfSopPO2lpGfBAZ3YsxVeijJOB2HFa/bAB57AHmmr/Xvk0gzkjGTk9ua5VJtNnHJ3d2P+8dw69eR/jSscDg/qB+lMGSe3B4OBQc9c4555A4qU9GLqO38fhj7xOKPvEYByecYP8An+tVNS1C1062eS5mwVGQgOXbnj6fU8fWuK1vXbq/vvsN59u062dC/wBm063eW5mj/vMcAop5HOM4OAaE3KyR0Qw0muaWi/rbuda2u6amtro0Uhu9RPLxQRb/ACV9ZG+6n0JyfTitQnB5OOPYVieCpPDcmkkeGFtltY5NskccJR1fuJFbDBv94ZrabIbJJHXHIolpG1jKdlKyHfLtLZGcepzUE8kNvDJcTyxwwxDc8jnYqj1LHgVP/Cfmz+NQ3lrbXls9vd28VxA/3o5I9yn6g0p2uiUcxYeINT8R3cL+F7WGPRVcedqt1Edtwo/hgjyC2f75wPTNdYRy38OeccetCqFQBUVVAwMLxj2/+tUF/eWthH5t9dW9nGQMNPMkYP4saqdm0kht9iZuSRu9e+acFXAbbkHjnNU9N1TT9Utzdabf299b7yhlhk8xd3cZH/66urnaBznkD5SKl/EwswbrnA28EHbz+Z/yKVMBecYwe4FIw+X7oHAPArT0zw/rF9AZrW0do8nBJCg/SiMHOTSVyoxk9EjMZskHIJ79+nbinKNo3ZHPOcEVLd2dxaTeRdQSRSZxhs/pjj8K2/COhrrV26zLItuiZMijGW9MnrTp025cttblRhKckluc+q8jgemMD+v/AOqnKm9lRAS7EAAEdScDp/n8K0vEGi3Gi3nlyqWiZsxyADDD/Guh+H+gPNcLql3CFhUfugw++c/eFOGGm5OnbUuFKUpqJ3GlW/2TTbe3xgpGAat0mO1KOlfSRioxSR7a0ENIc0p9KPxpjQ1qbTiabQBZoopDVCAmj8KSjvQIDTRjNOaoZ5o4YzJNIsaDqzHAqb2C49qCBXKar440y0uUih/0gbgJGB4A9vWtSXxHpEemi/8AtiNEw+XafmPtisViKbbV9jJV6bvZ7GX438Mx6patcWyIt4nOSPvj0NecaRot1f6mtmkTqVfEvH3B3zXolv4+0WWQrLHNEM8EjI610Gmvp86tc2DQSCTlnjxk/WsJRo4id09ThqYWjiZqUJepLZ26wW0cI5CKF/KpgtOoruStoeklYYVpNtPNUNV1Sx02Ey3lwkQAztJ+Y/QUnJRWrE2oq7K2vatpmmQMb+aPkcRdWP4V5B4ivIL/AFSW5tbZbWJj/qx/P2qXxFfW99q09xa+YsTkFQ7citTSfBeq6jtmlMVtA3zKxbcSPYCvNnVniG4x2PBxNapipckI3S/rc4iXR9Ln1OLU5NPtnvY8+XcGMF1HfB/rXKXXgKS68R3LSXUI0fULoXN/AkQSScqqhYiR/wAs8rk9zk16/wCI/Bt5o9v9qWcXMAzvO3BXPrXNvlf4SenPHFYyjOjozmftKTtJWZ4RBfX1xPdQz2Xl2cmpyy2+ms/lvfzAKFeT+5boByeh3V1Vl4w329lpF3DP4omvrzyZ72ICO1RzlisJ/iCYPI9OtdxrXhzRNbmim1OxjnMTjBzjcB/C2PvL7HiuFl8L6tpvj64v/D2mw263EQis3zm2sVP+snKf89CQMAepzVqcZRszo9pCfl/X9f1Y9N07WJdJka31K6e7s1YBZ85kgHbzB1K+jemM1Z17RPtzf2xo8kUWp+WNk2cxXCAkhHx95fQ9Rk4rxbwZdR2fibXh4dWbXdeuZ1tTPcsWjRVx5ksx6L8wbCDqMDpXq9kuoaQvmWGydG+aaxb5YmbHzGInlD7dK8nFYGVJqpRdn2Pp8FnUeT6rjlzRfXr8/wDMl02+W8R/ke3uIHK3FvI2Hjf39Qex71a8PztYa5PZNIPKvf31uu37sg+8M+/LfhVfVYodYU61oKousWy7JoJPkZ07xv6dOGHv61VkmbUNM+3aeCt1bybo434ZJV+9G3ocZFFR/WqTjs107M5/q7yfGQrQd6Uuvk/8iW8hbSvFUsCqgstUBmhIzlJlHzr9CBu+pq9gbsHjkY4FTa3FL4i8JLcWOIr8KLi3yc7JlOSh9sjaak8Eomu3NguwfvcecuPukH5h+da4OrKaUW9VoTxDl6hiFWpr3an5/wDBGpY3sOt6PPNbyRwusu0sMZ5XpWZ4Zt5b/VNUsbUebN/aEgxknG5icn8K9Q+JMfl3nh6RRgLcNCB7Fc/+y1jfBKyt11jxZeMD5n9oouT0ClMmuuFD/bpRT+yvzOipg1LLIU77S/RmVquippviSzsvP86W3tzcT9MKz5VR+gNc7E0l7r+o6nJGBEFW1tm7uiZJY/Utj8K3dRnkuLnVdStbd3vtWvfIg2nJJ4jU+wBXJq9rugT2N2LS0s53hijVVZIyQT35+prOlRlUrVa0VotF+os3isNl9PDQW+rOfPHXJGOOelOb7w5/iGM/Sux8GeFGvpHuNUt5Ut1BCK3y7z9PStq4+H+mySEx3Vwik8LwcV1ww9WUWz5uOCqzipJHmnykY68EdCefT3rSt9H1K6CtbabcNkAj5Mfqa7iL4eacrbmvrpjnJHFddZwfZrWK3DM4jUKGbqfrWtLCy159jopZdJ/Hoc94B0K40iyla6XZNM2dgOdorpvSnUd67IQUFyo9enTVOKjExvF2ltq/hu9sEx50kRMJ9JB9018261pNrqfj2y1a5nubDTdQsGBurUJbGK4QgESyEbgTkkDPavqk57da8X+J2lw2+q6rZSadZX/2mI6hZ293nymkBxJwOw3DpzXl5vTfs1Vj00+TPYyurao6b6/mjzKGHQ9Gsra+m8fW95rljemRbmbV5ZxJbl8bJFBYA7Ce3WvXtNure08V6Pr0DIYZyLV5FIIeKUfJz6bmzXgV7ef2NHqGoJfSR3OsQ+RcWsWgKlvt27cwqxDkgcZ5z1NemfDoNqXw1gsIdO1bTzbRmK3/ALSQJLIw5WTjoMnj0xXjuTo1IV+z/TU9hxVaEqfdH0Vx26e1DZ4rF8Fav/bnhmx1F4/KmdNk0ec7HXgjP6/jW1nnHNfXq1j5Rq2goUk9KbnkfWngkdM01ufxpAeT3C+X4i12HjbFeOy5XPUD/Cqmqazo+kqo1TVLKyLfdSaUKzfRc5P4CtHxIwj+IOr2oZQz28E4U9eS+T+grkPiK+k6fYDWtS1ltE8ptjXUNsJZH44TBVv09K+IxtNfXZxa6n2GDqP6rGS7GrYeJvDd9MsNrrunSSsflj89UYj2VsZ/CtS6hM1vLAq5EsZByRzXg51q4124gFj4xt7TTQwka51u1hLuAf4IgmR9SePSveLSX9xCyOHQxLiQYw4x1HtXPUoxpWNqVV1LnXeCY7TWvAGj/bLdZ1+yqCJBkgitrTdJ07Tc/YbSKEngsq8n8a8y8A+MJNLtn0q4hV7WzupIjs+9jjHXv1rqrv4gabGmbe1uJm9GIUV9rSxdKcVJs+Cr1aEKslLdNo0rvwrpdzqyX8kXTlo14V29SKg8UeKLXSIjb2+JrojAVfux+5rktY8a6pfI8UAS1iZSDsPzY+v+FcuXdnLYySepGef61FTEx+wt+p5lXGQhdUVv1Ou8I+Kntryc6pM7wz5YsVJKt7VmeNdSg1jVXmhDtb+WEG4YyO/FYfGOmQCe2cfnSKefTjgk+9czqPk5b6HFLETlT5Geba7d6x4Ps10+31rQLCx8x/sNs9rLd3km5i3ClwOpPOAo9aseB5vEF6NUXxBrGjSy3VuPs9pbrCLhQOdz7Cfy5x61nfFXRjFr0/iKTQ45rVIlaa8isoriZCPXf2x6cUvgS+8Paf4ms7M6pqUeoXClI7GTT4Y0fcP4vKzgfXFbOKcX/kbp2ipLc9Q8SL9s8Kadq6xhp7XyrpGxzgjaRx7MfapY2Vog0X3SPlOex6Uvg5m1HwY9pJCFki860Zc8ZT5QR9TVn4PWEHiLT0h1DfC9pvhaIcFjGxT8uM14+X35pU77M+i4iwzrOlWgviVv1Ke/1zkjjrnIr1bwNp89n4a2yZilny4BHKZHFWNO8L6LYyrNFZhpU5VpGLHP41uD7uK9+hhnTlzNnl4XBum+ab1PF9f0u40vVDbXREjEbt6j7wznv/KoPChWfRryxk3bUmkhbnjD5bH5NXq/iTQbPWoV8/Mc0f3JV6j2PtXluhKbfWdas9zFYLpTkdD8i15Ob0JQpuSfU9XIaToY1xto0/wsed3uneJNR8K22m+HfEMehzwzPFPObbzXK7uAvI2nms3SPB3iHQkP2fxRCtxdyBHkh0uMTTMeu+R9zE4zzmu20qEw6nrduoJK35IB91Xt2rS0O3a81A6g202lv8ttkcu/8T/QdB9TUVsVKnh077nFg8DKtmEqKXuxbvp0uR+KIYbXw/YaHDlhNLFCqk5JCEOSc9eFrxrxzeeB7zxzcfZNaeXXR+7MDafbzRrtHA3TqB+TV61qM8+oeOHUKv2LTLYKG65mfB7+ikiotStNMliZtQsrSRGIx5kSsWPpjHJ+lGATo0E5PfX7y88xSq45wir8qtp3OW+Ha+MHuiusWehLpQiIhktolWdm7AqhKAfSu0sof7RllMUpisoj/pFyBt3YByqH09W/DnNUtL8N6TpdvcXs9nb6Dp0xG9U+SSfHQNjoOvyjk1JqE02vhbNbVrLQYiu1DlXucdBgfdT+fGajEVqlefJS26s0oYCjgl9ZxiV+ker9RWeLWZIVhtxDoNqf9Gjz/wAfDqfvkH+EHkdc4DVoDBzz1Hr+lKAqxgKFVVHyhVAwPT2pFOPUDOOvat40nC0YnhYzFzxVR1KgNjOWwQSO2c/0/pSoq5AwPT7tBHI5BOPc0uPu8HOR29ulWm+ZnKJ+QGMngCren2cl7dxWsCgu7gAg+vf6VX2ZKqqknoAByTXpvgTw+2m2/wBsukIupRwCfuL2/Gro03UnY6MPQdWVjpLWMQ20UOdwRAuT3pt9P9msbi5Jx5ULyZ+ik1NisL4gXH2XwdqLL96RFiUeu9guPyNes7QjfsfRRV3Y4Dw7EkejRN5agytJOfq7s2f1rQYHjrn145qK2jNvbQ2+SBHEqAH2GM1I4IOOo3YPFfnU5815PqfcwjypJCY2n7uckAgD+VKjA5OQBzn86aM8Y4P1PWlAAPfP1zWTtyrQ1Hp9wjOeP73vTmVQSv8AtelA6HnB/SmLv2jP3snjGaatyLQzItRuPs1r5ioZZGIWKNeDI54AH+eBmuv8N6XN4d8OyzTQ+fqUoM10EOSz44QHuFGB74rC8FadJquvHWpm3WNgTFaJjiSXozn/AHeQPrXf8/4V9nlGBVCn7SS95/gj5nNMU6svZxei/M8g8SXWoXt882oJLGxxsRl2hR6DNZgyD94jDYJDV7Zc2tvdJsuYI5V9HXNYFx4K0iSbzI2uIec7UfgV0VcE5S5k7+p8tVwdS907nD+G9Ck1u88rf5cCr88hUnHPQf4VoeMfDtno1vBJavK3mPhlfn+VdqDpXhnSwm/yohyBnLua898U67LrFxll8uBD+7QDp7n3qJ0qVGDUviZFWlTpUuV/EYjrjjHt0H+f6UgUfdbr7NTidudvr6CgMy/KDgcntzXCrc5w9CnqDlYDHGrtNOywxKoJO5uM/gCT+FcvfW2talpOsy6C0cN1j+z7B5XIHlr99wR0Jcvg9utbt7c7f7SvlcKNPg8mMnp58gwPxG7H1qxpNv8AY9JtbUD5kUFhj+I8t+pNY0ZJzlLtp/metWj9WwcF1n7z9FseWWEK+F/EC3V94I1LTdIezMV79lxfJcTdnYDDcc/NjPNej+G9L0PTrJrnQ9Lt7CG92zOIoBEXz0LLjOeelau75h0HXkU4svl+pwPSt5zvc8yVRyGA8+3TuaSRtqHhj7AGlH3j069MmoZp1t1VGDyvJkRRINzyfQenueKxulC9xU4TqzUIq7ZKflDSMwVF5ZmAAA9ST/OsjUdZKeVFZbw852wDZiWf/cQ/dX/bbj07VW8S3v8AZ6lrsRz3sA3tAp3W9kOzSD/lpJ6L7GuLh8RG+sDfW2rWmhQyyNNDqlxqKyXU7j+CWHGQh/u/w/hUU4yrRutj1/qkMGk6i5p9ui9e78i3erq+ozX9t4fksrjV7Rw16ZZmWSA/3IVYfeK4xMcgE8dKnsJ7rVNQh8U+FjMdSs4xZavo+oPslkQcjc3OHBLFX5DZ9qxNDRvGevfb9Q1ddJ8U2sR/st9P5tnjB5YN/wAtVJzuVvujI7V6NpWimS6tNb1m0tU1+KExSzWmVRgfY9fXnpk4rqnalFI4qtRyleWr/r8DL0Cw1KfxzL4i/smXRraWy8m6glKs93LkbGwpwNo3DPU7vauvJOcjIz9BTgB0wOoxgUhOFA9j6etYzd4o5nK7FbJHUjn1NMwVHbGP7uKkP9PXmmdAxPrwSOtKe5KI7uFLm1lhYyKsi4JjJVh9COQfcV5hrHw/juPGtr/YdrdWaxQ7b/U7uQXG9TyBDvyRL0G/jAz3r1Ns4BXHTrinITjIBzx6ZrRTlGWjLp1HDYz9D0mw0PTItN0yHybdMnGSWZj1Zj3Y9z1rQT5WUhcc+hFZGreJ9A0648i71W2Wb/ngjmWXP+4mWqHwh4u0vxQ96ulQ3ojsZPLklngMau3opzzSUZ3bYuVtc1jefBOCuR9K6qz8W3NnoUNlawKs0QP7xyCCM9hXL4w2ee3am3MHnxqollj2vuGw4zz39qmnOcJOUX0NadRw2drnbeGdYvNe1pLPUVtp4QpYhohn8672CGOGMRxRpGo6KowK8n8IalDpWspdXH+rIKsRyV967DWvGljHakaaTPOeAWUhV9/c16OCxCVNupLW53UK0VDmk9Tpb61s7xBBeRRSjqFfFTxxrGioihVAwAOwrxiS6urm6E7PK88j5BGcn6V6x4bbUG0iH+0o9k4GOTyR2J963w2L9vNrl+ZtRrxqSdkae75sUgpenpS13nQNNIaU9KRqBoaelNp5ptAE5NNJoJppoEJLIqLud1UepOKo3OsaZbqWlv4Fx6MCa4z4qfakkhmWZvJ24Cg4G4V56zHcAWJ5wc9q4K+LnCfKkeXicxdKbionp+sfECwhDR2MTzv2ZuF/CuF1jxDqOqzEXVw2zJ2qDhRWOzKflz7CmL05x681wVa06jV2eXWxlWqrSeg+R245waXexB25xnpnPNRu/PXgECmgk9xjHPNZpu5yslDMX5wfwrp/h/Z6pdaiWtLqa2gUgyuvAPtXJljkkcnitfQfEGoaM+bOXEbH543Hymrg17S8lobYecIzTk3byPckOFGfT86ViMEk4x1rz+2+JulIIU1C3kgnlJVFVgQ5HXH51bm+IGivDIipd5ZSOE9a9ZYul3/Bn0SxdFq/Mij4s8bTLNJaaX+7VMq0pGSfpXC3d1cXUvmXMrSMf4m5NQ3EiyTOQxKlzgkckU08DjAIGa8yVWU22z52viJ1neT0FX5j6YHritjS/EuraXAbezuvk6hWG4L9PSsUMOpz244qrq19JY2L3UdjdX23gxWy7pDz1A71nG6WhNOc4v3XZnZaVqrR2t1f6teTXJnLIlqGyJD/AHm9q5z920uSpSNmzheSBWDoHi7w7rk8kGn6pE13ExEttJlJo2HUFTzmruqapZ6dNZW8m557yYRQwoMsxPVvYDPJq5OXLytG0uebUWtUejR+BoL3T47zStS3rIu5A69T6Vzt54V1qOR7WTT5XDAplDkEEev071o+F/FV1o0S25jWe1J+6Tgqe+K7nSvF+h3+F+1fZ3x92Ubf16V1RVCqkpaP+vkdtOlhqyVnyv8Aruef+BfhTFpViLeG1h0q0ZzI8acu7E8kn1z3NTeNfDy6LcxNb7mtnAwzcnPevWUZWAZGDKehU5BrO8S6SmsaXJZswRyQyNjoe1dM8NCULLc6quBj7N8usjwu8iuLa4j1OwVRew8bWOBMndGx/P2puoRK9sPF2iwvl1DX9qPvSAcHj++v64NdZd+FNfilCrYySfMfmQgiqCaDrHhy4fVLi1eHTrlwtzuYHypM4VwOwJ4Pua8TF4WpF+2hF3X4o7Mmrtp4PEr3JfgzJ8K3sUepm3ilD2OoL9os2B5V8fOvt0Jx1ya6r4cR2+ieObi28tRb6shltmIx5Uy/fX/gQ24/GuW1XS49Hubi8RQltNJ50Tsfks7kchuOiOQA3pkmte6Da1oMFxZ3BtboFZ7eeP8A5ZyqeCPbP9K5oVY0K8MTH4ZaPyf9a+Z9NRwk5Yd4Stq4/C/Lo/0O4+KoxpOlz5w0eooBzjGUeuY8OTjQbTxxcbgpl8lkOR994ggA/FhV/wAZ64mufDSx1S3jxP8AbYllhYcxygEMpHtmufv7G6udclheAvps0sdy8uQfmjXaqY69QG/CvRxdeOHxXtW/sHPhaMquHdO32ka/gmx83xTpNsyDFjatcyD/AGmBA/8AHga9VHTmuC+FNvNNfa5rMxQxyTrbW2OpRVDEn33Fh+Fd9XoZfTdPDxT3ev3nHmE1LESt00+4BRilxTXkjRlV5FVm6AnGa7G0ldnEOxRij8aUGgApD1pkk0UYzJKiD3YCs2+8RaLZpmbUIScHCodxP5VDnGO7JlKMd2abFVG5iAB3PauR+J2mm70JdUtUD3umOJ4WUZJTo6j2IOfwrnvFni2TVN1ta5htMgk5+Z/r6CqvhnxJc6bOLW6Zp7ByUeMjOFPGRn+VctbEU5Jwfws5qeZQhWVunU8Q+IKJo3iy81uxsNTiWRVuBrJee5UBxxtC8L1HAq/8N/E0ll4mt7bxH471vUZtRAjtbC70xo4yzD5WDHkdRyeK7T4h6JrbaVqPhfw3IkcXmbokMojWW0lGdoc5243AcAntXnukx63oJfQ/DP8AwjS61AFjmkxJdrajA5muJSMcfwL+VeDUS1py3Wny76p2Ptac+ZRqR2f9fM+gvhtfjT/FeoeHZWIjvF+22oxxu6SAfQBPzr0f868UtdRSODS9eiu7W7n02cG4mtj8jDA8wD26cV7RFIkkayxOHRgCrDoa9rLK7q0OV7x0PIzOlyVuZbS1Hmg0c5pDXonnHnHxAtEh8eWF8FG65sXiYn/YI2/+hGuQ+I7asvhhpNHSdpFmVpxbIHmEP8RjDcFv6ZrvviegW+0K7OBtmkiyTjlsY/8AQTXI+I7SK90a7tZ7ae7SSMZggmMcknIOFbIwcj1r5LNVyYvm6WR9Plnv4W3a55nct4FhsJbqw8Sa4morETHG8bSzGTHCtEyYY5/hr0rwxJqFz4fsZtTt/s97LCvnRbQu09uO2Rg4968ki+H+rx+IE1a+8I6n/Y5Ro/sFhrkst2rdVkY7segwCcV6H8J43h8HW9nPcPNPbPJHIrzebJEdxIR27sAR+dcmIUfZ+676+XbyOyhJ87ujX8KaC+r6x4mtF2QzRzRXMDkfLIsgbIP/AHyKL/w/q9lK4lspdoP3lXIP41v+BXEPxBmj+6LvTs+xMZA/9mr0jHHGa+kwVKFfCwb3t+Wh8XnGXwlipyWjPB5FZRtfKkZGDxUajkkHt6c17rLZWshy9rCxHcxivMfHelrY68zRwlIZgGXaOM+1aVcMoRUlqfP4jBSpR5r3OZAXAZcde4pQNpx7EYpcHA6fXk0KuMn059+a5WttDjON+JulS6jbo0mo2NvpioftMN7ePFDJ/vBPvfSuY8ET+IF1SCLw3pfheLRxKFur1YWh3r/0zLnc/wBa9E8ReDdG8VRIdZ0dNSitCWG9m2pnucHFVLLwP4UtpI5YNDtw6YKMzyMVI6Yy1appX0OmNRKFpHT+En2yapEjHKXe7Hpvyf6VH4bvpND8Z6ukLHMc0c23PDIyjP15JqTwoT/aWr4BBMkJ+vyN+dU9QDL43lJbJm01ePX94OfevEw/u4ya/roz7LHJzyanPrHlf6HvGnXUN9ZRXULZjkXI/wAKsdKxvBttJa+HbaOYMHI3EN1Ga2cAivraUnKCbPOg24psR/uH6GvF7BCvifxCyYw1yDnGc/IOK9S8VapHpOlPJ96aT5IlxnJxXkeg3qr4g1C1uGIubvE8Of8AlooUBsfQg8e1eRncv9n5UdmV1YLHxi3rZmJaK2oeKtf0+1YhHuwbiZAcRpsXKg/3j+lb3iHVrPw1pcccaoJGAgs7fd95scfgOpNbFva2lrvWCGOJZX3vsGN7Y+8fU1HcQW7yLK9vFLJEC0bOoLJn0JHFfM1a6qOPMtF0+R9PQwcaKm6e8ne/r/kcfoNrfy2bNFGjzSlpLi8nBSJnJ5Kj7xUHpSx3tvb3ZXTYTrGqRJhryX5baE+ikd/ZfzqvPf3GraibDxBJJZSKxMWmfdSVQeGMn/LTjnA49a1kRIwsKRrGi9EAAAH0r1lSdWKdR6dlsfG4vGUsBUlDDw9/rKW/yKQsmlulvNSnOoXSnIZv9Wh/2E6D69au9evTpyKTom0EHg9zTixC/Nkcg9K7GoppI+bq1qlaTnUd2wAx1X0529cGpE6c/dHvyKTjH3cDnORik3AqQODjn8Kbd5bmaWguTkZweoPtSljgMAMsAelLxu4HGcgV0PgjRV1XUQZkBt4MM46bj2qoK87Jlwpuo1FGz4D8NnKapfxA4OYEP/oRruxQihVCqMADAHoKdivWpUlTjY+hpUo0o8qDtXE/FO63jStESNma7uPNlYdEjQE5P/Ago/Gu3/nXm2v3P27xtfSdYrOJLZPTJwzH8xXJmdb2OGk+r0+89LL6XtK8V21IiSzMWByTSMe4Q9fSlIygJbkEn7oqlq93/Z+my3X2aW48sf6qMgM59Bk4r4TVx3Pr9EXUbA5xk+/Q0fxA7TjArlf+E7021dRr2n6roaO4VZ72A+SSemZB8orqI2Vx5iMrIRuVlYEHPQg0VIzglcUZRlsyXPIzzznOKqXAmu7u20WykKXd8SA3eKMY3v8AhkfnUs80dvbS3ExKRxoXc46AdTXQ/DjTGW0k1+8gMd3fgeWrr80UA+6vtnJJ/CvVynBfWaqcvhjqefmGJ9hSst2dLpdja6bp9vp9mhjt4ECRrnJwPU9z71a70DmlxX2x8qw70h9RQKBycd6BHHa/4TvdSu5Lo6kjufuo6nAHoK4K6tmtrh4JMbo2Kt6Zr20rXAeKPCU0Pm31lKZ1LmR42+8M9cetcOIw3N70FqeZi8NZc0V6nESL8pA549KXO0k7vuknr7Usgxztx26VV1Ftum3DDP3CflI+n9a8u+ruedGPNJR7mVcRQ3GmaRp8uWN5dyXrqT95QSyk/jittvmJJPJ5/GspI9niW2j5It9IiRATwoJXP51pMeozjJIGa58LG1NPvr+J6eeTbxTh0ikvwGvjcfr1xSjp+GOlNKk849+nemS+e04tLOPfdEBsnhY1/vN/Qd6udRQi5M8/D4epiKip01dsczSNOLS0TzrpxkLu+WMf339vbvWNretWWiRXi2moIbhVC3mqv82wnpFCo+8/oo9Rmrt+y2/meHNIlJuJSX1K8ZvmRTzx6Mew/hB9qz/EHhHRdY0m30+aOSBLSQS2ksDFZIZR0kU92yM5Nc1GPtkpVPh7fqe9WqUsr/c0nep9qXbyR5h4x8R6pbo+oeFrq8tbG1UHUrS+0/Mis33biQNy6nBGR0/GtfQbXXbkWOoWvgjRtJ1G9xI+otAs8cilSdzL96Mng/pW74W0fXtP8R6lD4kiOupqMYVdWUAARLkCKSP+HGeoyDz6V1mg6XaaJpUOmWJmNtACI1lfcwH93J5wO1ejUqRjG0V/X9dzyZ1/d5bedyp4M8PR+H9JNs0sVzcyTPPLKsYRd7sSdij7o5xgVtLn35zQDlcepB60oHHsM9c1zVHfc5btu4uSTheD16GggZBHPbtSgcY/iwB3o3YIyOTz0FD2Qh7dPm649ajwMnKg+mc8Ukj7cliE4OcsBgVSudU02zDtdahbRY675MUpLUqMZP4UX2GBx09hQi4GVJzgdAK56Pxv4WmumtLfWYbmZD80cKtIR+Qras7hLu3E8Syqp4HmR7G+pB7VUk+fYcoSiveRxHjLRNc/tFLTwbounWMd0fM1LVDMI5WB6opA3An+8PXitfwZ4f1zSXh+3azbCzhUrFp1jbeXCue7OfmY+5rpCeQBx75p7ZU5Hr6mqU7qw3VbjYc33eB6Z4p6kjvx7jFRrkkd88dzTmJCnIxx6e9Y33EOU8c9eRwakyeT0xjPPWoVb5m579M09Xww9CPWiL0Ddnpngfw/BaWceoTqslzKodMj7gI6CuqHSsTwhq9vqmlxBDtmhRUkQ8duo9q26+iwigqS5Nj3KSioLl2FoFLSV1GqA0hHFGaDQCGmm0rUhoAkamOwVSzEKoHJNKc1xfxJ1iS1t1sIHKu4y59vSs6tRU4OTMa1VUoOTMX4ka5DeSJaWxDpESS4PDGuG3bmJ6HjjJp8zZc5OOfpUePT+teJUm6lS8j5ivWdWbkwOOhPIpg5PzKcfSnAD5j2Apo7jtk44rK6ujK2g1856kDIpQWA+X+dNbjgYzjmlI49QT65prcTE3Z9+PQ0E8lh6+lIcsfl7cetBbbkryygnBFNNXYrM5lnbUfiFbPHPmDT4pE2BuPMYDJ/l+VdSGyMc49etc5oESQ6zFIq8z2YkboOfMcf0rot2e/XPfrUQkpQUjvzKl7Ct7JdEvyv+oobDHIHXrTweoPH1HNR8bugz1Gc07+IdMZ6YrRWszgV7ilhHG7M2FAyT24rzPVvELaxpy+JLbXr/wANW8qtFYbWS4a8PT/j2HzZ9MHNdv4pm1GPRZDpsN5NOflzaND5qD+8BIQrfSvIbPWYNA155WsNGi1W5GFmubY6deqSeWQPmBj/ALrKDW9KHunZhoXu1udP8PLax1DTPsWp6Bp1zBYFnmvyGjuUlzuJkjcCRGPXgkc11Gk28mp+Ln1S6ieL7JAI4ojyFz6+p2kN+NN0nTY7KK4W4kvby7uEF/qdzdFdwSMfKhCfKOQFAGRg9a2PC8VwNHW5ugoubpmnkC9Bn7gH/AdorCdbmm7PRfmz0Z0lTwrqvebsvRbv5s1d3A+vPT8qUdNucgqepo4AyCOcHtSoBjG7jJ71T2R5K3N3wzr17pN3GFmZ7csA8TMSuPUelevxMssSSL911BFeW+CvDVxqc8V7P8lkjZBycyEeg/rXqajauOMYwK9PCQmld7HuZep8j5tugpFQX1pbXtnNZXcQlgmQxyIe6mp+3NI27Bxye1dZ6KPIJ7NdNvrvw5fqJvs6fuhIpYTW56deoH3T9DVHwloj6DBd2qXrXFpJcGa1STIMCkD5M9wMZB969G+Iujz3+kJqFjGH1DTyZYkHWRMfOn1Izj3NcfZyQ3NpFcQyZSUbhluR6j8Dx6V8hmeGnh6z5fhkfVZbiY16aUviiZ1zo27U/Pgu5IYJpVlurYDKTyKCFfk/KRuOcdc+1ad3KLe1lmYD91Gz529cdKUDKY68dOuPzql4jV00dl+YBp4I2O3HytKoP6EivPpyqV5RhJ+X4noSUKackvM9E+Htk1h4OsI5P9ZIpmf6uxYfoRW9MzLGzIm9gMhc9T6VnXl8mmLZxG3kaCQpCrp0TgAZFXywx94H05r71WXu9j4SU+eT11PO9a8Zax9rEUcK2PlsdyEZZvY5rL1/xVf6tBHDMkKIhDfu85J9c10fxMtrFoYbvz447ofLtyMyLXnsh54bnnv6fSvPr88W1e/zPBxNSrCbhKWh1Hhzxhe6efJuGa7t9wGGPzL7A1t6942t5dI/4lhkW4lypyMGMeteecEZx1IYjmjDbhn15OPX61lGrOMNCYYurGPJcnnuJZTmSaRzx958/wBaiO3cVPvxnv6Ug3DA5HYYxXJzaxr2taxdWHhkWUFrZSCK6v7sNKQ+ASsUS43YB6sQv1qGuZrQ50nK+p1i9iTu4x1NIVzn5T0HQVzHhrVNSPiq/wBAvNQtdVW1gSV7mCIxmJ2LDy5BkjPAxznnpXUwxySSJGqks+FUY5zRO0WlYOVp2NvXLEXvg2z1po5GlsWa0uAjlWa3kO3GQexIOe2ODXh1x4LmTWb3w94T0mxlNs/mXM8VqWjjLDcA0txIQ7lSCcIetfWGk6Jb2/h9tIuPnjuEZZ8cfeHOPpnivEdQ0DVdL8V3Emn6TPcXVmRDPLFq3kG5UcxiSNlKvhCo3cHjHas8wpOio1V6P16X/I+8yiT9mqNTdf0yj4Fju/DElt4W1+znB1XeYJjLC8W4AZj2RouzqOqke9e1fCi+L+HW0aZj52kSm25OS0Y/1Zz3yAa8ki0nxXqXimDWryx0LQPKQQeZCWu70p1MYYqEjB74DGutivpNA8QQeKIfMkt/J8nUIY23boeMOAOrLgfgTXHgMXGjibSekt+1+h6uOwsq1B8q22PXznnrSmq+n3lvfWUF9ZzLPbTxiSKRejqwyDU+elfUnzDOQ+Ka40WyudpJh1CIjHbIbmuZmXfE6FS2VYYB5PHQeldb8VRjwDqlxhj9njEw29eD2/OuSSaO6jSaM5jlUMuSDwenWvmM+jFTjJ9UfRZLK9OUTx3V7rTNIcSXvhT4jWySXHlRyrduVeRjgAfOepIxXS/B3TptNTXw2n61ZWtxqH2iGDU42Ewyig8nJblTzXB+M5/EGpaJqGq3S65PpFjqIAWLUrVHSSObCMFMGQAwB5JOOtd/8P8AUdbXW7jRPED3zXEtpHeW7XFxBKpQ56eUikHjnOa4ayXsHr66nfTa9p/wDvdFlNv440SUsAJTLbsM9S2CP/Qa9QYMUwhCnPUjPFeOazqEWlSaXqTqWFvqMUhCnJ2kMM/mR7V7MeCR1wa97I5p4W3Zs8LOIWr37oQ1k+JNEt9asvJmJSReY3H8J/wrWzQBXsWXU8ecFOLjJaHlF74N1yCYpHbrcL2ZDnNXtE8C3ssgbUpEt4ccquCzf4V6TjrR/Osfq0L3OKOXUk7swNdtbDTfC13FHCkUQiIAUYye2a8m4AUDqT7n/P1r3WaKOZDHLGjoeqsuQfwrDvvCugzbpZLMR7QWJjcr+OOlKtRc2rMWKwkqjTh0PK/CmPN1SRTndMi5HsCPxrT0bS01T4lWhIPkx6cXkwBziTj9ar+GY3aznvJNo+1XLzRgHIWIn5B9cda6PwNHu8eXDBR+704ZPqDJxXzGCTnmDv3Z9hiKCjlkacuiieiLwNoHAHApwpB9aWvrzwDjvidZTzWUF5GpZISQ45OAe+K8w1GGWWOOSCQR3UJ8yB24AYHvjseh9q9+dVdCrKGUjBBHUVymreB9PunMlpI1ox5KgblJrjxOHc0+U8+vhqntVVpvU4jw/q0WqW7M6rBcwErcQMxzG2Ovup7H/Cr5Bxyei/lTdT+Hesx3CX2nXUEd7EpVJ0bqv911ONy+2c88GoojqNnLBZ+ILIWF9L8qbW3QzY/55v8A+yHmvlsdltaj70Y+7+X9dz7LK82WIjyVlyz/AAfoGo2FjqNqbW+to7mEkNsfBwfYjlT7g1zEugappZd9JuG1O1bpZzkCaMeiSHhh6BsfU12QUcde5wR7f59qjAwrZX7oyMZrip161G3Kd+LwNDFx5asb/mc94ail8RmWPTo2E0GfPhnPlyxezKee3WmGMIxVlwQcdxW1qenw3c0UwaW2vIm/cXUDlZYz7HuPYgg96p6OllZXPl+LpZRBJLti1KJgsTZ6LMP+WZ9xlfcV7+HxVPENQ2l+HyPjMw4bqUUpUPeXnuUWHJ4HUDOOKVFGAATkZ6Y616pbeD/D6IG+ymYHBBeUkH0PFa1rpOnWw2wWFshHpGCa9NYRt3bPIjl0+rseNLCz/djkPHYE/wAq9T8D6f8AYdCiZk2yT4kfPX2rdWNFHyqg+gxT62pYZU5c1zsw+EVKXM3cQDFKOKKK6TuINQuFtLGe7k4WGNnz9BxXlOgpJ/Zgurhne4vGa7kZ+uZDux9BnFdf8VL9YtDh0lWb7Tqs626BRzt6s3sBgfnXPsAvypjYMAcdBjivm8/rfDT+Z7uTUviqfIYuccDIwOdtea/F/UNKXWdIiu5ra4exkM02k3TmKG8VsY+c4Teu04Vjg5r0p1Xb8wUL0JK9vevMvFFvqWrag+oW/ha4hvo1KR32napbSCZB0EsUjKsi+zDI5wRXgYXlvd/oexXu46DdV8Xf8JHpVnp/hzSvENveiZM2k2mE28sfRklYqY/LwScg9QK9G0uwtNNs1sbC3Fvaxj93EoJVec4Ge36DtXBfCnRbmK7uNQ1rwc/hnVom8tms7oJZ3qn+PyEcoreuR34Jr0VAwBUKBjj7uOlGKcItQjsvn+QUbtczK+pQtfG00uMMrX1wsLcdI8/OfyNesRosaLGvAUBR+Arz3wTYrf8AjGfU5EbbpkPkxZ4AlcfMcf7pWvQxX12TUFSwyfV6nzmaVvaVmuwopaSg16x5rADmmkbW3D8RTs9KivJhb20szYwiluaRLslciv7+zsVDXdzHCGOBuPWobLV9MvmMdteRSN/dzyRXkmpX095eS3U75d2BOW7H/PSq6SMrBl+UgkAqSD+ded9e952Wh5sse76LQ2vF+i3ljqM8y27NbyNuV1XI+n/1q5bWisej3bdDsHUZ53CukbxRrgsTb/atylduTGC359zXHeN5mj8M3bKcMXj5zjILr/n0rhqunUbcephSUXiIcndfmT3K7fGki5wP7MQnHbDKKuMRn/GptQtBN8QNMh89Ldbu1kgDMflLBsgcewrY1vw1Po1vPe6lcQJYwgFpQ3LHsir1LE8AVy4KDqYdSXQ786w1R46fKr3t+RzF1LKjRx2sBmuZm2RRgcH1JPZRxk+4p95M+jRJpGkoLrWbwb5pzxsHeVx2AzhVHcjtV+wtRp9rPq+pHdcOoZgekSD7qLj6/jnnpXoHw68MtpdlJqmpqJdZvyJLh2GfKX+GJfQLnFZYWg8fUf8AJH8WexTwv9l4a0f4suvZf1+J5hpukNplrsWGc7m3yzSD5pHPV2PqT26CpN3BBPc9zzmvX/GXy+G7sjsB/OvIZmCIWeRUTI3M7YXHvXo4mgqNlc+VxFFwqWvdsRB/+vBpccnHrxVezmmvELabZz3in7suNkR/4G2Aw91zUF5J9luBb6nqqx3bDd9g0uIyS492YZH1wo968+deCtFO7OujlGJqLnkuWPd6F95Y4UDTTJGAOpcAVVbUbZo2a38y8I4xbRtISfw4H1rLu2i062uNSks9N0axjG6e71FvtdwD68kqn4E/SqWp6lpTS6M2o3V7q1pqblba7E3+iK/G1SqYX5ug4I4NXarO1lb+v66j9hg6W83N+Ssvvf8AkbF3rIhby/LgjmyCInlMkn02R7jmsvUb7URaG8u7g6baLy8koS2GM9CW3N/46DRrGq3Xh7xVpEAt7ZNB1DNu7xx7Tb3J5TJGMhgG/KuM16bUNK8TPo8qz366ffDWYIXUytJauCsoGckmNnyF9F4raNCTtdijXgv4VNLzer/HT8DonvNIvmsQ/iGCWO+mMETWpMoZwM7S7HAPblRWXr2saFoWuXumyaDHPNYNBLK80m7fbyFg0igDGV29CO9R+Mb7RPHGl3uk+ErY395LF9ue9th5Qjmj5jSR+CHYqq9QRxVy6+Hlhe6fpstlYW+l3LwNBqcbyO8kkcgAdS5yWYFcjJ7mto0oQeuhE8TOaXtJP02/Bf5HocMcMC7beOKNcZAiXAx68U8H1TnA/h/xrO8Nafdab4f0/Tbq7N9NawrC9wUYGQgfexng1oqh5+XHHpWDXvnC0IWC9SAB3zT/AEb6/Nn9KZwD94Akf3qkHYBiByCckY/z+dTBPUTG8gnA547E4p+fl6fp0pAucd+AO/GP8/404KwwSpHGRlf1qUtyrAvBH09acW5IJGfXP9aYuATHk+nJ/wA/41saFoV9rXmGzMYCEbmkfAGfp1/CnCMpaJXLjFydkaPw4aY+I1WMnYUO8YOMelen9uOorG8L6Bb6JbMEdpJ5MGRz0z6D2rZFe3gaEqNO0t3qexQg4Qsx/f2pOcUcZFBrtNhKGNB6UjUxoaaaetPamZwaAFPfmvJfiHdpca/KEx8g2k57iuq17xvp8MEkdg3ny9mKnaPevNL+4e7uJJZm3O7EtwOpry8ZXhJKEWeLmGJjKPJF3KUnGTznHJBFA6nB7+5pN2QQTgjPHGRinAKW9R9TXB9o8cYWyqjaeh49KQcZ2r29Bz+dKS20dz+dIuCemevYURfvC6Gfr+sWeh2a3uoO6QtPHCCo53OcDj61eDHywSTyO2c1yHxQ806daRxJkfaAWGP4eMn8K62P5o0G/wDhGMn2pxe50VaChShPvf8ABnOa14007T9UutN/s7WL+5tY1knFnZNKsakbhlsgdOap6R49stWvLO0XRNbso9QD/Zrm5tlSOQqCSBhie3pWP8VdN1GCabWdIvbfS/OtvJvbmfUPIjkQfwFdjEnHHykGvPvA11e2s+hawutabdwx34tYNG8yWSSAM21nQO2R8pLZIxiuqnSjKDZrChCUOZHttgYYbvRJCQPtNpLCSG4BRice5+bpW+wXOM5HHcnP+NYttYtfeG7uExEX+j3bTWxHJyMMPwOcfhWrazx3VtHcRndFKoK55yK83DS9xx6pnp8QUP3lPELacV96RLGOSM8fUnB/ClIb0P5f40g/Drxwen+e9Vdcvo9L0i71KWKSRLWB5iqDk7RnAzXUr22Pn0rux5V8SpNP1rVW1p4tZTSNMkFrcanBcxNaqw5ObduZAMjJFavgWLR5tWFnbWnhfUrVIzK93BpEts6Ad8srIT9GH0rKPgPXNWthqNjZaDa2d2wuPs1hqF1HvPUHcrGMv/wAgV2PhK7uZvD959qv9Tubhbk2rQXrxu8EgOCqvGqhxjPJ9K6K0lClp0PUivactOPe33m7eiaTwtLP5bRSardxxorjLCFWHpwNyjP41rmNV+VV+RcKOD0xgVT8Q27f8JLoNik+yHT7d5mjBI3nBjGfXGc1dI6nacdfWvMwzbpqT6u56PEPLDERoR2hFL9f8h+cgDOBjpxSq3yEHJGAeT/n/PSmc/w4zn0GaEYn2445NdklrsfPo6HS/FGsafEkENyjRIcKki5wPT1roNM+IMoG3ULANzy8RIx+BrggRjJGOf4mPp/nmlj3Zx3z/d71pGrKLSTOqniq0NpHt2kaxp2qJus7lXfAJQnDAe4q+frXhlndz2VylxaSNHKmCpXv6j3r2Dwxqq6vpEV5wHPyuB03DrXfh8T7R8stz18Ji/bKz3NMcd+a8t1jTpND8S3FgNq2F5m5sypxtb+OPHTA4Of9o16lXK/E6xuLnw59usYRNe6dILiJM4LKPvKD7jH5VOPw/wBYouPXdHsYLEOhWUunU5XadwBBPIHQVT12GSbSLlIkwwQyjAwSUO4fqKtwyCaFJYstG4DKcZ+U+lOYoF3AA8dwfwr4am+VX6o+yfvK3c7nTZbfXvCNrKWDx3NsvJ7MBg/iCDXlN0ksM8sLMweNijDJyDXS/D3U5dG1xvDlzL/xL7wtLphZeYpPvSRE+n8Q92xTviJpDW1+L+OMmCdvnPXa3r7V9vKcMVRVWL/rr9x+b5zhJUZarb8jkTuY7ixJxx0H4f8A1qR/mYbmAwf72e3+fpT403Mi7uTwMY6k/mK9Y07w7pcekJbPZxv5ka+azD5icevUVz0aCqKyZ5FHDzrN26HkaZ27eucjBJ4/KkYbeRjOB26/n/n0rT8R2ltY6vNaWswkjjfGSTlTjpTdK0e+1NZHsog0ca5dzwM+gz1NS6WvKt7mSjLmcbXZm9ep/iPTFcV8Q9M02z0u41xbGVrmV447gxX0sETKWCmSURMAwVeST2GDXbuMEDlSMegx9a5HVJrzQvFjXUsjT6Hqa7J0dsi3mAxuHbaQBkdOtF+WSuy6EJSlaO/5nKyQ291q+q2fhXVZbPSdJ02Ge3j0O5jihe7Ytu8x8bXOApw7YGeetemeE9SZrGwvGubS7uIgpne3dXQydxwT/jXCz6Lo7+JbqDxDoEkul+YJNNWOIf2bFHgZeRRhQ+c5ZweMYqlo2teDdL8Z3OqaPNHbaKbcWzHTdKm+zSSZHzyyKnl/L0BH945Na1FzWSbLfvK8eh9GH4iORn+y06Z/1/GPyrF1jUDqN7F4hiiaBGZbO8hVtykH/VueAQ2Tj6AVz6OrqPLbKNyCpHI9Qen9K3PCv2e8F7os8iql/EUjdj9yQfdb8DisajlWTpyejPRy/MKlOvGU31LTPmRW3EDJzt7/AIH+VCcgtySUGeVOPriquny3Mtttu4wl3CxhuFByode3I54wfxq4VAfqM5GPunmvlZRlGo4s/TYSU4qS6lr4d6s2j62/hu540+7LTafKzfdkOWeHHb+Jh7cCvSc815Bqlk15aFIJ1t7uJ/MtpiB+6kU5VvpkDPtkCvQ/A+uDX/DsN65xcxkw3S4xtlXrx78MPY19ZlGM9vR5J/EvyPmc1wnsqntI7P8AM09VgW6065tXUMssTKQeh4rybQm3aLZhh8yQohGO4/lXsJGQR6givJLOJYHvbUDDW99MmAOg3HFYZ9F+xUkaZLO1WUe6POfGmpajot1qlt4Y1K4mvvmuBpdn4ca4G8rkF5QQvPXJOeelO8E69d6l4w04NrFnrZfTpDetHpht5bBgOI2OTjLbhtOOme9P+K1zZabeQz/8I/4w1e7nTONKu7qG3jGcDeYmwp+ikn8aw/hurf8ACVQ3moat4sS5ZisOnm1v/sS5A/1sk5beR6/KPavJ3w97dOy/TU9d6VbXPU/E1vFc6BeQtnGxWGGGQQwOefp9K9e0i4W80qzu1OVngSQH1BGa8wmUSW0q9VdWHUeldx8Org3PgjSXYgulusT49VGCK9TIZvlnF+p5mdx+CR0PFKabilH4V9EeALjFJS/rSd6AAjjtXPfEG+k0/wAKXhhYiecC3h9d7dP5Guh/OvPfiJM994o07T0kcQWCG6mRcYZ24jz9MN+dc2Mrexoyn2R0YWl7WrGJkW1skFtDbx7ikQ2jjsBwMVu/DKHzdW1q+IG1fKt0IHONqsf1rFnKxRvKV+4hcgjdnAz9f611Xwkt7iLwNaTXYUXF3JJcPgcbWclB+CkCvnsihzVpz7fqe7nNTloxh3f5HV/nS9qXpS8elfVHzQlJS0Dr1oAaRxVXVNOstTsns7+2juLdx8yOMj6juD7jFXDSGkM8z1zQ9Q8OgzRmTUtJBOZSu64th/t/89EHTd94dTnk1Re6tksDfPcwR2iqZWmMmIwg5LE+g9a9ZOc57+tcP4u8Ex3EU8mkW8Lxz5+1aZMcW9yD12g8Ix59j3HevAx+TQqPnpaPt/kexg81lBclXVdzxbxD4/ul07+15L6Dw5orlvsc08Bub6/UfxQ24wET/abPuB31fCnirULm6sdL8R6WlqNWt9+nTG4inF2oHIl2AKrkHOFyvXB9W6l4XmHiG88TeFJoLPWXhFrf2epWv2lVVQcIq7laI8nhWCN6cVwCWGp/D2GwvI/DVrpa3DvAdSigjvNRkmfkRRwjEcSnB6eZtA5ry1RpSbit/wAf6+/0R6yqy+Ju6/D+vuPdtE1TUvCbgW8c+o6IWw1iuDJaju0JJ5X/AKZnn+72Fel6Rqdjq1hHfabdR3NtJ9109R1BHUEdwa+ePAviK8s5ItA1fUr3XvEMkpnuooERhpkTcqk0ihUUgEA9TnoMV28K3mmXcmq+HpYra9k5nilz5F3jpvXHDY4DDnp16V34TM3Ql7Ku7ro/66HFi8ujWXtKSs+x66MelKfpXPeFPFlhrzPaKslnqUKgz2Uww4H95T0dfdc+9dBn3r6KM4zipRd0fPypyg+WS1DuKKM+1QX91HZWNxeSkCOCMyNn0ApiscF4ouTf+M5guTDp1v5I54MjnLde42j86qBmDZwBz19/wqloULR6esz7zcXUjXM7MQSXbqcn8PpVsMSeozznjHH+fzr4THV/b1XO+lz7LB0fZUlEq6lcafFELbUJraKO5zCEnYIJd3VBk85z0FeReMPhPZaRZtceH9L0y406Odbq5sLhFiuFjUkukFycEA56SZ9iK3vixf2C6raWHiSCT/hHjAJAsej/AG43VxuP7j7jeWdoGMBc5+8K5t9L1RXsrK4h1XwtoOtzC1gs4da+0yKG/wCekMysEB/6ZNle9VhozpwjJStf7vz39Ca0oyk01/X+R6j4It9Fg8P211oWmy2FneKJxDJncpI7hmOPwOK2JZ0tbeS5kX5YkZz26Dp/9btToIVit4reJFjjjXaqBRwoHTioLiF7y4stLRR/ps6IwH91cMwPoNoNc9OnKvXjBdWbTmqVJyfRHafDWxns/CkEt5EsN3eO1zMqnIG4/Lz/ALgWumHXrTURI0WOMYRAFUegHApwxX6BCKiklsfFyk5NyYoooo/KrIAAUyaNJY2jkUMjDBB7in4ooAxD4X0I4zYLgdPmb/GuM8caXb2V7GLGzkigCjc4VtpOf73evTT19qR0WRCrqGU9QeQaxnRjKNrHLWwsJxtHT5HhTp8wwvHP8JrF8cQyv4Tu2jhZkRo2cheB+8Xrj/8AVXvFz4Z0G4ffJpsG7/Zyv8qyvH2l2UfgDVrS3t4YY/KDYVcDIdeTXD9Rkr3Zjh8FKFWMm9medeMWW11XQdQUM3l6kkLFeCPMG0fhlhXQeKNQGveIRaxt5mnaQ+3IGUmuccn3C8YI6MDVTUNOj1TSTayO8YmRcSRgb0YYYMD2IIBqTT7OOzso7UE7IlGXP3jzksfcnJz718pTxrhhHSju3+G/5n3jwUXifbvt+JJounrrHiq0s5oy9tYj7ZOCDtLf8swfX+KvRtT1Gz0y0e81C7gtoV6yTOEBPpk9T7DmvL/CfiBdP0u7bSY0vta1CYyzPK5MFonRFcjvwxCDnnkjuy9SMTLquuXz390h+Wa5xsiJ7RR/dX6AZ9zXtU8ZSy/DxoxXNPql3Z51TC1MbWdRu0V1G6trOu+I7tjbo0FiGwklxuRWGeCsQ+Zvq20fWuO8VSaDp8TW13fX2rakrbykQDMh9CANkQ9+v1r0WLwzruvWbN58ujWzp8uVAuZs9j18pT/319K5NNJi0UPp8NrHbCNjlFGMsepJ6kn171hUw2JqJVMRon0/zPPrY6hlkl9WjeX8z/T+rGbCuo31vELq/e0t+GFvZF18wejyt8zH127RWJ8QU1PSPCc1x4b3WMcMokvPs0KmV4P4yjMDhwOckE4BrV8VabqOpixWxnNuI5xLJJk8qP4ff9MVtSRh9yuoZWyGDAcgjGD/AJ5rSCjTS5Y6Hg4vE1K7jVqVOZu+nb/hzxiTUr4aLqkM1t4in8M6zaBdKvNRninYXBXKkqDvVWbGAQRk84qPRPDfiTVPBaXmnixWw1SNfM0mHen2WRSV+0xO5wrgrkrgA9uc16Dp/gTRNMCNYLP5kLtJZi6naaK0ZmJby4idq9T249a0dJsNetrxpL7XkvLbOfLFoI/1H866p1rO0URGUHByUkrdHe7+5NfijMTQtf1vTksfF0mkvaeWFmgs45XeRh0fzSQUPH8K/jWh4d8Mabos8lzbyXl5dyKEe6vp2uJtg6KGY8DgcDHTNdXocFtc6rbwXm/yXfDFSQQTXZeING8KabbbLm3aKVlOwx5Lk/jxThTlVi3dJIxjTnOLkmkjztgRjnjPUMB+NPwdvHuAOePz6V0UXhPVrmzF5bRxsj/MqmTDsvbtjNW9M0NNJEeq+II2WBXwsS/Mc9ifQVmsPNu9tO/Qj2E29dC8fCEV74ct5kTyL/yw3U4f65rkbnS721laGazlRg2P9Uefp616fp3ijR767S0tpZTI/CgxED862vlH4d69D6rRqpcj2O+WFp1EnFnkmn+F9ZvYHnjtnQAcCQ7S59BUkXhfXZH+XT3Q5PLMF/UnpXrDYOcZP6UDb65+vNOOX00lqyvqMO55Pc+Etetxn7GJFHTy23n8qyLm3mt3Mc0TRMBzvTaQc+9e4gVXvbS1uIm+0W8UpCnBdAal5dTtaLaInglvFniUft69MjpXffCySPbex7gXypAHJI5rjLiLbcTqEKgMcDHGM9v85rtPh1pN5BeSahcRvFEU2IGOC2e+K4sLBqrGy6mGF5varQ7milHNLXunriGg/jSmkpoYhpDS96Q9aAGmmspJ60802hAfPZbIwOeO+TTGf8R34/z/AJ61I3XPHHWoto9P0r5rqtD48jbf5hZju46Z4Ap47/4mmtuX+IjjrmuP0jxHfX3jPULO41DTrG0s5TEtjMNs8wwMSh2IyOvArSEbyeg1FyTZ2WQxzn39aPl5/Tiuct/EUjeMZPD8sNs6fZjPBNBNvOAQCJFH3Tzx681vhjnJzj6UJO+wpxcVqYnjK3afSwdm/a4VvmxtQ8M34CrXh+4a50iEynMqfJIOSVYdv1FXriNZlaKQAo4KsPYiuY0e4j07UvnmCpcyfZrkHOFuR91v+Bgnn/ZrPmtL1PRo03iMNKC3hr8nv925R+Ldlc3GlWF5Z24ea3u0V5FtlmkijbgtGGBAIJB6Z61iS/Cmzm1LUdR1a+u9VVrTFreX1wd9vJj72eFCjr7V6e2WDdQSPTof89q838UaRbrrEen3MeqeLtUuA0y213dFLW3jyQGYDgDPGMZrrozdrLQ5aVSXwp2Nz4XeJre6htL4TLMkx/s282neiTofkJI9QRyK3NLtpNG1W50OaRmiZmuLFmGSYj1T/gPH51xFrDceHdVgstS0bSbaPXmFsItLd1aJh0cocggZ5YYrvXjm8QaCqPmLW9Kk4fOMsO/urDPHtXBif3NVVF8Mt/8AM+nwSWZYOWCfxR1h/l+hooc+/A9f1rC8d61Poeii6t4YSZZ0haadT5NuGIBkkxyVGc9frWlo17HqFmtymEbkSJnJicH5lPuDxVmeOOeJ45Y1kjZSGV1yCO4wa6otJI+UScJ2ktjzzWPC2hWvhaXWrVrD7UkfmSvaag9naXHc8RvgZ7da6TwaumTQeG7XS9MaxtZl+3eQFx5QAwd3qxLDnvSp4H8IrcC4Xw7pyuGDL+5GAfXHSuj8OKG8S3jFV/d2yIhz0B5P8hWePrWoPU9rIoKtjqcb3td6+RBcN53jPUJCnENtHCGyec4arJzjgdvSqNo+7xDr2eqzRAZz02Crxzv9s96VBfuoLyRhncnLH1b9xxOF/h7elCEgE8fQmkIwwHrzninBgYyevAzg5roa10PJTDnA69D/ABGpEGP4cgEcYpA3I24xnk5Pp6U5F6cEdc8UP4kUtg7jJPXnpzXpXwqYto9yMkgS+v8An9a4nQ9C1LV5P9Dg/d45lYYT869K8GaLNounyw3EqSPI+75eg9q6cLTnz83Q9LAU5e0Uraam9SFdwIIyCMEe1O7UmK9JnuI8lksZtH1m70O4QrEhMli5582AnoPdeAfqKncYUEAA8cdOK7PxxoMmt6ajWcwt9StW821lIzz3Q/7LfzxXi3xCk1m402wvtPutQtrO2nZNZs7Gby5wuSDh+o2HkgYyFNfJZngHTquUfhl+Z9RluN9pS5HuvyOh8RHSzHDYalqVvp9xcShrMtcLFL5o5RowTksDg4HFa2m/ES9mWTTdW0q1F5bqFuUbO2RegkXPVTjr65rzTSdR+F+l6j5mnsl3qQTzBL9mmnumH97cyk/rir9rrmmePraXVfClxcLf6VL5Ra4tzGsgPWM5+8px2PH41OCxE8MnHVRe+hlmmEeLpfu2udbefke56Xpfh+5WLULKxtSSAQVUfKfoO9XdU1Sw01Va9uViLfdU8sfoK8X8N69cPaGfTrue0P3Zog21onHVWHYj9afe3lzdXHm3M0k0ncu+TXvrFyUFZanxEsYqacVG0j1L7b4TvjuaWwkY93QD8TkVZfVNDsbdo4byyiAU7URhjOPQV5APmTknuOtR4yxOAeAenX86n65USWiMlj7bRRLeSGWZ5CRl2LEjAHWszWLNdR06a1KiXI3qC3Vh0HHqRj0q+w9sYPHTvTQvJHQkEde9cractjgjOUXzJ6nDXNlda5oK6LDcrcGCWO5txdltl0ik5gkA54IOevBXioNSvfEmoTN4f1aHSPDFpNbl5JVka4Z4lI3BJGCRxnkdQTzXQ61Akd95kaf6TBm/tNrEFioAmjHrlQlcn4njhGuS69rOjDXtJnijfTWlu0SG367gySHGTx8wyeOlVSqXlyyWqPVxNJPlrQXuy19H1Xbz9DtPDWo6JeWq22g38VzbWSLFmFtyKAMAb/utx6E1tr5ituDHcvQhjxXkkPxIa11jTdPEdlFazPt+xaVZtcSODwCZCFVQDzlV7da9b8zOCMYA3dc8VU4Wldo82cZQepIuqTf8JPEZ1Qxaimx5N3zecvQn13A4z/s10C7sD5SR1PA/z/SuR1OCS7tnhjfZIG3xSZztcdDW9oOoHU9Jiumj8qUrtmjCj93IPvL+deFmFK1R1Etz7/hrMHXoexm9Y/kX9zg7g3P/AAIdTWbHf3Hhfxdba5DKy2F66WuoRbjsBJwkpHY84J9AK0SrFgCT26E9qivbeG+tZLO6XzbeZGVxu7Hj8DXJhcQ6MlNHvYzDLEUnDr+p60rAqGHKkAjntXluplYfGev2e4Ha8dwExz+8BJP510vwy1h77SJNIvpzJqWlkQTsx+aRP4JPocEfhWN48tYrTx1bX6rh72yaNmA6lGXGfwzX1WaJVsC5x8mfN5enRxahL0MbVdS0/R7I3mqX0Nlbg7d8zlQSew9SfQZJrKtPG3he4u1to9agSWVtsa3MckIc9grSKoJ9BmsT4z3TabpOl69bywC4sL9WhSa3aeORpDs2lARknPBHQ1w+oeMrrVvCmqeHdcju5NUuJDIWbQJJFtrZhgFVLZyCGwTxXzdPCqpTTX9fgfR1KzjNpnu6szH+LOfUd/Wtr4OX0culappK5EunahIHU9hISy/pXJ+Hpra70GwuLOeS4t5IE8qaQDdIoHU+/tXQfDyZbfxtqVsMKL60WcY4yUIT+Rrvyap7PE+zfVNfdqcObU+fD83bU9GxxQPagZ9aUcV9afLCHrR3paKAEweleUyXK6h4g1nUImV43uTArjBG1Bx+pNerHdg7evavEfAIQ+E7Tyz1kk3HHOdxz+NeJnk2qCS6s9fJoJ1m+yLuvyNHpFywBy6hF4B6sF/rXqmhW/2PRbG1/wCeNtHGfqFANeVeIwq6RK5K5WSNunbzFr1+Bt0MbA5BQHP4VlkC/dzfW5rnb9+C8h4pRQOlO4r6A8QQUlL2FBzQISg9KBS0ANNJTjSYpDRz3ivw1BrJS7t5Fs9TiGI7gJuDr/ckH8S+3btXkfjvwv8A8JJZPpdzJPouv2uWinhX5kXPJRuMxt0JUggHtnFe+9qyPFGg22u2YjkZoLqL5ra5j+/C3t6j1FefjMDGv78dJrr/AJnbhcZKh7r1i+n+R4pp17pXgzwpZw6pp9ro85JjjsrBGma5kHeMAbmLDnJ5GeT1Nc3eXviTT9Sl8bXlzpvhm1ugsH9jX87zNegHgnb9ybB4WNWPTOelelvbzw6mdN1S3WLU4ATHKF+SQY/1kZ/mO3IryvxX4ftLPxjYHxDrmprbNbyTTatMzNJI25sW8bKMQKABnaAWz1r5mNNxqyjUjr16/d/T8j6JzU4RlB3R6YIbbXdOtr2S2uYNy+bDI0ZingPYg/eU/wCTXQaH4yvNJdLLxUxmtdg2atHHj6CdR0P+2OD6CvLNb0jRfD/9k+JNJ1CDQ7C3mEl3cM7b72Ij/VBT98se+M8V2+j3n9raTBfPZT2S3MYYQXCYdVI6MOxx1FVhcXVwmsNYt7MmthaeJXLNa9z1yGSOWKOWGRJY5FDI6MCrA9CD3BrkvipeyLocGkQIzS6pOIHIONkQ/wBY34AiuU0uTVvDcvnaE6SWTEtNpczkRsPWM/8ALNv0Pepb7XE8Ta8L6G3uoLeytxCI7iMoyzMTvx2PG3kcV7NXNaVTCynB67W6nkwyypDERjJadydR8gGBhRnOOn+NNbvgjHQHkUqgtyFxzjpTfQ7j3PHFfIStpofTJHN6t4Xe41k65ousXejak67J2iXzIbkAYAlibKtgdxg+9U9J8Pa1H4o/t3WLbwzc3Pl7De29pIlzt7BWd2A967Jjt2scZwOATTTl8Ebic4GTn8f/AK9W60lBIj2UW7j2VlyM5+bk7evtU/gWx+2eOJ9RMjmLTLcQxoD8vmvgk/UKSKqyuIkZ24VAzMduOAMmul+FcIHhVdRZSr6jM9xyuCUJOz/x3FezklHnxLqdIr8WeZm1Xko8nc6wClA5oFLX1yPmBaDQO1KaYhBRR3ooASjtQKSkgDvXCfFG7j1GOHwtDIzPMyzXojblIRyAfdjggegNXPFnixre5k0jQhFcakB+9mcbobX/AHsfeb0UfjXj/irxho2hazceFZrrWbbXtQh846nHZGfLf3if4sd1AIANeNmOPtF0aOsvyPTwOEcmqtT4fzO/PzMSVBHJxt6UyZFmjkhZTsdNrD2PB57fWuB8BfEjTtU1X/hF9avrJNbjjBjnifEWoKP40DYKN6oRkc4rurq5gsoWkm+VdwCqoJLk8BVHcmvkJUakZKFteh9LGpBx5r6FSOOy0XT4reztBHECY4LaEcux6KqjqTXZ+FPCv2eSPVdaC3GpEApFjMVp7KO7erHn6Ung3w5cQ3P9tawq/bGXFtbgZW0Q9fq54yfYV1wFfX5Xlqw0OeprN/h/XU+bzDHus+SHw/mNxXF+NPDF5fXv2+w2yFseZGWwfqK7ekbCjLEAe/FepUpxqR5ZbHj1aUaiszyFvDGuAHfp0hOMnoc/rUc/h/WYY2lfTZtq8khVPFevo0cgPlyK4B/hYHFZ+t6rYabbO11MhOCBEG+ZvauSWCpWvzfkccsHCKb5jx0gjAxjnoSBit/wNpum6jf+XfTEyAExxc4b1Oadqs3h+40xprGB7a8LglGbPGe1YtvM1vKs0EhR42BUgnj3rznaE090cUbU5K+qPQ9G8HWdjefa55WnZXzEmMKv19TVnxP/AGIs0Fxq0isYvuQjkk/T/GuOuvGGuSx+WJ4488MY05P41gTSyTSGSZ2d26swyTXZLE04rlhHc6J4inGNoRO3u/HkcY2WWnjao+XzHxx9BXN65r97q7A3MiJGv3I04Ue/1rJJ56nH1pSR9c553HNcksRVndSehzVK85qzZNZ3L2t3HcR7Q8T7l616PbeNdJeyWa4Mkc235owpOT7GvL3YbvU+uTSnpj8MbfalRrzpSfKOliJ0laJ0OueLtRv5z5E72tup+VEkwce5rY8FeKbuS9j0/UJPPSQlVkLfMD6e9cIM+pz25GKnt5GiuIpFcqytuXB6Uo4irfnvqOGImp8zZ7n3paq6ZeW93bI8M8UzFATtbOPwqyPSvoIyUldHtieXHn7i569BxTj1FY174n0exmaKa5JkU/MFTOKu6ZqVlqILWd0sm37wHUfhUqrTcuVS1JjOLdky8vvmloHPJz+NHetCg+lFL/FSUxjT+FIacaaaQIQ03mnd6ShAfO7HJxjsD1oA/wA4rrtW8E6lagvAq3KAfw8H8q5eeCWGRkljZGB5UrzXgVKVSDV4nyU6U4aSVio7KykA9ieuKzNc8P6NrKgapptvd7fus65YfQ9a1nHP3fX0oHGeMfjURk07oz22Zk6R4f0fR1K6Xp8FqX4coOW+p6/hWmo+XPt6dDQ+eOmepzSdcY4Pb3oTbbuD11Y0n5iD+A6Vja1akrNcC38+GVPKu4gfmZB911/2l5x9TVzXdSs9H0q41K/mMVvApZ8Llj7Adya8efx9rV1rEOtvoOoTNIxj0qwZjDEoPV3J5c9MnoPxq40XVi1Y68FKrSqqrTe34+R6xoV+zlbC8bdMIw8E3a6i7Ovv0yPeqHjbw/8Ab0Op6fJfwavBEUhazuPJaQH+BmPGOfwrMstR0u6U2zahbSzIBNcw2E3mSadMesieseTgj3zXTWF7cfav7P1JES62h4ZUOYrtP76H+a9uaiE5RfLLf8zsxWETj9awy93qusf+B2Z4R4k8OyabqENvr/ihoNTvPnuALlmNrD7ufmdjzhR6V7H4U1hkWLVrGx1KKyhRLeY3ke2S5iHSQDrke/Ymrlr4P8Ow6/ca7/ZcMuoztueeYb2Bx/Dn7v4Vubc/K2CMbTnv7VtiJRrU1GSMKWPnQqxqU94lfWLeTTbp9e0yNbjT7oB7uOI9BjiZB39x6EmrcUkc8CTQyCSN13I45DA1W0y8OgzG3uC76VO3yMBuFs57H/pmf0yBRqGk3Wizve6Lb/aLFwXmsVOSCeS8XufT8q8unVdG1Kq/Rn0mNwFPNqf13B/F9qPn/n+ZcAYD8RkGl8LqP7Z1ds8jyV647Gq+n3dtfWguLSXemNp4wVPdSOxHpVnw25TxBqUPmcPFFJtz3AOf51tj1+6PP4Y9zMFGS1syrOjReMNQDN8txbxyKM/3cLVvHQ+vtVfxlHcQ63ompQsvkBntrlR3VlJU/wDfWKs8cnt7g1eEkpUYa+RHElB0sfN/zak1layXV3BbxKN8j7AAK9l0fRbHT9PS0S3jcAfMzKCWPqa8r8Laha6brUd5dws8aZwVXJB7Vuaj46vZ7yN7KPyII2yVJyz/AFr1KFSnTvJvU4MHUpUouU9zofEHgyyv386ycWk3cAfIfwrEHw9vyfmvrcLjsprrtL8SaTfWUdx9rhhYjLo7AFT3qtq/i7R7WCQQXSzT4IVUBIz2ya6pewl7zsdtShhWud/mbmm2sVlZQ2sSqEjULwMZPrVntXlfhzxheaa/lXe66tnJ4z8yn2NdvZeLNCuYw321IjjJWT5SKKWJpyVr2N6OKpTjo7eRug0HFUIda0mZQY9RtmB6fPV0HdgryD0NbqcZbM6lJPYD2ryH4kwnw74uOtRZktr5P9OiXqMcCQDvjjPtmvXXYKm5mAUckk9BXk/j3VLfU9X3RKGhiUx5bo46H8K5MfCFSi4S6mVXFywzjUg9U/8Ahzzz4h6Lpt/qdhqWvXlzLpMZ22NjpNuwmuCwG4SMvJUg/dyBVXxDfeKobG0v9G0az8K6Vpbeag1K5SM3aDrF5a8DPYkkiun0O4msZzos0zRW9xv+wzr9+I45Q/TqPXIFeeeN/Dg0Wym1jxVr8MFqkmIJZybu9unPRUD4jjJ9gcV8xCEoS9nN7bf8N/w59fRxNPFUVWp9dzu7kf2lptt4x8Ow7nuIFe4tnQr9oj4z/wADXse/I71PaXUF5bpeWkvmRPyOxB7gjsR3HY1yPwkvP7NeW3ik1vxFeajKsk7xbntNNQZwnmMAGIzg469q6vxBYNot7PrGnRmWxnbN9bx8bDn/AFyj/wBCH1Nb0a3spqjJ6dP8jxs6ylYqDxFFe+t/Pz9SwDyPcn+KlHIGO656UqPHJCskcgZGAZSDkFT3pgILjHYnHGa9GXNdHwvcc2AB65HQYFHBIG49wOelJ95RxjPqKcBwe5HPWhp8wXKGsEx2iX6qDNZOJx34HUfiKxNT0a3bT9Q0S2ZYjCBc2ErWonaKN842I3BIx+tdRIqsuxgGVsg8gYrnjbSW+laVq8lyZZNLlfT7wrnEkB7t7ggY+prOcnDERl0en+R7WAj9YwdSjfWPvL5b/geQx6tqfh+4+yabrltY3MjEPd6nDE93IT28tAW/DIr1r4e61Jqekva315cXepWhC3Us1p9mZyeQwj9MEDPfFcJ4r0kaB9s8P28cH2a4ujfLLY2DyX8K7vMIVgMHBHBJ4FaPgTVrqO9tteurLVLyHXZfsq6pfzxCTCnai+UnQbhgk9813tKUW7anFVXPG6PUmw0nUcN6npUFhMdL1tGZ1FlfsI5BtPyTDo2fQjOffFSlcOcnJ9aZeW63ds8EmfnHBU8g9mB9jiuCrT9pGUWh5fjJYSvGrF/8MdSi7ZMHKgt03dMUP0yOpUnr1P8ASsvwreyXun+TdSFry1Pk3JbGS3Zj/vDn8a1HBLEEkjG0cAfrXzUouK5XE/WaNWNaCnF3TRSkvv8AhH9Zt/FA3CK2/c34Rd2+3bqcDqVIGPqa6v4l7JLTRdThZZYftYAcdCjo3I9ulc8AGDbkDKxO4FcgiqLalcf8INq3hdkmlvtKWO7sSw/1tt5i8KfVAcGvcy2t7bDzw0uzt/keTmOH9nWhiI9GrlTxzo39ueHZbKOHzp45UuLdPO8rfJE4dct2GVFeff8ACbeI5vHMWjReHPC82vz2bJuXWtxVFySjEDryTj3r1WdRfac+R8lzDxnnhx/9fpXzvfQ3sks2iQyW+nQRzMRLqeixWals9Vfdvb655rhw8Izi4yW3qd2Ibi1KJ7T8J5ln8E2kLWq2zWkr2rxLN5qqydQH/iHNdPYXUeneMNDvJZFjSSVrZnJxncjEA/iBXHfCS1vtO8LCxv8AWtG1Py2zD/ZcWxIkPYjOSffrXReI4Y5tJZnUEW8kc6c42lHDZ/IGinONHGxku4qtN1MM4vsezBccGl6VBZXAurK3ul6TRLIP+BKD/WpxX3B8YKO+aKBSmgQ0cEH0ryLTbKPTbnU9Mii2pDqEm1ewUhTXrprzPXoltvHGrRsSomiinUdiTuB/kK8bOoc2Fb7Nf5HqZTO2It3Rn6tD9osLqHrujJH16j8civQfAmpQ6r4P0y8hYsPIWJ89Q6fIwPvuBriRy3DYI4x9K2PhldLb3+qaKTtXcLu3X/Zbh8f8DJrz8hqqM5U77/oehnNJyhGa6HdClA6UnpTq+pPnBKXjFJ+NGPekwA0GjPFB4oAXtTeKM0UMBDRS0nFIDL8SaLZ67YfZboyRsrb4Z4ziSFh0Kn+Y7jivOdQtbxHl0TVvMguxG3lTx4AnTtJGf7w7jqDXrPvWb4h0Wy1yw+y3aspQ7oZkOJIX7Mp/zmuHG4KOJhppJbM7MJi5YeXl1R47pXgvQdOvWv5I7nUbw8i51GZp3U/7JbhfwFdIzBs7gMZ9OmKjMd3Y376Xq0apeJlo5F+5cJ/fX09x249ak4C5Dc4/z9K+OrQrU5ONTdH1dCdOcFKnsChf7xz6Z9qdJyPvn7o7Zpm0jOMkkjvSjr3+8Otc3vcpuxx4z8uAW69KjUjP3iOvf9KevIG4jODk4pFUZPXgcc8GlK+mgIdgbPQhRnn3pAq5we5470ZzjJOd3Y5pFH1PBP3e9J3stBW3KusxNdCz09JHhN9dLbllGGA5Y/ouPxr1e3hjt4I7eBQsUSBIx6KBgCvMbVA/izQID90Xm78kavURya+yySCVBu27PmM3leso9kKKdSCivZPJFooooAB1pBQTWN4l8SaboMObhnnuWH7q0gG+aQ+y9vqamU1FXk9Bxi5OyRrSOsaNJIyoiDczMcBR6k1wWv8Aii61mQ6f4fd4LA5WbUBw0nqsP/xf5Vmazdan4gm3aw622m/wafE/y59ZW/iPt0ryz4heLlvJ9Z8GG41Pwk9kIjb60uPs/QMofbykZJ25+teBic0dZunh9ur/AMj2cPlyppTrfd/maniXxl4f0me78LyNdWlskTR6heRMVksS33ZW7lTz+8GQMHNed2dn4o1OB/CFuk2vS6OA9x9tufLkhB/1U1pcj5jvAY4PHFWbPSvEni2P7JaeKbX/AISfTl+RNRhV2MR6lJk4ngf0IwOa7/wT4Tg8JoNX1FmW/lhWCO0hYyR25P3oYT1ZSQMA/dxx3ry1y0YcsdZPpvr/AF/Xf0NZu70S/IueG7B/7As73xtpuny6rDLiCX7Ovnsf4Q2OPN6AkcE816j4P8OTRzprWsoDfFf3Fv1W2U9/dz3Pbp2o8H+GpIpV1nWlV71hmC3IytoCP1k9T9a63Fe9l2XKgvaVF734L0PIxuO9p+7p/D+YU4UUteseYQX1zFaWsk8zBERScmvIL6/uruV2kupWDsSMyHgZ4r1PxFpKaxZi3aVoiDuDDpn3FcVd+CdTjO6OaCRF5J3EGuDG06lSyitDgxUaknotDn9N1C5sLhbm2mZXU7sZJB9j61a8R6lFqt6t3Ha+TJt2yc5B9x6VmOuCVwMgEdab/ESehPpXmuTS5b6Ox5/O+Xl6DW+6MfzxQD+7PzcdevQ0H7vCkD8KTPykcZK9c1DXvGfQQbujMG6nrQORk9cDotYPjO/nhisNNspHW91G6WNWU/6uMZLufTsPxroAF5xnGSACD0o+0tRyg4xTfUjY888k+4pvA/iOeepofp36envTjjPXv65pLW9mQxjHn73bnms3xHr1j4fsVnvd7NI/l29tEm6a4kI+4i9z/LrWm33uv61SfSNPfWk1mS1R79IvKjlbJ2L/ALIPA/nTjbmdwVupB4Yn1qfT/tOvW0FrPIxZLaI58lOyse7dzjpmtQM27PbHB3c0J94HGOnPFPzzjvzxmpWqG9yW0upra5WaCR4nVsgqxGP8a77w342ilCQauBE/adR8p+vpXnasM44Ix60pYZxzjI7VdGpOkuaLN6VeVJ6Gp4huFl1e8eFgyF8qR0p3h/UpNO1mG5jOQH2sC3BB7VmA/KOCOPpQX/e5QkMvUnFKpKUveJjNqfMj3dTkcfhS7hivHG8RawY/L/tKbA4wG5x2qfw34lutL1EyzvJcQucSKSST7jNen/aMbq63PRWNg3ax65n8qUkcVR03U7PUbdZrSZZVIyVzyPqKwPEHjKHTr/7HbwrcFT+8ctgKfT612Tr04Q529DonVhFczeh1hppqCwuVvLOG5UYWRQ2M5xUxrSMlJXRqtgpMUZpM1QyJhmuG+J9rarbRXOFWfOC3crXbpLHJ911Y+gINcT8TNPupokvYsvDGMMnPHvXPiLypvlODGpOi9LnkPiNtcFnu8PwWT3e/7t25VCv1Ga5+PUviPE3+keG9CmH/AEx1IqcevK118qhZt5++VwPpnpilyQe2fevHhLlvsfP86StYihaRoI/OTY5Ubl3Z2n6int1/H8aXHQA4OO5pG6flxilG7uZtke2NiQyBhycEAivJvip4bhtL/wDtqZ7y+mvpRC9xdzEWmnJ2yqYJX0HT1r10L8x+X8hUU0UcytFNGsiPwyMAQR7irpzcdTSlVdOV0eN2nhXS/BtmWvT52t3E+7S7rTG/0m7yD8pjxtVMcHtivQNPguIdDhi8RafvsnXfLFDJl7B853Rt6DqQOnPaqdr4Zm0HxXda/ZLFfW80JDQzN+9tVVSQkHbacAbeO3Nc14p1rStb1DwzqWoyiTT52lt7nThckNA/P7xwpH3e+egFXVp+3jZ/f/Wx6eFxtWjV56bv38/K3Y9J8y+0yIT3Eg1LS2XMN9AuWRf+moH/AKEKvWtxb3MK3FtNHPC5+V0bII/CvLvhJ4iurbS9UvLXVbP+x9LZ0JuJDicAkl2U8oMEAHvjpXfaMuj+IoUvtCnn0PUZB5ht2iwJQf70Z4ZT/eXBrinOph3aqrrv/mepLLcLmN3hXyVOsXs/RmwV8xWjYB1ZSrKTwR71Fpt7JoDCG43yaSfuSE7mtWPZv9j37VWe6vNNl8rWrE28YAxdxkvA/Pc4yn/AuPeryNHNFkFZonHUfMrD+RFOpGnXppbryPOoVMZk2Iu00+z2aJNe0WQznWNEaNL5lHmxFv3d0voffnhvfmsqw1SBdXs9RQywMjfZL23lwHjDcjcO2CowenNWrG9m8PvtbzptIL5IJJe0J7gHlk9uo981e8T+HbXxBYme0uvs18UUwXkIB3dwG7MvH+FcMpyov2Nb4Xsz7GjDD5nKONwrtUjuu/k/8zT1/TU1TR59PZtkjANG4wNsinKn25ArntCupbuxzcwmK6gZoriNuquO/wCIw3411GnJeLZW41Hy3u1jVZWj+4zY5YZ55Nc94ps5tPvR4ityVi27NQiCk707SD0K9/YCowOJUKns5bP8zTiLK3jMP7WC9+P4rqic7sd+gp+ee/OBjj8qrRussaSROrxsuUdeQw+tSpk4Hrg44JNe2t2z8z1Wg8sMepAJ7cCpIySueeR71C3b5sEE9xTtx/DHqeKE02BINwfgd/7tSL09QQccZ4zUA+Z+mehxtqYZBHIxz6U4NF6huUZ5wcdeOv8AnvXtegSibRbR+uYh3ryjw5oV5rNyqxo8cGPnmK8AZ6e5r1+yt0tbSK2j+7GoUV24OFrysetl0JJuT2K2u6f/AGppz2n2iSAN/En9favLvEPh3UdJbdMvmQZ+WVOmf6V7ARikkVWQqyhlPUEZFdVWjCoveR118LGtr1Pn/ULOG9tTbTh9hO5SpwVYdGHfIPIosrfS/EU0Ft4n0uzu9U0sl4mnTcjKf+WqDoc4GQR2r2O88JaHcuXNp5ZJyfLbbz9Ky9X8AaZcWQbT5JrTUYfmt7otkqe6kdCp4yPYV5WJyx1Ie69VsdGUzrYGt72sHuv1OcjKLGsa4VF+VUHAX2A7fTtSL+8zuAYYPDLkH1+tMtbiSZZYLqFra9gfZcwMeY2Hpnqp7HvUmVHVTjB7V8pUpuM1GS1Pv6cozjzR2ON1GzPhuVpoFmfRZTlgOTZsTy3r5Z/TntitOCyuZ0lnt4HkjjIaRlBIXP0reljWWNkdIyrDDhk4I9DSeB9TtvB9wdGvTnRrqU+Rcvlvszn/AJZuT0Q9ienPrXt5fiI1Jxp1Hr08z5POcgjOTr0dO6/Vfqc3hQBj86eIpPJaQI5jAALjoPSvX5vDGhSzea+mxbs54JAJ+gNXf7PsvsZsxaxLbMMGMLgEf5717SwT5m2z5ZZbPqzxFm5x6npx1/pUelQx3Ta3psxHl3MaSKAf4iG5/MD8q9D1XwHGXaWxvvJTrskXhR9f/rV57bSrZ+OrezLiQXVrKokQnaSjLjk/U4rz8fh5xg3c78khKhjYxqLSV0cJ40vLxfBcDXU92YoZfs2oW9lKsfnlfl+aQ8qhIz8vNcLouoaFbajDc2GpeFdBtLOTfHBNfT3QhP8AEQhAQMfcnnmvZdXa40/W9Yi0+NWupLdbuBDkhmAAPTr8x7da8pWPUbI3Op+KPD+pyi+nEj213eQ2dm0mAMLAjtJITgcHOfSurCT56Sk3uc2KorD16lG2zf8AX3HsFjeW99ZQXlncx3EEybo5kYFXX1GOoqxl/MJ3fX5s8/WsTwNeahfeH4ptQ0AaA+4rHZFwdsYxg4AGPpjIrdcKSMntnqeKz5XrqeVLSVivGx07V11eNXETARXpQZHl9mI9jjJ9BXV5VkVkbcjDcCOcg9xXQ/DvRbX+x5bq6t0k+1gxsrL/AMszwRg+tcw1rJpGq3Xh+XezW/7y3ZlOJIG6Y9cHK49q8zMsHJU1WXz/AEZ99w1iJRpqjN76omBPDKFyORj/AD+tZXiVbqKD+0tPAe5tInJjJAEsRU705/P3IFawz7dMjkj/AD9aawG8d+QBz/j/AJNeVSqzpSjOL1TPqZwjVi4y6md4R1GDU/DWnX9o7SQNGApYDK7TjaR6jGPwrxb4oaLpWi+I4o21TTtQk1G6InsL2W6Z4FbGG2xSEkdf4RXumn6fa6fB5FnF5URkeQp2DFix+nJJxXnHxVPh/QdRj1Y6b4gutavhtWPSXaJSB3kdR8o9yc+1dNCo1W0vr/XyOatBeySfQk+DOlx6TqF+LTwAPD8U8QaTUY5ZfKuSDxhJcOOp5xXpki+fFLbsSPNQoRkfxLj+tePeBVtYfFlrql5r2v8Am5McOnxRXslsC38Ussq4c8ddqivZEzvCht2Djgj/AD+FGL5vbJ6hh7ezsdh8Nr4Xng+0XeDJbFraQA9CjEAfkBXSCvPfhi62XifWtMA2pdol+g7ZwIzj/vnNehjpX2WGq+1oxn3R8jiqTpVZQFoqNpEDbc81JmtznDivPPiIUtPF2lzMrf6fbSQbh03JgqD/AN9GvQ65T4nW/meHV1BVDPp86XHP90Zz/MVyY2n7XDzj5HRhans60ZeZzHyq+Oh3EYzzn6f0rPvZG07XNH8Rxs4azmEU2Dw0Mh2MGHcDcWz6irzsfNG1gwJJBBGD/n0qO8hS7tJraVhslRkYjBxkYz9R618VQxHsJxqJbM+xq0lUg4vqj1eNlZQ6NlWGQfUHpTutcr8MdSnvvC0dteyiW9sHNrO2MEkcqcf7pWupFffQmpxUo7M+InFwk4vdC4o4xSUCqJFJozxzQaD1ouMTNLzSY4pDQAtFVpdQsISRNe20ZHZpVFUJfFHhqM4k8QaUpz0N0n+NJtLdjUW9ka9HvWRB4m8Nzvsh1/S5G9FukJ/nWjDc29wu6CeKVfVHBpJp7D5WtzO8UaHb67p4hlYw3ER8y2uE+9E/qPY9x0rz22mnMk9rexmC8tW8u4iPAB7Mvqp6ivWT09q4r4jabLEIvEVjA801uvl3caEBpISfvc9SpwfoDXmZpgvrFLmiveX4nfl2L+r1LP4WYfbGWJzgfl0pvPXnp1x+tSRGOWNJI23xuNytwQykZBH+FNwAS3fA65618Xy+7ufWpoPlAznoOuSOKTLbsYJHoMU7lg+cAgjnNN5PIUkbj27UpJ3WoxV5xlsjOe3+fxp2BnGDjB5waQdMAHO3rx/n+lGRtxuHQAnmlJPTURX0iR3+J/h63BwnkXE5HrtKgf8AoVerivJ9HIX4t6DIxwGsrqNTyRnfGev4GvWB1r7jKf8AdY/P8z5LM/8AeGOoFJSZr0zzrDhSMQoJYgAdSax/EXiTTNDQLcymW6cfurSD5ppT/sr6e54ridVv9V16Tbqh+x2PBWwifO//AK6uOv8Aujj3NcOLx9LDL3nd9jqw+DqV37q07mr4g8XT3sj2PhmRAittm1IgMinusQ/ib36Vh29pDavLMN0tzL801xL80sh9z/QcD0rnvGniCbQJNL0/T7GBH1G4+zQ3NxmO0tm4wHKjOST8oA5PcVHpWv61Z+JIPD/imys0a8RmsNRs2cQzMuMxMrfMj85HUHnnivlcXisRik5y26I+hw2HpYb3Vv3PO/iD4nkl8T3sPizTL2fRrKIrLpEExjeNmO2O63qR5sRyMkH5CwyOKbb6Nq2qx+GbTVtC1Np4G8uWUTiW1vrBmLrG0ynB2K2drcsRjnNen+MfDNr4kgt2Nw9lqFq263vI1DOgPDoVPDIykgqeOc9QKu6XZ2nh/TYNJ0y1lkPK29pCxLSMeSFBJ2rknrwo9AKVOu5QjClH3u39f132uXKjZuU3oUdK8M+GfDN1LdaTpJiluGCQwRKXIJ/giT+HPGVHFej+EfDclpKNW1fbJqbKRHGpylqp/hX1b1an+EvDR0+T+09UKz6nIOMHMdqp/gQevq3f8K6YDpX0eXZd9XXPUd5v8Dwsbjfa+5T0iA6mloApa9U84B0ooooEFc54s8RW+mwvbRMst04xtBwEB7muiNcP4q8JyMz32nSPISdzxOcn6gmsa7qKP7vc58Q5qPuo4qSTd3ByTkZpnc5UdOuM/jTnRlBB4xnI3dPb/wCtU9zp95BaxXUkTeTMDsfBIOK8OzbVl2PHs7NlVhweuOMYFJldv3gB/ES1D/d6E8jHHH+f51mazcRrA9tJJIsYjM12yjIjgH3sn1bkD6Gs5TSbZth6Eq9RU49THiaPUfF/9rSTMlpaWxljMg24U/cYjtwGrf02/wBP1K2S6069t7yBvuvDJvB/KuG8ZeIZ9F0qKSRlstQ16f5wsYmNnBjrsH39ucdMfNXHXXh3wxDaXOv+HfFsWoy2oEk9m+yCWXnBAMHlsj88ZBya3pUk7OZvilGpN8j93Zei/wAz3E8cbTg9Plpe+3O4HmsnwzbLa6DaKkmoSLJEsoF7J5kybhu2FuM4zitIsB94gDbk8jA9z7e9YxtdnBJa2B+G/wBnPrRjKHnI/GsHSdam1zVZZtOZI9FtXKG6YjN5J0Ij7bB/e78YrfZhxyD75PpQmrhODi7MTbjJweg7dqVfvbR7kd800ZYH029NtAZt/sOR0pK3KT1HBueGOOhGeaXGeD6j3oTn+LHJ/io5JxjPyjgd6LrkKS1HLxFnoeecYzSyHbw2QMHjrj/CkBwCdp456UhG7g7u+entSmlZFLcczDYNrjPcZqPq49z6GnljtA7/AFpp2545568mlLoJ9SSzvbmylE1rcPBIP4lOKYZmknMrsSzMST6moH5PTH4Y5pUxkZPT6Vm0rkczaSPZvCEscnh+18tgQq4PsfetevIdF8T3+lW0lvDsdGOBu/g47VNp3ijVIbgSNcvICfmB6V69HHwhCMWtUerDGwUUj1c9aSqWj6gmoWSXCjBP3l9DVzNenCanFSjsdqd1c8c8La8NHv8Azp0eWJhg88ge1a3ibxtDf2T2llC6o5G5pOpH0FcSzktg8H34/Clzn35HGTXiQrSgnFPRnzMcVVjT5E9CrPND9qWItGJnU7UON5A9Aae569cdeCK5Lxn4UufEGvabex6pfadDapIrPZTeXKSc9/SmWngma3uY7j/hMvFT+WwbZJfgq3sRt5FQox5dzHljZanX7iCASMfXBpD93pkkY4pw4539D9M/5/OhuQDgsMc881EUkmZsaobdyPf7tLj5z7HHDYNA6nC5OOeKVSBL82Tzxk/4VXQFuIq8fePT1rm/EHgrw/rJZrixjhklkVriW3jVJJ1BHyOwGSp7jP1rpQxx97/x7rSBsZG3JyOxNNNxWjKjNxd0zhdV8Cw654vtLy/021h0rTYgLdY8B7lx0En+wvGAfU12N3Y214irMgzEd0bhtrRn1UjlT9DVwHP3senK00n5uOPoRVSblZMr2stHfYht9Q1iwfFwo1ezxj5gq3Kevosg/I/Wm2WlaLqSSzeG72XTJwSZIEXYobuXgfp9Vxn1qzwPmyc/UCoLuxt70o00KsyfckGQ6e4Ycj8DXHPCK6lSfKz6HC8RVOT2WLiqkPPf7yC5k1bTEJ1fTfPRV+a509TIpHqYz84/Dd9aboOoxaeTNpMkN5pLktNaxMDJA3dox2Hqh/DpirdvdeILFQsN7HqUYOQL1NsmP+ui9f8AgSmobi60HUJi3iLw8LSfd/rWgEyMPXzY/mH4gVnUdb4a0Lruj08HHL5VVWwVb2cu0tvT+mzrrS8tr22ju7KRJoJeVkUcHtz79sH6cVOBlmXpxg88fT/61c94TsvD1kZj4fuIXFwdzolyZfm/3SxwfyroAeepBxjG7H+f6V4svdqWR93SvKmm7fLY5y58Kwx7pNHvp9NOSwiXEluSev7s9B/ukfSqjReIrGILd6bHfqMAy2LgZ9zG+CPoCa6z5v7oIz14pVOAP3Yz/u4/n/KuuhmFaD3v6nlYzIMDineULPutGcba6xp9xcm3WbyboHa0FwphkB/3XAP481pZb7p98jNbN5Z2l7F9mvraG4jbokqBh+RrgjqnhGHWHt9N1jUNMFvP9nMrJI+nSSnH7vcwKDqB8pX07V6WHzBVG7xfy1PmMXwhKGtGp8np+P8AwDpUXI46kD+HpWho0lhBqMb6hbvPbZyyKcfj71pWGrf2cqLqnhGx1GDhWn0/AkUepikOD9A+fQV0Onp4E8RSC2sJore7+99nwYJwf9x8E/gDXq4b2dZfu5ps8etkWLw75pL/ACOr0O/0u9tl/s2WIoo/1a8FfwrRA4riE8Dy214s9jq0kW1s8rhgM88j/Cu2jBVFUksQAMnqa9Gk52tNHZRlNq042He/Wl7UnanGtTcaRxSGnHpQaBnK+N/DsupqupaWyR6pAu0Bh8tzH1Mbeh44PYjHQmuMtJoryLz4flZX8uRJBhomBwUYDoQfwPWvXK47xx4dnkmOuaOub2NQLi3A4ukHp6SAdD3wBXkZllyxH7yHxL8T1cux7w8uWT938jmdu3c2AMEnJXH45/rSTRRT27wyxiRHQqyMRyD2pbe5huYI7i3dShOO4KnuD6EU8McdcAA4wevtivkmrTSZ9Spcyui34N8RP4fuYNA1ieWXTpCsen3j/N5JxxDIR+SsfTBOTXpByCRj6ivKLqGO7hkgnjWSKRQroRnj6j9DWr4J8RzaXcweHdduJJYZDs0++lH3vSGQ9Aw6KT94YHJr6nLMzVb91UfvdH3/AOD+Z83mWXcl6tNadUdF40m1FNLe306ylnaVSHdBnYvfj1rxm4WQeNtAcgjHnKw3Hgnb/hX0IQe/UdfavN/iqkMfizwzsiUTStM7sAAcLtHJ/wCBV1ZjRU6UpX2R42EoN42nUT2exwniy0MfjPRb8Y2yRy2b8Zz1cZH1UVyb/DuCTxFJrt14j1+a/cEJJvhUwpn7kfyEoP8Adwfc16P4ks5L2TS4YpPKLX64LISOVI5x9a7aLwBZLbyLLcySXGCEZQFVT9O/51xZVCVSgrPbT8bi4hwtX645U1ukeVaFpUWkxSRRXmoXXmMGZ7y6Mr/gT0H0xWi/zknPqDW7p/hnVLy+kto4WjWN9rzOMIP8fpXcaP4P0qxw80ZvJQc7peQPoOldkMNKd76Hz9PC1arv08xPh1cLP4YhRTloiVII6VX+JGmNcaOurW0bPc6duk2KCTLER86YHJOBwPWuqiijhjEcUaRqBwFAApx4NdnsVKl7KWq2PoMO5UVGz1R5PaTJNCk0L7kkAZGyQCKk5bnBYZ579KfqlgdB8Sz6f5brZ3ZNxZPuwg/vxexHBHruPpTT94Hac5Pvgf57da+HxWFdCfs5H3GGxEa9NTQh3FflXGRnO0jv7f59a4H4yR2zaLY+esMRkuxB9tubidLe13YBeRYnXd7ZIHHWvQHUeX24X+6R39qzPEOmSappj2cWo3Onb2X99bshbHcEOjKR9RWdOXJUUrmtRc8GjyfUvhzo3h3Rv+EkTXtLn+z4likvLZnt5D2ClZN3PYgn6GvX9Cu5NQ0ezvprWS2kubdJnhZfmjLLnaeh4/OuZh8D3jIlve+O/EU1oh4t4Db2qkehMMSt+RFdRpWn2umWEFjYwiK3iUhI+pHryckn1yc/Wt69RyaTld/16GNKHLfSyJrC+j0nxdpOoybzE7fY5mVfu+Zwmfbc1esfyryLVrc3NhPbpxIyDysZXD/wn8+9ejeD9VXWvDNlqKkbnjCyDOdrrwQfy/Wvocjr89KVN/Zf5nhZxQ5aiqLqa4VQc7RSmkpRXuHjAKr6lax31hcWcoyk0TIwPfNWe1IKQI8h0KVpdOEcyyC4tma1nVxyJEOD17VeYKoIYg9Og/wq14mtTY+MbkKMRX0KzocDAZcBvzLVVxzkjJz6e1fB5hSdCrKCWl9D7HBVfbUYyvqO8I3baT48EOz/AEPWYdhbcfknTkHB67gQPwr08cD0ryHWobl9OaSx+W+t2W4thn/lohyo/E9q9K8K6zDr/h6y1eGNohcRhnjb70bd1b3r6TJsT7WhyPeP5Hh5vQ5KvOtmalOHTvTAaUnivYPJYpNZWv8AiHSdDjVtQu1SVziOBAXmkPoqDLH69KwvGXiaeO5fQ9EmVLwD/SrvaGW1B6BQeDIewPA7jkVzNpax2iPIpaS4k/1txKwaWQ9yz9T/AC9BXkY7NYYdunFXkeng8tnX96WiNvUvGOt3SqukaZbWKs3M1++9sf8AXKPj83FY12b/AFBWbVdYvbsMCPJVjbxf98pg/mTWF438TP4dsLW4isHv5Ly7W2hRZFSNXbozyH7q9uASSQO9Zz+K9bs9QutH1jQorDUXs5bjTZbe4a4t7p0UkxjKqyuMdCPQ968SpjcVXbvLT+vM9mng8NR+zd/edFb6Jolt81vo9gnAG4W6Fu/UkZP+c1ZMdjbuN8dtFufYmQgBPoOP0/KvHdVjGmfDfTfiBpV5dPr/AJsUktwbhn+17nYNC6k4YHAGAOMcd66Dxxq17da54fgvdDutNhh1kypJNNGwnRIJSSoRiQM4+9zXNGlfr3/A6PaxS27Hbm50G5vDY+fpk1wuQbcGNnGOxXr+maZ/wjuifaftMel28FwoH7y2BgcD6pivELWyuL+w0aw1uPRLDTvEWoXGoDWFtz9si2SNOE3k4Hyrjd2WpviBr2q+ILvSbxbHWrPSINXs7fSJlBWK8HmBXmkYHv0VSMcZ71rDC2fuS7/5ESrpr3ke7Qx3UJ/0XXtahwcDbfGT9JA1WW1jxbbgLb6vY6gh4eLULYDevQgPFjGfdT9K8f1Hxrqknj+w1xdQltfCkWof2QVLfurt9pZpf90YAB9zW/4S8baxrOp2ds1jasNRklu4lTIa208cJJJz8zuShA44JNXGtiqUVKM39/8AmZulhqjs4L7jo/Ds95HrGpaXe2EdpDHiezCSCQeW3VcjBOGJxwOMCt1tuQAQvI/ixWF4hmax1DTNUEcjosv2WfCZwknCk+wZs+1bj/eOOnHfGB6159Zqb5317HXRjyLk7Ah/hO48ngsCPwzRlcBsEZHpSlgx3Esefb8v881n22r6XPrF1o9vcJLfW8e+eNVb90G6bmHyg89M/hWPKm9Da9tzQwfbJIH3QDUaMuQy9OR1Iz+dZ1j4g0u61WfSVkmivoQCYZ7Z4jIn95NwAdfdc1qKcnaB3yeSP8/zonTtJIIyTWhXu7j7DrWiaj/DBfKJDwcIysM/mRXrHRyvocYrxnxdHJN4avBFK8cqx7klXBaNtynI7f0qxbQ6je2EZ1TxFrOppLGjFJpViQggHpEqg/jmvdy7MoYai4SV9dDxcdgJV6qcX0PQNd8X6HpNx9kkuXur49LS0TzZfxA4Qe7ED3rl9T8SeItVYLa+VolkVyxDCW6YfXlE/DcfeqlvbW1svkW0CW6BgdsSbRnHt3qQt0wcDB59azxGdVqjcYe6vx+8uhlNKFnPVlaxsre0leSGNvNnOZpncySyn/aY8n6Zrz/WdU8Y69o2q6hpkdi2ixST2z2MBkj1BljLK7xzA7Vk+UlUK4PAzzXpAz1DZwAOcHH+fWuTufCup2HiG81jwvrkWnfbnU3dldWpnt2cADzUUOpSTj1IPpzXmUJq7lLfzO6pBpKMdjiND8aaBqvg6Xw344aS7ae3H2bdA5m1SEkqpRE+YzKQykDkFc9xXS+DvDfiOS406fxNqQubDSz5mlwNEVujnhWumyQXUcYXjk5PSui8P6Lp3h3R7aGaWKRrcu32udArb3YlsY+7knoOfrXS6R4f1LXMNMJ9L0w/xk4uZx/sgj92D6nn2FdlChUxblGgrJ9ei9NNDmq1oUIp1Xr2KFubq/v5NN0iBbm8A/eMxxFbr/00YdPZRyf1HbeF/DVro266kc3epSoFmunGOP7qD+Ffb881q6XYWem2aWdjbpBAn3UUfqT1JPcnk1aHWvp8Dl1LCRtHV9zwMXjqmIeui7CUtLRXecVwHWg1Dc3drbFRcXEURY4AZwCalyOxz9DRdCuhaKztY1mx0pUN3JhnPCLy2PXFZup+MNJtoM2shu5iPlRAR+ZI6VnKrCOkmZyqwje72OjptUPD2prq2mJdqAjZw6g/dNXycA54x1qoSUoqUS001dHH6l4V+3+IHlCiKzOGbHc9wB/WujvtPt7rTnsXjAiK7QB/D6GrSSRyLmORHAOCVYHmm3EsUELzTyLFFGpZ3Y4CgdTmpjTjFuXczjRgk7dTx7xJp1zoZf7VAzopwhUcSknCgHtk4FcrqXnBzpd3JFldl5rE2QEAydkC57cc9ufeur8beJBfOde8tntbfMWj2sh2/aJW48wr7k4H+zg1xGoxeINM0tWs9Ps9deYtLqNvcSiOWZj/AAoSCpwONrYBx1FfPSUauIfJ8K/P/gF1YRy+hyL45/hH/gnmniTxXq3iPVdQ068g0uTRw+YbaXSTPexr2YxPIjN/vRBhWp4D8E6Vq93b6w3iS31+xtH/AOPK401t0DjoA0pM0ZBGdpPbpiqOh+HdL1y8u7eS5PhrVJZ2aHw5d26taxoOhEbgBmOeWiZcYFesaJZ2+haFb28knEYCs3mSSbnP8K7yznnoMnj2rsqVVB2jp/wx5c3pyQWrNCQoiNJIyJEg3M78KoHck9hXL6rJceJLs6LaGWHTzg3TiMhnQ9ifU9k69zwRVrUpby/vRYwB4Jl5cBQRaDs79ml7qnIXgnvWD451ey0dLTwer6zZHUUZnv7S0M7Ff48Mp3GQ8cgEj0rioc1R+X9am0qMcLo9Zv8A8l/4P5EHjHVPClz4evvCVv4gt9IFnBxE8W6OVV6IoOPNGccI2Qcc1z/hi98faLb6Wptbo2lyqiKC83z25B+6BIMzW5I7ShwOmRUuntYR6JHoVgdK8ceHbddn2Bmjj1O1APXYceYR9Eb3NeieE9LGl2LLb6hqk9nNtkgt79y72oI+4Cfnx7MSR0FdfMqaaOWTUVZ/j/WhrQBvLTzIwj4G5QAwQ9xnvTzgkDqcdOKFXttPp9ymkZ75yPQH/P8AKuS/uo57akWoXF1BZTS2VqbudRmODz1iDn/ePAHv1rynx5qWvzTjR9Y8ZWWiTzASTRWEmxLGDuZJm+d5COFVQuSQeRXrqsVbduOQwPUVi6f4T8N2etT6xb6Tb/2lcyF5bqQGWUn2LZwPYYrSnNQjdo0pyUXqSeENSt9T0aJ7SDUhBCipHcX1uYnuQBjzBu+Yg+pA9q2sYJx2PoOD/Skz8p9do5I9zzk0LtbcCuck4yoz+XasqjWmgu7Q9imwAAggn+IA1A3IBAB6epqRmJCf7pVuQP8A69NGM+pGB35pStdEO9iJlC8n1/u/40o6DP45xx/hQ/B4HHsP8aavTv37VnpczJHPT5sdDjP+H+RREfmyMdfQ03nt/OpI/mdR1OeOppq1ylc9F+HEzfY5Y24xjjFdfkVzXgSzW30lZf45TzxjAHQcV0rEDGeK+gwKaoRPdo3UFc+fsc4yOOMcA0i7ckg8Yz1NOY8jtz9Kaxz1P6npXjrWR8t0I2IB69/T1pSD3+nYUmMHpnkds0lw7RwST+W7KilyFHJA9KPs6IVncB97pjv1/wA/405tvrn6HJqjouoW+raVbahalhDcRiRNxwQD2NXDxyW9BkU7KzE77DfyByccU8de+OvBxSDnJ2jvz14pQcAjH9KelkIVSQfvDr6imn5j2IwAcgmgH09fWlHJ5XPp3FPRIY4DjgD16UnAYZ46jGRR7tnp2pCeTzjB+lPqHQcM4446UBiSTx1znPb1pFxtzz7DgUqDktnPHrT0ugTYmOMYx2yRTxuKntnHpTSRkkHjPTFKD8vIHpkkVSfvBsVLvTbG7kWS5tIXlU5WQqA6+4I5H4U6OPULcH7DrN7EOySyecuf+2gJ/WrTY2kY/PAoXr1H0zUOEZu0lc66GMr0LOlNr5jbbWNchRReW1jqOMlmgLQMffa24Z/EVbj8TaWHEN7Dd6czcZnhLR/99oSo/HFVD0GQOB6dacVydu35SfSuX+z6Mr20Pdw/FePpWUmpLz/zQ3xpeardeELo+D2hvr2UCPzLadd0UZOHZOcbwucAkc4ryuezTS7aztYdP8Wv4agB+0aTqEwUXt4eY1jGSxy2S3Ozke9ejXej2NwwlMTQTA5E1u5ikBHcMpBqx9o1yGMeTfQ3yquVS9jBIP8Avrg/ic1nTwtSkny2a+7+vI9ulxRha7Xtk4v71/Xc8zjfXobrWvtMTaZ4qshHdahraakRZ2kLZ2xGPA3AAEeXtPJ612N94r1J/DVvr2teHbS/028ukj02yGY72RT0kUHILt97b8u0ZyeKs3On+Gb+Yy63pd1YGa6jurxADJb3EiA7Q7DkqMnggVraRoh1DxbJ4qv9Rt7+GEGHSoIBmG1j/ibvmQ9z2yRWU58tueNvv8tF/WiPdw9SnXV6M1JeVvxNLw943vrUwQ2euXOmTO+1NK8RJndjqqMTuP1VyPau/tfiFBb7V8QaTdWGflNxbg3EOfU4G9R9VP1rw7XmtPEt0+oeLWh0/wAIWEpFtbXWVfUJwcb2X7xUH7qgZOAehqDw14xe41PR9B8E2UP9jSzsGN7O0tyIVx5hEecxKMjAfr6DFdVDG4mnBNO/e/T5/wDDmVbBYao9Vb0/y/U+qNN1Cx1K1F1p15BdwnjzIZAwB9Djp+PNVG8Q6Smoy2Et0IZoiATJwp+hrxHw94g8Pa34pvbfwvqtxb6tp3+turSMqjKe2fuyrx0INO1C41uzu5ZtYhF9C7bheWcfzZ7+ZH2x6rn6V6Mc0U0lbll2Z4OPy/EUI89Fc68t/uPoFWVlDKwYHkEHrRXjnhTxdc2dusthdR3tmSf3e4FQe49VP1r0HRfF+malNFb4lhuJOisMgn613wxMWve0PKpYunU0ej7M6KkI5pf50V0HWcJ418OyWk0uu6Pah1bL39pGMGXj/WIO747fxAAVhwyR3ECTwSLJHLgoy4II/wA/lXq36V554w0NtDupdY0y2zp07F72CMZ8h/8Anqg9PUfSvDzTLfafvaa16ruezluYeyap1Hp+RncdSRyc5A60y9tobyye1uI90bryMkEc8Eeh7jHOacSpCSq64IDKRnByOuf696eV2k7sDoDgnpXzEXyybPpWk0angjxNcW11F4b8Q3QluWyLC9K7Rcr/AM827CQdPfjvmofiHElx460eTILWljP+G9kx/I1jX9tFeWr21yrMj56MQykdCD1BHr2qDTG1q41W8u9bmhuHSOOC2nQANNGufmdRwG6ZxxXt/wBq+2w0qc/i/M8d5b7PExqQ+H8ixJEsusaHbqP9beg8KRjapb+leuNyzHHBJryzw4GuviNpNosO6O2t5LuR+cLwUA/8eFep969PJYcuET7tv+vuPMzeSliLdkIBj606jrS161zzEJSGnUlLqMwfGujyaxorR2rrHfQMJrSRuiyD19iP6VwFrMLy2WYRNHxtkjMe4o4+8p9cGvXD1rzrxfpf9k+JBexAmy1R8OMcQzgE5+jAMT74rxc4wntKaqxWsfyPWynFeyq8j2f5lHvt+Ycj1H+f5UKW4O4hepO//D+dKdykdcZ3HtzQWITcMZOSMsOPevlHy8x9SHQYXIIHTd0pMOSx6jpnZnH605j8p3dMdTg/5+lJEowWwc55yvI9P89qE1zi2QK7K4+bGDkHdj/61X/hTImna3rGhqAkVwV1CBc8BmyrgemNinHvVBW+YcfqKqajdTaVdWWvwu6nT33SqoB8yA43rj8B9K9HKsQqOIu9nocOY0HVoNJanr9LUUMsc0aSxMHjdQysD1Bp+a+11Pj7DqQUCkosByfxO0/ztLt9XiDfadMlEowfvRn5WUjuPmB/Cuc3BkLq+5GG5Tg4IIr0q6hS5tpLeXmOVDGw9iMV5TpdvPYrdaReMHnsZjECo25i6xn/AL425r57PcP7sasfT/I9zJq1m6b9S0rkKApJPA5Y8f5/OrXgLUP7F8TS6LOG+xaqxntHyNsU4++h9N2QRj+6agYrgFhxkZ57VR1ize5sP9GZobqF/Ot5AoBSRehz+Y/GvJwWKlhq8ZPbr6HrYzDqvTcep652rA8d6zNpOkJFZNt1C8fybZsZ2HHzP/wEc/hU/g/XY/EOgw6gsZhm5juYT1imXh0PsDnB71xXiWRdQ8b3V0zFl09EtYvmIC5Adjj1O4ivq8biPY0HOPyPmMJhnVrqEvmQWkMdpbfZ4SWJ+aRy2Wdj95mJ6k/lXDfELxjrGm2una14d/sTU/DxneHVJ5SzeUTwMsmdi9QSQcZHHNdfr2mtqWlT2SXtzZySjCT27ASRN2Izxn2PFeW6pYalpdxcXt5Yy6TrToYpL+zszcabqyf9PMK/MjHuQuR2NfI4ePPNylqz6er7seWJlXUt9YvN4S1PQtTtvDmuKXsZoF+1xabdE70eOaPrCXwwBVSOMcCu60LRfFWp3ehXnioWNt/YquqiGZpZLuXbs81jgBQQA20Z5zk1seAdHGj+Fba1EflrJ++FuJGeODf8xSMsAwjBPCnkACt2Rbq4vINN06KOW/l5UOTsjQfxv3wOw7kYrXmqVqns6a1/rX/MnljSh7Sb0Oct/CnhXTL0aiLRLcLP9oRGuCIEl7ukZOwN7gVuvJp84jkdDOFB2MLR3xn0IQ/413Xh/wAK6dpY+0SqL2/fmS6mGST6KOiL6AV0CqB2A/DpXsU8lXL+9m2/L+meVVzdp/u4qx47dx6NPAsd3bwSRIMKk1k+F7dGXjjj6VX1W38M6tZwWN/JYzW8MqSwx+cE8t0OVIGRgg9O1e1Mq56A1HLa28g/eW8Tj0KA03klNfDNohZxU+1FHgHiPwH4Z8T+ErbwvuaHTbWZLiJbSdSQVzgZ5JHJz3rQ8I+F/wCwZtSup7lrq8vZQTKYtojhXiOFBn7qrxx1xmvYLnw7oVxzcaPYyH1MC5rMn8C6A0vnWi3dhJjB+zXLopHumdp/Ks6mT1HT5I1NPNGsM3hzc0oHEa1bi60i9hQYYoSnGPmAyP170/RbgXelWlwpzviHTHUcHr7iugvvB2q2oL6XqUV6MgiC9UJn6OgGD9Qa4vwR9sjsLyxv7d7S5sL2SBoWcEqOG69CPm6142My6rh4Xmla+6PSw+NpYidoPU3XI75B4xwDzXkfxH1TU/CHieT/AIRuW7tDqo+0TtPZpNZM44P7xmXy26nGcHrXr7Lx064/KuI+KOvr4fgtPN1qXTIrgspaPThclz6Fn+RP+BVzYaS9qly3/r5nRXa5L3sYHw+k8Rat4jtda1u2OrtCrRw3Ftc2q2torD5j5cRYsSCRksfavUogpO3zMkL/AHuMfj/+uvDtA0zTdZ8ZRXthoHiDU7+xaOaS7m1CG0hRWbO7bb5V/p36V7ip3L97HHOSKrGKKqLTp/X9aCw7bi0VtcQto94rfN+6c42jsM9vp9Ki8LXCXnhrSrpWGJLWPAA9EFW7sM9rOpXl4pAT/wABNZHw8jePwdp0Mh+aNGjJ5HQ4rBOLT06mjfvG+owM7cH2GKecklc56d85ph2D5SCePpUX2tJLo2lnFLe3mB/o8GGdR2LdlHuTSpU3VqOMFdinOMFzSdibavmBQM88YUVFam51K6az0i3+1yDIkkIKwQ9sM/Qn/ZHP0ra0vwbPfBZ/EM+2Mtu+w274THYSP1b3AwPau0tLeC1t0t7aCOCFBhEjUBVHoBX0WCyJL3q/3I8TFZt9mj95zvhzwjb2UsN9qkq6hqMfKuV2wwn/AKZx9j/tHJ966gCk704V9FCnGEVGKsjxJ1JTfNJ3YgHNLSntSVZmLSGikpiPMPGVre2usyT3BZ1lYmOUcjHYZPQ02PxjrcdosCyRHaAA5QFse9a3xJ1CKSSGxjYM0ZLSYHQ+mTXDM7Mw9B0zivExMvZ1W4SPGqSdOo1Blm7u7m6lae5mklkb7xZxz/n2qr82eeeuOppQynqSvHPSm7cyHqfm7Z5rmk9rs5m22bvhjxFc6N5ipEJoXwShyuD6g1Jr3ivUNUVYox9lgzyiH731Nc6RzlsYHtTJpo4tu/eZG+5GibpHI/ur/XoKbrShHl5tDenOrNKnHX0NTRtWvdJl863mCKBudWbCMPcdqs+IfFEuv6eby8L6doEC+ZJFnDXjA8E5Gdmeg7nBrBe1WK0+3+JJYrO0jYNHaq/BPbef42/2Rx9apMbnXr0X2pQvBZQsWs7Jm9OkkgHU+i/w571y+3q1X7OlK0er/wAj6ChRjllL2mJ1k9o/5i2/2nVtQGuajB5XGLG2cf8AHvGRjce25vXsDitHB8vtjGOg/L/61Q3E8UKCad1jHQM3OW9B6n6CopWuGtmvJZE0vT1UbrqdcSv7Inb8ck+lX7SNLT8DyY0cTmNRztfu+iHXTr9rigS3N1eNzDEo5X/aZv4F+v4ZrNeW4u71reyuEku422T6ghPlWuesduO74yC+cjnvTgsl5BJY6ek+n6Q/+smkY/arw98sTlV/XntXL+IfF2kG11Xwl4f1gaBr9nEBameERoG4I2lhtw3TccdRTpUp1Z3lt2/z/wAjplVpYRezw75p9ZdvT/Mm8S6klrp02h+Db+zk1iKULc2y3C/bNhOXMe/hpcEkZ74rjIZrrXL3U7eys/E2qaHBGpZLi6RdUsL5c/vY0dg4HI7gHnFYGoXV5qdvDqGs2X2fUrxlstQeK1Ekd0AcF4h/yzulHIHRgFI64r1rw34E0vS9Vs9VhvNSu2hi/wBHF5JukjBH9/75H+ySQOwr0F+7jvr/AF/SOCVqavLcrfDrw3ar4e0651vQ7Y6pbyNIl3NCPtEhP/LV85KyHuMke9dwx3HHfnILHNJk7yc8fgOaWRs98gE9643KUrtnNOTk9RiHC8KduAB8p/z/AJ5peG7Z7cgf5/pTJpYYikcjAO/3UALM/wBFHJ/KsPU9Q1e5uZNN0aOKCYAb5HUO8PqXH3VPouSfp3zctFHqa0sJOac7Wj36HRbSF6Y4yDwM0hbkq24dP88VT0HT/wCy9OW1a7ur2RiXlubh9zyseSSe306DtVzjOM88d6buooyaSbsKuNue+MdP8f8A9VBG5ccfQqD+n+NL/ADjPcdfX3pDlUJGDjqMcf5+tKd9AQ9vukn1z2H48fzqLOcjg5PTJNPcjZlfTJPAqNuijdkZ9T6UpX5kS9hrhudvcc4HX/GmovTdjjPYcf4U4/ewPzxn+dIOnbI6fWovqRYVuBwcHp6U4HB3KRkEE45ppLKce5zjA/SmnO3HXP4009xnSeH/ABJeaeohDYT+7tGPyrtbHxRazQ7pUeNv9j5s15VADuHGOld14N023urKV7g+YwYYGeldmErVNIxZ3YerUfupnnUmATgY/Sjr1/n0pZfvY42nIx600njluwPXpUJ6niMzdXgS+t5dOS/ntJ5I9263bbKoyeQe1c9L4B02ZT9u1nX7zI5Euovg/XBrrW27ydgLDjOOcelLuyBx1BpqclDRlRm09Cpo+m2ekafDp9hCYrWAbI0JztGPU1cLDA4yAORmjJ3c59eDSOoPy/gaOZ2bZLuxBtJ3AY/Clz8w6g8jGaAvy4A+nHpShfm4z68U+wgRhz0/OlXqfw70hwud21cE9cCoHurMdbu3HA6yih9BqLZPkdMGgbcnHAxmqpv7EAH7dbdf+eg4/WlW/sdv/H9bYwR/rVpp6j9nK2xbTApVK5G3p9ahjubdk/d3EDjj7si1MvUbfm9wae7FZoQnOcfypRz/AA57HNIEPOVOeeMUoznB747UQerE0C4Knn8aM8dfTvScrkA8Z44pwyRgtgkU47tjG9hnJPPalPY4PT0/nSZwCAOnOKVsjam4ZJ4z1/CiOwC7fXJPHtQ3Zc4696qPqVhDfwafLeQx3dwpMMDsA8gHUgd+lVpPEOm/YNUvYZHuV0wsLqOIZdWVQSoHc4IoinZ6FpN2NP7wK7eo6EVVbTYo5zPZyS2E55aS3O3cfcdDWZ4W8W6Z4ivp7KxEgaGCK4BdeJI5M4I/75OawNc8a6nCNVt7e1WGbTr9ILiZIjMYbdlJWbZ1bjA9s1fs+ZcrR0UXWpzvBtNHbGeUy20uuaXDqhtGLw3UKASxn12HgnHpisP/AIQ638QeLL/V9O11YYdW2pfJAvlXPkJ0hXoVyS25up454rnJfGl5BpEGp2+sWmsW0OqRQTNZw7ZpInKqFaM/dbJPTjpVqK9l1T4nG1vrHUrSxvNNLW6XOIysiElmTHIOGXP0Fck8Aoxbpvl/LufTYXiDEQ0xC5kuuz/r1MCO4u7PX/EMNnY32k6dc3q2kEdqmy4u4YQwWG3H8EfzZeQ9AB613Xw71zxTPZ3n2OybUreN/Li8yYW9pbKgx5MLEFpcYwZDwSM1rXkeptDKC8Oph4GgU3A2Txow+YLIPw6+lJ4Em1KxmsdD1DUbeCztohDbW8loEeVVXAzJ90nA7da5sSpKOse39dz38DmeFxEkoTs+z0L+l2emeKdIj1/S4p9Fvp96mWPAIdWKkOvRxkHr1FW9Fub7SddsV1yJIYPN/wCQhDkw8f3x1T9RXQxKIkCKqqgJ+VSAAPp9acFDZyFOVOc9GFcdPHSpNJO67M68Zk+GxfvTVpd0epW88NzCs1vLHNE4yjxsGVh6gipK8isY7zRZpLjw7dCxaQgyWzjdbyn3X+E+4rrtA8dWVxPDp+uRrpOoynagZ90Mzf7D9PwPNfVYTM6GJ0Ts+39bni4nLqtDW113OvprqGVlIBVhgg9CPSnkc9MUmK9A4TzHxNpDeF7sSQRM+iXDhVxz9jc9j/sE9PTgVGMZ6lsYPXNem3lvDc20ltcRrLDKpR0YcEGvMtUsJvDepJps8kslhPkWFw/OP+mTH1HY9xgV83mmXON61P5r9T38tx+1Ko/Qax3AFc9++aUNtB+Q+nSjO3Jxz7YNOcLztXgscjFfPRbu9T32SeD7+303xxIl+GQalCsNrPn92GXBMbE9GJBI9a9N788V5Le2kF9ZPaz58tgDlXwwIOQwPYg4INdL4A8SSTTDw3rUxbU4UzbzMMfa4h/Fn++OhHfGe9fU5NjVOkqMt1t5nzea4KSk60dnudtQc7SQOewpCwGAT7VFdMwAVGKsx6ivcPEEtJJ5A3n2/lEHjDZzVjFIufpS0wsNxWd4i0m31vR7jTLoHZKvysDgow5Vge2CBWnSGk0mrMaet0eSWUkhSW2uiRd2hMFxluSw6Mf94YP41OM55wRx3Fa/xI0+PT72DxKiFYmK2+oFR1UnCOfXBwCfQVmEbtrJ65BAHT618RmGFeHxDSWj2Pr8BilWpK+63GNliR1570KMrjkcE45FKV+QMvXbkgilVep/iyPWuJN8+x330GAcnJOeOKbPEsyFHTcrHDAjORUiFt/A3ZOMfSiX7gwcYGeRSTdm7Ce50Hwr1FptIn0O4z9p0hxDknPmQnPlv+IBrshXlWm3keh+MLPVJFZbe6X7FdMBwu7lHPsNuP8AgVeqd+eua+5y/EfWKEZvfZ+p8djqHsazittxaSnU38cV23OMK4D4h20lhr9lq8cf+jXg+y3LA/dccoxHfPC130bKwDKeKzvE+mf2xoN1p/HmOu6EnjEinKH/AL6ArnxVCOIpSpvqbUKro1FNdDgyML3znOM+lM2uAMj+H+73qLTLp7yx8ySB4p4yYpo3xuWQHBB+vX6GpwGbr+WOtfBVFyScXuj7SnNSipLYqWOst4N12bUrlv8AiTXqEXCheYp1UlX/ABwVPuwqLQJJZ7Jb6aMpLdyvcMC3IDElQf8AgJFWb2C3vLV7S5gSWGTl0bJDAHP8wKmtyI41VAoRQAvPAHSuurjXUowovZGEMLGFWVVLViMnO7r8vtSgc4x7dKSU7gcrgYA+7T/vNyo65x61xxcddTpILqaG2gluJiEjhUu5Poo5xXV/DzSBa6X/AGxcIpv9SAkeTHIj/gT6YwfqTXF63tkt4IWAKSXUSsO2PMXrXrihU+RcYUbRj0FfSZFRjadXrex4GcVZXjT6bjgvFKBScnoCfpTtrkfdb8q+hseEN70pFLtbH3W/KgK2fut+VACdqQ048U00AHWvKTNHc+LPEjxHKrf+WenLCNCf5ivVS6x/O3Cr8xPsK8j8Pxp9nuLvYN17dyXEh67jnbn8lFeNnc1Ggo9W0erlEW67l2ReYjAYA4JyeK5rxt4jsvD9vbrfaTdalFdkxlIBGxz6bHI3fQV0uR5fYHaPauP8baHql1r1lrmg3mjLqEELWyQaqm6P5iD5idw4P518tSs6nvPQ+jqNqOhw2q33ge1jkvvDOkaroHiF54UWFLSa1aXLgfMFyrD6nFeyw5aFCzDJClvrjmvItN8Oefqmn32gm91TWYdR3atr8t4VjG1v3sIQ/eG0FQAOOK9h+UpuU9B0wMCtcU05RSd99zKhezbGNgwlmyPlPGKyvBYI0BFLdLideM4/1hrVnwqO3BAU9PYVk+BrmK48PIYpkk3XE7AK2Tgu3X0rnhfkk/Nfqaya5kbY+8VJzz+lU7jTLd70ahG0tregY+020hjlx2BI6j2NW1GVXa3POPepH455HA5wKVOpOEnKOjCcVLRhpviHxZpxInltdcgHKiZfInA9Ny/KT9RW1Y/EHRnuPsurW97pE+Mk3MRaE/SRePzArDXacn1NV7+a2tbKa4vJo4raCN5ZnkPyqigksfoBXqYfOsVBLm948+tldCeq0PTbG/sb5A9leW9yp6GKVWz+RqyeDyCK+ebDXPCOuXlraDTLy1Gog/Yrl7doI7kDqUYHr6etdHpl5JbXcunaN4tvEuLPHm2zTifygem5W6Dg160M8gv4sGvxPOllMn8E0z2PPNFeax+KfGUKo0cei6rF1JO6FyvqCPlrRXx7eIpNx4XugAOsVzGwrthmmEkr89vU5ZZdiI/ZudzWZ4mvpNP0W4uYv9YBhTjOCawE8f25+/oGtKehxCGx+Rps/jnRriI29zpWshXBBVrMn+RrX67h2tKi+85qmDr8rSizhJ5JJHMkhZ2Y5Jx371Fx+vT0/wA+tO1OeI3Tf2bpWrtbN93zLbBUHp36VWRdVkbA0e4T5hzJIq814VatBPWSPIWVYxv+GyZc4xnsfao5ZYYYzJNIkaHoWbGT7ev0qSDStduGYXE9lYISdnkjzZMfjxWjp+iWVpN5z+ZdXGB+9n+cj6DoPwrkrY6nFLlV2ejheHMRUd6r5V97Me2h1DUE8yytxbQlji4uk6+6p1PsT+VTTXWleHGCosuo6pKAPLRt8zn3P/LNf0FM1VfGt9ezW1jb2Wm2KttWdpt00g9ePu/zqGy8MJpsa/atWW0QnLiEhDIe5aRvmNck6qqyvVfyR7lLBfVE44WGv80v6/yKM6vNeLqHiK4gaZDvtrZfuW/uq9Wb/ax9K0reDVb+JmtYPskbZKz3I5A/vCP/ABP4VDZap4esomHhzT5NSlyd0yA7d3vI/wDSorhNT1eIjWrtRCeWtLQlUPOcM33m/lXXF1ZtKEeVf10PJrQwdCTqYqp7SfZbf1/VhDc6da3nl6bC+uaoi83cpzFCf94cD/dWhLGS4mS91a4a/u0O5GZdsUXsidPx61aihWJFjihSKNc7Qq4XGP8APNDtGi4Zo14H3iB/Wt6NGMJN7vueVjMzrYlckfdh2Q5hz6HBGDiua8a+D7DxJCtwwjt9UhQrbXm0EqMfccfxIehB/Cte51rSobgQyXsfnPyI1+Y/hirirqVwhaz0yd2OdjTkRJ/jWirxpyu3Ywo4LE1GnTg/u0Ob8FeEtP0G1kkFrDHc3RSS6jiLG38xcAPGjZ2HAHSuklKxDzJmWNPV8KPz705NNu4rXz9a1e2sUUZYQLtCjP8Aebn8azbefw7Hctd6Ppd1rdw/W5kYlD/wJ+MfQVzrGKd+ROR6TyWcXzYqoofiSxXQuZjDp9tcXkm08xx4jHI4Lnj8s0zU5JbVkF9qEdrIGObOyHn3D56Dd0X68VT8S+IrrTdGfUPEWrpo2mhhG0dkmcZ6Av1/KuYvdfudNvNKbT7K207w3fzCJtYdxNJISPlOOwY4G49CaunSrVFeTsvL/P8AyIc8FQf7mHO+8tvuOsjtbqd8xqdLgcfvDG5a7m/35ew9hV6zt7ezg8m2iEUfXAHU+p9T71znhnWNQsvEFz4W8QuZLoEzadekYW8hPJX/AH15yO4A9a6nthlGcY6da0lTjTikjzsRiateV6j/AMvkiRcAn5T1J6CjsP8AH/CkGADyRgZ+7Ru5x/Dkd/UU2tFqcwpztIXngdRSbsfeXoxxxXL+M9Z1PTtY0exsb6w0+G+Eqtc3kZdd6gbU9BnPesnxFrXi7Q4bSVdW0DUri5uI4YrSK2xJLuzkrg+g61cqfNbUuNNux6AxyOnOD6DPvTD1xnnI4z14qRyFJHXBPOMVGWXbj696yfxLUzexHJnOMHg88ZpAen+76cUrNlhgZya6Lw54Uu9YsmulljhQEquV+8aKdOVSXLHcUKcpu0Uc62On60pYcYwefWuguPB+tpL5a2wlA6OrYFJL4T1uPk2qsOvDZrT6rVs/dZfsqnZmDAecgEHHpXZ+FpZjby+XzyPes3TvCOqySr5kKxL0JY16Boulx6baCBBuPVmI5Jrow2EqOzasdWGoyvdqx5X4l0S60i+MMpBRiWVh0I9qx8dQT29a9D+Ksi+dbxkA4UnI615+5G7n15PtTrxjCpJI8zFUlTqOMSAKNxOB29c1Q/tSyOpXOmib/SraETSxleiNnBHr0NX1DYO7aTzkgHpmue8S+FLXXNQhvm1DUbGeOIxFrKURmRD1ViQeKwXLy6mMUm/eC98U2cMuiywSRz2eqS+Us3mAFCVJBx+GPxrebqTn0zz0rl9D+HXhDSLiO4tdKDzxklJp5WkYe43HArqD93b7Dv3zVTcLe6OfLdcpieKrjUrPTbm+tdQhtre2gaWTNsZZDjk7eQM1wnh2LxFrU6za3ruvxWc8LTxTW00PkhR/C+zJVvavT7+OZ7OaO38kTMhEZlBKbu271Feb6N4T1NNftrm20GLw6pWRdSa3uw8F2D0CRZ47nOARWtPl5TWjUtF9CppkX2iKDUn0nXLvRricRx3H2/zJip4Ehj7KePzqc3Nvv1C60fR9Qu9M0x2S4uTcRqWK/f8ALVl+bHP5Vr6Fp3jjSdNs9BtINOhtLSQL/aLShi9uOi+X1D4wM9OtV4dH8UaTpereH9PsLa7tr6WVra9a5VBAkpJYOvViNxxjrxVOFNu1kdUcXUi/dnb5vYg17WhosenXtvDqt5Y3rRrbzRQW8m926JtIBzV278Yw6TDbtrWlCyWbChrzQsAMeilkyAadrfhW8ePwdp9pGZrPS7oTXT7h/Dgjg9ec1a8d6dfar4l8KWsMMpsYLw3d1IPuLtGFz/30ayeHoSaXKup0Us3xMbWqPr1/zLNrq2m3kTm30TQ75/JMxjikML7B3KsBjnFUfDGtaRqyzF/C11HsYr/xL7wyFceoDZz7VzerS2Oqa54lbVrm401NTuU0myuTGdgMY3HceysyY984qpJqUenaXq1lZ2lva+JAItIj/suRRb3RbGHXptkAYE56YprA09eW6+bOyOcYp257P1ij0xf7DlCvb67rukvk/JcocKfcOOn41et4bycKdP8AEmkX4I+7Imxj9SpNcfbeJdcuPFWh+GbXT77T2hhM+pteIGLRAADDAkHJDc+1dxc6fY3C/vrO2k5xlohn8+tYfVqsH7tR/gyJ5ph529vhov00Ekj1+3BabRUuFzkNaTq2foGwagXWLVcfbEutOfONl3CY8fj0p1tp32OPGn32oWSgkhEn3oPwfPH0xUd74i1DT2W1F/Y6k74xaSQnzZPYbN354xWaliIXvZ/gXCjlGLtGCnCX/gX+Zftp4bhN0M0UwI6o2a8zNtb358TXOo2t1d61YXztGkV35MkUAJaMpkgAbR6c16u/h7RNWt4bq70VbK6YB8Rv5UkbehMZANYev/C3Q9VuEurie4eZBtD3GJDt7AlSpYexJFKhmdJfFdHbPhOvTd6U0180zyG4mvfiD4os9V8OWsZuINJUwzXE4VraZZupI+9kjBA7Gt/Qdd1TS9W1PUtU8O6jJaakg+0x2sO9o7pBtYbeu1lCEN059q9JtvC+j6Rbj7RqhtY1XkQrFbJj04Gce2ajtrnwH5zS2SPqc+QGdYpbknHucit3mcZK1ODaB8PTh/vFSMV66/oeYeErDVPD1xpWsW8VtJM1nJa3NlLcbDGmQYs46kfNke9ba6Prl1rd9r1k+oWN1qFvGjrYWzOsUiYwSzgBgQCCPfivSY9eWIbbDw/f49MRwjH4kU2fWtbkiP2XR7eKXPW6u+B/3wDUSxmKkk407epX1HKYNupiLvy/pnA/8K81fW7i/v8AW7fN1eQRwlojHbiMRvvVtoJJbPOTXYHwzqt1f2WoXEenR3NghW3fzHYhWADZwOc7RSwap4svZGisYdJndCVYxLI0aN6FztH4DJrY0261HS9Ke68XahpUbLkl7ZWjiRfTLcsa46+MxSSTav2R7OFyjLay54xbXd3S/QiGia0VG/WLIHd0W2J49Mk/rRJ4avLuMRXmqJJCWyVS1UHj0JPB96e/iVplH9madc3SHkSzHyYz9NwyfwFQR3viKQZkm0y3yScRQtJj8SVz+VCWMqNX0+456lTIsK9k2u12dUihIUCksFRV65PHHNP3AO3+9jpXJ/a/EUcZZdRtJ2AyFlsyqkfUNkD3xV218QSRZ/tfTXtEUjfcwkywhj03EDKj3YAVy1MDWhZ2v6Hp4bPsDXlyxnZ+eh0PTBH86Zcww3ULQTwpLGy5KuAQf8+tG7oy4bK8YOQfpVXWNRsNH0ybUtUuktLSFRvklxgewx1J9B1Nc0b8+iPX0tdl3R9R13w6xXT5m1WwJB+x3U3zxD0if+jfnXc+GPE+leIEYWkjw3Uf+ttbhdk0f1U/zHFeG6p8SLHTo7a61PSrux064/1E1zgTT+nl265lYf8AARXTwPpPiDT7XVbK5Eq4ElreWzlXQ+zDp9DwfSvcw2aVqFo1lePfqeRiMupV7unpI9laqes6da6tps1heJuilHUH5kPZlPYg8iuI0jxrfaV+58UKLi1DYXUrdMbB/wBNk6r9Rx9K7+2ngubeO4tpUmhkUMjo2VYHoQa+ioV6eIhzU3dHz9bD1KErTVjyx4LvS9SOi6oRJcKu6C4AwtzH2P1HQj8e9TbsY+Xb1yMGu68U6HBrumeQ7CG5ibzLW4A+aGQdD9PUd8V59byTM01tfW/2W/tjsuIQcgE9GB7qcHFfMZnl6wzdSHwv8D6LLcf7Zezn8S/EmTgk/e6fxdDVfU7U3MaNDM8F1C4kt51HMTjofp6juKsRsFXdnj13AAY781zt1478Jw6umktrlpJfM4Xyom3lWJwAducfj0ryqXMrShe67HpVOXaR6j4F8Sf25ayW19Gltq1qQtzCDww7SJ6qeefUGulIzXkM8M6XFtq2mERapaD9w7DAcHrG/wDstx1/CvRvCWv23iHSheQxtBNGxjubZz88Eo6qfX2PQ19lluPjiqav8S3/AMz5XMME8PO8fhZsiigUV6J5wUmKWigZDd28N1bS21wgeGVCki+qkYNeWQw3GnahdaJdo4ksz+7kK8TRH7rj17r/AMBr1iuS+I2mvJZQ65awNNc6fkvGgy0sJ++oHcgdPrXBmOE+sUtPiWx24DEuhVTez3OZbOMFRtwOMfpSjqWBydx6GhGjljWWJ1eNxuU/3h/hT1K4G0jdzxur4hJ8zPr1K6uNXJPy5xg5wAaR0ITk44HUYx7Vm65r2i6HB9o1nU7WwjPAMzhSx9AOp/DmqOheMPD2v3ptNKvWmmA8zDW8kYKDvlgAapU6jg5JaC5481rmzqVut7YT2rceYuAcEEN1GPxAruPh/rS634Zt5mk3XVtm1ux3EqfKx/EgmuPRlAByM8+1SeFNSTSPGYhmkEdnrKBFyePtKDj6ZRT1717OR4h06jpy2l+Z5Wb0OelzroemjpRjIwelHTI/OgV9WfMMQADAHApRTSaUcg/SgZwXjfTW0vVxrMCKbK9dI7wZx5UvRZPoeAfYVQ4CkbsnP+TXTeKvEXh5YLnRbt2v554iklnbLvkKnjkjhPqSK898O6hdS/aNMvlMd3aAFRI4ZpIj9x8rwTwc46cV8tnNGHtfaQer3X6n0WU1J8nJJadGbJ27B8ygbe+c0qpnPPy5HGRSOTlhnA+ppw+YKwBPOOg9K8TXm2PaA5DfKwYZ5BFDKpAGTnB7/rTDkJkEA7c4yRT/ALzYP5ZPelDroFjN8RWk17o9zDayiO52h4HIztkQhl478gA03TtQ8Taxpdtd3Hi3UYGcbZUtoo4gHXhvU9Qa0QdpLB+evXisWwaXT/EV1pbLst7lDdWrZByejpj2wW/GunD4mrTg4wbXU561CnOSc1c1UgvJAom17WJfXfc4/E4UVHNp6tzJeagwxn/j8k5/WrCgjOCO3XNPYD+9u9ie1L61Xcb8z+8Pq1JP4V9xUGmw5A8++Pzf8/snXH1pUsViZDDfanEcE5W8Y/zzVoZIBz9QGFKx+bkcjHcf0/8A11KxFZR+Jh7Gl2RWRdeilElp4u1iIbf9XNslT8iAf1rQj8Q+Lrdtv2zSr0A8ia3MR/NSaq4G33Bx1I//AFUm4kksc8nvWqzPFQtabM3gaE/sol8R+PNUt/Dt4txoKiWZDBHLbXSsoZ/kBIbBxk1WsVWCzhhC/cRc8d8cj881j3wj1bxDDZsBJbaaRNMM5/fHlV+oyGrcYEnJXJPfH68UsZjamIUFU6fqPDYSnRcnDqDEKjMR8oG4nptAryGO70XUtTv9e1jw5qev6Pe3Lpa6hAry/ZhGSpRo0OUXIyGHUc16R4s1PStM0d21rUo9NtbkiDz2bbtLA4GTwM8+1c3ZeA/DenadHeeG9Rv9E8mAbrrT7zMbhV5d0bKHpknANZ0JRhdyur7M0rJyaSIPhv8AZIPEF9Z+F11H/hGTCJSLqNlSG4JOViZxubIwTnOMmvQsfKVZDnA7Vk+GJLuXRYZL3Wo9Z3nMV2kAiDp2yATz7/oK1v3bMNwbBPXHpWNaSlVZdOPLGxT1qRodHunB5CFeDjljt4/Out07wPoH/CPafaNY+RPFaopuIGMcu7aMsSOCc88g1yV5D9vvtM0pHUG9uVVhn+Bcsf5CvWjtydowOwr6TIKC9jOTWjf5HhZxVftIxT2OFm8HaxaxhbDV4r9FB+W+TbIR/vrwT7kCsq9a/wBPm8vUtGvLRdu43CJ5sH03rnH0NeoilHHIyPoa7q2UYWpe0bPy/qxx08yxFPrf1PK7S7s7j5oLqGX/AHW/p1rH8cS6pFpW7TtHXWYmJS+si3zyW7DDbAeCcHp3Feq6v4a0LViGvtMgeUHImjBjkB9d64b9ayLrwSoB+w6zeQ+izqsy/wBD+teXPIJwd6ck/XT8j0IZxGStUjb0PnbSI/GOmyXej+F9IurW0vQP7Dh1dMnS2/5aSE8lU5G1TySD2xXM2Nhqtj4i8TaCkRs9Y1Y2WlC5SUyM5PmmW43dT0A9sivpr/hGPFUNwwLaNeW4+5td4n/FSpH61RudD1aOUTT+GnklXOJYTHIR+IO78etZywmMpxf7u9+2vY0jisNNr3zxTw1fNZ6hbfDiz1SS3Gi6jPNcTSzFT9mBYQIzHszGP60h8Ravor6hd+INT1rT9f02G4u7izutrWeoQDdsFuQMccd8gjmvR9d8JeHb7+0zqvhW9EupJGt5IbSZXkEZBTkDgggEY9K57UvDPgqdRHrGparO/wC7USahI25Y42DCMZUAKSOe5BPNZSpT+1Tfnp9/6/gaKrFfDNfeZXgn4i6prWjXNzIwtYtBthc6nNeRhZ7ndkqqIcbVxxuPXHFM0L4kapNa6ddNqmk6y81uZr+0tLdkk09dpIZzkjGcDBwTmtzxJ4R8LeJ7rUrpPEK2h1SyisrxYpEKyxxlivBPB+bFS+IvBdhq1zq0+m65Hpx1Wwhs7hYlDAiNgVfg9cAj/gVZVKdPrFq/lt+Hrt5GinN/DK/zKreIvG00/hWGCTQ4pNegEzRyQSE248ouTkdeRj8a9DtTOsEYumje4wPMeIYQt7A1jr4ei/4SnTNaS4XyNOsmtYIF5xk/ez9OK3vyz9a8/EyjKyirHVSTV7sG3ZAGM+/Oajl8zyX8kqJNp2F1yAff1qYhQCATux7Gm7fm3e/cY/lXPK6aNFY4+58PeMr2cPc+L4oYweYLO08tSPQk5JpLfwfKzBp9Qhlfs0lsZCOf9psV0+q2kt7ZyW8V9cWLnpNbkB1+m4EfpXI3fhnxRGV+zeIn1KPHzJdytBIc+jRgj88V2Uqs29JqPy/4B52Kw8Grum5/P/Nmm/hu8ETIfEE0KhcKI7ZFC/TJ61FH4etLePde+JdRlXvuuI0X9B0rBm0WOEtJqvh7U2PeVbuS5THvtc/qKn0qLw3eW/m6bDYzLnDYUEqfQqeQfau6FGpUlpVv6f8ADngV8bRw3xYW3r/wxoSxeC7eQPcahHKwzw127dvQGoVvfC8UyNYeHbu+ZuN6WzMg+rPxVmKKGMDyoYk6n5Ex/KpSem7LDjNXDBq75pN/M5J5/NK1OnFFc69PHL5Npo+nWEhBKiedA5/4CnNZeseJJjoEuq3OvqthFIEkbTIgTncEI3HJABPPHFcJa2drLpviVNa0u01HxDZahJNIZ5/Ik8rrEySHlV4bAHrVHwn4htrjwxqi6hpOpDSvEUT3FoLS3acLM6kSxZUcNvJxnHArsp4ClFtpX/r1OermeMqLWbt5WR2upXlhp+vadZtpzXX9o28j217czGRDKFLCMg8cjBBx3rz6+8a6rrPhu3t9SKxajD/psdvZSGOPULdGIeDjlZBgce4robHR/Fd54O8N6TcaUsdxYzQzG7mugrwIkvCsn3txjCjjvxW7o/w90S18OvpN5aQTM1wZzcxReXKHzkEP1BGf1rphyU46o89zjfmk7s86u7lm0vWLhbK40zTNXsobjQ4zL9ptnmUhjlsna5Gfl7811Phjwrq1zpEdxc3NrcaXrsCzaho8sJiit2ddxaDqVcMc4OBnpXf6PpNjpdgun2NssNqjF1jC5UMTzjP9P0q7KP4jknPqOaiVb3fdRnKtfYxtK0G1tdJ0y11Gf+05tOJa2uZlIdBn5encDA98VsHO7gc/Slxu4POO2Se1IozlugwOmawqXsr+Zldtseo4ztOcHPFNHzdO4yc8U/btUH69qaV+XjAYDqDSeyBIg1Cxs9QtZLTULaC6gcg7ZkDrkdODVXS/DuhaZKs9jpNpDOQQJVj+YD0BPI/StN1+UEsz9OmTSKuVHXk+h5pNt7bDi3YVx/ske4qMqOeep5Bb2/SpSuRyMYzjj0+tMbgdffANS7cwnsRtjIHXI9M12XgnxVBptqLC8iYRbsrIvbPqK4w8nb1596X0+melFKo6cuaO4U6sqcrxPcLK+sr1A9rcRSj/AGW/pVkivJ/BNlPeaxH5LNGiNvcg44r1kD/Jr3sJiJV480lY9mhUdSN2rDNvtS/lStR37V2G55H46vvtmuzsrAqmUXJHQVzbZz15+o/pVzUCWuXJGTuOeKqMe2QOvGa+ek5SbZ8pWnzzcn1IBlXChSwzyQDxSEYXPsQRjp+dPwWbPB6etG056j9Kzd+VGejYzkZ7nr0FI/3hu4GfWszxHrMejJa5tZrmW8uRBBFEFyWIJ6k4wACf5Vj/ABG1TVNDsE1W01axtI49oazurfe10xOAiEEMGOccA+prRQbS8wjByaXc6sgY684PrQBgHgZ+lQ6fNJPZwXEkRieSNWaM5JUkZxVhVGCemRzwP60NO6TJGLjk9OT2oGMjnHHTNPVOT8oPPoKAoz1AI/2v8/8A16beqEhBhh0JGPc0DG0jB9MkdaUrkDuD+OaQKAN20fgBmkr3ZRBdWlvdWzW91bRTwvw0ckYZT9QapxeHdCia0aLSbKL7JIZLfy4wgjc8FgBxnHtV25vIbaZYPnkncfJBDHvc/gOg9zge9NuFukgFzqt9b6JZ7ScMweZ8dgfur9AGNRPExpyabPTwOVYrFq9NWj3eiM3+z9L0zXrzW57lhd3yLHiRs4Vc4CKBnHzH1rRiXWL9h9g0swx/897z90M+ycsfxA+tURruk6e4fTLaGGe4GI73Vp/KMh9g/wC8ce3y1Tk1S41Iatb3GqXN1faZHma1x9kgbIJH3TllIB5JNZKeJq35Y2Xdnq/U8swlnXm6su0dvv8A+CbFxb6Lb3O3XfEK3M3T7JCdiD/gCEufxP4VZj1m3tVSDQPDkzI3BcxrbRj3O75j+RrD+HmpaTrHhm31PRbO2s45ciaOJANsgOHGR97kH5up610WOFxnr6io+pJt+1k2/uHLiOdBezwtJQX3sgkvfEUxybiwslxwI4Wmb8ztH6fnVf8As+SR832p6leMTyGm8tfwVAvFXl6Z68e9OIySSPz71vToUoRVoo8vEZzjsQ/fqP8AL8rFO30zT4ZQ8djbF/75iDNn6nJq2Wbb95gOwLChA3PH6VHeTQWtq9zOzJGi5J6k+wA5J/yK10Udzz/fnLzFuLiC1hMk8gVQdoAJYsT0AA5JPpT7XSri+UXOr7rO0XkWu7aXGOsrZwB/sj8aWyW3sLR/EWvMYDHkwxM27yFPQBR96Q+2fbvVO4N5rjs2pI0Gl5BisSCDJ6Gbnn2ToO+a4ak54h8lN2j3PsMNg8LlNJYjGLmqPaP9fmXG16SSJbXw5ZxNCgIF3JFtt0x2QDBc/Tj3qpDY/wCkfar64k1C6zuEszDbGf8AYT7qgeoGfrWgiosQVYwqqoVVC4AA7Y7UKoL8nqRznH+frXVSw1Kkly7niZhnWKxrak7R7Lb/AIINuIzuJB9T1pyq2AXjO0ng7T0/Gul8D6AutXBluWP2WH7yhzlie30rvfEOjWd1ocluttCDFH+6+UfLjnA9OlejTw3P71zlo4SdSm5njxUhRw3Q84/X/wCvXovwstGXTru4kXiZwuCBggdcj8a4WC2muLhLeFGeZn2gKpyT6/8A1+lexeHdOXS9It7MEEovzEDGT3p4eneafY3y6DdRy7HM614KVHe68OyJaOeXspcm3kP+z3jP049q8/8AEehw6pqln/acU2n6vYqzWcFzGrxpKcjzlUnbKRnggkcAnBr3Yis/WtI03WLUWupWcdzEG3IHHKN2ZT1Uj1FGKy2nWfPH3Zd/8z6vDZhUpLlesex82a34d0fwjc2uvL4m1aLxJNuiF1LF9sn1AnrGIfTngR7cZ5rkvCHiTVPDFnqqDUbLTruDUHuLjQdQj/029aQjJXZhY84+VUD9Dk19A+ItEvPD7yXbSSXmmY+W5MYM9p67yPvJj+IDI7ivIdb0mx8L3ljYXV9q9v4buvNur/ULRZJJ765bbhZpI1LopGfuhQex4rxJUp0ZOnWV3+fpp+H3WPap1YVoqdJ/8A9RsbuO7iVl+Vtu54XKl48j7rD156U/TJNS8O3LXWgsGtmGZtMkwsMp7tGf+WbH/vk9+cmvLNO0vS7/AFjTdW8H6DH4a0nTnea91aa3+xNcoFI8sI2GdCSCWkHbjJxXSeA/iJY+JrySwlQWl6ZX+zMiP9nvkUn57eRlG8ADkYwCCeRzXJT9rh/fovbf/gq7Oqap11yVEj27wz4l0zX42+ySPFdRj9/aTLsmhPup7ejDg+tUfHGgPqEa6tpqgapaodozhbhO8bevse2PeuKuLO3uJIZ/mgu4SfJuYSY5Yv8AdYfyOQa6Hwn4uuUvYtE8SyRm5mYizvkiKRT/AOw46JJ7dDzjGK9/CZhSxsfZ1FZv7n6Hh4nL6mFl7Sm7pHn3ijSJvFNhbPDdSmCHO/TZyY4ppc42zlRvwp6oOCRzXHXcelxXr6XqGsXmrXVuAD4b8L2htrbP92Ty+ce7ug9sV7h460aTT7l/ENgv+jswOoQBAT6CZc9xxuHpk1xfiWwMto15b+IbvR7JEaad7GGI+YuMl8sjHp6V4+IoTwk/Zv4ej/pfkephq8MVDn69TJ+Hl94qt7yXS/EOh3Npay5m06Usspgj/wCeEzJ8ocduuc9eK6szXuk6mviDSY2e4RSt1aq2Bdx+hB/jHY9RyO9eBadqE93NBb+IfFGu+WsxMCWtzcNqepqD8pFtHgWyHkEuMntivdtAvrzULP7VeaXc6Y+cpDcPG0hXsW2EgH2ySO9ZVJVcNONSGj/r+mbwUK8HCWqPWNA1Wz1rSYNTsHLQzLnB+8jDqjejA5B9xV+vJNP1C48K6nLq8HnSaZK3/ExtFAbHH+vQD+IdwOCMnrXqllc295aw3lrKs0EyB43XowPevq8Jio4mnzLfqux8vi8JLDTs9uhPRQKK6jkCkI9s+xHBpxppoGeWX+nNoGu3Gm7VS0mBnsXyfu5+aP225GPXNObgk+/dh/n/ADxXZ+N9FfWdHxayCK/tW8+1kIzhgOh9QRnj6VxFlc/a7WO4VGQvndGcEo38Sn3B6/pXyObYT2NZ1IrSX59T6fK8V7WHJLdfkcpf+DM6q1/pOpf2XcXLM1xdG0F1dsewjklYiJRxhQp9a8w8SfbPDF0bHWNT1DU9ZS9Waw1mbXVRI09JLcuMEd1WNgeMV7te28Vzay21wrNDJGVcAsvynrypBH4YNeM6roSaF4zhm0qxh0HVFD/2ZZaFYrd3Nyhxulu5JMLsOBgFh0PzenNhKrlFqX9fPf8AQ668LWaPXPD+rafrenLqOk3kV1ayEgOpK8jqCCMqfYjNSatZte2Dxxf65JBNEQfuyIdy8/UAV594KvZvCHnHxLYanaza3qJeW+cweSbhsnbsidjHnnk7un3q9LfdjnIzncOvFc017GV4vrobxftItS+Z3ng3XbfxD4fg1CFsSDMdwjAhklXhgR168j2IrUuJoreB555UhijUs7uwVVHqTXkSa5f+E9WN3Y2X2u01PZDMrSbI4J+iyt7H5QQo7VYvHvdUdZNevjfMpysCZitkI7iP+L6uT7V9M86oxoxl9prY+d/siq6ritl1On1LxzCzLHoOny6kWz/pMh8m2X33Ny//AAEGsDUZtY1h9+qatL5IU5tLLMMJ/wB453t+YHqKXcSgw2QQTy56enPP9aROQRsP1x/n/PWvFxWaVqztzWXkerQyyjS1td+YyC3gtYvKtoIoUyOEUKM+px1PuayPElm2YNaso1a+sjwA2WkhP34/XnAP4VqX95a2i+ZcSLEM/Lndlj7AcsfYfhV2x03Xb+MG00yWCNvuzX0piU++wAv+YFY4fCVa8704tr8DorV6VGPvuxQs7yC/tIr20l822mTzEkDDkHp+P+TVlASCFHPAHyiqb6Bf+EHC390t5ZX0hYSxJ5cVtM3JTaSxCk5IOfQHrVo7s7SGwcZ+SoxOGeHq8sysPiI4iHNA5bUfGDSXlxYeGdHuPEF9buI5zA4itoW7h52wuRnou5vbpVrRfEgmnWy1u60Kz1GRsRWkGpieQn0wQpz7AGsXxz4R8ON4bvz/AGPeXUawMY7O01CS2QZzllXcEXnq2CfY15Z4aeHQLDRtUl0exFzPN9nstW1G1Wx0uzkIOCsaqssr4B/eMqhuxHOdKNClUg+V/wBff+l/UznVqQnZn0YCSOV5x13A96zvEemyX9tFJBgXltL5kBZioJAGUYqQQGHH8qxvh54hu9Yj1K11K6sL68024EMl7Yf8e0+4bgV5OCBwRk4Oa60/e56ZPUYHT/P9K5o3oyunqje6qR12Zu+F9O8La9o0WoQ6Zh+UniknkZ4ZB95TluvQ/QitdPCnhvj/AIk9oeMDIJ4/OvP7W4u9C1c61pkYmMgC31orkfaUHRhngSDnB7556CvTtG1Oz1fTINS0+YTW067lbGD9COxHpX2mBxVPFU1KO/VHymNw08POz26FM+FfDf8A0A7DPvCKQeFPDfX+wbDPtCK2RSiu44rsxG8J+HGGP7Htl/3dy/yNcx8QtI0PSdG/0O3u4tRuT5VolteOrFz/ABHcxG1evIxxiu+vbmCztJbu5kWOGJC7ux4AFeX/AGu81fUpNcv1VPMJSxh6eTBnjOf4mwCfQ8V5uY4mGHpXaTb2O7AYedepa+i3K2g6eNL0qKy8xriVeZ5jjM0n8THHqc1dT72QOPTBzTmGQ3XHOBgYrP15b9tGu00wR/bmgYQb2MYLY4+YA4/KvjJXlNXZ9YlaOhwPjrXr+91ZbPwd4m0q8ktFaPUdGSOKeeVeMsquQGK90461yHhHwzqPi5bm70a/sdJ0tL1re5TT1msJJ0UkOJLUl0QnHcKcVU0uwu7qfS9Mu7dtS0zQJXlk060AsdahkPdwWAmXr80TDdx6V6R8JdGW1s77XZbG9tJb6dvs4vyTdLbg/IJSx3dMY3ZZRxmvSlL6vTajv8v68/8AM4Yp1p6nbWkEdtaQ28MYWKBBHGvH3QMDp7CrA3cAgZI/un+VRtnAJYD0GB/Sq+sTzWGmTSQxi4n4SCIceZIfurn+leXFSlU5Urs7pNRjd6Gbbfarnxo+tabfC3k0uM2sG+MSRMzEGTcDg8FQMgg812Vj47u7WYRa/osiQgc3th++jH+9H/rF/Jh71y2n6fqPhjSo4Nd0+9jbJe4vIwLiJpG6sSgyoJ7lRitO2mhuFD28sUyYPzROjgH6qa9WnicZgHyuPurvsebKhhcZ7yev4nouj6tpesWxuNLv7e8i7tFIG2n0I7H2NXa8ludMtZrs3iq9ve4A+1WzGKb2+dSM/Q5FaNlr3irSZVVpoNdsxwY51EN0D7SKNjfQqPrXsYXO6NTSouV/geZXymrDWDuelCgiuY0TxxoWoXaWNxJLpl+43Lb3y+WW/wBx8lH+isT7V0/T/PWvYhOM1zRd0eXOEoO0lZiEUYpc8ijrVEiDI9aXc2PvN+dMmkjhiaSRgqKMsx6AVQ0zXNM1KeS3s7jfIgzgrjI9RmplOKaTe5Lkk7XLrwQyf6yGN/8AeQGqk+j6RNzNpWnyf71sh/pV5mVVyxAHqTilDA/xKfpV3GYsnhTw25J/sSyX1KR7D/47iq7+DPD5z5drPCT18u7lB/8AQq6OkqHCMt0UpyWzOOn8DpHK02m61fQlhzHcgXEf4Zww/wC+q4zWb/WNE1RrHUNIF3GrH9/ZyANt7N5b4OPZS1ex1geNodObR5Jb0KHUYhfHzBvQV5+LyzD1o35Un32NHj8TRjeE9u+p5rPPoniizuNMF1OjsPmiSR7a4T/aHRhg9+lcvc6brvh2SN31rV5tOGf9LjcSmMD/AJ6xuGyP9tSPcCtXUbK1vDGbiIGSI7opFLCSNvVWHI/OnWl9r+nyAb01a2C/clAjuB9GHyv9GCn1NfN/VZUpP2a5l2ZrTzqhi4qNe8Jd1/X+YW2ra6iCeKSx1aAjcrY8lmHbDDKn9KS6vPC+rsP7bs/7OuiAA91GYZAf9mZTtP8A31+FVEsoLiBtV8GrGirL/pmmSL5YL99qn/Vye+NpqfTby21GyZ4twQZililXa6MDyjqen06e5qoUaNVuUPda+8ivjsbgklUaqQez7kn9gapawrJpesR6hbnLRx35ySPaVBz7ZU/WqraotqQmtWkmkyk/emGYT7rKMr+ZB9qdDpdvZknTHm01skj7I5VPf5OUP/fNXrfV9Uto3h1exXU7Y8Ge2jCsV9HiYkN/wE8/3aqPt6d38S+5nO5ZdjN17OX4f19xm3+j6Pqc0Nzf6VZ3ckYzHJLbq7AexOePatBU8pNsYEQ54XCj9Kqw6VaXlob3wXfQRKpO+zeMm391KH54W+mB7UQ6iv2w6dfQSafqJwRbysDvUd43HDj3HTuK2o4iFS6T17djhxuWV8N73xR7osqvP3jn/eNOCbn425wD0NHIYc9z1Jzn+lI2QCV+U4wCQRj/AD7Vsrcp5jWo1V4OAchsfd6U6VeuPlbGM5GKVcli2M9Oi80ORuPuTwCP8/59aPs7itqJlhgA5XHdiTmm4OO2OnAIpxYkY3DPbljUTLIzBo5Cm0jcNh+Yen/6vxonayGlqTKMbvlAJHPy/wCPT+VMDlCDtPB9R6U8D1U55/h6/n/+qg7RjnjAyCQP5f8A66JW0EgbLBTnb8vHOaD2JAGT1weacm1vlJbOcHkkfoP896ZH8zhSABzjIPSk1eQdB7sAM9ue3+NR7jgj/wBmHpT2XA5Ucj0x/OmNgE9sHrwPxpNLmB7ETMMjHJ/E0oO7sccHpSEenP1BP4UL0xng4zxUJOxm9z0T4WW+LO4uCMEtt6YOK7cV5h4H8QQ6WZLe6yIZDkuB0PrU+teNLyS8ZbGURQKcDHVvevVw2Lp0qCuetRxFOFJI9INJzWH4S1eTU7NmnOZExzjGRW5Xp06iqRUkdkZKSujyvxxoEmn3rXESk20hyrAfdPoa5V1AYksR1zkjivd9Usob+zltZ1BRxg8V434j059M1Ka0bkLjaTjkdq83F4dQvOOzPCxuG9nLmjszFVld2iy+5cclWwfx/wAmhsbh3+gp4LBjuwfmGAM8UznHKg8dcCuDojz2U9Z0nT9ZsmstStkuLdm3FWHQ9iD1B9xWNo/gjw1pd8L2304SXY+7NcTPNIv0ZySPw5rpSCScdc/3QaToQM/XmrUmlowUna1wjHJyT+Z4pRnHU8Z5A/xpfvcjnPqTTeQx4z/wGnfXcnoKQcHA/OmgkHJLAk/3v8//AF6kz8v3TznnFVb26jtUXduaR/ljij+87eg9B79O9DavcuFOU2owV2x13cw28YkuJkiTOAWJOT6Adz7Cql3PIIBcahO2j2cnypuQNdXB7hFGSPyJ+lUbWe6u7x57VLe6u4ztW5dS1va+ojB/1j+rcDpWlZ6bHHM15cSS3V4QQZ5vmb6L/dH0xXN+8qt2dl+J7sKeDy5XrL2lT+X7K9X1fkZ1xrq6TAbaytotFilVmj84LJe3W1SxKoTjdgHhiTXER+Kr2e0tL6HTIohrEptbHUJtRW4vY5c4DGIrgAN1VT8uDXf+LNBtdf0s2s/7uZGEtrcKPmglHKuD1HP5jIrz3wt4De8127udc8P2qrJ+7uX37WWYci5t2HK7hjI4w2412YehRhdrcyr5rVxcf3stOy0XyX+dyqZpL24u9b1m+0XTL8bLDUrfWLA3EUTqThkYMNisD1Jxx7U+106XxV4ittW+w6Vq6aVOLSWS1TbZ3sBBOVDk5aMqvQkcmvQ9D8L2WnO89xcXGpXksfkyXN0255Ixnar4ADYyeSCea3IIYYIRHDDHHGo4VE2gfQdq29ra7R58q6WkTF8P+HItF1nUbrT5Ujsb3axs0iCrHIoA3r6ZA5GOprfBx69RjoKaMbs+57Uc4HzHOO+Kxbbvc53Jt3YuOOzf4UjnHy47f3aVG3KP580Hhm+vvU6pIEC43gAY56kDFV9OS3uN2valMkOn2ZZoVcYU46yse+DwPTBqHVo3mih0+PKteSCEkD+H+P8A8dzTdemtpryLRIzDDpelqrXbM4VGf+CPngY6n13VyYnmnalHrv6H02SUqWHpTx9ZX5dIrzMjW9ZvNS1KOa2Gn3eo4L2Wj3V79ndIT/y2wFZi57ccc1y3h3xH4w8O6q/hnVPCE92Zne4sWi1KNmEZPMYdwoYrn24Bqj4ufxNf3R/4SHSdFlslkxbX+m2LXxhXsThxIh91Brb8BeG7qSa11C68Zf8ACQ6dbOXtIntyDbyYI4diZBgEjaa9ONKnTpqNtDzsTiJV5Sq1ndv1/Dp8jvtKuHvLCK4msLiyeQHdBNtLqR2O1iPyNWcgZORjAPUD/P1oA5xg568rwacvzEDkH6gf5+tZytdaHmGv4f1y+0a4P2PY6yMA0TkkH0+hr12wkmuLCKS6hEMrrl4wc4zXkPhq4htdctJp1BjD856D3r2cYIBGCD3rvwm7/I9nLeZwd38jP0zRNO06V5ra3Alcks7csc1pAUdqWuxJLY9OMVFWSF28DvSMKBSmgojZQe2fbrXA+I/CdxppkvvDkJeBmLTaeGI2+rQ9h/udD2x39BIppFY16EK8HCoro2o1p0pKUHqfPfiPRdK1dpfEWqXF7q2n2ETyQ6X0txIgJJeMcu+R/Hnb6VzkF1Hq3hq08UeLPG39i2U4LWljo14sCRjoqbly8s2MZUYGeNte+eK/CgvJzqmkMltqHWVGH7q6GMYcdj6MOfwzXmieGPC81xdNJ4VsLe/XclzFJaokuW4PIHQ54YcHP4V8visJLBr3ruPRr8vL1PpMLi44nRaS6r+vyIPhhNr1z4VE2vpdLN5rm3NyAtw0H8BkCgAOeeMZxiulv7aK6t5LW5TfHINrAk8e4Pt2I5ryfwJbaLqkaQeNJrmXU0lkSDSLzzhDYxKeBg/K3HO9ieuARipvDfiiDTdX12x8J2cniTTLe48+RLGZRDYxnPyx7smRz1woC/L1rjnRbcnHdfJb9H/XkdkaqslLY9m8IeJpdNli0DxFO1xbPiKz1GYhvM7CKY/3uwY8N35NVfEmjyeG9TVoY86NcSZjOf8Aj1lJ+4R/cY9D2J9BWPp1xp2vaHHdQJ9psrlPuyw7CfUMpwQR6dsVpafrTaTZvo+vo+o+Hpl8rzXJaW1U8Yb+8g/vdV/AV6dLF08XT+r4h2l0fn/n+Z59bCTw1T2+H26o4aXS7vwQNTuvDemWd3a3832hoJpVtYrRj/rHeXBJTgYUAnrzzWBYat4+8QX0GpWMM97pqyebD5NwumWs/oPnWSeVeep2A8cV6Xq+nwxFtB1KQahpd/CRaXZYslzEf4Cw/iH68elcfpNr4i8N302n6ba6zrOnQRiKyjvbi2jgiXsBIFMrD/ezXFUhKi3TqJc3n1/r5fM6qdSNWKlFvlf4M6fwnr8fiDTprhbdrS5tZ3gurdiriOUEggMvDD3/AEFbPhnW28J34gupMeHrh8sTnFjIf4sn/lmT1/unJrlPCWgalY6hNqGqXcMCyKRHpdgmy0gJOWc95JCc5c+vAHFdTthmRo5I1eJuGVhuDL3GO/8AOs6GKeFxHNTehpWw6xFLlmj1RGVlDKwZWAIIOQR6inV5r4O19vDt1Fo2pSA6PM22zuWb/j1btE5P8J7N25z2r0rpX2VCvCvBTgz5LEUJ0JuEgoNJ+IpRWxiJXnHivTU0TxE13HuFjqxJYM2VjuMZOM9Aw3E+9ekHpWZ4k0m31vR59OuEQiQZjJH3JByre2CBXNi8OsRSdM3w1d0aimjz0fLnjPAHcf5/zmud8S6KJNQbxBaaxcaPdxQ+XLMgR42iGTh0dSDjJxjB5NbmnTSPE8NzgXdtIYrlfmyGHc+mRhvxqY8jBJIxgZ/+vXw7VSk+V7o+yi41YqS2PJ0uNM1O/gvmufFPji8tlZ7MJYLDZQS4wJQrLHGxGfvEucE4rtPh/rOp6xorLr2mTadrNo3k3kTgYY9nUj5WDDn5eOcVgeJ9Qf8A4Sy6s/EGuahoehwwobRbPzEW7Y/fZ5kBYbeBsyOvfFQ+FbhbjxfZL4Nm1q60VPMbU7m/eZ7aRdp2iIy/MZN23JUAYzk101IudL8f+B0X4bmMXyzPRL2zt7yymtLhcwzLsYDjgjt71neHbqfEumahIrX9n1ZDgSxn7knPfgj2x71sfKAOgO3uDWNr9pcLs1ix3m8sxny1f/Xx94z6+xPTmuZXdos3empsgpsO5sYTJywwB75pNKt7/W5RHo8atbMx82/kX9ygH9wf8tT9Pl9SelXfB+hr4js7fWtRk3abMoe3skcNv95SOp/2O3fNehRRrHGscahEUYVVGAB6AV9Dg8mWk6+/b/M8PGZq9Y0fvMfw/wCG9N0cmaNGuL1vv3c+GlPsD0Vf9kYFbQ6D/OaXHFA9OfrXvxSSsjw5ScndsrapY22pafPY3ab4Jl2uO49CPQg4I9xXmklrLpWonQ76QvNGN1tM45uIgOD7sOh+ma9Vx7Vj+K9ETWtOEKuIbuJvMtZyP9W/vjnaehHcVxY7BRxNO3VbHVg8U8PO62e5wRK5HOCFzwxH6/1rhPiJocq6hJ4pjuBKbeDy9t3bNeraJ3NvbJjdI3GSxPT0zXcWssrPNb3Uf2e9gfy7iEt91uzD2PY/h2qUqwVSCe/Oa+NhzUJO8bNaH1icK0E09D5v0yXS9L1ix8TeIbLxTfaijs+kaO0KwMTggN5IIGSD92OPaO5bGa9l8C+M7XxNDJBdW8ej63ErSTaVJdpJcRJ2ZgnK59CAR6VyuveC1t/HTXV0txF4d1ONllksT5U8UxGSZ5h85jPOMMFBwMVkXl54U8NeHYrXRoZ9YuNGmeePVNPjW2ii5zse4wVkJHykKHLfU121VDEQVld6fLy7I5Yc1Ju70/M9rUghvmwOP4jn/P8Ak1DZS33h/U5dW0WFp0nYfbbDcFWcf31/uyD8jz7VU8M6jc6loNhealaDTb27hE0lmZdzx/oCfXp35rUO7Z97YcD0x+dcNKtUw01KGjR01aUK8OWWzPQtD1Sx1nTY9Q0+bzYXyCDwyMOCjDswPBHtU2o3tpp1lLe39zFbW0S7nlkbCqP8f515dA1/oeoNrGiRK8j8XdmW2JeAD1/hcdm9sdKYurzeLJRqV8yCGGTEOnA8WrjvJ/ek9yMYxj1r6j+2aXsPaW97t/XQ+deVVPa8ifu9y7reo3HiqdWuYXt9Khk3W9ozHfOR0klX09E/PPFK5JKsxOeTz3/oaCcc8dPXNIR+Bz1IHNfL4vEyxE+aZ9Dh8PCjBRiI33WPzc/j3pA3JHQdMjNDjnPIyewH+f60o4Knjj1JrnduZHR0MrWvD+ia6kY1jSbPUBHnYZ4g7If9kkZX8MVfs7WG0s0trWPyoo0CqAOFH1OT/WpXIyV9h15zTvuqc5PTtjFHM3pcXKr3sJhh8uS2eBxVnwhpp1jxGL92b7BpT/uwDgTXHv6hBgjH941l3Au7u9ttJsVf7ZdscOqj9xH/ABSHHTAzj1Ir03RdLs9H0yDTbCFYbeFcKqjqe5PuTX0GSYG8nXnt0/zPFzbF8q9jHd7lwday9T8N6HqTmS80u3aU/wDLVF2Sfg64YfnWsop2Oa+osfOXaOMl8EtAgXTdau0UHIjvAJx9Nxw5H1Y1k3mk+JbKVhNpS30OM+fYT/MT6eW5BH4Ma9INJ+FcVbLMNVveNvTQ66WPr09pfeeRT3WnsgstTXyS4C+Rfp5W4+nzgBj9M1NZQ6lospk0PVLizj7Wc4861x7ITlP+AFa9Mv1025ia1vxaTRnAaKfaR+INeda5dfDXT9TfTJtZk8M3bErG+Xht5DjJKFgYXx3rzXlFSk74arZ+f9fodizWFTStBM2NO8eSQEx+INHngUf8vdiDPCw9Sn30/JvrXWaNqumaza/atJv7a+hBwzwyBtp9COqn2PNeeaXpuqXVs8uk31hrsKdWx5Ejjs2V3IfqAKybu20+LUXm1HT7zQ78MB9oIaEk+0yHaR9SK0hjcXRj++hzLvH+v8jP2GEr60Z28meoeKNNm1XSXtIJERmIPz9DiuDvvDet6VGb4FP3fO+F/mX8sUtprvi3TYXe2vbfXbYj90l3hZF+kqcN/wACB+tYsvjvU7nzdP1KW4sZZso0FzEFDf7jj5W/A59q0qYzDYhXTdzx8wy+dH35Rfqth1xfXU7hri4ml+b+Ns4/P/8AVW38PLxYdeVJpcebGVGW4z/n1rm2JU8gjjuAP8/ypEbByHweOd3T/P51z8zjKMkzxKdRxmpHp2reMNLsZDHFvupAcN5Z+UevPen6L4t0zUpxbkPbSscIJcYb8R3ry125I79O5/z/AJzQvXK/KRyMA9R3roeNqqej07HSsdUvdrQ9yavPviVFfm8SWTcLILiMq/AbvketdT4T1P8AtPR45HJ82MbJM8Ekd65r4lrqDTQsQfsYU4K8fN/tV3VpKpQckdOLkpUeZHEH5j6nJz1Pb8qxfEXiPT9DeC2mgvL29nUmKzs4DLMyjq+3Iwo9WI/GtW7WeS2lFrIElKNsdlLBGxwxHcA9uleOalpWtaRsutSW8stdFwGufFP9ohYngJ5TYfmPHAiC9e/NeTShzSd2ebTipbnp1jeWmsQQ+IPDuoASj5RKo+WTHWKZTzx6HkdqsXEv9qXq3FoF0vxKsR8yylI8u9Ufwhv4vYjDDuMZrzjwrc6z5s+neErSTSYoWN8ya1Cz3Orl/vMWPEa8DnryOBXoUWzWtJiaaCXTrxUEgid1861k7fdJx/UVhXw3vuUXZ/1v3PSw2OdCPsqi5qb6f5CS+INPt9LvNQvzNYixjLXkEwIliYDpgfez/CRwcjvXnN7N4o1SS88R3mieI7HUXQHQhZXKeRBGOR54LAZbq25SMY6V6BqTSX1odVuI0GsaQQt/Gg+W7t+pfb3AB3D0bjtTdf0Gw8TxWxuru6k0srueyik2wXII43kckD0zjrTwtVNO61vr/XmLGYeOGmpQd4y1TMGw8WaNrHiHS9LtlupNUuYGb+1NOXbCrpjcFcnLqCR2Yc12M2pJNaNY+J7W3v7DBzewKN0TA/xovKEf3k6eg7eW6boOt6d4k1PTdIgvbRJ08mC/uHMqadYp1EZJ5d+MLnjac9qb8LNQAhuNF8GK0gm1KWa7vbjMkcEKuQASeWlcY47ZJPSrq4SnUXMh4bGVcN/Dfu9nqj0+WK60e0jvLe6bWdCOCtyJTJNAvqSP9avv94dDnFXYZIbiCK5t5EmikXMbpypHsayLO+t4dcubHw9fxrf22JbqzO5oGz/fwMI59Rz0OKbGQjXGqaRHLEsR3anozAb4T3lixzj6cH8DXNFzpJKpt3/z/wA9jarQoY1e0wytLdx/VG4q8btvOP7n+NPfcAHXOc9MgZqCzmhurWO6tZEnhcZSRMkEH/P1pzfeGO45yFrWS91aHjdR5+bB79Mbyf5U04HzdCcc4Ix7ZpxOFHOMc/ePpTQPm4xnp0IpVOmgIcVAB+XJyeq/5/wrmbrTvFVjPJNo+vw30TszfY9UhGBnnCTR4ZR2GQ1dKRnnBxz2pF+//PBAzxVXs1oOLsZvh6/1O+s3bVdGfSbpJNhjNysyv/tIy4yPqAa1COE46nHfnNJySFDH0wec0Z4ztx06Z5pOzlsT5g/0PQ4+X39zSMRs5PT0YClYN1PQg4+WmHIT5euPYVm/ieghmCTgseT7mkA4A65HoeaXvxz+f8qRMAHIGfepRn1HBcdB/wCO05SzOBu9eM00bs9sc84rf8I6SdS1BQQfLQhnbP6UQg52it2a04OUkkdp4Es2t9K81hhpTn8K6TH1pkMaxoEVcKBgD0qT86+ooU/ZQUex7kI8sUh7d+leR/EO7juNdmaMqFX5d2epFb3izxhNmaxsYmhwcNI3WuCuWaSQszHJJ5NcGMxClHlieRjsTGa5IlX/AIF0IPrSBR93aPQcVJ5bMpKZOOuMmmFcdu3p0rz3sjyhBnOcEfhmmNkn7pH41JtPK7scntSbenODVX0RNiPHP3j6cEmngfL0569KUdQT069aaM7ztH044/Oq6iWiDO0ZY7QM5PoK4/SJrjxVqd5dszx6NG5ghZTtacKcMM9dpYHnv06V1l1CtxbzW752SoVbHBx3wabp1rDY2cdrbRrFBCoVF7AU2ot6o6KFeVFNw3el+y/4JJFGsaCOJQsagBQvQCnBdq55J+lPB5A46Y9aDjaT8oNJPVmOohHOAOfpTx25xg+1M5z1I59KeudnJ5xjoKtWuxIZt+bqccjuafgfxYz3460IeozjoaURs2NkbNjJJCk4pLYdhuDzgd+OKMEYGc44pBwc7SfwpWLFhwB3o6AAOTj2z1pCCMlV9ulOX0J/Wo5pVhieVgdscZY++OcfjQ/hRUU27FE3n2W8vdV2+aulwbYIc4Ek7j5c/XIFcT8Q9Qj03w/FpviLwvfappN+vnahd20gHkSk8e/HA3e1dZZmSZ7Cya3YGRjqV2T/AA5P7pD6kDaa5vW/Bfih9TuL7S/GN5JFcMS1jdyERqD2Ur2+tRhFFt1JdfyPo8wqKjClhL/Crv8AxP07HD6bZ+H5/Fmj2s1t9v06VXSBPINtd5bG1pCvyzKADyrZ5r27R9Ns9I0+OwsIRFBHnYMkn8zya5D4ceFLzRZ557+S9Xr5dtLcLPAGPV4+Mr9K7sevA6dRXVXldpJniVqnM7X0H5IySvT2pVZvXAz14ox6YPUH8qFDc4OOB6Vm/iWpith+4YGDz2yc969v0RmbR7RnOWMKkn14rx7R7OS/1W3tIsktJyAc8dzXtcEaxRJGvCoAo+grtwafPJnr5ZF+9LoSdqKO1L3r0D1gxRilFBpWAaaMU6koGMI/KsLxT4btdbiSXiC/gyba5UfMh9D/AHlPQj0rfIpCKmUFNcsldDjJxd0eFeMPDx8R6ZN4b1sPp98jCVgjZD7SdrDtJEe6n3BrkdR1LUtL1vSNHi0PRLbxPcwNHHqmClmkQI4QdXc8fu8jp3r6K8UeH7XXLVQzeRexZNtdKPmib+oPcV5tqenJcXDaXrthB9rgYOsbDcrAdJIyf8ivlsdgnhVeKvD8vU+lwONjiPdk7S/MytH0VfD1jqWpXOpTalqEyGS5ubyQRRkqvCgD5Yk47Diq/gPxtovi20YWsgivEz51o7ksFBxuUkDzIzjhhx61T8aaIWuZNY1o6j4gtFdVsdCtI9sRfoDIP4znnLcAZrmdKbxVr3jAXVrZWkMeljyhHC+yzt2/55s6jfOwzyowo/OuD2SnFye/f9P6seg6jg1FI9He1uLOwltbFPtGmzN5sthuwUb/AJ6QMfuP7dKZoerw38sli1wWvYc5Vk2O65xuK/wn1A49KraDrd3LqmoaTrAtYLiyMQ+0QORDLvzhRv5DDaePcVY17w9b6pc299E72WpWz7obyEDcMdVbsykdjRUrSlBU6y22fVf5olUkpupS+a7/APBNpoxgDGAG6EfpxQoYrgYJ6jk0gVtgOBuxngEc/wBBT9nYH0/i61x/beh1/MiureK6tJLe4RZImTaytyD+da3gjxBPpd1F4b1d91oT5em3rvkt/wBMXz0YAcHviswrwMZyc9/84qK8tYLy0e2uIxIj8tx909iPQg13YHGywta6Wj3RyYzCxxMLPfoesgc+/vS1xPgTxFcrNH4b1py90qZs7on/AI+kH8J9HUfnjPeu1Br7OjVhVgpwd0z5CrSlSk4yWotNNLzRWhmcF8RbNtPv4fEMEbGKTFvfbP4QT8kh+hIBPoKyGycBWyuQB9D9avfEO/h166n8MxXDfYIhi/aJsF3IyIs+wIJ+uK5jw3dXRim0y+/4/LBwjsMESx/wOPbt+FfI5z7OVduG63PqMp9oqS5tuhqXb7bSaSOH7Qyo5CcHeQMgc+teLeGtS0lJLGxuvG1/p93q9/Iw0jSj5Ysp2yzJJ/GOcjP3c9K9sBZRkgjjtg81514u8NWieNoNRvIrhNGvo2ju3s2EHkSjnzZXHJUgYznqRXn4eUVFxZ3V4vSUTc8GapeR6xqWhatftK0E2ywN66JdXCBQWJQHLKDn5iM8V1i7g/U8j26V4fZ2vgnSrNNO0m+n1vxFa3ZvLG60y0aW6Cbs7Gc8Mv8ACTnpXrPhPXrPxFokGqWSyhXyskUibZIZB95XXsfaqxFNKSlG9vS39XChO/us2fCWqjwzrf2W4O3SdSfIYfdtbg+vor85PrivUQOo7ivJ7y3jurOS3mwUdQrd8ehB9QeR9K6b4b67PdQSaFqk4k1CxH7uU8G5g6K/uQMA+4Jr6DKMcqsfYyeq281/wDw81wfI/axWj3OyGcUp6elIrClPNe4eIxOtBGBSjpQaYzmPGnh+TUVXVNLWNdXtlxHuOFnTvGx9PQ9smuRgnW4jEio0ciMUljcANG46q3uK9UIrlfGHhtrmU6zpCBdRVcTRdFukH8J9G9D9fWvIzLL/AKxHnp6S/M9LAY50Jcsvh/I5SWGOeGSCaNJInXayMgIYHsRXl/xg03WIZLC9t7y2sdB06RBaWNrAvnXF252xjL/IgB24JBx1r1CzmjuIPNVJI2UlZInXDRN3UjsR/wDXFRarY2WpWEtnfW0dzbSIQ8UoyG/OvlKU5UJe90PpWo1Y3ieZaZoOpeC9IufEur+J9O0i8lXfNLPCLh3Y9I2lky8n0XA9BXonhm9utU8PafqN/aGzubi3R5oMY8tiORz/ACPNcT4r8FpaX2nXHhbQHuL6GUSCea5Uwoq/8s2EmevbHpWVB478Za5eiy01tG0ue2nI1UTRs8Wnqp+ZZJWO0sewX3rpqwlXgmmv6/r9DGLVKVmevAKx4HAPHy+lY+q6ZOl3/a2kukV+AQ6Pwlyo/hYevo3ajw94k0LXvtKaRqlveNbHEyx5BUnvz29xxWu+GyobrjH/AOquKXPBpM6laRT0vUrfULYtCGSWLCTwsfnif0YH+dXTtPOMbiMcVmatpsk1ymoadItvqEfG8jKzKP4H9R6HqKfpGpxahGRsMFzEcT27j5oz/UHsR1pTi27oIy6M0GPQ9OuaPlwQPvAE5yetKQoUjb2HanKQTjI644NTrzFN6EZUsMbfTgVHqNwlpbh5RvZmCxoq/NI5+6o98/40tzLFawNPK4CLye+fQD1NdD4L8OymaPXtat1S72/6JbNz9lUjqf8AbPf0yRXfl2Alipu/wrd/ocWNxkcPHz6F7wPoMulW0l5qBV9Uu8GYgYES9ox9O/vmukopwr7eEIwioxWiPkZzc25SeoUo60lFWZhUV3PFa273E7iONBksalrnfGmjXeqWytaTuGT/AJY5wrf/AF6mcpKLcVdkVJSjFuKuzz3Wrr+0NWuLnJCyv8uQeB2rzK5+1N4q8Q+LdVt5ZNO0WxeDT7aVflk2rvkcA+p3LmvTrzSNStdxuLKVUQZLYyBWVJGJEZJFDIQVKsuQQe1eLOUo6yjueG21J3PMo2vrLwOPH0+oainiO5i3aWlrdNHFHKxIhhjjB2sOmQQckmu6m+LXjrXNPcaLoGmz21qnl3c885jE8qj51iAB6eveqth4R8PWN6l3b6cBLFloQWJWInqUUnCmsrRNN8T+GtNSwtzYXen2TNIjKrG5uE7Jt6Bs/wAVae2fLZf5G8cQ1FxTO50HxR4H1yOz8sX+ka9LYLdyw2qkMEbHMi/dzkjqKr32oXBZrS+0yPV9PbI3qoEo/wB5D8rfhivI9QtPEnhewl8T2+qOviHxDMEl0+eJXjjLD5VDdU8pMnPQ7agm8ZXOm6TD4f8AB1zBcXkFzFDNe3alvtc8kg3iJT99csct0A6VjiMNHEWuvn1+876OY4ql/Dlp+B6hbW8any/DOpo7ckaTqJKEY/uMeR+oqzZagk119imjls74Dc1tP8rn1Know9xXNav4u0GHVpNN1KzuLlbNE+3X8VuWt7SQj7rOOQfp0GM1sT6dJcWcSQ3C3toADFHdOXC+hjkHzL+HFczp1KbXVee5NWthsSv3keSXdbP5G1jnB57dzTTkjpzz264rnLfU9S0+V7e8inulVvlVyPP2+qkcSgfg31rcs7q2vIfOs5Vmj3EEqOhxyCOoPsaFJOR59bDTppN6p7NbHWeBdYj0u/kjun2W8wGWPRT611eneJtM1bUJdPKqEziNpekvtivLgM/LyPfFWtJgkuL2C3jmELuw2sTgKa6qeKnT91F0cROKUbaHZ+OpLLSrI6fZWsUUt180hVeQo/8A1V5n4h0ix17S5NN1K3WW3lwcDIKsOjKezDsa9f13wx/az28s14Y5Yo9jFRkN71yfijw2ui20Uq3Rl8wlcFcf5NdFenV5nO2iKxNOfM5W0R5RqUPii1tPss2sW9pplnblrnWpEVrp1/uqp+VSP75yeeK4b4Zanb2Fnf6xodmkzajODNfXt5straAHjfK/MkpHJVeh717HqthZ6lZTWOoW6XNpOAJYnGVceh9a8l1Cax0PVLuHWtAN9q63W3SLHyv9ES03YUx8hVO3BYtzmuelJTUkZwldWPSVntr5IfEGh3VvfTWu7a0ModJ0/ijOOOecA9DzTbCW20+5thYhn0TU8yWTYP8Ao8ufnhPcDPT3zWHpd74b0HXdT1aTXtKsYLuOJRZxOAsTYHLbcruzxxxW9JbrILvQ4VZVvx9u02cfdinUZ257Z4I9cmuKrH2b9otuvp/wD0cFavB4WfXWPk/+Cas0KywvC4zG6FWwOoPBrg7rwzrvhjTLjTvBksFto8i5WBYd13Cx4YxsTgluTl87T06V2uh30eq6Tb6hGpVZF5UjlG7g+9W35G7nOPQetbU5uKaueS7wly2PEbseLdOhh8H21rLoZ1TK2BtZhNLO55kluZz8wZQSxCjB6ZrrYvEWm2EdpBY3GpXh0lVt5/ECpvhjl7pK2cuueuMgDHrWv498IjXkW9spFi1GMLG2+QqtxBnLQsw5UNkgkc81wV7pW3xJPYto1xaw3Nukf/CNaZeExzuCczTsBtROnucV0Pkqws/6/r7jqp1HdSi7Na/M9DsNSWz1v7PJBDaJdndcWoz+4mPO9PWJ+TnqCFHeujdivG0jORXLt4a1DWtCuLfxFeQRXkgBtWsYyv2EDoFY8vzjOeuK2dIa8sdGhj1y6gNxboEmutwVZQOA5z0J6n3rjlFRikmTiKsa0ufq9/8AM0GOByf/AB6kHKA4AOQDgdvT/wCtSWs9tcxedbXEM8ZJ+eOUOp/EU4BQh7ZA6ZoqPX+uxzpDmGUPy+vb3poyO3HB6AVIR6ds01c479+1KT1QktBTySOCcgZp0UZdo1Ugl8DnPU0zd0OScY79akibbIrK20hgRgn+dGvMGnU6b/hBdYYDMlrjsAxqhrXhXVdNtvPkiWWMA7miOdv1/wAa9E8P61Z3+lxSm4jSRVAkV2AwR161m634z0u0doIYjeEDDkHC/wD169R0MLyc7e531KFFRvex5Yw7e/PWgDpx1xXo2o+EbLV7WPUNLb7K0qbhGfu5/pWEfA2thwNsLg8Eh+BXFLB1Yr3VdeRxTw1RS2uV/BWkR6nqYSaMmFMlgR1r0zTdLtdPDi1jCBzk4ql4T0BdFtGDsHuJOXYfyrcI4r1MHh/ZQXMtT1MPRUI6rUZijH1pxpPzrtOkwZfCeny6xJqEy7w/IjPQHuasXfhrRblcS2EXbleDWzLvCnYgJHUUgGVBZSp649KSpxV9DD6vT190ytP0WwsV8u2hiWPJ3LtBye3Nc18QvD1q2nvf2sAjmj++EHDL64ruMAA9s1Q12ONtKut/K+Wc1FSnFwcehFahCVNxseGSL8zdM5qIcHn3xViYDcfl/A1CfvDjAr5+TPmWhGbPGeAMcUihu6gHvinYyQMHHuaUAbdy88eneq6itoNII249+MU8Z57DFGMHjt6inBe+MjpVa8wyPC7sc/eHelVcrnaMEE561IPv+/Bx0qSKJpSI41Lsx4ABJJ9KIt6ofLciCjHPIHpzWloGlyarqUVnEcAt8x4G0d6lPh3Wkj8x9MuNvshNU1E9pMCPNhlU8H7rA1tyTi7yRajytcy0PTX8F6MdN+yLEyOvSbPzZ96peF/Ct5pGuNLP5U1uYiu4evHGDSfD3X9Tvn+x3cMlwi/8vA/g+p7123NenTVOrFSSse7SpUavLUgrWPLviB4fWxvFvbWEC2lJ3ADhWrkG4OPQV7nrVmt9pdxasoO9DjIzz2rxWSzl+1fZ1icyhiu0DOa5cXSs7rqedjcOqVS8dmQAjbweeD1rN8QSRx6TcPLhUAG4nsu8Z/Su40vwPrF3GJJgtopx/rD835CoPGfwr1bVfDtzp9lqdusswUEspHG4EgH3AI/GsfqtWUbJE0MPVU4zcdE0cT4aIvIrjVsgi7k/de0aDYv4EKDWuoG7pxx6Vcbw/e6Usdm9hLEsSCNAEJG0DAro/BnhOW+uFvNQiMdop4RlwZCP6UlQlpCKFP2mKryk1q3c5yHT72S3NxHaTvHzlwvGKhEEudqxvv4AUKcg17vFGkaKiKFUDAUDAFILeHfv8mPd/e2DP512vBRfU7P7M2948vsvA+sXFqJmMERIyschOf8A61Mj8F6753l/ZUAB+/vG0ivV8UoHrWjwlPc3WXUrbs5vwl4Xh0b/AEiZxLdsMFuyj0H+NdLgUZ56U4jPSt4QjFWR206caceWInalXpRjigVSNBaDRQaACkpePWigBO1JTqQ0gG/WsnxLodnrdqI590U8R3W9wn34W9vb1HetimsOaUoqStJaFRbTujymdL/Sr1NP1YRxXZB8qWPIiuAP4lPY+q9a5K80C50adrrw/Lqskc10JpdNiuI0hZzjJJfkKe4HXmvdtY0yz1aweyvofNifn0ZT2ZT2I9a891bT77w/cLb6gZLqxcgQagQOvZJP7re/Q/WvmMflcqLdSj8PVH0GCzFVLQq79GchbaDqmqavDrPim4hKWswlstNtWzBEw6PIx5kcevQV1Ox+GOOncdPenZ6HrgE9v6URqu1t3A2gHOa8OblKSuz26cVFCE7crnjHOMjpUgdcBjnAIxkikDrn2yeeaXOFHBJBJAGKmMXzPUtiYbg9DtPNMwfmXCg4HY8U5uSepG0DgZpf4z2+bngjiiKfM9RXKmpWi31usLSvDJHIJIpo2w0TjlWB9c9uh6V2ngPxK2sQSadqS+TrFmALhMcTL2lQ9wf5g1y6su7jOeT/AJ/wqpfR3cdxBqWlzLFqNp80LN9yQHrG+Oqnp7V6mV4+WGlyz+F/h5nnY/BrEQvH4ket9TWH421oaDoEt4oZ7iRhDbKq5JkY4H4Dr+FS+FddtvEGkrewAxyqdlxbsfngkHVGrk/Gt8upeK47CJw8Olx+ZJg8ecw4B/4CTX02MxKoUJVF8j5zDYd1Kyptepk6dbm1tEh3qXLM0zAj55Dyx/MmsjxGstjcwa9Cq7bdSl6pHLwHqRjuvOPqa3VAC/Kw6Hvmo5I1lDxuAysduGX73+fWviXUk2nI+y5FayFVlePzF+dSoIIGfxFR3cMNxEYZ44pY3JDRyKCrDrjHSszww01pLcaBdFd9plrZscvbk8Z914B+tbJ5A59cc1MrxtoOLujxnxXDeaRqb6zrj3i3trmLTp9OuI7C0gjY8IgbmZiDzx1OBWr8Gm8T2Ru/7dg0vTtKuJDNH511vvJpm6yOTjqAOMdq6b4leGjrVhHc2Om6feavb8W73cQcop67csoU+5NePNo+l6TrrWPivwzHfanHsngW+1Afvs5x5EUIyxBHIyT0r1Kc1Wp8ttfx+WqOCUZU53Wx9HFeR8ufmyapX8Ey3FrqWngLqlixktmzjd/eQ+zLkc+uao+DtQ1jUtDiu9c0Y6LfEsfsjSh2VP4ScdMjselbSgnvgj35rz4TlRqpx3R2uMasLPZnoHhbWrXXtFi1K2V03ZWSJ1w0Tj7ykdv8CK1OuK8m0zVJvDOvf2kWzpV44TUI8f6o9BPnsAPveyivWI2DIrIQysMgg5BFfa4LFRxNJTW/X1Pj8ZhZYapy9Og7tSGlNJXWciCmgc06kbHPoB+VAzl/FfhlrydtV0lVj1MAB0Jwl0o/hb0Po3rjtXHWV7FfCby2Mc0EvlT27H54XH8LD+XYgit7xL4on1CabSdCmMUKnbcaiDxkHlIvVuxboOa5O/0f7M63+ixpFfKDvEjZF0P7sh/vejevtXyucVMNOXu/F1fQ+hyuFeEby+E1ZEDRsp+62VJHUV5B43+Gq/2PDomkjUL2S6uQ9r5km200/ByZZAP9YeMfNknNeqaTqUV9bNLGpjnQlZoXADxt6MKsSr5kbRsu4Mu3CnGMjn/9deRGs6E1ynrSpqotTxnXr268KeLNLS+8VaG2tNELdClp5EUNqDl5JgOrEAhV7EivWPDuuaVr0Dy6TfpexxsFkkQELnA6ZHIrltb8PXWjWN/N4bh8LaTCsZma81CF55XZeSZGbtx13H6VwfhnxFqB1Gx8Qa9rmvGOFHkt9MVo3lv26FlhjGI7fjgseRnpXTOlGvBNdP62/qxzxm6UrP8Ar5nu+5mBwOCMg+vvWbrWltcNHeWEwttRhXEU20lWU9Ucd1P6dar+C/EDeJfDVprTabcaZ9qUlILkrv2g/e47GtwfOvXAyODnt/KuCUXCbXVHWmpRv0MzSdUS8eS1niNrfwAefA2cj/aU91PY1oSTRwW7TzShI41LFj0wKp65paagiSQ3D215DkwXUfDIc9CD95T3H171a8BQrrmutB4jiit7jT8NBYlsrcn/AJ7g/wAS+i9iDntXVhMHHFV1CLt3ObE4n2FNyaubfhHw619dRa5rNqY1jIawtnPK/wDTVx/ePYdua7gcnJoWnDrX29ChChBQgrJHyVWtOrNym9QxilHSjFArYyYtJ3paO9AhKQ9KU0CgDL8Tw3U+i3FvZwrNK67QpbHFeR3lvcW0rQ3ETROpAIK4Oa9vPWqWpadZahEY7y3SUdiR8w+hrmxGH9stHZnJiMN7V3TPFtoyBj1/hphPqw6A5Bx+NbXiLS/7M1WW1HzIOUO3sayCMHjjn14+teTUpyi+VnkNcraKmo2NnqVu9re20NzC2FZJBkHnp/nrXN+NPCs+px6Xc6NNZ2F3pTObQvb5RCy7QeOfl6gdMiuuJAHrxnJNJ+XX0NLmmpXQRlY8X1jRI/Dmpappss+vRaBLZxiaG3k51e9kLbgpPToucdBip9D8V2vh6w1N7OaLVdeSNWuwLnZY2KL8qQqx+9gtj5ck/hXrt7Z215bNBc26TRsCpV149/pXH+N/ByahHpM2kaZpTDTJPMitXVYlZui5YD7gznHcgVv7VSkoyN41FJWkX5dX02TTdHsfFj2VlqepRIyWbSHPm4zhO4INJqGm6rp1w19p7NPKFwX2/OwH8Lj/AJaD3+8PfFefaxbrpHxK0m1+yTeKPEywveTuQSDM/wAqg9ooVDbsdcKO9ep+GrHVLLTyusaodSvZnaSSTZtSMn/lmg6lR6nrWNSmrpr+tehpGtKhH3Xo910fy/pieGtbttatZJoUeKaCUxXELqQ0bgcjn69a14D5eHUEMMkHjrnilELOxKRl3JGdqkk0oilU4aNwTlcFcVnZ8zaOWTV7pHqvhHUZtR0Rbm6UK6ZVmzwwHf8ASuK8ba0uqXoihytvCSqk/wAR7mu88NWv2bQbSBhj92CykevarDabp7cmytyex2CvXVOc6MY31PWqUp1Kajc8Y255Khu/rWX4i0bStUtA+q6VDqJtozJHG3GTjp17+9eifEjToLe7tbiGJIxICpVVxkj2/GuSI+UbeOPTivLqQdGconmTg6c7djw3wRptvdqzWfhyfVLOK9eW0sIysVlauGJIkmYfvWDZOOg6dq9RhttdudGM2qJYx6hBJ59stkWKR7fugk9T1z+FVm0TWrC+vF8OXWn2NpeyefMbkNIYpCMHy4wAOepyepNT6J4auLK/XUdS8Rarq14uQvmOI4VB9I1GPxJNOpJTi2zZ1XzKaexZ0ae1k1C6WxKtaXiLewAdi/3x7cgcVrso3cDuewrjxO2nfEyy05VCRXtvNIgAwACUJA+mB+ddg33uhHtj3rniuWnZl45xnW9pH7Wv37hlf73OPX9ajEcauWVUBON7AYJ/GpwpzywB6dRzTCPlIwBwOmaJOyRyIRVHUjgemeKxPFehNrjaarSR/Z7W68+eCVMrOuCApHqDg+mRW+h6jdkdR1xUZXPr0I6e9Dlaw43T0POtT/sPS/GdufCMjW+svdxw3+mwhhFNAcbmZfuqVU53j+leiDoe44pX5O48HGOo/nSg8D1z6/5/xp1ZJspy5khSFZOf60i/KcjIPbHpSyDgkehGMn1pFJGG25HpxUOzkiFsD9hyfbp+gpUwUGOPfJ/yaRuGA3fxf5FPBwibm9s5oVuYYxtxYD8OAaG4U4z0PGKf35GMfXmu8+HugQtbnU72BZHY4hVxwB6471dCj7abijSnSdR8qOg8GSLJ4ctMKVKrtIIxWzSAAcDj2AxSmvoqVPkgo32PYirKwhpCKcelIaspDSKTFONIfxpodiU0096kph70yRh6e1cv8R717XQTHGwVpm2k9TiupA444rnvHWlSapozJCN0sZ3BeefUVlXTdNpGGJUvZS5dzx2QfNg4bB9Kj24yehz7AVaniZJSrxlWU4KlSDke3rUljpd/fSBbSymmP+ynH59K8Dlk2kkfM8rei3KLbvX8q2NA8O6jrB/0aHbEOGkkyF/D1/Cux8N+A44ytxqzB2x/qVPyj6nvXcxQrDGscaBFUYCgcAV6FHBXfNM9HD5dKetTQ4Ww+HdmEzfXkkr9wgwP1pNT+HtuYy+m3TrKOiS4IP413wFGK7vq9O1uU9B4Cha3KePxeDNeaYRGyAGcbzIAoHrxXe+FfC9to0QlfE12fvSEdPoK6MilFTTwtOm7xQUcDTpO+40Cql5pWn3jbrqygmbGMsnOPrV3FFdB1OKktUV7W2t7WIRW8KRIOioMCpxRSMwAJJwB1OaB2SWgVTFvYWbtOsVvAznc0hABP41yXijxoYZXtNKAYglWnIzz/s/41wd7fXd5J5l3cSzOQeXbNcVXGxjpHU4K+Opxdkrs9duvEmh2x2yalb59Fbd/Ks648c6HGCUNxLj+7Hj+deVhv9o9B3zTdxGRkfrWEsXU6HI8yqPZI9DuviJb7Strp0jHsZGwP0qpbfEC/wDtIa4s4Gg7qhwwHsSa4gY4PPTuDTh15yBkZyAOaynXqXXvGX12u3e57Do/ifSdSKIk/kzN/wAs5eD+fQ1uggj69K8DySBkjqe9a2m+LL7QkDSahGkOPu3L/Jj0BY8V0wxlnaWp2UcxvpNfcezbaXFcf4b+IPhzVImWfVtNtZ0GSrXaAMPUEmtkeJvDZGR4h0nHveR//FV2qpGSvc9SHvx5ka/QetH04rPt9b0W4cR2+safMx6LHdIxP5GtHsKpFWaDr3pRijIo4pjF4pKUUUCD8KSl5pKAD6UUopPWgBKKWkPWgYlRXdvDdW0trcxJNBKpWSNxlWU9QampO/NSB5t4g0abw05uIGkl0bI+cndJaH0Y9WT35I/KqYZQBnH3d3yg/wCTXqUiKwKuoZWGCCMgj3rz/wAR6BJoDNe6fGZdIZsywKCWtM91x1j/ANnqvGOM189mWUpv2tFeq/y/yPdy/MuX93VfozOOcDntkYOP5/59acFAYMODkDdgUissmJInR0b5gyuCGHYg+lOHHruJPOAD/n2r5qPxPQ+hvcjO3cDg9M4x/h/+unNhVPzEd+/eg/cXnjHp/gaUoADwOcchiB/n9KStd6DEC7mPzdPlzkenTmnY2P8AMcFj7UigA8bupz0P50SH5vlVjx7fpzQrW2DqURcXegat/wAJDpVuZmKBb60QYN0g+7jtvXt3wTTdKLT2sl+8ckct9IbmQP8AK43nIBB6EA4q+iqxCgHI+uP07UMSozyWJHVsfzraWLnLDKi9kzGOGhGq6iWrDZuTAyMn25x3/wA/hTVQHLcDb82SP6inKxKnO7v0IqrqNx9k026ucHMURbjI/UcfjWStdI1baTKX9j32pJc+KLIyRLpDmCJGTH2pM/vuB2yFIPTg1qxyJPEs0bkxSgMjZ6r1Bru/CtjHY+FdOsNi7VtVVwO5I5rgWs30bVbvRHbKxkzWjfdzCxzj3Kk7fwr380y6NKjCcF8Oj/zPEy/HSqVpRl12JWXay7RnHzkEgjNeUeOtL0TwVcah4v1TxJqFn9rYRww2kSNdysf+WSyvuYL7IFAzXrIPykDIGPrWZr+l2+radJZ3DXSgrw9vI0MwIzwrryv4YNePQqKFXVu3U9arFyj5nj3w+1LT9Dv5vEt3b6rNfahiDzbm4eC1t4eoG+5dTK3AyyjHoOa9ws7iKa1SaGUSRyASKwbgjsR7V434E8N6RrU/mSaymjatGSX02zjUXluAcfvJbhXmY88sML6V23hTUNQsNdvtF1bUJ5bfcF0uXUJI0uLkBcvtAA8xQd3zYB4/GujEwhObcXqjKg3GKv1OskgSQPG8avGVKsrDIIbqP8/jWt8OtYOl3a+Eb5n8vBbS5nyd6DrET/eXIx65PpWb1+baSPpUGqWa3lt5SSyQSrIJIZVyGjcdG6dfb0Joy3GPDVW76PcnHYVYmny9VsetUdq53wN4ibXtJb7ZHHDqdq3lXkSZ2h+zLnna3Ue1aOuaxYaLYNeX82xM7UVRueRuyqO5/wAmvtFUg4c99D5F05RlyNaly4nhtoJLi4mSGGNSzyOwCqPUk1554g8QTeJV+zWRkttEbO+TlZLwe3dY/fqag1K6v/EFylzqkbQ2kb7oNNxuQHs0p/if26D060biWAJ6jv8A56189mGauS5KL07nuYHLLPnq/cR2/lQRpbwxCKKNAsaLkBV7AD0/WnSMdhKkj+Ec9zSpwp6Y2jjcemaUrkn5R1HIxXzzu47nuWSMfV9Mna5/tTSzFDqSgKS6/LOg/gfH14PbJ9as6RqkOpQM8e+OeFwJ4Gb54W9CP5HvV7btUfKRjP8AD+tZeq6bJJNHf6fJHDqESYUtkpMv9xwOSOnOeKubvZNkvTUv3MFveW8lvPHHNFIpVo3G5TznoRivL/in4dGi+GGsPDCaTo1tqdyP7XvrychpYhj5CeZHzyu0dB0xXo+k6pHqEDIVNveQELc27Nl429+OQeoPQjBq8uAw4BIJyQMn/HNXGpOlNfkROnGcTyTQdG1jWruwv9Nu9TYxEF9b1C2NvHDH3SztTjGcD944PTqa9dyCoxuIA6ZJ/wD1U1ufm2t0z6Uu1ePmwAQfvH8vYVNWpKpIdOnyIc4yvQZwOB/9eq19YQ3ywySNLHcQsZLWeFsSQt6qfw6Hr71YwCxGVBwcc0/jYehJU9un4DrWcZTjPmi9SpRTVmbHhPxZMbiLRvErQwai/EFwvyw3f0z91/8AZ/LPNdmOteWXdrb31s9vcQq0TkZBJ/AjHQ+9XdE8UXvh7yrPWnmv9K+6modZbYdhMOrr23jkdx1NfUZdm6qrkraS79GfPY3LXB89Lbsej0VFbzw3EEc8EqTRSKGR0YFWB7gjqKlFe6eM0LQKKQ9aaEKaSlPWimA3vXI+JLrxNp9y0lq3n2rH5SsW4r9a7CkxUThzq17GdSDmtHY8du11TV78vLHNPO/y58rBHt6VY1bwzqOl2KXc43gn94EPMZ9zivWQPamsisCrKCD2PSuX6nB/E7s5PqKs7vU8NdefvDpt+9V/QNJk1a9+yxzJC+CQzA9u1eqTaHpMzlpNOtye/wAoFOtNI020mE9tZQwyYxuVcHFYrAe9dvQzjgXdcz0PKNZ0e90qZo7mLK9nVcq30rPGMD5u/XgV7hPbxTRGOaNZEPVXGQawr3wfotxkrDJAxOcxvx+VOpgPe5oMmeCkvgZ5OLa3iuZLlIYknlULJKFAZ1HQEjk/Suh8L+HLnWJfMbMdsp+aQ5yfYetdlbeCdGjl3O1xMByFeTj9BXRwwxwxrFFGsaKMBVGAPpUUsA+a8y6WDd7z2KmnabZ6fAI7WBIwBy2PmP1PerD20EjK0kMTsOhZASKmxz6UoGK9NJJWR6HKkrDQKMU4fSgjigZla9olprEUaXLOBGSV2Hoax/8AhBdK52z3C8+orrKaskbsyLIrMvBAYEj6+lZypU5O8kZSo05O7Rwmq+B5I13abO0uBzHIQD+BrH/4RTX3kCiyIJYfMX4r1XHFBHHTNYTwVKXkZSwkG7nlWofC03WveHtZmumafTp285InwpicfN16nIWpvF/hldJSOa3d5YW+U7lGR6fWvTscVDd2sN3bvbzorxuMMtVPCU3T5Eh1MNGUbLc8V+6Mg4O7+8PSmbmJDZx+fSvQbnwHE0ha3v3jjz0ZASB9R1qez8DaZGD9pmuLh/XdtA/CvOlgKrdjiWFq32PNwW2bfQcdaaN2Pmz1H8NaOqQx2+o3EMWdkcpAySx/OqDKcFgCBj+771yVI8r5Tn2Yj/1PcelA7tu5wP4jTm6DBwe3T86sadZ3V9PHBbR7pHbgKTgDuSTSlFuWgR12IHbI4ye2OeKFU7RxnrniuyPgO9aH/kIW/mdduGI/OqkngjWEPyi3kGeCrAfjzXRLCVr3sa+wqW+EpeFtDh1q4ktzdG28pchduSw/pW7eeA5gM2uoB/QSAj9RmrnhHwreaZqQvrqZBtUgRoeufXiuyVRuwTxXbhcKuR+0jrc66WGi4LmWp5TfeEdZtYZJpI4TFECS3m54+lSaH4t1HTY44ZlFzbAcIyhSB7GvStTtftljNa+ZtEild2On4VxP/Cvpg4A1CLy/XyzuqKuEnTadEidCdOS9kdToGvWGtI32VmDpjejDkVq1naBotpo1r5Nvlmc5eRhyxrTxwK9Gh7TkXtNzvhzcq5txppKdSVpYtDWpKU0lFwJ6a3WnmmmmIYM98Z9qMU7AxnvRj1oAqTafYyvvks7d39WjBNSxwxxrtjjVFHZRgVMaSglRS6DcUYpaBQUJR3opM0ALScYNZ+t6vZaPa/aLyTbnhEHLOfQV5v4g8XahqivEjC2tmyAkZ6/U9/5Vz1sTGl6nNXxUKOj37HY6/wCMrHTrgQW8f2yQH94Ub5V9sjvVvw74mstZzGitBOOfLcjJ+lePtJuOeTxnjJpYXaJg6MyOD8pHBH+fzrgWMqczl+B5qzGpz3a07HvOc1zHxD1M2Oj/AGeNmWa54BXso61xVl4x123REF2JVA/5agMT/WqGt63fatNHJeMjsilVCpgAGtauMUqdorVm1bHwlBqO5Q4IY8HODnGf8/Wo2GD/ABdcdBSqDwT0OeeaG69Dg+g61wNvlR5KWoYwm3tjpu/So9ylST2G4nn/ACPrUN3erFM9rbqbi6VN5j3bVjX+87HhV+v4VkvPDPZfankGp7RuZixh02I+pc8yAfiD7VFSpZ8qV2ehhctqVY+0m1CHd/ouvyNIXouZfI0u2k1GXnPk48tf96Q/KPoCT7VDdSTQSKl/r2l6Y3BeCCM3M5H9P++DXMeJ/Es0JttNktb6/F1MkUKwx/YtOLHBUGQZZlORjG4HpUPitNe0NbC6/tKDTNFe6SC9j0+0RJIVfADea2c4OcnA4xTdGvNrmaj/AF/XQ7oSy/D2UKbm+8tF8kv1OnN3omxpJm8R3iqcl5N1vGffnyx+NVJvEfgy0gm1BdI05vIISaWa4gkKEngEqZGyfT1rGezRvHt14e1yNNR0vVLb7Xpxuv3gjlUYkAz0zuUj6GsL7FK3we13R7CPbf6HeMkYiTLgRzAocdyVX3BprAwk/ebfzOiGeVYW9nCMdto9z0XQfFUOsLN/ZPh2COOLhjcQyQA/7u6Ebh9K1HvL0qfM8O6S5GD/AMfHb8Y/1rmvA+tR31nbwSXmsX93NEsjy3envCI2KAsmdiL1zx1966wBiBuyMcjAqZYGip25fxZlPiLME/it8l/kXNM8Oza5bNcSeC9MniRsfLJExJ9g6r/Op5NLn0gJt0PxFpZzgyWJkZF+ogc8fhXXfCu53Wt1ak8qwcc9jnNdvwK6cPltJ01JNp+TPXw+b16tNSnZ+qPIk8Q61at5Vn4yKurD93qdukgx6chH/wDHs/WuitfGmvwBTe6HZ3aEZ8y1umjOPXa6kf8Aj1dvcQwXEZjngjlXurqCP1rnLvwPoskxnsftOlTN1NnKVQ/WM5Q/lXR9VxNNfu6t/wDF/mbfWcPUf7ynb0GWvxC0Lz/J1GHUtLfGd11akxn/ALaR7lH4kV0el6tpuqJ5mm6haXqdzBMsmPrg8Vw1/wCHPEGnuGhMOr22DnZiGdfT5T8j/mtc5dW+k6heNb3dqYb8DJSWIwXK+hDDDfipIrnnmGJw/wDHp6d1/X+RrDBYev8AwZ69me0ZNFeXWOo+KNKXbZ6sb6NBhbfUV8wfTzBhx9SW+ldDZeP9LUKuuW8+jPkAvL88GfaVeAP94LXXhsyw+I+F6+ZzVsvr0d1deR2FFMhljmhSeGSOWJxlXRgysPUEcYp3Y13nELQetIPWlzQgA0hpRQOv/wBegBo596RgO/407vSY5pDPPvFegtocj6tpql9K3F7m0RMmBj1kj/2ecsvbk+1ZyMsiLJGwkV1yhUDBB9O34fyr1E96898U6N/wj8r6laf8geRy91DtB+yk9ZF77D3Hbk968HMst5r1qW/VHs5dmDhanUehQ5yRg84HTB/SnGTPBPHJ4J/qKaWXg7lKY3bs8Edue/1pS2APmHAxnfjmvl1J2ep9JZMQZwOp4PYGklBwQF7AAEA/p0p+4MRnHoOBSkDd0yPTbn/61HM+XcL6kaspbdzy27ABpX+71xgHHPr68f59qAcHIx0HViP8/WnfKehOeBwen51LcuXcHuMUjaSwyAu3BxzVDxEN2h3+7j92RzmtRcEEEcc9VFZniCLdoV+qqWcQllwSMmt6TftI3fVGdT4Wer2a7bOFSOkaj9K5f4kadPJYwazZEC4sGzKpXPmwH76+2M7vwrptJuI7zS7S6iOY5oVdSO4IqxJGkiNHIoZGUqynoQRgj8q+9qwjUg4S2Z8VCo6clJbo8xDRyBZIzlGAZTgHIxkHigdj25POaY9i+japc6HLI8qR5ntZHHJhY9Mj0bcPoBU4C7cbvQd+v418LWozpVpQfQ+yoVo1aamupzmq+H5ry9NwviPWbJGQL5NuYUUD0BMZYf8AfVS6B4X0fSLmW/tYZZ9QlCrJe3UxuJ2UHpvfJA9hgD0rcdsHaG5DbQo9PT/61I2fK7kkZ6g1CnO7RpyLRjAVzj3J+7TivAwfmxz15/D/ACaaq+jHpz8p71Ls4xnPOO/+f61nFO2xoyizXml6tFrWkRq97EBHLbmXy0uoj1RieBg4IOMjbjvU5F1f3y6rqkiy3x3CMKcx2yH+FB246t35qVW3c9CRnr6U75gPX/69bLFVvYeyb9053hqftfa294QdvlPTkhDilcc4zhuO/wDSkRfmJwQTx0P+f61ma/rB0xEFvYzancE5NpbzRCbb/eCOy7h9DWPI5JJI1ckjUA24O7r0+f8AWmncfXgE4GKyPDXifS9fE0VrNJFeWwBubK5BiuIc92Q9ueGGQfXmtllk27RyvThemaU4cqSaCMk9biNFhWVQAe5KY/rQNzYAbPzetKygj5lx+B7UiyFUOG+7gn5vX/P0pSir7D6Gbq+mz3UqX2nXC2upRqfLmYbgy55jcd1P5jqOlLo+rQ3zy2ki+RqNqP8ASbQ43pn+JeclD2YfTPFXLiS8kuIdO02NZ7+fiNWbCovd344Uc8dzx3rqB4H0o6LHZu0i3qv532+Pibzv72e44A2nggDNethcrniYOT0XT+ux5uKx8cPJLd9TnX+/gHaoO0fKQD/n8qeTu2/MT3PJPb9PxqBxfWGof2brESRXXLQzIf3d0o/iU9iO6npnipd21AWYcYHXpXnVMO6VRwmmmjspVY1YqUXdC4II5bp0xnv2zTiq7cjr/u/4U1iDIMc54x1/CnBsJuYDBOT8oNY2V2aO4yPdz83UnnkU9x8gyNxwDjr1+tB3L6Dk4PTr3pN2QFz6dTnOKWnKwerK2lNqXhyfzNBaP7GWLz6ZMcRMTzmNv+WTevBX1HU13XhrxNpuul4YfNtb6L/XWdyAsq+4GcMv+0uRXHqRjqcHJxxVXUbG3vgnnRsJIm3RSxnZLE3qrDlTXr4DOJ0Fy1NY/ieXi8thWblHRnq2fw/CjvXm9l4n8V6c6wzxafrdsB/rnkNtcfiApRvrha1YPHT4/wBK8N6ip7+RNFKPryyn9K+jp5phZpPnS9dDxJ5fiIv4Ts6O9cmvj3SufM0/WIuMnNqDgf8AAWNSp478Os2Glv4j6yafMB+i10LF0HtNfejF4ast4v7jqBRWBY+M/Cd7MYIPEWn+eOsUkwicf8BfB/StyGSOZA8MiSoeQUYMD+VbqSlszJxa3Q/vSUHINGadyQxzSDrS5qlrd6NP0ye8wCUXgHoT26UXshSaim2WnlhVlVpEVmPygnk/QU6vKLHVmXxCmqX7SPh9zY649Bk8V2B8baOP4bnrjlR/jXJDFwk2m7HNSxUJK70OnxSd64jUfHe2cLYWqtH/AHps5b6AV0Oh63banYm5YfZyhxIJGwAfYntWkMTTnLlT1NYV4TfLFmvRXKeKvF2laXHG8fibQ7dt3KT3CsX9gFJOa5bVPiJdXFsYraGbaRgyW1pK2fxI4FTVxVOl8TNHzdIt/I7K/wDFmm2uqiyZtyA4llB4Q+nvT9R8WaNaQsy3H2hwMhIwefxryUXk7y7U0rVHJJOfKVRn/gTDn8KRX1ZwQmg3nJxhp41z7/eNeZ/ab1fMjCNLHO9qT+46W+8U6vcXwuY7hogrfIkY+XHv6/Wsp725e7a7M7pO5JZkO3mqHk687EroTHoebsDP5A0PHrq/e8O3BUfdMdwh/niuJ42LTvNfeYyyzHSd3BnQaf4n1i1dSL2SVeu2VgwPt616L4e1aLV9OW5QBXB2yJnOD7e1eLC7vosrcaFq0ZHUrGsg/wDHWJ/Cr2h+N7Tw/cma4le2jf7yXcMsSt+LLgfWurDY3kad7r1KpU8TRlapGVvNM9tFFeeXHj2a9hLaVHAqYH7xW83r7jiq1r4y1qFh5kscw5yGiA/+vXovH0l3KeKpqXKemYGc459axPGWqyaXpZaHiWU7Fb+771paZctd6fBckKrSIGIHQVFrVpYXdk8eoFRD/eZtu0/WumV5wbi90a1E3B8p5BIxdizHJ+8ck9fWo9uQCBxnH3a72HwjoV4CbPU5ZFB6JKGI/rUieAdPD83VweeBgf4V5MsFUltZnmrDVex5/wCWWYBcsTkADGSf8/8A1q9O8FaF/ZtiJbhcXUvJ65VT2rhNdgh07V5YbR3AiJCtu+bOOtdP8PNUvLm+ltLy7eVRFlVclsfjSw/LDEWktS8LyxnZ7nbhRjCrgHuaVfagf054pffGK9s9LoCjB4pw60n5GlH0xTQwxSgcUpo7UAIetJTjSGmAhppp1IaQ0MNJTyKbimBMaKKDTENGADtAFLmjtSUgA0lFIaACsrXtesNHiBuXLSMPljTlj/hVnWLxNP02e7kOBGuR7nsK8U1K8mvbmS5uZS8kuSc9q48TiPZaLc4sZivYK0d2dVqXj7UpHZbOKK3TPGV3N+ZrK/4S7xESSNQlHfG1fyrnnzuzjnj1pUDFgfr2rzHVm5NuTPHliq0vtGjquqX+qTrJfTmVgABnjA+gqi3TuT7ZP403PJBOMehpHIJyc+o71ne92zKUnJ3YuOcg570gDH269hQmcnrnn8qU5xx09cU9EmLqKudv3hnH97FNPqPr0pVb69fWmducHAPrUu3KhjhnaflJJPXGa5/WNcYXTaXpitNeHAcx4ymfQ9Afc/r0qx4gj1m8KadpjLZwSj/Sb48uid1jX+8emT0qfRdIsdFtBa2MO1cnc7nc8hPdmPJqmvdSudFGVOn78ld9F0+f+X3lD+ybpdLnZzBcXI/eQ2kjt9n3j++ern/aauH1XXtS8Txxw6HoF+NX0zdHq1nK221MZB3wkn75bqpC9hzXq7bgOpHHOe1YzaBYt4mi8SRvNb3qweVL5bELOnHDjvjjB61tDkgOWLnVlzVNX/Wnp6HB+DvJ1zQbrwfJFe/2bPE8ul3LoS9kyk/uXP8AC8bg7fUKK7ew0q71DwZ/YfiryruWWA2908fSVegb2OMfQ1uRxRoW8tFUFsnaMZz3NNlngt4mmuJEijAOXfA6fzpzneRk5OT91FO20Wzit9OjdGuZNOGLeaZt0i++71rQijjXcUjVXfliq4LH3qGGW+v4wdLsywbpPcny4x74+836VcXwz9pXGqahczqw+aGL93F16cckfWuKpjKcG+Z3Z7GEyDGYqza5V5/5FWfUNPgl8uW6h35x5YyzY9No5/Slt7m5umZbTSb11B4klQQo3uCef0rUf+wtDT5jp9jGq4OdoYD+dRp4o0ucp9j+135dsKIYGIPpy2K5vrtWpJ+zie7DhnB4dJ4mr+hd8MX3iLR72SdLDTiJF27XuGOPyArom8WeKWIAi0WL38uRsD/vuqdpo3iK4CsmjGAY4M9wqfmADVu08I+KJlP2y80e39Fijdzj6k100YZo42St9x3xpZVh4qMdfvZDc+JPGEgPk6hpMHoVsWbH5vVR9U8eOBt8V2afTTIx/PNbyeCL48y+ICD/ANM7VBj86mTwMOPM8QagcdhHGP6V0LD5o1rUX9fIHXy5bQ/r7zmhqHjps58YJ9V02D+q1T1SPxTqcXk33iS2uU5wJtJt2x9Dt6+9dsPAtmy4fV9WbHOVm2/yrE1e38E6XcC3uda1O6um6QW108rn67eB+JFKWGx6jedZL5/8AI4jBydo0m3/AF5nO+H9O1jTp5Tf69Lqdu+BHFJaqnlHuQw+bHb8K2iE+4yAqeoPp9Ko3bWUqSf2VomoiTOVe91N0XI7lV5/Wqv2HUHIPnQR8cqk8zc/Vmrya2HpbyqpvyTPSpVqlrRpO3mzQtLP7GfM0m8u9MY/MwtZdqMfdPun8RWrp/iTxXYri4msdYjB6yR+RKR6bk+T8dtYGm2epW90ZbrU/OgK4EGzcAc/eBPI+laW73HfHFRHHYjDyUYTuv67lSwdKurzhZ/12Op0fxzo91L9m1BbjRrrOBHertVvdZB8pH1IPtXUoyuqurKysMgqcg/jXlbpHIPLlRHUjlSuc+2DUGn20+kzPLoN/PpxYgtErb4XPuh4/EV69DPVdRqx+aPMr5N1pP7z1ygda4PT/G2oWvya9pRlQMR9p0/5hgd2jPI/A/hXW6HrGl61bfadKvYrqPvt4ZfYqeR+Ne3RxFKsrwlc8irh6tF++rF49aKU0VsYoQimSIrKVZQykYYEZBHvUtIaBnmXiLTx4bv90OP7GmcBRyPsjnsT02Ht6fjTZVIOMkduG6fnXo99a297ay2t3Ck0EqlHRxkMD2rzW/sptB1BNIuN727A/YJyc+Yo/wCWZ/2lH54Jr5nN8vUE61Nadf8AM9/LMde1Kb9B6LzyAw57e1NcMFyBk4zj19KcFfA6KMHsc801t2Ch5/DtXzrtynup6iopDHcwwSMjcePf/wCvTXDH7vB65z29KxNb8UWel30Wm29vc6lqs4MiWVrzIFH8bk8IvPU/hXL2/wASDba+1nr1x4e0+1QfNHBPLdTof9souxfcVqqE5QukZyqxi9T0RuQG2gAgnpRgMDG2CCMEE9c1FBcR3VtHcWskc0MoDJIh+Vl9QR/n1p8bHPfG485qbLmRe6Nz4UahM2kXGh3SlZ9Jk8pCTnzITny2H4A12nbrXksmoTaHrNn4ggQSRRjyb9NxBaFiPmUdyCF69ia9XikSSNZI2Do6hlYdGB6Gvt8vxKxFFO+q3Pkswwzo1mujOX+IumvPpqaxah/tmm5kwv8Ay0i/5aIR34zj3Nc2jRyRI6MCrgFSDXppCkcqCO4PQ15idPXQtXutDjDi2QfaLMlif3bE5XP+yR/49Xn51hLpVo9NGdmU4jlk6T67AwG4YwOMjBwB+H9KVFO3OSePQHmg4JC4xxjbTjgJ8y9xivl1u9T6PsNPfOPTOD1pxwSDnHOfWo9371TleMngnNO6IMkZP4iklZbjsIPvnoce44p5U7NuMn8DzSISCTzyRxxmllcLGzZVSMkk8AD/AApJe6J7lHW9Rh0vTZbyRUdwf3UPmLG0744RCxA3HtXlnhjxV4ftPFV9eappEry3Ny06Xr2xa7sc/wDLGeIAuijs67lPrV74nan4maSWK30rw/rPhN4sXEpR7t427l0jbcAPUc9a5rwr4R8RaxdaXfWuqaBf+H4nBhmtLyUXVkPSKRvnA7eW/FelSpQjSvN/1/n5HDVqNzSijutDg/4SvxBd62tw23T7pP7N1KGHyXkjK/vIWyAXQHIyR/jXfr1LAbR6belRW6FFC7i5HTOBxjqcetSbvl4K8jpjjrXFVm5NHTCPKhejDngZJGD0qLULr7Ja+aY5JnJVIoo+Xkc9FA9f6A1MPvOAcH69BWl4B0yS+vj4hul/0ZcrpyHqQesp+vb2JrtwWDliq9n8K3ObGYpYenzdehseDvD/APZVu95eAPql0N1y/XYO0a+w4HuRmuhHSgUpFfaQiopRS0Pkpzc25S3M/XNJstZsDaXsQdM7kbo0bjoynsa4CJb23u5tK1Lb9stSv71W4nQjiQehPcds4r0m9uraytJLu7mSCCJd0kjnAArzie+k1fXJtZaF7e3eIQ2aOQGZOCXYdicDAPQV5GcxpuleXxdP1PSyp1FVtHbqKR8wXcQM+nb/AD2pwACke3pikdck4weBxjvSHAcKAevpzXyV3rofTCqPQ/dPXNDbWPBB59awtZ8VaPo9qL24mea0WQxzzWuJltj2MmDlV962YpI5oY5opFkjdFdHQhlYEdQR296HGShdoFJN2uPG1snngHtmnOMDd+nIpgXnIAAPHrTh/Dxjk9fSoT9zYb3FA9CRz6npTCcjI9O1KGOPlbjr1oZfTtjtzSk3yoSFXdtB3txzk4/z+NVrW9sbxpRaX9rceUxDiKdX2fXBOPxrlfi1cPFo2m2csxg0/UNSgtr6UHaBCXAKluwbJGa8+8farolvrWt2Gi6PHa6va6OYLe8s7wGF1mICJIq/xHYcZJI59a6qWHdWKOedbkbPayljejdm1uV/i2lXAPuahbQ9PyZUsVgbj54v3bD3yOleFwwXXh2XUJY9L03Qb7wrpyQSC1uGkl1B5l2Rls4G3JB6Zzit7R/D8nhTwHP4j1HQJrLX7Oy3RznUWm+0Xci4BKcAZduhzW0qMoNOMvT+r+hn7VT3iewRLqtqB9j8QavbkcBXn85fykyKtWPiDxfaptmvNM1I54aa2aJj+KED9K8n8PHUPDXgafxN4kbxLBeadZtd3Ed3fl4rlyN2AoOMdBik+Fvi7xJ4skgsrh5NPfT4IptTa6hxc3Jk3bQidEjwp+brXRHE4um3KNRtLv8A0zF0MPUspQ1Z6nf+LvGXnbrbSbEJtGVS6zz/AMCT+tZmpeIPGGp24tbrSY9hbtdIvTpyFrRG7k4Az2B7UpbHzYFZf2viXJ8zMZ5Jhpp7/ecsI9ckJU6KqHGObtSD/wCO/pU40vWpUZTcWlkT0KxGVgPxwM/hxXQbuPbBHSs7xBa6ld2Hl6VqS6bNuGZTD5mV9Bnofesfr1WU7XsRDIMFT15L/MqvolnDEJNS1G6kjx96S58pSe5wMCqsI8KEOttbxXzoMhIYjKx+hPyn86x18N+IE1Brm7j07WCR/rp55BKB7biVH4CtAf2xb/K2gTYxjNvcKwx9MD8q2pRpyd51b/Oxz1amIoaUMNZfL9C1NqXkTeXZ+HUXbjLSsiD8gD/Onz6jq52+T/Z0frviclT/AN9Csq51SO3G68sdRtsdS1sWAP8AwHNOstZ0q9jLW2oW7c9zsI/BsGuqGGw7vZXPFxGaZnF2lePyJmn8RyyHzNbjgjA+5bWiAn8W3VjeLtTbQdCuNUvb7Vr8qwjjtlvGRp3bhUXHGSa6BDlcrkrzyDwa5H4iaBqPiK90C3trmS0srS9+2XVxE37xSmDGFz3yDW1CjSXRWPOeY4mcvfqO3qZureINOWx8PXGmabJqba9N5UPnX7RiNsc7jzz+FC+INFistVk1PR2hvdMmigkt4rjzhK8n3FR+OT3BGRWPP8NL5dVtNMEiX/h+DVl1ArdSEyEMCJV46j7mMe9X4vAN/p/h++0bTmtvIg1NdR0sv1PJLRyE84GcKa6uSio2RMq7f2397NrSWjm1xNF1fwu1hcTQ+dDJHMZoiAfuM+BtcelSeH9Y0XWNb1TR9Gm1CKTTNvmSrMwhkznlDnBwQQTjtTNWm8b6pp9/HDp9rpX2iJYIgbgSSIzNiSTcB0VScD1Arir/AMN+IPBOp/aNEa91azXQ5rVSsKgxS8spO3G7LMxyaj2MJxs7XCFWabtOz9Tq9P1Lw9rGpNFp+u6ZdzMxREntDE7svXZIoQt+BNadyviDTTvtfOmgX70Jb7QPw3kSD1+8a4m6n0ibwpo3h3QbW6MWklLi6vHt3iW1VASSWYDLsSBgZzzVWw8cppel3F1NMkOu6/M18xmUtDp9uQWj8w8gN5eML3OM0PDLl9z7v+AbvE1Z/F7y81+u57ro3xeis7W2sNQ0nyGVMeaHYqfqCNw/Ij3p+teIZtfk+0CdGtsYjWJ8oP8A6/1ryGTxhb6f8KbLXPFStrdzd+cY4o40SW4RWb5gBwoCAEnpir8djdQR2t74S1hLO9vIBcrpd/JvSZO+e4/3hVVZVuXlb0/yM6tRVI66fl/n+Z6CszxOHjkZGByGVjkfj/Wta18V69DGFXUGfA/jQN/OuU0TULu+tS2oabLp92hAlid9659UcfeX3rQCA544zjGKycpQas7HEpShsya5uZLqZ55W+d3yzcDNTadez2V1Hc28hSRGJGGqo5AwCeoPpQGGRg5x3zUttzbEpW1O5Xx/Itt8+nqZsDDCT5SfpWLbeJNVh1Br1Ll2Mh3MjD5CM9DWGMMccEfd25zWnoOlTatfrbQ4T+J2P8I6Vs69WclG50e2qzaSep6pot8upadFeKCu/qv909xV4VT0uzhsLGK0gzsjGBnv71cr3afNyrm3PVV7ajqKaKWtBjvSm0tBoASkNKfWg0DQw0nfrTjTTQBL9aQ0tFFhDT0NJ3px6U00AB+gpKWmmkBW1K1S9sprWQArIpXmvEtTtpLO6ktpvleNyOa91Nef/FHTkXyNRjXDMdknv6VyYunzQ5l0PNzGjzQ5+x58+WIznp60c9l/IdfanMOeo6Um07SccfSvITd2eLYVfvdeM9OlIc49MdaVTx7A884pjduRjoOc0rvlKsOwGJPOP51Bqk9xbWM01rYvezICVt0YK0hx0BPAqfqDxjnOabdRzSQOsEqxTMrKkhXdsJHBx3+nemm+UaWpxll8QbYXU9jqnhvxBpt1bxrJOjWwlVFJOGLLxg4P5VveGfE2h+JIrh9Fv1uvs7hZgAQUY9j+VYy/DrTry+fUfEOp6rrF3Iixvun8iJlUkqpSPGQMngnvXTabpem6Va/ZtNs4LSBeiRLgfU+p9zWlSUOVcq1Npqnb3dy2o+Qg4Jweabk5z14z0pyn3B7dabzknA6E9KhvRGKQ5iCvfr0pm7EbHIVcZyTgAeuaS+uI7WBppeEUjgDJJPQAdz7VEuns1u9/4gkFrYRrkWhP6yEdT/sCs62IhT3PSy7K62Ol7uiW76IS2a71Gby9NjAgA+a9kGYwR1Cr/Ef0q8ljo+jQrd6lcJLc85numG4+gVe34CqR1XUr/A0tE06wI4mdf3zr22p0UfX8qraRb6XNI+oW8qX8pk2tcu3mvuHbPQEegxXNKlVry/eOy7HvRxuXZUuXDx9pPv8A8H/Iv3HiSacBdL09pFx/x83Z8qL8O5rmPEXiCSHUmsr671XU50j82ew0mLCwx/3n7n2HU1xninxXdW2r6/ofiy4ivNHeURCC2Qpd28b5McqY5kX5TnHIwPWm+CdS1GPxNJqFjv1m7jtEhvRE4DX1sMeTcRk8FwAoZeuSa7qGX0qSvY4cXnONxCbc7R7R0/Hc9P0yz0qWzhurWzQLIu4ebGd+D6huQa6Tw29vDrNnJcAeSrjIxgCuR8N3GuXl/f3mqQtaWUjr9itZQPOjGBuZyPU54roYVkkKxJC0jHhVVSSTWmibseE5S51J6nua4ZQwIIPPFP8ASuc8Eyawun+RqtqYkiUeXI5AJHv/AI1V1jxzYwzy2OjQnVbyIlX2Nthib/bkPH4DJr1HiIQhz1Hb1PpsPGde3Inc6t3SOMySMqIvVmIAH1Ncpq/jmzil+zaJbtq0+7DOp2QR/Vz1+gri9bu7i+h+0eKNSWWNW3Lbxt5dup6jC9WP16+lalhoniDVUj+yWcem2h2/vrtcMV/2Ihz+eBXmvMKuJfLhY/N7HrxwFKgubEyt5FfV7zVNSxNrWq7Lbn/RbdvKhP1PVqqaakk8bR+H9InuyTt/cx+XHn1LnjFd5pfgvRbOdbq5ifUbtckS3R3BSf7qfdH60zxB4vsdMnfTbCM6hqEa5MERxHD6b36L9OtZzy2LXtMXUv8AgjWGPs/Z4Wn/AJmGvhfVVtmuNS1ax0iFV+dk/eFR3+ZuK5uOGMavA+kalqt9YoGE816wKTk9BGuBgDnn3qzrd1JdGO+8S30dwUbdDAnywxt2Cp1dvc9fStaw8Pa9qskcmxdLtCwZmuE3Suvban8P/AsVyuCxEfZ4Slp3f+Z0xcqNqmKqa9kVssUztPAyOKEbdnaFyBjg5rqYfAuh7Nt79tv2P3mmuCAfwXFOX4f+EY3EkOjrE46Mk8oP/oVC4fm9ZT19CZZ3BPSBy0g4HG3kDqRxSKW3ccjHcjrXS3ngq32F9K1G7s5ByFkbzoifcHn9a5nULXVNHUPrNpthX711b/vIc+p7r+IrjxGUYmk+ZLmXkdVDNKFTR6PzFLMCPbn8ahuLO3mf7REz212Pu3NuxSRffPf8akRo2RWUqy44ZTx1qQ9Tgg5YDOa4IOpCbcXZnfKMZqzV0XbDxfrmmlE1S2GrWYOGuIF2XCD1KdG/Dmu10TWdM1m38/TL2K4UfeUHDr/vKeRXnaNkg+5Iwc1WuLCN7tL+J57O9RfluoG2yLn1I4YfXOa9rCZzVi+Wsrrv1/4J5GJyinLWno/wPXeooNee6X4z1LSonj8Rwm9tY/8AmIWsfzgeskQ5GO5XNdxpt/Z6nZRXthcxXNvIu5ZI2yCP6fjX0VCvTrx5qbueDWw9Si7TRYrN8SaPa67pUmn3e5QxDRyqcPE46MD2/wAM1p/Wgj8q1aTVmZJtPQ8phkuILubTNRTF/bH58ggSp/DIPY8ficVIzHuM9cgdq7DxpoDaxax3FkyxapaEtayHo3HMbf7LDI9s5riLSdbiBnbMUisyTRk4aNx1B/n9CK+NzXAyw0uaHwv+rH1OXYxV48sviRjeL9Bm1bQNSt9HuV03U72JUa7QfOwBztLdcEZHHTNczp/inRtB0+80XUtBttFubeDatpp4W8kZdv3yqDOO43HJr0URlgynOAQvvXIeLbX+wbq68a6fZTXE0dv5d9aW6gG7jGMMScY2YBz6A1x06l0oS+R2VIa80TG+HviZdO0/SdNm0O90/RLtnWw1K7nVmnlZi21kX/V5JwAfXFelAgoVwehHBrz/AEbTfE2tafBPNqWk6Jo82Lm3ttKg86T5ju3GRxtVuewPNdta3VsJn05boS3VvCrSIzDftbIDEe+D+VVXadTRa9QpXSsy3KFkRlZQ6sNrDqMY5rU+GuqSW0knhe+mLtCDJp0jcGSH/nn7lOn0Gay25GFJwSBknNUtTs2uo0eF/Ju7d/OtpwD+6kHQ8dj0PsTW+Ax31atd7PcwxuFWIp26rY9aFcx8Q9Je90qPU7WMtf6cxlhx1dD99PfOB+VWPBPiH+3rB/tMRttStSI7yA/wt2cf7LDBH1x2roO3rX2MlCtTtumfK+9Sn2aPLo5YriOOaB98UmGQ+qkUvRQNuRg9R3p2paauh67NpsA/0OYNdWq9dnPzp9ASMe1NGQikAcA9j3r4fEUvYVZ05dD7HDVlWpqaAD3HT1xTyOBkbeehpoPylc4/Gh23P1/izXJzR5TfW4KM46kYPQCuY+JOu3XhvwzJqdt4euNdiB23MELYIiP3m9xjNb17eWtjp1xe3cixW9vG00jkcKoGSfevF/FF7r2peJNP1zR9Y1jw2mqx/wCgJfXKCyvVVc44yYWKjI3DnIrpw1KM9XsjGvUcVZbnNRx+GBeWU+iXUlho1zdLLcojSRajp6E/MqYOJIic8jJHNe4+CfCmm+GoZ2tLm4u5bxhI9xcYMjDsCRjOM+ma4j4ceHLqfxBNcajJIbOGUTPYXVtFJEtx2lgnjJH1AwOmRXrR+6rEfdzz3FbY6vF2gmZYam/iaFUHdxx8o7ClVRuIyF6cdKRemdvygY6VBfXQtbUzLE88hKpFEn3pXJwqj6nj2rkUFOSitzplLlTbJ4LD+39VTRYpmSJcS6g8bfMkfZM9i2D+VenQxpFCkUSLHGgCqqjAAHYVjeDtG/sXSBHJhr24bzruTu0h/oBgY+tba9eK+5wWFjhqSit+p8fjMS8RUcunQUGszxDrlhodsJLtmeV+IbeMZklPoo/r0rI8S+LVtZ5NM0VYr3U1wJCx/c22e7kdT/sjmuYhg/0p765le7v5siWdzzgfwqOir7CubG5nTw/ux1l+RrhMBOv70tIj9RuL7WrxLvWNnlJzb2SHMcR9W/vv+gp7PkcsOg/GkGdvJzwfeud8aeKYPD+mXj29uNQ1K3txMLGJh5vl5AMhXrsGQTjnFfLSnVxVRtu7Po4U6dCFoqyN53XzVUuqluFVmwW9hXlvjbx7Je6ZqGlWcM1kk0cllJNKrRzWd4fuLKP4Y3BG1+nWqevaLH8QNHtZ7PX4dV8TaWVvkFo7xW5VwD5G5TwSDgMeQcEjtVKDwtqviz7Hr3h/xGLuMI2n6xp2sxESGPPzwO6jkrklSR/FkGtqNCnC8pvUzq1Zy0ijpdJ8S+D7HwnNq2l6Zax6h5SWt1p3CTs+QDGyHlsZJzit34f6VeaB/aujlJRpcd2JNN3nOyNwWaMf7Kk4HsK0tC8Oadp9rao8aX93bRCNL65hRrgger4yfr1rY/i5wDkYyPauWpO8Wo7Nm8INasE3Yzj1OcU4naqgHI5571GSkMLSuUSNFZnLZAHqasaXpWra0qSWcYsrAgZurlTucf7CdfxOKeHwdbErlpoWIxNOhrNjSBzsJJHbNIWPJYYzgnIxXR2/gvTSoW7vNQu375m2A/go4/OiXwH4TlkzcaP5zgYG+4lPH/fVevHh+pJe9Ut8r/5HlyzmH2Y3OSvks7yBre8FtPE42tHJtKN+BrPt9H8OwIYoLHSoVJB2qEGSvQn6ZOPrXo9t4N8L28RVNBs0UcqCpPP4mpF8L+HUAY6LYhu37kGt1kDtb2v4f8EyecL+Q8x1fQfDmsPcNqllY3T3KKkzM67pFUgqpIPYgEfSs+TwX4TmsJ9Pe3AguCnmJ9pbGVYMpGW4IIBr19vCvhuTG7Q7A/SLH8qYfCPhoNu/sKxz6lD/AI1X9hzT0qv7v+CJ5vF7w/r7jyGbwXoclnJYy6nqE9rI0bNDNf74/kOcAHt61o23h20HjaTxZbzSLcz2a2csKMDG6r91jjuOcfWuj8c+AdEktDfWOkwCWMEuiBsEeoANcFb+H7CCZ5LWCW2dxjMU7rgd/wCLFcdfLKtOduf8DkqcQQpStKl+J2gJzyDn+VO3LsCnqfQe9c1c6PqWn2ltcLqmowicEoJHDDHrgiq8mp65Yuss32fUrRTiVFiKTBe7KAcN6kcGuB5fWi31O6lxDhJyUZ3j6nVttAZSB7iqusnUhp0n9j/Y/tgbKC5LeWfY7eafazWt/Zx3FqyyQTLuRh3rnJvEGtab4nuLHUrCO40+bMlhJat+9Kj7wYHgkZHArjpQnKb5Vqj1q1anTp80nZdylD4j8QRSpbapHp2m3OcBLhHCOf8AZccEVovqfiBQSY9KckjAHmLxWraXOk+INOZIjBf27Da8Tpkqe4KnkH9RWLP4f1LTnD6DcGe3Bw1ldv0H/TN+30P5120KlCTtUhZ/19x42MoY9L2mGq3XbT8NCY67rUZ3No8EuDyIbraT/wB9VEdZ024t/wDiaeHLm3b+ItbLKPqGXrVax1GG6uJbV45rW8iP722nGHGe47MPccVcC8KQRnpnFdawlJ6pW+Z4Lz3HUpctSz8mv+GKUUXgy6Yrb3h0+fG393K0Jz+PFWotD1SOL/iW6+l+ik/8fSBzj/eTmh40mUrMiyIcZV1DDr71QOj6etwbiGOS1m+6Xt5TGT+A4/SiNCcY+5N/PUJZzQr/AO8UE/TT+vvJXk1m0lZdR0WRocZFxZP5q/iv3hS2mqadeHZb3SF88o42sPwasiy8WFfFkvhfTdfa51G3iMrJcw+Yi46r5i4+YZGR2zWjd6vY6r5lnrWiWd/LGAkv2OZZGQ/Thx+FU5V6cffhf0/yZLw2W1/4c3B9maeCuN2R2we9IuQfvHOD82ayrOO0l3QeHdeMc6fKdP1MHr1wCcMOPrU0+oyWMyQ6zaS6e8hCo7HfC59nHH54q1XhKy2fZ6M46+VYiiuZe9HutS9NFHPG0MyLLEQN6NyD+HesnUPDemXGhajpUFtBaJqCOsrxwgkkjGee+Dx6VtI+5RsZSCdwYNUYVsAHBwCDwTWvOuVHnJtM8y8R+CH0rwTrEsMMusX/ANgWwsYo1wYrfbtZEH95vmJP+1iui+Hvh65sbc65rcaHXbuFI3Uci0iUYWFM9AOSfUmuvB2gkggeuBTQwz17+tXUrOXulupJqwhH8IbP4/rSgYx0xx2PWnMwIH+NIpzk5wQo9aiVuZGa2EYEsfTJx0FOAyAeR7Z/Wj3CjOfQU/dkDnnB6EGlpdjsxGILZXg8d63PB+px6VqyTyj90+UfGeATWFI/A5wcDjNPjYde2SOhoi+WV10LhNwaaPcInWRFeNgyMMgjuKkHevP/AIfa5Ktyul3Llon4hJ/hPp+Nd+K97DV1Whfr1PYp1FOKkh1Lmm0oxiuo0HUhoPPfFA6UAIc0nNLTTQNCGkNKaSgCSg0fjQaYg7U2lPSkpMBDSGlNNJpAUdW1ax0uHzL24WMdlzlj+FeaeL/FLa0ot44Vht0bcpLfMT7/AOFX/ihp4gvor+MnbNw3PQj69K4pgV7547Ef5/CvKxNafM4bI8TG4mo5OnshHdt+OmTRyFAOM4POKazDgbjnA74/yKcSTn6kd64o7s84aPvntn6cUrHn2z60q885GMcHA/rQ3AOTxx370W93codGMYPse/8AhQwwfl559CetCttP3sc9M80cFcdRg569KNeUrqIu4E/LyD144pnvnkr61g+LYvERVp9N17StE06KPdc3NzaGWVPcZZVA+uTXmE13FrEtvqF98RdTstGhlErXd1dpay3u3+GG2RQQh/vNknsDWqp8yWprTo8yvc9vUKM4P/j3+f8A61NeSOONppWCRoGZnIJAA71BpGoWup6XBqFjMZLWaMNExBUkZ9CARUVw8Uv2m7uiRpmnsGmVQWeeUDIRR37fXOKxr1PZxTZvgcHLF1lTj8/JElvJDaxprmrQyFydmnWe35yT0O3+8ffpj3rL1zVYLeaDUPEkx8+Q7bTTYSZcN/soOZH/ANroOa07aG4vLk6vqcey6cYihGCLaM9EHqT3PfjpiqHijw7ba5FFNHO1lqluM2V/CR5lu30/iU91PH44qKFH3+epv+R6WNzKHKsLhnakv/JvN+RxnjXxRfefZa1pOvTaVZWNwbbU7a8tG/dSMPkaVSNwByoyPXPNZ2ia5qWn65Hq1t4d1K1fUHxe6QlsxjusdLq2JAGcdUOCQB611Hhvw9PPoGraF4mtbg3lzIWu9QWUEXjY+WWMgZQqMYUgYx3612Npbm2s4rUTSzLGgTfICWbAxknua7+ZRdrHkSnCKta5y+gaPeXPiw+MdTs4tMu5LU2q2isJX8rIKl2HAYc525HNdNaWVjZh/sttBb7mZn8pAuSTknp3PPvUu07s4HIHYc06RkSNpJXCIuWYswAUe/8A9esYzv0MZNyDjg7iOBg5rr/COvaFoWmzGfdNqbyfJbQpvmYY4wOw9zj61xNjBea0qm1aWzsicfado8yUZ/5Zqen+8R9B3q5YXWj2Mtxa6ZJZLLGQt3eXlysUIY9PMnb7zf7IyR6CueOMkp8tGN5H0uWZLKFq+JfLHz3f9fedFq2o6rruG1iVbKxBLfYYXIXH/TWQfe+gwPrTNLtbzURDb+HrBZLcDb9pYbLaIexx8/0XP4VLo1vo9r4xttA8UrLe3N9D9o025kK/YLoj70cagnLrkffyWGSOhr1NFVEVVUKqjCgDAA9AO1ddPK51Wp4qXM+3Q9ueZQor2eGjZdzn/DfhOx0p/tdwzahqDYzczDIT2jXog/WugZlClmIAAyST0HrSk4Hp6k15t4q15/EcjWNjJLHoyE+dKCV+2H0Ujny/fv8AhXdiK9LB0rvRdEcVGjVxVW27fUn8Q+JrjWxJaaLPJbaZ0kvlUh7jnkRei/7fft61i2tvIt0mj6FZCW5JDMq/ciB/5aSMf68mprO3vNUvRpOkBEkVV8+Y5C2qdjj+8R0X8e1ej6Bothodj9ksIdoJ3SyMcvK/dmJ5JP6dBXlUMPUzGSrV/h6Lv/wD1K1engI+yo6y6sz/AA14VsdJb7VOzX+oNybmYZ2e0Y6KP1966EU4dKK96EYxjyxVkeHKcpu8tWJxmilNB9qonzEppXn29Kf6UHrRYDl9Y8G6bdy/aLBn0u6zndbgeW5/2o+h+owfeuX1Sz1bRZGOqWqvajkX9uf3X/A1+9H9eR716ceT92kkVZFZGUMCMEEZBHoa4sTl1HEJuSs+6O3D42rQej07Hlw+fDIQQRnIYNn8ac3A49R/DW5rfg5oHN14d8uJOTJpz8ROf+mZ/wCWZ9vun2rnYbhWaWJka3uYXxLBKuJIz7+o9+npXy2My6phm3LVdz6PC4+niFpo+xKHx9R6NiqsdtLZ341LR7ltOvBlmKHMU3tInAb6jB96txk8fvOv+3/9agths8Dj1HX0ripVZUbSjJpnXUpxmuWSujo/DHjOO9uU03WYF0/UXbbGwOYLk/8ATNvX/ZODXXZryi5t7e+gNvc24mids7COp9QR0Pv1q/oviy58PoLfXZZbvS1wI77aWmt1JwBKBksvbeOfUdx9RgM2hVShVdpfgz53G5W6bcqS07Ho7jPtXF+O9ClWb/hIdJtmkuUAW8giUbriMfxAd3XnHr07V2ME0NxBHPBKksUihkdDuVlPQgjrTu1erWowrU3CezPLp1JUpKUd0eXW88d1Ak1uweF8FWx1Hp60rBWUqyhlYEEZwCPcVc8XaUnh28fVocpo9w+bmMLkWsh/jGOiHv6HFVQygdVxtBB3frivicbhJ4aqoPY+uwuKjiKfMtzlvEMWr6fbN/ZesaN4d0S3j3NK9sZHjGcscMVRR17n6VxGktodp4gt/FFl4j8W6ldRHy7y+udNlltp7c9UBVFVVHZhnGe9eh+NvD8fibRDp5uDbulxFcQOyh1EsbBlDocbxkDI/KuZ8Qah4whvLfS9W17Q9Bt7iKRm1OG1dwoUDKhpGVY2OeCQ304rSjK91fXr/VncKqs9jv7O5hvbaG6tpEnt5VDpIhDKwPQgjtUo77ugHHWuV8B614Snt18PeFtRW/i02BYy8YLqAP8Appjax/3Sa6r+EAcE471yTjKNRm8ZXRUle70/UYtd0zebu3XDwKeLmLvGR69dp7E16XoOrWOtaXDqOnTrLbyjqD91h1UjsRXnpI3DAyMnrg/z/nUemao/hTU31Agf2NcndfoAf3D9plHoejeuBXs5Pj3B+xqPTp5HlZngvaL2kVqjS8ZSLceNlRV3fY7La3B4LkEdPYGqnYrjsMdfyrP025l1GS81m4VB9vn82PBJxFz5fI6nBq8OR8x7+p/lXBmFd1K85Lbb7jtwNJ0qEU/66igDdzkEHOPakkDDnOB2+XnNAHIPOMZ6D889aJAS23kEf7PP+fauG75Vodi3OM+IniG103UNI0XUPs8OnaizC+u7yIm2WIKfkZjwGZtvX3rjLzwt4amsU8WaBqKf2bbytbwWGro93p7EsU/dKcsoJyAwz7DFbN3fW8PinWbHxNqU1vqEocaTbX0hTTLiEghRgjY7DI3BsnI4GKwvh74bKeNP7GvZLG4g06FL/do908VkZieEe3OYwynkFSuRgkV6dP8Ad0vl96/rQ4Ztzna3/APV/DmmWel6VHb2mm2dhuHmSRWaBYw5AyQMA+natEbVUYB6Z6GhQSpzk+2B/T+VKcnt6HGCa8ypJt7HakkrIdxyCuMY7Edqk8LW66n4xii5aHTI/PlJBx5jcIPqOD+NV5JEjBkYYCqztwRwBzWt4W1C08OeEl1XUmc3GpzmRIo13SSn7qqo/wB0L14GcmvYyikp1/aS2ieZmlWUaXs47yO2u7m3s7WS7u544IIxueSRtqqPUk1wmt+Ib/XPMtdN+0afphwDdD5Zrgd9g/gX3PJ7CqGqS6hrlz5+rBRAGzBYDDRxEdCx/jf9B271Ju4AYHgkg4P+fxrpxuctt06P3/5HLg8rStOr9xHFbwwQrDboqIMnaPX1JPU+5696eoKoDu6DoGzzTN22TBwTj6Y9/wDPWuX+IfirUvDMWmz2ukxahb3VyLaV3uxF5TEjYBkYyxOBkgD1rwop1JtLc9mVoR12KHjrx3Z2NheWWg6pYtrSyeTA1xE72izHpFJKvyqx9yK8n8V+Il1qfS/FOrafceHfEGn3C6feXVpl1iY8YfuMMApRxypYjOM1LfXWk3Vxc+HrLWdXtvDi3nmanoaQr/aGnz5+8m7PnQ5PzBd5HHrXrfhnwreQ6nPrGu6la6reSRCAXENoYBdQ9R9oiyVZhgYYYr0o+zw0b21/H8rfn80cTc68rX/yOa8GeEPETW95brqB8O6XezGW8tbVQTM+eZLWQH93HIOSCCVLEDGK9Qt7aG3thDAqwqqhR3LdssT1PuafCqKNq4RVwoCnAHHAx2qQqSOx9QOc15lSu6l2zshTVPQSJfl75yc5A5pl1cQ2sZnuG2LwFCjlmPRQO5PpTLm4MDwxBHmuJpNlvBEuXlJ9Pb1P59q63wx4Y+yzpqmseTcaiv8AqUUZjtR6Jnq3q31xgV3YDLZYqzeke/8AkcmMx0cOrbszvDfha4vJIdT8QRGIId9vp+7IHo0vq3fb0FdvjgEc0p9+tL3r7ChQhRgoQVkfMVa06suebuxU+Xv+dHPqaBRx7fjW1jET/OSc0CnfSimA3HSginHg9qTvSAaVz6EelZo0LR1uDcf2fAZCc5xxn6dKtapeRWFlLeTAmONckAZz7V5jqniHU725djdTRxljtjQkADtxXPXqwhZSVzlr1oU91dnceJfDqa08LG6MCxjHyICT9K891/TzpeqPaiVmCEbWJAJGM1peGfE1zptyFvJpZrYqThmyR6YrI1i/bUL+a8fALsD9/IUfy6VxVKtKrG6XvHDiKlOcVKK1MNJptAvGvraOSWwlP+mWyfNs/wCmqD19R34rf17TbbxBo6RpcbWyJrW5jIyj/wALA+h5HpzVHeMg+/GWNR+HLmTTtR/saVt9nclpLI7ceWw+9Fz165A7YNeFiaLT9tDRo+gyTMedfVK2qe3+RkWsdtqok+2RvbapbP5dy0DeVJG475HOD1GcjFaVrqur6aVjvE/tS0zzNEmJ4x6lej/8B59qd4vgOn31rr8cTtESLe9WJMkqThH/AAO0H0GalbGeDkDJBBHT+laU1DE01KX/AAxyYmpiMqxDjSl7r1XYnmi0TxRZgrcrciLIWSJjHPA3sRyp9jxWHdPfaFIsWsyG508kCLUkQ8H0mA+6f9rp9M1ZubKOS4NzbyS2t7t2i5t2w5HYHjDj2Oas2uvNbolt4iiiVX+T7bEu6CQkY/eAjMeffI965406uGu4u8ex3rF4PNYqFdcs+j/r8mNjC7NydCMgqBgg9x/nmsvxQ+sf2VJFoMaG+lYRrI7gLbqeshz1x12jrVy/0e40MG80mNrnSgpeayHzNCOpeE85X/Y/I9BUtrcW95aJdWsySQuMqykY/H09x2ruo1ozgpR1Pn8bgKuCqWmtOj6M8jksL34d6ql890+o6fa6Xc7JxbbG89yn+sYE7ievY/LWh4U0PT9B8HT6prC6NrZgBuhf2m7z5rh2BKs4/wBo4ByR7V6e4VlZG5GeQx4P4VizeFfD7WV9ZQ6Vb2kN/wD8fH2aPyy5ByGwONwIBziup1bxVzBVO5zer3HiWDw3a69rc2nzSTzwL/ZP2MFFWWRQEWUnd5mGHIHX2roNG1Bp7/U7DRb6d4bVhHcw3o8+1LkAmNSecgEZ6gZrD1vwhrLaU11HrV3reqWUZGlR3CpbxQMRt8wgcPIo6FscgdOtRafq1v4Z8I2+j6TpGoQ6xLKYILS+Xa89w2C8rNyGQE5LAkAVNWlGrFKybNqNepSfNSlZ+R0TZspXkhhGgPxlAxm0+X3JHMJ98Ac9DWhpeqLdTC1uo1tL7Zu8jfvEif342HDr7jn2FcH4FbxHqGhSS6Dq1uLTzHabVNRhaeTUZR98pEGURxdhz34Faei2moar4ZttShsTplykjt9hAKqjg48yEsAY93XaeCCQQM5GU6Mqasndf1/VvyNp1qeIv7VJS7r9V+qO6bG3HrnPFVr25jtLOa5nL+XEhdtq7zjuQo5P9ayfDevR6lJNp12gg1W2A82FhgsP7wB/l+PI5rcHCkc4wfQ//rpSfvHnSg4OzPGm+Jsmg6imkWV7Z+ILO8n/ANDur+8+yyWhOT5c4Zc4HZsfzr0rwzJ4kupjdapcaCbRl+SLT5JJWDe8hAGPoOa1NRsbDUojFqNja3qMOVuIkkB/Ag//AFqh0LRdG0OCSHRtLtdPhlfe8dum1WbpnA4FbTqRb0WpblBx0WpoHkfh/dpwClxz17cHP+fWmFWwPlPT+7/jUqxl3VRjczcdKxi9yLDCBxlv/Hqfjjgg4Hue/wDniumXwRq5hEgltycZCh8E/jir9h4DlktSby88qYjAVfmA+v8AgK2jhazfwm6oVOxzvhZN+v2SICD5w5Ar2DvXM+GPCkej3bXklws83RMJgL/ia6cc16eBw8qUXzdTvw9NwhqGKULigde1O7V3HQIc560UGimAHGKaelKaQ0DGmmnrxTjTRRcCcim045ppP5UxCGm0/wDGmZoYCGkP4Gg01qkGcV8V3jGl2sZzvM24H0HFeakEKVLE9uSK6Tx/qx1HWHSNyYIfkQdge5rlievQc9SBXiYmaqVG0fN4yrz1XbYeSSBzxgHhsfjxThk5IzjPufwqIH5h69z0p+4kHvx61zK2pzXJFBGMcDoeP8aDnOeQOMc4pin5s/e567c4/OlV8EZ7kjnjFOyaRaeo9SVPzHAJ7tj/AD9KRuenPB65P401WOM+w4yAetKW3EdCdx9TTfwlJ6mb4o8O6P4msY7LWrI3dokiyiPcyKWHTOCM/Q/jUekeG9A0j/kFaLp1mQfvRQIr5+uM/ma11ycZU9Ofl/rmlTdtYLzwOg7fSqbeivoUpu1uhDczvBaSXA+Zo0ZgM9WHQY781jaPHNeGCOeYyW9kfMf93xLOx3Zz6KCoHuDWj4it5rjRbm1guktJZkMYldgPLB6ke+M49KdpFlb2GmW9lbENFFFtBBzux1bPucnNTKF5Rbex1UMT7GjOMd5afL/gl2QHI+U4zj7v6VGj9Rux8ucZB/GnEnAwM891/T/61KPu45PPYj/Jq0ve3OPoNLjAbIPccj+dCncQO2SOh/LH9OtKeV+9g7fUcVXvrn7OFjiQT3Uz7YYAxG845J9FHc1L0b1NKdOVWShFXbGz3QjdIY4nnupVzHEmNzY6kk8Af7RqSa2s7KCLUfEV1HI279zaxnciv1wFAzI/v+OBUK3MWhM9vD5N9rUyhrmZn2RQr23N/Cozwo689K47xo2tzTwWumXhn1XUIWmivjMFWRVILW0JGRCSuSGGeBz61yUoVcS3Z8sfzPqIQwuUJcy5634R/r7/AEN7xDrvnT2lv4guH0ixvpfKt4ASPNbss0q/dzwNgxnOMk15trGuyXltdeDvGmk2mow/aGj+z6TAwvLTHKTLDzvTB++p7HINSeIF8PS+CrzUtOkure7tCI9S0HUrt5TcknBidGYks38Ei4OSCDXUeEPCN9Ya3ba1cahuRbTyoN6E3JiYAiGZv4thztbryQegr0qFGFGHunkYrGVMRL2laV391vQwPC+m/wDCVaDdaPa6tf6c1pIphvLIZs52U/LKIX4gnHRguxhkjua9u0rxR4si0m0tdR1sXd3HEEmuEiWPzWA+9gZxnr161kxxoqkrGq7iGIVQMnuagMc2q3zabZzPHEhzdTqAdo/55r/tHv6DNKtiZRp3b0M8N9YxtZUabev4Gxb6trHiIy28uo3n9kniZhKAbgj+BcchOx9eRW3tRVCRjYAm0ADbtHtjpXGzXzX050rRna0sLU7JbmLAMjD+CM8/i3XOQOlaPht5rfWbmxN1PcQCGOVPOlZ/LJ3ZAY89hXiYmnXqQ9rLbsfb5ficJhqywVNuUur8z0b4Rtbt4QCwooliuZYbhwuGeRTgs3fJrsR1rh/g7hfCl1KzrhtSuWJz935+/pXY211BcgtbzRzIDgsjBhn8K+wotezj6I8avZVZLzZYooFFbGVxaQ0vekHTkUgChqKCKYAe1DUUUCGmsXxR4bstciR3Zra9i/1F3EB5kfsf7ynup4/KtwDmg1M4qacZLQuEnFprc8pnhv8ATL1bDVovLmbKwToT5Nx3+Un7rY5Kk569RzWd4p1ldC0W41JrWa7kQiKC3i+/PK3CxjsMn1455r1vVtPs9Ssns76BJ4X6q38weoI7EdK841vS7zw42Lt2utLJIjuyAXi9FlHTHo2ceuOtfMY/KVS/eUlePVf10PocFmfOuSq7PueNXfim0+0W+raxf3Ot6q0m2CxtJzbaNaSD+F7g4R3HcsWPotdR4U8a3Unhu98SeL7jR9J0rzwtjcRzOqyoTjduf7wPYgDIzxWt478Op4h8MSaNCYooZGVnhKYjuFH8DEchTwSRzxXlfxG0q30ttF0nWY7zxHrF++5obRNkVnap/wAs4IydkK7gql2OSuck5rhgqVeKjbX9PLov63O6XtKTv0/U9v0DUr3Rcah4cePUNOuNsraeZv3bBud8J/gYg5x91vbOa9I8Pa/pmu27S6fcAyR8TwONssJ9HQ8j+R7V85ab44t9EtbvVNc123mt4YQsOi6JCLqOxRegeZRhnwMEFlA6AV3loY9Ts7TXNPa8064lhDQXUa+VcIp5CnPBH+yciu/D5lPC2jVV49+v/BOTE4CniXzU3aR7DcwpcW8tvIoKSKVYH3ryqxIt/P013Bn0+U2zjcQcD7hP1AzWpZeNNa0y22azpbasqYX7Vp+1JWHqYXIGf91vwrKbVE1nxNdana6be2EEsSLJ9rRI3lkUAAgKzcYz1rfM6uHxFBTjJXT+ZzZfRr4evaUdH9xbAJ4wGOenX/P0rh/FujLa6pHqeleEPDF/dXJLT3+r3Ai8tu2AUYsf93FdwcsSoAPGTxms7XbCx1HTZYtS0u21GJELiC5hVlZh0PzZAPvivnaUuWb1/r8D3pxujj9X0Hx1fzabq413Slu9LmWS3s7KyaKKVTwyNIzk7cHP3RkgV6AG6HlR2XceMdvSvmzT9F0e+ub+6TT7ldMvbozCw0HQmnmj65QXUqKqKfRB24Ir2/wHcR/8I9FZxaDq+i2tmBFBDqEiNI6Y4OQ7kj/eOa68TSaXxfhb/h/61MMPLmk9PxudGpcncy5OCemfx/8Ar0smMFWVemNpTrSR4Cndz8vDY/8Ar0vQ7RxhuOMYrz1flep1MEyvy7AADgADoPwHH0pS3TGSByfm/wAR/wDqpoKowznLE87sbfb2qQg7Pv7sjqDmnZ8r1DS41STwVJG3PQZ59/6/pXO/ELWZ9C0A3lr9nhDTpBJcXCExWytn946jGQMAdR1HNdCOpz8zZHO3r+NeffFG6ExWwOieLGliUtBqOl2yzRjd1Voy48xeBlGUitKUHJxT2Iqy5Ysr+MLbxVHpEUmr3Wn+INBinS4u1gtTbzGEDqoLPHIg4JHynA4zXbaFbaTBp0U2g2dna2VwgnRLaFIlYMMhsAehHJ+leTfDyHQ9R1MeG9S8Ma/pzMnmK0CXtpptzjn54C2yM/7PK+9e0JGsUaRQqESNVVVUAbR6AduK2xScYqP/AADOhZvmJDnacAdMY2Dr/ntQduSM5JPTHXHtQyr07k4GVx+FAVQoIOTjJBJ/lXJNO50KxneJ4Ly60aS0sI7dppSoxLIyJtyN3I56Z4/CprOz8ub7RPN9ouvLSIylhiNAMBEX+Fcdu/frV4FiSu0noc7j6f55oRCGHJPzeg/z/jWyq1EvZp6GTpxcudrVCllYn5cAHuvH6UgKEnaM+uSSfy/rTdmHG4YGPQ/0rl/F2oTavYa34b8M3zjW4LYOzRE7YSSDsL9nZdwH41EIOUmOUlFC+M9T1C31vRdFs7+PSV1FmX7ZJAJfmVSRGgb5dxxnnOawdVk8TXGoJ4J8Stpk2n6puVdTjtzmeNR88LRZIjkx0bdjkYFZsUnw/m8A6jELKwiu4og97peoXjQ3EdwgH947lcsPldeWOCDzXU+EfDMKxabrd7qmtagyW3mWlvqNyJVtCy84IUMx7AsSeBXWkqaba2v06nOvfe5c8F+GLfSPDem6VqVvpty+muzW0ywA4H8MnI4fsSPaukGzGWIwoHAzx7+1NSNuS2M9RkEfrTmHJHoQOMj/APVXHzOd2zeMVFJIXCrzkHLD+L26VG73Et4llp1v9rv5PmSPPyxr/fkP8Kj8/TNFul9qGoDTdKUSXQ5mlc/u7VezMMde4Tvx0Fd94c0Oz0S1aK3VpJpTuuLh+ZJn9Sf5DoK9bLMqddc9VWj+Z5uPzBUfchrL8iv4X8OQaMsk8kzXeoTAedcuuD/uqP4V9u/etwUppRX1sIRilGKsj5qU3J3b1ExSkcdqKP1qiBD69qdnjpzSE47UdutOwNAOlAwD6/SilP8AnBosHQQ9eOKTt0zRkbsZxQeTx+FDFocj8SLwR2EVmrYeRtzDnoPpXnwB3HC8Zz93r/n8q3vG98t7rkm05jiXyx83p16Vz3JGSP8Ax3P+f5V4uJqKdZ26aHiYifNNsQ8EcYwOc4FDNk7hkdCfm9P0H+c00H94TuA59B0xSljhcZ745ArnhYwYmenTj3Of0qprVlNeaePK8yKeGTzIJEyCrr/PjIx71x3jV9QtvFcM1/qWvweHp7cIBpQY+TOCcmTy1MhDAjBHTBqjpOn2V54u0mbwzputsLOcy3mp6gbja8e0gxgTnc5JIPQAY61SpKzbN6acGpxe2p6vNImveE5plUbri2ZiozhZAvT8G4rF0S4N1pFtMG58sKeejL8p+nIP1q54LLW+qanpskpeFpBcwqRjYrffGRx94/0rH8NzMTq9iykGwv2iXgD5WAfOD0+9XmYOPs5Tpn0edNYjC0sQi3qup2GkafLqGpXcVpbQg75JHwB7YHU+gHNeft4o1/WPEgS30rUhHABLDpULKskyEYEl5I/ywoQeI+WOeelelPDHJ8siJIN2cPyD+FcVNouteG59d1DSNQ0/7NqM7Xkr3VtJNNA5zwgQ/vOvAOMe9elScVF9z5uFupo+Dtf1K1vbuzGjy2stqyvc6S1wJFRWxiS2kHGOR8hAz2xWperAwm8Q+FUW6gkbF/Yxja24dWVcfJKO474H1rya5/4SK002I2+pX+iXGs3CvJd3QQ390q8tLKT8ttCqAkKOeACRXoWgazDqFyL7w5dTedBiE3M8flw6rtA3Bc4LD/bA4z3rDEYVxtUpuz/BntYfHLk9hifeg/vR0lpcw3dvHc2kyyQyKGQg4yPp2qQfMeM9TnqR/hWKZ7ax8vWtNjMek3shj1C33BfsVx3cjsD/ABD/AHa22AyehIxjqeaUJ88E0eZjMI8NV5Xqt0+6BV+Ukeg42/5/xpjqjFiwzkEYOOh61IOnA+p2/wD1/wD69N5Cd+h7j/P4Vcr6HGc34c8LTaALa1sddvl0q1djBYskWAD/AAGTbuKj04+tdEA2e/TruJ71I2cd8DHGRim5GcAj0+8T/Kqm27XBu97mF4s0C11F4NSjlXTtVsmDWt6EA2n+4/I3o3Qrnue9bFk1y1nEbxIluCv7wQsChPt3I/yK5T4k2Gu3c2lyWemx6ppNpL599p6y+XLcEHKbdw2kKQG2kjPrzVPQfiNps0WrT65LHo7WzE2+l3Ufl3nlqB8xQ/fJPACZ6dapwnJXTuaKMpQT3O9kPGTwfqBTo27kZ555JrO8PXl5qGj219fWD6dNcLv+zO2XjU9A3H3sdR2rSUg/xA8dNxrNp85na24g5P3c5yPu/wCNbvhGx0/Ur0Wt1PJDL96Lbtwx9OnWsHaPu7OM91JqaFmjkRo2KPk4IxkH14optptlwkoyTaPbo1CqFGTgYFPUcYA/SvJbrxLrNxEkTXzoiqB8jBS31I5Na3gTVLoa0lrJcTSxSg5VnLYPtmvVjj4SkopaHpwxcZS5UeiinAcen40wfjTwa9A6hRRmig0wFNIfwpaT8qYCHpSGlPSmmpGhrUhpTSUwJzTSM040lUIaelNIp9IaAIzTJFDKVPQjB/GpCPakIqWDPGvF2jXWl6g7SpmF2JjccgisFhtHXBIHA4r3jUbK3vrZre6hWWM9iOnvXl3i/wALyaQ3nwt5lq5wDjG32NeXiMI43lDY8HF4KVN80djl2b5sZI/HFKW3HG7PtyadDFJK4jhUtIcYCjr+FdHp3grW7tFaVY7Zeo808/kK46dKc78qOOFOdR+6rnNp93JHHrijo23d3wPY10+qeCtWsoDJH5d0AORGPmHvzXMurK7Kcgg8gjHP0pzpygkpIqdOVN2krCx/e+8eBjrR/ERwOeec0JkLlcjrxx0pWBzxyMeveplblRMdxwUHqvbrtrnvGei6JqVgbrXGvvs9pGSVt7iVMg46rGfnPpXQj1C9x2pqlsY69eTgUXakmaRdnc8P8MfC9tYSZbzTY9P0Z53aG4vIt+pzRMSQhyWEQAIAP3selex6Hpllo+k2umafGUtbZCkSFi+0D1J5NXhkA8noM9OKPmDZ6nOc5rSpVc2rmk6sqm4MvVjH1A6jtQnpuOM8jj+VJ1xhgeoIHb60o+Ye+BxgVCScnqZkN3PHb2zzSEhFXOB1Y54A+vQVQ86eCR4rdUGuXKqZpWXeLCE9BzxnqQPUnPGKra7qEjazBpdrHHLMuJsMc4f+EsPReG59MVradbC1gKu/nTSMXmmbOZHPc/56VjKn7Sevwr8T18PXWAo+0j/Elt5Lv6voYGuW+s6XBDJotlDqtpk/2hZSgefcA9XRzwX/ANk8HNchcad8PdQFpqHh5p9L1p7gi2jsl2zwTjIYSW+doAG4MSMYzivVMrj7pHTqtVYtM06LVJdSisYEvpl2yziMb3Udie9dVFqKPNdZ6t7/AJ+pl22gWlxdWWq65aafd63aJtF5HEE/EDt/Q9MVvdgepOeeaRW5+729RUWo3TW0W6OE3E7tthhUnLse3sPWob91tszhGVSajFXbG3Mk0s6abY7PtMoyzOMiFO7H1PPA96bqEyRxjw1oswUJxf3OctGrckZ/56N39Mmku5v7BtRY21xbrq1789zdyEbYlP8AEc9ucKPf2qazt47K1WCMEY+ZnJ+Z2PVie5PWuKEHiGpy+FbLufTVqscnoOjS/iyWr7eQ+1ihtreO3hASNAVVc4/P/OTVnw4d3iC/kDgFIol688lu9RbuDwc5zkH/AD/jTtBfb4ku0wQJbZGDA8kgnP8AOrxqfsHZ9jj4dkv7Qjfrf8ih4TvLhX1+z82REi1aYbVbggscV3/w3vjb60bRpP3c6nAJ4LD2rhpYRaeLtTijH7u6jiuF+oGG5+prRtp5badJYpGR0OVYHpXRh6mkJeSMMwbw+Pn5P89T3Md+maWvNYPH+oJEEktYJHx98kjP1xVK+8Za3dEhbgQKR0iGK9Z4yGhs8fRSuesemeOaP0rw6S/vZJAz3MxbOQ245rf8P+Mb+wZY7lmu4O4dvmX6GpjjE3ZozhmNNytJWPUqO9VtOvra/tUubWQSRsOx5B9DVk9RXZF3V0eimmroKKO9B607AAo70YoNACVHLGkqNHIqsjDDKwyCPcVJSH60ikeceIfDdx4fc3mlRvPpOSZbYAs9t/tJjlk6/L1HbvXPaxo+h+JbGFdSsrXUrXcssQcBlPHBGetezkGuC8V+GJrGSbVtBgeRG+e509CAGJ6vF2DdyOh574rwsxyzm/e0N10/yPZwGY8tqdXVdzxLU/C+j6F4qude1yCK00d5U/s7R9OjeUXlwqjE0kSjb5gxgAAAYBJqxrd54sa7HjCSbSvCdtZx+XDbancZ+3If4ZsHbH7bQWGa9Ihkguo47iNfMi7FlAIPcHuCOntivM75LzRfFOqax4g8K3viOWSUtp92ssRgt4MD92BIQIjncSec5rxI1HOVpbpf1v8Ajue1KCSvHZnoXh7W9J12xNxpOpWV6FIEptZvM8tz1BPX6EitNMluCCOe4rx7w94iuZvFc+vWOhjUL2aEWyWGkjbBAmeXnuWAV29NoOOfWvXIXYhCR82AGUEHB7iuevT5KiN6U+ZEjZ+bqQQOf6UMuE5UZ9DmkyCM7RyRmkY8Z4Hp7Vgt2anBQHVNH8RTeDvCbWiffv5Z9R3OIVc/6uGNSpYD1J4/Gpr7xH4g8N6to9j4gutK1NNWuPs8a2kRhuI2wSHCFm3JxyeMVs+M9M8OXmnvc+IobIQwKQtxPx5RI657DOOK4zQdX8A+EdHe6trrSrvVooHzNa27s05AJAyFJGcYz713QtO7s2/T8bnLJOL3/H9D09tyzhfJL8nL7chf/wBdSD5SqgAHnPbBrP8AC+rQ65oNnrEI2xXUSyqv909Cv4EEVpOclj0x2zXC42i0zoUrvQN2c4+X6NilDZ6/d49wTTUYKemT0yDj+dKWyw4zzux26UrLlG0Lt+YbU5Pqpryvxz4P8T29zqGseGtW1O9kudztp7arNbmJvWFlYLx/cYY9DXaeP9Uj0zwxKz26TfaZEtQrzGBA0hwC0n8C+przSfWNY8P3rW/h/X9Z1VrWINqNssa6jYWWe3msRIforEiu3D052Uov79jlrTj8MjtvhfEr6SLs654hvrmNFhu4dVmbMUwHzfKRgcg8gkV2iAnHc/Sud+HdjPaeHTcXV5Be3OoTveyXEBYRuJCWXaDztAPGea6JW+YcHgdcc/SsMRaU9zakrR2HNjO7H6YpoOCASOnTd1p7Y25AHT6ZpNzEn5sDPOTWclruaJ6CttBz82Mjv3xSAHqc4zxlRxTiwIwQc5JznNMPQLsHTGCOtNL3tyehzXjbxMdBOn2dnHbzapqcpgs47mYwwlh1LP2xkcDk9q8q03UtVg1nU9MsdTghubHVTNrXh+DUlV7gnJMlpK+HxkZMZJ7DIro7X7R4g0vVW1CSfxBrIdoZ/Dl3KqQQMT8rbMZCgchx6n0qH4TaDHeSalo+r6LC+m6bdvGbe/hWZoZwefJn6yJx/GMjjmvSoqFKEr7/ANf1+NzhqOVSa/r+v60Ov8P/AGjxPqkut6roNta2CsF02K8tl+2A/wAUkhOdvfCg9MHNdjxs7fd7fzpirtULGoAChRxnA/z2p4wF3KMepIrz5T5m30OuMbIUcAY4J55OM0y2jvdW1FtM0lkEqOPtNwxJS2X1/wB89l7cntTbeK81fVP7J0tlSUfNdXGMi3T6dN57D2NeiaLpVno9glnYxCNByzdWkbuzHux9a9nKstdVe0qrTt3/AOAeTmGPVP8Adw3/ACE0LSbLRdPWxsY9qAlnduXkY8l2Pck1fUUDrThX1SVj5xtvVhS0neloEHI5BxRgHDZ2n3o7UHpTsIToeSPwpcDNH6UHrTAPWk6Uc0EUAJxWZ4l/tBtIl/s3HnHr2OO+PfFan061DdSeTbSTMNwRSxUd8DpSavoRPVNHjFxv3sJN27PIJJOag4J6fLjgYJ/OrepTfaL2a4C7N7lgucYqs68+v1ya8B6SdjwHuMPLn145wOn+e9IcZGD39utNPfuD7Cl6yDnqPbilBaCbOd8erqjaXbnT0vprcTg38VhLsuHh77Dx79CDXCajpng1bd10TwbqFtqYbMN3cN9jMT/3mmd93HtnNejeLxanw3em+sRfQohZ7dpvLWTHq3Ye9eQi30u31N9XitPCV2JbdoW06OC5dIfR9+07mH0Fb0NYvQ6KV+57N4UeeHVdHaS6iuJbiy8iaaMjZLIo3FwR1zilhXyvFfiFQcq00cuMf9M1Hf6VzXh2T+xvB3h+a2uUuFgu0VpBE0YxI2wqFbBwN3GfSupnH/FY64obIDxjrn+BfyrzGuXEO3VHsynzZVbtIs7vm+9jP+11pp+bjqc545pM8c56EdeppzHrwD82T3rdr3TwL6nn3xL8IvqerW3iAm3lS0gPm/bWZre0jX5jIsK/618jgMcZ7VW8MaN4iuL5/ENuttAzxbYNQ1hTPcvH/sxoVjgj9FXtXo00MdzbSW88SyRyI0cilchlYYIP1BrM0HQbXR1lS3ur+WEgKkNxcNIkQBzhAxwtaup7iRoqr5bGN4I186ppkuq6hYrHp1+Ws9QCE+UWQ/LcRgjJQkn34re8PNdJBcabfuslzYTGHeCT5kX/ACzc+5UZq+8MUlu1u8a+UylSmABg+1c/pVy9rr1vaXkitK6PZ7/+ehT/AFRPq2xTmuacEp80dmehGt9YwsqbWsNV6dUdGEJK+nU8frQpypGexHbB9v8A61KemQATx2pFztJ4PPTirkldHlod2HO08cnHamhhnrkg+prjh4qkvPF95pNvcWmmWOjDdqEl7hZZwc/6pTwE4+9z2rrNKu7a/tIryymE1tMgeNxu+Zex55qpw5WgcWiaQdRt6jptqpqOlaXqXlf2jp9tdGGQSRedErFWHQj3FXG5HHr6Ui56YODxwKjq3cL22D+M5PX3HNAb5SNwyR/ePJoPJz3py9ODjnuxp2XOGoiBd4BJHTov+NPVRn5u5OeP85pEXcwXHXjOK9AtvAtm0aSNfT5ZQSAoAq8PRlVvymtOjOp8KOQ0bSrzVJBFZwlyoBZiQFX3Jr0Xwt4at9JIuJJPOutuC38KZ7CtDRNLt9JsltbfJGcszAZY+9X8Z4Ir1MLglTXNLc9OjhlCze4vQ07vSDrTsd670joClpOaWmAHrTTTjSYoAQ000400ilYaENNNK1JQBOaQ0hoqxC9qbRRQAg60h60tGKkBhFVtRs476zltZh8kg2n2+lW6TFAmk1ZmRo+gabpS/wCiwDfjBkbljWjtx6VL3pp69MUlFJWRMYRirRRGQcjivPfiZpMcEkWoQRhBJlJcDHzdjXopGRWR4us/t2gXMKqC4Xcn1FZV6ftINGGKp+0pNHjSggnPB4x2pC2GGSOp6mn7W67cHHpTCMPjOc+prxXflR88txTwN3oPejdyTkdR+dCjA7H25pOPvAdQD0o15kUhwztxjjBrndc8Yafpuof2TaQ3eqaxtyLKzXcwHYu33UHua6EL8p6gdPpUcUMaSM0ccaNIP3jKAC2PUjrVL4lcuLSWqOG0ew8cW/i5/EVxBYwWeousd3pMMhZogM4m3ngvzyB149K71VO37o9qR9vJ7n5qcFyBxgg4HFPncpbBOXMV4bO1t7qe6it0juLgKZpBjc+OBk/QCrAXGCOm716Uwg92I49vXrUgJ7+uetSt2JtvcYE5Hy598dqVl/2c9z/jQBj6dMcmhe/09KI7CaELKuWdgowcsccDuarWk62dnceKNQV2Tb5djCoy+0+n+0x/kKZfR/bbiDSsAi4bdKP+mQ5YfjyKo+OtdsbO4LNHLNaaMAzpFxvmPCIueCVAz+Ncda9WSopb7n02UUo4bDzx01drSK8znfGkfiW3sz5PhS08QQ6hl9VMu52Q/wAKqikEqOenSub8JL4sluQnhDxHokUMLDz9MuJJZPKHddknzJ+FY/iCOxtxfXegapdvPdP5v2TUJpba5tiSNxiYna4x0WvSfAmgaPb+V4hsbzUr2W5hCCW+YGQcc9sg/XPtXqpRhBKx5Fao7Oc3ds66LetshmKiTYN+3hQ3fHfGfxqvLdJY+INNvJXKxyObVyTwC+MfyNWRuMS59D1qvqNql3ayW8nRxwfQ9iPpXJVhGpDl7mWCxLw1eNbsyz4zYWd/pup7X8vebWc4ztVuQT+KgfjWLrnieDStTj0lNP1HUNQki81YLWIEBA2NxYnAGa3IZj4g8L3FncDF7Gvl3AxjbKvIb6EjiuYubWXVLew1qwCnWLFXiRZJdkZblXWTHJGcnHrXLgJL+HLeJ73EVGMpwxMNYzX4/wDDCx6zr0N1Fd61Z6XoelMwTbLdeZcySMcKo2/KPpXTIx4APt36V5Lrk2pxeKDez6xaa3rFuiiLTrTTHnisj6jHRj/ebnpXeeD9eGsQPBcLJb6nbYF3byxNEyk9CFPY4ODXoygtGfN1I2Whv8lz36ZqQHkE57jpUWRhfTHpTzxweORj2rJWbZk7nYfDXUXt9TNgzYim6Anow9K9LrxXwvJ5fiCybcf9eBxXtGa9LBydpRPby6fNSt2HCjvQKDXad4UUA0d6QBSd6WiiwxvsaQj04p1JSA4Txl4eksp5dc0eBpA5331on8YH/LRB2YDqO4HrXGeJdG0fxd4Wm0nUFM9jdLwVYghh0PsQa9sI5rgvGXh06eZdc0S1ZhndeWUY4kHeRB2Yeg614mZZa6j9tR0kvx/4J6+Ax/s17Kp8P5f8A8W13xf4j8L2sfh/7JaQz20A3am9u7xSIP4lhjHXp1OKboHju20+eyk1C+8Sa1c6w6rb/wCgKkRB/iSNTwuO56Cu/wBcF5eaBcHQ72OK4nh/cSsm8DPse/1ryW1tNT8AaXEscekafql2GEYZjeX1y2ORzhI0B64IUAV4tNRqXTWv9fNfI96d4PmT0PbkO084/vDnjNISx+Vcfd7muN+G2rS3GljT9W8T2Ota2qmWf7KABCpPCZHBx0z7V14zyvUdiTXDOEoSkmddOSmuYg1l4orC7mkt/tEcSF2iwG37QTjB61wWh3HjPXLCDVrDWvB+m2twvmQ2y2YlKAj7sjZHzAcHGMGvRkG5iG55PPrXkNv4fj8ZeINVST+zNAubS5dRZJYb55UDYEz5ZRhuDwMc1vhre9zffv8AgYV1sjsvhXewvpN7pKW9lA+mXLxTNZSF7eR2+clCen3+R2Oa7JmGWA46fWuK8EXM2m+Irnwg0mn3cFvbrN59na/ZxCST8kijjccZBznmuyY5YZGMk1jX323LpbD1PHU554yMUrfMv3ecdSKQYYg598DvSFevUGs/s7FnPeLta0uKR9BudJvNcnuIA8lnbW/mjyjkZfPABwcfSuR0NtG1G9uPA9rb3fhGxKrLb2KR/Zp7nr5gJ5BX7vQ5pvinXdKk8fXkba8/hvUtMCQR3hRnhuVPzGOVcYIG7jnIya09Ot9V8T3unXF94m8P31pp9x9rX+zYx5ruBgAkn5Ryc4ru5eSmrq2l/wCtLHJfnkd3p9vDZ2MNpaRiOGGIRxopGFQDAFTKE+93wP4e1Ny235e2OgH50Rr83OOD1rhk1dHWkSMA2SSeTxQCAmO4zTWbjdnPBPPSgk5yR0HtS0bYCSNycE7Qo6+lcTeah4j1bxnqmg6Vren6PLYojW1vNZCZ7pWUHzCT1TORheRg1rePdU1bRtCa80rw7NrjlxHLBE20pGR8zep+g5rxibTdc1uYXvhPRU1K3jcsbD+2Fzakn5jGxPmxH1U5FduGpKTcnb52/X9Tlr1bWiv1O50/RpfEXjma38eWccOr2torWRsWMccqZO+VJB83plW6Y969E0bS7DRNMSx0+EQWyZKqDk5PUknkk/rWD4E8PrpltFql5FqP9rTQhZm1C8FxJCOf3YYYG36V1GST90jsORz9KxqVVJ2Wy+4ulDS7Q4Bc9z0xx2qORbua5h07TYxJfXGdm7hYh3kb2H69KZe3K20abIjLLIwSGFFy0j9lH+eK7fwZoA0e1e5uv3up3eGuJP7vpGvoB/PJruyrL1iZOUl7q/H+upx5jjPYR5Y/Ey/4d0az0TTFsrNep3yyH70rnqzHua0xSd6divskrI+Ubb1YUCjvS0xB3oNKKSgANFHaimIKO9FFACgHHHrTR8xPalNAoCwgprc5HbvxT+1NNIDDvvDGj3kpZrdo2xz5bbapP4J0c5+a4I9PMrfaGSS5VyzAKegPWma15w0u5NvMsMoQlXPRTWChGTbcTGpQpJXcTyG/tvs99NCvSOVgB6gZqvweDk8elTSbjISx3OTls9c96jKjI+lePq7vzPDe5n6216dKvG06OKW+8k+Qsh+Vn7ZrkdC0Kw1HRk1K9n8SC8QHz1klaGRXH3gqLx9AK7vgnjPPXmhiQDuYk59STj0qYykoNIqM7M43QodYufBsg1wTny7xGszcACcwCYFPM/2sYrobeZbrxV4gkXO1bmJcls8+Uh/CrGpqh09wf+ekYOVP/PRayPCUbB9Yuyq5udRL8HOQFVM/+O1lK8qnN5P9D0VU/wBgkv7y/I3U4BXOOvHFI3IOOc4z3/GlIwTjseOlIFDPzxg4HNU78p5lxwXgHHp2pu3bxjv6UcBRjr170hXn15HUdKUr2SBDvupjAHy9j0qOfRLW8jk1JpJBPbzpIFU8EhSoPtwTUgXCd8HjtxXnmteKNVj8Qa7omp+IYfClvBALiydIBK96n94Fu4OAUGTzSlTlNLlfY6sJPlm/Rr7z0QnPP1OcUY+Q5AziuV+FHiO48VeDLfVLt4JLwSyRSiMEfdcqrMnVCQAce9dUOR8ykNjHSnNOM7Poc8o8raZzfjvwTpHi23T7dEYb6D/j1vIwA8TdcH+8uQMqeKz9D0jxlfXNufFeq2kVrYnEcWl5jF4R0kk/uj/YHFdsR1/PpTYxyFB/Wq9pLSIc8uW1wbJy3HA9OvNKeBwMfNxxSFR3xnGB1PenbTnOM+22s09WSRkc9OB7U8HIB3A8A43V2XgbwzZ31r9uv1Mg3FFj6A+5rX17wda3UYbTglrMO38Jrrp4Oc1zo6VhajgpHD+H7b7ZrNpA671aQZHqM817EowAB0AxXH+G/CN1puqR3k1xC4QH5VyTXZCuzAUJUovmVmd+FpuEXzIWnKKQDNPArvOkQdKUdOf0oFApoB1FFBpgIaKD1pKAENIelKaCPSgaGMKSnHrTTQBJ2pDTqSmISil7UUwEpDS/nSVIBx/+qkx6c0uB7ik/4F+dACU3FPA9MH6Uh+hoAZSMoZSrcgjvT6CKBWOI1LwHb3F081teGBXJJQpnGT2rJ1HwHc21tNPHfRyLGhbbtIJxXpVMkRZEZHwVYEHPcGueeFpS3RySwVJ7I8JcHtzhs85496jUH+6OBg4FdD4v0O50m8kYKzWrnKSLkj6H3rAZeCCv/jteTODhU5WeJOEoO0hM56ZAIHalDbcZbgH1ppyB90qcY6dqXOR1OPc1NvfQk9BrkseMnIP51y2q65rF9rFxoHhW2gNxbBPtmoXSn7PbEjIQKDl368Dpjk11bfgOTiuam8MX0WpXt5oevy6UL9hJcxfY1mXeP4kyRtPJ9aui1zNsuPKtzPsdT8QaT4407w/q+rWesLqEEkg8u18ma3KgncwyQUOMc45Ndvk+XtHXB78VheGPDNjoLT3CS3N/qF2wa5v7shppfbOAFUf3QABW6CMbTgcnjIGKcmm9Bzs3oMG7PTIJHY07OThRzk9ulM8xFdUaRQz52gtycelSDbvUY7g521K+EhlPRZY7e61bxFcP+4to/IQE4ARPmY/XORXn/jfUp4NJFja61oFveTu1xfWusQeZHcK+NuD0HA712j7m8Jw2o8vNxqe0hsYKiXJOPpXI+IJNCbWp7q41TxjoU4bBdUlFs2OAQrRtH27Vz4Nc0pVG+tvuPpsxmqdGhh4rRLm+bOQ8JNqGraqNEs/EPh+Tb802iahaySxFO/kltw+m1iK9utIILeCO3t7cRRRoFSNRgKB2HpiuI8C3pu/El1BbahDrunRQh01A6esMkMn9zeoAfPOcAYxzXd8KR8v6AV3VpO6R8/Wld7C+p6DOQfWmjhzyMcjGelOblfw5IwP8mkU/PgEYyeh6Vk27I5ypPcTabqMerQq0kW0R3aKednZx7rx+BNR30cGja0upWyA6ZqkilniXIjmPRz6Kwxz6mrz4K4wHGOh5FZ6tDpdvJYXyST6Fcgq+Tk2pb6/wZPH93r0FclWM4VPawXqu59DluMpVqDwOIdk/hfZnFG8uPh1dvZSrFfaffSyTwrBbslxvJ/5ayH93j/aJBx9KxNP8a2On+IbrxBd6lbJbXBUXFvYo9/I2Puo0qDZGBk/KMnnrXpH2WJZ10XWbe0vzCPNsJZI1ZZo+xG4HDDv7AHvXmCaHrdnqWq6ze2tpotlayvMsrgvbW7HjNtB0aQ8fvGwB2HWvQo1I1FzHn1KDozlTqq0lv5ns9vIJoop0DBZVDqGUhsEZGQelTIAw/DnjFeYfCjUpbW2Gn/adT8RX93ctcXs3mebFYAg4R5TgbhnBVe/avTuQ2NnA4yBUSTi2jgqQ5ZWNTQE3a7Zgg/65a9mFeN+FefENj2zKOpx/n6V7IK7MFf3j1suXuMWlooHWu9HosO9KaKDQAA0GkpaBiUlL3opAIaY1PNMfp/WkUeRWiLb3F/ZqQEt7yWOMAfdXIwP51554n+HcuqeKLvWm0jw7qEsu1IpNRluGKKB93y1+Uj2r0eXcuta0FXJ+3SdRnGcU4ggk7Ruz6Hmvhq83RxdTl7/qfa4amqmHhzdjkfCvhW/sbmK41TWI3MBxDZ6bbLaWsfHUqOXPuTj2rruik7SO/NJlh/s+tKi4Qcs2Qcc/5zXHKbnds64wUFoKygev1xmvN/iVfaFp2rzPdeMNY0nUzaloILWMFeF4x+7Y4JxxnFekHO44Iwevy5FeY/He80i00+GGSyl/ti6RlsruPUVsTBjnJkMi8ZHTn6VthEnUs/0/UxxDahci+E/iHSbmbThceL9dvNXuFYS2V1GFjZ8kZP7te2CDmvVz947snrnvXjXgDU9f+06ZF/wsTQo7UbFuLG51aPUZpumQjhUKknP8TYr2JSCSeenHAP8AKqxkVF/1/kiMNK8SQBuy/jjOaRj+8xtIJ/DH1pMHhtpK59KC20EYIznGfX/PauVrRHQcePGfgnT9UvdNubo6bdPNuuTe27xxzvgDducbSMADI9Kh8NTeFZ/iDcxeHdH0oyJYCWbU7IIuS5/1Z28E8da43xRceOo9P1YaX4yXxKI92VsJ7SN7Tk4DwuhDAezZ9q7T4U6foMGn3d/pF1fXM1y6/aze2ywyK4HTaI0wOT2Ir0KtNQp3T6d/z0X4nHCblOzX4HbDODxnJ6AU5cKnIAxz34pOi56duU/zzSL3OeQMdTXBK90deg5wewz8uOtIo9M7ug4Ax+ND48vGOvXBBxXD/ETVftV9a+CdPktk1K+ieZjPePa7I1x0ZPmLHIwB2zVU4SqSsiZyUY3Zz3ie31HVdb1DxFoVzr41DTt0N9oUd75MhCg7JYAQV+YAHkEEH1Ip/wANfDT6vd6b42uvERvbxVdblfsoiuFbJAildSN+3gEMp6GsTwtD4LvL2G+tfE2t6D4tjZ7PdJeSXS7lbBUeYu2SMkZAJHboa9o0q2e1tVjnkt5LogG4mhi8oTP/AHivb8676tV004r8v60OSlBTlzMtYzn5cjjjIpl7cR2i72WSQu22KONMu7HoAB1/pUqqMAdQTznFbPw0sIruGTxDcLvuWlkhgDAYhRTjgep7nrUZbhHip8rei3FjsV9Xp8yWpc8HeHJLOcavq4V9RZSIohytqh/hHq2Op+orrFxSAU4dOlfa06cacVGKskfJVKsqknKT1Yqil7UlLWhmHeloxS8UxDRQaWk70gCjtQaKYBR3oo70AFFBoFABSGlzSUAJWX4otZbzQ7mCDO8rwB3rVPFIamUbqxMoqUWmeHyKwdgV5zgjZyCO1N25J+Xngnjg16nrHhTTdQlM4U28x+8yDhvwrOg8CWCSl5ruaVegUAL+Zry5YKa0R5LwdTm0PO+c8fL68imvxlsZXH4k16B4o8N6bZaRJd2cTxyxEEnfnP1zXAvnjb6Y65Fc1ag6KtIxq03TlZmN4vvhpugTXByMyxgnp/GD1qbw9CIdIgULgyFpDx3Zic/r3rE+JsdxdWuk6TaQebNfaiqEEHCoqlnY/gprqVVYwIU5VMKhx2AwKxlGyT7mjqWoqHm3+SHBcjI6/QcVmeJNasfD+myajfsyxh1VUQZaR24VFA6k+laYPGOOh9K5n4j+H5fEXht7W1cJfWs6XVmzNx5qdAfqMj8aIqLspPsYxtzK5a0bXru81UabqHh3UtLmaIyxvMFeNh6F0JCt7HFbRJ9DzjnH+f1rzHxdqniDX9MtpdHtfFNl4lhkjf8AssQtFa7wwMhklK7WQjcAd2DkcV6VZvM9vDJcQ+VO0amROoVscjr0zmnVSVipQsrkwXgFhjqc4/Wub8b+GY/ENlbyQyR22safIJtOumGTDIDyCP7pGQR757V0bAqpwMAf7IH40AZfjjBPepTacWmTFuLujGt/Dem/21H4hNqLbWGiVbt7R2SKdsfMWXowznBPPSt1c43MOh67aaAcDOcY7ZNOI4PynHHO3H+TSest+gNt7ibePu4OMHilXk7s4xgckDtSsvP4ntSLn6HGeoo15hdBr5DdOn1NSID/ABD9KMA45PbHU9/apVQcYHOSPu0oXuNo9J+Hh3eHE/66NnjFdH2rnPh0siaCQ6lf3pxkYP5V0uK9/C/wont0v4aIoDKQTNGI2zwA2ePWpgOaMce1Liug0FXFKKSloAUUCkzSimIWg0ZpCTj3oGKetJ3paQ9aAEOKaefanHNIaQ0R4x6minH60lMCSijik71QkFFB9aKQCd6SlpKQB+NGM0oo/CgBm0f/AKqTFPFIfrQDE+b1opaKAGEU0gegNPppoEZuvskOjXcjRo6rGThlyK8XdevHPUYXIr3K/t1urSa3bpIhWvF9TsZrC8ltbhNrocHC9a8/Gp80X0PJzKLumUSo242jB7kev+fxpyfdwe4x1A6f56U0jjOD060qnaQu7B+o5H+e1ecleWx5uyAnpnkj5qcECsBgAE46Y/8Ar/40wjd1IJwehNOAGMAEcg8rTja7GMYYOAB04G3rg1R8T65YeHdEudX1KcpbwDdhSN8jHoqjuxPArQ27W6DuPu1DqNpaahZS2d9bwXVvKhDxzBWRh7gj9aUHG+qLS1VzmPBmi31zqL+LfEaMNWuFKW1oWJXToDyI1HTef4j3wK6vbgFhgMB3GOlZnhzRLXQLR7Gxnu2tQ+6KCa4aUQD+7GTyF9iTWsq4PIGOcjbgY/rVynGw5vmlcxIgfsGgxKobNxczcHgHLfl9ary6z4qhZv8AijZXwxAMOqwEkevOKr397/YD3ep6rBLHpmk28k0c5IKybskoq9d3OB+FT+AI9UPh1L7WZ5XvL+Rrp4mk4gVsbUUdhgA/UmsqEFCj73f9T08yrRrVIzjqlGK/DUZ4R/4SO41HWr7W7W5soJ5U+w2k06y+WgBzjYxAzkd88V0iZLAEYOemP8/4U5QMA8HOR3/lWT4q8Qab4Y0SfWNUeRbdCoxHHukdjgbVHc/pW7ak1Y8q0py0RqMpC4PA57ClyeTkk9f84qDSb631LS7XUbXcbedBJGWTaQD6jtz1qYEZZc88jrUytdE2sLIzYG3J59Sf/rf0ppXfGyOoKEFGDJwwPbB659O9ZHi7xTofhW0t7zXLxraC4mWGOQIzjefXHToeelS3evabba1pWmSMxl1VWa0dFBjcBS3XPcDI45ppO+g+SVr2I77TpEthCVnvbOM+ZAnm7Z7Nv70Lngj/AGWOOKw9ah0zxHpkWl+JRPc2EcoeWWBnhQsOi3CY3RD6/KfWu1cYUY29OcjGPzqpqNhZX+BdQgsn3HVyjr9GXkfnzWcY8s7xZ3wx3PBRrq9tn1Xz6ryY7TLC00+yitdOtYLW0Vf3UcEeEA9gOPxq4NwJwD1HQY/z/OuWk8O6tYu8vh7WxCxcsbe7txLA599u0r9R+tdBpbXzWEbalDbw3W3Ei27Fo8jupIDf1rRNtN3OOrCKd4u/5m14adodcsn5GJgCMYx/n0r2cV4bbv5MqyICCrBhwBivadKukvbCG6jbKugPFdmClrJM9HLno4lwUuKTpS5r0D1AxRmjNFMBaQmjFB60BcKQ0tJSBAaaelONIeopFHkEQEl/q0jL9/UZhzznGKsYUL2HJPUiqWmMssE9wGz5s8khbAwSSKtplTnr75P9a+CxTviKj8/1PusImqEPQcuQh69Mdh19qHXg4wegzgH+VCctgljz9ePT/wCtTct8uc5I3ZAwP061yL4XodHUeFG7J24yTxXn3xh1m70iHTYrScQi7kKOy6P9ulxgnCxl1APHfd9K78EhicE8c8VxHxi1S20/w6I7rQbbVxcloUFyjmKElT87YjkIx9Pxrow38RaX/rzMK/wO7PK9Ls9NtRHoJsZfsdxqEd0NR1DwvcRXsTbgWVdkOzBOcNuUDPQ4r6Kh527sNwApI4HAr50+Hly+nm1trD4meG/D2xx5sMV9Pceed2dpiudqKccfKBX0VGGG1gyt8ufukZJ711ZgtVcxwezJlXahJCjj+739azvEKytoOoxxvLG7WsqK6As6koRwo5J/2RzV3b8p9c46FaVN2Bzg88Z44rgulZnU46M+d7HRrG8m0F0s/AV/b6WsiXdr9tNlPd7uQJ4pkBypyfnyMk16d8H08rTNTt1js7SBL13trG0vEuVtIzjChkJCg4Py8dOldhqel6df4bUdPs7wKAR58CSfzHFO0+xtLGEQ2VnBbR9AkUOxfyFdVfFKceW39f15HPSw/JLmLQVlX5ucYxxj+vNOU8jD4ycfex2ppUqAMAHnoDjFIrAENuwAM/e/XpXI7cyOmzC6mSK3aWWRUjVSzMzDagHck9PxrxP4n6trtu11J4l07w1rHhm4PmaVLLYyvG244VPPRiY5Dn720A8/NXt0q742VhuyuOgOa4y68DNaJcr4d1STTbS6ZjPps9utzYvnriJ8FM/7LAe1b4SpCEm3/X+RhWg5R0KHwq0bxZo8kMd5/wAS3QjagxaZ9u+2LE5AOFdkV1A9CWHvXoitzuyfXIf0rnvA2jT+HfD0elyT20qRuzRCBJI40UnO0B3cgDsM4GMDit/dk/e57fMKirNSqSZVKDjFEvONpzwOwro/hQ3/ABSWzj5LydeBjo1c0dzEr+H3a3/hRIp0nUbcHmHUZgRjGMnivY4fa9pJeX6nk50v3UX5naClHSminCvqz5ligU7pSUHpTEB60YopcigBKKKKAA0UlLQAUd65ebxzoqaheWMVvrN3LZymGdrXS55UVx1Xcq4J+lN/4TjS9/OleJun/QDuf/iaLDOqorl/+E40v/oGeJP/AASXP/xFB8caX/0DfEn/AIJLn/4igR1H4UflXLjxxpX/AEDfEf8A4JLn/wCIpT440r/oH+I//BHdf/EUAdNSfzrmf+E40j/nw8Rf+CO6/wDiKQ+ONIzj7D4h/wDBJdf/ABFAHTDrRiuY/wCE40bP/Hl4g6/9AS6/+N0jeOtFX79rr6juTol0Mf8AkOkgNzWrM3+mT2qtgunB7Zryu90fVoJXRrG43KcEhSQfxFdx/wAJxopGRa68R/2BLr/43TP+E+8Plyix62WHYaNdZH/kOsK9CNVLmZy18MqrTvqedS2pjlH2i3IlQnb5kZ3Lx2z0qKRePu+h+7/n9a7LxT4h0DVrFlW21sXEfKE6Jd8+3+rrg21EZONK8QcHr/Y1yR/6B/8AqrzcRhZwa5VdHBUw0oStuW1ULnpx1OAOtAAzy3cqMY/LFWrE6ZJCxurjVoCBllXQ7o4P1MfJ+lU7m+02G9WKSfUIkd8IX0i7Uv8ARfK/SsZYSryp8ovYVFrYs2drNeSrb26l5XIKqCTk/wCe9dU3gOdbDct1GbrOSmz5MemfX607QPEHhXR4f3cWuyTMBvlbRLssfp+74Fan/CeeH+8etj/uCXf/AMbrvo4KNrzWp10sGuX39zm7fwVrLyFJFhiXoWLAjHt3NR+JfD/9hw2/+lmZ5cluir+A6107/EDw1GQrnWFJ6A6LdjP0zHUFz4y8H321p4NTuNvAJ0O7bH/kOqlgKdrLccsHHlajucEV5xx6Z/z/APqoUZzxnjGdv9a7pfFXgpeRY34/7gN1/wDGqmHjTwgg+W31FR6/2FdAAf8AfqsVlrve5n9Rl3MTwRo1nqjXC3lvIyoPkYHCgn9aV/BmqpdOkUavED8r71AI/nmty2+InhCUkW9xqD8kEJpF1nI6/wDLOph4/wDDOfv6t/4Jrv8A+NVvHAwcbPU2WEg4pMqaV4HjAD6ncbz/AM84mIH/AH0a6mw0nTrFQLWzhj99uT+ZrCPj/wAMr1l1X8dGu/8A41Sn4geFwT++1MY/6hF3/wDGq3pYanS+FG8KUIbI6kDHbFOrlP8AhYXhXP8Ax9aiP+4Rd/8Axqg/EPwmP+XvUOOv/Eou/wD41W1jQ6unCuSPxF8JDH+mX3PT/iU3f/xqlPxF8Ij/AJf70f8AcKuv/jdOw0jrKWuRPxH8IY/5CF7/AOCq6/8AjdJ/wsnwd/0Ebv8AHS7of+06VgsdfR+P6Vx5+JXg7H/ISuf/AAWXX/xug/EvwYp+bVLgD3025/8AjdOzCx2PaiuMPxO8Ejrq8v8A4L7n/wCN0h+KPgVT82tuv1sbgf8AtOiwWO170lcS/wAVvh+md/iFFx/etZx/7JULfF74bj73iq0X/eilH/slOzCzO7NIa4YfFv4cMQB4usST0+WT/wCJrS0Tx54Q1zUo9M0nXrW7vJQzRxKGDMAMnGQM4FIfKzpKSig0CJPwoo70GqBAaKSjvQAUhpaQ9akQZNGc9qKKBgKKBRQAlFLSH2oFYSkPWlNFADCKw/E3h201mHLAR3Cj5JVHI9j7VvEUhFJpNWZFSEZx5ZI8Y1jw5qemSFZLVpU7SRLlT/hWVtIYjkdMgmvemUEYOKz73RtMvH3XNlDI3qV5ringk3zRZ5k8t/kZ4suNuMYPPc8/59aYF5Bxt4/u1683hHQWOTYL1z949afD4V0GF1dNNh3AYBIzWccFNXu0Z/2fU7o8f25k+Vc89hmpktblo8pbzsCTyE4/QV7VDp9lCR5VpAmOmEHFTiNV6KB+FWsDbeX4Gqy59ZHh5s7xVDNaXG3GcmNvy6fpUUiMjfOjD6qRivdSgPUD8qq32m2V5GI7m2jlUdNy9KbwStZMHlz6SPAdb0Wy1y1gttQR5IYpknEYO1XZGyu71GQOOlaO0L0IA4AGcY/z/wDqr0jWPA9jMm7T/wDR3/un5kNcLqmm3mnXJt7uFlbkKccMPY1x1qNSnGzWhy1KFSl8WxTOcYznk9z/AJ/rXnev2XiDxV4zK2MMFvp+jI0aLqNs5iuriRCpkXDDIVWIzyMivQ3GRng5560gU5GfX09v8+1TGXLJaGUJ8t2cb8IXuf8AhAbW3vVK3FrPNBKAmBkSt0zzjBHNdhHkHrjBPPT+VCxhULKiqeeQKXnP3u+ccf5/rSqPmknYmTTbZwfxxsmuPCdleLGJf7P1GC4ZCCwZCfLYY78PXN+KtG1fw5418LLp8Fze6CNWMts6q0j2KyKVaE4H+r+YkZ6cCvYHAYFThucc8inKvHGCSPTr+dXCo46WNYVnGKj6hJyzYGOuOBzz/nmj8wAM9cf/AKqUg7vxBHFKQyYUgqRkYzisUlcx6CKPmI6nPue3+fpRyAO3uRihWDdfp37U4hlf7uB16URSsN7hhiemDjsoH4Y/pXbeA/EC2rf2bePiJ3/duWHyH0riFyuBtx8pXp/n8qnLtnqRzxzV0puL5kzWlVlSmpI9xHt+lOrjfh9rsl3GdMumLSRjdE+ckr6E12Ir2KVT2kVJHu06iqR5kO70GgdaOtaGoZo70lFMLC0lFFIaENQ3j+XbySd1UmpifmxzWX4omNv4b1OdSAY7WRgfwpXGtzy/Q8f2NaybR+8j8w5HOSavbhkhTz6FjVewi2afbx8jEa4qxwT14DE8NX53UlecmffU4pQSEXG7PzZ44ABApB0HYY9Ov5UoX5Rjnt0zTZMBgp9QPSo+yabjiy46DKjng1wnxV13WNPiistG1CPRJJvmfU7nTnuYEGPu5XOxu+WUjHeu6AVc5wCSc+9NdFcYYbgc9Tx+tXTqclna5E4cyaPC7BrOW7tJfEV54V8XXQkXElxrzMVbPVINhUH2CivdIiNoBUqNgwMGol0+0jbzI7W2EhwCwhUH9KnH3yOACcDrWtes6ttDOlS5LjuChHIGffilU4+nPI6dKiRAADlc8k0u3k8dvzFYSb00NrIkDfIMk5xR/D+HvSEA8gYO4dQMULhgDjPqdxpXd9gsOJ4+Ugcn1/Kmgnn5j09RSFegzjjApcfNjAbnBzjpT15th2FI4PzN25x0pw4YADv6HkUg4Azz7YpR0CZz370ovyEJx+h/Ol9cuegxyDg+tJt5IJAPHfpTm69QeevFCe+gtBoj/eZG4EkDkcYrQ+E8bW3iLxPB5mUme3uEX+7lWz/OqBDAAnGever/AIAfy/HV7Du4lsA5HupA/rXrZLO2IStumeXm8ebDt9rHowpfwxTQ2MU7fu65NfYnyYtFAoqiRaOKKKACg9KKO5oASkNL2pD0oA434Z/8fniw8/8AIduOv+9XY85rjvhmc3His/8AUeuR/wCPV2I60PdjFo/Gg0UCCkJpaxvFGsf2TZJKiq8zttVW9O5qZSUVdkzkoq7Let3c1lp0t1bxLK6D7pOB9a81k8Q615xkGoyj5icBsgfh/Snax4i1DVDsnk8uDP8Aq04H4+v41gX0zrbySRp5sgQlUD4yfTPavKxOJ9p8DseZXxDlL3bkniT4wW+nWjadfXjC44VpLaBmbrgjI4z3OOgBq/pms/2hpc5k1R57WSJXh5Lq59uf514VP4U1rz9VvWtYdPNs26NpLglZSwy3zn74AyMHjOKn8K+MJ9JNpDPqEV1pUnyPEw+e3ycFx/EBnJIPGOlFRSlBcsr2Or2Cqw5qcm5LdHssV5dKFT7ROFPUB/8A69LZagbGUzkq5ZSAXkIwfUe9Yq65ooyV1iwK5Uk/aE5/Wue1Kx8GX2pSalqWqQXM7fIPM1D5Yh/dUA4ArkV7I4IQlfW6+R6vb+MNUgsVt9sbMvCyspJIrifEXijxjDLNKmmHUrXO7EV6VkP0Tbj9a4m/0xdCtmvvBWtR4zvnsjdiVHXrwpPT19OtalnPN4u0uLUdL8QX2lupCSW8IXbHKOu4dT2PPYitpudleWhs1Kyk3defT1R2Hw68f2lw8rWjzh1Ui5spv3csZ9e/5jP4UniPVr4RT6jHDNqFwnzCEz7XZfQHB6eleN2+qa5p3xCF1ex2ZmtJEtrmWNdhmRid24dN33cEda7j4gT67pEZ1zTNUZIYMCezlCtGw9QMZB+hpVYSjyxvoXVoSUoRvpLY7jwV8S7jVNKY2Mjbom8uSG5TMsJ9M9x7/h1rf0nxlfw3hk1Am5hYD5VXbt56j/69eFeFL+PUPiSupaYAkF3ag3KD7u7Zk49cN3r060YRXMMzKHCuCVwRkZpVatWnJJMms50ppX6J+lztfGlx/a8Fl9gt7qSQKZGHlEFV9TnpWZpnjO18O6AY7hIUCMxM00wjUE9Px9q2ZvHFh9hJt7SbzinCsAF/OvF/im1k2kC9vY7ovE7SRNBbpKI2IPJDAgDkjOM81tUqfvYyjK79AlNKpeEtz0TRficb7UJktL6zvtgBdEB2rnkAMOpx6E1parrFvqWmTG3nmsHyGktzkpKfY9q+WPB8tnHq2nX2o6hdC1ilN15gQ7VkxgKQAMDGOeRjtXp03jCRbuC11HTn0uO/DfZNSSdJrcnsScDH40pyqxbV7o2xNGpTlyXudTb6rZTTXMdtfR+baOUuF3bTEx6ZzjHf612nh3xf9g0g280bXMgGYm3DDZ9TXy14ucf8JEXtb5tYkuFO+5aVfKuVXsduANufTv1612Xwd1bU5ITpbafN9jBZjKdqpbH+4P7wPUAcAVPLOk+eLJ+rzo0vaxZ7taeOb9bj/SLe3kiLchAQVHse9WJvFepm+W7gijTT24xIAcD1PfNcHvPLZHAz1PrUu5gRkgc9qxhi61mmzn+sT7nW23jG+tb6TfI17ak5AaPYVHt6fStweNtKeP8AeQ3UZPGMA/rmvnrxv47h0sTWGnrnU4pNpWaDKMgPzFTn0rSm8Xxz63oum6X5Ew1C3NxMzc+SvlllBI4BzjPoM1rDEYiK5u5uvrEYKTWjue06N4wtvt0kF1NK1s5zFLJjK+xwOldPqGqWdlZreTS/uWIAZPmzn0rwPwprv9t6fLcvD5DwTtC4Em5SR3U+hr02xTSrXw7Fp2tXuPtA8xAuSIxWmHxVSzjL/hv6ZpTrTu4vdHaw3lrcQedDcxvER94MOKztY8RWWl3cNvcbmWRdxdMHaOxPtXl16IYbyaKznaWANw5BG4Vzuj+Im1rV7mGxt3l061zEb52wskoOCkY7gdCfUEU55hU5HaOvcl4qTTstjt/FmpLPrU81pdM8RA2lXOPwH9Kr6X4h1TTpCYrlnTPMcmWDfnz/ACrmte1iy0bSpr/UZisKADA+ZmbsqjuT6Vi6bdeMNSkjvvK03SrNzuEEsbzTsvbcQQAfpXFOc5P2mxyqU7ud7HsiePALc+ZprGXaeVf5c++aj8Fa19qv7l9U1ORWzmKKRwEwfQV5tPr+j2+rJpFzqEFvfSLuSKQFd6+xPyn6Zq+W9MjB+lXLF1eePMV9YqJqUj1a28V6HdXX2bzdjE7QzoNpP1ra8qF1DeXGwIyDtBrw12wevpnn/CtzSfFOradafZYpVdOdpcZK/Suilmb5v3i08jWljf50epSWdow+a1hb2KCvPvEdvBB8YPB4ggjj3LeZ2IB/yxrsfDGsLq2nLIW/fJgScY59a5LxTn/hcHg49gt7n/vzXqwqKpBSR6UJKWqPRKKQGkJNWIsHGaQ9aKQ1YAelHeiikAGkpRxRSASlpOaOaADNHegUUAHailHSmnNACUUfhRQIKMUUUAIRTcc040lACGkxTiKMUANxS4paKAGkUFadSUCGEVQ1jTLXU7Nre6TIP3Wxyp9RWjimmlJJqzJcU1ZnjviLRbrR7kxSgmI5EUvZh71kbWxk4zwele3anY2+oWjW11GHRv0PrXlviXw9c6PPype3YnZIBkfj6GvMr4ZxkpR2PGxWGdK8o7GH1Xp+lC8kjGOD7U7b0wo6g1b0m3W41G3gY4V5QD0FcttUcsVd2Ok8L+DmvYo73U2eOE4ZIR1YepPatbxN4V0tdOluraE28kSk4Q8N9a7CONUQKvCgYA9qHjV1KsoZT1BHBr140IqNj2lhKahy2PIdE0O+1O5jWK3cRcb5CuAoz79a6nxj4Wmuit3pqAyADzI1wN3uK7dY1VQqqAOwFKEqYYaMYtN3uKGCgocrPG7/AELVrGIT3Vm6R5PzZzj64rOwwwM54HOK9zljV1KuoZWGCD3rmLzwRpU9wZY3mgUn7iHisJ4N29xnNVwDT9w8z43cDPtinY+YZz354r0lPAujDBbz3Pu9aFl4W0S2kEiWSu4OQXOcVnHCVLWbJWBqN6nOfDjSbn7T/akqtHEFKoD/ABn1rv8AvSKoUAAAAdhTh1rvo01Tionp0aSpR5UIwLAjcV9xS55o70d60ZshaMUlLmgYGkNKaQ0AmIa4/wCMU7W/w11t0JDtblFx15rrz0rlfikqyeEJIXXcslzChHqCTWdV2g2aU1eaOSChI416AIB1xjihsjIA3H2boKUkg54AAzg9jRn5TxnscnvX53dXeh98tAVSMnI6+nagjBXkZ79qaVbGeMbueO1KWbIGB9DwaTtyhYAoGegwM9T1o3Zb3z+mKNwK4Vjn7vWhm+bgY5578UNrlGh3BwemfRaYrZ7EccgGnIOBlRwT2PFPj2nIGR8vNPS6C9hhX5eOmeOe1OUsG4zzntS5PJHI/QCmjLsGIHBJ6UNK6J6CHOOMD8MGlK8H5sdOM0gA4JUjrmpC27PzcnHemkrjuyM9PTHTmnYOdwAPGeQKcxGOhJzk85xTeo4XIwe1L7W4ripw27cDx1xQQob5SD9WpvbGT2604YB7HnseDSitNxiqWPPX2GPzodflz19KaOenGOvSnNtweGP0FJXs9RMOdp9OM9aseEX2fEKDk/vdPlHXjh0qDJGP94d+1P8ADhC/EHSjkZe2mT82U/0r08q0xVPX+rHBmKvhpnqC4Ipwpi9KcK+3PjR1FFBpiCjmgdaWgBOgozmjqKTtQAp60hoPSkzQBx3wxz53irnP/E/uf/Qq7LvXGfDEYk8Uc9dfuv8A0Kuz70MYHikpab3oEOxXLeKdCjvZpdQu9QMMUcZCrtGBxXUVV1Sxt9QtHtbpC8TdQDgj3FZzgpKzMqsFONjxw4WUqrEgOMHpmquoXFvaWsl1dTrDCiku7HAArsrLSPD/APac8Dai0m75Yk2EFG9SfauR8U6Srpd6PdEjIKEjt6MK8WdNxhd/geQ6bjZvY8z8TeLvDPiDTHhJ1HzbWUSJb+UU889ACegGDu+grnLLS7vUvEVrFENpv0DSRRD5LaHOCwHTJwa6b/hV6zRyrNrcySOI0LwoVLKuC+71ZiM+1dvo2lQaVYR2duGYRKVSSQZfaTnBP41rKtCnD3Dvji6dCP7hu/8AWxQg8F+GUVVOlRSYG0s/JYeppr+D/DjKB/ZsSEDgqcY/KuhA7AEc4xjpUaSxyMwjkR2XhgrjIPofSuaVWVlqcHtqt78z+85S7+HegTOzK1xEGJ+QtvX8jXOWIbwL4qCXW1NMuQI5pFQhNuflkwO4PB9hXqL5xySR+PNYni3RI9c0hrVsCdSfJfHAJH3T6g9DWntW9J7M6KGMn8FRtxe/9eRyGv28OrfE+DT937sNDM5jXG4JuJz68MKm8fa5HrF4vh7S1e8HmHz/AChnew/5Zj27k9BiuL0W18Qw+IpYvtim7ufMhDSELLGgxxk9Pc+mK9Y8I6Dp+gW58uaGS8dR504dQD/sgdl/ya1qOMOW+tkrf5ndV5cO4Slq0tF+r/Qi8D+GU0S3aeby/tcqhWSMfJEo/hX+p9a6QdVH8PB6VH58DOFWeInJ+USA9vanlwq/NhRtyScgVyVJc07s8mpUnVk5zd2x4Hy8c/Qf4/zpsixyxvFIodH+VlYAg1z7+MdKmupLbTYb3Vpo2xJ9hgLqpHYt0rcsZmntkme3lt2ZTmOUAMh9DSlG0tSXGUVqch4o8P609y02jzWzWezYdNeMeXjuR798155Lpup20sNjNP57W94PLsnQiNXfGVIzkggDmvdSwzjPOOOa8o8VF7XxhczmJyUv4rgqPlLIAOQT9K6sLUvKSZ62W1nJuDSejt6nSeHPBRivF1HW5knuNxkMKIPLz2z6454HFdsipGuEAUDnAUDtXEn4haeSAdKv8YOfunnsKmT4gacE3HTNSGMD/VKfr3rKVOpKd5I56mGxlWzcGdaGz3PPTmuJ13xRq914hi0jwyYGdX2l3XcJCPvZ/uoO5HJzUGrePPtVuYNItp7eSU7XuLgAeWOmVHc+lcRcNJY3MRtWunXyXil8qYK21u574+lXh8No3I7MJltSznUj6J9+5v8AjcWuoeKJo4rWO9I8tAsYyXuADnZ9OcmqmreF9ZsLmCaTSZ5WUHEVuQUIP3gP9vGevFS6ZqWkaTpM0+mrPda4YCsUzW7IlqDj7uep/UnFem+GHvn8O6fJqDSNdtCnnM6bWY7epHYnrim6rpx02LrYmrhYRpxXurTVavz8l2Mf4f6TcWEEl5vvLW3uQD/Z9yFBjYfxfL0JGPyrq2ldgA0hITpk9PakyMY3c44570wsFBdmGEQkkdh3rik3KN7njVKkpzcpCXKtJazogwzRuvQnGVIryfwnetqZsvAcd5NY/ZpJZtQaJtksiBmKqD2B4yRz1q3fz3evW1rdXzXVw2ryuulaXDKYYkiHPmSsOScAHFNh8B61oaxavYzW8moW+XRogS4yOVOfvL1966YxUIWb1f56nXRhTUXGT1e3qTfF+Wa3Ph+2tTHFBDPuTziWXcMYz7Dqc+tWvDt54LtL+O6vNde91Rzj7ZdFwpY9kJ4ArK8Ya5aa9ott56rBqNsGjuICcbt/AKeoyDx1rr72/wBDj8GWl3qdlDPBPApW38sFnPoB+FKopKEYu/yLlTcKUYtO7bWn9aknxHi0iTwvO+rLESB/o7kfOH7BT/njNS+AZLqbwjp7XnmCXaRlsZKg4Bz9MV5xb+ILLW9WbUfEEd++n252IttGZIUAPC8chRjk969c0y4tLyxiu7GSOS1dR5TR9MY7enpUVoygowMMRD2VP2b338l5Gpb6XqV3bPc29pLJCg5cdOKt2Xh/VJmhDWc0ccpHzkdBWt4R8VR2Fr9gvAFgRSVfq2fTFQadrGt3l/FFFfXAjlk49MelEadJxTu2zGMKXu63Oz8L6GdFSZfOEu8jBx2rm/EvPxf8I+gS8/8ARVd8i7Y1UkkgYye9cB4kI/4W94SH+xef+iq9+nTjCPLFHsUoqKsj0EUGhfal5rUZN370hPPSl/WkPSmAetHagUdjSAB1o70Y5ooABRRR9KAEoFFFABRRRQAUUUUBYbRS4o/GgVhKTFLRQMQ0tBFFACGjFLQaAEwfSkNLSetAMKQ04CkagVhjVHNCk0bRzIsiN1VhkGpiMigiiwmjjdZ8D2tw5ksJjbMeqsNy/h6VmeH/AApqln4ggkuIlEEbbvMXBHHavRT0FFc8sNTk+a2pzPCU3LmSsIPpS96WjvXQdIdqMUuKMUhoTFIVpxpKAG06g0Uw0F7UnelpTSGNPI4pEXaMbifUmnD60d6ADtSUtBoATmig9aKBiGuR+J7N/YFvGDt8y+hXP411xrjfief9E0lc9dRjb8iKwxDtSl6M3wy/ex9UcFrvifQdGaf+09UgtTBEskqs3KKThT+Pb1qmfHXhP7HdXkmswRR2xUz+YNrIGIVcqeeSQPxrzrWtFn8QSahp8MklvqN74s23Vyse9oYYlYx5Bx8oycduav8AxI8G6peNpSya5fajrGoX0cL37WqhLWBD5uAi8Y3IvU9e9fGQw9LRSl/X3H1/t6jvyo9B0zxR4f1KO6+yanA32WEyThso0S/3mB6D3qHTfGHh/UJ5YLLUEkkiTzCpBBKDqyg/eH0ryvWLHxHKNZvdfa+1K+07VbaC8lS32LPpgdJDsRc5GC24ZJ6iu2s7218W+PNG1LRTM2n6NBKHujEY0dpAoWNNwBbG3nHTIolh4xjv/Vv1+Q4V5S6f1/wDa0fxx4W1TUTY2OrRTXAfDIFPyHBODxx0PX0qax8XeGL/AFNdNtdYtpbqQssag4EpGchT0YjB6elcRpem61J4D8cahbxzLearqU8saAYkaFZB26klS1N1ia18YReF9J8IRZTSpo7qSWWFoo7VUTCxE44cnAKjnk0nh4bX0/LTrp8gVeR6NrOuaLpCTLqOoW9qYoPtEgkcjZEM5f6cH8qRvEGjraWV42pW32e/I+yyeYNs3HY968v8ZQa1qviS/j1Czi82U2Ngywb3iKmcs5BZQSArc1zvjDRtU0HxAdEtrCeTQtHsrnUrCVQWEYfywIhjuNrHH+1VQwsZWV9f+B/wxMsRKN9ND2bRvGnhbVp4bTT9ctZ7iZS0KbsGb/cz978KkvvFnhux1M6bd6tbRXG5Y2Uk4R2xhWPQE5HX1rzu8uI/FGg6B4f8Jwz3U2kqkkupPAUjtCkTKFV2Ay5YgYXtnNVtIv7O4+GTeDoba5k8TX9xIt3ayQMXWYyktNIegUDLBicEAY7UfVo3T/Dt5h7eXl/XQ9Y17W9J0O2judVvobSKSQRxs7Eb2OMAepqHT/FGgXsUUlrqcDrNMIIznG6Q9FHvwa8u+IV1rdvrnhDTNY1O10OG2aSb+0bYNcgGNFC7gygBiQeOa1dd1yyN/wCC9TvNVa90m1uZDcaqYQiecANu4DhMgt7cVMcOrLzv+vl5FOs7tdjvtY8RaHpKzjUtUtbY26I0okkGUDEbSfrkfnTdO8R6BqFpc3lnq1pNDan/AEhg+PJGP4s9BXk2sQ33i3xANQ0meS2t9V1mBLO7ktS48uCJ8ybTjKFlGM4ByCKZc2t9It9rnih5bu9h1qK11eVbUpGbNWVoyEGcp0LEk9+1OOGit3rp/X9MX1iV9tD1fTfF3hvUkn+xazZyi2jM037zBRP73P8ADx16VDYeNfCd/n7F4gsZtsBmO2Xnyx1YZ7V5r8Vp28Ui8uvC9u89rZ6bLYC/iXCTPOAFiQ4+ZV25OOBu+tWPH3hHUtN8CS3WteIP7Tk02zW3sUhsVhSDcygsSGZmwM+gpQw1LlXM7N9P6X+QOvO7sr2PSNA8WeGtbuI7fSdYtryZ1DIkRzlfUH0q3b6/ol3cX8NrqdpNLp2ftio/MGBn5/TivPdM13+w/A8mnaR4pg8TaokMdrp0cVuqeSSAikhSeBndk+lcRrWk+IvCQ1yzuLKFbvXdDFuZLF3k8y4LvvdiVGDz05wMUQwsJ3S07f1oKVeUVe1z3a38SaHPo8Grx6tZyWFwwSG5SYGORySAoPc8H8qveG762u/GOgXVnOk8Rmkh3xkFc7TkfXivGZdCvPDvivQPDAg3eG7u6i1ONhjZZyRIPNRvY7lI9813fwgWVH0fUirRxX+uXF1CrDb+7kDFTj6V04SlGniKck93p+Jz4qq50Zxt0PoUHinA0zFOFfY9D5MdRSClpkhRSd6WncAoopM0AKTxSUGkPSgDjvhfn/ips99fuv8A0Kuy71xnwvP7vxIf+o/d/wDoVdUb20W+Nj9pi+1CLzvJ3jf5ecbsdcZ4zQBYJxXD638UPC2l63qeiXN00V7p8QlkMg2xMP4sP0+XjPpkV2EV5bzW4uYZo5IeSHDfLwcH8sV4X49+Fvh3V9Oh8QWfiGN5rySQy3rShlvBIRuVQW287AMD0qJt8uhnUclH3T0zw78RvCesoqR6zZx3HleaYjKOVxnIPcY5rKl+JNvfSSnQWtrq3R9nmht3P0rx/VPCFrFqN7qx1NLGFx5jEwn/AEdtpUMrFgoHzf3fYVa8E6Gvh+CcPqyahNqGyQSeVs3gRhQQNzE5AycV51TFS9no9Tz54qTjo7M9Z03xbZKWa80mNZJM75IQOfzrg/G2vNZWNzqOBLIBi3ieQKW9AD3NWS4XLOyqF5LcAADqazNUsdL1/TBb3ccV3ZygOh3Dn0ZT6+9csqrlFczMPauTSlsjzuLxrrcjyhNYimvWdkjshBhYwQcSE/3e+PzrtfBFxqh0CP8Ate3CvGpzdC5WVJ+SS2QeB/8AqrkfFPgC2h09zaI11boq5Ty8ypjp/vqO6kdK5m7uJ5LGOzkuNTjMwMRVcm2HGARt4C9MqQMc1vOnGovdZ6jw9PFpew0vvpqv+B/TZ61Lrllqlhfw+H9YsXvkQhX3ArGw7ntXjomuJdSzcziSS7YlrqK7NqGfPBZh0I55xg1cg1gaiLey1qxmsNOt7cN9gsrcBZCCRgv05xk5456V0vh7wxpfiaxaW60m70uOGQeTILkOlwvryOenORjniq5VSXvDhSWCjP2ieun9Pr52+89C0rzF0q1SSQTP5KguJN+4467uN3171ZLdcgdR2qKCGG2t0t7eNIo4/lVF4VB6ADt9KdK6xozSMiKOrE4GB71wTT5jxLmXrfhvRdaT/iYWKs5P+tj+V/z/AMax5fAGjyDakt1HtXH3s5HvzTdU8eaWge3sYLq9lfKRPEgCuw7qWI3Y9RWTpHja50rwVZXWozQavqJZt0SSqkwjBAy4P8QJUH6108lZWSOyEMTTirNrsiXU/h/5MTTafIszL92MkxsR6Ag1yWqX3iG20yTSU1SYWXmA3Md0SZY1HVQ3Ug9we1eveH9Ui1jSIr6NotzZWSOOUP5bDqpx/EO4rkPidaxpqNndkKGuUMUncPjkcd+uKqjVcqnLLU78Di5Vaqo11e/fdM7HQbW1stFtLeyVBB5IYFBkN/tcdfrV/wC6WHbjtXH/AAnupbnwqY5ZvNW2u5LeI9cIMYXj6muvUHbwoJPTgVyzi1UaZ5NaDhUlF7pjWxvGGPcdfauF8ReNtNt9cm09tNivI7SL97I+C8j9o4wRz7k8DNTeJ/EN/eayfDfh0q1x0nuA4+QdwOw46senPU1xdp4ZvrwTapZ3C6ha2kkgM0MmHglUAnAP+sByBu9ula0aa1czqpYanFc1Z2vsv1fZdj1DSH8Pa1ZC60+1tJo84dTCAyN6MD0Ncf8AEe1t7XWohBDHEj2/zBY8BjvHX1rR+HVvrlmA174f8lLxBJLdi4UHA+7vhz8rcngZqh8UwTrcAwAPsq87f+mi+/NVh01Wt0NMHFRxSUXpr+TOyTR9LnsIoZbCAK9umQqhTyOTkd685vNOn8N+JWuJrGO9GPL8uQcXMPba3QMMn869XtOLWAZ6xJ3H90Ul5aW99AYLuJZoj/C38J9fY/rWFOq43vsYYfEuk2mrp7o890++8LWGqT+J7S7lJEHkf2O8WZkkYgjbnntgH9a0NZ8ZXVnrGlBoJYo2iaTUbHYJJYic7RkH73Q7R2rnPH+hW2l6nGYoipkH+hXLKxaJiRlN+QepH1oS1voJRokWkCLW3OZ5vOYzSDGSyAgbAe7Z4BPNdKpwlFS3O90aM+Wale6e729fT5nqmj3kt9ZpdNZXFmGPyR3BUOV9SB0/GrBOV59MHJ4xVHwxYXGm6Ha2d1O00yId7tJvOck4z1OM4z7VfyMfKxz9f8/41wVLJKx5TtzNFWbTLGWS0k8gI1k++32ZGw4II+mD0q5/GAccHjjmkyu3KseMjBJ61zcPiGx1XUr3w5J9s0rVApRRNGFZht4eNs4bjn2pWbitBxUpbGD8UbHRFuLa48uFdQ8xZJBnaoUH77Y6H09cUvg7wjNcWkV34gubmeIJstrV227Y+27/AAFZ8umz+FdZS+1XTzqtoR94vuO8H7/zdW6fKfTiuqtPGFjqHiDTdN0txcpcwyTTSBsGHbtwpHZjk8dsV0VG1FRhqu56FSc4UYxpu63v8tl2ItW8F2nnWNz4caLSLm3mHmmLdsmh/ijZehBrS8J+HoPD1rd20E0kiXN09yFb7se4/dUdhWw3zDJOc+hJrL1/W9N0O1+06hcCIc+WnG+UgdFHf+VYOcpNRPO5pz93c0m+Vs8dRwTXSW3ijVDPbRw/Z4kTCBVQbc+teQX3xAl06xtrrVdJ8iS7nVYIVm3yC37zOoGVA9Oa77Rpba/NvPHdqltKAyy84x60Rc6bve1wUalNnt1o0jWkTSOjOVBLKMA59K4XxEpPxf8AChyOI7z/ANFVc07xRZ6esentcPfAHAlVMAD8etZ+szJN8XPCbxtuR4Lwg/8AbKvoKNeFRWT1R7FGpGezPRV6Uv4U1R707mugsl4oNO/CkPWmgE9aKO1HFABRQDRQAUCikoAO9FAzRQAUUGgUAFFFJnnoDQAYpDR/nilxQAlFKKSgANFK1JQAUGlHXFHWgBDR+NBFH4UAFIeaDS0AN7UUtLQAmOKMUp6UgoAMUd6U0UBYO+KKO+aKAExRgUtHFACHFGKMe9FAC4oPWkpe9ACdKKO9KaQCUUUd6AEoNBoPSkMQntXE/E1iJNFVRkmeU9cdAtdofpXEfEMh9a0SIsBjznx68CuTHP8A2efodWCX7+HqYQjVHYqqhiRvKgfN9f8A69DpwAOhJHTjA/H/APVUg+ZsdiOnHH+fSm5bGRyAv93pXwV/deh9qMAKoPn6ZIG48U4jc43MzdOuD/Pn+tKNzDhwAcYBP+I//XTVGX4Gct6A/wD1/wCtO600GOwNw+YnPGcj/JpPnzljnJJOT0pU3bQR2UkEYpAMrgjGOCCMH/P6Um/dQhSp2cMeOnJ70kQbjafTAGDing88Nx2yT/n+tMVcEc7lGTwBTuuYLAfMkGSwb8c8UbSCRk5Az3oJxjP4cA/r/WlZskcHn6ii65h2GIrLgZI6jGen+fzp+D3PPHPHSjOCMMMjJPTP+f1oB5BY4AHoP5/5FEJK7Cw0KWbqT3wBmlKgfdJ4yB1HWnHDEnH5j/ClZs/MQMc85I/z/Okne+ohgHGM4zwOR/hSL2OAD1J6DIpR0zuzwc9DXA/HPx5cfDvwrb65a6fDfO94lu8MzFQVKsSQR3+X0NXRpzqyUI7sipONOLlLY75V3AkdB/s/5xSEDd94DPHBINeTfD/9oHwN4k222oTN4evSBlb05hJ9FlBx/wB9Ba9Wt7mC5gjuYJ4poZFJSSOTcje4I4P4VVbD1aC5aisyaVanVV4O6HNHHLC8MgDxv99G2sGHoQev8qgmVIdR0JkQIseoJhQuABsYYq51Xuxxz0qhI/8AaN3aW+mK99PHdxuwtwXEYGclmHC/ic10YKM5YmnbXVGOMklRld9GewHrTh0pCQXb0ycUo6V92fGXFFBoopki9qMUUUAFJRmkFFgCkNKaQ9KEBxvwt/1HiP8A7D93/wChVgfFbwzNc61c+KPtEVssGmx2tvMZnV45ftCOeF65UEd8k4re+Fn/AB7eISf+g/ef+hVwv7Svjay0m/8ACXhBZ9t/quqwTSLnHlwRyA7j/wACUChtpM2w0FUrRhLZtL7zyu88QeJrLWLTTbiy1HUbaBlD3LRXLPv85nyhKgbMMAwPOMinyLc2fg2w0vSJ5YJ0ggMhC3GEnRpC7r8vBIdcEY6GvV/G8rSW2o6hpd9Fc6kwJghkgKKSOgz0/M8+teHp488WO2r2mo6Xc2Wr2SDZaiWNVnc9NhAJI4+gzya8+derd2/M4Y1+e9l+K/yM64XWdQvbuzvbPUZkkVoobtorjOfWTK4KEZwRk9K0ZNDeFYBa+ckkELRW77Z825NtsLDI/wCehJwOe/tW1rWo+NrHwc2tXEttaX9u6/aLQzCRBGWALOQPlK5/vEEZzVTwd4/vXMlvqTR3LPcu0dxIditbjI34QHYhI+XceRj1zXM5y5dEZe605Jbef/AKNnpep3Wl/wBkqs11NKJGaxubx4VkOxR5ofA4BBO3J69Oa9O8MWcml+GtM0+4ZRNa2yxOFfIz7Hv9aqXTxzeKNHkjYMjxTMjDBBG0cg9/rW2AAR83UZ5IB/lWE6jmrNdTlxCjaLit1fX1a/QNpI64xnua4n4m2dvFb2N3BAiXE9wVkeNMF129Gx96u4xyf/rn/P0rivifkw6dGULfvnP3T/d+tVTdqiKy6/1mHqRfDXSbG4jvb+6tlmnS6McYkTKooAxtB4B5P+NP+KHiq/8ADthbwaILabU55hGI5wxAUg8gAfMenHXrVj4Uru8PXMmxvnvHyOCRhV/zim/EbxHNocMMf9lveQTozGaNyrQtkAbdqMQeevFaVFeta1zbEN1MZLm116k3gjxUmtWwsL5li1yBMXEGSodxwSvsT1HUdx1rlLi7uvEXie30vXr17S2M7w/Z4Y8Ksg+6rZPzEjGCRjnpT/DfgW41S0+2anczWkLFvIgKiSVQT1LMucEfic8mo/FXg6HQYIprF5ZRK24u6Dcky8q3y49h+HetLU1UaT1/I6aEcMqzjGWrWmmz8nc7C48D6BLAkawTQmMYV1kJYkdyW7+4xXNeJfhitxbtJptw89194G6nZHznj5sn8iK7bwpqg1jQbbUGj2SkBZk7pIOCD79D+NaqrwO2MjkAVzutOM9zz/rGIozactU/U5nwF4fufD+lyx3Uq/aLmQSTKjFtrbcH5v489azPiZk3WkxHP/LVuhOcKK7lugOfp+Fcd4/0jU7u6tr+1X7Rb28ZBt1yXBPVgP4voOeKVGonWvI0wVRfWozqOxx+iaHqGqi4l02CTZFN8+26MSsx6nAYAn3xWk/gnXioHkXGACDjUmzjtjL9/Tr71laXqGraVP8AatIuETc+Li3lXdDLj15+VvcfiDXoPhjxhpust9lkVtP1Hp9luCoZvdD/ABj9fYV0VZ1Iyclsezj6mKoyc4JOHkkzyR7G9/tMQ6atzE0cbG7sw7qJFUnO7B9QTkhvU5HNdx4Bj8zWba+0GW6t7Rty6nYSsGWNsDa67flwefmXHT2roNX8LR3fie21y1vGs54nDSbFGXwOg6YyOCDkYrzqa4v7/wARaibDTbzTbi5SSXyRM8OIl4JkxgY4JHUHNJVFWT6HLLERxis2lpr/AMN+XY9oR0dmCSI20lTt5x+VeefE4L/wkEC7eTaqOV/6apXN/Cz+0F1rSoYDDE1xC00862+92QEfIzAhec/eA7V0XxTCnXRvjODaFcAsD98Yx+P41FGnyVmrmOEoqnilFO+j/JnfT3ltp+lteXUmyGCFWcqRnGOw9a8uTX/E1/4wj1TTBLLbq6pJaKzP5ULHgsnTBwcHrwea2m8Faxc2MbT6+0x8pWRJZZGTOAQDl8egyQfpXL6BZ6j4P8SJquo2qQjdJGbdpzGpC4O5CAdy89GB5z0pUYQ5XZ3ZNKnSipKMk5PTb/Ox7DqFjZalaPaX9rFdW8gy0cqlgff6+/Wm22k6faXEM0FqFlhh+zxucsyxZztySTjPas3wTrV5rWnzXd9Y/YSspCJtlG5D0bLAZz61Q1f4g+G9L8SReH764nt7x+D5tuyRpxkHceCD+Vc3LO3Kjg9nPmcUr27HXseMcfiQKYTnJz2Hc/5/rXkvj7xtq/8Aa0h8N68LeyigHJskdJJMnPzt1HTGB1ruZ/EsWmeG7O91KOX7bNCCtoGzK7d+wA+uKdSlKMY+Zq8LUXLpq+nU1tY1Sx0u2E17KVV2Koqgszn0VRz/AE9SK8y1TUbzVvEqara2QuJrGRDFaDO5UGCN7AHax6jtzilubjVPEOryt5Ulxc+UQtvGTtt0PYFiAO3J5JxUmkxeNNLtmtLBL+3iHSOTTY5GB/vbh94+7E10ezVOKvv5nq0sLDDRd2ud9G9k/wBTb8T+K76Xwz/aNjptzbMtwq30N9anATuFzwwPPzCuXgudFj8Wx3On38aaVI/M+/aVRgd67/YhcdTzWovhnxBrkZfWkkmyel/OoBHoI4+APwzUWpfD/VGtYVt108SxL+6kiIyhyM4VgF/Ln0oXs4+62TSjhqSlGVRXd1pdrX/LoWPhteGz1mbSWv5TZzo72sM+7LENwUz0yMkrW9490DUtastmnXsMIKFZYZolKPnuGIJRh61zk1vrWjSxXFx4Z0hlgO9JzbuxDdOXV3ZTjPJH1re0bx1pF9IIb7dpNwWwv2kjypD/ALEudp/HB9qipGXtOeP+ZyYmnKc/bUVdfJnm8lhe+GtZEOo3Oo2NpNGovGSYNMQPukS8t5XJyF5FdHqHiTxDeanZaRfX1nodrc4zeWUpl3ofukORgZ9feu/1vSNP1i1WG8h3LjdG6PtZT/eVh/k15T4p8N2nh/UY7G3aOTz1WRZPKVGGHX5SBwevUAfjRSqRqv3tzTD1KWKmudWlbtpt+Z7H4S0+LTUitZry+1GMSZaS6l3v15G4AcV2F7FDD8V/CCQkiP7PdlQe37msTw7BHPqNpHI2F3AHOa6XVlC/F/wuvZbe7A9v3VdGWK/NIzwKvds9DXpTuKaKWvXO0sjr2oIpKDTBCGjNB6UGgA7UUnaigAzRR2ooAKKQUtAB1oopDQAvakoFFABRRQKACkpaSgBTSUHpRQAd6BSBgTjIz3paADPSg0UlACjpRSZozQAHNBNBoI5oAWiigUABooNFABQKKKACgUUUIA/Cig/Wk70ALQOtFAoAKSlopMBKKWgUgEPWm040UANK1yPjjSdUu9T0/ULC1F0lskivGswR/mA5XdwfzFdhTdorOrSjVg4S2ZpTqSpyUlujyW9u/sCl9TtL2wVeDJcQYT/vsZX9amjMM0Qa3dJVwCDG25T7givUmQEc4I7g1kXvhfQLxzJPpNoXJyXWMK35jmvDq5BBr93O3rr/AJHs086mvjjc4YZUHkjBOOfbmhfmIJBI/A4ro73wNZyBfsOqapYbf4Un81CPQrIGGKqyeENWUHydWs5c44mtCCfqVYfyriq5JiVblaZ2Qzig/iTRjx7tpfBztAJGKad2TtIwG6elaEnh3xNEv+p0u4x3SZoz+AIP86zpbTxFbXAjn8MXxTkebazxyIPwJU/pXLPLMXFL3fyOmGY4aX2hSxx988Z/i7U5Ms3GOmCQvX6U2T7VGpVtH1Zfc227H5E1CbjcRmz1JRn/AJ8ZR/SsvqWJU/gf3M1WLoNfEiwwVsnucc9ajGMcAHBIySeBUBvIQysbe+HByDZSjn/vmnLdo2dtrqB+UHK2k35fdqfquI5vgf3MpYqj/OvvRL1/i52njNP7kEY+YdqgSYvgLpuqOc8YspB+pA/OiVNXKK1r4Z1e4Ofu+XFH+JLPwKdPBYp39x/cTLGUFvNEvlhWyvXJ7f8A16XcSudw+4ccnin2uj+KLhBjQYLQkc/aL0ZH4Ip/nWhH4U1+X/W32nWx4+5E8hH4lgP0renlOLlvD8TGWZ4aP2rmXgljj5sEdgf/ANVeFftrOyfDfTYyrANqatnBwcI/f8a+kIPApaYSahr2oTKP+WMAWBPzUbv/AB6vnr9vXQtJ0bwJoH2G12Sy3zb5HdndgFPVmJJr1MBk9WjUjUm1oedjM0p1KcoRT1PjXdXTeC/HnizwfMZPD+t3NpGxy8JIeJ/qjZU/lV74Y/C3xp8RbqSLwzpLzQxIzSXUuUgUgEhd/dieABnrWPpUh8J+MU/tzQbfUGsLgpdafeqQkm04KnGD+NfRTpxqR5ZK6PDhOUHeLsz6K+Ef7QOm63qSaV8QvCuo6vJK37ttJUyIT/tWy43fmfpX2joclrcaVbT2ML29tJGGjieAwsgPQFCAV+hFea/s+eKfhp4s8MR3HgTT9L0qaOMfa9NhhSOa2PuAPmH+0OK9VQVNOlCmuWCsh1Kk6jvJ3JRThTB9acBxVmbFpaSgigQuaKQUUAKBSetBpO9ABmmscUOcVS1rUrHSdLudT1O7itLK2jMk88rbVjUdSTTQHAaF4k0vwj4O8YeItZuFhsrLWrySQnqx3DCj3J4r4Z1Px9qPxI+PNp4o1RWj8++jW2gVuIIgQFX8gM46mmfHP4p3/jTWtR0vTbuVPDA1Oe7toeV84u3DyDuQOnpk1yPwyVm+IGhKvJN9Fgf8CFTV+Bm1FfvI+qPqf4qaoUmXSJ5NT0qCdAYNVjG62jcEn95jIX/gX5155pUMkes6Z5e+8urONUvpvN38knbIpUYKnnoa9a+LPhmNbOS71HTDPcYVY4Zvlj2E8k47Ed+ted+G5PtlmmqWvhL/AIR8Sk28dxbSholZf4ih6DnlWz14714TdqT0OLAwTtHboSQ25n1vUJZ78vp+q+bbfZPMIePaCQ+SDvDKp781f8ISJ4ZNnHpE1vZ+F5ESEXN0x826nZuVVTy23OCeAAMVYfwxcomk3d1prxXciySFBEGMDtw8UbE5ZWyemABznjB5x9Jt4vGtroo8F3dk9sVnhlW7STyfZTtLMMfwkmlTl7VNp6HRjKMaMVTe+72/r+u569O0T+KdHkhaNozFMysmNpwB07VtoxUgqQvPTOOf8/jWLcceJ9JBXH+jTZyAOdo/D+lbSMd+FyORg7sc8/59ax0tv3PGxHw0/T/25jjyhX/Zx1J6HkVw3xQG+fS05OZHJXqD8mBx1Nc1c6t42m8TajZTy6vZ2los0sl5E2+EIp4RExyelN8OXeoeK9fh0/XNQu4ZhbeZbsbdASpG7oOASvUkc5xxXZGlyS5m9LHZg6Ko1VV5k1HV2ud18LI5P+EVYsrH/TJBynGNq9M10wPydRgjkbh0964O88GX1lM91pF05bgny5Ggkf8AEHaT9QKoR+IvGGjssV4/n5PC6hEA2f8AromAT75NTOn7Sd4yQp4aOKnKdKau3ez0f4npZG3t6Dg9PaqOt6dHq2kzafMoxKCFJz8rD7pH0PNYGkeOtPuHEOrQSaTMQArSMXgk91cdPocfWutikjZFkjZHR/mV1OQw9iOtYShKE9Tiq0atCSU1ZnmngK8/sfxNPYXTlIb5vLIcY23C9OvGWBH5V6HqF/aaXYzXl7KIbeLmRtucc+gyf51wnxN0aKO9j1CJFT7URucZG2Zfutn1OSPwq/qcS+PvA1s1vcxW8yOHmV1BCyJw6EdR1PTrW1WKnJTb0e524qMa6hiO+kvVf5mnZ+OPCt5E80Ou2capncs8nlnHqAcZHuOBV218S6DdDbDrmmyHGdv2pen0JrzHwt4S/tDxBexXi6nbWLK/2RlUrEDgrkA8g5+YA8EVmRJcfZvNEdjcMl0bERhBEXZesjqBwcEfWmqFNydmOng6FSXKpNbfidL4z1PT9X1WD+x7dmneQA3KI265x0VV/iHX5iOO1UNY0S+srSE6tYmCMjCMJAyqxOR8w+6f85rovhW8ZuNXt5ok/tG3lVZH6kLzhPbHtwc1F8T7pbjWbKwDsEtE+0OAcDe3C59flJ961pzkqns47I78NiJQrRw1Fe71b1v5lj4fa5q0+snRLyX7bALbzUnkb96gBwFYjhhx359c1281rDJLI0kEZaVQkhZcl17Ak9uteVeFdGt9d1mSC6ubuEQ25ffbzbCfmOAcDkd/51uW+n+L9F1p7LRrk3tg8YdTeZaNT7HOVb6cHj3rGpTXM7NI5Mxo0/rEoxajbp0OlvtY0fR7m0sLqSO1a4BEKrEdgHHUjgCuO+K4ZdXY8ArYEndnoHU/T+taepeH/EHiK9s21ye0trS1l8wRWyszOfqeaofEobtfVGXCPZOjDngE478f1p4aNp6PoLLoQWJhZ3et/uO90mZJtKsZUYFWgiIIbAPyDpVLxFq+k6RbC61KWHdGMxx7gZHP+yp/z61X+H8obwdpuxmASMpyecKxH8hXC+KdM1C3S71Ca30uxEk2VaWRpro5/i5PI/2axp0/eszip0oyrOEmegeH/Emm6otrHG7QXVxbC6jtpCdwjOMHI+XPPY1X1XwX4fvtWfVXsTDqUnytcxDDsB2IOR+GK878MNaaXr+nXkzu9pASqtHvkEIxwFAz8nt9K6jxF4zhu4Ta+Hpi+4ESXwQqE9VTd1b+VXKhODSgd1TL61Ouo0r+v/BOV1jS7TSvGEhtbWxv7m3YNI9wqqrAgYLbRy6+nA6Uy7XV9QupprW2utVv5CqXMygEQg5xuyQoHoo5rR8O6Nca5cm1t2mt7VTm4vGAJz3Cn+JvfkCuo8UWen6d4dh0xfD7alZlvmVXKiMj+NjgnPPWtqtTkaVrs76uKjh2oRfNUtZv+v67mN4Y1y50m5TTX0uDTYIkeS+eaVpJZmAzkNhVGT0GD1ruvD2pQazpNvq1tHLHDOu4CRMMpHBB7cHv0rxb7HazS3D28Ya53NtiKuy5zgNxnkDPzfnXeaL4stYtItNO0qzit75MRiPUJPLjkfHJEq5BJPrjrisMTS0jyrU5Mbg7RU46t7/1d7netxz0/HHWuUg8YRx+J9S0nUYo4YrZQ9pPDIZPPXvkDo3TAHXn0qtp3jSKa6m03xJZw6U21lLebujJH3kIxkHGD3yCK4jxNb2tvef8Smx02exuJh9klguHBbGdwbOfmGRyAuPxrOFG8uWSOWhhW58k+u3/AA56fonifSdbuTbWc0wnKb1jmjZS6jup6N+B+tQ614U0fUTJK1t5FxL/AKyWFQpfj+IHhvxFeUMlxJq8Ed9HPqEpfCJZSeVMSowpJ5OT1ZhjvmvbdO8/+z7c3Vv5U3lrvj37yhx0LHqfeitT9lNOLJxmHlhJrlbTPOzoPivwrk+Hr1prQHd5AUMg9R5THI+qMPpXP65rV5r2r2kl9ZRWlxDtgdFkLAksDkKwDL06V9IeEvD1trltcl5J4Zo2G1wBt+lQ6z4BFiBqDrbXMyYVWEPz8+9aU41HD2jjffUuliKi/eShfTfZ9te5iW3mJIoXqCcbQSa37c3TfE3wl9rUmQWt3nPUDyq0fAmln7bKt5YnCDILoflYH1NO1Zf+Lx+G+2LW74/7ZmunLaDinU/AeCpuK5mehL0pfxpF6UteqdhY4oNJ+BFB+tUAcUlHag0AL2pKWkpMAoyc8ikooABRRRQgFpDRzRTABS96aKWgBKWkooAKDRSUAB6Uo6UGgYoATaN27Az60tFIaAA0e1ApO9ABRQKAcmhgFAPPTA7e9GeaU9qAAnigUd6O9AC0GikoAUUAUgNLmgAHWgmkHWloAQ0tFJmgLCilpKD1oAKKQ0dKQC0UlGaAFpDRRQAUUlLSGJRS0lACEUmOKdR2oGNxQFFOxRTsFxm33pMe5qSkFIbZGFpwX60uKUUCbG7eMZP50m3inmigExu3igrT+1IRQK5Ga86+Mvwp0v4oXWgw65dyx6XpkzzTW0XDXOei7v4R9Oa9Ix1pNvSqGZHh7QNJ8O6Pb6PoenwafYW67YoIV2qv+J96+dv2tvgH/wAJVb3HjbwbZAa/GN19aocfbEA+8o6bwB+OBX1BimFf/rUk7CPyW8K+IvEXgrxJHq+h39zpep2rFdyEqRzyrDuPUGvuL4CftOeHPGn2bQ/FrQ6Fr7KFErsFtbpvZj9xj6Hiq/7TH7ONl41WfxR4PhhsfEYy00AwsV7/APEv796+Gdd0jVNB1WbS9Z0+4sL2BtskMyFWU0xn67xsCoOQQQCCDkEeop4PFfm38HP2ifHnw82WTXB13RhgfYr6Qt5Y/wCmb9V+nSvrz4Y/tIfDXxrBFDNqg0HU3GGtNRO0bvRZPut+lFhHtFKar21xFcQJcQSpLC4yskbBlb6EcGpdwOKQh4opm7Bo8wUDHGmsaiurqG2tpLm5ljggjGXkkYKij3J4FeB/GP8Aaj8E+D0ksPDbJ4n1bBUeQ+LaFv8Abf8Ai+gppMD2Xxr4q0LwfoE+ueItRhsLKFSS0jDc5A+6i9WY+gr4A/aP+PesfFC+OlaZ5+meF4W/d2m75rhh0eXHX2HQVwPxO+Iniz4i662q+J9TkuWBPkwL8sMC/wB1F6D+dcl3pgkB9cV6h8BPAmueItfi161xbWWnShxPKp2ySDkIPX3q5+z58E9c+J+rx3cyyWPhuGTF1fEffx1jj9W/lX2pq/grR/DHhq0tNCjWy0+yQRRWqjgknlie7HqT61z4hyVN8pFWrOlHnhujgrp/Et5E6XMelSI8ZQqxkOV7jr0rC8VwatZeG9Skjs9GRWw7qm/DN/eIzyareN/Hl1oviNND0+yt2n8rzmmupNsbjJyi/wC1x+tab6va+KfC2oR2e9LpYSZbZvvxH8Oo6+1eVySUU5LRnFTlUhy1eVWuZOjeIfFOseLbRLpdKYwWkipiJ1H3lz0P6V1LNrkZkuvsmkZCZYqr7zjt1ya8/wDDOpWul+JLbULtv9GZGgaXDYQNznHYZAH416kl3atafbPPhNqqh/O3ZTA5zn0pVqfs2oxVlY7M5qS+s8/Kmml0OL0Dxfo+teLLVpNTs4ZYVaJYDC8buzcADfx1Fd+pUOPmwPrXgV34hbQ/FQ1eKKK5gaYjzZVUog3EkoD0OD1ruPBXxEvPEfixLGHR5YdLkyqXBDZVx0y3Qg89Kqrh3GzitDlxmGkmpLZL/g2O61eG4udOuLeyuBa3MkW2Obbv2H1x3rjfBfg3VdN8Tf2tq17BceUhRNoO5mYYLN9c9K7zkjOQOOpNKF5xxwQc4rBVJK8TghWlCLjF6MXbgZAwcH+GmyJG0eyQKytztYjn8/51h+ONeOgaSJLdY5LydvLgVhkZ9SO+M9Kw4fBFzeWQur/U5JdRlAkfzDwD/dz1H4VcY3leTsXCjHk55ysvvNfUvB+jXCyRwxyWbMeREcqCf9k8VxF2mq+EL+ez0rUBGYk3lNhaGQk9DGeh9xiun+H19qkeqXnh/UHknS1w0bvkmHkDYW7g5yO+MVx3iG4lm1rxBcysSwmaIZzhQIxgf1rejeVRxk7o9fL4SlWdGcuaFr+XkekGNfEfhKFrqJI5LuBZMKMhH5wRn/PNcj8Pr6TTfEEmm3eyOO+ypBIAW4Tt+I3flXdeH4/L0Oxj+X5IF6DiuI+Jel/Z76PULdTF9qKjcoA2zLyD7EgGsqTUpODOPCNTlKhLaW3r0PRiQWHOOxGemPavFvH3iQapeXOm/wBmfZkjkZlhjX9/KQMF5DxgYA6Z4616X4X8R2OtwLF53l6gifv7eQ7X3Y5IHce4rSvtL029uILm6soJZrc74pGX5kPQ8++PxrKi1Tm+ZGNKTwtW846o5b4Xya/Jp0934ga0lRght7iBQRNGAeSw6n69K5C6u5tQvrrUpQE+1Ssyc5xGpwg574/GvQfG95FpfhiaG3WOF7hhBCiDby3oB9K854jSNE3FUXaM4PH+e9dWGV3Kdj28lo885V2vJHUfDAKfEGqcAMlunOfUiu/maGGEySTJHEhyzs2APfJrzv4f3f2GPxDfuvyW8AbqOSFBArKu7zVPEN3B5rNcTTuPJtVO2NR64PHfkmonDnnJ7L/gHNisHLE4uo72irXfyOj1zxuro8eiKrHnN3Mp2Adyq9/qaxNL0zVtfujdQM8u4jfe3Odv4ev0HFdL4f8ABtvCVudWkS7mHIiXPlA/TviuuC7UCJGqqOAoXH6VmqsKaapr5mUsZRwy5cNG7/mf6Gf4d0uLRNIi09JnmCMSWbA3MTk4H1NZuveEdJ1W4ur8q0d9cRbfPZyQuO+08VvXFxBZ2r3V1MsUaHl3IwK888T+JZNXZ7W2LQadj5mZsPPj+S/zqKalLWJy4WhXxFV8nzZi3lnpcVqdN0t2uQkh8+9Z2HmHusYHAHv3rIlmaXbZaZGRCj+XNIrgbfVV759667wp4ck1spPOpt9LUDkMcz+y+g9/yrvTo+l7FhXTbQR4MYURD5RiumWIhTjbc9ipj6eE/dQ959Xc534W3zf2fcaLKzFrJt0O7AJiPcnud27murnhjuIJLeZRJHIuHU9Cp9a8xjuU8MeKYmnzHDBOYLh2wB5T9D9FzXQeNfF2q6BrUVtZ6LHfWhhE7y/aQHYHoqL61z4ilzTXL11PNxWHdSspU1pLVfqO8T6Vd6Xp6R+F7SOxRhtmmtlzMoHQf7vr3rj9ZuG1SOGObSYkvDlbmaA4WVQPvFDyGzzntXq3hzUDrGhWmpNay2huY9xgl+/EfQ1hfFCGL/hD7q4CRpMksO2QDDA+YoPP0ojUtOMWtQwmIVOaU43ae/X/AIJ55o8hs5ln16zOrgZYl5VRN/RS3BzhQvvxXQ6Xo2r+JNVjv7yP7JaPxvVNgjjHRI1PQ+rHmjwTbxTeL7dLiJJFFs7gMBjdjr9feuz8X3lzbaMy2drqs00nyZ09VaSMeo3cCtK0+Wryx3O3H1/Y1uSmtbWv2VunYs22m6Vo6L9nt7W1L8BycO5+p5J/WtbT7iK1uBJPZx3Me7mNwRmvEV1SK11+O8mi1W/jtonCC7zugkKkAkZwDk9a9L8ESajc+FbKbVWMl64ZnYjJYFjjP4YrnqUpQfNc8rEYedJKcup7N4Y8UaTdN9jW3XTyB8qkja30xTLXxZp9zq1xbXLKLVSBG55G73rzN2ZTkhlx68fjXmOp+JL7S/Gc2sWmmahb6fNEIbkXaFVkYdHQdsc/UGuini6048vb+rDo16lRqK6fifV6eIdHe8FrHch5CeoX5c/WuY1Jo5Pi/wCH3Vg+LW6wQf8Apma+f9P8fanZarD/AGxJbXNhLyJbVOQp6MO55wCOor1zwTdR3nj7w9PHIXR7W5ZSVI48s+tdlDE1Jy5Zo7abqKSUluj2MY/Slpq9BS13mhZNNJpaQ1Qwoo7UUAA9aSl7UUmAnailoOPeiwCUlLSUwFGaWkH0ooASgZ+tFLQAlFIaOlACO6opZmCqBkknAAqn/a2l/wDQSs/+/wCv+NY/xMP/ABQmtDsbRwRnGRisTw74E8I3Gh2M02g2bO1tEWOzqdgoGdn/AGtpf/QSs/8Av+v+NH9raX/0ErP/AL/r/jXO/wDCvPBmCf8AhHrL3+Wk/wCFd+CyP+Resj/wGgR0Y1bTP+glZ4/67r/jSf2tpn/QSsv+/wCv+Nc4fh14L2gf8I7Zf980n/CufBOP+Rbsf++aBnS/2ppv/QSs/wDv+v8AjR/aum9f7Qs8f9d1/wAa5k/DjwQevhuxPtspR8OPBGP+RasMf7tAjpv7U03H/IRs/wDv+v8AjR/amm/9BGy/7/r/AI1zP/Ct/A//AELVj/3yf8ab/wAK28DEf8izYH/gJ/xoA6f+09N/6CFn/wB/1/xpx1LTh1v7Mf8Abdf8a5b/AIVr4Fx/yLFh/wB8n/Ghvhv4F4z4YsD/AMBP+NFgOoOpafjP9oWf/f8AX/GlGo2HX7faf9/1/wAa5dvhr4F/6FjT/wDvk/40g+G3gUf8yxp//fJ/xoA6v+0LHH/H9af9/wBf8aPt9h/z/Wn/AH/X/GuW/wCFb+Ben/CL6efwb/Gj/hW/gXP/ACLGn/8AfLf40aAdR9usf+f61/7/AK/40ovrH/n+tf8Av+v+Ncv/AMK38CH/AJljT/yb/GgfDfwL/wBCvp/5N/jRZDOp+3WIP/H7a/8Af9f8aPt1nn/j9tf+/wAv+Nct/wAK38C/9Cvp/wCTf40v/CufA3/Qr2A/Bv8AGjQR1IvbP/n8tf8Av8v+NBvLP/n8tv8Av8v+NcuPhz4IyP8AimLD8m/xp3/CufA//Qs2H5N/jRoB0/2y0P8Ay923/f5f8aPtdpn/AI+7b/v8v+NcyPh54KzkeGrHP/A/8aP+FeeCef8AimrH/wAf/wDiqNAOm+1Wuf8Aj7t/+/y/40farX/n6tz/ANtV/wAa5r/hXvgrd/yLdj+b/wCNL/wr7wWOnhuyH4v/APFUaDOl+1W2P+Pq3/7+r/jSfabb/n5g/wC/q/41zY+H/gsf8y5Z/m//AMVR/wAK/wDBn/Qu2f8A30//AMVS0A6T7Tbf8/MH/f1f8aBc23/PzB/39X/Gua/4V/4M/wChdtP++n/+Kpf+Ff8Agz/oXbT/AL6f/wCKp6COkFzb/wDPzB/39X/Gj7Rb/wDPxB/39X/Gub/4V/4M6f8ACPWmP9+T/wCKoHw/8Gf9C/a/g8n/AMVRoM6eOSOQHZJG+Ou1gf5U/Fee+GtJ03Q/i7e2ek2wtIH0hHaNZGKlt3XBJr0LFJoBKKWihgJS0UUxCUCloFIBDSij8KUUAIelJTu1IOlAwxxSU49KSgQhpMU4CihDG44ppp9FAiJlrz74v/CTwj8TdM8jX7LbeRri3v4PlniP17j2Nei0hFO4H5y/F39mvx94G82+sbca/pCk4uLNSZFXtvj6j6jivFZY5IpGiljZHU4ZWGCD7g1+wJTvkg9iK4Lx/wDCP4feOI2/4SDw1ZyTk5+026iGbPruUc/jmmO5+cng/wCJXjzwgAnhzxVqenxjGIkmJj4/2TkCvUtD/a3+K9gVF7JpOpoOvn2gDH/gQNer+Kf2M/D9wzSeG/Fl9Y8HbFeQiVc/7y4P6V5frf7InxQsyxsJ9F1NQePLuvLJH0cCgZ0Mf7aXitYyJPBujO/ZhPIP0rB139r/AOJ98NunW+i6WD3jtt7fmxrmJv2ZfjNGxX/hFVfHdLyJh/6FUtp+y/8AGWdwreG4YAf4pb6FQP8Ax6kKxxPjf4nePvGgZfEnijUb6FjnyDJti+m1cA/jXHmvpnwx+x340u5lbX9e0nTIP4hCTPJ+Q4/WvX/Bf7JXw50aSO41qfUtfnQg7ZmEMJPui5J/OgZ8QeFPC3iLxXqUWn+HtIu9RuJGCgQxkgfU9APrX1f8GP2S4bOWPVviRcRXcikMml2z5QH0kcdfoK+pNB0HSdBshY6Lplnp1sBjyraFYx+OOv41omPj8KBXPOPhnNpXh3wrqcSxxWttFrN2sNvCuAAGHCis/wASa5d6xIDseO1Ugou04HuTXRfDSxtLvRdUW6gjlA1u7I3L0O4VueJ0trPw7crHAirt2oiL3JrmxFOU7q9kcmJhOSetkfMPj3WvDF9HdWMtrMb2E7Wl+xZcLn5gpPTI/irm/BXhzWr/AFS6e3jn0d7fMJlkmIYJwQnH3v6V6/q3h7Sbyd5dS0qCS4O3c7xYk46ZPXFYWp+L9P0rX30m8s7qNYgNkyIGVgf9kc449K4VKXLyxWphh6zScKEPea1vr9yMO48Ealbxk2s9tcFnMhRpWySevJ4xXL6hpM+myyWdwLuwVz90EiNmPOVH3SR7fjXos3jjw1Gm9L9rhyvCRRszE+mMfzrk5H1TxhrrvGGhhiI2hwTFap3Zj3c+nvirhOpf39j0sFicVviFaC7r8vMi0jW5bOxj06/0LTtUtkztKxhHPuQeCfxru/CXiXR9VJsbBTZTwkMbV4xGQPVccEe4rl77R/C8doLey8SWhvUzkTzKyyH3A+7+Ga5y6sSsqpIvlTIoaJ43w3+8jjqPcUShCo9NGP6vg8Zf2d4y/M9sdskEnpwRmkO4xttYK+MBsHr/AJ7V5ppHjPV9PdIdQjGqWgCgSKQlwo9+zfpXUWXjjw5NtWa9Nk5YqVulaPHtk8VyOhUjLY8yvl2Iobx07rU5WabVofiBYf8ACUNbzxxyrHC6xlVwT8j46HnOfpXp4IHX5QCeTgfnXmWqSP428WwRaeo+x2bKTKBnKZOWPpn+Ed8Gtv4p21/c2dkYY7iawSffdwwNsLr6bh2/Srmm6kU9GVXpqXs4S0dtfLX82PufH2k2+s3Nh9nuZIoQo+1W670ZsZI4546ZrkNdvoNW1e5urexuLWyuQFLzIUEr9Cc9jjAwa9H8PHSbjSYZtMs1gtSCFR4QjDBxyCM/j3rRuIYZrdoJ40liZdrRsMr+X+TSp1FCTaQqGKhhqilGOq8zzfw/4u1LSVFvqivqNgvCOn+viA9v4x+tdXaa14a8UI2mRzrOzR+Z5LxFG4/iGe4zXI+M9P0vTZVttLuXuLsyDzLdjv8ALj7ksOmOwrP0iwv77xDYDSd6z2k6zO54VY8EHd7HPA71tKnGac1oepUwuGxFF4iF4fkXPFfhqXTJUuGkZoVl/cXaHbJAx6A46fyNdf4C199W09rS8Y/2jZridieJV/hcfXp9Qa534g6l9u13+zomP2OyO5trY3SkcA49B29RmpfhnGz+Ib+aM5gW2RD8+fm3MT/OpacqPNLczr0p1cCqtbdbd7bai/ES6+0a5FZKwK2sO9u/zP2+o2/rXMMcsWKlkzkkDt6//XqfU7tr/W9UuvmWNrtlUd2UYwcelVJY5J1W3jVjJPIIxhSTknB/TPNdFGPJA9nAQVDCxb7X/U2NP2w+ALm7LANq15tjz8vyIcHA99uferfw7tHufFD3xk/cWVvtCdcu2R+gAqPxzDFHq+naZGVEem2gVR0+c/KTx/s1u/C6H/iU3d4ek9wQuW6qoGPqM5rnnK1Fy7s8erUawMqj3qP8Dr14bhu+OtY/iTxFY6MqxyHz7twfLto/vN7n+6Pc1Z8Q3bWOi312smx44iy89D0z+teSSh0tTPl5LhhmSSXLuzHuT/T8q58PSUoty2OPLsCsVJyk7JGhqep3+tXitesZ2b/j3tIlOFboMDufc1HEI9O11IfEtnKthGB50YYMysejOO6fSvR/C2h2Ok2KSwLvuZkV5ZpFBckqDgeg9hXlvxSmW48dnTpry4tYrwR2rzGPcUDE42Dq4681vGpGXupaHbTx8aknRprlhZ+vqeoR+K/C62ol/tyxjiyI1HmgYPZQK2GOQG7EbuhrgB8N9Lt47Af2l5VpaBZbjei5kdOj7iflz3HSrPiPxtvMkWh7GHV76QExL/uj+I+/SuaVJSSUHc8yGG9vJRoJvvfoQ/FaxsnubeaRVD3cbW0yDG5lxlTj8etYM41PxI+n2VpbTre6fCVkmilXIP8AC/oPbPXn0q1oeg6nrFwbxFZY5iTLf3AJLj/ZBPP4YArudB0jS9CDRQSr9qusPNJK6+ZMR0JHoM8VrVnGmlHdo9CdanhqUaSfNON/RX39TzyGz+Ilt4enhin1l3aY7iGUzRsT94HqyewHIrsPHSzx/DJlupRJcKlsssnTe4Zcnnpk9q6LVNQs9OsGur268qBRjIIyxPQADkk15r4j1q41aXzbzEFjE+YbdskDtuf1b27H3FSk6so6WsYYSnVxc07JJbuxoeAkb/hK4zxxaOcYx2/zzXXeLINWutJI0W+ltrlPmKxhd0g/u5PT61h/D/Rb6C+k1i8jNtG8W2CI/ecHq7Z+77D2rtl+YDKgYx6H/wDVWVaUfa3RnmNWMsS5Qd9jxu30HUnhurm/VLC2dgGmvpPKeSXPHrk579Ku3Gv6tbQyab4gjnvLHaoLwZiuY0AHzKw4dR7V3Pizw7DriI7zGOeIEIWAeMg9Qy/1615/rXhXWtMso286UWVrIZdkbebEo74B+ZVI6joK3hKFSXvM6aOIp4iMY1mvyt6Mbaaxd+HfERj06+m1mxlAKQyTZMm4fLtJ/iBBz+FM8ctqxu1kjuJNOv72H/S7GSYSxRxgjnPRTzwBWXp1tcabqFjDorNDes7rAkaBmJfG4gnhT05Ndt4b8DSO32rxBM8j+ZuMIcMX95H7/QVVTkpvmf8Aw5piaNLC1Iym1ovm/wBEjk/CngvVr68hutF8+1XzdyTTAFWbG0sqnr1Jr37wdoTeHvHvhvT3up7uY2VzJNNM2Wdyhz9B7VveCX0JblUFuY7jaAjSHOT6Adqkvwf+Fx6H/wBeVz/6Aa68H76c7ijXlXk5yt8jvVxjoRTqauMUor0BIsiiijvTGGDjgUlKehFJ0oAQfrS0lFIApRSUtMBD0pO/TFCgAYzS5oAKKKQ0AFFFFABSZ4opp70Ac18Tj/xQmsf9ezfyq34XO3QNP4/5dYv/AEAVQ+KHPgTWB/07mrnhrP8AYNgD/wA+sX/oApofQ4L4j/GK38G/EvR/B02jtcx6haNO10JtpjI6Ltxzn1yK4r4TftRaZ401C+sNQ8NyaPPFZy3NmTciRbkxjJTJUYb86yP2hvDWual8dPD2r2Wm3Fxp8GnvHJOi5VXweDXmXhT4S+Irv4GvJHp1xp3inTbqWa1DKFkZTkMn0Kk0IdkerzftUbvCWi6xY+CZbm81S9e1Sz+24wQSAQ23nJA4xXYfDz49WOveLIvCHijwvqXhPW5ojJBHdOHhmA/uuMenpj3r5RsfDvinRPCvhC8uvDOqSHTNWa5uYI4f3gUOT0969Naw8TfGD4uab4jTwzqOhaFpdoYY3vAFnlbk5wOnXp+voJaDaR6PfftGX15fajN4N+HWo+ItD02Vo59QW4CGTb94xptOQPqK9X+GfjvRfiB4Qs/E2iNItvcqcxS48yJxwyNjIyDXy94E1rxB8HvDGt+BdR8Ea3qd/JPM2m3NnEHt5xJwN7ZygH0NdV8Ifhl8SdM+Gmn2mmeLn8LXrzPc3SR2yS7i5ztIcHGM9qdhNHU+M/j9q2l/E7VPAvh34e3niG609UZpIrsIWDIGzt2njnHWruo/HO+0ZfCcPiHwPe6XfeIL9rR7eS5BNuo2/PnHzZ3dOOlfOXxP8PXln8dNa1Hxlpvi6+spYYVW90GEK87rEils5AAyDx611Pj+G+1jwX4F8ReF/D/iW4svC98zSWWpIPtjR/KQ3BO7oe+aEtAse8+MvjNY+HPiLB4Rk0ee483THvzcrKBjABCbff1zXndj+1TePoMXia9+F+rxeHWk8t9QiuldVO7b0Kjv7iuGuZtc+JfxWu/F2meF9Z07S7PRXtVN/B5cssm3GAoJ6+1cNb/BjxDH8ItM8SJZazc31vfb7/Q5M7XhD9VT1I/rSS7g0j6o8cfHrStKuNG0rwroV74p1vV7VbuCyt3EflREZzIxztPXjFV/DX7QGn39j4jttZ8M3+h+IdAtTcz6XcSKfOQdSj9/fj0ry+/sr7wL8VtH+KFp4Z1W98O32mpb3NraW5e4sn2bcbMg4HH61lajo/ib4ieK/GfxFh8Oajpmntoz2Om29xFsnuQe5Qc5osFkeg2H7UUy6bYa5rXwy1uw8P3sqxR6kk6yRgt0PIGfzrSuv2i7288aaj4b8I/DnVPExslWQzWt0o3IwBDbcHHX1rhPgx+z3Y694I0S/wDF+teJwEKzHR5pykETD/YPSvPPFPhyw0b41+JW8QaN48h0lmVLKTw9AQXAxgMxwCuB2p21sFtD6u8S/FpfCvwoPjbxR4bvdLvNwjXSJZFMrSEkKoYcenPbNZngv486T4k+FWueOk0W6tX0Xd9p095lMnGMfNjvk9u1eKfEibxB8VP+EG8K+DdJ16zsbHM8k+v2rKAynC+aRkN93OO+ax7nwz4/8Fah498Oavpx1JfE+lGdLjTLZzbmdTwgGPlOCeKLAke4eB/2kdB8T+AvEfiQaHdWd3oUKzyae86lpo2IAZWxwOR2716Z8NvGUHjTwFp3iyGzlso72Ey+Q7hmTBIxkdelfIHi34X+Jo/gb4e8VeHbC8h1iLTvserWSwnzZ4GxgFMZJBC8e1fSP7O1neWHwK0GyvbaW2uY7Vw8UqFXUlmOCDyKTQjjbP8Aacnu9O1XWbP4Ya9daLpMzx3t7BcRssQXqSDjtz1rT8R/tI6bbXHhqHw14S1XxDL4itvOtIopFjkB4+Qqc/MM18t6V4Ytf7B8VadrXh34hf8ACQXF5L/Z0Wn2zi0kJPy+aCMEZz+GK7O9+HfjDWvFfwv0TxFpmpaUY7Fobm60yLyjaqANpLoNqv600kFj6V+Ffxn03xn4mv8AwrqXh/VPC/iCwj82ay1BRzHx8wYfUHkDjmsbwR+0V4d8VfFaTwJa6PeWxMk0VtqDyKYpmjzkAe5BArxTw/p2q/C2L4laTceHdZ1bxFNblNK1lbaWdrmCQhNm8ZG4Btxx6VkJ8NPin4M8FeD/ABc9vp91Dot7HerZ2FvI2oBXcFhJ8vzcE5HalYGj6BT9ovw8nxlm+HN7ot7aNFeiy/tJpVMXmEfLkdgefyrUtvjt4bGo+N7fVLG60628IP5dzcMwb7Qc4ARR3JxxXi3hv4fXXj/xn8WUvtOvLIak9vdaXdzQNGBOoYhlJHOCecVxfhD4efETxT4X+JNlq2l3q6/LcQ3H7+MxrdyoW3BWICtnOeKLILH0HZftDMq6VqmvfDnxHovhnV5lis9XmKOmW+60iKcqp4Ocmux8EfFPTvFXxP8AEPgW006eKXREjka7ZwY51dQQVA5HB715p4Y+LWuN4Z8M+EfDvw31q78SwLDaX9tqVi0FpaqgCtIZTxjjIrkfDnwtfxp+0h48m8SJ4i0mzxDJBc2Ez2ySuUUMFk24cAiiwWPRdW/aS0XT/Cura83hnUpU07WBpRhWZN0jkE7wfT5envXU+Bvifr2vakY9Z+GXiTwzpy2z3D6lf7fJVVGe3tXyRrXg3X7H4MeINJh0LW5DH4rRowbWR5niVX+cfLz1+90r234F6h4dsb270/Rrb4parfXunvH9n8So4s2IXOwMeEJxtzg9adgOgs/2kbG6mh1CHwD4ok8L3F6bKHW44leJ3Dbd20HO3Pvn2zxXu8MiyxJKvKuoYE+hGRXwts1LS72N/hd4d+Ing3x418RcaEu+fTApfli7KAUxzyMenHNfcGkfbDpVo2oBBeGBDcBOnmbRux+OaTQNHMWhz8arvjkaKn/oVdoK4uywfjTfHuNFi/ma7QUgYtFKKAKBAKKXvRQAUgxS0DPpQAUEUUCgYmOlBpeaKAA0lL2pDQxB2pDS0UgE/OilpKAGnrSgUuKKYDWHFJtpxprOqjnv0oATaKYYxTJbhlmSNE37xkHPA+tTISUBKkH0NNpiTIzGp7UeWO9SkelIfekMi2YPajbUuKTbx0oATHy1HuVtyq3zKOeOlSjoaa3TB9KAOJ+Fcnl+HNXlIJ26xeNgf7wrC1zxJquozPFG7Qw9okXJ/E9a3/hJ83h/Uiw4Os3f/oQrqYdOsYd3k2sMZcksVXk561jXpyqaJ2OevSnUslKyPENWmmSwublEaWdImdFwWZmA4Az1Oa4nRfBP2w/2n4guJ3v5wd23aGjB/h3HP5AACvpO/wDC+kXkpke2KPjH7tto/L+teT/Ea6sfCDXMkplmRGVIY1A3yueij3968+pRqUlo9ziUK2G+F79VucxH4L0NZA8q3VwAMbZLj5SP+AgH9asa9pVv/wAI3cWVna28cCruEbSNFFj1cjnHrnr3rI0nxjcfabttbhhtIrZv9LkEq/Z7Qn7sO7rLL6hQBwcV0pksNUtvs8zJIk0SymCUMrFM8FlPIB9xzXPJy5vebMatWs2vaNu3c8Cn1KDTrspJqWkMyN80dkkBRV7D7gOPfP1qfTdYXTrmKZre3urFxmS2ztVl7lRn5HHHIr2648P6EtndR/2RaBJVPmFY/nPHZuo49DXmfgDw3ouseKYvtlmrC2hNwkQUBG57jgfWumNaDv5Hq4etCpSnJrSP43Ok/wCEVj1Oxi1TRb+QQXMSvHb3Q2lRjoGAJ/MfjWVeaBrFns8yxuGTd8zRLvUfiM8fUV6mdkaBQVRFXHXAAqJr60iyXvbaMjuZwOPx4rnhiJqRlRzfE0tE7rz1/E8cKy2d87wTXNncFcM8bMhIHQcHB+h559607XxJ4psZleLVI7qIHmG7tw2R/vrgj64NepH7PeR7G8i4XoQVEg/L+nWuf8ReF7Wa3lutNj+y3eCwCD925HqucD6j9a0jiYSnaaOr+1aNZ2xFJepL4R8VQa7PJaSW72l7Em9oy4ZGUnG5GHUc/Wjx1r1xpFlDb2J23d3uSOVjlYgOSfc+g9a81t9Qu7C8ttWtSYJ7Uh5kyCGQ/fU9+hOPfGK6/wCIN1Bf6ZpGq2shMUrMEII6MvQ/njA5zQqSjUXZirZfTpYumre5I5S1tbi8v1tbFTLdXEmS7DcSf4nY+3r2r03TNPtfD2gzraxF5hGzyS7TulkAPzGvLIp7uzvYtR064EN3ETsJBKOndHA6g/pXqXhrWbbxJoTXluvlv80NxEwJMUmMFST2z379qeI5k/I2z1Vly/yeX6nmFkzyoJJCA8uXc8L8zHJ/U9Otdj8NrqGHwhqOsncCJ5GYMRuARQMH0PHH4VyD+ZBczWr4jeCVomDKFPB44PYjn1/CnWmq3llYanYQwLPa6k+d4dQYGwFYnsQQB05raUHOGh346hLE4aMae2g2J3kgRn+Z3O5gOR17Vp+DYoW8VQzXS7orO2luxwcZBA59eCay3bcFXB5GOnX8v50+0ulsXv5S2P8AQDGDgkktIg6H61bTcGvU6Men9WlCPWy/Gw2/1Ka8mvdUmXbJcb2jG77qjhB+IA4969T8M2q6b4ZsLWVvmjgy54GSfm6fjXlFwj/YjFC2JUX92Mj7y9Bz2yK9S0fVE1fwpHfLx5sBV14yGAwRx16dPeubFX5I+p5Gc0nSp04Je6jk/FHil9ZtJLHTcw2LEBp5AN8oH91T0X3P5Vz0cc11cW9jbxtLNNIoCIp3bdwJPsMCq1s7PZLtb5imADg4PPJxXXfDTV9JgjXT7qMWutTZDyOSVuT/ALDdBx/B1+vWra9jS91HZUisBhWqMb3/AKuehRRlIlTbnaoX7noKqX9ppzsl5fQWzm2UskkwBEY7kZ+lQavrek6PhdSvoIJG4SIjMjfRByfyrhvFniaXW4/scEMltphwzvIQrzEdAVH3V/U56VwxpznY+dweCq4iXup27kPiXXX1+dljkf8Assf6qEsP32P429R6Dp+lULKzGoXlpp/lKwuJF3KVONqncfwwDTd3DMzZQc8hfTrXS+Cre102zbxVq83kCRPKtQc48snqAOSzfng121f3VNcp9NiHTwOG5Ke70Xmzs9YvrTR9LlvrgFYLdAFVV5bAwFUdz6CvJ7mGfXNX82Wy+26jeN8qYUmJB0AP8KjPXOOa0PFmvyas6zSx/Z7C3JaCLBMjt/eb39F7d66Tw5a2PhfTDqviC6htLu5ClvOZRsXsijqffHtWDTpK9tWeXQp/2fS9pJfvJbIwrfwXrKlWNqVCrkK92rKp9lyQPqOa6Tw14Tjtrj7bqwhubhSGihXJji/2j/eb+X61p2HirwzfnbZ69p0jHIC+einP0POa0Xu7WK3a6e6hWFFy8vmZVQPpWNWtVbSaOStjsTOLhLRelifnzOOSTjp1/P8A/VWNrXinRtI2x3Nw0sv8UNvF5rj3Kr90fWuN8S+IrnWpXjt3mtNNBwFRiks/uxPQeg71Doeh6pqVp5unWcaWoAWN5j5aufVQFJI9zVRw6XvTNqWWqEFUxMuVdup2Nv4y8MXOANYghYnhbjMJB+jAVL4nnguPB2ozW86TRNbPiSN9yng9MVxmreHNas7Vri4topoY1y4hm3kDuSCo4HtzWHb3V7ptpfWemiJrG/j/AHsbMyqjMP8AWLgHnHbgHv1ojh4SfNFl/wBnUqsebDTu10ZY8LSE+NdA/dEFt6jnrwvPPNe5Wuh38+nNfJGFiRsEP8p+teCaNFqP/CSaZNpVuby4spN7w9thwCSx+707/hX0Daa/qH2FbGWXfa8BgVGQvpntTrez5lz9mTnEYfWdX0NHwn4fuZ79LkunkQtyyuDuPpxWher/AMXh0U54WxuP/QTXW6KlmumQ/YUVICuQB2PeuTvmUfGHRV7mxuMD/gJr1MHQjRp+71ChTUI2O7GMD1p2KQdBTq6zQnxRg4zTaX6sfpTAD0oPWkpTQAHpTaWg0mA2lpKKAFpKUUlMBe1JRRQACikzgUZzQAlIRS0UAct8ThjwLqx/6Yf1q/4aH/Elsv8Ar2i/9AFZ/wAUM/8ACEar6eSP5itHw5gaPZqT/wAu8f8A6AKaH0L8kSMMFQfqKY0MYB+VfyqdiKhlxtPPNCYjzX4s/Fbw38P72y0qXT7zWtcvlLwabYqpkKDPzuzcKOD61ieFvj34T1fTdca70rUtF1fRbV7qfS7wKJJEUZzGw4auF+M9reeEf2hdN+JOo6bd33h5rX7NcyW0XmvbNtKg7OpHQ8V574vS8+InjrxR458O6bfQ6NBoU1nbvNCUkumKnonJ70LYuyPYfDf7SOn+IZbU6f8ADTxZNb3DhRcqqMi89cgdK9R+IHjKPwl4aGswaDqmu5cKLawQeaAf4ue1eCfsn/DvxBBomkeJJfFWuWkaMxOjyOwtweOsZ/wr6cmQi3O7BIHPamyTwvwt+0voPiLVPslv4D8TRpHKY57gojpbkdd+OmK7Dw18XvDmufDHVfHsGmX0Vlpnnebbvt8x/L64PTnNeVfs5WF3bWPxHW5tJ4Gl1m7aISRFS6leCAeorynwx8NNYv8A4L+Jtf8A7c8Q2LwPcsNIj3pFPg8Bo+pz9KGtB2V7H0FrH7SXhOw03w/dW3hfXNRl1yBpoba1EZkj24+Ujuee1d18KviJb+PIrt/+EV17QPs5G0anCE83PdcV8TatFc6da/Dq5u7rWdHjgs3828sYW8+3zt6dOa+r/wBmnxVpGraNeaXY+LPEXiGa3YSSXGtQMsgz/CrEnI56U2hHY6r8RtB0/wCKen/Dua1uW1C/smvEnAHlKqlhtbvn5T7Vu+M/EOl+EvCuoeItWfZZ2EJlkCgbmx/Cvua+bvjV4hsfCH7VGg+JtYivRpkGjtG8tvbmTDM0gA/UVnftD/Eyy+K3hjRPB/w/j1G5m1DUM3H2i1aFV2Y27jz8p3H8qnoOx7X8M/jZ4T8d+F9a13TrO/sxo6lri1uQvmkbSQRg45wetZ3w5/aC8E+ONH13ULKz1Cyk0W1a7mtbkJ5ksSrklNpx7c1896ba+Mfhz451W38UaRa2UHiXRpoVTTA8kHmKvDHrg9fzrF0XwJr0fwDsvG/h2GeDVrUXdrfQ7SGmtpGdSNvfAbP4Uwsj6juvj54HtPh1pPjGa21MnV2ZLHS4ole7lYNtIABx+Oe/eneDvjv4X1y+vdM1DRNd8OapbWrXSWep24RriMdfLIOCfY4r5i0LTNW0Xw78MvHV1pd3eaRpEjLexpGWeBfOY79nXoa6ZfiN4n8V/FR9H0nXB4g0K/tpViaTQ44DHkf6sSbd5x6570WEkfQGnfG7wrefB25+J8enamul2zlHtSieeSHCcc7epz1qTx98bfB3gzwJpHizUYdQni1dEa1tIY188hlDc5IUYB9a+VdL8U2Wn/s16l8Kbqy1VPFs16USy+yNzmYNnd6YFbGu6P438Y+PPD3hrQdHtbpvCuiQwzQ6luS2MjRjdyOpG7HHpRYdj6utfiT4Qm+Gi/ESTUDBoZg84u65dTz8m0dXyOlcV4e/aJ8J6lq+n2OpeHPFHh611OQR2WoanZBLeVj0G4McZ/GvnK20PxjdfCDxV8N7jT5Tqfh7VU1E2qAlJIj95UP8WMEge9dN45+NOo6hqHhxfBWqGWz3QRXWjXXh9Xe0cHDMZXU8n2oCx7Jrn7RXhzTvFep+HLTwb4x1m60yYwzyabZJMm4H2fP54r1Hwv4ih17wnF4jXS9TsFkiaT7HdweXcpjPBTPU445718WWOs2OjfGHxvLqvj7xP4LW4vmKHSLUuLgbu/p7V9lfDbW9N8SeCtO1TSdSutTtni2LdXUJimlK/KWZT0JI/GkJnlOoftO+GrHWE0e68AePYr+QkRWz6aiyS84yql8sD7CrOpftKeF7LVbbSW8F+N59SmtUufscWnIZo1YZwyF85HfisP4sW8r/ALX/AIAlWKRo1tRltp2j5j3rlPiF4f8AEGv/ALYV5beH9c1Dw/ef2KjRX1qMHIUfKT6E9aYHrS/tC+A3+H+p+Llh1cLpcyQ3umSW6pewuzBRlCwXGSOd361L4H+OWleLNatNNtfA3jixiuVLLe3umBLZVxnJcOeD618v39jb2vwJ8f2OqQXj+OYdWjGrTTbnNwnnqQ6n+70/nXqXwE8ceHIZtN0o/FPxVrV5PZC3j0i+siLWJ9vQNjjHY57UWGdppv7TPhnUnlbS/AnxA1KKOUwmez0pJY9wOD8yyGvctOnS90+3uxHLEJ4lk8uVdrpkdGHYivhP4A+LND8L2U0et/E/xT4YdNVklbSrKyMkEy5HLHaevQj2r7s0e8tdT0211OzYvb3MSyxMVKkqwyODyKTEy0EHHWnBcA4peKD0NIDjLLH/AAujUT3/ALHh/ma7UVxOnn/i9WqD00eD+bV24z6UAwFKKSlBoEAoNANFAB2oAo49aPxoAKWkooAKKKDQAUZpKKACiiigANJS0lIANFFFMAppUEgnqOlLS0ANCjqBg0UtFABtpCMd6dSUWATHpR2oI6cnikoAQ/SmPyD24NSGo34B+hoEzi/g+AfD2ouOp1m7z/30K7KRgoLMQFAySewrjfg5g+GL0/8AUXu//QxXYXMYlgkjJYBlK5XqMim9wexyHjm4W4t45rHVoV8oHdGkuGb6Yrwb4vyXEZ0rWbi4fyLSctKGGRkjgnmvRtWgW21Ce3VmYI/U9fqf8aydR02PVLOSwnhaWOVSrKqjP1rxalW9ROSPFdd+15rHgXhjXHSeZpj591aWkstsNwbFyxGZAOm7BbB+uK9h+HlpBb+FrO4R2lubtBPc3EjHzJJG5JZj3yf/ANVcDqXwquYb6aS2hMxLNsmW68tgPTGOD6jpWhpOgeONKsIrGxvLlIImyi/aEbbnryV960q8k/hZ6NeNGtBclRJvvfzPTiBgnbv46cnI9MV5TrFvdaD4qdtJnjtpbaTMZYZQo3VXXPPStBtH8c3QMM2oX2xvlLNfFfw+TmsT+w5x4h/4R6crcGSdBKYtwO05LEknJ6DnNTSjGMn7xpgKdKjKXNNSVndK+pPHpev+J3Wa4W5voW+YS3UoSAeyr0+mFP1q+nw91BYmdYNJRgPlAOcj+79yvS0jWGJY4kCQxKAoBwFXoKSW5tbe3kurqfyLaFcyS8nbjp+PoKyjiZuVomf9rV17tJKK7JHilqr6bdQ6hp8EVveQPkIqlA2DyjbecH8TXr3h7VbLXNMivrKVHVx86AgtE3dW9D+leb6vcSeI9UlvNG0i4W158wgMxlbs3GAp47Emski602/ae1kutOvk4dlJRsehBGGH4Fa3dNVdb2Z6lfDxzCMdVGoulyzqarb6nfwBWUJdN3X5stxj/P0plrfSR6JeaJJIZdkovbNZeiqvMkYP0BYDrzVRpLm4u7m5u7g3E1wwZ2KIo+UY6Lgf54pk0CyrhmZcc5QlSAevIP8ALmt4wTjZnpvCOeHjCXxK33okDK2SfvEbuSc/px/nmprG8vtLvPt+lzm3nIAkjIJjmH91ge/v19PSqo2gKF+XZ8pBJHX6cf55oBDAgHKnpgnn8/8APpVcsXe521KUakXCSujQ1XV4dX1VrqOzmtbhox9ojYAoHHGVfuMfj61X3Mz8HB255K//AKvyqIZyGXAA54Az6Vl+J9dtvD2mC9uoJJcuURE2gsT/AJ7UqcEkkjKlShhocq2Rth+Chcnnoc8e/FNkhhklSaSGNpFJw5BP5HpXPeIfFNpo1pbSyQvcG72+UkbYOO5J9sipp9e3XtxBpunPqJtm/wBIZJQio2OVBPVv0FPk900c4N2N7BwH5AyQSMcfn/8ArpkMl1Ck0dvqF9FFLy0MdyVjJ9cL/wDqrnZ/FCf2Mur22mXFxZ7X80+YiNEQSCpB6nI696cuvSrHaC70ea2F3IkMAMqMWLd+OmMjiiUPdVyJeyqK0lf5HQIqoiqq7UXsV/T/ADxUTLFIipKisvXacjv/AJ96ydc1630y++zzwyMxha4Zgo+VVwOfX7wqHTdYvr2OCY6JcW1vKhk857heFIyDgc0lD3dDRSh8J0MaRxyCSNAjHgkYyfY05dzNnaTjqMD+dcrH4sX7A+o/2Xdf2aGMbXQZCBg7c7c5xkV0UJDKJI/usFZQFHIoqRsEXF/CNma/kvEjjt4hZqA0kkpGXb+7tHUeuSAcVozTTTzia8uTPOMKhbIVR2CKPlUY7Cq+77ny4PPRV/z/AEpQ+AN3QoOdzcnNROC0J9lFz52tRHtbhr1bganPCiA+WkOFKt67iM/iCKmEfzid0DSkfffBdj/vHn86fvZyxDAgYxuOQPz/AP1etd34T+FfiDX7eK7kWOxs5PmEtymCy+oXr+eBQ4OUtDObp0/fnZM4QxpIX8xY3wcjdGv69/8ACoVtbIxNcC2ikRDgskR2Buw3Abc5xjJ+te7y/D/wFpOnzQTO+q36KGVpPmQMO4C/KPxzXJ/ELVE0PwlPJGsCxybbcBlyqh+Puge/H51hWqclSMVqeTXzdKahTjf1MfwZ4dstSsINXvpzeJNkLa4IjQg4w+fvEfgPY13iAbQoUBVwFAjwAPQCvDfC8fjC/vb688KtdWVmikSOGV1u5VA6K3AJGBkgYx1r0b4byeMLqC4uvEq2wt5NhskEQWZBzkSYAGelctanJSbbPFx3NUm5udzq2GcZweCSDj/P41zNz4Dh1HUQtjqS2EEhLSxsxPuQjZ+XPpz1yMV3lvDpNxHDCr3MN077SzFShJ74xnrVi48LapG3kN5Xm7goRZMkqT976VlTVRNygc1OVWk+amzC8I+DlhkNno2mmNC/7yXBOf8AaZj1rttS8FJZ6OZo7h5LmMbmwPlb2A/rXcaVaLZafBajny0AJHrVh40dSrYIPUV6lHAQUff1bOmOEi1eWrZgeCreaDQIhMrqWO4BvT6Vg3oz8YdH4/5cbj8PlNd6FVUCqMADAHoK4W8/5LDpOTz9gnx+TV20aapwUF0OumrKx3K9OaWgYxS1YyTvRxSUtUAGg0lFABmkOc0tJSYBzSc+lLRQAmfalopO9MAJ+tH4UUUAJR+ApfxpD1oAQmkzxQfpTT9KAOY+J5z4G1T/AK5qP/HhWp4ejk/sq0/dv/qI/wCE/wBwVLrOmW+radPp94ge3nXbInqK5Rfh1p8KiOHUL6NFGAokOAKaGtjuPLk/55v/AN80nlyf883/AO+TXFDwDbAAf2pf/wDfw0h8AWx/5i2oD/toaLBodfc2Mdwu2e1Eq+jx5qGHSbWFNsNjHGvosWBXKn4f23/QW1L/AL+mgfD+3z/yF9TH/bY0BodjDZrCMRW2weipinNbswKmNyPTbXGH4e2pP/IY1X/v+aQfD21xj+2dXx/18GjUNDrxp8QJK2qgnriPrTRpsIUr9kUA9R5fWuUPw9tf+g1q/wD4EGk/4V7bf9BzWf8AwJNPUNDp5dEsZFAk02BwOzQg/wBKdb6Ta2v/AB72McB/6ZxBc/kK5Y/Du2/6Dut4/wCvpqB8PbVef7e1z/wLalqFkdVcaVa3AzcWMUp9XiDfzFRw6NYxMGi02CMjoUhAP6CuaPw+t8f8h/Xf/AtqP+Fe2/X/AISDX/wvWoQjqpdNt5SPNtEfHTdGDQunwqnlrbKqH+EIAPyrlj8PoW/5mLxD/wCBrUjfD2HP/Ix+Ih9L5qBnU/2bb+UY/ssYQ/w+WMflTYtJsYT+6sII/wDdiA/kK5n/AIV9DjH/AAkniT/wPahfh/D/ANDN4l4/6f2ouCOnOlWZmEzWMBl/vmIFvzqRLGFXLrAisepCYJ+tcr/wgEec/wDCUeJv/Bg1B+H6Eg/8JV4oH/cRagDqfsUO8uIU3HqdvJqIaTYKxZbG3VickiFcn9K5v/hX6jj/AISvxV/4MmoPw/XP/I2eKx/3E3ouB050uxZtzWFu5Pcwg/0qxHAkKhIoljUdAq4ArkB4BX/obvFg/wC4m9L/AMID/wBTd4t/8Gb0Adc1vE7h2hQuOjFMkfjTfssPmeZ5K7/72zn865b/AIQP/qbfFg/7ib0f8IGd3/I3+Lf/AAaPQI6d7G2bcWtom3feJjBz9aSPTbNGDJZwKexEQB/lXMjwGc/8jf4t/wDBo9OHgU9vF/i3/wAGb0AdJ/Ztju3Gxtyev+qXr+VXI0CrtVcAdBiuQPgZif8AkcPFv/gzag+BWz/yOPi7/wAGj0twOyXOelIxrj/+EGf/AKHHxd/4NGoPgZ/+hx8W47j+02pjIdNI/wCF16twQf7Ht+fxau5H1rmvC/g+y0PV7vV11DVNQvrqNIpJr65MpCLnAGenU10wHFIGFA6dKQ8UoNAhQeOlGaKKADNH4UCjPFABmlpDQKAD60UmaKACijikNAC0lApaAEooNApAFFHeg9aYCUtBFGKACkpcUUAJRS0lACUUCigBGpj/AHT9D/Knt0qOQ/I3HY/yoQmcT8Fznwpdt/1Frv8A9CFdua4b4J8+D7k9f+Jtd/8AoQruwOact2Bk6toWm6ihFxbKGPR1GG/Oua07wffWmqG6huY4Vjf92xXJZfQiu7NJj6CsJ0ITtdGMqEJSUranOXvhPR7uYzSQujNywjcgE/SuS1fwrqC3M72Nk5tlICAv8xx3/wDr16ht6Y4pCtKeHhPpYiphac+ljx2DQNVnZttjMAM5ZwcAelX4vBuptZLcrBF5j9YyoDgdq9SKisjxJaapdWqLptwkLK25yep/GsPqUFd6sx+pwjHqznvBOlz2LXS6hp5iVwBvkK7fpWP8bNBXU/DNjpdr5NraSXySXgQhWkjUggDHqav65H4rmtFs7u2aRAwJkiIy31rGu9L1ae8FusN5MQBt8zPy+2egrFVPZRcIxfzF7V048sE79+ph2trHHFFZWcCog+SONF6e3H/66yviL4buGtJY2gT+0LZfNiOzdle6+4/TivXfCfhn+ziLu9w9yR8q9Qn/ANetu50+1maWRoV8yRNjPj5tvpSoYOVuaWjClhpq072kfFabfLBEYCkbsFRnB/z/AIUzd/tcbe6/5x9etem/G/wXp/hfULW80zMNpelgYs52yjkkegIBNeZ4VThTzzgkZ/H2rss0tT7bDVvbQUiEAGQhnC5Ocf044pXZQODyPxx+f+fSlU85YgbgeAcVEzFgc84weTkUrnVbVCiQEAtjOAVO0c/Wuc8babJquo6bZqjtbqzySuAMIdoxXReWzbeBnsQvGaqarPeW8HmWVrHcOvLKz+WFUdTmnF9jOpBNanCQ2Gp30GmNeW00cnnpbBSvCRJnLH0zkflW34fvW0Wzv7C5sbpr1p5ZIikJYTbidpDdMeuatWXiCeTShqt7YJa2Hl7wwn3OxzgALjvTn8QXlpcWw1HSvs1tcOEWTz95jYj+Jcfy6U27qxhGMY2knqVJtLu7PwIdMKtNc3VwjTeWoO3fJlh+AOKl8Taa2oa7o1hIk32SBGkeRMrtIAAGR0PFTaR4qstR1K8sPs7QvAWZHOCJQpwxH5GorbxQl1HaizsHmu7oOY4C4ACA43M3pxSd+xSVNq1/6Rha5pJtZtXa0t7uaL7HHDEXZpGJLZYjOc4xWxp9zY2+lXsOmprEkrWbALcrIVBxgAbun4VPJ4gmsrS5bUdMeC5tyiiNZMrJu6bW/DpWhq2uR6WlsZI2k+0OUAV+VCqWJ/Shy921hKEVeSZyum6DNZx6At017d2znFzZu26ONjyrbewBPSvQkOCf3YdQOOOeP51zmk63qWpRR3dtoifY5WIEr3AB2hiCduPbOK3I5UZygBYAdQmMmlUVyqUUl7pcaVS+0MAw7eX1H9acsmQFU4Ge7cCoIlCncFOcYJxipYdxfhfMJI2IrZLEnAA9cnis5JaaGlj0L4KeGz4i8XxNNCJbCyPnXORlSw+6h+pHT0NfTzRhoygG1SMYHYVyvwo8NJ4Z8G2lm0ardTgT3JxyXbt+AwPwrsFHpXXCHKj57FVvazutkYGvWVvHYTWdvpbM1z8u6FABn1Jrg/iV4I02Xw7FZXNzLunx5qq+GyO698V67trO1XQ7DVJFkvI2ZlXaCrEcVhXw/Pqt+nkedUpXV47niPw88AX2h6O9pp7T6hA8xlWRlTcuQBt4xnp3rorPQ9TupTDHZyF14YFcAfjXqul6baabb+RaR7Ezk5OSauBfpXKsv5nzSlr1MnhFLWTPLPDujbvEaWOpWsoIG4qDtxjvnvXo9nplva3sl0jSNK6hTvbO0DoBVvyYvOE5jUygbQ+OcemakArooYSNK/XU2pUVBBijFOxSYrrNhjVwt5/yWLSv+wfP+HDV3h6Vwd3u/wCFx6YAfl/s+bI9eGoHE7oUuKB0paBDiKMUGl7UwEpO1L26UnagAFJSrnNL35oAbRSmigBBR3pwpO9ACU2nUUANo/GloxxQAlJjNOHSigBgFIRT8Um2gBjDpQAMU8jjtRjigBu1f71NKc1JjkUhC5oAAvFNZafjIo46c0AMx65oA5p+OKBQMaR8tG2nYpe1AhpHFGKdjijpQAgWk20/k0gWgBuKTbin0YoBDSOaMCnDrRigBNtIRTqMUANAFG3k9adSgc0ANC0m3mn0mKAExS4paWgBuOaD0pe9GKAEHSjFOPoKOgoAQCndqTFO7UmDG+9GKDu7YpaaAO1JS0DmgAFFA60YoASloFL0oAbS0GigA28U0inUUgG0fWnYoIpoBp6UUtAFAAKTvTj+VGO1ACCiilAoAQ0h/GnUYoATvSYp1JigBvag07FIaAGmo5RhG/3T/KpabMP3bf7p/lQBwnwQUf8ACFz4Of8AiaXX/oYrux1rhfgXn/hCJCf+gndf+hCu8xzTluwExRinUCkAgpMU7FBoAYVHXFN28VJQRzQBCVpNvFS4prGhARlajkHBrL8TeKPD/hu3M+tapb2nojNl2PoF6k15B4l+PMx3L4d0EBeQtxfPgkeoRcn8Dik3Y1pUZ1HaCuH7T1zE0uiWSuDMpecr/s4Iz+ZrxGRQDuHoDj/PSrutaxqWsajNqmrXbXV1M/zuRgAHoFH8KjtVF5Ovc46VjJ3PoMLRdKmovcjx8pUk+4BpsiMyZLdvrT5JDx1U9uQcimsQWXAJAPJz1qLnWl3I8EYzjjvtqj4gWcaHfC3jMkzROsaqMnJH6VoZBALLxjAAzxzQThj8oJGCOeB/hSTsriaujkNW0i8Xwjp9rbQmWa0MckkOcFgM5A9+abrS3XiJ4Y4LO7hs4GM8jTptZ2CnaijvyevtXYqRxvyeTz0xRt6EnJxgEU+ayMnTvpf+keezaBqX/CGW91DavHq8LSNsA+YrIxyD68Gn6VY3WhXNu82n3UsMtiIC8C73hfcxPH/Aq75ec4XJ45IOetBzG2BkAscY7iiU3YSw8U7rc84ms9cmsbmSa31G4t476OSOK4bMnlqGycfiOKta8t9rV2NRt7O7jt7S3kAEqbWkdwQAq/j1rvEz8rMf4e3WjAUDKucgdSM1XtGkP2HS+hyPgi2s7GK2ij0zVY7wxbJGlibywcc98AV15T5sA85Hb/OaVsKPQE+hzS7hk5Bxjj0NZzbbKhBwSQKo3KzcMScHt9Ku6NfR6ZqFjfTRmVLe5jlkVcE7Q4JP4CqSFcYOOcY9aVSIyD8wOSO350pPUtrmVj7Z0DVdP1rS4dT0u7iu7SZQyyRtkD2PoR6Vpr2r4l0DWtW8PzfaND1W802STO4Qudj+5Ugj9M133hP41eL9Ivgdcmj1+xK/NH5YimX3Vhwx9jiuhVV1PEq5bNO8HdH0+PrUnauI8HfE/wAG+JUSO11aO0uz96zvP3Uqn0wev1FdqjKy7lIYeqnIrS550oSg7SVh1OpoIpc/l3oJHUtJ3paBC96Q06kNMBjdK4S5/wCSw6b6/wBnS/8As1d4elcLcj/i8On/APYNl/8AZqBo7hf6U6kFLSEO4oxR3zQaoA7UGjjFFIBAKXHvR+VFAB2pKXNJQAgo70o60UANopxpKAENGPrSjpQaAG0uOKKWgBpFJindqQ0AJQKXmigAxSGlFBoAB0FB96XsOaQ0AJRSikxzQAvWjtig0tACdqUUh6UAUALQfpQaPzoAMUUYooAQjnNHel4pBQAcZxxmlHWk7570cZoAWik/OigBRRQBS8UAJQaXtSUAApeKSgUAAzQetLikxQAope1IOKXtQDDtSCigUAFL2pKXtQwCkFKKKADtSdqWlFACY9aMUv8AKjb3oATHFFL+NKenagBDig9KWjFACYo24NLto289aQCAZNAHWl+goHFMBD0o7UpHGKO1ACUY96diigBuKCKdSUANHvSYp+KMUAMNMl/1b/7p/lUp96il/wBU3+6f5UAcJ8C8t4GckYJ1G5P/AI8K70DmvPfgbd2q+B3DXMKn+0bnguB/FXd/bLPP/H3b/wDf1ab3HYsYpKh+2Wna6g/7+Co7jUtPt4WmuL+1hiUZZ3mVVA9yTSEW/rTTXnXiX42fDjQ1lD+IY9QmjH+p0+Np2J9AVG38zXnWt/tQWKAjRPBuoXHo95cpCPyXca1jRnLZESqQW7Poms/Wdb0fRolm1fVLKwjY4VridYwT7ZNfJHir9or4i6pbPBpcWl6Er/8ALWCJp5VH1fj/AMdryzUvEHifULt7rUdUW/nblprq2Mjn2yT0+mKr6tMIVqLfvS0PubVPih4A0+CSSTxVpczIM+XbziWQ/RVyTXkHjj42a7qjz2nhuFNJsuB9pkIa4dT3x91P1P0r5yOq6+V2i+giPQtHaKD+pNUpZ9VmUi41S/f/AGUYID9NoH+etKOHqM6oYjB03d3keiXVzvuDdXNw005PzTTyb3Y+7Hn8OlZFx4j0WFyr6la7+SVRizZ+i81xD2RdcyRySEHOZPnP605bby1KpCF+ilePwpxwStqzaWdpaQgdNc+LbKOIm0tri4f/AHCi8+7VjN4m1xnZlhsQmQBF8x492/8ArVSWGZkPBPv0oEUvQhh37cVtDCU0trnHVzbETejt6GtZeLpA2L/TZlGc7rd1kH5cGtOLxLo0oUfblgcnJFwhjIz9eK5UwSZG1Swz3XpUd3EYoRvhlkzwFSMsf04/pWc8JTs2jajnNfmSlZ/gejxMjKGRkdWUYIJ5z6etc34q1aaG5Fjp9x5c6/PPIBuKDso7ZPvWfLqWpSWcNtap/ZtugAHl5MjDHc4wv6+1UI7Nog2I5DuJYkkksfUk9fxrKjhGmnM6cbm8eRwo79/8izFrWuxgOuoK45/1kCn88YqYeJNaAAMdlMwGOQyZ9+M1SEMxY/K//fI5FKtvLx94H0x0/KumWGp2+E8qOZYiL0maMHiy/T/XaTG4OM+Vccn6AgVr6P4htNSlMO2SCcZPlyhQWHt1z+HNcqIJCWGGbjvuNRPZysVmHnRyRnMbqOVPrWFTCQa00OuhnVWMl7TVHoF1cQWds1xdTJbxp1d2AHt1rnb/AMXQlSun2slyxA2vIBHH9eeaxZbaeaQvdCa5nJyHl+cj6Z4H4U1baTHEbYHHI6GlDBRt7zLxGezl/DVkWJNc11pPNW6t4sf8skhLJ+JJzVi18W38Y8q8sIZVx8zwPg/kf6GqHkSMNuDx16801reUEr5cm0d8VvLDU3pY4qea4iDvzHU2/inRZQPMuHtm9LhSoH/AulaT3Uk1k9xpgt7tyv7tQ6hWP+90FcIbeTG3y256giozYNGhktUktnzw8K7CD68cH6VzzwKv7rO6ln72qR+42LzXvEtjIn2+1toFk4QFG259A4P9Ks2njBowsd9psqkcFoZd6n8DgisW+u9Q1a6t47qCRBaRkNLg7ZWPGR+GOfWm/Z5M7yWOOg5A/lVxwsXH3lZ+RhWzWpTqfupXj5nYx+JdAuECXNxGgH8FzGVA/wC+hiuk0jX7+yCXmjeJdSswoypgvT5ePoxK4/CvLPJkdsFccZII4x6YP8qYNMhIO+0VVbn/AFe0fp/Os3grS92Razy6tUgme7aZ+0L4k06Qxy+LdH1ALxsuoFLD6shH8q9K8A/tMeD9SjNt4rnj0m9B4mt45JbaQeu4LlD7GvkaO1MYCRr5YJ+6Bt/p/wDrqTy5o3BIcjsMnGPc1rHDW+0ctTMIz+wkfoT4f+IXgfXnWPR/Fmj3cjDIjS6XeR/uk5rp0dWUMrBge4Oa/M17cu29493BwCmSPoa1NI8SeKtG2tpPiDWdPC9oruRVP/Ac4/Sp9g+jIWKh1R+kGaM18N+HPj58VNHnVZ9ZttYh/wCeWoWyscf76BT/ADr0rw7+1JIxVdf8Gsq95bC7Df8Ajjhf51LpSSuVGvTl1PphjxXCz5/4XLYen9mSf+zVF4U+MHgHxHDGbbXYbKd8fuL4eQ4J7fN8p/AmnedHL8X9PkjdHRtLkKspyDy3TFZmyO9HSl5pop1IQ/tSUUU0AGk7UUU2Ao6UneiikAGiiigApKKKAA0CiigBO1KKKKAEooooAWmjtRRQAtFFFABQaKKADtQehoooABRRRQCE7UtFFAAaKKKACiiigApD1oooAUdaSiikIBSUUUxi0A8GiigB1JRRQAUUUUAFKKKKAFooooAQ0v8ADRRQDGiiiigBRS9qKKGMBRRRUkgvUUp60UUxijoKUn6UUUwEA4owKKKGIXtRRRSQwooopgBNKKKKAYlAoooAU0goooELRRRQDEHSkHWiikh9RTUbgFSOxFFFCA5O5+G3gC5u5Li48H6LLNI7M8jWqlmPqfU1GPhf8Osn/ii9D6f8+i0UU7soYPhb8Ocf8iToXX/n0WmSfC34b7Gz4H0E7RkZs1ooouxEjfDP4fAbf+EN0XGOn2Vai/4Vj8O+n/CF6J/4CrRRRdkjT8L/AIdd/BeiHPXNqtM/4Vb8OQOPBWif+Aq0UU02Ag+Ffw3ZsHwVon/gMKQ/Cj4a/wDQkaJ1x/x7Ciind2E+oz/hU/w1Kt/xROi9f+fcUf8ACpPhnvI/4QnRv+/FFFNN2KS1I2+EnwzHH/CE6N/34o/4VD8MTn/iiNG7f8saKKE2CSA/CH4Yhf8AkSNH/wC/P/16E+EPwyLAf8ITpHT/AJ5H/GiindhYG+EPwyHH/CE6Rz/0yP8AjTf+FP8Awx2j/iitJ6/88z/jRRSuwsg/4U98MCefBOk/98H/ABpv/CnfhhuA/wCEL0vp/db/ABooobYJCf8ACn/hkOB4M0wf8Bb/ABpw+DvwxPB8F6Zj6N/jRRTuxWE/4U38L8g/8IXpuf8Agf8A8VTj8HfhiCAPBundSOr/APxVFFNMLIX/AIU/8M9oP/CH2HHbc/8A8VSf8Kc+GOOPB9gP+BSf/FUUUru4rIX/AIU78Mc/8ifYf99Sf/FU7/hT/wANFAx4Rsv+/kn/AMVRRQ2xtIcnwi+GxA/4pKyHH/PST/4qlHwj+G//AEKdn/38k/8AiqKKV2TZWHr8JfhxyP8AhFLPGP8AnpJ/8VTl+Evw5UDHhW1HH/PWT/4qiilzMqyHL8Kfh4f+ZXtf+/sv/wAVUi/Cv4f5J/4Rq3znr50v/wAVRRRd2JSEPwq+HuSP+EZtvuf89pfy+9SH4TfDtsZ8MW/Y8Ty//F0UUXZTSsQN8IPhyVP/ABTMQ4zxczDr/wADqF/gx8N2z/xTu36Xk/8A8XRRTbYkl2Iz8F/h1gsNEkBBA/4/JT/Nq2vCfw88K+FtUfUtHsZYruWNo2lkneQ7QOg3E4oopS2KhsdYpzTzRRUMD//Z">
            <a:extLst>
              <a:ext uri="{FF2B5EF4-FFF2-40B4-BE49-F238E27FC236}">
                <a16:creationId xmlns:a16="http://schemas.microsoft.com/office/drawing/2014/main" id="{52530488-1761-3B41-A545-D0EB18E5030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A3E169-68FB-BC4E-AD79-75F4C2326A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0038" y="209316"/>
            <a:ext cx="6708723" cy="6648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462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EEC6B49-B6A1-F14A-9F62-DAE0E3FE7A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245600" cy="6929120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051757EB-7975-394F-BC0E-F6C4759857B0}"/>
              </a:ext>
            </a:extLst>
          </p:cNvPr>
          <p:cNvSpPr/>
          <p:nvPr/>
        </p:nvSpPr>
        <p:spPr>
          <a:xfrm>
            <a:off x="3103417" y="3422073"/>
            <a:ext cx="1302328" cy="2286000"/>
          </a:xfrm>
          <a:prstGeom prst="ellipse">
            <a:avLst/>
          </a:prstGeom>
          <a:solidFill>
            <a:schemeClr val="bg2">
              <a:lumMod val="60000"/>
              <a:lumOff val="40000"/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D9FFD3E-E54F-DC47-9A15-8A5C12A86AD1}"/>
              </a:ext>
            </a:extLst>
          </p:cNvPr>
          <p:cNvSpPr/>
          <p:nvPr/>
        </p:nvSpPr>
        <p:spPr>
          <a:xfrm>
            <a:off x="872836" y="2231506"/>
            <a:ext cx="872838" cy="1233054"/>
          </a:xfrm>
          <a:prstGeom prst="ellipse">
            <a:avLst/>
          </a:prstGeom>
          <a:solidFill>
            <a:schemeClr val="bg2">
              <a:lumMod val="60000"/>
              <a:lumOff val="40000"/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14859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9D2259C-71AF-B84B-B4AF-7D00E608E5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3694464"/>
              </p:ext>
            </p:extLst>
          </p:nvPr>
        </p:nvGraphicFramePr>
        <p:xfrm>
          <a:off x="1856509" y="166255"/>
          <a:ext cx="5575339" cy="6471964"/>
        </p:xfrm>
        <a:graphic>
          <a:graphicData uri="http://schemas.openxmlformats.org/drawingml/2006/table">
            <a:tbl>
              <a:tblPr firstRow="1" firstCol="1" bandRow="1">
                <a:tableStyleId>{22838BEF-8BB2-4498-84A7-C5851F593DF1}</a:tableStyleId>
              </a:tblPr>
              <a:tblGrid>
                <a:gridCol w="1349702">
                  <a:extLst>
                    <a:ext uri="{9D8B030D-6E8A-4147-A177-3AD203B41FA5}">
                      <a16:colId xmlns:a16="http://schemas.microsoft.com/office/drawing/2014/main" val="995238948"/>
                    </a:ext>
                  </a:extLst>
                </a:gridCol>
                <a:gridCol w="4225637">
                  <a:extLst>
                    <a:ext uri="{9D8B030D-6E8A-4147-A177-3AD203B41FA5}">
                      <a16:colId xmlns:a16="http://schemas.microsoft.com/office/drawing/2014/main" val="2757722362"/>
                    </a:ext>
                  </a:extLst>
                </a:gridCol>
              </a:tblGrid>
              <a:tr h="176306"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 err="1">
                          <a:effectLst/>
                        </a:rPr>
                        <a:t>Gair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>
                          <a:effectLst/>
                        </a:rPr>
                        <a:t>Cymraeg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 err="1">
                          <a:effectLst/>
                        </a:rPr>
                        <a:t>Cyfieithiad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539929"/>
                  </a:ext>
                </a:extLst>
              </a:tr>
              <a:tr h="268657"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 err="1">
                          <a:effectLst/>
                        </a:rPr>
                        <a:t>bacwn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 err="1">
                          <a:effectLst/>
                        </a:rPr>
                        <a:t>bacoun</a:t>
                      </a:r>
                      <a:r>
                        <a:rPr lang="en-GB" sz="1600" dirty="0">
                          <a:effectLst/>
                        </a:rPr>
                        <a:t> </a:t>
                      </a:r>
                      <a:r>
                        <a:rPr lang="en-GB" sz="1600" dirty="0" err="1">
                          <a:effectLst/>
                        </a:rPr>
                        <a:t>Saesneg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>
                          <a:effectLst/>
                        </a:rPr>
                        <a:t>Canol</a:t>
                      </a:r>
                      <a:r>
                        <a:rPr lang="en-GB" sz="1600" dirty="0">
                          <a:effectLst/>
                        </a:rPr>
                        <a:t> / Medieval English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extLst>
                  <a:ext uri="{0D108BD9-81ED-4DB2-BD59-A6C34878D82A}">
                    <a16:rowId xmlns:a16="http://schemas.microsoft.com/office/drawing/2014/main" val="3482394262"/>
                  </a:ext>
                </a:extLst>
              </a:tr>
              <a:tr h="176306"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 err="1">
                          <a:effectLst/>
                        </a:rPr>
                        <a:t>blanced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>
                          <a:effectLst/>
                        </a:rPr>
                        <a:t>blanket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extLst>
                  <a:ext uri="{0D108BD9-81ED-4DB2-BD59-A6C34878D82A}">
                    <a16:rowId xmlns:a16="http://schemas.microsoft.com/office/drawing/2014/main" val="288259358"/>
                  </a:ext>
                </a:extLst>
              </a:tr>
              <a:tr h="176306"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>
                          <a:effectLst/>
                        </a:rPr>
                        <a:t>bws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>
                          <a:effectLst/>
                        </a:rPr>
                        <a:t>bus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extLst>
                  <a:ext uri="{0D108BD9-81ED-4DB2-BD59-A6C34878D82A}">
                    <a16:rowId xmlns:a16="http://schemas.microsoft.com/office/drawing/2014/main" val="3260883450"/>
                  </a:ext>
                </a:extLst>
              </a:tr>
              <a:tr h="176306"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>
                          <a:effectLst/>
                        </a:rPr>
                        <a:t>cacen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>
                          <a:effectLst/>
                        </a:rPr>
                        <a:t>cake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extLst>
                  <a:ext uri="{0D108BD9-81ED-4DB2-BD59-A6C34878D82A}">
                    <a16:rowId xmlns:a16="http://schemas.microsoft.com/office/drawing/2014/main" val="1816131960"/>
                  </a:ext>
                </a:extLst>
              </a:tr>
              <a:tr h="176306"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>
                          <a:effectLst/>
                        </a:rPr>
                        <a:t>cwpan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 err="1">
                          <a:effectLst/>
                        </a:rPr>
                        <a:t>cuppe</a:t>
                      </a:r>
                      <a:r>
                        <a:rPr lang="en-GB" sz="1600" dirty="0">
                          <a:effectLst/>
                        </a:rPr>
                        <a:t> Hen </a:t>
                      </a:r>
                      <a:r>
                        <a:rPr lang="en-GB" sz="1600" dirty="0" err="1">
                          <a:effectLst/>
                        </a:rPr>
                        <a:t>Saesneg</a:t>
                      </a:r>
                      <a:r>
                        <a:rPr lang="en-GB" sz="1600" dirty="0">
                          <a:effectLst/>
                        </a:rPr>
                        <a:t> (Old English)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extLst>
                  <a:ext uri="{0D108BD9-81ED-4DB2-BD59-A6C34878D82A}">
                    <a16:rowId xmlns:a16="http://schemas.microsoft.com/office/drawing/2014/main" val="1841339508"/>
                  </a:ext>
                </a:extLst>
              </a:tr>
              <a:tr h="176306"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>
                          <a:effectLst/>
                        </a:rPr>
                        <a:t>dawnsio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>
                          <a:effectLst/>
                        </a:rPr>
                        <a:t>to dance (verb)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extLst>
                  <a:ext uri="{0D108BD9-81ED-4DB2-BD59-A6C34878D82A}">
                    <a16:rowId xmlns:a16="http://schemas.microsoft.com/office/drawing/2014/main" val="2393569391"/>
                  </a:ext>
                </a:extLst>
              </a:tr>
              <a:tr h="176306"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>
                          <a:effectLst/>
                        </a:rPr>
                        <a:t>desg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>
                          <a:effectLst/>
                        </a:rPr>
                        <a:t>desk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extLst>
                  <a:ext uri="{0D108BD9-81ED-4DB2-BD59-A6C34878D82A}">
                    <a16:rowId xmlns:a16="http://schemas.microsoft.com/office/drawing/2014/main" val="1278042342"/>
                  </a:ext>
                </a:extLst>
              </a:tr>
              <a:tr h="176306"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>
                          <a:effectLst/>
                        </a:rPr>
                        <a:t>neis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>
                          <a:effectLst/>
                        </a:rPr>
                        <a:t>nice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extLst>
                  <a:ext uri="{0D108BD9-81ED-4DB2-BD59-A6C34878D82A}">
                    <a16:rowId xmlns:a16="http://schemas.microsoft.com/office/drawing/2014/main" val="470494353"/>
                  </a:ext>
                </a:extLst>
              </a:tr>
              <a:tr h="176306"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>
                          <a:effectLst/>
                        </a:rPr>
                        <a:t>papur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>
                          <a:effectLst/>
                        </a:rPr>
                        <a:t>paper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extLst>
                  <a:ext uri="{0D108BD9-81ED-4DB2-BD59-A6C34878D82A}">
                    <a16:rowId xmlns:a16="http://schemas.microsoft.com/office/drawing/2014/main" val="3995953690"/>
                  </a:ext>
                </a:extLst>
              </a:tr>
              <a:tr h="176306"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>
                          <a:effectLst/>
                        </a:rPr>
                        <a:t>portread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>
                          <a:effectLst/>
                        </a:rPr>
                        <a:t>portrait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extLst>
                  <a:ext uri="{0D108BD9-81ED-4DB2-BD59-A6C34878D82A}">
                    <a16:rowId xmlns:a16="http://schemas.microsoft.com/office/drawing/2014/main" val="1159503678"/>
                  </a:ext>
                </a:extLst>
              </a:tr>
              <a:tr h="268657"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>
                          <a:effectLst/>
                        </a:rPr>
                        <a:t>siglo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>
                          <a:effectLst/>
                        </a:rPr>
                        <a:t>to shake (</a:t>
                      </a:r>
                      <a:r>
                        <a:rPr lang="en-GB" sz="1600" dirty="0" err="1">
                          <a:effectLst/>
                        </a:rPr>
                        <a:t>shiggen</a:t>
                      </a:r>
                      <a:r>
                        <a:rPr lang="en-GB" sz="1600" dirty="0">
                          <a:effectLst/>
                        </a:rPr>
                        <a:t>) Medieval English / </a:t>
                      </a:r>
                      <a:r>
                        <a:rPr lang="en-GB" sz="1600" dirty="0" err="1">
                          <a:effectLst/>
                        </a:rPr>
                        <a:t>Saesneg</a:t>
                      </a:r>
                      <a:r>
                        <a:rPr lang="en-GB" sz="1600" dirty="0">
                          <a:effectLst/>
                        </a:rPr>
                        <a:t> </a:t>
                      </a:r>
                      <a:r>
                        <a:rPr lang="en-GB" sz="1600" dirty="0" err="1">
                          <a:effectLst/>
                        </a:rPr>
                        <a:t>Canol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extLst>
                  <a:ext uri="{0D108BD9-81ED-4DB2-BD59-A6C34878D82A}">
                    <a16:rowId xmlns:a16="http://schemas.microsoft.com/office/drawing/2014/main" val="2992471660"/>
                  </a:ext>
                </a:extLst>
              </a:tr>
              <a:tr h="176306"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>
                          <a:effectLst/>
                        </a:rPr>
                        <a:t>siocled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>
                          <a:effectLst/>
                        </a:rPr>
                        <a:t>chocolate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extLst>
                  <a:ext uri="{0D108BD9-81ED-4DB2-BD59-A6C34878D82A}">
                    <a16:rowId xmlns:a16="http://schemas.microsoft.com/office/drawing/2014/main" val="2110864785"/>
                  </a:ext>
                </a:extLst>
              </a:tr>
              <a:tr h="176306"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>
                          <a:effectLst/>
                        </a:rPr>
                        <a:t>sioe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>
                          <a:effectLst/>
                        </a:rPr>
                        <a:t>show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extLst>
                  <a:ext uri="{0D108BD9-81ED-4DB2-BD59-A6C34878D82A}">
                    <a16:rowId xmlns:a16="http://schemas.microsoft.com/office/drawing/2014/main" val="3938695396"/>
                  </a:ext>
                </a:extLst>
              </a:tr>
              <a:tr h="176306"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>
                          <a:effectLst/>
                        </a:rPr>
                        <a:t>siop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>
                          <a:effectLst/>
                        </a:rPr>
                        <a:t>shop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extLst>
                  <a:ext uri="{0D108BD9-81ED-4DB2-BD59-A6C34878D82A}">
                    <a16:rowId xmlns:a16="http://schemas.microsoft.com/office/drawing/2014/main" val="3444034544"/>
                  </a:ext>
                </a:extLst>
              </a:tr>
              <a:tr h="176306"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>
                          <a:effectLst/>
                        </a:rPr>
                        <a:t>siŵr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>
                          <a:effectLst/>
                        </a:rPr>
                        <a:t>sure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extLst>
                  <a:ext uri="{0D108BD9-81ED-4DB2-BD59-A6C34878D82A}">
                    <a16:rowId xmlns:a16="http://schemas.microsoft.com/office/drawing/2014/main" val="2433329310"/>
                  </a:ext>
                </a:extLst>
              </a:tr>
              <a:tr h="176306"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>
                          <a:effectLst/>
                        </a:rPr>
                        <a:t>smwddio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>
                          <a:effectLst/>
                        </a:rPr>
                        <a:t>to iron (to smooth)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extLst>
                  <a:ext uri="{0D108BD9-81ED-4DB2-BD59-A6C34878D82A}">
                    <a16:rowId xmlns:a16="http://schemas.microsoft.com/office/drawing/2014/main" val="3697151002"/>
                  </a:ext>
                </a:extLst>
              </a:tr>
              <a:tr h="176306"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>
                          <a:effectLst/>
                        </a:rPr>
                        <a:t>te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>
                          <a:effectLst/>
                        </a:rPr>
                        <a:t>tea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extLst>
                  <a:ext uri="{0D108BD9-81ED-4DB2-BD59-A6C34878D82A}">
                    <a16:rowId xmlns:a16="http://schemas.microsoft.com/office/drawing/2014/main" val="4042361220"/>
                  </a:ext>
                </a:extLst>
              </a:tr>
              <a:tr h="176306"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 err="1">
                          <a:effectLst/>
                        </a:rPr>
                        <a:t>tost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sz="1600" dirty="0">
                          <a:effectLst/>
                        </a:rPr>
                        <a:t>toast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978" marR="41978" marT="41978" marB="41978"/>
                </a:tc>
                <a:extLst>
                  <a:ext uri="{0D108BD9-81ED-4DB2-BD59-A6C34878D82A}">
                    <a16:rowId xmlns:a16="http://schemas.microsoft.com/office/drawing/2014/main" val="14440377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986373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9024" y="144423"/>
            <a:ext cx="2966667" cy="923967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 err="1">
                <a:solidFill>
                  <a:schemeClr val="tx1"/>
                </a:solidFill>
              </a:rPr>
              <a:t>Enwau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Llefydd</a:t>
            </a:r>
            <a:r>
              <a:rPr lang="en-US" dirty="0">
                <a:solidFill>
                  <a:schemeClr val="tx1"/>
                </a:solidFill>
              </a:rPr>
              <a:t> …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2927149" y="2873066"/>
            <a:ext cx="645734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37" name="Group 36"/>
          <p:cNvGrpSpPr/>
          <p:nvPr/>
        </p:nvGrpSpPr>
        <p:grpSpPr>
          <a:xfrm>
            <a:off x="1857099" y="1242114"/>
            <a:ext cx="5630859" cy="1584117"/>
            <a:chOff x="-113240" y="2008609"/>
            <a:chExt cx="5630859" cy="1584117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669193" y="2468262"/>
              <a:ext cx="1585596" cy="1124464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1847210" y="2008609"/>
              <a:ext cx="141192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000" b="1" dirty="0" err="1"/>
                <a:t>mynydd</a:t>
              </a:r>
              <a:endParaRPr lang="en-US" sz="2000" b="1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3575484" y="2673347"/>
              <a:ext cx="1942135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err="1"/>
                <a:t>Myndtown</a:t>
              </a:r>
              <a:r>
                <a:rPr lang="en-US" dirty="0"/>
                <a:t> </a:t>
              </a:r>
            </a:p>
            <a:p>
              <a:r>
                <a:rPr lang="en-US" dirty="0"/>
                <a:t>(</a:t>
              </a:r>
              <a:r>
                <a:rPr lang="en-US" dirty="0" err="1"/>
                <a:t>Swydd</a:t>
              </a:r>
              <a:r>
                <a:rPr lang="en-US" dirty="0"/>
                <a:t> </a:t>
              </a:r>
              <a:r>
                <a:rPr lang="en-US" dirty="0" err="1"/>
                <a:t>Amwythig</a:t>
              </a:r>
              <a:r>
                <a:rPr lang="en-US" dirty="0"/>
                <a:t>)</a:t>
              </a:r>
            </a:p>
          </p:txBody>
        </p:sp>
        <p:cxnSp>
          <p:nvCxnSpPr>
            <p:cNvPr id="10" name="Straight Arrow Connector 9"/>
            <p:cNvCxnSpPr/>
            <p:nvPr/>
          </p:nvCxnSpPr>
          <p:spPr>
            <a:xfrm flipH="1">
              <a:off x="1298685" y="2571810"/>
              <a:ext cx="588718" cy="267275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Box 11"/>
            <p:cNvSpPr txBox="1"/>
            <p:nvPr/>
          </p:nvSpPr>
          <p:spPr>
            <a:xfrm>
              <a:off x="-113240" y="2842223"/>
              <a:ext cx="190629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 err="1"/>
                <a:t>Mindrum</a:t>
              </a:r>
              <a:endParaRPr lang="en-US" dirty="0"/>
            </a:p>
            <a:p>
              <a:pPr algn="ctr"/>
              <a:r>
                <a:rPr lang="en-US" dirty="0"/>
                <a:t>(Northumberland)</a:t>
              </a:r>
            </a:p>
          </p:txBody>
        </p:sp>
      </p:grpSp>
      <p:pic>
        <p:nvPicPr>
          <p:cNvPr id="15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5415" y="4583233"/>
            <a:ext cx="1750433" cy="1204956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1710853" y="4062431"/>
            <a:ext cx="17504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/>
              <a:t>rhos</a:t>
            </a:r>
            <a:r>
              <a:rPr lang="en-US" sz="2000" b="1" dirty="0"/>
              <a:t> (moor)</a:t>
            </a:r>
          </a:p>
        </p:txBody>
      </p:sp>
      <p:cxnSp>
        <p:nvCxnSpPr>
          <p:cNvPr id="17" name="Straight Arrow Connector 16"/>
          <p:cNvCxnSpPr/>
          <p:nvPr/>
        </p:nvCxnSpPr>
        <p:spPr>
          <a:xfrm>
            <a:off x="2428940" y="5199225"/>
            <a:ext cx="31426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2810244" y="5908881"/>
            <a:ext cx="24261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Ross (</a:t>
            </a:r>
            <a:r>
              <a:rPr lang="en-US" dirty="0" err="1"/>
              <a:t>Swydd</a:t>
            </a:r>
            <a:r>
              <a:rPr lang="en-US" dirty="0"/>
              <a:t> </a:t>
            </a:r>
            <a:r>
              <a:rPr lang="en-US" dirty="0" err="1"/>
              <a:t>Henffordd</a:t>
            </a:r>
            <a:r>
              <a:rPr lang="en-US" dirty="0"/>
              <a:t>)</a:t>
            </a:r>
          </a:p>
        </p:txBody>
      </p:sp>
      <p:grpSp>
        <p:nvGrpSpPr>
          <p:cNvPr id="36" name="Group 35"/>
          <p:cNvGrpSpPr/>
          <p:nvPr/>
        </p:nvGrpSpPr>
        <p:grpSpPr>
          <a:xfrm>
            <a:off x="6141473" y="2869235"/>
            <a:ext cx="2528819" cy="2568159"/>
            <a:chOff x="6157981" y="2337774"/>
            <a:chExt cx="2528819" cy="2568159"/>
          </a:xfrm>
        </p:grpSpPr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660292" y="2671466"/>
              <a:ext cx="1669193" cy="1112177"/>
            </a:xfrm>
            <a:prstGeom prst="rect">
              <a:avLst/>
            </a:prstGeom>
          </p:spPr>
        </p:pic>
        <p:sp>
          <p:nvSpPr>
            <p:cNvPr id="27" name="TextBox 26"/>
            <p:cNvSpPr txBox="1"/>
            <p:nvPr/>
          </p:nvSpPr>
          <p:spPr>
            <a:xfrm>
              <a:off x="7241059" y="2337774"/>
              <a:ext cx="144574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y-GB" sz="2000" b="1" dirty="0"/>
                <a:t>dŵr</a:t>
              </a:r>
              <a:r>
                <a:rPr lang="en-US" dirty="0"/>
                <a:t> </a:t>
              </a:r>
            </a:p>
          </p:txBody>
        </p:sp>
        <p:cxnSp>
          <p:nvCxnSpPr>
            <p:cNvPr id="29" name="Straight Arrow Connector 28"/>
            <p:cNvCxnSpPr/>
            <p:nvPr/>
          </p:nvCxnSpPr>
          <p:spPr>
            <a:xfrm>
              <a:off x="7963929" y="3877053"/>
              <a:ext cx="244419" cy="566138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Arrow Connector 30"/>
            <p:cNvCxnSpPr/>
            <p:nvPr/>
          </p:nvCxnSpPr>
          <p:spPr>
            <a:xfrm flipH="1">
              <a:off x="6660292" y="3877053"/>
              <a:ext cx="296562" cy="566138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Box 33"/>
            <p:cNvSpPr txBox="1"/>
            <p:nvPr/>
          </p:nvSpPr>
          <p:spPr>
            <a:xfrm>
              <a:off x="6157981" y="4536601"/>
              <a:ext cx="79887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Dover </a:t>
              </a:r>
            </a:p>
          </p:txBody>
        </p:sp>
      </p:grpSp>
      <p:sp>
        <p:nvSpPr>
          <p:cNvPr id="35" name="TextBox 34"/>
          <p:cNvSpPr txBox="1"/>
          <p:nvPr/>
        </p:nvSpPr>
        <p:spPr>
          <a:xfrm>
            <a:off x="7723488" y="5012992"/>
            <a:ext cx="11789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Devon </a:t>
            </a:r>
          </a:p>
          <a:p>
            <a:pPr algn="ctr"/>
            <a:r>
              <a:rPr lang="en-US" dirty="0"/>
              <a:t>(</a:t>
            </a:r>
            <a:r>
              <a:rPr lang="en-US" dirty="0" err="1"/>
              <a:t>Dyfnaint</a:t>
            </a:r>
            <a:r>
              <a:rPr lang="en-US" dirty="0"/>
              <a:t>) </a:t>
            </a:r>
          </a:p>
        </p:txBody>
      </p:sp>
      <p:cxnSp>
        <p:nvCxnSpPr>
          <p:cNvPr id="38" name="Straight Arrow Connector 37"/>
          <p:cNvCxnSpPr/>
          <p:nvPr/>
        </p:nvCxnSpPr>
        <p:spPr>
          <a:xfrm>
            <a:off x="3567921" y="2353869"/>
            <a:ext cx="31426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96824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DC209C9-F6ED-454F-ADC3-30840FA2C9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duotone>
              <a:prstClr val="black"/>
              <a:schemeClr val="accent2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18655" y="977255"/>
            <a:ext cx="8118763" cy="4315182"/>
          </a:xfrm>
          <a:solidFill>
            <a:schemeClr val="accent3">
              <a:lumMod val="20000"/>
              <a:lumOff val="80000"/>
            </a:schemeClr>
          </a:solidFill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7950F1A-C7BB-E249-8916-28235F30E3B7}"/>
              </a:ext>
            </a:extLst>
          </p:cNvPr>
          <p:cNvSpPr/>
          <p:nvPr/>
        </p:nvSpPr>
        <p:spPr>
          <a:xfrm>
            <a:off x="5957454" y="5530379"/>
            <a:ext cx="23691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https://parallel.cymru/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5147354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D6C8AB6-15F9-C347-9A88-20DF4D5A4C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3644794"/>
              </p:ext>
            </p:extLst>
          </p:nvPr>
        </p:nvGraphicFramePr>
        <p:xfrm>
          <a:off x="637310" y="1523998"/>
          <a:ext cx="7703126" cy="4100947"/>
        </p:xfrm>
        <a:graphic>
          <a:graphicData uri="http://schemas.openxmlformats.org/drawingml/2006/table">
            <a:tbl>
              <a:tblPr/>
              <a:tblGrid>
                <a:gridCol w="1211649">
                  <a:extLst>
                    <a:ext uri="{9D8B030D-6E8A-4147-A177-3AD203B41FA5}">
                      <a16:colId xmlns:a16="http://schemas.microsoft.com/office/drawing/2014/main" val="999835935"/>
                    </a:ext>
                  </a:extLst>
                </a:gridCol>
                <a:gridCol w="3231066">
                  <a:extLst>
                    <a:ext uri="{9D8B030D-6E8A-4147-A177-3AD203B41FA5}">
                      <a16:colId xmlns:a16="http://schemas.microsoft.com/office/drawing/2014/main" val="1538053426"/>
                    </a:ext>
                  </a:extLst>
                </a:gridCol>
                <a:gridCol w="3260411">
                  <a:extLst>
                    <a:ext uri="{9D8B030D-6E8A-4147-A177-3AD203B41FA5}">
                      <a16:colId xmlns:a16="http://schemas.microsoft.com/office/drawing/2014/main" val="3308373100"/>
                    </a:ext>
                  </a:extLst>
                </a:gridCol>
              </a:tblGrid>
              <a:tr h="570611"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b="1" dirty="0" err="1">
                          <a:effectLst/>
                        </a:rPr>
                        <a:t>Gair</a:t>
                      </a:r>
                      <a:r>
                        <a:rPr lang="en-GB" sz="2000" b="1" dirty="0">
                          <a:effectLst/>
                        </a:rPr>
                        <a:t> </a:t>
                      </a:r>
                      <a:endParaRPr lang="en-GB" sz="2000" dirty="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b="1" dirty="0" err="1">
                          <a:effectLst/>
                        </a:rPr>
                        <a:t>Diffiniad</a:t>
                      </a:r>
                      <a:endParaRPr lang="en-GB" sz="2000" dirty="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b="1">
                          <a:effectLst/>
                        </a:rPr>
                        <a:t>Tarddiad / Origin</a:t>
                      </a:r>
                      <a:endParaRPr lang="en-GB" sz="200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857875"/>
                  </a:ext>
                </a:extLst>
              </a:tr>
              <a:tr h="1765168"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b="1">
                          <a:effectLst/>
                        </a:rPr>
                        <a:t>corgi</a:t>
                      </a:r>
                      <a:endParaRPr lang="en-GB" sz="200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dirty="0">
                          <a:effectLst/>
                        </a:rPr>
                        <a:t>Ci </a:t>
                      </a:r>
                      <a:r>
                        <a:rPr lang="en-GB" sz="2000" dirty="0" err="1">
                          <a:effectLst/>
                        </a:rPr>
                        <a:t>bach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sy’n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frodorol</a:t>
                      </a:r>
                      <a:r>
                        <a:rPr lang="en-GB" sz="2000" dirty="0">
                          <a:effectLst/>
                        </a:rPr>
                        <a:t> o </a:t>
                      </a:r>
                      <a:r>
                        <a:rPr lang="en-GB" sz="2000" dirty="0" err="1">
                          <a:effectLst/>
                        </a:rPr>
                        <a:t>Gymru</a:t>
                      </a:r>
                      <a:r>
                        <a:rPr lang="en-GB" sz="2000" dirty="0">
                          <a:effectLst/>
                        </a:rPr>
                        <a:t> (Sir </a:t>
                      </a:r>
                      <a:r>
                        <a:rPr lang="en-GB" sz="2000" dirty="0" err="1">
                          <a:effectLst/>
                        </a:rPr>
                        <a:t>Benfro</a:t>
                      </a:r>
                      <a:r>
                        <a:rPr lang="en-GB" sz="2000" dirty="0">
                          <a:effectLst/>
                        </a:rPr>
                        <a:t> a Sir </a:t>
                      </a:r>
                      <a:r>
                        <a:rPr lang="en-GB" sz="2000" dirty="0" err="1">
                          <a:effectLst/>
                        </a:rPr>
                        <a:t>Aberteifi</a:t>
                      </a:r>
                      <a:r>
                        <a:rPr lang="en-GB" sz="2000" dirty="0">
                          <a:effectLst/>
                        </a:rPr>
                        <a:t>)</a:t>
                      </a:r>
                      <a:br>
                        <a:rPr lang="en-GB" sz="2000" dirty="0">
                          <a:effectLst/>
                        </a:rPr>
                      </a:br>
                      <a:br>
                        <a:rPr lang="en-GB" sz="2000" dirty="0">
                          <a:effectLst/>
                        </a:rPr>
                      </a:br>
                      <a:endParaRPr lang="en-GB" sz="2000" dirty="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b="1" dirty="0" err="1">
                          <a:effectLst/>
                        </a:rPr>
                        <a:t>cor</a:t>
                      </a:r>
                      <a:r>
                        <a:rPr lang="en-GB" sz="2000" dirty="0">
                          <a:effectLst/>
                        </a:rPr>
                        <a:t> (dwarf) + </a:t>
                      </a:r>
                      <a:r>
                        <a:rPr lang="en-GB" sz="2000" b="1" dirty="0">
                          <a:effectLst/>
                        </a:rPr>
                        <a:t>ci</a:t>
                      </a:r>
                      <a:r>
                        <a:rPr lang="en-GB" sz="2000" dirty="0">
                          <a:effectLst/>
                        </a:rPr>
                        <a:t> (dog)</a:t>
                      </a: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6687418"/>
                  </a:ext>
                </a:extLst>
              </a:tr>
              <a:tr h="1765168"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b="1">
                          <a:effectLst/>
                        </a:rPr>
                        <a:t>penguin</a:t>
                      </a:r>
                      <a:endParaRPr lang="en-GB" sz="200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 latinLnBrk="0"/>
                      <a:endParaRPr lang="en-GB" sz="2000" dirty="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dirty="0" err="1">
                          <a:effectLst/>
                        </a:rPr>
                        <a:t>Gair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Cymraeg</a:t>
                      </a:r>
                      <a:r>
                        <a:rPr lang="en-GB" sz="2000" dirty="0">
                          <a:effectLst/>
                        </a:rPr>
                        <a:t> = </a:t>
                      </a:r>
                      <a:r>
                        <a:rPr lang="en-GB" sz="2000" b="1" i="1" dirty="0" err="1">
                          <a:effectLst/>
                        </a:rPr>
                        <a:t>pengwin</a:t>
                      </a:r>
                      <a:br>
                        <a:rPr lang="en-GB" sz="2000" dirty="0">
                          <a:effectLst/>
                        </a:rPr>
                      </a:br>
                      <a:br>
                        <a:rPr lang="en-GB" sz="2000" dirty="0">
                          <a:effectLst/>
                        </a:rPr>
                      </a:br>
                      <a:r>
                        <a:rPr lang="en-GB" sz="2000" b="1" dirty="0">
                          <a:effectLst/>
                        </a:rPr>
                        <a:t>pen</a:t>
                      </a:r>
                      <a:r>
                        <a:rPr lang="en-GB" sz="2000" dirty="0">
                          <a:effectLst/>
                        </a:rPr>
                        <a:t> + </a:t>
                      </a:r>
                      <a:r>
                        <a:rPr lang="en-GB" sz="2000" b="1" dirty="0" err="1">
                          <a:effectLst/>
                        </a:rPr>
                        <a:t>gwyn</a:t>
                      </a:r>
                      <a:r>
                        <a:rPr lang="en-GB" sz="2000" dirty="0">
                          <a:effectLst/>
                        </a:rPr>
                        <a:t> = white head * </a:t>
                      </a:r>
                      <a:r>
                        <a:rPr lang="en-GB" sz="2000" dirty="0" err="1">
                          <a:effectLst/>
                        </a:rPr>
                        <a:t>tarddiad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ansicr</a:t>
                      </a:r>
                      <a:r>
                        <a:rPr lang="en-GB" sz="2000" dirty="0">
                          <a:effectLst/>
                        </a:rPr>
                        <a:t> (uncertain origin)</a:t>
                      </a: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5535210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5A829563-4C44-4048-A62A-26235A6AC0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81043" y="391045"/>
            <a:ext cx="4758459" cy="85274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/>
        </p:spPr>
        <p:txBody>
          <a:bodyPr vert="horz" wrap="square" lIns="0" tIns="0" rIns="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Dylanwad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Cymraeg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ar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Saesneg</a:t>
            </a:r>
            <a:endParaRPr kumimoji="0" lang="en-US" altLang="en-US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44473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D6C8AB6-15F9-C347-9A88-20DF4D5A4C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7616206"/>
              </p:ext>
            </p:extLst>
          </p:nvPr>
        </p:nvGraphicFramePr>
        <p:xfrm>
          <a:off x="637310" y="1523998"/>
          <a:ext cx="7703126" cy="4860241"/>
        </p:xfrm>
        <a:graphic>
          <a:graphicData uri="http://schemas.openxmlformats.org/drawingml/2006/table">
            <a:tbl>
              <a:tblPr/>
              <a:tblGrid>
                <a:gridCol w="1211649">
                  <a:extLst>
                    <a:ext uri="{9D8B030D-6E8A-4147-A177-3AD203B41FA5}">
                      <a16:colId xmlns:a16="http://schemas.microsoft.com/office/drawing/2014/main" val="999835935"/>
                    </a:ext>
                  </a:extLst>
                </a:gridCol>
                <a:gridCol w="3231066">
                  <a:extLst>
                    <a:ext uri="{9D8B030D-6E8A-4147-A177-3AD203B41FA5}">
                      <a16:colId xmlns:a16="http://schemas.microsoft.com/office/drawing/2014/main" val="1538053426"/>
                    </a:ext>
                  </a:extLst>
                </a:gridCol>
                <a:gridCol w="3260411">
                  <a:extLst>
                    <a:ext uri="{9D8B030D-6E8A-4147-A177-3AD203B41FA5}">
                      <a16:colId xmlns:a16="http://schemas.microsoft.com/office/drawing/2014/main" val="3308373100"/>
                    </a:ext>
                  </a:extLst>
                </a:gridCol>
              </a:tblGrid>
              <a:tr h="570611"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b="1" dirty="0" err="1">
                          <a:effectLst/>
                        </a:rPr>
                        <a:t>Gair</a:t>
                      </a:r>
                      <a:r>
                        <a:rPr lang="en-GB" sz="2000" b="1" dirty="0">
                          <a:effectLst/>
                        </a:rPr>
                        <a:t> </a:t>
                      </a:r>
                      <a:endParaRPr lang="en-GB" sz="2000" dirty="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b="1" dirty="0" err="1">
                          <a:effectLst/>
                        </a:rPr>
                        <a:t>Diffiniad</a:t>
                      </a:r>
                      <a:endParaRPr lang="en-GB" sz="2000" dirty="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b="1">
                          <a:effectLst/>
                        </a:rPr>
                        <a:t>Tarddiad / Origin</a:t>
                      </a:r>
                      <a:endParaRPr lang="en-GB" sz="200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857875"/>
                  </a:ext>
                </a:extLst>
              </a:tr>
              <a:tr h="1765168"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b="1" dirty="0">
                          <a:effectLst/>
                        </a:rPr>
                        <a:t>Bard</a:t>
                      </a:r>
                      <a:endParaRPr lang="en-GB" sz="2000" dirty="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dirty="0" err="1">
                          <a:effectLst/>
                        </a:rPr>
                        <a:t>Rhywun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sydd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yn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barddoni</a:t>
                      </a:r>
                      <a:r>
                        <a:rPr lang="en-GB" sz="2000" dirty="0">
                          <a:effectLst/>
                        </a:rPr>
                        <a:t>, </a:t>
                      </a:r>
                      <a:r>
                        <a:rPr lang="en-GB" sz="2000" dirty="0" err="1">
                          <a:effectLst/>
                        </a:rPr>
                        <a:t>yn</a:t>
                      </a:r>
                      <a:r>
                        <a:rPr lang="en-GB" sz="2000" dirty="0">
                          <a:effectLst/>
                        </a:rPr>
                        <a:t> trin </a:t>
                      </a:r>
                      <a:r>
                        <a:rPr lang="en-GB" sz="2000" dirty="0" err="1">
                          <a:effectLst/>
                        </a:rPr>
                        <a:t>geiriau</a:t>
                      </a:r>
                      <a:r>
                        <a:rPr lang="en-GB" sz="2000" dirty="0">
                          <a:effectLst/>
                        </a:rPr>
                        <a:t>. </a:t>
                      </a:r>
                      <a:r>
                        <a:rPr lang="en-GB" sz="2000" dirty="0" err="1">
                          <a:effectLst/>
                        </a:rPr>
                        <a:t>Dyma</a:t>
                      </a:r>
                      <a:r>
                        <a:rPr lang="en-GB" sz="2000" dirty="0">
                          <a:effectLst/>
                        </a:rPr>
                        <a:t> un </a:t>
                      </a:r>
                      <a:r>
                        <a:rPr lang="en-GB" sz="2000" dirty="0" err="1">
                          <a:effectLst/>
                        </a:rPr>
                        <a:t>o’r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geiriau</a:t>
                      </a:r>
                      <a:r>
                        <a:rPr lang="en-GB" sz="2000" dirty="0">
                          <a:effectLst/>
                        </a:rPr>
                        <a:t> y </a:t>
                      </a:r>
                      <a:r>
                        <a:rPr lang="en-GB" sz="2000" dirty="0" err="1">
                          <a:effectLst/>
                        </a:rPr>
                        <a:t>gelwir</a:t>
                      </a:r>
                      <a:r>
                        <a:rPr lang="en-GB" sz="2000" dirty="0">
                          <a:effectLst/>
                        </a:rPr>
                        <a:t> Shakespeare, </a:t>
                      </a:r>
                      <a:r>
                        <a:rPr lang="en-GB" sz="2000" dirty="0" err="1">
                          <a:effectLst/>
                        </a:rPr>
                        <a:t>gan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ddangos</a:t>
                      </a:r>
                      <a:r>
                        <a:rPr lang="en-GB" sz="2000" dirty="0">
                          <a:effectLst/>
                        </a:rPr>
                        <a:t> pa mor </a:t>
                      </a:r>
                      <a:r>
                        <a:rPr lang="en-GB" sz="2000" dirty="0" err="1">
                          <a:effectLst/>
                        </a:rPr>
                        <a:t>ddyrchafol</a:t>
                      </a:r>
                      <a:r>
                        <a:rPr lang="en-GB" sz="2000" dirty="0">
                          <a:effectLst/>
                        </a:rPr>
                        <a:t> (respected) </a:t>
                      </a:r>
                      <a:r>
                        <a:rPr lang="en-GB" sz="2000" dirty="0" err="1">
                          <a:effectLst/>
                        </a:rPr>
                        <a:t>yw’r</a:t>
                      </a:r>
                      <a:r>
                        <a:rPr lang="en-GB" sz="2000" dirty="0">
                          <a:effectLst/>
                        </a:rPr>
                        <a:t> gair.</a:t>
                      </a:r>
                      <a:br>
                        <a:rPr lang="en-GB" sz="2000" dirty="0">
                          <a:effectLst/>
                        </a:rPr>
                      </a:br>
                      <a:br>
                        <a:rPr lang="en-GB" sz="2000" dirty="0">
                          <a:effectLst/>
                        </a:rPr>
                      </a:br>
                      <a:endParaRPr lang="en-GB" sz="2000" dirty="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b="1" dirty="0" err="1">
                          <a:effectLst/>
                        </a:rPr>
                        <a:t>Bardd</a:t>
                      </a:r>
                      <a:r>
                        <a:rPr lang="en-GB" sz="2000" b="1" dirty="0">
                          <a:effectLst/>
                        </a:rPr>
                        <a:t> (</a:t>
                      </a:r>
                      <a:r>
                        <a:rPr lang="en-GB" sz="2000" b="1" dirty="0" err="1">
                          <a:effectLst/>
                        </a:rPr>
                        <a:t>Cym</a:t>
                      </a:r>
                      <a:r>
                        <a:rPr lang="en-GB" sz="2000" b="1" dirty="0">
                          <a:effectLst/>
                        </a:rPr>
                        <a:t>.) + </a:t>
                      </a:r>
                      <a:r>
                        <a:rPr lang="en-GB" sz="2000" b="1" dirty="0" err="1">
                          <a:effectLst/>
                        </a:rPr>
                        <a:t>Bardh</a:t>
                      </a:r>
                      <a:r>
                        <a:rPr lang="en-GB" sz="2000" b="1" dirty="0">
                          <a:effectLst/>
                        </a:rPr>
                        <a:t> (</a:t>
                      </a:r>
                      <a:r>
                        <a:rPr lang="en-GB" sz="2000" b="1" dirty="0" err="1">
                          <a:effectLst/>
                        </a:rPr>
                        <a:t>Cern</a:t>
                      </a:r>
                      <a:r>
                        <a:rPr lang="en-GB" sz="2000" b="1" dirty="0">
                          <a:effectLst/>
                        </a:rPr>
                        <a:t>.)</a:t>
                      </a:r>
                      <a:endParaRPr lang="en-GB" sz="2000" dirty="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6687418"/>
                  </a:ext>
                </a:extLst>
              </a:tr>
              <a:tr h="1765168"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b="1" dirty="0">
                          <a:effectLst/>
                        </a:rPr>
                        <a:t>Coracle</a:t>
                      </a:r>
                      <a:endParaRPr lang="en-GB" sz="2000" dirty="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dirty="0" err="1">
                          <a:effectLst/>
                        </a:rPr>
                        <a:t>Cwch</a:t>
                      </a:r>
                      <a:r>
                        <a:rPr lang="en-GB" sz="2000" dirty="0">
                          <a:effectLst/>
                        </a:rPr>
                        <a:t> a </a:t>
                      </a:r>
                      <a:r>
                        <a:rPr lang="en-GB" sz="2000" dirty="0" err="1">
                          <a:effectLst/>
                        </a:rPr>
                        <a:t>ddefnyddir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i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bysgota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ar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afonydd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yng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ngorllewin</a:t>
                      </a:r>
                      <a:r>
                        <a:rPr lang="en-GB" sz="2000" dirty="0">
                          <a:effectLst/>
                        </a:rPr>
                        <a:t> Cymru</a:t>
                      </a: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dirty="0">
                          <a:effectLst/>
                        </a:rPr>
                        <a:t>Gair Cymraeg = </a:t>
                      </a:r>
                      <a:r>
                        <a:rPr lang="en-GB" sz="2000" b="1" i="1" dirty="0" err="1">
                          <a:effectLst/>
                        </a:rPr>
                        <a:t>cwrwgl</a:t>
                      </a:r>
                      <a:br>
                        <a:rPr lang="en-GB" sz="2000" dirty="0">
                          <a:effectLst/>
                        </a:rPr>
                      </a:br>
                      <a:br>
                        <a:rPr lang="en-GB" sz="2000" dirty="0">
                          <a:effectLst/>
                        </a:rPr>
                      </a:br>
                      <a:endParaRPr lang="en-GB" sz="2000" dirty="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5535210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5A829563-4C44-4048-A62A-26235A6AC0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81043" y="391045"/>
            <a:ext cx="4758459" cy="85274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/>
        </p:spPr>
        <p:txBody>
          <a:bodyPr vert="horz" wrap="square" lIns="0" tIns="0" rIns="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Geiriau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Saesneg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o 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Darddiad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Cymraeg</a:t>
            </a:r>
            <a:endParaRPr kumimoji="0" lang="en-US" altLang="en-US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39993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D6C8AB6-15F9-C347-9A88-20DF4D5A4C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9363018"/>
              </p:ext>
            </p:extLst>
          </p:nvPr>
        </p:nvGraphicFramePr>
        <p:xfrm>
          <a:off x="637310" y="1523998"/>
          <a:ext cx="7703126" cy="4555441"/>
        </p:xfrm>
        <a:graphic>
          <a:graphicData uri="http://schemas.openxmlformats.org/drawingml/2006/table">
            <a:tbl>
              <a:tblPr/>
              <a:tblGrid>
                <a:gridCol w="1211649">
                  <a:extLst>
                    <a:ext uri="{9D8B030D-6E8A-4147-A177-3AD203B41FA5}">
                      <a16:colId xmlns:a16="http://schemas.microsoft.com/office/drawing/2014/main" val="999835935"/>
                    </a:ext>
                  </a:extLst>
                </a:gridCol>
                <a:gridCol w="3231066">
                  <a:extLst>
                    <a:ext uri="{9D8B030D-6E8A-4147-A177-3AD203B41FA5}">
                      <a16:colId xmlns:a16="http://schemas.microsoft.com/office/drawing/2014/main" val="1538053426"/>
                    </a:ext>
                  </a:extLst>
                </a:gridCol>
                <a:gridCol w="3260411">
                  <a:extLst>
                    <a:ext uri="{9D8B030D-6E8A-4147-A177-3AD203B41FA5}">
                      <a16:colId xmlns:a16="http://schemas.microsoft.com/office/drawing/2014/main" val="3308373100"/>
                    </a:ext>
                  </a:extLst>
                </a:gridCol>
              </a:tblGrid>
              <a:tr h="570611"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b="1" dirty="0" err="1">
                          <a:effectLst/>
                        </a:rPr>
                        <a:t>Gair</a:t>
                      </a:r>
                      <a:r>
                        <a:rPr lang="en-GB" sz="2000" b="1" dirty="0">
                          <a:effectLst/>
                        </a:rPr>
                        <a:t> </a:t>
                      </a:r>
                      <a:endParaRPr lang="en-GB" sz="2000" dirty="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b="1" dirty="0" err="1">
                          <a:effectLst/>
                        </a:rPr>
                        <a:t>Diffiniad</a:t>
                      </a:r>
                      <a:endParaRPr lang="en-GB" sz="2000" dirty="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b="1">
                          <a:effectLst/>
                        </a:rPr>
                        <a:t>Tarddiad / Origin</a:t>
                      </a:r>
                      <a:endParaRPr lang="en-GB" sz="200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857875"/>
                  </a:ext>
                </a:extLst>
              </a:tr>
              <a:tr h="1765168"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b="1" dirty="0">
                          <a:effectLst/>
                        </a:rPr>
                        <a:t>Gull</a:t>
                      </a:r>
                      <a:endParaRPr lang="en-GB" sz="2000" dirty="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dirty="0" err="1">
                          <a:effectLst/>
                        </a:rPr>
                        <a:t>Aderyn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yr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arfordiroedd</a:t>
                      </a:r>
                      <a:br>
                        <a:rPr lang="en-GB" sz="2000" dirty="0">
                          <a:effectLst/>
                        </a:rPr>
                      </a:br>
                      <a:br>
                        <a:rPr lang="en-GB" sz="2000" dirty="0">
                          <a:effectLst/>
                        </a:rPr>
                      </a:br>
                      <a:endParaRPr lang="en-GB" sz="2000" dirty="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b="1" dirty="0" err="1">
                          <a:effectLst/>
                        </a:rPr>
                        <a:t>Gwylan</a:t>
                      </a:r>
                      <a:r>
                        <a:rPr lang="en-GB" sz="2000" b="1" dirty="0">
                          <a:effectLst/>
                        </a:rPr>
                        <a:t>, gair </a:t>
                      </a:r>
                      <a:r>
                        <a:rPr lang="en-GB" sz="2000" b="1" dirty="0" err="1">
                          <a:effectLst/>
                        </a:rPr>
                        <a:t>Brythoneg</a:t>
                      </a:r>
                      <a:r>
                        <a:rPr lang="en-GB" sz="2000" b="1" dirty="0">
                          <a:effectLst/>
                        </a:rPr>
                        <a:t> </a:t>
                      </a:r>
                      <a:r>
                        <a:rPr lang="en-GB" sz="2000" b="1" dirty="0" err="1">
                          <a:effectLst/>
                        </a:rPr>
                        <a:t>sydd</a:t>
                      </a:r>
                      <a:r>
                        <a:rPr lang="en-GB" sz="2000" b="1" dirty="0">
                          <a:effectLst/>
                        </a:rPr>
                        <a:t> </a:t>
                      </a:r>
                      <a:r>
                        <a:rPr lang="en-GB" sz="2000" b="1" dirty="0" err="1">
                          <a:effectLst/>
                        </a:rPr>
                        <a:t>wedi</a:t>
                      </a:r>
                      <a:r>
                        <a:rPr lang="en-GB" sz="2000" b="1" dirty="0">
                          <a:effectLst/>
                        </a:rPr>
                        <a:t> </a:t>
                      </a:r>
                      <a:r>
                        <a:rPr lang="en-GB" sz="2000" b="1" dirty="0" err="1">
                          <a:effectLst/>
                        </a:rPr>
                        <a:t>rhoi’r</a:t>
                      </a:r>
                      <a:r>
                        <a:rPr lang="en-GB" sz="2000" b="1" dirty="0">
                          <a:effectLst/>
                        </a:rPr>
                        <a:t> gair </a:t>
                      </a:r>
                      <a:r>
                        <a:rPr lang="en-GB" sz="2000" b="1" dirty="0" err="1">
                          <a:effectLst/>
                        </a:rPr>
                        <a:t>ffrangeg</a:t>
                      </a:r>
                      <a:r>
                        <a:rPr lang="en-GB" sz="2000" b="1" dirty="0">
                          <a:effectLst/>
                        </a:rPr>
                        <a:t> ‘</a:t>
                      </a:r>
                      <a:r>
                        <a:rPr lang="en-GB" sz="2000" b="1" dirty="0" err="1">
                          <a:effectLst/>
                        </a:rPr>
                        <a:t>Goelan</a:t>
                      </a:r>
                      <a:r>
                        <a:rPr lang="en-GB" sz="2000" b="1" dirty="0">
                          <a:effectLst/>
                        </a:rPr>
                        <a:t>’ </a:t>
                      </a:r>
                      <a:r>
                        <a:rPr lang="en-GB" sz="2000" b="1" dirty="0" err="1">
                          <a:effectLst/>
                        </a:rPr>
                        <a:t>hefyd</a:t>
                      </a:r>
                      <a:r>
                        <a:rPr lang="en-GB" sz="2000" b="1" dirty="0">
                          <a:effectLst/>
                        </a:rPr>
                        <a:t> </a:t>
                      </a:r>
                      <a:r>
                        <a:rPr lang="en-GB" sz="2000" b="1" dirty="0" err="1">
                          <a:effectLst/>
                        </a:rPr>
                        <a:t>drwy’r</a:t>
                      </a:r>
                      <a:r>
                        <a:rPr lang="en-GB" sz="2000" b="1" dirty="0">
                          <a:effectLst/>
                        </a:rPr>
                        <a:t> </a:t>
                      </a:r>
                      <a:r>
                        <a:rPr lang="en-GB" sz="2000" b="1" dirty="0" err="1">
                          <a:effectLst/>
                        </a:rPr>
                        <a:t>iaith</a:t>
                      </a:r>
                      <a:r>
                        <a:rPr lang="en-GB" sz="2000" b="1" dirty="0">
                          <a:effectLst/>
                        </a:rPr>
                        <a:t> </a:t>
                      </a:r>
                      <a:r>
                        <a:rPr lang="en-GB" sz="2000" b="1" dirty="0" err="1">
                          <a:effectLst/>
                        </a:rPr>
                        <a:t>Lydaweg</a:t>
                      </a:r>
                      <a:r>
                        <a:rPr lang="en-GB" sz="2000" b="1" dirty="0">
                          <a:effectLst/>
                        </a:rPr>
                        <a:t>.</a:t>
                      </a:r>
                      <a:endParaRPr lang="en-GB" sz="2000" dirty="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6687418"/>
                  </a:ext>
                </a:extLst>
              </a:tr>
              <a:tr h="1765168"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b="1" dirty="0">
                          <a:effectLst/>
                        </a:rPr>
                        <a:t>Iron</a:t>
                      </a:r>
                      <a:endParaRPr lang="en-GB" sz="2000" dirty="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dirty="0">
                          <a:effectLst/>
                        </a:rPr>
                        <a:t>Math o </a:t>
                      </a:r>
                      <a:r>
                        <a:rPr lang="en-GB" sz="2000" dirty="0" err="1">
                          <a:effectLst/>
                        </a:rPr>
                        <a:t>fwyn</a:t>
                      </a:r>
                      <a:r>
                        <a:rPr lang="en-GB" sz="2000" dirty="0">
                          <a:effectLst/>
                        </a:rPr>
                        <a:t> neu </a:t>
                      </a:r>
                      <a:r>
                        <a:rPr lang="en-GB" sz="2000" dirty="0" err="1">
                          <a:effectLst/>
                        </a:rPr>
                        <a:t>fetel</a:t>
                      </a:r>
                      <a:endParaRPr lang="en-GB" sz="2000" dirty="0">
                        <a:effectLst/>
                      </a:endParaRP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 latinLnBrk="0"/>
                      <a:r>
                        <a:rPr lang="en-GB" sz="2000" dirty="0" err="1">
                          <a:effectLst/>
                        </a:rPr>
                        <a:t>Daw’r</a:t>
                      </a:r>
                      <a:r>
                        <a:rPr lang="en-GB" sz="2000" dirty="0">
                          <a:effectLst/>
                        </a:rPr>
                        <a:t> gair </a:t>
                      </a:r>
                      <a:r>
                        <a:rPr lang="en-GB" sz="2000" dirty="0" err="1">
                          <a:effectLst/>
                        </a:rPr>
                        <a:t>Saesneg</a:t>
                      </a:r>
                      <a:r>
                        <a:rPr lang="en-GB" sz="2000" dirty="0">
                          <a:effectLst/>
                        </a:rPr>
                        <a:t> o </a:t>
                      </a:r>
                      <a:r>
                        <a:rPr lang="en-GB" sz="2000" dirty="0" err="1">
                          <a:effectLst/>
                        </a:rPr>
                        <a:t>darddiad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celtaidd</a:t>
                      </a:r>
                      <a:r>
                        <a:rPr lang="en-GB" sz="2000" dirty="0">
                          <a:effectLst/>
                        </a:rPr>
                        <a:t>, </a:t>
                      </a:r>
                      <a:r>
                        <a:rPr lang="en-GB" sz="2000" dirty="0" err="1">
                          <a:effectLst/>
                        </a:rPr>
                        <a:t>yr</a:t>
                      </a:r>
                      <a:r>
                        <a:rPr lang="en-GB" sz="2000" dirty="0">
                          <a:effectLst/>
                        </a:rPr>
                        <a:t> un </a:t>
                      </a:r>
                      <a:r>
                        <a:rPr lang="en-GB" sz="2000" dirty="0" err="1">
                          <a:effectLst/>
                        </a:rPr>
                        <a:t>tarddiad</a:t>
                      </a:r>
                      <a:r>
                        <a:rPr lang="en-GB" sz="2000" dirty="0">
                          <a:effectLst/>
                        </a:rPr>
                        <a:t> a </a:t>
                      </a:r>
                      <a:r>
                        <a:rPr lang="en-GB" sz="2000" dirty="0" err="1">
                          <a:effectLst/>
                        </a:rPr>
                        <a:t>roiodd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inni’r</a:t>
                      </a:r>
                      <a:r>
                        <a:rPr lang="en-GB" sz="2000" dirty="0">
                          <a:effectLst/>
                        </a:rPr>
                        <a:t> gair </a:t>
                      </a:r>
                      <a:r>
                        <a:rPr lang="en-GB" sz="2000" dirty="0" err="1">
                          <a:effectLst/>
                        </a:rPr>
                        <a:t>Haearn</a:t>
                      </a:r>
                      <a:r>
                        <a:rPr lang="en-GB" sz="2000" dirty="0">
                          <a:effectLst/>
                        </a:rPr>
                        <a:t>, </a:t>
                      </a:r>
                      <a:r>
                        <a:rPr lang="en-GB" sz="2000" dirty="0" err="1">
                          <a:effectLst/>
                        </a:rPr>
                        <a:t>sydd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hefyd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yn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cysylltu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gyda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ieithoedd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Lladin</a:t>
                      </a:r>
                      <a:endParaRPr lang="en-GB" sz="2000" dirty="0">
                        <a:effectLst/>
                      </a:endParaRPr>
                    </a:p>
                    <a:p>
                      <a:pPr algn="l" fontAlgn="t" latinLnBrk="0"/>
                      <a:r>
                        <a:rPr lang="en-GB" sz="2000" dirty="0">
                          <a:effectLst/>
                        </a:rPr>
                        <a:t>(’</a:t>
                      </a:r>
                      <a:r>
                        <a:rPr lang="en-GB" sz="2000" dirty="0" err="1">
                          <a:effectLst/>
                        </a:rPr>
                        <a:t>hierro</a:t>
                      </a:r>
                      <a:r>
                        <a:rPr lang="en-GB" sz="2000" dirty="0">
                          <a:effectLst/>
                        </a:rPr>
                        <a:t>’, </a:t>
                      </a:r>
                      <a:r>
                        <a:rPr lang="en-GB" sz="2000" dirty="0" err="1">
                          <a:effectLst/>
                        </a:rPr>
                        <a:t>Sbaeneg</a:t>
                      </a:r>
                      <a:r>
                        <a:rPr lang="en-GB" sz="2000" dirty="0">
                          <a:effectLst/>
                        </a:rPr>
                        <a:t>, ‘Fer’, </a:t>
                      </a:r>
                      <a:r>
                        <a:rPr lang="en-GB" sz="2000" dirty="0" err="1">
                          <a:effectLst/>
                        </a:rPr>
                        <a:t>Ffrangeg</a:t>
                      </a:r>
                      <a:r>
                        <a:rPr lang="en-GB" sz="2000" dirty="0">
                          <a:effectLst/>
                        </a:rPr>
                        <a:t>).</a:t>
                      </a:r>
                    </a:p>
                  </a:txBody>
                  <a:tcPr marL="43031" marR="43031" marT="43031" marB="43031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5535210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5A829563-4C44-4048-A62A-26235A6AC0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81043" y="391045"/>
            <a:ext cx="4758459" cy="85274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/>
        </p:spPr>
        <p:txBody>
          <a:bodyPr vert="horz" wrap="square" lIns="0" tIns="0" rIns="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Dylanwad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Cymraeg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ar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Saesneg</a:t>
            </a:r>
            <a:endParaRPr kumimoji="0" lang="en-US" altLang="en-US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74850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D8B7F746-8F91-8542-8AF1-D8922FE41EBB}"/>
              </a:ext>
            </a:extLst>
          </p:cNvPr>
          <p:cNvSpPr/>
          <p:nvPr/>
        </p:nvSpPr>
        <p:spPr>
          <a:xfrm>
            <a:off x="900545" y="1357746"/>
            <a:ext cx="7287491" cy="2992581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solidFill>
                  <a:schemeClr val="tx1"/>
                </a:solidFill>
              </a:rPr>
              <a:t>Sgymraeg</a:t>
            </a:r>
          </a:p>
        </p:txBody>
      </p:sp>
      <p:pic>
        <p:nvPicPr>
          <p:cNvPr id="3" name="Picture 2" descr="A sign in a store&#10;&#10;Description automatically generated with low confidence">
            <a:extLst>
              <a:ext uri="{FF2B5EF4-FFF2-40B4-BE49-F238E27FC236}">
                <a16:creationId xmlns:a16="http://schemas.microsoft.com/office/drawing/2014/main" id="{49E0FF8F-5563-6144-A537-18759DDAAE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7723" y="4357254"/>
            <a:ext cx="4064000" cy="2286000"/>
          </a:xfrm>
          <a:prstGeom prst="rect">
            <a:avLst/>
          </a:prstGeom>
        </p:spPr>
      </p:pic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FA2BCD82-96AC-C247-820D-BC375184A6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278" y="4009292"/>
            <a:ext cx="4064000" cy="2633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3610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3033C1FA-44DC-4135-AC8E-99278C317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8481A727-51BA-47CD-BDF2-F800D0449B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3481671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936" y="1123837"/>
            <a:ext cx="3012087" cy="125546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pc="-100"/>
              <a:t>Dad-sgymreigio!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6936" y="2510395"/>
            <a:ext cx="3012087" cy="32745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>
                <a:solidFill>
                  <a:srgbClr val="FFFFFF"/>
                </a:solidFill>
              </a:rPr>
              <a:t>Ceisiwch gynnig cyfieithiad yn Saesneg ar sail y cyfieithu gwael a welwch fan hyn:</a:t>
            </a:r>
          </a:p>
        </p:txBody>
      </p:sp>
      <p:pic>
        <p:nvPicPr>
          <p:cNvPr id="9" name="Picture 8" descr="Text&#10;&#10;Description automatically generated">
            <a:extLst>
              <a:ext uri="{FF2B5EF4-FFF2-40B4-BE49-F238E27FC236}">
                <a16:creationId xmlns:a16="http://schemas.microsoft.com/office/drawing/2014/main" id="{EABF7D58-2312-DC47-9B71-D65B093E6B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06" r="32162" b="-3"/>
          <a:stretch/>
        </p:blipFill>
        <p:spPr>
          <a:xfrm>
            <a:off x="7051812" y="768097"/>
            <a:ext cx="1570210" cy="2335127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E1D58C79-C053-45C6-AB6A-6BE55965B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53097" y="4080912"/>
            <a:ext cx="1618039" cy="2008992"/>
          </a:xfrm>
          <a:prstGeom prst="rect">
            <a:avLst/>
          </a:prstGeom>
          <a:solidFill>
            <a:srgbClr val="BFBFB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text, grass, outdoor, sign&#10;&#10;Description automatically generated">
            <a:extLst>
              <a:ext uri="{FF2B5EF4-FFF2-40B4-BE49-F238E27FC236}">
                <a16:creationId xmlns:a16="http://schemas.microsoft.com/office/drawing/2014/main" id="{A976EEE3-5537-1645-A2A1-AECDBBEC1E0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652" r="19218" b="-2"/>
          <a:stretch/>
        </p:blipFill>
        <p:spPr>
          <a:xfrm>
            <a:off x="5595680" y="3264090"/>
            <a:ext cx="3020251" cy="2825813"/>
          </a:xfrm>
          <a:prstGeom prst="rect">
            <a:avLst/>
          </a:prstGeom>
        </p:spPr>
      </p:pic>
      <p:pic>
        <p:nvPicPr>
          <p:cNvPr id="5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2EF7E338-F982-6240-9E37-30B7C1A29F8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403" b="-2"/>
          <a:stretch/>
        </p:blipFill>
        <p:spPr>
          <a:xfrm>
            <a:off x="3853095" y="758952"/>
            <a:ext cx="3085080" cy="3161093"/>
          </a:xfrm>
          <a:custGeom>
            <a:avLst/>
            <a:gdLst/>
            <a:ahLst/>
            <a:cxnLst/>
            <a:rect l="l" t="t" r="r" b="b"/>
            <a:pathLst>
              <a:path w="4113439" h="3161093">
                <a:moveTo>
                  <a:pt x="0" y="0"/>
                </a:moveTo>
                <a:lnTo>
                  <a:pt x="4113439" y="0"/>
                </a:lnTo>
                <a:lnTo>
                  <a:pt x="4113439" y="2344272"/>
                </a:lnTo>
                <a:lnTo>
                  <a:pt x="2157387" y="2344272"/>
                </a:lnTo>
                <a:lnTo>
                  <a:pt x="2157387" y="3161093"/>
                </a:lnTo>
                <a:lnTo>
                  <a:pt x="0" y="3161093"/>
                </a:lnTo>
                <a:close/>
              </a:path>
            </a:pathLst>
          </a:cu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AF6B7092-FA11-45BD-B50D-DF7999301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FF0CB232-986D-E642-9FF5-A24FCAEE0D80}"/>
                  </a:ext>
                </a:extLst>
              </p14:cNvPr>
              <p14:cNvContentPartPr/>
              <p14:nvPr/>
            </p14:nvContentPartPr>
            <p14:xfrm>
              <a:off x="5704116" y="4510711"/>
              <a:ext cx="359280" cy="12312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FF0CB232-986D-E642-9FF5-A24FCAEE0D8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686116" y="4492711"/>
                <a:ext cx="394920" cy="158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31CB436F-CED8-DA44-BA7D-018B991B7640}"/>
                  </a:ext>
                </a:extLst>
              </p14:cNvPr>
              <p14:cNvContentPartPr/>
              <p14:nvPr/>
            </p14:nvContentPartPr>
            <p14:xfrm>
              <a:off x="5593596" y="4306591"/>
              <a:ext cx="3013920" cy="423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31CB436F-CED8-DA44-BA7D-018B991B7640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575956" y="4288591"/>
                <a:ext cx="3049560" cy="459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4C2BD33D-5196-584A-A90D-F25D8B752B06}"/>
                  </a:ext>
                </a:extLst>
              </p14:cNvPr>
              <p14:cNvContentPartPr/>
              <p14:nvPr/>
            </p14:nvContentPartPr>
            <p14:xfrm>
              <a:off x="5942436" y="4327111"/>
              <a:ext cx="2579040" cy="32364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4C2BD33D-5196-584A-A90D-F25D8B752B06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924796" y="4309111"/>
                <a:ext cx="2614680" cy="359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B9A72E8D-745E-AC47-B085-C9C5E71884A6}"/>
                  </a:ext>
                </a:extLst>
              </p14:cNvPr>
              <p14:cNvContentPartPr/>
              <p14:nvPr/>
            </p14:nvContentPartPr>
            <p14:xfrm>
              <a:off x="5614476" y="4336831"/>
              <a:ext cx="2930400" cy="37224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B9A72E8D-745E-AC47-B085-C9C5E71884A6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5596836" y="4319191"/>
                <a:ext cx="2966040" cy="40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C209D0CD-DAE3-8544-97CC-EE3DD072039B}"/>
                  </a:ext>
                </a:extLst>
              </p14:cNvPr>
              <p14:cNvContentPartPr/>
              <p14:nvPr/>
            </p14:nvContentPartPr>
            <p14:xfrm>
              <a:off x="7108962" y="2155532"/>
              <a:ext cx="1166760" cy="52992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C209D0CD-DAE3-8544-97CC-EE3DD072039B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7091322" y="2137892"/>
                <a:ext cx="1202400" cy="56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56337158-8DEE-7C49-940B-DBEA1D493FEA}"/>
                  </a:ext>
                </a:extLst>
              </p14:cNvPr>
              <p14:cNvContentPartPr/>
              <p14:nvPr/>
            </p14:nvContentPartPr>
            <p14:xfrm>
              <a:off x="7095282" y="2147612"/>
              <a:ext cx="1293120" cy="48780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56337158-8DEE-7C49-940B-DBEA1D493FEA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7077642" y="2129612"/>
                <a:ext cx="1328760" cy="523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97A49F09-BE8B-2345-B58E-E96E920CF397}"/>
                  </a:ext>
                </a:extLst>
              </p14:cNvPr>
              <p14:cNvContentPartPr/>
              <p14:nvPr/>
            </p14:nvContentPartPr>
            <p14:xfrm>
              <a:off x="4493562" y="2338772"/>
              <a:ext cx="1351080" cy="20844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97A49F09-BE8B-2345-B58E-E96E920CF397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4475562" y="2320772"/>
                <a:ext cx="1386720" cy="24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8A54B5BA-0FD0-E74B-A045-6D03144B55DA}"/>
                  </a:ext>
                </a:extLst>
              </p14:cNvPr>
              <p14:cNvContentPartPr/>
              <p14:nvPr/>
            </p14:nvContentPartPr>
            <p14:xfrm>
              <a:off x="7164762" y="2234012"/>
              <a:ext cx="1141920" cy="40500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8A54B5BA-0FD0-E74B-A045-6D03144B55DA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7146762" y="2216012"/>
                <a:ext cx="1177560" cy="440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6D9528B4-7CD8-5A45-8CEB-E48113BCDA80}"/>
                  </a:ext>
                </a:extLst>
              </p14:cNvPr>
              <p14:cNvContentPartPr/>
              <p14:nvPr/>
            </p14:nvContentPartPr>
            <p14:xfrm>
              <a:off x="5857602" y="4322012"/>
              <a:ext cx="2593080" cy="42372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6D9528B4-7CD8-5A45-8CEB-E48113BCDA80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839962" y="4304012"/>
                <a:ext cx="2628720" cy="459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40525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D8B7F746-8F91-8542-8AF1-D8922FE41EBB}"/>
              </a:ext>
            </a:extLst>
          </p:cNvPr>
          <p:cNvSpPr/>
          <p:nvPr/>
        </p:nvSpPr>
        <p:spPr>
          <a:xfrm>
            <a:off x="900545" y="1357746"/>
            <a:ext cx="7287491" cy="2992581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solidFill>
                  <a:schemeClr val="tx1"/>
                </a:solidFill>
              </a:rPr>
              <a:t>Cyfieithu yn uniongyrchol </a:t>
            </a:r>
          </a:p>
          <a:p>
            <a:pPr algn="ctr"/>
            <a:r>
              <a:rPr lang="cy-GB" sz="3600" dirty="0">
                <a:solidFill>
                  <a:schemeClr val="tx1"/>
                </a:solidFill>
              </a:rPr>
              <a:t>o’r Saesneg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700D339-C656-9642-8281-FF1EB25760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1187" y="4471555"/>
            <a:ext cx="4356100" cy="220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722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72059" y="1364361"/>
            <a:ext cx="5486400" cy="3255264"/>
          </a:xfrm>
        </p:spPr>
        <p:txBody>
          <a:bodyPr/>
          <a:lstStyle/>
          <a:p>
            <a:r>
              <a:rPr lang="en-US" dirty="0" err="1"/>
              <a:t>Saesneg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Gymraeg</a:t>
            </a:r>
            <a:endParaRPr lang="en-US" dirty="0"/>
          </a:p>
        </p:txBody>
      </p:sp>
      <p:sp>
        <p:nvSpPr>
          <p:cNvPr id="4" name="Oval Callout 3"/>
          <p:cNvSpPr/>
          <p:nvPr/>
        </p:nvSpPr>
        <p:spPr>
          <a:xfrm>
            <a:off x="381744" y="615112"/>
            <a:ext cx="2390315" cy="1515313"/>
          </a:xfrm>
          <a:prstGeom prst="wedgeEllipseCallout">
            <a:avLst>
              <a:gd name="adj1" fmla="val 25662"/>
              <a:gd name="adj2" fmla="val 61191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Codwch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lan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eich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traed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5" name="Oval Callout 4"/>
          <p:cNvSpPr/>
          <p:nvPr/>
        </p:nvSpPr>
        <p:spPr>
          <a:xfrm>
            <a:off x="6339091" y="634955"/>
            <a:ext cx="2390315" cy="1515313"/>
          </a:xfrm>
          <a:prstGeom prst="wedgeEllipseCallout">
            <a:avLst>
              <a:gd name="adj1" fmla="val -30796"/>
              <a:gd name="adj2" fmla="val 61191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Meddyliwch</a:t>
            </a:r>
            <a:r>
              <a:rPr lang="en-US" dirty="0">
                <a:solidFill>
                  <a:schemeClr val="tx1"/>
                </a:solidFill>
              </a:rPr>
              <a:t> am un </a:t>
            </a:r>
            <a:r>
              <a:rPr lang="en-US" dirty="0" err="1">
                <a:solidFill>
                  <a:schemeClr val="tx1"/>
                </a:solidFill>
              </a:rPr>
              <a:t>peth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gallwch</a:t>
            </a:r>
            <a:r>
              <a:rPr lang="en-US" dirty="0">
                <a:solidFill>
                  <a:schemeClr val="tx1"/>
                </a:solidFill>
              </a:rPr>
              <a:t> chi </a:t>
            </a:r>
            <a:r>
              <a:rPr lang="en-US" dirty="0" err="1">
                <a:solidFill>
                  <a:schemeClr val="tx1"/>
                </a:solidFill>
              </a:rPr>
              <a:t>wella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</a:t>
            </a:r>
            <a:r>
              <a:rPr lang="en-US" dirty="0">
                <a:solidFill>
                  <a:schemeClr val="tx1"/>
                </a:solidFill>
              </a:rPr>
              <a:t>…</a:t>
            </a:r>
          </a:p>
        </p:txBody>
      </p:sp>
      <p:sp>
        <p:nvSpPr>
          <p:cNvPr id="6" name="Oval Callout 5"/>
          <p:cNvSpPr/>
          <p:nvPr/>
        </p:nvSpPr>
        <p:spPr>
          <a:xfrm>
            <a:off x="381744" y="4735975"/>
            <a:ext cx="2390315" cy="1515313"/>
          </a:xfrm>
          <a:prstGeom prst="wedgeEllipseCallout">
            <a:avLst>
              <a:gd name="adj1" fmla="val 42267"/>
              <a:gd name="adj2" fmla="val -54041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Cofiwch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arafu’r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bêl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lawr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7" name="Oval Callout 6"/>
          <p:cNvSpPr/>
          <p:nvPr/>
        </p:nvSpPr>
        <p:spPr>
          <a:xfrm>
            <a:off x="6339091" y="4881143"/>
            <a:ext cx="2390315" cy="1515313"/>
          </a:xfrm>
          <a:prstGeom prst="wedgeEllipseCallout">
            <a:avLst>
              <a:gd name="adj1" fmla="val -44910"/>
              <a:gd name="adj2" fmla="val -59279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Des </a:t>
            </a:r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lan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gyda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hwn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neithiwr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8" name="Oval Callout 7"/>
          <p:cNvSpPr/>
          <p:nvPr/>
        </p:nvSpPr>
        <p:spPr>
          <a:xfrm>
            <a:off x="3228515" y="172243"/>
            <a:ext cx="2390315" cy="1515313"/>
          </a:xfrm>
          <a:prstGeom prst="wedgeEllipseCallout">
            <a:avLst>
              <a:gd name="adj1" fmla="val -906"/>
              <a:gd name="adj2" fmla="val 78214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Mae </a:t>
            </a:r>
            <a:r>
              <a:rPr lang="en-US" dirty="0" err="1">
                <a:solidFill>
                  <a:schemeClr val="tx1"/>
                </a:solidFill>
              </a:rPr>
              <a:t>angen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>
                <a:solidFill>
                  <a:schemeClr val="tx1"/>
                </a:solidFill>
              </a:rPr>
              <a:t> chi </a:t>
            </a:r>
            <a:r>
              <a:rPr lang="en-US" dirty="0" err="1">
                <a:solidFill>
                  <a:schemeClr val="tx1"/>
                </a:solidFill>
              </a:rPr>
              <a:t>dorri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hwn</a:t>
            </a:r>
            <a:r>
              <a:rPr lang="en-US" dirty="0">
                <a:solidFill>
                  <a:schemeClr val="tx1"/>
                </a:solidFill>
              </a:rPr>
              <a:t> mas/</a:t>
            </a:r>
            <a:r>
              <a:rPr lang="en-US" dirty="0" err="1">
                <a:solidFill>
                  <a:schemeClr val="tx1"/>
                </a:solidFill>
              </a:rPr>
              <a:t>allan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9" name="Oval Callout 8"/>
          <p:cNvSpPr/>
          <p:nvPr/>
        </p:nvSpPr>
        <p:spPr>
          <a:xfrm>
            <a:off x="3228515" y="4900986"/>
            <a:ext cx="2390315" cy="1515313"/>
          </a:xfrm>
          <a:prstGeom prst="wedgeEllipseCallout">
            <a:avLst>
              <a:gd name="adj1" fmla="val -1737"/>
              <a:gd name="adj2" fmla="val -72373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So, </a:t>
            </a:r>
            <a:r>
              <a:rPr lang="en-US" dirty="0" err="1">
                <a:solidFill>
                  <a:schemeClr val="tx1"/>
                </a:solidFill>
              </a:rPr>
              <a:t>fel</a:t>
            </a:r>
            <a:r>
              <a:rPr lang="en-US" dirty="0">
                <a:solidFill>
                  <a:schemeClr val="tx1"/>
                </a:solidFill>
              </a:rPr>
              <a:t> gest </a:t>
            </a:r>
            <a:r>
              <a:rPr lang="en-US" dirty="0" err="1">
                <a:solidFill>
                  <a:schemeClr val="tx1"/>
                </a:solidFill>
              </a:rPr>
              <a:t>ti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hwna</a:t>
            </a:r>
            <a:r>
              <a:rPr lang="en-US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10" name="Oval Callout 9"/>
          <p:cNvSpPr/>
          <p:nvPr/>
        </p:nvSpPr>
        <p:spPr>
          <a:xfrm>
            <a:off x="147789" y="2758082"/>
            <a:ext cx="2026453" cy="1326541"/>
          </a:xfrm>
          <a:prstGeom prst="wedgeEllipseCallout">
            <a:avLst>
              <a:gd name="adj1" fmla="val 63856"/>
              <a:gd name="adj2" fmla="val 5847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Peidiwch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gweiddi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allan</a:t>
            </a:r>
            <a:r>
              <a:rPr lang="en-US" dirty="0">
                <a:solidFill>
                  <a:schemeClr val="tx1"/>
                </a:solidFill>
              </a:rPr>
              <a:t>!</a:t>
            </a:r>
          </a:p>
        </p:txBody>
      </p:sp>
      <p:sp>
        <p:nvSpPr>
          <p:cNvPr id="11" name="Oval Callout 10"/>
          <p:cNvSpPr/>
          <p:nvPr/>
        </p:nvSpPr>
        <p:spPr>
          <a:xfrm>
            <a:off x="7231662" y="2842793"/>
            <a:ext cx="1912338" cy="1515313"/>
          </a:xfrm>
          <a:prstGeom prst="wedgeEllipseCallout">
            <a:avLst>
              <a:gd name="adj1" fmla="val -68988"/>
              <a:gd name="adj2" fmla="val 10122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Dewch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lan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ffrynt</a:t>
            </a:r>
            <a:r>
              <a:rPr lang="en-US" dirty="0">
                <a:solidFill>
                  <a:schemeClr val="tx1"/>
                </a:solidFill>
              </a:rPr>
              <a:t> y </a:t>
            </a:r>
            <a:r>
              <a:rPr lang="en-US" dirty="0" err="1">
                <a:solidFill>
                  <a:schemeClr val="tx1"/>
                </a:solidFill>
              </a:rPr>
              <a:t>dosbarth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740720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36609" y="299732"/>
            <a:ext cx="8414663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err="1"/>
              <a:t>Annwyl</a:t>
            </a:r>
            <a:r>
              <a:rPr lang="en-GB" sz="2000" dirty="0"/>
              <a:t> </a:t>
            </a:r>
            <a:r>
              <a:rPr lang="en-GB" sz="2000" dirty="0" err="1"/>
              <a:t>Syr</a:t>
            </a:r>
            <a:r>
              <a:rPr lang="en-GB" sz="2000" dirty="0"/>
              <a:t>,</a:t>
            </a:r>
          </a:p>
          <a:p>
            <a:r>
              <a:rPr lang="en-GB" sz="2000" b="1" dirty="0"/>
              <a:t> </a:t>
            </a:r>
            <a:endParaRPr lang="en-GB" sz="2000" dirty="0"/>
          </a:p>
          <a:p>
            <a:r>
              <a:rPr lang="en-GB" sz="2000" dirty="0" err="1"/>
              <a:t>Rhai</a:t>
            </a:r>
            <a:r>
              <a:rPr lang="en-GB" sz="2000" dirty="0"/>
              <a:t> </a:t>
            </a:r>
            <a:r>
              <a:rPr lang="en-GB" sz="2000" dirty="0" err="1"/>
              <a:t>amserau</a:t>
            </a:r>
            <a:r>
              <a:rPr lang="en-GB" sz="2000" dirty="0"/>
              <a:t>, </a:t>
            </a:r>
            <a:r>
              <a:rPr lang="en-GB" sz="2000" dirty="0" err="1"/>
              <a:t>byddaf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y </a:t>
            </a:r>
            <a:r>
              <a:rPr lang="en-GB" sz="2000" dirty="0" err="1"/>
              <a:t>teimlad</a:t>
            </a:r>
            <a:r>
              <a:rPr lang="en-GB" sz="2000" dirty="0"/>
              <a:t> </a:t>
            </a:r>
            <a:r>
              <a:rPr lang="en-GB" sz="2000" dirty="0" err="1"/>
              <a:t>fod</a:t>
            </a:r>
            <a:r>
              <a:rPr lang="en-GB" sz="2000" dirty="0"/>
              <a:t> </a:t>
            </a:r>
            <a:r>
              <a:rPr lang="en-GB" sz="2000" dirty="0" err="1"/>
              <a:t>dylanwad</a:t>
            </a:r>
            <a:r>
              <a:rPr lang="en-GB" sz="2000" dirty="0"/>
              <a:t> y </a:t>
            </a:r>
            <a:r>
              <a:rPr lang="en-GB" sz="2000" dirty="0" err="1"/>
              <a:t>Saesneg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</a:p>
          <a:p>
            <a:r>
              <a:rPr lang="en-GB" sz="2000" dirty="0" err="1"/>
              <a:t>cymryd</a:t>
            </a:r>
            <a:r>
              <a:rPr lang="en-GB" sz="2000" dirty="0"/>
              <a:t> </a:t>
            </a:r>
            <a:r>
              <a:rPr lang="en-GB" sz="2000" dirty="0" err="1"/>
              <a:t>drosodd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fy</a:t>
            </a:r>
            <a:r>
              <a:rPr lang="en-GB" sz="2000" dirty="0"/>
              <a:t> </a:t>
            </a:r>
            <a:r>
              <a:rPr lang="en-GB" sz="2000" dirty="0" err="1"/>
              <a:t>ngwaith</a:t>
            </a:r>
            <a:r>
              <a:rPr lang="en-GB" sz="2000" dirty="0"/>
              <a:t>.  I </a:t>
            </a:r>
            <a:r>
              <a:rPr lang="en-GB" sz="2000" dirty="0" err="1"/>
              <a:t>fyny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nawr</a:t>
            </a:r>
            <a:r>
              <a:rPr lang="en-GB" sz="2000" dirty="0"/>
              <a:t>, </a:t>
            </a:r>
            <a:r>
              <a:rPr lang="en-GB" sz="2000" dirty="0" err="1"/>
              <a:t>dydw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ddim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</a:p>
          <a:p>
            <a:r>
              <a:rPr lang="en-GB" sz="2000" dirty="0" err="1"/>
              <a:t>talu</a:t>
            </a:r>
            <a:r>
              <a:rPr lang="en-GB" sz="2000" dirty="0"/>
              <a:t> </a:t>
            </a:r>
            <a:r>
              <a:rPr lang="en-GB" sz="2000" dirty="0" err="1"/>
              <a:t>sylw</a:t>
            </a:r>
            <a:r>
              <a:rPr lang="en-GB" sz="2000" dirty="0"/>
              <a:t> </a:t>
            </a:r>
            <a:r>
              <a:rPr lang="en-GB" sz="2000" dirty="0" err="1"/>
              <a:t>i’r</a:t>
            </a:r>
            <a:r>
              <a:rPr lang="en-GB" sz="2000" dirty="0"/>
              <a:t> mater, a </a:t>
            </a:r>
            <a:r>
              <a:rPr lang="en-GB" sz="2000" dirty="0" err="1"/>
              <a:t>dwi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bod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gwneud</a:t>
            </a:r>
            <a:r>
              <a:rPr lang="en-GB" sz="2000" dirty="0"/>
              <a:t> </a:t>
            </a:r>
            <a:r>
              <a:rPr lang="en-GB" sz="2000" dirty="0" err="1"/>
              <a:t>lan</a:t>
            </a:r>
            <a:r>
              <a:rPr lang="en-GB" sz="2000" dirty="0"/>
              <a:t> </a:t>
            </a:r>
            <a:r>
              <a:rPr lang="en-GB" sz="2000" dirty="0" err="1"/>
              <a:t>esgusodion</a:t>
            </a:r>
            <a:r>
              <a:rPr lang="en-GB" sz="2000" dirty="0"/>
              <a:t>, </a:t>
            </a:r>
            <a:r>
              <a:rPr lang="en-GB" sz="2000" dirty="0" err="1"/>
              <a:t>ond</a:t>
            </a:r>
            <a:r>
              <a:rPr lang="en-GB" sz="2000" dirty="0"/>
              <a:t> </a:t>
            </a:r>
            <a:r>
              <a:rPr lang="en-GB" sz="2000" dirty="0" err="1"/>
              <a:t>fel</a:t>
            </a:r>
            <a:r>
              <a:rPr lang="en-GB" sz="2000" dirty="0"/>
              <a:t> </a:t>
            </a:r>
            <a:r>
              <a:rPr lang="en-GB" sz="2000" dirty="0" err="1"/>
              <a:t>canlyniad</a:t>
            </a:r>
            <a:r>
              <a:rPr lang="en-GB" sz="2000" dirty="0"/>
              <a:t> </a:t>
            </a:r>
            <a:r>
              <a:rPr lang="en-GB" sz="2000" dirty="0" err="1"/>
              <a:t>mae’r</a:t>
            </a:r>
            <a:r>
              <a:rPr lang="en-GB" sz="2000" dirty="0"/>
              <a:t> </a:t>
            </a:r>
            <a:r>
              <a:rPr lang="en-GB" sz="2000" dirty="0" err="1"/>
              <a:t>broblem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  <a:r>
              <a:rPr lang="en-GB" sz="2000" dirty="0" err="1"/>
              <a:t>dod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waeth</a:t>
            </a:r>
            <a:r>
              <a:rPr lang="en-GB" sz="2000" dirty="0"/>
              <a:t>.</a:t>
            </a:r>
          </a:p>
          <a:p>
            <a:r>
              <a:rPr lang="en-GB" sz="2000" dirty="0"/>
              <a:t>  </a:t>
            </a:r>
          </a:p>
          <a:p>
            <a:r>
              <a:rPr lang="en-GB" sz="2000" dirty="0"/>
              <a:t>Felly, mi </a:t>
            </a:r>
            <a:r>
              <a:rPr lang="en-GB" sz="2000" dirty="0" err="1"/>
              <a:t>fyddwch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falch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glywed</a:t>
            </a:r>
            <a:r>
              <a:rPr lang="en-GB" sz="2000" dirty="0"/>
              <a:t> </a:t>
            </a:r>
            <a:r>
              <a:rPr lang="en-GB" sz="2000" dirty="0" err="1"/>
              <a:t>fy</a:t>
            </a:r>
            <a:r>
              <a:rPr lang="en-GB" sz="2000" dirty="0"/>
              <a:t> mod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  <a:r>
              <a:rPr lang="en-GB" sz="2000" dirty="0" err="1"/>
              <a:t>gwneud</a:t>
            </a:r>
            <a:r>
              <a:rPr lang="en-GB" sz="2000" dirty="0"/>
              <a:t> </a:t>
            </a:r>
            <a:r>
              <a:rPr lang="en-GB" sz="2000" dirty="0" err="1"/>
              <a:t>fy</a:t>
            </a:r>
            <a:r>
              <a:rPr lang="en-GB" sz="2000" dirty="0"/>
              <a:t> </a:t>
            </a:r>
            <a:r>
              <a:rPr lang="en-GB" sz="2000" dirty="0" err="1"/>
              <a:t>meddwl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fyny</a:t>
            </a:r>
            <a:r>
              <a:rPr lang="en-GB" sz="2000" dirty="0"/>
              <a:t> i </a:t>
            </a:r>
          </a:p>
          <a:p>
            <a:r>
              <a:rPr lang="en-GB" sz="2000" dirty="0" err="1"/>
              <a:t>ffeindio</a:t>
            </a:r>
            <a:r>
              <a:rPr lang="en-GB" sz="2000" dirty="0"/>
              <a:t> </a:t>
            </a:r>
            <a:r>
              <a:rPr lang="en-GB" sz="2000" dirty="0" err="1"/>
              <a:t>allan</a:t>
            </a:r>
            <a:r>
              <a:rPr lang="en-GB" sz="2000" dirty="0"/>
              <a:t> </a:t>
            </a:r>
            <a:r>
              <a:rPr lang="en-GB" sz="2000" dirty="0" err="1"/>
              <a:t>sut</a:t>
            </a:r>
            <a:r>
              <a:rPr lang="en-GB" sz="2000" dirty="0"/>
              <a:t> </a:t>
            </a:r>
            <a:r>
              <a:rPr lang="en-GB" sz="2000" dirty="0" err="1"/>
              <a:t>alla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gael</a:t>
            </a:r>
            <a:r>
              <a:rPr lang="en-GB" sz="2000" dirty="0"/>
              <a:t> </a:t>
            </a:r>
            <a:r>
              <a:rPr lang="en-GB" sz="2000" dirty="0" err="1"/>
              <a:t>gwared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</a:t>
            </a:r>
            <a:r>
              <a:rPr lang="en-GB" sz="2000" dirty="0" err="1"/>
              <a:t>idiomau</a:t>
            </a:r>
            <a:r>
              <a:rPr lang="en-GB" sz="2000" dirty="0"/>
              <a:t> </a:t>
            </a:r>
            <a:r>
              <a:rPr lang="en-GB" sz="2000" dirty="0" err="1"/>
              <a:t>Saesneg</a:t>
            </a:r>
            <a:r>
              <a:rPr lang="en-GB" sz="2000" dirty="0"/>
              <a:t> </a:t>
            </a:r>
            <a:r>
              <a:rPr lang="en-GB" sz="2000" dirty="0" err="1"/>
              <a:t>o’m</a:t>
            </a:r>
            <a:r>
              <a:rPr lang="en-GB" sz="2000" dirty="0"/>
              <a:t> </a:t>
            </a:r>
            <a:r>
              <a:rPr lang="en-GB" sz="2000" dirty="0" err="1"/>
              <a:t>gwaith</a:t>
            </a:r>
            <a:r>
              <a:rPr lang="en-GB" sz="2000" dirty="0"/>
              <a:t>.  Y </a:t>
            </a:r>
            <a:r>
              <a:rPr lang="en-GB" sz="2000" dirty="0" err="1"/>
              <a:t>flwyddyn</a:t>
            </a:r>
            <a:r>
              <a:rPr lang="en-GB" sz="2000" dirty="0"/>
              <a:t> </a:t>
            </a:r>
            <a:r>
              <a:rPr lang="en-GB" sz="2000" dirty="0" err="1"/>
              <a:t>nesaf</a:t>
            </a:r>
            <a:r>
              <a:rPr lang="en-GB" sz="2000" dirty="0"/>
              <a:t> </a:t>
            </a:r>
            <a:r>
              <a:rPr lang="en-GB" sz="2000" dirty="0" err="1"/>
              <a:t>rwy’n</a:t>
            </a:r>
            <a:r>
              <a:rPr lang="en-GB" sz="2000" dirty="0"/>
              <a:t> </a:t>
            </a:r>
            <a:r>
              <a:rPr lang="en-GB" sz="2000" dirty="0" err="1"/>
              <a:t>gobeithio</a:t>
            </a:r>
            <a:r>
              <a:rPr lang="en-GB" sz="2000" dirty="0"/>
              <a:t> </a:t>
            </a:r>
            <a:r>
              <a:rPr lang="en-GB" sz="2000" dirty="0" err="1"/>
              <a:t>cymryd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fyny’r</a:t>
            </a:r>
            <a:r>
              <a:rPr lang="en-GB" sz="2000" dirty="0"/>
              <a:t> </a:t>
            </a:r>
            <a:r>
              <a:rPr lang="en-GB" sz="2000" dirty="0" err="1"/>
              <a:t>cyfle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gymryd</a:t>
            </a:r>
            <a:r>
              <a:rPr lang="en-GB" sz="2000" dirty="0"/>
              <a:t> </a:t>
            </a:r>
            <a:r>
              <a:rPr lang="en-GB" sz="2000" dirty="0" err="1"/>
              <a:t>rhan</a:t>
            </a:r>
            <a:r>
              <a:rPr lang="en-GB" sz="2000" dirty="0"/>
              <a:t> </a:t>
            </a:r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cwrs</a:t>
            </a:r>
            <a:r>
              <a:rPr lang="en-GB" sz="2000" dirty="0"/>
              <a:t> </a:t>
            </a:r>
            <a:r>
              <a:rPr lang="en-GB" sz="2000" dirty="0" err="1"/>
              <a:t>gloywi</a:t>
            </a:r>
            <a:r>
              <a:rPr lang="en-GB" sz="2000" dirty="0"/>
              <a:t> </a:t>
            </a:r>
            <a:r>
              <a:rPr lang="en-GB" sz="2000" dirty="0" err="1"/>
              <a:t>iaith</a:t>
            </a:r>
            <a:r>
              <a:rPr lang="en-GB" sz="2000" dirty="0"/>
              <a:t>.</a:t>
            </a:r>
          </a:p>
          <a:p>
            <a:endParaRPr lang="en-GB" sz="2000" dirty="0"/>
          </a:p>
          <a:p>
            <a:r>
              <a:rPr lang="en-GB" sz="2000" dirty="0" err="1"/>
              <a:t>Rwy’n</a:t>
            </a:r>
            <a:r>
              <a:rPr lang="en-GB" sz="2000" dirty="0"/>
              <a:t> </a:t>
            </a:r>
            <a:r>
              <a:rPr lang="en-GB" sz="2000" dirty="0" err="1"/>
              <a:t>edrych</a:t>
            </a:r>
            <a:r>
              <a:rPr lang="en-GB" sz="2000" dirty="0"/>
              <a:t> </a:t>
            </a:r>
            <a:r>
              <a:rPr lang="en-GB" sz="2000" dirty="0" err="1"/>
              <a:t>ymlaen</a:t>
            </a:r>
            <a:r>
              <a:rPr lang="en-GB" sz="2000" dirty="0"/>
              <a:t> </a:t>
            </a:r>
            <a:r>
              <a:rPr lang="en-GB" sz="2000" dirty="0" err="1"/>
              <a:t>i’r</a:t>
            </a:r>
            <a:r>
              <a:rPr lang="en-GB" sz="2000" dirty="0"/>
              <a:t> </a:t>
            </a:r>
            <a:r>
              <a:rPr lang="en-GB" sz="2000" dirty="0" err="1"/>
              <a:t>diwrnod</a:t>
            </a:r>
            <a:r>
              <a:rPr lang="en-GB" sz="2000" dirty="0"/>
              <a:t> </a:t>
            </a:r>
            <a:r>
              <a:rPr lang="en-GB" sz="2000" dirty="0" err="1"/>
              <a:t>cyntaf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</a:t>
            </a:r>
            <a:r>
              <a:rPr lang="en-GB" sz="2000" dirty="0" err="1"/>
              <a:t>cwrs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barod</a:t>
            </a:r>
            <a:r>
              <a:rPr lang="en-GB" sz="2000" dirty="0"/>
              <a:t>!  </a:t>
            </a:r>
            <a:r>
              <a:rPr lang="en-GB" sz="2000" dirty="0" err="1"/>
              <a:t>Dwi’n</a:t>
            </a:r>
            <a:r>
              <a:rPr lang="en-GB" sz="2000" dirty="0"/>
              <a:t> </a:t>
            </a:r>
            <a:r>
              <a:rPr lang="en-GB" sz="2000" dirty="0" err="1"/>
              <a:t>gobeithio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llawer</a:t>
            </a:r>
            <a:r>
              <a:rPr lang="en-GB" sz="2000" dirty="0"/>
              <a:t> </a:t>
            </a:r>
            <a:r>
              <a:rPr lang="en-GB" sz="2000" dirty="0" err="1"/>
              <a:t>allan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</a:t>
            </a:r>
            <a:r>
              <a:rPr lang="en-GB" sz="2000" dirty="0" err="1"/>
              <a:t>cwrs</a:t>
            </a:r>
            <a:r>
              <a:rPr lang="en-GB" sz="2000" dirty="0"/>
              <a:t>. </a:t>
            </a:r>
            <a:r>
              <a:rPr lang="en-GB" sz="2000" dirty="0" err="1"/>
              <a:t>Gobeithio</a:t>
            </a:r>
            <a:r>
              <a:rPr lang="en-GB" sz="2000" dirty="0"/>
              <a:t> y </a:t>
            </a:r>
            <a:r>
              <a:rPr lang="en-GB" sz="2000" dirty="0" err="1"/>
              <a:t>bydda</a:t>
            </a:r>
            <a:r>
              <a:rPr lang="en-GB" sz="2000" dirty="0"/>
              <a:t> </a:t>
            </a:r>
            <a:r>
              <a:rPr lang="en-GB" sz="2000" dirty="0" err="1"/>
              <a:t>i’n</a:t>
            </a:r>
            <a:r>
              <a:rPr lang="en-GB" sz="2000" dirty="0"/>
              <a:t> </a:t>
            </a:r>
            <a:r>
              <a:rPr lang="en-GB" sz="2000" dirty="0" err="1"/>
              <a:t>deall</a:t>
            </a:r>
            <a:r>
              <a:rPr lang="en-GB" sz="2000" dirty="0"/>
              <a:t> </a:t>
            </a:r>
            <a:r>
              <a:rPr lang="en-GB" sz="2000" dirty="0" err="1"/>
              <a:t>beth</a:t>
            </a:r>
            <a:r>
              <a:rPr lang="en-GB" sz="2000" dirty="0"/>
              <a:t> </a:t>
            </a:r>
            <a:r>
              <a:rPr lang="en-GB" sz="2000" dirty="0" err="1"/>
              <a:t>mae’r</a:t>
            </a:r>
            <a:r>
              <a:rPr lang="en-GB" sz="2000" dirty="0"/>
              <a:t> </a:t>
            </a:r>
            <a:r>
              <a:rPr lang="en-GB" sz="2000" dirty="0" err="1"/>
              <a:t>tiwtoriaid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sôn</a:t>
            </a:r>
            <a:r>
              <a:rPr lang="en-GB" sz="2000" dirty="0"/>
              <a:t> </a:t>
            </a:r>
            <a:r>
              <a:rPr lang="en-GB" sz="2000" dirty="0" err="1"/>
              <a:t>amdan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y </a:t>
            </a:r>
            <a:r>
              <a:rPr lang="en-GB" sz="2000" dirty="0" err="1"/>
              <a:t>gwersi</a:t>
            </a:r>
            <a:r>
              <a:rPr lang="en-GB" sz="2000" dirty="0"/>
              <a:t>!</a:t>
            </a:r>
          </a:p>
          <a:p>
            <a:r>
              <a:rPr lang="en-GB" sz="2000" dirty="0"/>
              <a:t> </a:t>
            </a:r>
          </a:p>
          <a:p>
            <a:r>
              <a:rPr lang="en-GB" sz="2000" dirty="0"/>
              <a:t>I </a:t>
            </a:r>
            <a:r>
              <a:rPr lang="en-GB" sz="2000" dirty="0" err="1"/>
              <a:t>gyd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</a:t>
            </a:r>
            <a:r>
              <a:rPr lang="en-GB" sz="2000" dirty="0" err="1"/>
              <a:t>gorau</a:t>
            </a:r>
            <a:r>
              <a:rPr lang="en-GB" sz="2000" dirty="0"/>
              <a:t>,</a:t>
            </a:r>
          </a:p>
          <a:p>
            <a:endParaRPr lang="en-GB" sz="2000" dirty="0"/>
          </a:p>
          <a:p>
            <a:r>
              <a:rPr lang="en-GB" sz="2000" dirty="0"/>
              <a:t>Dean </a:t>
            </a:r>
            <a:r>
              <a:rPr lang="en-GB" sz="2000" dirty="0" err="1"/>
              <a:t>Doole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958830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Llythyr</a:t>
            </a:r>
            <a:r>
              <a:rPr lang="en-US" dirty="0"/>
              <a:t> Dean </a:t>
            </a:r>
            <a:r>
              <a:rPr lang="en-US" dirty="0" err="1"/>
              <a:t>Doole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err="1"/>
              <a:t>Darllenwch</a:t>
            </a:r>
            <a:r>
              <a:rPr lang="en-US" dirty="0"/>
              <a:t> </a:t>
            </a:r>
            <a:r>
              <a:rPr lang="en-US" dirty="0" err="1"/>
              <a:t>lythyr</a:t>
            </a:r>
            <a:r>
              <a:rPr lang="en-US" dirty="0"/>
              <a:t> Dean </a:t>
            </a:r>
            <a:r>
              <a:rPr lang="en-US" dirty="0" err="1"/>
              <a:t>Doole</a:t>
            </a:r>
            <a:r>
              <a:rPr lang="en-US" dirty="0"/>
              <a:t>, a </a:t>
            </a:r>
            <a:r>
              <a:rPr lang="en-US" dirty="0" err="1"/>
              <a:t>thanlinellwch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ymadroddion</a:t>
            </a:r>
            <a:r>
              <a:rPr lang="en-US" dirty="0"/>
              <a:t> </a:t>
            </a:r>
            <a:r>
              <a:rPr lang="en-US" dirty="0" err="1"/>
              <a:t>Seisnig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/>
              <a:t>Ceisiwch</a:t>
            </a:r>
            <a:r>
              <a:rPr lang="en-US" dirty="0"/>
              <a:t> </a:t>
            </a:r>
            <a:r>
              <a:rPr lang="en-US" dirty="0" err="1"/>
              <a:t>feddwl</a:t>
            </a:r>
            <a:r>
              <a:rPr lang="en-US" dirty="0"/>
              <a:t> am </a:t>
            </a:r>
            <a:r>
              <a:rPr lang="en-US" dirty="0" err="1"/>
              <a:t>ffyrdd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</a:t>
            </a:r>
            <a:r>
              <a:rPr lang="en-US" dirty="0" err="1"/>
              <a:t>Cymreig</a:t>
            </a:r>
            <a:r>
              <a:rPr lang="en-US" dirty="0"/>
              <a:t> </a:t>
            </a:r>
            <a:r>
              <a:rPr lang="en-US" dirty="0" err="1"/>
              <a:t>o’u</a:t>
            </a:r>
            <a:r>
              <a:rPr lang="en-US" dirty="0"/>
              <a:t> </a:t>
            </a:r>
            <a:r>
              <a:rPr lang="en-US" dirty="0" err="1"/>
              <a:t>mynegi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gallu</a:t>
            </a:r>
            <a:r>
              <a:rPr lang="en-US" dirty="0"/>
              <a:t> </a:t>
            </a:r>
            <a:r>
              <a:rPr lang="en-US" dirty="0" err="1"/>
              <a:t>grwpio’r</a:t>
            </a:r>
            <a:r>
              <a:rPr lang="en-US" dirty="0"/>
              <a:t> </a:t>
            </a:r>
            <a:r>
              <a:rPr lang="en-US" dirty="0" err="1"/>
              <a:t>gwallau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21593739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36609" y="299732"/>
            <a:ext cx="8414663" cy="5940088"/>
          </a:xfrm>
          <a:prstGeom prst="rect">
            <a:avLst/>
          </a:prstGeom>
          <a:ln>
            <a:solidFill>
              <a:srgbClr val="7FD13B"/>
            </a:solidFill>
          </a:ln>
        </p:spPr>
        <p:txBody>
          <a:bodyPr wrap="square">
            <a:spAutoFit/>
          </a:bodyPr>
          <a:lstStyle/>
          <a:p>
            <a:r>
              <a:rPr lang="cy-GB" sz="2000" dirty="0"/>
              <a:t>Annwyl Syr,</a:t>
            </a:r>
          </a:p>
          <a:p>
            <a:r>
              <a:rPr lang="cy-GB" sz="2000" b="1" dirty="0"/>
              <a:t> </a:t>
            </a:r>
            <a:endParaRPr lang="cy-GB" sz="2000" dirty="0"/>
          </a:p>
          <a:p>
            <a:r>
              <a:rPr lang="cy-GB" sz="2000" u="sng" dirty="0"/>
              <a:t>Rhai amserau</a:t>
            </a:r>
            <a:r>
              <a:rPr lang="cy-GB" sz="2000" dirty="0"/>
              <a:t>, byddaf </a:t>
            </a:r>
            <a:r>
              <a:rPr lang="cy-GB" sz="2000" u="sng" dirty="0"/>
              <a:t>yn cael y teimlad </a:t>
            </a:r>
            <a:r>
              <a:rPr lang="cy-GB" sz="2000" dirty="0"/>
              <a:t>fod dylanwad y Saesneg yn </a:t>
            </a:r>
          </a:p>
          <a:p>
            <a:r>
              <a:rPr lang="cy-GB" sz="2000" u="sng" dirty="0"/>
              <a:t>cymryd drosodd </a:t>
            </a:r>
            <a:r>
              <a:rPr lang="cy-GB" sz="2000" dirty="0"/>
              <a:t>yn fy ngwaith</a:t>
            </a:r>
            <a:r>
              <a:rPr lang="cy-GB" sz="2000" u="sng" dirty="0"/>
              <a:t>.  I fyny i nawr</a:t>
            </a:r>
            <a:r>
              <a:rPr lang="cy-GB" sz="2000" dirty="0"/>
              <a:t>, dydw i ddim wedi </a:t>
            </a:r>
          </a:p>
          <a:p>
            <a:r>
              <a:rPr lang="cy-GB" sz="2000" dirty="0"/>
              <a:t>talu sylw i’r mater, a dwi wedi bod </a:t>
            </a:r>
            <a:r>
              <a:rPr lang="cy-GB" sz="2000" u="sng" dirty="0"/>
              <a:t>yn gwneud lan esgusodion</a:t>
            </a:r>
            <a:r>
              <a:rPr lang="cy-GB" sz="2000" dirty="0"/>
              <a:t>, ond </a:t>
            </a:r>
            <a:r>
              <a:rPr lang="cy-GB" sz="2000" u="sng" dirty="0"/>
              <a:t>fel canlyniad </a:t>
            </a:r>
            <a:r>
              <a:rPr lang="cy-GB" sz="2000" dirty="0"/>
              <a:t>mae’r broblem </a:t>
            </a:r>
            <a:r>
              <a:rPr lang="cy-GB" sz="2000" u="sng" dirty="0"/>
              <a:t>wedi dod yn waeth</a:t>
            </a:r>
            <a:r>
              <a:rPr lang="cy-GB" sz="2000" dirty="0"/>
              <a:t>.</a:t>
            </a:r>
          </a:p>
          <a:p>
            <a:r>
              <a:rPr lang="cy-GB" sz="2000" dirty="0"/>
              <a:t>  </a:t>
            </a:r>
          </a:p>
          <a:p>
            <a:r>
              <a:rPr lang="cy-GB" sz="2000" dirty="0"/>
              <a:t>Felly, mi fyddwch yn </a:t>
            </a:r>
            <a:r>
              <a:rPr lang="cy-GB" sz="2000" u="sng" dirty="0"/>
              <a:t>falch i glywed </a:t>
            </a:r>
            <a:r>
              <a:rPr lang="cy-GB" sz="2000" dirty="0"/>
              <a:t>fy mod i wedi </a:t>
            </a:r>
            <a:r>
              <a:rPr lang="cy-GB" sz="2000" u="sng" dirty="0"/>
              <a:t>gwneud fy meddwl i fyny </a:t>
            </a:r>
            <a:r>
              <a:rPr lang="cy-GB" sz="2000" dirty="0"/>
              <a:t>i </a:t>
            </a:r>
          </a:p>
          <a:p>
            <a:r>
              <a:rPr lang="cy-GB" sz="2000" u="sng" dirty="0"/>
              <a:t>ffeindio allan </a:t>
            </a:r>
            <a:r>
              <a:rPr lang="cy-GB" sz="2000" dirty="0"/>
              <a:t>sut alla i gael gwared</a:t>
            </a:r>
            <a:r>
              <a:rPr lang="cy-GB" sz="2000" u="sng" dirty="0"/>
              <a:t> o’r </a:t>
            </a:r>
            <a:r>
              <a:rPr lang="cy-GB" sz="2000" dirty="0"/>
              <a:t>idiomau Saesneg o’m gwaith.  Y flwyddyn nesaf rwy’n gobeithio </a:t>
            </a:r>
            <a:r>
              <a:rPr lang="cy-GB" sz="2000" u="sng" dirty="0"/>
              <a:t>cymryd i fyny’r cyfle </a:t>
            </a:r>
            <a:r>
              <a:rPr lang="cy-GB" sz="2000" dirty="0"/>
              <a:t>i </a:t>
            </a:r>
            <a:r>
              <a:rPr lang="cy-GB" sz="2000" u="sng" dirty="0"/>
              <a:t>gymryd rhan </a:t>
            </a:r>
            <a:r>
              <a:rPr lang="cy-GB" sz="2000" dirty="0"/>
              <a:t>mewn cwrs gloywi iaith.</a:t>
            </a:r>
          </a:p>
          <a:p>
            <a:endParaRPr lang="cy-GB" sz="2000" dirty="0"/>
          </a:p>
          <a:p>
            <a:r>
              <a:rPr lang="cy-GB" sz="2000" dirty="0"/>
              <a:t>Rwy’n edrych ymlaen </a:t>
            </a:r>
            <a:r>
              <a:rPr lang="cy-GB" sz="2000" u="sng" dirty="0"/>
              <a:t>i’r</a:t>
            </a:r>
            <a:r>
              <a:rPr lang="cy-GB" sz="2000" dirty="0"/>
              <a:t> </a:t>
            </a:r>
            <a:r>
              <a:rPr lang="cy-GB" sz="2000" u="sng" dirty="0"/>
              <a:t>diwrnod cyntaf o’r cwrs </a:t>
            </a:r>
            <a:r>
              <a:rPr lang="cy-GB" sz="2000" dirty="0"/>
              <a:t>yn barod!  Dwi’n gobeithio </a:t>
            </a:r>
            <a:r>
              <a:rPr lang="cy-GB" sz="2000" u="sng" dirty="0"/>
              <a:t>cael llawer allan </a:t>
            </a:r>
            <a:r>
              <a:rPr lang="cy-GB" sz="2000" dirty="0"/>
              <a:t>o’r cwrs. Gobeithio y bydda i’n deall beth mae’r tiwtoriaid yn </a:t>
            </a:r>
            <a:r>
              <a:rPr lang="cy-GB" sz="2000" u="sng" dirty="0"/>
              <a:t>sôn amdan </a:t>
            </a:r>
            <a:r>
              <a:rPr lang="cy-GB" sz="2000" dirty="0"/>
              <a:t>yn y gwersi!</a:t>
            </a:r>
          </a:p>
          <a:p>
            <a:r>
              <a:rPr lang="cy-GB" sz="2000" dirty="0"/>
              <a:t> </a:t>
            </a:r>
          </a:p>
          <a:p>
            <a:r>
              <a:rPr lang="cy-GB" sz="2000" u="sng" dirty="0"/>
              <a:t>I gyd o’r gorau,</a:t>
            </a:r>
          </a:p>
          <a:p>
            <a:endParaRPr lang="cy-GB" sz="2000" dirty="0"/>
          </a:p>
          <a:p>
            <a:r>
              <a:rPr lang="cy-GB" sz="2000" dirty="0"/>
              <a:t>Dean Doole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6282" y="6057970"/>
            <a:ext cx="2378239" cy="501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9521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641"/>
            <a:ext cx="8229600" cy="896059"/>
          </a:xfrm>
        </p:spPr>
        <p:txBody>
          <a:bodyPr/>
          <a:lstStyle/>
          <a:p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modd</a:t>
            </a:r>
            <a:r>
              <a:rPr lang="en-US" dirty="0"/>
              <a:t> </a:t>
            </a:r>
            <a:r>
              <a:rPr lang="en-US" dirty="0" err="1"/>
              <a:t>grwpio’r</a:t>
            </a:r>
            <a:r>
              <a:rPr lang="en-US" dirty="0"/>
              <a:t> </a:t>
            </a:r>
            <a:r>
              <a:rPr lang="en-US" dirty="0" err="1"/>
              <a:t>gwallau</a:t>
            </a:r>
            <a:r>
              <a:rPr lang="en-US" dirty="0"/>
              <a:t>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7997" y="1196218"/>
            <a:ext cx="8573430" cy="5632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	</a:t>
            </a:r>
            <a:r>
              <a:rPr lang="en-GB" dirty="0" err="1"/>
              <a:t>Cyfieithu</a:t>
            </a:r>
            <a:r>
              <a:rPr lang="en-GB" dirty="0"/>
              <a:t> </a:t>
            </a:r>
            <a:r>
              <a:rPr lang="en-GB" dirty="0" err="1"/>
              <a:t>idiomau’n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b="1" dirty="0"/>
              <a:t>up; down; out; in; off; on; around</a:t>
            </a:r>
            <a:r>
              <a:rPr lang="en-GB" dirty="0"/>
              <a:t> </a:t>
            </a:r>
            <a:r>
              <a:rPr lang="en-GB" dirty="0" err="1"/>
              <a:t>ayyb</a:t>
            </a:r>
            <a:endParaRPr lang="en-GB" dirty="0"/>
          </a:p>
          <a:p>
            <a:r>
              <a:rPr lang="en-GB" dirty="0"/>
              <a:t> </a:t>
            </a:r>
          </a:p>
          <a:p>
            <a:pPr algn="ctr"/>
            <a:r>
              <a:rPr lang="en-GB" dirty="0" err="1"/>
              <a:t>e.e</a:t>
            </a:r>
            <a:r>
              <a:rPr lang="en-GB" dirty="0"/>
              <a:t>.	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fyny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nawr</a:t>
            </a:r>
            <a:r>
              <a:rPr lang="en-GB" dirty="0"/>
              <a:t> &gt;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hyn</a:t>
            </a:r>
            <a:endParaRPr lang="en-GB" dirty="0"/>
          </a:p>
          <a:p>
            <a:pPr algn="ctr"/>
            <a:r>
              <a:rPr lang="fr-FR" dirty="0" err="1"/>
              <a:t>cymryd</a:t>
            </a:r>
            <a:r>
              <a:rPr lang="fr-FR" dirty="0"/>
              <a:t> i </a:t>
            </a:r>
            <a:r>
              <a:rPr lang="fr-FR" dirty="0" err="1"/>
              <a:t>fyny’r</a:t>
            </a:r>
            <a:r>
              <a:rPr lang="fr-FR" dirty="0"/>
              <a:t> </a:t>
            </a:r>
            <a:r>
              <a:rPr lang="fr-FR" dirty="0" err="1"/>
              <a:t>cyfle</a:t>
            </a:r>
            <a:r>
              <a:rPr lang="fr-FR" dirty="0"/>
              <a:t> &gt; </a:t>
            </a:r>
            <a:r>
              <a:rPr lang="fr-FR" dirty="0" err="1"/>
              <a:t>cymryd</a:t>
            </a:r>
            <a:r>
              <a:rPr lang="fr-FR" dirty="0"/>
              <a:t> y </a:t>
            </a:r>
            <a:r>
              <a:rPr lang="fr-FR" dirty="0" err="1"/>
              <a:t>cyfle</a:t>
            </a:r>
            <a:r>
              <a:rPr lang="fr-FR" dirty="0"/>
              <a:t>; </a:t>
            </a:r>
            <a:r>
              <a:rPr lang="fr-FR" dirty="0" err="1"/>
              <a:t>achub</a:t>
            </a:r>
            <a:r>
              <a:rPr lang="fr-FR" dirty="0"/>
              <a:t> y </a:t>
            </a:r>
            <a:r>
              <a:rPr lang="fr-FR" dirty="0" err="1"/>
              <a:t>cyfle</a:t>
            </a:r>
            <a:r>
              <a:rPr lang="fr-FR" dirty="0"/>
              <a:t> ; </a:t>
            </a:r>
            <a:r>
              <a:rPr lang="fr-FR" dirty="0" err="1"/>
              <a:t>manteisio</a:t>
            </a:r>
            <a:r>
              <a:rPr lang="fr-FR" dirty="0"/>
              <a:t> </a:t>
            </a:r>
            <a:r>
              <a:rPr lang="fr-FR" dirty="0" err="1"/>
              <a:t>ar</a:t>
            </a:r>
            <a:r>
              <a:rPr lang="fr-FR" dirty="0"/>
              <a:t> y </a:t>
            </a:r>
            <a:r>
              <a:rPr lang="fr-FR" dirty="0" err="1"/>
              <a:t>cyfle</a:t>
            </a:r>
            <a:endParaRPr lang="fr-FR" dirty="0"/>
          </a:p>
          <a:p>
            <a:pPr algn="ctr"/>
            <a:r>
              <a:rPr lang="fr-FR" dirty="0" err="1"/>
              <a:t>yn</a:t>
            </a:r>
            <a:r>
              <a:rPr lang="fr-FR" dirty="0"/>
              <a:t> </a:t>
            </a:r>
            <a:r>
              <a:rPr lang="fr-FR" dirty="0" err="1"/>
              <a:t>gwneud</a:t>
            </a:r>
            <a:r>
              <a:rPr lang="fr-FR" dirty="0"/>
              <a:t> </a:t>
            </a:r>
            <a:r>
              <a:rPr lang="fr-FR" dirty="0" err="1"/>
              <a:t>lan</a:t>
            </a:r>
            <a:r>
              <a:rPr lang="fr-FR" dirty="0"/>
              <a:t> </a:t>
            </a:r>
            <a:r>
              <a:rPr lang="fr-FR" dirty="0" err="1"/>
              <a:t>esgusodion</a:t>
            </a:r>
            <a:r>
              <a:rPr lang="fr-FR" dirty="0"/>
              <a:t> &gt; </a:t>
            </a:r>
            <a:r>
              <a:rPr lang="fr-FR" dirty="0" err="1"/>
              <a:t>yn</a:t>
            </a:r>
            <a:r>
              <a:rPr lang="fr-FR" dirty="0"/>
              <a:t> </a:t>
            </a:r>
            <a:r>
              <a:rPr lang="fr-FR" dirty="0" err="1"/>
              <a:t>gwneud</a:t>
            </a:r>
            <a:r>
              <a:rPr lang="fr-FR" dirty="0"/>
              <a:t> </a:t>
            </a:r>
            <a:r>
              <a:rPr lang="fr-FR" dirty="0" err="1"/>
              <a:t>esgusodion</a:t>
            </a:r>
            <a:endParaRPr lang="fr-FR" dirty="0"/>
          </a:p>
          <a:p>
            <a:pPr algn="ctr"/>
            <a:r>
              <a:rPr lang="fr-FR" dirty="0"/>
              <a:t>i </a:t>
            </a:r>
            <a:r>
              <a:rPr lang="fr-FR" dirty="0" err="1"/>
              <a:t>ffeindio</a:t>
            </a:r>
            <a:r>
              <a:rPr lang="fr-FR" dirty="0"/>
              <a:t> </a:t>
            </a:r>
            <a:r>
              <a:rPr lang="fr-FR" dirty="0" err="1"/>
              <a:t>allan</a:t>
            </a:r>
            <a:r>
              <a:rPr lang="fr-FR" dirty="0"/>
              <a:t> &gt; i </a:t>
            </a:r>
            <a:r>
              <a:rPr lang="fr-FR" dirty="0" err="1"/>
              <a:t>ddarganfod</a:t>
            </a:r>
            <a:r>
              <a:rPr lang="fr-FR" dirty="0"/>
              <a:t> / i </a:t>
            </a:r>
            <a:r>
              <a:rPr lang="fr-FR" dirty="0" err="1"/>
              <a:t>ddod</a:t>
            </a:r>
            <a:r>
              <a:rPr lang="fr-FR" dirty="0"/>
              <a:t> o </a:t>
            </a:r>
            <a:r>
              <a:rPr lang="fr-FR" dirty="0" err="1"/>
              <a:t>hyd</a:t>
            </a:r>
            <a:r>
              <a:rPr lang="fr-FR" dirty="0"/>
              <a:t> i …</a:t>
            </a:r>
            <a:endParaRPr lang="en-GB" dirty="0"/>
          </a:p>
          <a:p>
            <a:r>
              <a:rPr lang="fr-FR" dirty="0"/>
              <a:t> </a:t>
            </a:r>
            <a:endParaRPr lang="en-GB" dirty="0"/>
          </a:p>
          <a:p>
            <a:r>
              <a:rPr lang="en-GB" dirty="0"/>
              <a:t>2.	</a:t>
            </a:r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b="1" dirty="0" err="1"/>
              <a:t>arddodiaid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anghywir</a:t>
            </a:r>
            <a:endParaRPr lang="en-GB" dirty="0"/>
          </a:p>
          <a:p>
            <a:r>
              <a:rPr lang="en-GB" dirty="0"/>
              <a:t> </a:t>
            </a:r>
          </a:p>
          <a:p>
            <a:r>
              <a:rPr lang="en-GB" dirty="0"/>
              <a:t>	</a:t>
            </a:r>
            <a:r>
              <a:rPr lang="en-GB" dirty="0" err="1"/>
              <a:t>i</a:t>
            </a:r>
            <a:r>
              <a:rPr lang="en-GB" dirty="0"/>
              <a:t>)	</a:t>
            </a:r>
            <a:r>
              <a:rPr lang="en-GB" i="1" dirty="0" err="1"/>
              <a:t>Defnyddio’r</a:t>
            </a:r>
            <a:r>
              <a:rPr lang="en-GB" i="1" dirty="0"/>
              <a:t> </a:t>
            </a:r>
            <a:r>
              <a:rPr lang="en-GB" i="1" dirty="0" err="1"/>
              <a:t>arddodiad</a:t>
            </a:r>
            <a:r>
              <a:rPr lang="en-GB" i="1" dirty="0"/>
              <a:t> </a:t>
            </a:r>
            <a:r>
              <a:rPr lang="en-GB" i="1" dirty="0" err="1"/>
              <a:t>anghywir</a:t>
            </a:r>
            <a:endParaRPr lang="en-GB" dirty="0"/>
          </a:p>
          <a:p>
            <a:r>
              <a:rPr lang="en-GB" i="1" dirty="0"/>
              <a:t> </a:t>
            </a:r>
            <a:endParaRPr lang="en-GB" dirty="0"/>
          </a:p>
          <a:p>
            <a:r>
              <a:rPr lang="en-GB" dirty="0"/>
              <a:t>	</a:t>
            </a:r>
            <a:r>
              <a:rPr lang="en-GB" dirty="0" err="1"/>
              <a:t>e.e</a:t>
            </a:r>
            <a:r>
              <a:rPr lang="en-GB" dirty="0"/>
              <a:t>.	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falch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glywed</a:t>
            </a:r>
            <a:r>
              <a:rPr lang="en-GB" dirty="0"/>
              <a:t> &gt;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falch</a:t>
            </a:r>
            <a:r>
              <a:rPr lang="en-GB" dirty="0"/>
              <a:t> </a:t>
            </a:r>
            <a:r>
              <a:rPr lang="en-GB" b="1" dirty="0"/>
              <a:t>o</a:t>
            </a:r>
            <a:r>
              <a:rPr lang="en-GB" dirty="0"/>
              <a:t> </a:t>
            </a:r>
            <a:r>
              <a:rPr lang="en-GB" dirty="0" err="1"/>
              <a:t>glywed</a:t>
            </a:r>
            <a:endParaRPr lang="en-GB" dirty="0"/>
          </a:p>
          <a:p>
            <a:r>
              <a:rPr lang="en-GB" dirty="0"/>
              <a:t>		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gwared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idiomau</a:t>
            </a:r>
            <a:r>
              <a:rPr lang="en-GB" dirty="0"/>
              <a:t> &gt;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gwared</a:t>
            </a:r>
            <a:r>
              <a:rPr lang="en-GB" dirty="0"/>
              <a:t> </a:t>
            </a:r>
            <a:r>
              <a:rPr lang="en-GB" b="1" dirty="0" err="1"/>
              <a:t>â</a:t>
            </a:r>
            <a:r>
              <a:rPr lang="en-GB" dirty="0" err="1"/>
              <a:t>’r</a:t>
            </a:r>
            <a:r>
              <a:rPr lang="en-GB" dirty="0"/>
              <a:t> </a:t>
            </a:r>
            <a:r>
              <a:rPr lang="en-GB" dirty="0" err="1"/>
              <a:t>idiomau</a:t>
            </a:r>
            <a:endParaRPr lang="en-GB" dirty="0"/>
          </a:p>
          <a:p>
            <a:r>
              <a:rPr lang="en-GB" dirty="0"/>
              <a:t>		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ymlaen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&gt;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ymlaen</a:t>
            </a:r>
            <a:r>
              <a:rPr lang="en-GB" dirty="0"/>
              <a:t> </a:t>
            </a:r>
            <a:r>
              <a:rPr lang="en-GB" b="1" dirty="0"/>
              <a:t>at</a:t>
            </a:r>
            <a:endParaRPr lang="en-GB" dirty="0"/>
          </a:p>
          <a:p>
            <a:r>
              <a:rPr lang="en-GB" dirty="0"/>
              <a:t> </a:t>
            </a:r>
            <a:r>
              <a:rPr lang="en-GB" i="1" dirty="0"/>
              <a:t> </a:t>
            </a:r>
            <a:endParaRPr lang="en-GB" dirty="0"/>
          </a:p>
          <a:p>
            <a:r>
              <a:rPr lang="en-GB" dirty="0"/>
              <a:t>ii)</a:t>
            </a:r>
            <a:r>
              <a:rPr lang="en-GB" i="1" dirty="0"/>
              <a:t>	</a:t>
            </a:r>
            <a:r>
              <a:rPr lang="en-GB" i="1" dirty="0" err="1"/>
              <a:t>Rhoi’r</a:t>
            </a:r>
            <a:r>
              <a:rPr lang="en-GB" i="1" dirty="0"/>
              <a:t> </a:t>
            </a:r>
            <a:r>
              <a:rPr lang="en-GB" i="1" dirty="0" err="1"/>
              <a:t>arddodiad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y </a:t>
            </a:r>
            <a:r>
              <a:rPr lang="en-GB" i="1" dirty="0" err="1"/>
              <a:t>lle</a:t>
            </a:r>
            <a:r>
              <a:rPr lang="en-GB" i="1" dirty="0"/>
              <a:t> </a:t>
            </a:r>
            <a:r>
              <a:rPr lang="en-GB" i="1" dirty="0" err="1"/>
              <a:t>anghywir</a:t>
            </a:r>
            <a:endParaRPr lang="en-GB" dirty="0"/>
          </a:p>
          <a:p>
            <a:r>
              <a:rPr lang="en-GB" dirty="0"/>
              <a:t> </a:t>
            </a:r>
          </a:p>
          <a:p>
            <a:r>
              <a:rPr lang="en-GB" dirty="0" err="1"/>
              <a:t>e.e</a:t>
            </a:r>
            <a:r>
              <a:rPr lang="en-GB" dirty="0"/>
              <a:t>. 	</a:t>
            </a:r>
            <a:r>
              <a:rPr lang="en-GB" dirty="0" err="1"/>
              <a:t>gobeithio</a:t>
            </a:r>
            <a:r>
              <a:rPr lang="en-GB" dirty="0"/>
              <a:t> y </a:t>
            </a:r>
            <a:r>
              <a:rPr lang="en-GB" dirty="0" err="1"/>
              <a:t>bydda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gwybod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tiwtoriaid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sôn</a:t>
            </a:r>
            <a:r>
              <a:rPr lang="en-GB" dirty="0"/>
              <a:t> </a:t>
            </a:r>
            <a:r>
              <a:rPr lang="en-GB" b="1" dirty="0" err="1"/>
              <a:t>amdan</a:t>
            </a:r>
            <a:r>
              <a:rPr lang="en-GB" dirty="0"/>
              <a:t> &gt;</a:t>
            </a:r>
          </a:p>
          <a:p>
            <a:r>
              <a:rPr lang="cy-GB" dirty="0"/>
              <a:t>gobeithio y bydda i’n gwybod </a:t>
            </a:r>
            <a:r>
              <a:rPr lang="cy-GB" b="1" dirty="0"/>
              <a:t>am</a:t>
            </a:r>
            <a:r>
              <a:rPr lang="cy-GB" dirty="0"/>
              <a:t> beth mae’r tiwtoriaid yn sôn / beth mae’r tiwtoriaid yn sôn </a:t>
            </a:r>
            <a:r>
              <a:rPr lang="cy-GB" b="1" dirty="0"/>
              <a:t>amdano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79700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Grwpio</a:t>
            </a:r>
            <a:r>
              <a:rPr lang="en-US" dirty="0"/>
              <a:t> </a:t>
            </a:r>
            <a:r>
              <a:rPr lang="en-US" dirty="0" err="1"/>
              <a:t>gwallau</a:t>
            </a:r>
            <a:r>
              <a:rPr lang="en-US" dirty="0"/>
              <a:t>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3.	</a:t>
            </a:r>
            <a:r>
              <a:rPr lang="en-GB" dirty="0" err="1"/>
              <a:t>Perthynas</a:t>
            </a:r>
            <a:r>
              <a:rPr lang="en-GB" dirty="0"/>
              <a:t> </a:t>
            </a:r>
            <a:r>
              <a:rPr lang="en-GB" b="1" dirty="0"/>
              <a:t>“the ………… of the”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Syndrom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y Cwm!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e.e</a:t>
            </a:r>
            <a:r>
              <a:rPr lang="en-GB" dirty="0"/>
              <a:t>.	y </a:t>
            </a:r>
            <a:r>
              <a:rPr lang="en-GB" dirty="0" err="1"/>
              <a:t>diwrnod</a:t>
            </a:r>
            <a:r>
              <a:rPr lang="en-GB" dirty="0"/>
              <a:t> </a:t>
            </a:r>
            <a:r>
              <a:rPr lang="en-GB" dirty="0" err="1"/>
              <a:t>cyntaf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cwrs</a:t>
            </a:r>
            <a:r>
              <a:rPr lang="en-GB" dirty="0"/>
              <a:t> &gt; </a:t>
            </a:r>
            <a:r>
              <a:rPr lang="en-GB" dirty="0" err="1"/>
              <a:t>diwrnod</a:t>
            </a:r>
            <a:r>
              <a:rPr lang="en-GB" dirty="0"/>
              <a:t> </a:t>
            </a:r>
            <a:r>
              <a:rPr lang="en-GB" dirty="0" err="1"/>
              <a:t>cyntaf</a:t>
            </a:r>
            <a:r>
              <a:rPr lang="en-GB" dirty="0"/>
              <a:t> y </a:t>
            </a:r>
            <a:r>
              <a:rPr lang="en-GB" dirty="0" err="1"/>
              <a:t>cwrs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4.	</a:t>
            </a:r>
            <a:r>
              <a:rPr lang="en-GB" dirty="0" err="1"/>
              <a:t>Defnyddio</a:t>
            </a:r>
            <a:r>
              <a:rPr lang="en-GB" dirty="0"/>
              <a:t> “</a:t>
            </a:r>
            <a:r>
              <a:rPr lang="en-GB" dirty="0" err="1"/>
              <a:t>i</a:t>
            </a:r>
            <a:r>
              <a:rPr lang="en-GB" dirty="0"/>
              <a:t>”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berfenwau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e.e</a:t>
            </a:r>
            <a:r>
              <a:rPr lang="en-GB" dirty="0"/>
              <a:t>.	</a:t>
            </a:r>
            <a:r>
              <a:rPr lang="en-GB" dirty="0" err="1"/>
              <a:t>penderfynu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gwared</a:t>
            </a:r>
            <a:r>
              <a:rPr lang="en-GB" dirty="0"/>
              <a:t> &gt; </a:t>
            </a:r>
            <a:r>
              <a:rPr lang="en-GB" dirty="0" err="1"/>
              <a:t>penderfynu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gwared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bwriadu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y </a:t>
            </a:r>
            <a:r>
              <a:rPr lang="en-GB" dirty="0" err="1"/>
              <a:t>gwaith</a:t>
            </a:r>
            <a:r>
              <a:rPr lang="en-GB" dirty="0"/>
              <a:t> &gt; </a:t>
            </a:r>
            <a:r>
              <a:rPr lang="en-GB" dirty="0" err="1"/>
              <a:t>bwriadu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y </a:t>
            </a:r>
            <a:r>
              <a:rPr lang="en-GB" dirty="0" err="1"/>
              <a:t>gwaith</a:t>
            </a: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24924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745" y="1620982"/>
            <a:ext cx="8229600" cy="5014929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400" dirty="0" err="1">
                <a:solidFill>
                  <a:schemeClr val="tx1"/>
                </a:solidFill>
              </a:rPr>
              <a:t>Bellach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mae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brawddegau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anghymreig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fel</a:t>
            </a:r>
            <a:r>
              <a:rPr lang="en-GB" sz="2400" dirty="0">
                <a:solidFill>
                  <a:schemeClr val="tx1"/>
                </a:solidFill>
              </a:rPr>
              <a:t> y </a:t>
            </a:r>
            <a:r>
              <a:rPr lang="en-GB" sz="2400" dirty="0" err="1">
                <a:solidFill>
                  <a:schemeClr val="tx1"/>
                </a:solidFill>
              </a:rPr>
              <a:t>rhain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yn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ddigon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cyffredin</a:t>
            </a:r>
            <a:r>
              <a:rPr lang="en-GB" sz="2400" dirty="0">
                <a:solidFill>
                  <a:schemeClr val="tx1"/>
                </a:solidFill>
              </a:rPr>
              <a:t>: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en-GB" sz="2400" dirty="0" err="1">
                <a:solidFill>
                  <a:schemeClr val="tx1"/>
                </a:solidFill>
              </a:rPr>
              <a:t>Mae’n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ddrwg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gennym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droi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eich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cynnig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i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lawr</a:t>
            </a:r>
            <a:r>
              <a:rPr lang="en-GB" sz="2400" dirty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Mae </a:t>
            </a:r>
            <a:r>
              <a:rPr lang="en-GB" sz="2400" dirty="0" err="1">
                <a:solidFill>
                  <a:schemeClr val="tx1"/>
                </a:solidFill>
              </a:rPr>
              <a:t>gobaith</a:t>
            </a:r>
            <a:r>
              <a:rPr lang="en-GB" sz="2400" dirty="0">
                <a:solidFill>
                  <a:schemeClr val="tx1"/>
                </a:solidFill>
              </a:rPr>
              <a:t> y </a:t>
            </a:r>
            <a:r>
              <a:rPr lang="en-GB" sz="2400" dirty="0" err="1">
                <a:solidFill>
                  <a:schemeClr val="tx1"/>
                </a:solidFill>
              </a:rPr>
              <a:t>daw’r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llyfr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allan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erbyn</a:t>
            </a:r>
            <a:r>
              <a:rPr lang="en-GB" sz="2400" dirty="0">
                <a:solidFill>
                  <a:schemeClr val="tx1"/>
                </a:solidFill>
              </a:rPr>
              <a:t> y </a:t>
            </a:r>
            <a:r>
              <a:rPr lang="en-GB" sz="2400" dirty="0" err="1">
                <a:solidFill>
                  <a:schemeClr val="tx1"/>
                </a:solidFill>
              </a:rPr>
              <a:t>Gwanwyn</a:t>
            </a:r>
            <a:r>
              <a:rPr lang="en-GB" sz="2400" dirty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en-GB" sz="2400" dirty="0" err="1">
                <a:solidFill>
                  <a:schemeClr val="tx1"/>
                </a:solidFill>
              </a:rPr>
              <a:t>Dywedodd</a:t>
            </a:r>
            <a:r>
              <a:rPr lang="en-GB" sz="2400" dirty="0">
                <a:solidFill>
                  <a:schemeClr val="tx1"/>
                </a:solidFill>
              </a:rPr>
              <a:t> y </a:t>
            </a:r>
            <a:r>
              <a:rPr lang="en-GB" sz="2400" dirty="0" err="1">
                <a:solidFill>
                  <a:schemeClr val="tx1"/>
                </a:solidFill>
              </a:rPr>
              <a:t>byddai’n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edrych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i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mewn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i’r</a:t>
            </a:r>
            <a:r>
              <a:rPr lang="en-GB" sz="2400" dirty="0">
                <a:solidFill>
                  <a:schemeClr val="tx1"/>
                </a:solidFill>
              </a:rPr>
              <a:t> mater.</a:t>
            </a:r>
          </a:p>
          <a:p>
            <a:pPr marL="0" indent="0">
              <a:buNone/>
            </a:pPr>
            <a:r>
              <a:rPr lang="en-GB" sz="2400" dirty="0" err="1">
                <a:solidFill>
                  <a:schemeClr val="tx1"/>
                </a:solidFill>
              </a:rPr>
              <a:t>Mae’r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cyfarfod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wedi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cael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ei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alw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i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ffwrdd</a:t>
            </a:r>
            <a:r>
              <a:rPr lang="en-GB" sz="2400" dirty="0">
                <a:solidFill>
                  <a:schemeClr val="tx1"/>
                </a:solidFill>
              </a:rPr>
              <a:t> tan </a:t>
            </a:r>
            <a:r>
              <a:rPr lang="en-GB" sz="2400" dirty="0" err="1">
                <a:solidFill>
                  <a:schemeClr val="tx1"/>
                </a:solidFill>
              </a:rPr>
              <a:t>yr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wythnos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nesaf</a:t>
            </a:r>
            <a:r>
              <a:rPr lang="en-GB" sz="2400" dirty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en-GB" sz="2400" dirty="0" err="1">
                <a:solidFill>
                  <a:schemeClr val="tx1"/>
                </a:solidFill>
              </a:rPr>
              <a:t>Rydym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yn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bwriadu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cario</a:t>
            </a:r>
            <a:r>
              <a:rPr lang="en-GB" sz="2400" dirty="0">
                <a:solidFill>
                  <a:schemeClr val="tx1"/>
                </a:solidFill>
              </a:rPr>
              <a:t> ’</a:t>
            </a:r>
            <a:r>
              <a:rPr lang="en-GB" sz="2400" dirty="0" err="1">
                <a:solidFill>
                  <a:schemeClr val="tx1"/>
                </a:solidFill>
              </a:rPr>
              <a:t>mlaen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gyda’r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cynllun</a:t>
            </a:r>
            <a:r>
              <a:rPr lang="en-GB" sz="2400" dirty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en-GB" sz="2400" dirty="0" err="1">
                <a:solidFill>
                  <a:schemeClr val="tx1"/>
                </a:solidFill>
              </a:rPr>
              <a:t>Mae’n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bosibl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Cymrieigo’r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brawddegau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hyn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yn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gwbl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naturiol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e.e</a:t>
            </a:r>
            <a:r>
              <a:rPr lang="en-GB" sz="2400" dirty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en-GB" sz="2400" dirty="0" err="1">
                <a:solidFill>
                  <a:schemeClr val="tx1"/>
                </a:solidFill>
              </a:rPr>
              <a:t>Mae’n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ddrwg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gennym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wrthod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eich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cynnig</a:t>
            </a:r>
            <a:r>
              <a:rPr lang="en-GB" sz="2400" dirty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Mae </a:t>
            </a:r>
            <a:r>
              <a:rPr lang="en-GB" sz="2400" dirty="0" err="1">
                <a:solidFill>
                  <a:schemeClr val="tx1"/>
                </a:solidFill>
              </a:rPr>
              <a:t>gobaith</a:t>
            </a:r>
            <a:r>
              <a:rPr lang="en-GB" sz="2400" dirty="0">
                <a:solidFill>
                  <a:schemeClr val="tx1"/>
                </a:solidFill>
              </a:rPr>
              <a:t> y </a:t>
            </a:r>
            <a:r>
              <a:rPr lang="en-GB" sz="2400" dirty="0" err="1">
                <a:solidFill>
                  <a:schemeClr val="tx1"/>
                </a:solidFill>
              </a:rPr>
              <a:t>caiff</a:t>
            </a:r>
            <a:r>
              <a:rPr lang="en-GB" sz="2400" dirty="0">
                <a:solidFill>
                  <a:schemeClr val="tx1"/>
                </a:solidFill>
              </a:rPr>
              <a:t> y </a:t>
            </a:r>
            <a:r>
              <a:rPr lang="en-GB" sz="2400" dirty="0" err="1">
                <a:solidFill>
                  <a:schemeClr val="tx1"/>
                </a:solidFill>
              </a:rPr>
              <a:t>llyfr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ei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gyhoeddi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erbyn</a:t>
            </a:r>
            <a:r>
              <a:rPr lang="en-GB" sz="2400" dirty="0">
                <a:solidFill>
                  <a:schemeClr val="tx1"/>
                </a:solidFill>
              </a:rPr>
              <a:t> y </a:t>
            </a:r>
            <a:r>
              <a:rPr lang="en-GB" sz="2400" dirty="0" err="1">
                <a:solidFill>
                  <a:schemeClr val="tx1"/>
                </a:solidFill>
              </a:rPr>
              <a:t>Gwanwyn</a:t>
            </a:r>
            <a:r>
              <a:rPr lang="en-GB" sz="2400" dirty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en-GB" sz="2400" dirty="0" err="1">
                <a:solidFill>
                  <a:schemeClr val="tx1"/>
                </a:solidFill>
              </a:rPr>
              <a:t>Dywedodd</a:t>
            </a:r>
            <a:r>
              <a:rPr lang="en-GB" sz="2400" dirty="0">
                <a:solidFill>
                  <a:schemeClr val="tx1"/>
                </a:solidFill>
              </a:rPr>
              <a:t> y </a:t>
            </a:r>
            <a:r>
              <a:rPr lang="en-GB" sz="2400" dirty="0" err="1">
                <a:solidFill>
                  <a:schemeClr val="tx1"/>
                </a:solidFill>
              </a:rPr>
              <a:t>byddai’n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ymchwilio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i’r</a:t>
            </a:r>
            <a:r>
              <a:rPr lang="en-GB" sz="2400" dirty="0">
                <a:solidFill>
                  <a:schemeClr val="tx1"/>
                </a:solidFill>
              </a:rPr>
              <a:t> mater.</a:t>
            </a:r>
          </a:p>
          <a:p>
            <a:pPr marL="0" indent="0">
              <a:buNone/>
            </a:pPr>
            <a:r>
              <a:rPr lang="en-GB" sz="2400" dirty="0" err="1">
                <a:solidFill>
                  <a:schemeClr val="tx1"/>
                </a:solidFill>
              </a:rPr>
              <a:t>Mae’r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cyfarfod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wedi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ei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ohirio</a:t>
            </a:r>
            <a:r>
              <a:rPr lang="en-GB" sz="2400" dirty="0">
                <a:solidFill>
                  <a:schemeClr val="tx1"/>
                </a:solidFill>
              </a:rPr>
              <a:t> tan </a:t>
            </a:r>
            <a:r>
              <a:rPr lang="en-GB" sz="2400" dirty="0" err="1">
                <a:solidFill>
                  <a:schemeClr val="tx1"/>
                </a:solidFill>
              </a:rPr>
              <a:t>yr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wythnos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nesaf</a:t>
            </a:r>
            <a:r>
              <a:rPr lang="en-GB" sz="2400" dirty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en-GB" sz="2400" dirty="0" err="1">
                <a:solidFill>
                  <a:schemeClr val="tx1"/>
                </a:solidFill>
              </a:rPr>
              <a:t>Rydym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yn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bwriadu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parhau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â’r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cynllun</a:t>
            </a:r>
            <a:r>
              <a:rPr lang="en-GB" sz="2400" dirty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248457"/>
            <a:ext cx="8229600" cy="1143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dirty="0" err="1"/>
              <a:t>Idiomau</a:t>
            </a:r>
            <a:r>
              <a:rPr lang="en-US" sz="2400" dirty="0"/>
              <a:t> </a:t>
            </a:r>
            <a:r>
              <a:rPr lang="en-US" sz="2400" dirty="0" err="1"/>
              <a:t>Saesneg</a:t>
            </a:r>
            <a:r>
              <a:rPr lang="en-US" sz="2400" dirty="0"/>
              <a:t> </a:t>
            </a:r>
            <a:r>
              <a:rPr lang="en-US" sz="2400" dirty="0" err="1"/>
              <a:t>sy’n</a:t>
            </a:r>
            <a:r>
              <a:rPr lang="en-US" sz="2400" dirty="0"/>
              <a:t> </a:t>
            </a:r>
            <a:r>
              <a:rPr lang="en-US" sz="2400" dirty="0" err="1"/>
              <a:t>cynnwys</a:t>
            </a:r>
            <a:r>
              <a:rPr lang="en-US" sz="2400" dirty="0"/>
              <a:t> </a:t>
            </a:r>
            <a:r>
              <a:rPr lang="en-US" sz="2400" i="1" dirty="0"/>
              <a:t>in, out, off, on, up, down </a:t>
            </a:r>
            <a:r>
              <a:rPr lang="en-US" sz="2400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14751067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544" y="110836"/>
            <a:ext cx="1472856" cy="3161930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US" sz="2400" dirty="0" err="1">
                <a:solidFill>
                  <a:schemeClr val="tx1"/>
                </a:solidFill>
              </a:rPr>
              <a:t>Idiomau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Saesneg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sy’n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cynnwys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i="1" dirty="0">
                <a:solidFill>
                  <a:schemeClr val="tx1"/>
                </a:solidFill>
              </a:rPr>
              <a:t>in, out, off, on, up, down </a:t>
            </a:r>
            <a:r>
              <a:rPr lang="en-US" sz="2400" dirty="0">
                <a:solidFill>
                  <a:schemeClr val="tx1"/>
                </a:solidFill>
              </a:rPr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7236" y="110836"/>
            <a:ext cx="6899564" cy="6317258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dirty="0">
                <a:solidFill>
                  <a:schemeClr val="tx1"/>
                </a:solidFill>
              </a:rPr>
              <a:t>Mae </a:t>
            </a:r>
            <a:r>
              <a:rPr lang="en-GB" sz="2600" dirty="0" err="1">
                <a:solidFill>
                  <a:schemeClr val="tx1"/>
                </a:solidFill>
              </a:rPr>
              <a:t>llawer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iawn</a:t>
            </a:r>
            <a:r>
              <a:rPr lang="en-GB" sz="2600" dirty="0">
                <a:solidFill>
                  <a:schemeClr val="tx1"/>
                </a:solidFill>
              </a:rPr>
              <a:t> o </a:t>
            </a:r>
            <a:r>
              <a:rPr lang="en-GB" sz="2600" dirty="0" err="1">
                <a:solidFill>
                  <a:schemeClr val="tx1"/>
                </a:solidFill>
              </a:rPr>
              <a:t>briod-ddulliau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Saesneg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yn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defnyddio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i="1" dirty="0">
                <a:solidFill>
                  <a:schemeClr val="tx1"/>
                </a:solidFill>
              </a:rPr>
              <a:t>up, down, out, in, off, on, around</a:t>
            </a:r>
            <a:r>
              <a:rPr lang="en-GB" sz="2600" dirty="0">
                <a:solidFill>
                  <a:schemeClr val="tx1"/>
                </a:solidFill>
              </a:rPr>
              <a:t>, ac </a:t>
            </a:r>
            <a:r>
              <a:rPr lang="en-GB" sz="2600" dirty="0" err="1">
                <a:solidFill>
                  <a:schemeClr val="tx1"/>
                </a:solidFill>
              </a:rPr>
              <a:t>yn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aml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iawn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byddwn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yn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trosi’r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rhain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yn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gaeth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wrth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gyfieithu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i’r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Gymraeg</a:t>
            </a:r>
            <a:r>
              <a:rPr lang="en-GB" sz="2600" dirty="0">
                <a:solidFill>
                  <a:schemeClr val="tx1"/>
                </a:solidFill>
              </a:rPr>
              <a:t>, </a:t>
            </a:r>
            <a:r>
              <a:rPr lang="en-GB" sz="2600" dirty="0" err="1">
                <a:solidFill>
                  <a:schemeClr val="tx1"/>
                </a:solidFill>
              </a:rPr>
              <a:t>yn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enwedig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wrth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sgwrsio</a:t>
            </a:r>
            <a:r>
              <a:rPr lang="en-GB" sz="2600" dirty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tx1"/>
                </a:solidFill>
              </a:rPr>
              <a:t>Mae </a:t>
            </a:r>
            <a:r>
              <a:rPr lang="en-GB" sz="2600" dirty="0" err="1">
                <a:solidFill>
                  <a:schemeClr val="tx1"/>
                </a:solidFill>
              </a:rPr>
              <a:t>ychwanegu’r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gair</a:t>
            </a:r>
            <a:r>
              <a:rPr lang="en-GB" sz="2600" dirty="0">
                <a:solidFill>
                  <a:schemeClr val="tx1"/>
                </a:solidFill>
              </a:rPr>
              <a:t> “up” </a:t>
            </a:r>
            <a:r>
              <a:rPr lang="en-GB" sz="2600" dirty="0" err="1">
                <a:solidFill>
                  <a:schemeClr val="tx1"/>
                </a:solidFill>
              </a:rPr>
              <a:t>yn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beth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naturiol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iawn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yn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Saesneg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2600" dirty="0" err="1">
                <a:solidFill>
                  <a:schemeClr val="tx1"/>
                </a:solidFill>
              </a:rPr>
              <a:t>e.e</a:t>
            </a:r>
            <a:r>
              <a:rPr lang="en-GB" sz="2600" dirty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tx1"/>
                </a:solidFill>
              </a:rPr>
              <a:t>Looking up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tx1"/>
                </a:solidFill>
              </a:rPr>
              <a:t>Putting up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tx1"/>
                </a:solidFill>
              </a:rPr>
              <a:t>Bringing up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en-GB" sz="2600" dirty="0" err="1">
                <a:solidFill>
                  <a:schemeClr val="tx1"/>
                </a:solidFill>
              </a:rPr>
              <a:t>Yn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anffodus</a:t>
            </a:r>
            <a:r>
              <a:rPr lang="en-GB" sz="2600" dirty="0">
                <a:solidFill>
                  <a:schemeClr val="tx1"/>
                </a:solidFill>
              </a:rPr>
              <a:t>, </a:t>
            </a:r>
            <a:r>
              <a:rPr lang="en-GB" sz="2600" dirty="0" err="1">
                <a:solidFill>
                  <a:schemeClr val="tx1"/>
                </a:solidFill>
              </a:rPr>
              <a:t>mae’n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demtasiwn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gwneud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yr</a:t>
            </a:r>
            <a:r>
              <a:rPr lang="en-GB" sz="2600" dirty="0">
                <a:solidFill>
                  <a:schemeClr val="tx1"/>
                </a:solidFill>
              </a:rPr>
              <a:t> un </a:t>
            </a:r>
            <a:r>
              <a:rPr lang="en-GB" sz="2600" dirty="0" err="1">
                <a:solidFill>
                  <a:schemeClr val="tx1"/>
                </a:solidFill>
              </a:rPr>
              <a:t>peth</a:t>
            </a:r>
            <a:r>
              <a:rPr lang="en-GB" sz="2600" dirty="0">
                <a:solidFill>
                  <a:schemeClr val="tx1"/>
                </a:solidFill>
              </a:rPr>
              <a:t> ac </a:t>
            </a:r>
            <a:r>
              <a:rPr lang="en-GB" sz="2600" dirty="0" err="1">
                <a:solidFill>
                  <a:schemeClr val="tx1"/>
                </a:solidFill>
              </a:rPr>
              <a:t>ychwanegu</a:t>
            </a:r>
            <a:r>
              <a:rPr lang="en-GB" sz="2600" dirty="0">
                <a:solidFill>
                  <a:schemeClr val="tx1"/>
                </a:solidFill>
              </a:rPr>
              <a:t> “</a:t>
            </a:r>
            <a:r>
              <a:rPr lang="en-GB" sz="2600" dirty="0" err="1">
                <a:solidFill>
                  <a:schemeClr val="tx1"/>
                </a:solidFill>
              </a:rPr>
              <a:t>fyny</a:t>
            </a:r>
            <a:r>
              <a:rPr lang="en-GB" sz="2600" dirty="0">
                <a:solidFill>
                  <a:schemeClr val="tx1"/>
                </a:solidFill>
              </a:rPr>
              <a:t>” </a:t>
            </a:r>
            <a:r>
              <a:rPr lang="en-GB" sz="2600" dirty="0" err="1">
                <a:solidFill>
                  <a:schemeClr val="tx1"/>
                </a:solidFill>
              </a:rPr>
              <a:t>wrth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drafod</a:t>
            </a:r>
            <a:r>
              <a:rPr lang="en-GB" sz="2600" dirty="0">
                <a:solidFill>
                  <a:schemeClr val="tx1"/>
                </a:solidFill>
              </a:rPr>
              <a:t> y </a:t>
            </a:r>
            <a:r>
              <a:rPr lang="en-GB" sz="2600" dirty="0" err="1">
                <a:solidFill>
                  <a:schemeClr val="tx1"/>
                </a:solidFill>
              </a:rPr>
              <a:t>pethau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hyn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yn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Gymraeg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e.e</a:t>
            </a:r>
            <a:r>
              <a:rPr lang="en-GB" sz="2600" dirty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en-GB" sz="2600" i="1" dirty="0" err="1">
                <a:solidFill>
                  <a:schemeClr val="tx1"/>
                </a:solidFill>
              </a:rPr>
              <a:t>Edrych</a:t>
            </a:r>
            <a:r>
              <a:rPr lang="en-GB" sz="2600" i="1" dirty="0">
                <a:solidFill>
                  <a:schemeClr val="tx1"/>
                </a:solidFill>
              </a:rPr>
              <a:t> y </a:t>
            </a:r>
            <a:r>
              <a:rPr lang="en-GB" sz="2600" i="1" dirty="0" err="1">
                <a:solidFill>
                  <a:schemeClr val="tx1"/>
                </a:solidFill>
              </a:rPr>
              <a:t>gair</a:t>
            </a:r>
            <a:r>
              <a:rPr lang="en-GB" sz="2600" i="1" dirty="0">
                <a:solidFill>
                  <a:schemeClr val="tx1"/>
                </a:solidFill>
              </a:rPr>
              <a:t> </a:t>
            </a:r>
            <a:r>
              <a:rPr lang="en-GB" sz="2600" i="1" dirty="0" err="1">
                <a:solidFill>
                  <a:schemeClr val="tx1"/>
                </a:solidFill>
              </a:rPr>
              <a:t>i</a:t>
            </a:r>
            <a:r>
              <a:rPr lang="en-GB" sz="2600" i="1" dirty="0">
                <a:solidFill>
                  <a:schemeClr val="tx1"/>
                </a:solidFill>
              </a:rPr>
              <a:t> </a:t>
            </a:r>
            <a:r>
              <a:rPr lang="en-GB" sz="2600" i="1" dirty="0" err="1">
                <a:solidFill>
                  <a:schemeClr val="tx1"/>
                </a:solidFill>
              </a:rPr>
              <a:t>fyny</a:t>
            </a:r>
            <a:r>
              <a:rPr lang="en-GB" sz="2600" i="1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yn</a:t>
            </a:r>
            <a:r>
              <a:rPr lang="en-GB" sz="2600" dirty="0">
                <a:solidFill>
                  <a:schemeClr val="tx1"/>
                </a:solidFill>
              </a:rPr>
              <a:t> y </a:t>
            </a:r>
            <a:r>
              <a:rPr lang="en-GB" sz="2600" dirty="0" err="1">
                <a:solidFill>
                  <a:schemeClr val="tx1"/>
                </a:solidFill>
              </a:rPr>
              <a:t>geiriadur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yn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hytrach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na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chwilio</a:t>
            </a:r>
            <a:r>
              <a:rPr lang="en-GB" sz="2600" dirty="0">
                <a:solidFill>
                  <a:schemeClr val="tx1"/>
                </a:solidFill>
              </a:rPr>
              <a:t> am</a:t>
            </a:r>
          </a:p>
          <a:p>
            <a:pPr marL="0" indent="0">
              <a:buNone/>
            </a:pPr>
            <a:r>
              <a:rPr lang="en-GB" sz="2600" i="1" dirty="0" err="1">
                <a:solidFill>
                  <a:schemeClr val="tx1"/>
                </a:solidFill>
              </a:rPr>
              <a:t>Rhoi</a:t>
            </a:r>
            <a:r>
              <a:rPr lang="en-GB" sz="2600" i="1" dirty="0">
                <a:solidFill>
                  <a:schemeClr val="tx1"/>
                </a:solidFill>
              </a:rPr>
              <a:t> </a:t>
            </a:r>
            <a:r>
              <a:rPr lang="en-GB" sz="2600" i="1" dirty="0" err="1">
                <a:solidFill>
                  <a:schemeClr val="tx1"/>
                </a:solidFill>
              </a:rPr>
              <a:t>i</a:t>
            </a:r>
            <a:r>
              <a:rPr lang="en-GB" sz="2600" i="1" dirty="0">
                <a:solidFill>
                  <a:schemeClr val="tx1"/>
                </a:solidFill>
              </a:rPr>
              <a:t> </a:t>
            </a:r>
            <a:r>
              <a:rPr lang="en-GB" sz="2600" i="1" dirty="0" err="1">
                <a:solidFill>
                  <a:schemeClr val="tx1"/>
                </a:solidFill>
              </a:rPr>
              <a:t>fyny</a:t>
            </a:r>
            <a:r>
              <a:rPr lang="en-GB" sz="2600" i="1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yn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hytrach</a:t>
            </a:r>
            <a:r>
              <a:rPr lang="en-GB" sz="2600" dirty="0">
                <a:solidFill>
                  <a:schemeClr val="tx1"/>
                </a:solidFill>
              </a:rPr>
              <a:t> nag </a:t>
            </a:r>
            <a:r>
              <a:rPr lang="en-GB" sz="2600" dirty="0" err="1">
                <a:solidFill>
                  <a:schemeClr val="tx1"/>
                </a:solidFill>
              </a:rPr>
              <a:t>ildio</a:t>
            </a:r>
            <a:r>
              <a:rPr lang="en-GB" sz="2600" dirty="0">
                <a:solidFill>
                  <a:schemeClr val="tx1"/>
                </a:solidFill>
              </a:rPr>
              <a:t> / </a:t>
            </a:r>
            <a:r>
              <a:rPr lang="en-GB" sz="2600" dirty="0" err="1">
                <a:solidFill>
                  <a:schemeClr val="tx1"/>
                </a:solidFill>
              </a:rPr>
              <a:t>rhoi’r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gorau</a:t>
            </a:r>
            <a:r>
              <a:rPr lang="en-GB" sz="2600" dirty="0">
                <a:solidFill>
                  <a:schemeClr val="tx1"/>
                </a:solidFill>
              </a:rPr>
              <a:t> </a:t>
            </a:r>
            <a:r>
              <a:rPr lang="en-GB" sz="2600" dirty="0" err="1">
                <a:solidFill>
                  <a:schemeClr val="tx1"/>
                </a:solidFill>
              </a:rPr>
              <a:t>i</a:t>
            </a:r>
            <a:endParaRPr lang="en-GB" sz="26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10184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691" y="374073"/>
            <a:ext cx="8700654" cy="6081730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300" dirty="0">
                <a:solidFill>
                  <a:schemeClr val="tx1"/>
                </a:solidFill>
              </a:rPr>
              <a:t>	</a:t>
            </a:r>
            <a:r>
              <a:rPr lang="en-GB" sz="2300" dirty="0" err="1">
                <a:solidFill>
                  <a:schemeClr val="tx1"/>
                </a:solidFill>
              </a:rPr>
              <a:t>Defnyddio</a:t>
            </a:r>
            <a:r>
              <a:rPr lang="en-GB" sz="2300" dirty="0">
                <a:solidFill>
                  <a:schemeClr val="tx1"/>
                </a:solidFill>
              </a:rPr>
              <a:t> “</a:t>
            </a:r>
            <a:r>
              <a:rPr lang="en-GB" sz="2300" dirty="0" err="1">
                <a:solidFill>
                  <a:schemeClr val="tx1"/>
                </a:solidFill>
              </a:rPr>
              <a:t>cael</a:t>
            </a:r>
            <a:r>
              <a:rPr lang="en-GB" sz="2300" dirty="0">
                <a:solidFill>
                  <a:schemeClr val="tx1"/>
                </a:solidFill>
              </a:rPr>
              <a:t>” </a:t>
            </a:r>
            <a:r>
              <a:rPr lang="en-GB" sz="2300" dirty="0" err="1">
                <a:solidFill>
                  <a:schemeClr val="tx1"/>
                </a:solidFill>
              </a:rPr>
              <a:t>yn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anghywir</a:t>
            </a:r>
            <a:r>
              <a:rPr lang="en-GB" sz="2300" dirty="0">
                <a:solidFill>
                  <a:schemeClr val="tx1"/>
                </a:solidFill>
              </a:rPr>
              <a:t> (</a:t>
            </a:r>
            <a:r>
              <a:rPr lang="en-GB" sz="2300" dirty="0" err="1">
                <a:solidFill>
                  <a:schemeClr val="tx1"/>
                </a:solidFill>
              </a:rPr>
              <a:t>cyfieithu</a:t>
            </a:r>
            <a:r>
              <a:rPr lang="en-GB" sz="2300" dirty="0">
                <a:solidFill>
                  <a:schemeClr val="tx1"/>
                </a:solidFill>
              </a:rPr>
              <a:t> have / got)</a:t>
            </a:r>
          </a:p>
          <a:p>
            <a:pPr marL="0" indent="0">
              <a:buNone/>
            </a:pPr>
            <a:r>
              <a:rPr lang="en-GB" sz="2300" dirty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en-GB" sz="2300" dirty="0">
                <a:solidFill>
                  <a:schemeClr val="tx1"/>
                </a:solidFill>
              </a:rPr>
              <a:t>	</a:t>
            </a:r>
            <a:r>
              <a:rPr lang="en-GB" sz="2300" dirty="0" err="1">
                <a:solidFill>
                  <a:schemeClr val="tx1"/>
                </a:solidFill>
              </a:rPr>
              <a:t>e.e</a:t>
            </a:r>
            <a:r>
              <a:rPr lang="en-GB" sz="2300" dirty="0">
                <a:solidFill>
                  <a:schemeClr val="tx1"/>
                </a:solidFill>
              </a:rPr>
              <a:t>. 	</a:t>
            </a:r>
            <a:r>
              <a:rPr lang="en-GB" sz="2300" dirty="0" err="1">
                <a:solidFill>
                  <a:schemeClr val="tx1"/>
                </a:solidFill>
              </a:rPr>
              <a:t>byddaf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yn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cael</a:t>
            </a:r>
            <a:r>
              <a:rPr lang="en-GB" sz="2300" dirty="0">
                <a:solidFill>
                  <a:schemeClr val="tx1"/>
                </a:solidFill>
              </a:rPr>
              <a:t> y </a:t>
            </a:r>
            <a:r>
              <a:rPr lang="en-GB" sz="2300" dirty="0" err="1">
                <a:solidFill>
                  <a:schemeClr val="tx1"/>
                </a:solidFill>
              </a:rPr>
              <a:t>teimlad</a:t>
            </a:r>
            <a:r>
              <a:rPr lang="en-GB" sz="2300" dirty="0">
                <a:solidFill>
                  <a:schemeClr val="tx1"/>
                </a:solidFill>
              </a:rPr>
              <a:t> (</a:t>
            </a:r>
            <a:r>
              <a:rPr lang="en-GB" sz="2300" i="1" dirty="0">
                <a:solidFill>
                  <a:schemeClr val="tx1"/>
                </a:solidFill>
              </a:rPr>
              <a:t>I get the feeling</a:t>
            </a:r>
            <a:r>
              <a:rPr lang="en-GB" sz="2300" dirty="0">
                <a:solidFill>
                  <a:schemeClr val="tx1"/>
                </a:solidFill>
              </a:rPr>
              <a:t>) &gt; </a:t>
            </a:r>
            <a:r>
              <a:rPr lang="en-GB" sz="2300" dirty="0" err="1">
                <a:solidFill>
                  <a:schemeClr val="tx1"/>
                </a:solidFill>
              </a:rPr>
              <a:t>byddaf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yn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teimlo</a:t>
            </a:r>
            <a:endParaRPr lang="en-GB" sz="23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300" dirty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en-GB" sz="2300" dirty="0" err="1">
                <a:solidFill>
                  <a:schemeClr val="tx1"/>
                </a:solidFill>
              </a:rPr>
              <a:t>mae’r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broblem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wedi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dod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yn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waeth</a:t>
            </a:r>
            <a:r>
              <a:rPr lang="en-GB" sz="2300" dirty="0">
                <a:solidFill>
                  <a:schemeClr val="tx1"/>
                </a:solidFill>
              </a:rPr>
              <a:t> (</a:t>
            </a:r>
            <a:r>
              <a:rPr lang="en-GB" sz="2300" i="1" dirty="0">
                <a:solidFill>
                  <a:schemeClr val="tx1"/>
                </a:solidFill>
              </a:rPr>
              <a:t>the problem has become/got worse</a:t>
            </a:r>
            <a:r>
              <a:rPr lang="en-GB" sz="2300" dirty="0">
                <a:solidFill>
                  <a:schemeClr val="tx1"/>
                </a:solidFill>
              </a:rPr>
              <a:t>) 	&gt; </a:t>
            </a:r>
            <a:r>
              <a:rPr lang="en-GB" sz="2300" dirty="0" err="1">
                <a:solidFill>
                  <a:schemeClr val="tx1"/>
                </a:solidFill>
              </a:rPr>
              <a:t>mae’r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broblem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wedi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mynd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yn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waeth</a:t>
            </a:r>
            <a:r>
              <a:rPr lang="en-GB" sz="2300" dirty="0">
                <a:solidFill>
                  <a:schemeClr val="tx1"/>
                </a:solidFill>
              </a:rPr>
              <a:t> / </a:t>
            </a:r>
            <a:r>
              <a:rPr lang="en-GB" sz="2300" dirty="0" err="1">
                <a:solidFill>
                  <a:schemeClr val="tx1"/>
                </a:solidFill>
              </a:rPr>
              <a:t>wedi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gwaethygu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2300" dirty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en-GB" sz="2300" dirty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en-GB" sz="2300" dirty="0">
                <a:solidFill>
                  <a:schemeClr val="tx1"/>
                </a:solidFill>
              </a:rPr>
              <a:t>	</a:t>
            </a:r>
            <a:r>
              <a:rPr lang="en-GB" sz="2300" dirty="0" err="1">
                <a:solidFill>
                  <a:schemeClr val="tx1"/>
                </a:solidFill>
              </a:rPr>
              <a:t>Cyfieithu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idiomau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cyffredinol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yn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llythrennol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o’r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Saesneg</a:t>
            </a:r>
            <a:endParaRPr lang="en-GB" sz="23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300" dirty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en-GB" sz="2300" dirty="0">
                <a:solidFill>
                  <a:schemeClr val="tx1"/>
                </a:solidFill>
              </a:rPr>
              <a:t>	</a:t>
            </a:r>
            <a:r>
              <a:rPr lang="en-GB" sz="2300" dirty="0" err="1">
                <a:solidFill>
                  <a:schemeClr val="tx1"/>
                </a:solidFill>
              </a:rPr>
              <a:t>e.e</a:t>
            </a:r>
            <a:r>
              <a:rPr lang="en-GB" sz="2300" dirty="0">
                <a:solidFill>
                  <a:schemeClr val="tx1"/>
                </a:solidFill>
              </a:rPr>
              <a:t>.	</a:t>
            </a:r>
            <a:r>
              <a:rPr lang="en-GB" sz="2300" dirty="0" err="1">
                <a:solidFill>
                  <a:schemeClr val="tx1"/>
                </a:solidFill>
              </a:rPr>
              <a:t>rhai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amserau</a:t>
            </a:r>
            <a:r>
              <a:rPr lang="en-GB" sz="2300" dirty="0">
                <a:solidFill>
                  <a:schemeClr val="tx1"/>
                </a:solidFill>
              </a:rPr>
              <a:t> &gt; </a:t>
            </a:r>
            <a:r>
              <a:rPr lang="en-GB" sz="2300" dirty="0" err="1">
                <a:solidFill>
                  <a:schemeClr val="tx1"/>
                </a:solidFill>
              </a:rPr>
              <a:t>weithiau</a:t>
            </a:r>
            <a:r>
              <a:rPr lang="en-GB" sz="2300" dirty="0">
                <a:solidFill>
                  <a:schemeClr val="tx1"/>
                </a:solidFill>
              </a:rPr>
              <a:t>; </a:t>
            </a:r>
            <a:r>
              <a:rPr lang="en-GB" sz="2300" dirty="0" err="1">
                <a:solidFill>
                  <a:schemeClr val="tx1"/>
                </a:solidFill>
              </a:rPr>
              <a:t>ambell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waith</a:t>
            </a:r>
            <a:endParaRPr lang="en-GB" sz="23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300" dirty="0">
                <a:solidFill>
                  <a:schemeClr val="tx1"/>
                </a:solidFill>
              </a:rPr>
              <a:t>                 </a:t>
            </a:r>
            <a:r>
              <a:rPr lang="en-GB" sz="2300" dirty="0" err="1">
                <a:solidFill>
                  <a:schemeClr val="tx1"/>
                </a:solidFill>
              </a:rPr>
              <a:t>yn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cymryd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drosodd</a:t>
            </a:r>
            <a:r>
              <a:rPr lang="en-GB" sz="2300" dirty="0">
                <a:solidFill>
                  <a:schemeClr val="tx1"/>
                </a:solidFill>
              </a:rPr>
              <a:t> &gt; </a:t>
            </a:r>
            <a:r>
              <a:rPr lang="en-GB" sz="2300" dirty="0" err="1">
                <a:solidFill>
                  <a:schemeClr val="tx1"/>
                </a:solidFill>
              </a:rPr>
              <a:t>yn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fwy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amlwg</a:t>
            </a:r>
            <a:endParaRPr lang="en-GB" sz="23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300" dirty="0">
                <a:solidFill>
                  <a:schemeClr val="tx1"/>
                </a:solidFill>
              </a:rPr>
              <a:t>		</a:t>
            </a:r>
            <a:r>
              <a:rPr lang="en-GB" sz="2300" dirty="0" err="1">
                <a:solidFill>
                  <a:schemeClr val="tx1"/>
                </a:solidFill>
              </a:rPr>
              <a:t>cymryd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rhan</a:t>
            </a:r>
            <a:r>
              <a:rPr lang="en-GB" sz="2300" dirty="0">
                <a:solidFill>
                  <a:schemeClr val="tx1"/>
                </a:solidFill>
              </a:rPr>
              <a:t> &gt; </a:t>
            </a:r>
            <a:r>
              <a:rPr lang="en-GB" sz="2300" dirty="0" err="1">
                <a:solidFill>
                  <a:schemeClr val="tx1"/>
                </a:solidFill>
              </a:rPr>
              <a:t>mynd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ar</a:t>
            </a:r>
            <a:r>
              <a:rPr lang="en-GB" sz="2300" dirty="0">
                <a:solidFill>
                  <a:schemeClr val="tx1"/>
                </a:solidFill>
              </a:rPr>
              <a:t> / </a:t>
            </a:r>
            <a:r>
              <a:rPr lang="en-GB" sz="2300" dirty="0" err="1">
                <a:solidFill>
                  <a:schemeClr val="tx1"/>
                </a:solidFill>
              </a:rPr>
              <a:t>gwneud</a:t>
            </a:r>
            <a:r>
              <a:rPr lang="en-GB" sz="2300" dirty="0">
                <a:solidFill>
                  <a:schemeClr val="tx1"/>
                </a:solidFill>
              </a:rPr>
              <a:t> / </a:t>
            </a:r>
            <a:r>
              <a:rPr lang="en-GB" sz="2300" dirty="0" err="1">
                <a:solidFill>
                  <a:schemeClr val="tx1"/>
                </a:solidFill>
              </a:rPr>
              <a:t>mynychu</a:t>
            </a:r>
            <a:endParaRPr lang="en-GB" sz="23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300" dirty="0">
                <a:solidFill>
                  <a:schemeClr val="tx1"/>
                </a:solidFill>
              </a:rPr>
              <a:t>		</a:t>
            </a:r>
            <a:r>
              <a:rPr lang="en-GB" sz="2300" dirty="0" err="1">
                <a:solidFill>
                  <a:schemeClr val="tx1"/>
                </a:solidFill>
              </a:rPr>
              <a:t>i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gyd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o’r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gorau</a:t>
            </a:r>
            <a:r>
              <a:rPr lang="en-GB" sz="2300" dirty="0">
                <a:solidFill>
                  <a:schemeClr val="tx1"/>
                </a:solidFill>
              </a:rPr>
              <a:t> &gt; </a:t>
            </a:r>
            <a:r>
              <a:rPr lang="en-GB" sz="2300" dirty="0" err="1">
                <a:solidFill>
                  <a:schemeClr val="tx1"/>
                </a:solidFill>
              </a:rPr>
              <a:t>cofion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gorau</a:t>
            </a:r>
            <a:r>
              <a:rPr lang="en-GB" sz="2300" dirty="0">
                <a:solidFill>
                  <a:schemeClr val="tx1"/>
                </a:solidFill>
              </a:rPr>
              <a:t>; </a:t>
            </a:r>
            <a:r>
              <a:rPr lang="en-GB" sz="2300" dirty="0" err="1">
                <a:solidFill>
                  <a:schemeClr val="tx1"/>
                </a:solidFill>
              </a:rPr>
              <a:t>yr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eiddoch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yn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gywir</a:t>
            </a:r>
            <a:r>
              <a:rPr lang="en-GB" sz="2300" dirty="0">
                <a:solidFill>
                  <a:schemeClr val="tx1"/>
                </a:solidFill>
              </a:rPr>
              <a:t>; </a:t>
            </a:r>
            <a:r>
              <a:rPr lang="en-GB" sz="2300" dirty="0" err="1">
                <a:solidFill>
                  <a:schemeClr val="tx1"/>
                </a:solidFill>
              </a:rPr>
              <a:t>yn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gywir</a:t>
            </a:r>
            <a:endParaRPr lang="en-GB" sz="23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300" dirty="0">
                <a:solidFill>
                  <a:schemeClr val="tx1"/>
                </a:solidFill>
              </a:rPr>
              <a:t>                 </a:t>
            </a:r>
            <a:r>
              <a:rPr lang="en-GB" sz="2300" dirty="0" err="1">
                <a:solidFill>
                  <a:schemeClr val="tx1"/>
                </a:solidFill>
              </a:rPr>
              <a:t>fel</a:t>
            </a:r>
            <a:r>
              <a:rPr lang="en-GB" sz="2300" dirty="0">
                <a:solidFill>
                  <a:schemeClr val="tx1"/>
                </a:solidFill>
              </a:rPr>
              <a:t> </a:t>
            </a:r>
            <a:r>
              <a:rPr lang="en-GB" sz="2300" dirty="0" err="1">
                <a:solidFill>
                  <a:schemeClr val="tx1"/>
                </a:solidFill>
              </a:rPr>
              <a:t>canlyniad</a:t>
            </a:r>
            <a:r>
              <a:rPr lang="en-GB" sz="2300" dirty="0">
                <a:solidFill>
                  <a:schemeClr val="tx1"/>
                </a:solidFill>
              </a:rPr>
              <a:t> &gt; o </a:t>
            </a:r>
            <a:r>
              <a:rPr lang="en-GB" sz="2300" dirty="0" err="1">
                <a:solidFill>
                  <a:schemeClr val="tx1"/>
                </a:solidFill>
              </a:rPr>
              <a:t>ganlyniad</a:t>
            </a:r>
            <a:endParaRPr lang="en-GB" sz="23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42577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Defnydd</a:t>
            </a:r>
            <a:r>
              <a:rPr lang="en-US" dirty="0"/>
              <a:t> </a:t>
            </a:r>
            <a:r>
              <a:rPr lang="en-US" dirty="0" err="1"/>
              <a:t>anghywir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arddodiaid</a:t>
            </a:r>
            <a:r>
              <a:rPr lang="en-US" dirty="0"/>
              <a:t>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Yn ôl gramadeg safonol Saesneg, ni chaniateir i frawddeg orffen gydag arddodiad.  Mae’r rheol hon yn cael ei thorri’n gyson bellach.  Yn Gymraeg, fodd bynnag, mae’n hollol dderbyniol i orffen brawddeg gydag arddodiaid, cyhyd ag y bo wedi ei redeg.  </a:t>
            </a:r>
            <a:endParaRPr lang="en-GB" dirty="0"/>
          </a:p>
          <a:p>
            <a:pPr marL="0" indent="0">
              <a:buNone/>
            </a:pPr>
            <a:r>
              <a:rPr lang="cy-GB" dirty="0"/>
              <a:t> </a:t>
            </a:r>
            <a:endParaRPr lang="en-GB" dirty="0"/>
          </a:p>
          <a:p>
            <a:pPr marL="0" indent="0">
              <a:buNone/>
            </a:pPr>
            <a:r>
              <a:rPr lang="cy-GB" dirty="0"/>
              <a:t>Felly gellir cyfieithu ...</a:t>
            </a:r>
            <a:endParaRPr lang="en-GB" dirty="0"/>
          </a:p>
          <a:p>
            <a:pPr marL="0" indent="0">
              <a:buNone/>
            </a:pPr>
            <a:r>
              <a:rPr lang="cy-GB" dirty="0"/>
              <a:t> </a:t>
            </a:r>
            <a:endParaRPr lang="en-GB" dirty="0"/>
          </a:p>
          <a:p>
            <a:pPr marL="0" indent="0">
              <a:buNone/>
            </a:pPr>
            <a:r>
              <a:rPr lang="cy-GB" i="1" dirty="0"/>
              <a:t>The chair I was sitting on</a:t>
            </a:r>
            <a:r>
              <a:rPr lang="cy-GB" dirty="0"/>
              <a:t> neu </a:t>
            </a:r>
            <a:r>
              <a:rPr lang="cy-GB" i="1" dirty="0"/>
              <a:t>The chair (upon) on which I was sitting</a:t>
            </a:r>
            <a:endParaRPr lang="en-GB" dirty="0"/>
          </a:p>
          <a:p>
            <a:pPr marL="0" indent="0">
              <a:buNone/>
            </a:pPr>
            <a:r>
              <a:rPr lang="cy-GB" dirty="0"/>
              <a:t> </a:t>
            </a:r>
            <a:endParaRPr lang="en-GB" dirty="0"/>
          </a:p>
          <a:p>
            <a:pPr marL="0" indent="0">
              <a:buNone/>
            </a:pPr>
            <a:r>
              <a:rPr lang="cy-GB" dirty="0"/>
              <a:t> ... i’r Gymraeg: </a:t>
            </a:r>
            <a:r>
              <a:rPr lang="cy-GB" b="1" i="1" dirty="0"/>
              <a:t>y gadair yr oeddwn / roeddwn yn eistedd arni.</a:t>
            </a: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39043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 </a:t>
            </a:r>
            <a:r>
              <a:rPr lang="en-US" dirty="0" err="1"/>
              <a:t>arddodiad</a:t>
            </a:r>
            <a:r>
              <a:rPr lang="en-US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01636" y="737573"/>
            <a:ext cx="6179127" cy="498744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dirty="0"/>
              <a:t>Gallwn ddefnyddio arddodiaid ar ôl rhai berfau:</a:t>
            </a:r>
            <a:endParaRPr lang="en-GB" dirty="0"/>
          </a:p>
          <a:p>
            <a:pPr marL="0" indent="0">
              <a:buNone/>
            </a:pPr>
            <a:r>
              <a:rPr lang="cy-GB" dirty="0"/>
              <a:t> </a:t>
            </a:r>
            <a:endParaRPr lang="en-GB" dirty="0"/>
          </a:p>
          <a:p>
            <a:pPr marL="0" indent="0">
              <a:buNone/>
            </a:pPr>
            <a:r>
              <a:rPr lang="cy-GB" dirty="0"/>
              <a:t>Ystyriwch y berfenwau hyn:	</a:t>
            </a:r>
            <a:r>
              <a:rPr lang="cy-GB" i="1" dirty="0"/>
              <a:t>gwrando</a:t>
            </a:r>
            <a:endParaRPr lang="en-GB" dirty="0"/>
          </a:p>
          <a:p>
            <a:pPr marL="0" indent="0">
              <a:buNone/>
            </a:pPr>
            <a:r>
              <a:rPr lang="cy-GB" i="1" dirty="0"/>
              <a:t>									cyfrannu</a:t>
            </a:r>
            <a:endParaRPr lang="en-GB" dirty="0"/>
          </a:p>
          <a:p>
            <a:pPr marL="0" indent="0">
              <a:buNone/>
            </a:pPr>
            <a:r>
              <a:rPr lang="cy-GB" i="1" dirty="0"/>
              <a:t>									dweud</a:t>
            </a:r>
            <a:endParaRPr lang="en-GB" dirty="0"/>
          </a:p>
          <a:p>
            <a:pPr marL="0" indent="0">
              <a:buNone/>
            </a:pPr>
            <a:r>
              <a:rPr lang="cy-GB" dirty="0"/>
              <a:t> </a:t>
            </a:r>
            <a:endParaRPr lang="en-GB" dirty="0"/>
          </a:p>
          <a:p>
            <a:pPr marL="0" indent="0">
              <a:buNone/>
            </a:pPr>
            <a:r>
              <a:rPr lang="cy-GB" dirty="0"/>
              <a:t>Pan ychwanegwn </a:t>
            </a:r>
            <a:r>
              <a:rPr lang="cy-GB" u="sng" dirty="0"/>
              <a:t>ar</a:t>
            </a:r>
            <a:r>
              <a:rPr lang="cy-GB" dirty="0"/>
              <a:t>, </a:t>
            </a:r>
            <a:r>
              <a:rPr lang="cy-GB" u="sng" dirty="0"/>
              <a:t>at</a:t>
            </a:r>
            <a:r>
              <a:rPr lang="cy-GB" dirty="0"/>
              <a:t> ac </a:t>
            </a:r>
            <a:r>
              <a:rPr lang="cy-GB" u="sng" dirty="0"/>
              <a:t>wrth</a:t>
            </a:r>
            <a:r>
              <a:rPr lang="cy-GB" dirty="0"/>
              <a:t>, rydym yn ffurfio uned neu ymadrodd arbennig.</a:t>
            </a:r>
            <a:endParaRPr lang="en-GB" dirty="0"/>
          </a:p>
          <a:p>
            <a:pPr marL="0" indent="0">
              <a:buNone/>
            </a:pPr>
            <a:r>
              <a:rPr lang="cy-GB" dirty="0"/>
              <a:t>		Gwrando </a:t>
            </a:r>
            <a:r>
              <a:rPr lang="cy-GB" u="sng" dirty="0"/>
              <a:t>ar  </a:t>
            </a:r>
            <a:r>
              <a:rPr lang="cy-GB" dirty="0"/>
              <a:t> &gt;   Gwrandawaf</a:t>
            </a:r>
            <a:r>
              <a:rPr lang="cy-GB" u="sng" dirty="0"/>
              <a:t> ar</a:t>
            </a:r>
            <a:r>
              <a:rPr lang="cy-GB" dirty="0"/>
              <a:t> y radio heno.</a:t>
            </a:r>
            <a:endParaRPr lang="en-GB" dirty="0"/>
          </a:p>
          <a:p>
            <a:pPr marL="0" indent="0">
              <a:buNone/>
            </a:pPr>
            <a:r>
              <a:rPr lang="cy-GB" dirty="0"/>
              <a:t>            Cyfrannu </a:t>
            </a:r>
            <a:r>
              <a:rPr lang="cy-GB" u="sng" dirty="0"/>
              <a:t>at  </a:t>
            </a:r>
            <a:r>
              <a:rPr lang="cy-GB" dirty="0"/>
              <a:t> &gt;  Cyfrennwch </a:t>
            </a:r>
            <a:r>
              <a:rPr lang="cy-GB" u="sng" dirty="0"/>
              <a:t>a</a:t>
            </a:r>
            <a:r>
              <a:rPr lang="cy-GB" dirty="0"/>
              <a:t>t yr achos.</a:t>
            </a:r>
            <a:endParaRPr lang="en-GB" dirty="0"/>
          </a:p>
          <a:p>
            <a:pPr marL="0" indent="0">
              <a:buNone/>
            </a:pPr>
            <a:r>
              <a:rPr lang="cy-GB" dirty="0"/>
              <a:t>  		Dweud</a:t>
            </a:r>
            <a:r>
              <a:rPr lang="cy-GB" u="sng" dirty="0"/>
              <a:t> wrth  </a:t>
            </a:r>
            <a:r>
              <a:rPr lang="cy-GB" dirty="0"/>
              <a:t> &gt;   Dywedodd</a:t>
            </a:r>
            <a:r>
              <a:rPr lang="cy-GB" u="sng" dirty="0"/>
              <a:t> wrthi</a:t>
            </a:r>
            <a:r>
              <a:rPr lang="cy-GB" dirty="0"/>
              <a:t> fod y llyfr yno.</a:t>
            </a: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13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 </a:t>
            </a:r>
            <a:r>
              <a:rPr lang="en-US" dirty="0" err="1"/>
              <a:t>arddodiad</a:t>
            </a:r>
            <a:r>
              <a:rPr lang="en-US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01636" y="737573"/>
            <a:ext cx="6179127" cy="49874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err="1"/>
              <a:t>Cysylltwch</a:t>
            </a:r>
            <a:r>
              <a:rPr lang="en-US" dirty="0"/>
              <a:t> y </a:t>
            </a:r>
            <a:r>
              <a:rPr lang="en-US" dirty="0" err="1"/>
              <a:t>ferf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arddodiad</a:t>
            </a:r>
            <a:r>
              <a:rPr lang="en-US" dirty="0"/>
              <a:t> </a:t>
            </a:r>
            <a:r>
              <a:rPr lang="en-US" dirty="0" err="1"/>
              <a:t>cywir</a:t>
            </a:r>
            <a:r>
              <a:rPr lang="en-US" dirty="0"/>
              <a:t>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/>
              <a:t>Siarad</a:t>
            </a:r>
            <a:r>
              <a:rPr lang="en-US" dirty="0"/>
              <a:t>  (to speak with someone)	 --------&gt; 	am</a:t>
            </a:r>
          </a:p>
          <a:p>
            <a:pPr marL="0" indent="0">
              <a:buNone/>
            </a:pPr>
            <a:r>
              <a:rPr lang="en-US" dirty="0" err="1"/>
              <a:t>Perthyn</a:t>
            </a:r>
            <a:r>
              <a:rPr lang="en-US" dirty="0"/>
              <a:t> 				 --------&gt; 	</a:t>
            </a:r>
            <a:r>
              <a:rPr lang="en-US" dirty="0" err="1"/>
              <a:t>ar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Ysgrifennu</a:t>
            </a:r>
            <a:r>
              <a:rPr lang="en-US" dirty="0"/>
              <a:t> 			 --------&gt; 	</a:t>
            </a:r>
            <a:r>
              <a:rPr lang="en-US" dirty="0" err="1"/>
              <a:t>â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Hiraethu</a:t>
            </a:r>
            <a:r>
              <a:rPr lang="en-US" dirty="0"/>
              <a:t> 			 --------&gt; 	</a:t>
            </a:r>
            <a:r>
              <a:rPr lang="en-US" dirty="0" err="1"/>
              <a:t>rhag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Dylanwadu</a:t>
            </a:r>
            <a:r>
              <a:rPr lang="en-US" dirty="0"/>
              <a:t> 			 --------&gt; 	</a:t>
            </a:r>
            <a:r>
              <a:rPr lang="en-US" dirty="0" err="1"/>
              <a:t>i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Atal 				 --------&gt; 	at</a:t>
            </a:r>
          </a:p>
          <a:p>
            <a:pPr marL="0" indent="0">
              <a:buNone/>
            </a:pPr>
            <a:r>
              <a:rPr lang="en-US" dirty="0"/>
              <a:t> 				</a:t>
            </a:r>
          </a:p>
        </p:txBody>
      </p:sp>
    </p:spTree>
    <p:extLst>
      <p:ext uri="{BB962C8B-B14F-4D97-AF65-F5344CB8AC3E}">
        <p14:creationId xmlns:p14="http://schemas.microsoft.com/office/powerpoint/2010/main" val="3137071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 </a:t>
            </a:r>
            <a:r>
              <a:rPr lang="en-US" dirty="0" err="1"/>
              <a:t>arddodiad</a:t>
            </a:r>
            <a:r>
              <a:rPr lang="en-US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01636" y="737573"/>
            <a:ext cx="6179127" cy="49874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err="1"/>
              <a:t>Atebion</a:t>
            </a:r>
            <a:r>
              <a:rPr lang="en-US" dirty="0"/>
              <a:t> </a:t>
            </a:r>
            <a:r>
              <a:rPr lang="en-US" dirty="0" err="1"/>
              <a:t>cywir</a:t>
            </a:r>
            <a:r>
              <a:rPr lang="en-US" dirty="0"/>
              <a:t>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/>
              <a:t>Siarad</a:t>
            </a:r>
            <a:r>
              <a:rPr lang="en-US" dirty="0"/>
              <a:t>  		--------&gt;			</a:t>
            </a:r>
            <a:r>
              <a:rPr lang="en-US" dirty="0" err="1"/>
              <a:t>â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Perthyn</a:t>
            </a:r>
            <a:r>
              <a:rPr lang="en-US" dirty="0"/>
              <a:t> 		 --------&gt; 			</a:t>
            </a:r>
            <a:r>
              <a:rPr lang="en-US" dirty="0" err="1"/>
              <a:t>i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Ysgrifennu</a:t>
            </a:r>
            <a:r>
              <a:rPr lang="en-US" dirty="0"/>
              <a:t> 	 --------&gt; 			at</a:t>
            </a:r>
          </a:p>
          <a:p>
            <a:pPr marL="0" indent="0">
              <a:buNone/>
            </a:pPr>
            <a:r>
              <a:rPr lang="en-US" dirty="0" err="1"/>
              <a:t>Hiraethu</a:t>
            </a:r>
            <a:r>
              <a:rPr lang="en-US" dirty="0"/>
              <a:t> 	 --------&gt; 			am</a:t>
            </a:r>
          </a:p>
          <a:p>
            <a:pPr marL="0" indent="0">
              <a:buNone/>
            </a:pPr>
            <a:r>
              <a:rPr lang="en-US" dirty="0" err="1"/>
              <a:t>Dylanwadu</a:t>
            </a:r>
            <a:r>
              <a:rPr lang="en-US" dirty="0"/>
              <a:t> 	 --------&gt; 			</a:t>
            </a:r>
            <a:r>
              <a:rPr lang="en-US" dirty="0" err="1"/>
              <a:t>ar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Atal 		 --------&gt; 			</a:t>
            </a:r>
            <a:r>
              <a:rPr lang="en-US" dirty="0" err="1"/>
              <a:t>rhag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				</a:t>
            </a:r>
          </a:p>
        </p:txBody>
      </p:sp>
    </p:spTree>
    <p:extLst>
      <p:ext uri="{BB962C8B-B14F-4D97-AF65-F5344CB8AC3E}">
        <p14:creationId xmlns:p14="http://schemas.microsoft.com/office/powerpoint/2010/main" val="8181984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01255"/>
            <a:ext cx="2210612" cy="2675403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 err="1">
                <a:solidFill>
                  <a:schemeClr val="tx1"/>
                </a:solidFill>
              </a:rPr>
              <a:t>Defnyddio</a:t>
            </a:r>
            <a:r>
              <a:rPr lang="en-US" dirty="0">
                <a:solidFill>
                  <a:schemeClr val="tx1"/>
                </a:solidFill>
              </a:rPr>
              <a:t> ‘</a:t>
            </a:r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>
                <a:solidFill>
                  <a:schemeClr val="tx1"/>
                </a:solidFill>
              </a:rPr>
              <a:t>’ </a:t>
            </a:r>
            <a:r>
              <a:rPr lang="en-US" dirty="0" err="1">
                <a:solidFill>
                  <a:schemeClr val="tx1"/>
                </a:solidFill>
              </a:rPr>
              <a:t>gyda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berfenwau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57200" y="2397985"/>
            <a:ext cx="8152544" cy="12824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000" dirty="0">
                <a:latin typeface="Calibri" charset="0"/>
                <a:ea typeface="Calibri" charset="0"/>
                <a:cs typeface="Calibri" charset="0"/>
              </a:rPr>
              <a:t>Rhoi </a:t>
            </a:r>
            <a:r>
              <a:rPr lang="cy-GB" sz="2000" b="1" dirty="0">
                <a:latin typeface="Calibri" charset="0"/>
                <a:ea typeface="Calibri" charset="0"/>
                <a:cs typeface="Calibri" charset="0"/>
              </a:rPr>
              <a:t>i </a:t>
            </a:r>
            <a:r>
              <a:rPr lang="cy-GB" sz="2000" dirty="0">
                <a:latin typeface="Calibri" charset="0"/>
                <a:ea typeface="Calibri" charset="0"/>
                <a:cs typeface="Calibri" charset="0"/>
              </a:rPr>
              <a:t>o flaen berfenw i gyfieithu “to”.  </a:t>
            </a:r>
            <a:endParaRPr lang="en-US" sz="2000" dirty="0">
              <a:latin typeface="Calibri" charset="0"/>
              <a:ea typeface="Calibri" charset="0"/>
              <a:cs typeface="Arial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000" dirty="0">
                <a:latin typeface="Calibri" charset="0"/>
                <a:ea typeface="Calibri" charset="0"/>
                <a:cs typeface="Calibri" charset="0"/>
              </a:rPr>
              <a:t>Mae angen yr arddodiad hwn er mwyn mynegi bwriad / amcan (</a:t>
            </a:r>
            <a:r>
              <a:rPr lang="cy-GB" sz="2000" i="1" dirty="0">
                <a:latin typeface="Calibri" charset="0"/>
                <a:ea typeface="Calibri" charset="0"/>
                <a:cs typeface="Calibri" charset="0"/>
              </a:rPr>
              <a:t>intention</a:t>
            </a:r>
            <a:r>
              <a:rPr lang="cy-GB" sz="2000" dirty="0">
                <a:latin typeface="Calibri" charset="0"/>
                <a:ea typeface="Calibri" charset="0"/>
                <a:cs typeface="Calibri" charset="0"/>
              </a:rPr>
              <a:t>) ac ati ond byddwch yn ofalus rhag ei orddefnyddio.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7200" y="4196225"/>
            <a:ext cx="7623425" cy="1754326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Gydag</a:t>
            </a:r>
            <a:r>
              <a:rPr lang="en-US" b="1" dirty="0"/>
              <a:t> </a:t>
            </a:r>
            <a:r>
              <a:rPr lang="en-US" b="1" dirty="0" err="1"/>
              <a:t>Enwau</a:t>
            </a:r>
            <a:r>
              <a:rPr lang="en-US" b="1" dirty="0"/>
              <a:t> …</a:t>
            </a:r>
          </a:p>
          <a:p>
            <a:endParaRPr lang="en-US" dirty="0"/>
          </a:p>
          <a:p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adolygu</a:t>
            </a:r>
            <a:r>
              <a:rPr lang="en-US" dirty="0"/>
              <a:t>			</a:t>
            </a:r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bryd</a:t>
            </a:r>
            <a:r>
              <a:rPr lang="en-US" dirty="0"/>
              <a:t> </a:t>
            </a:r>
            <a:r>
              <a:rPr lang="en-US" dirty="0" err="1"/>
              <a:t>gorffen</a:t>
            </a:r>
            <a:r>
              <a:rPr lang="en-US" dirty="0"/>
              <a:t>			</a:t>
            </a:r>
            <a:r>
              <a:rPr lang="en-US" dirty="0" err="1"/>
              <a:t>bydd</a:t>
            </a:r>
            <a:r>
              <a:rPr lang="en-US" dirty="0"/>
              <a:t> </a:t>
            </a:r>
            <a:r>
              <a:rPr lang="en-US" dirty="0" err="1"/>
              <a:t>hi’n</a:t>
            </a:r>
            <a:r>
              <a:rPr lang="en-US" dirty="0"/>
              <a:t> </a:t>
            </a:r>
            <a:r>
              <a:rPr lang="en-US" dirty="0" err="1"/>
              <a:t>fraint</a:t>
            </a:r>
            <a:r>
              <a:rPr lang="en-US" dirty="0"/>
              <a:t> </a:t>
            </a:r>
            <a:r>
              <a:rPr lang="en-US" dirty="0" err="1"/>
              <a:t>cael</a:t>
            </a:r>
            <a:endParaRPr lang="en-US" dirty="0"/>
          </a:p>
          <a:p>
            <a:endParaRPr lang="en-US" dirty="0"/>
          </a:p>
          <a:p>
            <a:r>
              <a:rPr lang="en-US" b="1" dirty="0" err="1"/>
              <a:t>Ond</a:t>
            </a:r>
            <a:r>
              <a:rPr lang="en-US" b="1" dirty="0"/>
              <a:t> </a:t>
            </a:r>
            <a:r>
              <a:rPr lang="en-US" dirty="0"/>
              <a:t>… </a:t>
            </a:r>
            <a:r>
              <a:rPr lang="en-US" dirty="0" err="1">
                <a:solidFill>
                  <a:srgbClr val="FF0000"/>
                </a:solidFill>
              </a:rPr>
              <a:t>hawl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i</a:t>
            </a:r>
            <a:r>
              <a:rPr lang="en-US" dirty="0"/>
              <a:t> </a:t>
            </a:r>
            <a:r>
              <a:rPr lang="en-US" dirty="0" err="1"/>
              <a:t>fynd</a:t>
            </a:r>
            <a:r>
              <a:rPr lang="en-US" dirty="0"/>
              <a:t>			</a:t>
            </a:r>
            <a:r>
              <a:rPr lang="en-US" dirty="0" err="1">
                <a:solidFill>
                  <a:srgbClr val="FF0000"/>
                </a:solidFill>
              </a:rPr>
              <a:t>gallu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i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/>
              <a:t>lwyddo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arholiad</a:t>
            </a:r>
            <a:r>
              <a:rPr lang="en-US" dirty="0"/>
              <a:t>		</a:t>
            </a:r>
            <a:r>
              <a:rPr lang="en-US" dirty="0" err="1">
                <a:solidFill>
                  <a:srgbClr val="FF0000"/>
                </a:solidFill>
              </a:rPr>
              <a:t>caniatád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i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/>
              <a:t>fynd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233111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642133" y="3055039"/>
            <a:ext cx="7623425" cy="286232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Gydag</a:t>
            </a:r>
            <a:r>
              <a:rPr lang="en-US" b="1" dirty="0"/>
              <a:t> </a:t>
            </a:r>
            <a:r>
              <a:rPr lang="en-US" b="1" dirty="0" err="1"/>
              <a:t>Ansoddeiriau</a:t>
            </a:r>
            <a:r>
              <a:rPr lang="en-US" b="1" dirty="0"/>
              <a:t> …</a:t>
            </a:r>
          </a:p>
          <a:p>
            <a:endParaRPr lang="en-US" dirty="0"/>
          </a:p>
          <a:p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>
                <a:solidFill>
                  <a:srgbClr val="FF0000"/>
                </a:solidFill>
              </a:rPr>
              <a:t>well </a:t>
            </a:r>
            <a:r>
              <a:rPr lang="en-US" dirty="0" err="1">
                <a:solidFill>
                  <a:srgbClr val="FF0000"/>
                </a:solidFill>
              </a:rPr>
              <a:t>peidio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/>
              <a:t>â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/>
              <a:t>dweud</a:t>
            </a:r>
            <a:r>
              <a:rPr lang="en-US" dirty="0"/>
              <a:t>		</a:t>
            </a:r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>
                <a:solidFill>
                  <a:srgbClr val="FF0000"/>
                </a:solidFill>
              </a:rPr>
              <a:t>bwysig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gwneud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/>
              <a:t>y </a:t>
            </a:r>
            <a:r>
              <a:rPr lang="en-US" dirty="0" err="1"/>
              <a:t>gwaith</a:t>
            </a:r>
            <a:r>
              <a:rPr lang="en-US" dirty="0"/>
              <a:t>			</a:t>
            </a:r>
          </a:p>
          <a:p>
            <a:endParaRPr lang="en-US" dirty="0"/>
          </a:p>
          <a:p>
            <a:r>
              <a:rPr lang="en-US" dirty="0" err="1"/>
              <a:t>byddai’n</a:t>
            </a:r>
            <a:r>
              <a:rPr lang="en-US" dirty="0"/>
              <a:t> </a:t>
            </a:r>
            <a:r>
              <a:rPr lang="en-US" dirty="0" err="1">
                <a:solidFill>
                  <a:srgbClr val="FF0000"/>
                </a:solidFill>
              </a:rPr>
              <a:t>fuddiol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trafod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/>
              <a:t>y </a:t>
            </a:r>
            <a:r>
              <a:rPr lang="en-US" dirty="0" err="1"/>
              <a:t>pwnc</a:t>
            </a:r>
            <a:endParaRPr lang="en-US" dirty="0"/>
          </a:p>
          <a:p>
            <a:endParaRPr lang="en-US" dirty="0"/>
          </a:p>
          <a:p>
            <a:r>
              <a:rPr lang="en-US" b="1" dirty="0" err="1"/>
              <a:t>Ond</a:t>
            </a:r>
            <a:r>
              <a:rPr lang="en-US" b="1" dirty="0"/>
              <a:t> </a:t>
            </a:r>
            <a:r>
              <a:rPr lang="en-US" dirty="0"/>
              <a:t>… </a:t>
            </a:r>
            <a:r>
              <a:rPr lang="en-US" dirty="0" err="1"/>
              <a:t>yn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addas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i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/>
              <a:t>gynnal</a:t>
            </a:r>
            <a:r>
              <a:rPr lang="en-US" dirty="0"/>
              <a:t>…			</a:t>
            </a:r>
            <a:r>
              <a:rPr lang="en-US" dirty="0" err="1"/>
              <a:t>yn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gymwys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i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/>
              <a:t>ddarlithio</a:t>
            </a:r>
            <a:r>
              <a:rPr lang="en-US" dirty="0"/>
              <a:t>		</a:t>
            </a:r>
          </a:p>
          <a:p>
            <a:endParaRPr lang="en-US" dirty="0">
              <a:solidFill>
                <a:srgbClr val="FF0000"/>
              </a:solidFill>
            </a:endParaRPr>
          </a:p>
          <a:p>
            <a:r>
              <a:rPr lang="en-US" dirty="0" err="1"/>
              <a:t>yn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hyderus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i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/>
              <a:t>arwain</a:t>
            </a:r>
            <a:endParaRPr lang="en-US" dirty="0"/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42134" y="879010"/>
            <a:ext cx="7623425" cy="1477328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Gyda</a:t>
            </a:r>
            <a:r>
              <a:rPr lang="en-US" b="1" dirty="0"/>
              <a:t> </a:t>
            </a:r>
            <a:r>
              <a:rPr lang="en-US" b="1" dirty="0" err="1"/>
              <a:t>Berfau</a:t>
            </a:r>
            <a:r>
              <a:rPr lang="en-US" b="1" dirty="0"/>
              <a:t> a </a:t>
            </a:r>
            <a:r>
              <a:rPr lang="en-US" b="1" dirty="0" err="1"/>
              <a:t>Berfenwau</a:t>
            </a:r>
            <a:r>
              <a:rPr lang="en-US" b="1" dirty="0"/>
              <a:t> …</a:t>
            </a:r>
          </a:p>
          <a:p>
            <a:endParaRPr lang="en-US" dirty="0"/>
          </a:p>
          <a:p>
            <a:r>
              <a:rPr lang="en-US" dirty="0" err="1"/>
              <a:t>penderfynu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			</a:t>
            </a:r>
            <a:r>
              <a:rPr lang="en-US" dirty="0" err="1"/>
              <a:t>gobeithio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y </a:t>
            </a:r>
            <a:r>
              <a:rPr lang="en-US" dirty="0" err="1"/>
              <a:t>swydd</a:t>
            </a:r>
            <a:r>
              <a:rPr lang="en-US" dirty="0"/>
              <a:t>			</a:t>
            </a:r>
            <a:r>
              <a:rPr lang="en-US" dirty="0" err="1"/>
              <a:t>disgwyl</a:t>
            </a:r>
            <a:r>
              <a:rPr lang="en-US" dirty="0"/>
              <a:t> </a:t>
            </a:r>
            <a:r>
              <a:rPr lang="en-US" dirty="0" err="1"/>
              <a:t>ennill</a:t>
            </a:r>
            <a:endParaRPr lang="en-US" dirty="0"/>
          </a:p>
          <a:p>
            <a:endParaRPr lang="en-US" dirty="0"/>
          </a:p>
          <a:p>
            <a:r>
              <a:rPr lang="en-US" dirty="0"/>
              <a:t>OND … </a:t>
            </a:r>
            <a:r>
              <a:rPr lang="en-US" dirty="0" err="1">
                <a:solidFill>
                  <a:srgbClr val="FF0000"/>
                </a:solidFill>
              </a:rPr>
              <a:t>llwyddo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…		</a:t>
            </a:r>
            <a:r>
              <a:rPr lang="en-US" dirty="0" err="1">
                <a:solidFill>
                  <a:srgbClr val="FF0000"/>
                </a:solidFill>
              </a:rPr>
              <a:t>parhau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i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/>
              <a:t>fynd</a:t>
            </a:r>
            <a:r>
              <a:rPr lang="en-US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16828298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1253" y="0"/>
            <a:ext cx="2210612" cy="2399930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 err="1">
                <a:solidFill>
                  <a:schemeClr val="tx1"/>
                </a:solidFill>
              </a:rPr>
              <a:t>Trafferth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gyda</a:t>
            </a:r>
            <a:r>
              <a:rPr lang="en-US" dirty="0">
                <a:solidFill>
                  <a:schemeClr val="tx1"/>
                </a:solidFill>
              </a:rPr>
              <a:t> ‘had’</a:t>
            </a:r>
          </a:p>
        </p:txBody>
      </p:sp>
      <p:sp>
        <p:nvSpPr>
          <p:cNvPr id="5" name="Rectangle 4"/>
          <p:cNvSpPr/>
          <p:nvPr/>
        </p:nvSpPr>
        <p:spPr>
          <a:xfrm>
            <a:off x="457200" y="1417638"/>
            <a:ext cx="822960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I </a:t>
            </a:r>
            <a:r>
              <a:rPr lang="en-GB" b="1" dirty="0">
                <a:latin typeface="Calibri" charset="0"/>
                <a:ea typeface="Times New Roman" charset="0"/>
                <a:cs typeface="Calibri" charset="0"/>
              </a:rPr>
              <a:t>had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…</a:t>
            </a:r>
            <a:endParaRPr lang="en-US" dirty="0">
              <a:latin typeface="Times New Roman" charset="0"/>
              <a:ea typeface="Times New Roman" charset="0"/>
            </a:endParaRPr>
          </a:p>
          <a:p>
            <a:pPr marL="342900" lvl="0" indent="-342900">
              <a:spcAft>
                <a:spcPts val="0"/>
              </a:spcAft>
              <a:buFont typeface="Symbol" charset="2"/>
              <a:buChar char=""/>
              <a:tabLst>
                <a:tab pos="457200" algn="l"/>
              </a:tabLst>
            </a:pP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Mi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ges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i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/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Cefais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i</a:t>
            </a:r>
            <a:endParaRPr lang="en-US" dirty="0">
              <a:latin typeface="Times New Roman" charset="0"/>
              <a:ea typeface="Times New Roman" charset="0"/>
            </a:endParaRPr>
          </a:p>
          <a:p>
            <a:pPr marL="342900" lvl="0" indent="-342900">
              <a:spcAft>
                <a:spcPts val="0"/>
              </a:spcAft>
              <a:buFont typeface="Symbol" charset="2"/>
              <a:buChar char=""/>
              <a:tabLst>
                <a:tab pos="457200" algn="l"/>
              </a:tabLst>
            </a:pP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Roedd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rhaid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i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mi</a:t>
            </a:r>
            <a:endParaRPr lang="en-US" dirty="0">
              <a:latin typeface="Times New Roman" charset="0"/>
              <a:ea typeface="Times New Roman" charset="0"/>
            </a:endParaRPr>
          </a:p>
          <a:p>
            <a:pPr marL="342900" lvl="0" indent="-342900">
              <a:spcAft>
                <a:spcPts val="0"/>
              </a:spcAft>
              <a:buFont typeface="Symbol" charset="2"/>
              <a:buChar char=""/>
              <a:tabLst>
                <a:tab pos="457200" algn="l"/>
              </a:tabLst>
            </a:pP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Roeddwn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i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wedi</a:t>
            </a:r>
            <a:endParaRPr lang="en-US" dirty="0">
              <a:latin typeface="Times New Roman" charset="0"/>
              <a:ea typeface="Times New Roman" charset="0"/>
            </a:endParaRPr>
          </a:p>
          <a:p>
            <a:pPr marL="342900" lvl="0" indent="-342900">
              <a:spcAft>
                <a:spcPts val="0"/>
              </a:spcAft>
              <a:buFont typeface="Symbol" charset="2"/>
              <a:buChar char=""/>
              <a:tabLst>
                <a:tab pos="457200" algn="l"/>
              </a:tabLst>
            </a:pP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Roedd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gen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i</a:t>
            </a:r>
            <a:endParaRPr lang="en-US" dirty="0">
              <a:latin typeface="Times New Roman" charset="0"/>
              <a:ea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 </a:t>
            </a:r>
            <a:endParaRPr lang="en-US" dirty="0">
              <a:latin typeface="Times New Roman" charset="0"/>
              <a:ea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I </a:t>
            </a:r>
            <a:r>
              <a:rPr lang="en-GB" b="1" dirty="0">
                <a:latin typeface="Calibri" charset="0"/>
                <a:ea typeface="Times New Roman" charset="0"/>
                <a:cs typeface="Calibri" charset="0"/>
              </a:rPr>
              <a:t>had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to go… 					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Roedd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rhaid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i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mi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fynd</a:t>
            </a:r>
            <a:endParaRPr lang="en-US" dirty="0">
              <a:latin typeface="Times New Roman" charset="0"/>
              <a:ea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I </a:t>
            </a:r>
            <a:r>
              <a:rPr lang="en-GB" b="1" dirty="0">
                <a:latin typeface="Calibri" charset="0"/>
                <a:ea typeface="Times New Roman" charset="0"/>
                <a:cs typeface="Calibri" charset="0"/>
              </a:rPr>
              <a:t>had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a good time…				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Cefais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i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amser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da /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Roedd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gen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i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amser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da</a:t>
            </a:r>
            <a:endParaRPr lang="en-US" dirty="0">
              <a:latin typeface="Times New Roman" charset="0"/>
              <a:ea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The lions </a:t>
            </a:r>
            <a:r>
              <a:rPr lang="en-GB" b="1" dirty="0">
                <a:latin typeface="Calibri" charset="0"/>
                <a:ea typeface="Times New Roman" charset="0"/>
                <a:cs typeface="Calibri" charset="0"/>
              </a:rPr>
              <a:t>had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food at 2 o’clock…	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Cafodd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y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llewod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fwyd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am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ddau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o’r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gloch</a:t>
            </a:r>
            <a:endParaRPr lang="en-US" dirty="0">
              <a:latin typeface="Times New Roman" charset="0"/>
              <a:ea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They </a:t>
            </a:r>
            <a:r>
              <a:rPr lang="en-GB" b="1" dirty="0">
                <a:latin typeface="Calibri" charset="0"/>
                <a:ea typeface="Times New Roman" charset="0"/>
                <a:cs typeface="Calibri" charset="0"/>
              </a:rPr>
              <a:t>had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salad for supper… 		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Cawson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nhw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salad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i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swper</a:t>
            </a:r>
            <a:endParaRPr lang="en-US" dirty="0">
              <a:latin typeface="Times New Roman" charset="0"/>
              <a:ea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He </a:t>
            </a:r>
            <a:r>
              <a:rPr lang="en-GB" b="1" dirty="0">
                <a:latin typeface="Calibri" charset="0"/>
                <a:ea typeface="Times New Roman" charset="0"/>
                <a:cs typeface="Calibri" charset="0"/>
              </a:rPr>
              <a:t>had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to leave… 				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Roedd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rhaid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iddo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fe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adael</a:t>
            </a:r>
            <a:endParaRPr lang="en-US" dirty="0">
              <a:latin typeface="Times New Roman" charset="0"/>
              <a:ea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I </a:t>
            </a:r>
            <a:r>
              <a:rPr lang="en-GB" b="1" dirty="0">
                <a:latin typeface="Calibri" charset="0"/>
                <a:ea typeface="Times New Roman" charset="0"/>
                <a:cs typeface="Calibri" charset="0"/>
              </a:rPr>
              <a:t>had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lived in Llandudno… 		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Roeddwn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i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wedi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byw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yn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Llandudno.</a:t>
            </a:r>
            <a:endParaRPr lang="en-US" dirty="0">
              <a:latin typeface="Times New Roman" charset="0"/>
              <a:ea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She</a:t>
            </a:r>
            <a:r>
              <a:rPr lang="en-GB" b="1" dirty="0">
                <a:latin typeface="Calibri" charset="0"/>
                <a:ea typeface="Times New Roman" charset="0"/>
                <a:cs typeface="Calibri" charset="0"/>
              </a:rPr>
              <a:t> had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shopped in London… 	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Roedd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hi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wedi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siopa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yn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Llundain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.</a:t>
            </a:r>
            <a:endParaRPr lang="en-US" dirty="0">
              <a:latin typeface="Times New Roman" charset="0"/>
              <a:ea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He </a:t>
            </a:r>
            <a:r>
              <a:rPr lang="en-GB" b="1" dirty="0">
                <a:latin typeface="Calibri" charset="0"/>
                <a:ea typeface="Times New Roman" charset="0"/>
                <a:cs typeface="Calibri" charset="0"/>
              </a:rPr>
              <a:t>had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something to say… 		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Roedd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ganddo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fe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rywbeth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i’w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 </a:t>
            </a:r>
            <a:r>
              <a:rPr lang="en-GB" dirty="0" err="1">
                <a:latin typeface="Calibri" charset="0"/>
                <a:ea typeface="Times New Roman" charset="0"/>
                <a:cs typeface="Calibri" charset="0"/>
              </a:rPr>
              <a:t>ddweud</a:t>
            </a: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.</a:t>
            </a:r>
            <a:endParaRPr lang="en-US" dirty="0">
              <a:latin typeface="Times New Roman" charset="0"/>
              <a:ea typeface="Times New Roman" charset="0"/>
            </a:endParaRPr>
          </a:p>
          <a:p>
            <a:pPr>
              <a:spcAft>
                <a:spcPts val="0"/>
              </a:spcAft>
            </a:pPr>
            <a:r>
              <a:rPr lang="en-GB" dirty="0">
                <a:latin typeface="Calibri" charset="0"/>
                <a:ea typeface="Times New Roman" charset="0"/>
                <a:cs typeface="Calibri" charset="0"/>
              </a:rPr>
              <a:t> </a:t>
            </a:r>
            <a:endParaRPr lang="en-US" dirty="0">
              <a:effectLst/>
              <a:latin typeface="Times New Roman" charset="0"/>
              <a:ea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1437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1DEB4-90E0-1449-94DC-48C85A3F5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40A4E3F-D79B-6B43-B614-C3AA6A1BBA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5444113"/>
              </p:ext>
            </p:extLst>
          </p:nvPr>
        </p:nvGraphicFramePr>
        <p:xfrm>
          <a:off x="748144" y="378808"/>
          <a:ext cx="7536874" cy="605449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3768437">
                  <a:extLst>
                    <a:ext uri="{9D8B030D-6E8A-4147-A177-3AD203B41FA5}">
                      <a16:colId xmlns:a16="http://schemas.microsoft.com/office/drawing/2014/main" val="1775913414"/>
                    </a:ext>
                  </a:extLst>
                </a:gridCol>
                <a:gridCol w="3768437">
                  <a:extLst>
                    <a:ext uri="{9D8B030D-6E8A-4147-A177-3AD203B41FA5}">
                      <a16:colId xmlns:a16="http://schemas.microsoft.com/office/drawing/2014/main" val="2262425642"/>
                    </a:ext>
                  </a:extLst>
                </a:gridCol>
              </a:tblGrid>
              <a:tr h="113046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err="1">
                          <a:effectLst/>
                        </a:rPr>
                        <a:t>Cystrawen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anghywir</a:t>
                      </a:r>
                      <a:endParaRPr lang="en-GB" sz="1800" b="1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err="1">
                          <a:effectLst/>
                        </a:rPr>
                        <a:t>Cystrawen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gywir</a:t>
                      </a:r>
                      <a:endParaRPr lang="en-GB" sz="1800" b="1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2229327"/>
                  </a:ext>
                </a:extLst>
              </a:tr>
              <a:tr h="644254"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"</a:t>
                      </a:r>
                      <a:r>
                        <a:rPr lang="en-GB" sz="1800" dirty="0" err="1">
                          <a:effectLst/>
                        </a:rPr>
                        <a:t>Dw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i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wedi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ei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gael</a:t>
                      </a:r>
                      <a:r>
                        <a:rPr lang="en-GB" sz="1800" dirty="0">
                          <a:effectLst/>
                        </a:rPr>
                        <a:t> o </a:t>
                      </a:r>
                      <a:r>
                        <a:rPr lang="en-GB" sz="1800" dirty="0" err="1">
                          <a:effectLst/>
                        </a:rPr>
                        <a:t>i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fyny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i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fa'ma</a:t>
                      </a:r>
                      <a:r>
                        <a:rPr lang="en-GB" sz="1800" dirty="0">
                          <a:effectLst/>
                        </a:rPr>
                        <a:t>!" </a:t>
                      </a:r>
                      <a:r>
                        <a:rPr lang="en-GB" sz="1800" dirty="0" err="1">
                          <a:effectLst/>
                        </a:rPr>
                        <a:t>meddai'r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fenyw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wrth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ei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phlant</a:t>
                      </a:r>
                      <a:r>
                        <a:rPr lang="en-GB" sz="1800" dirty="0">
                          <a:effectLst/>
                        </a:rPr>
                        <a:t>.</a:t>
                      </a:r>
                      <a:endParaRPr lang="en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52606491"/>
                  </a:ext>
                </a:extLst>
              </a:tr>
              <a:tr h="447702"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"Beth </a:t>
                      </a:r>
                      <a:r>
                        <a:rPr lang="en-GB" sz="1800" dirty="0" err="1">
                          <a:effectLst/>
                        </a:rPr>
                        <a:t>sydd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wedi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cymryd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lle</a:t>
                      </a:r>
                      <a:r>
                        <a:rPr lang="en-GB" sz="1800" dirty="0">
                          <a:effectLst/>
                        </a:rPr>
                        <a:t> fan </a:t>
                      </a:r>
                      <a:r>
                        <a:rPr lang="en-GB" sz="1800" dirty="0" err="1">
                          <a:effectLst/>
                        </a:rPr>
                        <a:t>hyn</a:t>
                      </a:r>
                      <a:r>
                        <a:rPr lang="en-GB" sz="1800" dirty="0">
                          <a:effectLst/>
                        </a:rPr>
                        <a:t>?" </a:t>
                      </a:r>
                      <a:r>
                        <a:rPr lang="en-GB" sz="1800" dirty="0" err="1">
                          <a:effectLst/>
                        </a:rPr>
                        <a:t>gofynnodd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yr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heddwas</a:t>
                      </a:r>
                      <a:r>
                        <a:rPr lang="en-GB" sz="1800" dirty="0">
                          <a:effectLst/>
                        </a:rPr>
                        <a:t>.</a:t>
                      </a:r>
                      <a:endParaRPr lang="en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80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47479875"/>
                  </a:ext>
                </a:extLst>
              </a:tr>
              <a:tr h="447702">
                <a:tc>
                  <a:txBody>
                    <a:bodyPr/>
                    <a:lstStyle/>
                    <a:p>
                      <a:r>
                        <a:rPr lang="en-GB" sz="1800" dirty="0" err="1">
                          <a:effectLst/>
                        </a:rPr>
                        <a:t>Mae'r</a:t>
                      </a:r>
                      <a:r>
                        <a:rPr lang="en-GB" sz="1800" dirty="0">
                          <a:effectLst/>
                        </a:rPr>
                        <a:t> ci </a:t>
                      </a:r>
                      <a:r>
                        <a:rPr lang="en-GB" sz="1800" dirty="0" err="1">
                          <a:effectLst/>
                        </a:rPr>
                        <a:t>yn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cyfarth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i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gyd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o'r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amser</a:t>
                      </a:r>
                      <a:r>
                        <a:rPr lang="en-GB" sz="1800" dirty="0">
                          <a:effectLst/>
                        </a:rPr>
                        <a:t>.</a:t>
                      </a:r>
                      <a:endParaRPr lang="en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83598886"/>
                  </a:ext>
                </a:extLst>
              </a:tr>
              <a:tr h="447702">
                <a:tc>
                  <a:txBody>
                    <a:bodyPr/>
                    <a:lstStyle/>
                    <a:p>
                      <a:r>
                        <a:rPr lang="en-GB" sz="1800" dirty="0" err="1">
                          <a:effectLst/>
                        </a:rPr>
                        <a:t>Roedd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e'n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gwybod</a:t>
                      </a:r>
                      <a:r>
                        <a:rPr lang="en-GB" sz="1800" dirty="0">
                          <a:effectLst/>
                        </a:rPr>
                        <a:t> y </a:t>
                      </a:r>
                      <a:r>
                        <a:rPr lang="en-GB" sz="1800" dirty="0" err="1">
                          <a:effectLst/>
                        </a:rPr>
                        <a:t>dyn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oedd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yn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cael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ei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holi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ar</a:t>
                      </a:r>
                      <a:r>
                        <a:rPr lang="en-GB" sz="1800" dirty="0">
                          <a:effectLst/>
                        </a:rPr>
                        <a:t> y </a:t>
                      </a:r>
                      <a:r>
                        <a:rPr lang="en-GB" sz="1800" dirty="0" err="1">
                          <a:effectLst/>
                        </a:rPr>
                        <a:t>newyddion</a:t>
                      </a:r>
                      <a:r>
                        <a:rPr lang="en-GB" sz="1800" dirty="0">
                          <a:effectLst/>
                        </a:rPr>
                        <a:t>.</a:t>
                      </a:r>
                      <a:endParaRPr lang="en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13870698"/>
                  </a:ext>
                </a:extLst>
              </a:tr>
              <a:tr h="840806">
                <a:tc>
                  <a:txBody>
                    <a:bodyPr/>
                    <a:lstStyle/>
                    <a:p>
                      <a:r>
                        <a:rPr lang="en-GB" sz="1800" dirty="0" err="1">
                          <a:effectLst/>
                        </a:rPr>
                        <a:t>Penderfynodd</a:t>
                      </a:r>
                      <a:r>
                        <a:rPr lang="en-GB" sz="1800" dirty="0">
                          <a:effectLst/>
                        </a:rPr>
                        <a:t> hi </a:t>
                      </a:r>
                      <a:r>
                        <a:rPr lang="en-GB" sz="1800" dirty="0" err="1">
                          <a:effectLst/>
                        </a:rPr>
                        <a:t>beidio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cerdded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i'r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dre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achos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ei</a:t>
                      </a:r>
                      <a:r>
                        <a:rPr lang="en-GB" sz="1800" dirty="0">
                          <a:effectLst/>
                        </a:rPr>
                        <a:t> bod </a:t>
                      </a:r>
                      <a:r>
                        <a:rPr lang="en-GB" sz="1800" dirty="0" err="1">
                          <a:effectLst/>
                        </a:rPr>
                        <a:t>hi'n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bwrw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cathod</a:t>
                      </a:r>
                      <a:r>
                        <a:rPr lang="en-GB" sz="1800" dirty="0">
                          <a:effectLst/>
                        </a:rPr>
                        <a:t> a </a:t>
                      </a:r>
                      <a:r>
                        <a:rPr lang="en-GB" sz="1800" dirty="0" err="1">
                          <a:effectLst/>
                        </a:rPr>
                        <a:t>chŵn</a:t>
                      </a:r>
                      <a:r>
                        <a:rPr lang="en-GB" sz="1800" dirty="0">
                          <a:effectLst/>
                        </a:rPr>
                        <a:t>.</a:t>
                      </a:r>
                      <a:endParaRPr lang="en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71846977"/>
                  </a:ext>
                </a:extLst>
              </a:tr>
              <a:tr h="447702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Roeddwn i dros y lleuad pan sgoriodd Cymru.</a:t>
                      </a:r>
                      <a:endParaRPr lang="en-GB" sz="180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84700823"/>
                  </a:ext>
                </a:extLst>
              </a:tr>
              <a:tr h="447702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"Paid anghofio troi'r teledu i ffwrdd," dywedodd ei fam.</a:t>
                      </a:r>
                      <a:endParaRPr lang="en-GB" sz="180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62162436"/>
                  </a:ext>
                </a:extLst>
              </a:tr>
              <a:tr h="251150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Dw i'n eistedd arholiad yfory.</a:t>
                      </a:r>
                      <a:endParaRPr lang="en-GB" sz="180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79173885"/>
                  </a:ext>
                </a:extLst>
              </a:tr>
              <a:tr h="447702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Dw i'n teimlo'n sal ar ôl bwyta rhy gormod.</a:t>
                      </a:r>
                      <a:endParaRPr lang="en-GB" sz="180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5103171"/>
                  </a:ext>
                </a:extLst>
              </a:tr>
              <a:tr h="447702">
                <a:tc>
                  <a:txBody>
                    <a:bodyPr/>
                    <a:lstStyle/>
                    <a:p>
                      <a:r>
                        <a:rPr lang="cy-GB" sz="1800">
                          <a:effectLst/>
                        </a:rPr>
                        <a:t>Mae'r ffôn yn mynd yn aml yn ein tŷ ni.</a:t>
                      </a:r>
                      <a:endParaRPr lang="cy-GB" sz="180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y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179593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74091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1DEB4-90E0-1449-94DC-48C85A3F5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40A4E3F-D79B-6B43-B614-C3AA6A1BBA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3946969"/>
              </p:ext>
            </p:extLst>
          </p:nvPr>
        </p:nvGraphicFramePr>
        <p:xfrm>
          <a:off x="748144" y="378808"/>
          <a:ext cx="7536874" cy="6091242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3768437">
                  <a:extLst>
                    <a:ext uri="{9D8B030D-6E8A-4147-A177-3AD203B41FA5}">
                      <a16:colId xmlns:a16="http://schemas.microsoft.com/office/drawing/2014/main" val="1775913414"/>
                    </a:ext>
                  </a:extLst>
                </a:gridCol>
                <a:gridCol w="3768437">
                  <a:extLst>
                    <a:ext uri="{9D8B030D-6E8A-4147-A177-3AD203B41FA5}">
                      <a16:colId xmlns:a16="http://schemas.microsoft.com/office/drawing/2014/main" val="2262425642"/>
                    </a:ext>
                  </a:extLst>
                </a:gridCol>
              </a:tblGrid>
              <a:tr h="113046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err="1">
                          <a:effectLst/>
                        </a:rPr>
                        <a:t>Cystrawen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anghywir</a:t>
                      </a:r>
                      <a:endParaRPr lang="en-GB" sz="1800" b="1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effectLst/>
                        </a:rPr>
                        <a:t>Cystrawen gywir</a:t>
                      </a:r>
                      <a:endParaRPr lang="en-GB" sz="1800" b="1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2229327"/>
                  </a:ext>
                </a:extLst>
              </a:tr>
              <a:tr h="644254"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"</a:t>
                      </a:r>
                      <a:r>
                        <a:rPr lang="en-GB" sz="1800" dirty="0" err="1">
                          <a:effectLst/>
                        </a:rPr>
                        <a:t>Dw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i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wedi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ei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gael</a:t>
                      </a:r>
                      <a:r>
                        <a:rPr lang="en-GB" sz="1800" dirty="0">
                          <a:effectLst/>
                        </a:rPr>
                        <a:t> o </a:t>
                      </a:r>
                      <a:r>
                        <a:rPr lang="en-GB" sz="1800" dirty="0" err="1">
                          <a:effectLst/>
                        </a:rPr>
                        <a:t>i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fyny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i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fa'ma</a:t>
                      </a:r>
                      <a:r>
                        <a:rPr lang="en-GB" sz="1800" dirty="0">
                          <a:effectLst/>
                        </a:rPr>
                        <a:t>!" </a:t>
                      </a:r>
                      <a:r>
                        <a:rPr lang="en-GB" sz="1800" dirty="0" err="1">
                          <a:effectLst/>
                        </a:rPr>
                        <a:t>meddai'r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fenyw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wrth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ei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phlant</a:t>
                      </a:r>
                      <a:r>
                        <a:rPr lang="en-GB" sz="1800" dirty="0">
                          <a:effectLst/>
                        </a:rPr>
                        <a:t>.</a:t>
                      </a:r>
                      <a:endParaRPr lang="en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"Dw i wedi cael llond bol!" meddai'r fenyw wrth ei phlant.</a:t>
                      </a:r>
                      <a:endParaRPr lang="en-GB" sz="180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52606491"/>
                  </a:ext>
                </a:extLst>
              </a:tr>
              <a:tr h="447702"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"Beth </a:t>
                      </a:r>
                      <a:r>
                        <a:rPr lang="en-GB" sz="1800" dirty="0" err="1">
                          <a:effectLst/>
                        </a:rPr>
                        <a:t>sydd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wedi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cymryd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lle</a:t>
                      </a:r>
                      <a:r>
                        <a:rPr lang="en-GB" sz="1800" dirty="0">
                          <a:effectLst/>
                        </a:rPr>
                        <a:t> fan </a:t>
                      </a:r>
                      <a:r>
                        <a:rPr lang="en-GB" sz="1800" dirty="0" err="1">
                          <a:effectLst/>
                        </a:rPr>
                        <a:t>hyn</a:t>
                      </a:r>
                      <a:r>
                        <a:rPr lang="en-GB" sz="1800" dirty="0">
                          <a:effectLst/>
                        </a:rPr>
                        <a:t>?" </a:t>
                      </a:r>
                      <a:r>
                        <a:rPr lang="en-GB" sz="1800" dirty="0" err="1">
                          <a:effectLst/>
                        </a:rPr>
                        <a:t>gofynnodd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yr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heddwas</a:t>
                      </a:r>
                      <a:r>
                        <a:rPr lang="en-GB" sz="1800" dirty="0">
                          <a:effectLst/>
                        </a:rPr>
                        <a:t>.</a:t>
                      </a:r>
                      <a:endParaRPr lang="en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"Beth sydd wedi digwydd fan hyn?" gofynnodd yr heddwas.</a:t>
                      </a:r>
                      <a:endParaRPr lang="en-GB" sz="180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47479875"/>
                  </a:ext>
                </a:extLst>
              </a:tr>
              <a:tr h="447702">
                <a:tc>
                  <a:txBody>
                    <a:bodyPr/>
                    <a:lstStyle/>
                    <a:p>
                      <a:r>
                        <a:rPr lang="en-GB" sz="1800" dirty="0" err="1">
                          <a:effectLst/>
                        </a:rPr>
                        <a:t>Mae'r</a:t>
                      </a:r>
                      <a:r>
                        <a:rPr lang="en-GB" sz="1800" dirty="0">
                          <a:effectLst/>
                        </a:rPr>
                        <a:t> ci </a:t>
                      </a:r>
                      <a:r>
                        <a:rPr lang="en-GB" sz="1800" dirty="0" err="1">
                          <a:effectLst/>
                        </a:rPr>
                        <a:t>yn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cyfarth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i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gyd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o'r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amser</a:t>
                      </a:r>
                      <a:r>
                        <a:rPr lang="en-GB" sz="1800" dirty="0">
                          <a:effectLst/>
                        </a:rPr>
                        <a:t>.</a:t>
                      </a:r>
                      <a:endParaRPr lang="en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Mae'r ci yn cyfarth trwy'r amser.</a:t>
                      </a:r>
                      <a:endParaRPr lang="en-GB" sz="180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83598886"/>
                  </a:ext>
                </a:extLst>
              </a:tr>
              <a:tr h="447702">
                <a:tc>
                  <a:txBody>
                    <a:bodyPr/>
                    <a:lstStyle/>
                    <a:p>
                      <a:r>
                        <a:rPr lang="en-GB" sz="1800" dirty="0" err="1">
                          <a:effectLst/>
                        </a:rPr>
                        <a:t>Roedd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e'n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gwybod</a:t>
                      </a:r>
                      <a:r>
                        <a:rPr lang="en-GB" sz="1800" dirty="0">
                          <a:effectLst/>
                        </a:rPr>
                        <a:t> y </a:t>
                      </a:r>
                      <a:r>
                        <a:rPr lang="en-GB" sz="1800" dirty="0" err="1">
                          <a:effectLst/>
                        </a:rPr>
                        <a:t>dyn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oedd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yn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cael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ei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holi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ar</a:t>
                      </a:r>
                      <a:r>
                        <a:rPr lang="en-GB" sz="1800" dirty="0">
                          <a:effectLst/>
                        </a:rPr>
                        <a:t> y </a:t>
                      </a:r>
                      <a:r>
                        <a:rPr lang="en-GB" sz="1800" dirty="0" err="1">
                          <a:effectLst/>
                        </a:rPr>
                        <a:t>newyddion</a:t>
                      </a:r>
                      <a:r>
                        <a:rPr lang="en-GB" sz="1800" dirty="0">
                          <a:effectLst/>
                        </a:rPr>
                        <a:t>.</a:t>
                      </a:r>
                      <a:endParaRPr lang="en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Roedd e'n adnabod y dyn oedd yn cael ei holi ar y newyddion.</a:t>
                      </a:r>
                      <a:endParaRPr lang="en-GB" sz="180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13870698"/>
                  </a:ext>
                </a:extLst>
              </a:tr>
              <a:tr h="840806">
                <a:tc>
                  <a:txBody>
                    <a:bodyPr/>
                    <a:lstStyle/>
                    <a:p>
                      <a:r>
                        <a:rPr lang="en-GB" sz="1800" dirty="0" err="1">
                          <a:effectLst/>
                        </a:rPr>
                        <a:t>Penderfynodd</a:t>
                      </a:r>
                      <a:r>
                        <a:rPr lang="en-GB" sz="1800" dirty="0">
                          <a:effectLst/>
                        </a:rPr>
                        <a:t> hi </a:t>
                      </a:r>
                      <a:r>
                        <a:rPr lang="en-GB" sz="1800" dirty="0" err="1">
                          <a:effectLst/>
                        </a:rPr>
                        <a:t>beidio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cerdded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i'r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dre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achos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ei</a:t>
                      </a:r>
                      <a:r>
                        <a:rPr lang="en-GB" sz="1800" dirty="0">
                          <a:effectLst/>
                        </a:rPr>
                        <a:t> bod </a:t>
                      </a:r>
                      <a:r>
                        <a:rPr lang="en-GB" sz="1800" dirty="0" err="1">
                          <a:effectLst/>
                        </a:rPr>
                        <a:t>hi'n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bwrw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cathod</a:t>
                      </a:r>
                      <a:r>
                        <a:rPr lang="en-GB" sz="1800" dirty="0">
                          <a:effectLst/>
                        </a:rPr>
                        <a:t> a </a:t>
                      </a:r>
                      <a:r>
                        <a:rPr lang="en-GB" sz="1800" dirty="0" err="1">
                          <a:effectLst/>
                        </a:rPr>
                        <a:t>chŵn</a:t>
                      </a:r>
                      <a:r>
                        <a:rPr lang="en-GB" sz="1800" dirty="0">
                          <a:effectLst/>
                        </a:rPr>
                        <a:t>.</a:t>
                      </a:r>
                      <a:endParaRPr lang="en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 err="1">
                          <a:effectLst/>
                        </a:rPr>
                        <a:t>Penderfynodd</a:t>
                      </a:r>
                      <a:r>
                        <a:rPr lang="en-GB" sz="1800" dirty="0">
                          <a:effectLst/>
                        </a:rPr>
                        <a:t> hi </a:t>
                      </a:r>
                      <a:r>
                        <a:rPr lang="en-GB" sz="1800" dirty="0" err="1">
                          <a:effectLst/>
                        </a:rPr>
                        <a:t>beidio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cerdded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i'r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dre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achos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ei</a:t>
                      </a:r>
                      <a:r>
                        <a:rPr lang="en-GB" sz="1800" dirty="0">
                          <a:effectLst/>
                        </a:rPr>
                        <a:t> bod </a:t>
                      </a:r>
                      <a:r>
                        <a:rPr lang="en-GB" sz="1800" dirty="0" err="1">
                          <a:effectLst/>
                        </a:rPr>
                        <a:t>hi'n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bwrw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bwrw</a:t>
                      </a:r>
                      <a:r>
                        <a:rPr lang="en-GB" sz="1800" dirty="0">
                          <a:effectLst/>
                        </a:rPr>
                        <a:t> hen </a:t>
                      </a:r>
                      <a:r>
                        <a:rPr lang="en-GB" sz="1800" dirty="0" err="1">
                          <a:effectLst/>
                        </a:rPr>
                        <a:t>wragedd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â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ffyn</a:t>
                      </a:r>
                      <a:r>
                        <a:rPr lang="en-GB" sz="1800" dirty="0">
                          <a:effectLst/>
                        </a:rPr>
                        <a:t>.</a:t>
                      </a:r>
                      <a:endParaRPr lang="en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71846977"/>
                  </a:ext>
                </a:extLst>
              </a:tr>
              <a:tr h="447702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Roeddwn i dros y lleuad pan sgoriodd Cymru.</a:t>
                      </a:r>
                      <a:endParaRPr lang="en-GB" sz="180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 err="1">
                          <a:effectLst/>
                        </a:rPr>
                        <a:t>Roeddwn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i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wrth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fy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modd</a:t>
                      </a:r>
                      <a:r>
                        <a:rPr lang="en-GB" sz="1800" dirty="0">
                          <a:effectLst/>
                        </a:rPr>
                        <a:t> pan </a:t>
                      </a:r>
                      <a:r>
                        <a:rPr lang="en-GB" sz="1800" dirty="0" err="1">
                          <a:effectLst/>
                        </a:rPr>
                        <a:t>sgoriodd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Cymru</a:t>
                      </a:r>
                      <a:r>
                        <a:rPr lang="en-GB" sz="1800" dirty="0">
                          <a:effectLst/>
                        </a:rPr>
                        <a:t>.</a:t>
                      </a:r>
                      <a:endParaRPr lang="en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84700823"/>
                  </a:ext>
                </a:extLst>
              </a:tr>
              <a:tr h="447702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"Paid anghofio troi'r teledu i ffwrdd," dywedodd ei fam.</a:t>
                      </a:r>
                      <a:endParaRPr lang="en-GB" sz="180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"Paid </a:t>
                      </a:r>
                      <a:r>
                        <a:rPr lang="en-GB" sz="1800" dirty="0" err="1">
                          <a:effectLst/>
                        </a:rPr>
                        <a:t>anghofio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diffodd</a:t>
                      </a:r>
                      <a:r>
                        <a:rPr lang="en-GB" sz="1800" dirty="0">
                          <a:effectLst/>
                        </a:rPr>
                        <a:t> y teledu," </a:t>
                      </a:r>
                      <a:r>
                        <a:rPr lang="en-GB" sz="1800" dirty="0" err="1">
                          <a:effectLst/>
                        </a:rPr>
                        <a:t>dywedodd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ei</a:t>
                      </a:r>
                      <a:r>
                        <a:rPr lang="en-GB" sz="1800" dirty="0">
                          <a:effectLst/>
                        </a:rPr>
                        <a:t> fam.</a:t>
                      </a:r>
                      <a:endParaRPr lang="en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62162436"/>
                  </a:ext>
                </a:extLst>
              </a:tr>
              <a:tr h="251150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Dw i'n eistedd arholiad yfory.</a:t>
                      </a:r>
                      <a:endParaRPr lang="en-GB" sz="180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Dw i'n sefyll arholiad yfory.</a:t>
                      </a:r>
                      <a:endParaRPr lang="en-GB" sz="180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79173885"/>
                  </a:ext>
                </a:extLst>
              </a:tr>
              <a:tr h="447702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Dw i'n teimlo'n sal ar ôl bwyta rhy gormod.</a:t>
                      </a:r>
                      <a:endParaRPr lang="en-GB" sz="180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 err="1">
                          <a:effectLst/>
                        </a:rPr>
                        <a:t>Dw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i'n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teimlo'n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sal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ar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ôl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bwyta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gormod</a:t>
                      </a:r>
                      <a:r>
                        <a:rPr lang="en-GB" sz="1800" dirty="0">
                          <a:effectLst/>
                        </a:rPr>
                        <a:t>.</a:t>
                      </a:r>
                      <a:endParaRPr lang="en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5103171"/>
                  </a:ext>
                </a:extLst>
              </a:tr>
              <a:tr h="447702">
                <a:tc>
                  <a:txBody>
                    <a:bodyPr/>
                    <a:lstStyle/>
                    <a:p>
                      <a:r>
                        <a:rPr lang="cy-GB" sz="1800">
                          <a:effectLst/>
                        </a:rPr>
                        <a:t>Mae'r ffôn yn mynd yn aml yn ein tŷ ni.</a:t>
                      </a:r>
                      <a:endParaRPr lang="cy-GB" sz="180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y-GB" sz="1800" dirty="0">
                          <a:effectLst/>
                        </a:rPr>
                        <a:t>Mae'r ffôn yn canu yn aml yn ein tŷ ni.</a:t>
                      </a:r>
                      <a:endParaRPr lang="cy-GB" sz="18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27299" marR="27299" marT="27299" marB="2729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179593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696205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203F0FE-66C8-D542-AFDB-BFDD651903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4167279"/>
              </p:ext>
            </p:extLst>
          </p:nvPr>
        </p:nvGraphicFramePr>
        <p:xfrm>
          <a:off x="1343891" y="1810760"/>
          <a:ext cx="6836642" cy="2630528"/>
        </p:xfrm>
        <a:graphic>
          <a:graphicData uri="http://schemas.openxmlformats.org/drawingml/2006/table">
            <a:tbl>
              <a:tblPr/>
              <a:tblGrid>
                <a:gridCol w="3418321">
                  <a:extLst>
                    <a:ext uri="{9D8B030D-6E8A-4147-A177-3AD203B41FA5}">
                      <a16:colId xmlns:a16="http://schemas.microsoft.com/office/drawing/2014/main" val="2047462574"/>
                    </a:ext>
                  </a:extLst>
                </a:gridCol>
                <a:gridCol w="3418321">
                  <a:extLst>
                    <a:ext uri="{9D8B030D-6E8A-4147-A177-3AD203B41FA5}">
                      <a16:colId xmlns:a16="http://schemas.microsoft.com/office/drawing/2014/main" val="521837850"/>
                    </a:ext>
                  </a:extLst>
                </a:gridCol>
              </a:tblGrid>
              <a:tr h="613790">
                <a:tc gridSpan="2">
                  <a:txBody>
                    <a:bodyPr/>
                    <a:lstStyle/>
                    <a:p>
                      <a:r>
                        <a:rPr lang="en-GB" sz="1600" dirty="0"/>
                        <a:t>Mae </a:t>
                      </a:r>
                      <a:r>
                        <a:rPr lang="en-GB" sz="1600" dirty="0" err="1"/>
                        <a:t>yna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idiomau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Cymraeg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sy'n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debyg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iawn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i'r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Saesneg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ond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sy'n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iawn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i'w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defnyddio</a:t>
                      </a:r>
                      <a:r>
                        <a:rPr lang="en-GB" sz="1600" dirty="0"/>
                        <a:t>:</a:t>
                      </a:r>
                    </a:p>
                  </a:txBody>
                  <a:tcPr marL="81658" marR="81658" marT="40829" marB="40829" anchor="ctr"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0906795"/>
                  </a:ext>
                </a:extLst>
              </a:tr>
              <a:tr h="336123">
                <a:tc>
                  <a:txBody>
                    <a:bodyPr/>
                    <a:lstStyle/>
                    <a:p>
                      <a:pPr algn="ctr"/>
                      <a:r>
                        <a:rPr lang="en-GB" sz="1600" b="1">
                          <a:solidFill>
                            <a:srgbClr val="231F20"/>
                          </a:solidFill>
                          <a:effectLst/>
                        </a:rPr>
                        <a:t>Cymraeg</a:t>
                      </a:r>
                    </a:p>
                  </a:txBody>
                  <a:tcPr marL="34024" marR="34024" marT="34024" marB="34024" anchor="ctr">
                    <a:lnL>
                      <a:noFill/>
                    </a:lnL>
                    <a:lnR>
                      <a:noFill/>
                    </a:lnR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>
                          <a:solidFill>
                            <a:srgbClr val="231F20"/>
                          </a:solidFill>
                          <a:effectLst/>
                        </a:rPr>
                        <a:t>Saesneg</a:t>
                      </a:r>
                    </a:p>
                  </a:txBody>
                  <a:tcPr marL="34024" marR="34024" marT="34024" marB="340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7265235"/>
                  </a:ext>
                </a:extLst>
              </a:tr>
              <a:tr h="336123"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rgbClr val="231F20"/>
                          </a:solidFill>
                          <a:effectLst/>
                        </a:rPr>
                        <a:t>Ail-law</a:t>
                      </a:r>
                    </a:p>
                  </a:txBody>
                  <a:tcPr marL="34024" marR="34024" marT="34024" marB="340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rgbClr val="231F20"/>
                          </a:solidFill>
                          <a:effectLst/>
                        </a:rPr>
                        <a:t>Second hand</a:t>
                      </a:r>
                    </a:p>
                  </a:txBody>
                  <a:tcPr marL="34024" marR="34024" marT="34024" marB="340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9527963"/>
                  </a:ext>
                </a:extLst>
              </a:tr>
              <a:tr h="336123"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rgbClr val="231F20"/>
                          </a:solidFill>
                          <a:effectLst/>
                        </a:rPr>
                        <a:t>Ar ei ben ei hun</a:t>
                      </a:r>
                    </a:p>
                  </a:txBody>
                  <a:tcPr marL="34024" marR="34024" marT="34024" marB="340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rgbClr val="231F20"/>
                          </a:solidFill>
                          <a:effectLst/>
                        </a:rPr>
                        <a:t>On his own</a:t>
                      </a:r>
                    </a:p>
                  </a:txBody>
                  <a:tcPr marL="34024" marR="34024" marT="34024" marB="340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7629996"/>
                  </a:ext>
                </a:extLst>
              </a:tr>
              <a:tr h="336123"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rgbClr val="231F20"/>
                          </a:solidFill>
                          <a:effectLst/>
                        </a:rPr>
                        <a:t>Arllwys</a:t>
                      </a:r>
                      <a:r>
                        <a:rPr lang="en-GB" sz="1600" dirty="0">
                          <a:solidFill>
                            <a:srgbClr val="231F20"/>
                          </a:solidFill>
                          <a:effectLst/>
                        </a:rPr>
                        <a:t> y </a:t>
                      </a:r>
                      <a:r>
                        <a:rPr lang="en-GB" sz="1600" dirty="0" err="1">
                          <a:solidFill>
                            <a:srgbClr val="231F20"/>
                          </a:solidFill>
                          <a:effectLst/>
                        </a:rPr>
                        <a:t>glaw</a:t>
                      </a:r>
                      <a:endParaRPr lang="en-GB" sz="1600" dirty="0">
                        <a:solidFill>
                          <a:srgbClr val="231F20"/>
                        </a:solidFill>
                        <a:effectLst/>
                      </a:endParaRPr>
                    </a:p>
                  </a:txBody>
                  <a:tcPr marL="34024" marR="34024" marT="34024" marB="340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rgbClr val="231F20"/>
                          </a:solidFill>
                          <a:effectLst/>
                        </a:rPr>
                        <a:t>Pouring down</a:t>
                      </a:r>
                    </a:p>
                  </a:txBody>
                  <a:tcPr marL="34024" marR="34024" marT="34024" marB="340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3650944"/>
                  </a:ext>
                </a:extLst>
              </a:tr>
              <a:tr h="336123"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rgbClr val="231F20"/>
                          </a:solidFill>
                          <a:effectLst/>
                        </a:rPr>
                        <a:t>Ar ei golled</a:t>
                      </a:r>
                    </a:p>
                  </a:txBody>
                  <a:tcPr marL="34024" marR="34024" marT="34024" marB="340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rgbClr val="231F20"/>
                          </a:solidFill>
                          <a:effectLst/>
                        </a:rPr>
                        <a:t>Losing out</a:t>
                      </a:r>
                    </a:p>
                  </a:txBody>
                  <a:tcPr marL="34024" marR="34024" marT="34024" marB="340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94903415"/>
                  </a:ext>
                </a:extLst>
              </a:tr>
              <a:tr h="336123"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rgbClr val="231F20"/>
                          </a:solidFill>
                          <a:effectLst/>
                        </a:rPr>
                        <a:t>Crynu yn ei esgidiau</a:t>
                      </a:r>
                    </a:p>
                  </a:txBody>
                  <a:tcPr marL="34024" marR="34024" marT="34024" marB="340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231F20"/>
                          </a:solidFill>
                          <a:effectLst/>
                        </a:rPr>
                        <a:t>Shaking in his boots</a:t>
                      </a:r>
                    </a:p>
                  </a:txBody>
                  <a:tcPr marL="34024" marR="34024" marT="34024" marB="3402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6647264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B0E64FA9-F1AC-7E46-B781-8C03138F88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53489" y="419201"/>
            <a:ext cx="5908387" cy="82962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/>
        </p:spPr>
        <p:txBody>
          <a:bodyPr vert="horz" wrap="square" lIns="0" tIns="136482" rIns="0" bIns="136482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rgbClr val="231F20"/>
                </a:solidFill>
                <a:effectLst/>
                <a:latin typeface="ReithSans"/>
              </a:rPr>
              <a:t>Idiomau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231F20"/>
                </a:solidFill>
                <a:effectLst/>
                <a:latin typeface="ReithSans"/>
              </a:rPr>
              <a:t>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rgbClr val="231F20"/>
                </a:solidFill>
                <a:effectLst/>
                <a:latin typeface="ReithSans"/>
              </a:rPr>
              <a:t>Cymraeg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231F20"/>
                </a:solidFill>
                <a:effectLst/>
                <a:latin typeface="ReithSans"/>
              </a:rPr>
              <a:t>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rgbClr val="231F20"/>
                </a:solidFill>
                <a:effectLst/>
                <a:latin typeface="ReithSans"/>
              </a:rPr>
              <a:t>ochr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231F20"/>
                </a:solidFill>
                <a:effectLst/>
                <a:latin typeface="ReithSans"/>
              </a:rPr>
              <a:t>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rgbClr val="231F20"/>
                </a:solidFill>
                <a:effectLst/>
                <a:latin typeface="ReithSans"/>
              </a:rPr>
              <a:t>yn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231F20"/>
                </a:solidFill>
                <a:effectLst/>
                <a:latin typeface="ReithSans"/>
              </a:rPr>
              <a:t>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rgbClr val="231F20"/>
                </a:solidFill>
                <a:effectLst/>
                <a:latin typeface="ReithSans"/>
              </a:rPr>
              <a:t>ochr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231F20"/>
                </a:solidFill>
                <a:effectLst/>
                <a:latin typeface="ReithSans"/>
              </a:rPr>
              <a:t> ag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rgbClr val="231F20"/>
                </a:solidFill>
                <a:effectLst/>
                <a:latin typeface="ReithSans"/>
              </a:rPr>
              <a:t>idiomau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231F20"/>
                </a:solidFill>
                <a:effectLst/>
                <a:latin typeface="ReithSans"/>
              </a:rPr>
              <a:t>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rgbClr val="231F20"/>
                </a:solidFill>
                <a:effectLst/>
                <a:latin typeface="ReithSans"/>
              </a:rPr>
              <a:t>Saesneg</a:t>
            </a: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rgbClr val="231F20"/>
              </a:solidFill>
              <a:effectLst/>
              <a:latin typeface="ReithSan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496288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EEE88CD-DD1A-9A4C-963E-01BB1583EA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52800" y="405007"/>
            <a:ext cx="5652655" cy="4322618"/>
          </a:xfr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7E9C3E3-3828-1847-9D29-1AE404007E83}"/>
              </a:ext>
            </a:extLst>
          </p:cNvPr>
          <p:cNvSpPr/>
          <p:nvPr/>
        </p:nvSpPr>
        <p:spPr>
          <a:xfrm>
            <a:off x="461449" y="4067641"/>
            <a:ext cx="29979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https://parallel.cymru/idioms/</a:t>
            </a:r>
            <a:endParaRPr lang="cy-GB" dirty="0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198029B6-3604-714A-9201-876DBF2AC22E}"/>
              </a:ext>
            </a:extLst>
          </p:cNvPr>
          <p:cNvSpPr/>
          <p:nvPr/>
        </p:nvSpPr>
        <p:spPr>
          <a:xfrm>
            <a:off x="568036" y="801193"/>
            <a:ext cx="2784764" cy="30594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dirty="0">
                <a:solidFill>
                  <a:schemeClr val="tx1"/>
                </a:solidFill>
              </a:rPr>
              <a:t>Rhagor o Idiomau </a:t>
            </a:r>
          </a:p>
        </p:txBody>
      </p:sp>
    </p:spTree>
    <p:extLst>
      <p:ext uri="{BB962C8B-B14F-4D97-AF65-F5344CB8AC3E}">
        <p14:creationId xmlns:p14="http://schemas.microsoft.com/office/powerpoint/2010/main" val="73273901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Ymarferion</a:t>
            </a:r>
            <a:r>
              <a:rPr lang="en-US" dirty="0"/>
              <a:t> </a:t>
            </a:r>
            <a:r>
              <a:rPr lang="en-US" dirty="0" err="1"/>
              <a:t>rhyngweithiol</a:t>
            </a:r>
            <a:r>
              <a:rPr lang="en-US" dirty="0"/>
              <a:t>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70048" y="1600200"/>
            <a:ext cx="6016752" cy="438607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dirty="0" err="1"/>
              <a:t>sgiliauiaith.colegcymraeg.ac.uk</a:t>
            </a: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>
                <a:hlinkClick r:id="rId2"/>
              </a:rPr>
              <a:t>https://sway.office.com/m04alwrSInwv0WYI?ref=Link</a:t>
            </a: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b="1" dirty="0"/>
              <a:t>Gwaith </a:t>
            </a:r>
            <a:r>
              <a:rPr lang="en-US" b="1" dirty="0" err="1"/>
              <a:t>Cartref</a:t>
            </a:r>
            <a:r>
              <a:rPr lang="en-US" b="1" dirty="0"/>
              <a:t>:</a:t>
            </a:r>
            <a:r>
              <a:rPr lang="en-US" dirty="0"/>
              <a:t>  </a:t>
            </a:r>
            <a:r>
              <a:rPr lang="en-US" dirty="0" err="1"/>
              <a:t>Edrychwch</a:t>
            </a:r>
            <a:r>
              <a:rPr lang="en-US" dirty="0"/>
              <a:t> </a:t>
            </a:r>
            <a:r>
              <a:rPr lang="en-US" dirty="0" err="1"/>
              <a:t>drwy’r</a:t>
            </a:r>
            <a:r>
              <a:rPr lang="en-US" dirty="0"/>
              <a:t> </a:t>
            </a:r>
            <a:r>
              <a:rPr lang="en-US" dirty="0" err="1"/>
              <a:t>enghreifftiau</a:t>
            </a:r>
            <a:r>
              <a:rPr lang="en-US" dirty="0"/>
              <a:t> o </a:t>
            </a:r>
            <a:r>
              <a:rPr lang="en-US" dirty="0" err="1"/>
              <a:t>wallau</a:t>
            </a:r>
            <a:r>
              <a:rPr lang="en-US" dirty="0"/>
              <a:t> </a:t>
            </a:r>
            <a:r>
              <a:rPr lang="en-US" dirty="0" err="1"/>
              <a:t>cyffredin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linc</a:t>
            </a:r>
            <a:r>
              <a:rPr lang="en-US" dirty="0"/>
              <a:t> </a:t>
            </a:r>
            <a:r>
              <a:rPr lang="en-US" dirty="0" err="1"/>
              <a:t>uchod</a:t>
            </a:r>
            <a:r>
              <a:rPr lang="en-US" dirty="0"/>
              <a:t> (</a:t>
            </a:r>
            <a:r>
              <a:rPr lang="en-US" dirty="0" err="1">
                <a:solidFill>
                  <a:srgbClr val="92D050"/>
                </a:solidFill>
              </a:rPr>
              <a:t>lliw</a:t>
            </a:r>
            <a:r>
              <a:rPr lang="en-US" dirty="0">
                <a:solidFill>
                  <a:srgbClr val="92D050"/>
                </a:solidFill>
              </a:rPr>
              <a:t> </a:t>
            </a:r>
            <a:r>
              <a:rPr lang="en-US" dirty="0" err="1">
                <a:solidFill>
                  <a:srgbClr val="92D050"/>
                </a:solidFill>
              </a:rPr>
              <a:t>gwyrdd</a:t>
            </a:r>
            <a:r>
              <a:rPr lang="en-US" dirty="0"/>
              <a:t>) a </a:t>
            </a:r>
            <a:r>
              <a:rPr lang="en-US" dirty="0" err="1"/>
              <a:t>gwnewch</a:t>
            </a:r>
            <a:r>
              <a:rPr lang="en-US" dirty="0"/>
              <a:t> </a:t>
            </a:r>
            <a:r>
              <a:rPr lang="en-US" dirty="0" err="1"/>
              <a:t>boster</a:t>
            </a:r>
            <a:r>
              <a:rPr lang="en-US" dirty="0"/>
              <a:t> addas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osod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ystafell</a:t>
            </a:r>
            <a:r>
              <a:rPr lang="en-US" dirty="0"/>
              <a:t> </a:t>
            </a:r>
            <a:r>
              <a:rPr lang="en-US" dirty="0" err="1"/>
              <a:t>ddosbarth</a:t>
            </a:r>
            <a:r>
              <a:rPr lang="en-US" dirty="0"/>
              <a:t> Ysgol </a:t>
            </a:r>
            <a:r>
              <a:rPr lang="en-US" dirty="0" err="1"/>
              <a:t>Gynradd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esbonio</a:t>
            </a:r>
            <a:r>
              <a:rPr lang="en-US" dirty="0"/>
              <a:t> un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gwallau</a:t>
            </a:r>
            <a:r>
              <a:rPr lang="en-US" dirty="0"/>
              <a:t> </a:t>
            </a:r>
            <a:r>
              <a:rPr lang="en-US" dirty="0" err="1"/>
              <a:t>cyffredin</a:t>
            </a:r>
            <a:r>
              <a:rPr lang="en-US" dirty="0"/>
              <a:t>,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annog</a:t>
            </a:r>
            <a:r>
              <a:rPr lang="en-US" dirty="0"/>
              <a:t> </a:t>
            </a:r>
            <a:r>
              <a:rPr lang="en-US" dirty="0" err="1"/>
              <a:t>defnydd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ffurf</a:t>
            </a:r>
            <a:r>
              <a:rPr lang="en-US" dirty="0"/>
              <a:t> </a:t>
            </a:r>
            <a:r>
              <a:rPr lang="en-US" dirty="0" err="1"/>
              <a:t>gywir</a:t>
            </a:r>
            <a:r>
              <a:rPr lang="en-US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F2CB6B-82B8-3245-B840-67474D8A71C8}"/>
              </a:ext>
            </a:extLst>
          </p:cNvPr>
          <p:cNvSpPr txBox="1"/>
          <p:nvPr/>
        </p:nvSpPr>
        <p:spPr>
          <a:xfrm>
            <a:off x="6156960" y="26334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5137879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{4D40669E-F680-EC4A-8C19-964B6C1FCF9D}tf10001124</Template>
  <TotalTime>694</TotalTime>
  <Words>2555</Words>
  <Application>Microsoft Macintosh PowerPoint</Application>
  <PresentationFormat>On-screen Show (4:3)</PresentationFormat>
  <Paragraphs>355</Paragraphs>
  <Slides>36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4" baseType="lpstr">
      <vt:lpstr>Arial</vt:lpstr>
      <vt:lpstr>Calibri</vt:lpstr>
      <vt:lpstr>Corbel</vt:lpstr>
      <vt:lpstr>ReithSans</vt:lpstr>
      <vt:lpstr>Symbol</vt:lpstr>
      <vt:lpstr>Times New Roman</vt:lpstr>
      <vt:lpstr>Wingdings 2</vt:lpstr>
      <vt:lpstr>Frame</vt:lpstr>
      <vt:lpstr>PowerPoint Presentation</vt:lpstr>
      <vt:lpstr>Dylanwad y Saesneg ar y Gymraeg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Enwau Llefydd 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Dad-sgymreigio!</vt:lpstr>
      <vt:lpstr>PowerPoint Presentation</vt:lpstr>
      <vt:lpstr>Saesneg yn Gymraeg</vt:lpstr>
      <vt:lpstr>PowerPoint Presentation</vt:lpstr>
      <vt:lpstr>Llythyr Dean Doole</vt:lpstr>
      <vt:lpstr>PowerPoint Presentation</vt:lpstr>
      <vt:lpstr>Oes modd grwpio’r gwallau?</vt:lpstr>
      <vt:lpstr>Grwpio gwallau …</vt:lpstr>
      <vt:lpstr>PowerPoint Presentation</vt:lpstr>
      <vt:lpstr>Idiomau Saesneg sy’n cynnwys in, out, off, on, up, down …</vt:lpstr>
      <vt:lpstr>PowerPoint Presentation</vt:lpstr>
      <vt:lpstr>Defnydd anghywir o’r arddodiaid …</vt:lpstr>
      <vt:lpstr>Pa arddodiad?</vt:lpstr>
      <vt:lpstr>Pa arddodiad?</vt:lpstr>
      <vt:lpstr>Pa arddodiad?</vt:lpstr>
      <vt:lpstr>Defnyddio ‘i’ gyda berfenwau</vt:lpstr>
      <vt:lpstr>PowerPoint Presentation</vt:lpstr>
      <vt:lpstr>Trafferth gyda ‘had’</vt:lpstr>
      <vt:lpstr>PowerPoint Presentation</vt:lpstr>
      <vt:lpstr>PowerPoint Presentation</vt:lpstr>
      <vt:lpstr>PowerPoint Presentation</vt:lpstr>
      <vt:lpstr>PowerPoint Presentation</vt:lpstr>
      <vt:lpstr>Ymarferion rhyngweithiol …</vt:lpstr>
    </vt:vector>
  </TitlesOfParts>
  <Company>YDDS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 Price</dc:creator>
  <cp:lastModifiedBy>Laura Karadog [lak25] (Staff)</cp:lastModifiedBy>
  <cp:revision>39</cp:revision>
  <cp:lastPrinted>2014-05-28T11:39:33Z</cp:lastPrinted>
  <dcterms:created xsi:type="dcterms:W3CDTF">2013-05-23T11:51:11Z</dcterms:created>
  <dcterms:modified xsi:type="dcterms:W3CDTF">2022-01-04T11:44:07Z</dcterms:modified>
</cp:coreProperties>
</file>